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327" r:id="rId4"/>
  </p:sldMasterIdLst>
  <p:notesMasterIdLst>
    <p:notesMasterId r:id="rId46"/>
  </p:notesMasterIdLst>
  <p:handoutMasterIdLst>
    <p:handoutMasterId r:id="rId47"/>
  </p:handoutMasterIdLst>
  <p:sldIdLst>
    <p:sldId id="256" r:id="rId5"/>
    <p:sldId id="286" r:id="rId6"/>
    <p:sldId id="327" r:id="rId7"/>
    <p:sldId id="329" r:id="rId8"/>
    <p:sldId id="319" r:id="rId9"/>
    <p:sldId id="322" r:id="rId10"/>
    <p:sldId id="345" r:id="rId11"/>
    <p:sldId id="344" r:id="rId12"/>
    <p:sldId id="401" r:id="rId13"/>
    <p:sldId id="404" r:id="rId14"/>
    <p:sldId id="419" r:id="rId15"/>
    <p:sldId id="417" r:id="rId16"/>
    <p:sldId id="369" r:id="rId17"/>
    <p:sldId id="370" r:id="rId18"/>
    <p:sldId id="371" r:id="rId19"/>
    <p:sldId id="372" r:id="rId20"/>
    <p:sldId id="373" r:id="rId21"/>
    <p:sldId id="374" r:id="rId22"/>
    <p:sldId id="375" r:id="rId23"/>
    <p:sldId id="316" r:id="rId24"/>
    <p:sldId id="410" r:id="rId25"/>
    <p:sldId id="411" r:id="rId26"/>
    <p:sldId id="397" r:id="rId27"/>
    <p:sldId id="409" r:id="rId28"/>
    <p:sldId id="412" r:id="rId29"/>
    <p:sldId id="414" r:id="rId30"/>
    <p:sldId id="415" r:id="rId31"/>
    <p:sldId id="393" r:id="rId32"/>
    <p:sldId id="388" r:id="rId33"/>
    <p:sldId id="392" r:id="rId34"/>
    <p:sldId id="398" r:id="rId35"/>
    <p:sldId id="389" r:id="rId36"/>
    <p:sldId id="272" r:id="rId37"/>
    <p:sldId id="402" r:id="rId38"/>
    <p:sldId id="361" r:id="rId39"/>
    <p:sldId id="406" r:id="rId40"/>
    <p:sldId id="405" r:id="rId41"/>
    <p:sldId id="418" r:id="rId42"/>
    <p:sldId id="330" r:id="rId43"/>
    <p:sldId id="349" r:id="rId44"/>
    <p:sldId id="326" r:id="rId45"/>
  </p:sldIdLst>
  <p:sldSz cx="9144000" cy="6858000" type="screen4x3"/>
  <p:notesSz cx="6858000" cy="9296400"/>
  <p:defaultTextStyle>
    <a:defPPr>
      <a:defRPr lang="en-US"/>
    </a:defPPr>
    <a:lvl1pPr algn="l" defTabSz="457200" rtl="0" fontAlgn="base">
      <a:spcBef>
        <a:spcPct val="0"/>
      </a:spcBef>
      <a:spcAft>
        <a:spcPct val="0"/>
      </a:spcAft>
      <a:defRPr kern="1200">
        <a:solidFill>
          <a:schemeClr val="tx1"/>
        </a:solidFill>
        <a:latin typeface="Georgia" pitchFamily="18" charset="0"/>
        <a:ea typeface="+mn-ea"/>
        <a:cs typeface="Arial" pitchFamily="34" charset="0"/>
      </a:defRPr>
    </a:lvl1pPr>
    <a:lvl2pPr marL="457200" algn="l" defTabSz="457200"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defTabSz="457200"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defTabSz="457200"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defTabSz="457200"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33CCFF"/>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706" autoAdjust="0"/>
    <p:restoredTop sz="72859" autoAdjust="0"/>
  </p:normalViewPr>
  <p:slideViewPr>
    <p:cSldViewPr snapToGrid="0" snapToObjects="1">
      <p:cViewPr>
        <p:scale>
          <a:sx n="60" d="100"/>
          <a:sy n="60" d="100"/>
        </p:scale>
        <p:origin x="-2371" y="-15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67" d="100"/>
          <a:sy n="67" d="100"/>
        </p:scale>
        <p:origin x="-3168" y="-86"/>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25DDEC-209B-4D92-9D9C-0D5166BD9C90}" type="doc">
      <dgm:prSet loTypeId="urn:microsoft.com/office/officeart/2005/8/layout/hChevron3" loCatId="process" qsTypeId="urn:microsoft.com/office/officeart/2005/8/quickstyle/simple4" qsCatId="simple" csTypeId="urn:microsoft.com/office/officeart/2005/8/colors/accent2_2" csCatId="accent2" phldr="1"/>
      <dgm:spPr/>
    </dgm:pt>
    <dgm:pt modelId="{99F9621D-15FF-4B1F-BAEF-7B88C6319B0A}">
      <dgm:prSet phldrT="[Text]" custT="1"/>
      <dgm:spPr>
        <a:gradFill rotWithShape="0">
          <a:gsLst>
            <a:gs pos="0">
              <a:schemeClr val="accent2">
                <a:lumMod val="5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gradFill>
      </dgm:spPr>
      <dgm:t>
        <a:bodyPr/>
        <a:lstStyle/>
        <a:p>
          <a:r>
            <a:rPr lang="en-US" sz="2000" dirty="0" smtClean="0"/>
            <a:t>NO ACTIVITY</a:t>
          </a:r>
          <a:r>
            <a:rPr lang="en-US" sz="2000" baseline="0" dirty="0" smtClean="0"/>
            <a:t/>
          </a:r>
          <a:br>
            <a:rPr lang="en-US" sz="2000" baseline="0" dirty="0" smtClean="0"/>
          </a:br>
          <a:r>
            <a:rPr lang="en-US" sz="2000" baseline="0" dirty="0" smtClean="0"/>
            <a:t>POOR DIET</a:t>
          </a:r>
          <a:br>
            <a:rPr lang="en-US" sz="2000" baseline="0" dirty="0" smtClean="0"/>
          </a:br>
          <a:r>
            <a:rPr lang="en-US" sz="2000" baseline="0" dirty="0" smtClean="0"/>
            <a:t>TOBACCO USE</a:t>
          </a:r>
        </a:p>
      </dgm:t>
    </dgm:pt>
    <dgm:pt modelId="{D3CE4285-C47B-428E-AC57-4943375F32C3}" type="parTrans" cxnId="{2CF524B9-CF6A-45FD-BEB7-C557695A0ADA}">
      <dgm:prSet/>
      <dgm:spPr/>
      <dgm:t>
        <a:bodyPr/>
        <a:lstStyle/>
        <a:p>
          <a:endParaRPr lang="en-US"/>
        </a:p>
      </dgm:t>
    </dgm:pt>
    <dgm:pt modelId="{67736C5C-5357-424D-B4FE-344F874D879C}" type="sibTrans" cxnId="{2CF524B9-CF6A-45FD-BEB7-C557695A0ADA}">
      <dgm:prSet/>
      <dgm:spPr/>
      <dgm:t>
        <a:bodyPr/>
        <a:lstStyle/>
        <a:p>
          <a:endParaRPr lang="en-US"/>
        </a:p>
      </dgm:t>
    </dgm:pt>
    <dgm:pt modelId="{1CE25890-8FEF-4077-B32C-6BF6CDBFB6ED}">
      <dgm:prSet phldrT="[Text]" custT="1"/>
      <dgm:spPr>
        <a:gradFill rotWithShape="0">
          <a:gsLst>
            <a:gs pos="0">
              <a:schemeClr val="accent2">
                <a:lumMod val="5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gradFill>
      </dgm:spPr>
      <dgm:t>
        <a:bodyPr anchor="t"/>
        <a:lstStyle/>
        <a:p>
          <a:r>
            <a:rPr lang="en-US" sz="2400" dirty="0" smtClean="0"/>
            <a:t>CANCER</a:t>
          </a:r>
          <a:br>
            <a:rPr lang="en-US" sz="2400" dirty="0" smtClean="0"/>
          </a:br>
          <a:r>
            <a:rPr lang="en-US" sz="1800" dirty="0" smtClean="0"/>
            <a:t>HEART DISEASE &amp; STROKE</a:t>
          </a:r>
          <a:r>
            <a:rPr lang="en-US" sz="2400" dirty="0" smtClean="0"/>
            <a:t/>
          </a:r>
          <a:br>
            <a:rPr lang="en-US" sz="2400" dirty="0" smtClean="0"/>
          </a:br>
          <a:r>
            <a:rPr lang="en-US" sz="2400" dirty="0" smtClean="0"/>
            <a:t>TYPE II DIABETES</a:t>
          </a:r>
          <a:br>
            <a:rPr lang="en-US" sz="2400" dirty="0" smtClean="0"/>
          </a:br>
          <a:r>
            <a:rPr lang="en-US" sz="2400" dirty="0" smtClean="0"/>
            <a:t>LUNG DISEASE</a:t>
          </a:r>
        </a:p>
        <a:p>
          <a:endParaRPr lang="en-US" sz="1600" dirty="0"/>
        </a:p>
      </dgm:t>
    </dgm:pt>
    <dgm:pt modelId="{A1777D77-A295-4692-BE5F-8731CF0D315D}" type="parTrans" cxnId="{5C1D6B14-F621-484E-BFBF-74D07C130A9A}">
      <dgm:prSet/>
      <dgm:spPr/>
      <dgm:t>
        <a:bodyPr/>
        <a:lstStyle/>
        <a:p>
          <a:endParaRPr lang="en-US"/>
        </a:p>
      </dgm:t>
    </dgm:pt>
    <dgm:pt modelId="{83B81302-A8FB-4F77-B5D4-606F3AC4A182}" type="sibTrans" cxnId="{5C1D6B14-F621-484E-BFBF-74D07C130A9A}">
      <dgm:prSet/>
      <dgm:spPr/>
      <dgm:t>
        <a:bodyPr/>
        <a:lstStyle/>
        <a:p>
          <a:endParaRPr lang="en-US"/>
        </a:p>
      </dgm:t>
    </dgm:pt>
    <dgm:pt modelId="{022AA550-45FE-4FC9-9B86-805064605E40}">
      <dgm:prSet phldrT="[Text]" custT="1"/>
      <dgm:spPr>
        <a:gradFill rotWithShape="0">
          <a:gsLst>
            <a:gs pos="0">
              <a:schemeClr val="accent2">
                <a:lumMod val="5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gradFill>
      </dgm:spPr>
      <dgm:t>
        <a:bodyPr/>
        <a:lstStyle/>
        <a:p>
          <a:r>
            <a:rPr lang="en-US" sz="2800" dirty="0" smtClean="0"/>
            <a:t>DEATHS</a:t>
          </a:r>
          <a:endParaRPr lang="en-US" sz="2800" dirty="0"/>
        </a:p>
      </dgm:t>
    </dgm:pt>
    <dgm:pt modelId="{B3C95712-F41F-4C64-8011-EEC18E08259D}" type="parTrans" cxnId="{428A8993-F16A-468F-98D9-80DA6C9D751F}">
      <dgm:prSet/>
      <dgm:spPr/>
      <dgm:t>
        <a:bodyPr/>
        <a:lstStyle/>
        <a:p>
          <a:endParaRPr lang="en-US"/>
        </a:p>
      </dgm:t>
    </dgm:pt>
    <dgm:pt modelId="{DFDC33EE-8D78-42F0-B177-F320C1944C7C}" type="sibTrans" cxnId="{428A8993-F16A-468F-98D9-80DA6C9D751F}">
      <dgm:prSet/>
      <dgm:spPr/>
      <dgm:t>
        <a:bodyPr/>
        <a:lstStyle/>
        <a:p>
          <a:endParaRPr lang="en-US"/>
        </a:p>
      </dgm:t>
    </dgm:pt>
    <dgm:pt modelId="{8BB28951-8F76-4422-A2FC-4A90CC8D477C}" type="pres">
      <dgm:prSet presAssocID="{8E25DDEC-209B-4D92-9D9C-0D5166BD9C90}" presName="Name0" presStyleCnt="0">
        <dgm:presLayoutVars>
          <dgm:dir/>
          <dgm:resizeHandles val="exact"/>
        </dgm:presLayoutVars>
      </dgm:prSet>
      <dgm:spPr/>
    </dgm:pt>
    <dgm:pt modelId="{C521CEA7-B754-4DB4-A23F-6D9EA787746E}" type="pres">
      <dgm:prSet presAssocID="{99F9621D-15FF-4B1F-BAEF-7B88C6319B0A}" presName="parTxOnly" presStyleLbl="node1" presStyleIdx="0" presStyleCnt="3" custScaleX="133298" custScaleY="219069" custLinFactNeighborX="-2062">
        <dgm:presLayoutVars>
          <dgm:bulletEnabled val="1"/>
        </dgm:presLayoutVars>
      </dgm:prSet>
      <dgm:spPr/>
      <dgm:t>
        <a:bodyPr/>
        <a:lstStyle/>
        <a:p>
          <a:endParaRPr lang="en-US"/>
        </a:p>
      </dgm:t>
    </dgm:pt>
    <dgm:pt modelId="{78823D2E-98D9-465D-96AA-F8E166E49CB0}" type="pres">
      <dgm:prSet presAssocID="{67736C5C-5357-424D-B4FE-344F874D879C}" presName="parSpace" presStyleCnt="0"/>
      <dgm:spPr/>
    </dgm:pt>
    <dgm:pt modelId="{827EC658-972B-410E-97F3-F7B3862807EA}" type="pres">
      <dgm:prSet presAssocID="{1CE25890-8FEF-4077-B32C-6BF6CDBFB6ED}" presName="parTxOnly" presStyleLbl="node1" presStyleIdx="1" presStyleCnt="3" custScaleX="240629" custScaleY="218299" custLinFactNeighborX="-6856" custLinFactNeighborY="1897">
        <dgm:presLayoutVars>
          <dgm:bulletEnabled val="1"/>
        </dgm:presLayoutVars>
      </dgm:prSet>
      <dgm:spPr/>
      <dgm:t>
        <a:bodyPr/>
        <a:lstStyle/>
        <a:p>
          <a:endParaRPr lang="en-US"/>
        </a:p>
      </dgm:t>
    </dgm:pt>
    <dgm:pt modelId="{8CAE2092-9A62-41DC-AFE1-4F476203186C}" type="pres">
      <dgm:prSet presAssocID="{83B81302-A8FB-4F77-B5D4-606F3AC4A182}" presName="parSpace" presStyleCnt="0"/>
      <dgm:spPr/>
    </dgm:pt>
    <dgm:pt modelId="{AB6555E2-8FEE-4440-9670-9A5FC973F5E3}" type="pres">
      <dgm:prSet presAssocID="{022AA550-45FE-4FC9-9B86-805064605E40}" presName="parTxOnly" presStyleLbl="node1" presStyleIdx="2" presStyleCnt="3" custScaleX="161329" custScaleY="199921" custLinFactNeighborX="144" custLinFactNeighborY="7017">
        <dgm:presLayoutVars>
          <dgm:bulletEnabled val="1"/>
        </dgm:presLayoutVars>
      </dgm:prSet>
      <dgm:spPr/>
      <dgm:t>
        <a:bodyPr/>
        <a:lstStyle/>
        <a:p>
          <a:endParaRPr lang="en-US"/>
        </a:p>
      </dgm:t>
    </dgm:pt>
  </dgm:ptLst>
  <dgm:cxnLst>
    <dgm:cxn modelId="{2DFD69A1-E374-4C7D-A8DC-1F2E7C7BE5F0}" type="presOf" srcId="{1CE25890-8FEF-4077-B32C-6BF6CDBFB6ED}" destId="{827EC658-972B-410E-97F3-F7B3862807EA}" srcOrd="0" destOrd="0" presId="urn:microsoft.com/office/officeart/2005/8/layout/hChevron3"/>
    <dgm:cxn modelId="{5C1D6B14-F621-484E-BFBF-74D07C130A9A}" srcId="{8E25DDEC-209B-4D92-9D9C-0D5166BD9C90}" destId="{1CE25890-8FEF-4077-B32C-6BF6CDBFB6ED}" srcOrd="1" destOrd="0" parTransId="{A1777D77-A295-4692-BE5F-8731CF0D315D}" sibTransId="{83B81302-A8FB-4F77-B5D4-606F3AC4A182}"/>
    <dgm:cxn modelId="{2CF524B9-CF6A-45FD-BEB7-C557695A0ADA}" srcId="{8E25DDEC-209B-4D92-9D9C-0D5166BD9C90}" destId="{99F9621D-15FF-4B1F-BAEF-7B88C6319B0A}" srcOrd="0" destOrd="0" parTransId="{D3CE4285-C47B-428E-AC57-4943375F32C3}" sibTransId="{67736C5C-5357-424D-B4FE-344F874D879C}"/>
    <dgm:cxn modelId="{428A8993-F16A-468F-98D9-80DA6C9D751F}" srcId="{8E25DDEC-209B-4D92-9D9C-0D5166BD9C90}" destId="{022AA550-45FE-4FC9-9B86-805064605E40}" srcOrd="2" destOrd="0" parTransId="{B3C95712-F41F-4C64-8011-EEC18E08259D}" sibTransId="{DFDC33EE-8D78-42F0-B177-F320C1944C7C}"/>
    <dgm:cxn modelId="{8823D8CD-AB6E-45D3-8DC3-996EDFF720A4}" type="presOf" srcId="{022AA550-45FE-4FC9-9B86-805064605E40}" destId="{AB6555E2-8FEE-4440-9670-9A5FC973F5E3}" srcOrd="0" destOrd="0" presId="urn:microsoft.com/office/officeart/2005/8/layout/hChevron3"/>
    <dgm:cxn modelId="{64162B3C-DE25-443F-A501-DB9771BFC49D}" type="presOf" srcId="{8E25DDEC-209B-4D92-9D9C-0D5166BD9C90}" destId="{8BB28951-8F76-4422-A2FC-4A90CC8D477C}" srcOrd="0" destOrd="0" presId="urn:microsoft.com/office/officeart/2005/8/layout/hChevron3"/>
    <dgm:cxn modelId="{76A98205-169D-49F2-9E96-9022D88A39FB}" type="presOf" srcId="{99F9621D-15FF-4B1F-BAEF-7B88C6319B0A}" destId="{C521CEA7-B754-4DB4-A23F-6D9EA787746E}" srcOrd="0" destOrd="0" presId="urn:microsoft.com/office/officeart/2005/8/layout/hChevron3"/>
    <dgm:cxn modelId="{2569A16C-8698-4341-840C-AB3A84CDED10}" type="presParOf" srcId="{8BB28951-8F76-4422-A2FC-4A90CC8D477C}" destId="{C521CEA7-B754-4DB4-A23F-6D9EA787746E}" srcOrd="0" destOrd="0" presId="urn:microsoft.com/office/officeart/2005/8/layout/hChevron3"/>
    <dgm:cxn modelId="{A8FF48DE-B630-420D-AA39-0C504C6D716B}" type="presParOf" srcId="{8BB28951-8F76-4422-A2FC-4A90CC8D477C}" destId="{78823D2E-98D9-465D-96AA-F8E166E49CB0}" srcOrd="1" destOrd="0" presId="urn:microsoft.com/office/officeart/2005/8/layout/hChevron3"/>
    <dgm:cxn modelId="{551EA610-1B54-45AB-A48C-128D59A3DE8F}" type="presParOf" srcId="{8BB28951-8F76-4422-A2FC-4A90CC8D477C}" destId="{827EC658-972B-410E-97F3-F7B3862807EA}" srcOrd="2" destOrd="0" presId="urn:microsoft.com/office/officeart/2005/8/layout/hChevron3"/>
    <dgm:cxn modelId="{0A0D7B14-6A51-442B-B251-CFA1CFC6FB38}" type="presParOf" srcId="{8BB28951-8F76-4422-A2FC-4A90CC8D477C}" destId="{8CAE2092-9A62-41DC-AFE1-4F476203186C}" srcOrd="3" destOrd="0" presId="urn:microsoft.com/office/officeart/2005/8/layout/hChevron3"/>
    <dgm:cxn modelId="{E843FEC3-C716-4C31-8A4F-46C4CD4020D9}" type="presParOf" srcId="{8BB28951-8F76-4422-A2FC-4A90CC8D477C}" destId="{AB6555E2-8FEE-4440-9670-9A5FC973F5E3}" srcOrd="4"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21CEA7-B754-4DB4-A23F-6D9EA787746E}">
      <dsp:nvSpPr>
        <dsp:cNvPr id="0" name=""/>
        <dsp:cNvSpPr/>
      </dsp:nvSpPr>
      <dsp:spPr>
        <a:xfrm>
          <a:off x="0" y="1197791"/>
          <a:ext cx="2318839" cy="1524361"/>
        </a:xfrm>
        <a:prstGeom prst="homePlate">
          <a:avLst/>
        </a:prstGeom>
        <a:gradFill rotWithShape="0">
          <a:gsLst>
            <a:gs pos="0">
              <a:schemeClr val="accent2">
                <a:lumMod val="5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53340" rIns="26670" bIns="53340" numCol="1" spcCol="1270" anchor="ctr" anchorCtr="0">
          <a:noAutofit/>
        </a:bodyPr>
        <a:lstStyle/>
        <a:p>
          <a:pPr lvl="0" algn="ctr" defTabSz="889000">
            <a:lnSpc>
              <a:spcPct val="90000"/>
            </a:lnSpc>
            <a:spcBef>
              <a:spcPct val="0"/>
            </a:spcBef>
            <a:spcAft>
              <a:spcPct val="35000"/>
            </a:spcAft>
          </a:pPr>
          <a:r>
            <a:rPr lang="en-US" sz="2000" kern="1200" dirty="0" smtClean="0"/>
            <a:t>NO ACTIVITY</a:t>
          </a:r>
          <a:r>
            <a:rPr lang="en-US" sz="2000" kern="1200" baseline="0" dirty="0" smtClean="0"/>
            <a:t/>
          </a:r>
          <a:br>
            <a:rPr lang="en-US" sz="2000" kern="1200" baseline="0" dirty="0" smtClean="0"/>
          </a:br>
          <a:r>
            <a:rPr lang="en-US" sz="2000" kern="1200" baseline="0" dirty="0" smtClean="0"/>
            <a:t>POOR DIET</a:t>
          </a:r>
          <a:br>
            <a:rPr lang="en-US" sz="2000" kern="1200" baseline="0" dirty="0" smtClean="0"/>
          </a:br>
          <a:r>
            <a:rPr lang="en-US" sz="2000" kern="1200" baseline="0" dirty="0" smtClean="0"/>
            <a:t>TOBACCO USE</a:t>
          </a:r>
        </a:p>
      </dsp:txBody>
      <dsp:txXfrm>
        <a:off x="0" y="1197791"/>
        <a:ext cx="1937749" cy="1524361"/>
      </dsp:txXfrm>
    </dsp:sp>
    <dsp:sp modelId="{827EC658-972B-410E-97F3-F7B3862807EA}">
      <dsp:nvSpPr>
        <dsp:cNvPr id="0" name=""/>
        <dsp:cNvSpPr/>
      </dsp:nvSpPr>
      <dsp:spPr>
        <a:xfrm>
          <a:off x="1947312" y="1213670"/>
          <a:ext cx="4185959" cy="1519003"/>
        </a:xfrm>
        <a:prstGeom prst="chevron">
          <a:avLst/>
        </a:prstGeom>
        <a:gradFill rotWithShape="0">
          <a:gsLst>
            <a:gs pos="0">
              <a:schemeClr val="accent2">
                <a:lumMod val="5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6012" tIns="64008" rIns="32004" bIns="64008" numCol="1" spcCol="1270" anchor="t" anchorCtr="0">
          <a:noAutofit/>
        </a:bodyPr>
        <a:lstStyle/>
        <a:p>
          <a:pPr lvl="0" algn="ctr" defTabSz="1066800">
            <a:lnSpc>
              <a:spcPct val="90000"/>
            </a:lnSpc>
            <a:spcBef>
              <a:spcPct val="0"/>
            </a:spcBef>
            <a:spcAft>
              <a:spcPct val="35000"/>
            </a:spcAft>
          </a:pPr>
          <a:r>
            <a:rPr lang="en-US" sz="2400" kern="1200" dirty="0" smtClean="0"/>
            <a:t>CANCER</a:t>
          </a:r>
          <a:br>
            <a:rPr lang="en-US" sz="2400" kern="1200" dirty="0" smtClean="0"/>
          </a:br>
          <a:r>
            <a:rPr lang="en-US" sz="1800" kern="1200" dirty="0" smtClean="0"/>
            <a:t>HEART DISEASE &amp; STROKE</a:t>
          </a:r>
          <a:r>
            <a:rPr lang="en-US" sz="2400" kern="1200" dirty="0" smtClean="0"/>
            <a:t/>
          </a:r>
          <a:br>
            <a:rPr lang="en-US" sz="2400" kern="1200" dirty="0" smtClean="0"/>
          </a:br>
          <a:r>
            <a:rPr lang="en-US" sz="2400" kern="1200" dirty="0" smtClean="0"/>
            <a:t>TYPE II DIABETES</a:t>
          </a:r>
          <a:br>
            <a:rPr lang="en-US" sz="2400" kern="1200" dirty="0" smtClean="0"/>
          </a:br>
          <a:r>
            <a:rPr lang="en-US" sz="2400" kern="1200" dirty="0" smtClean="0"/>
            <a:t>LUNG DISEASE</a:t>
          </a:r>
        </a:p>
        <a:p>
          <a:pPr lvl="0" algn="ctr" defTabSz="1066800">
            <a:lnSpc>
              <a:spcPct val="90000"/>
            </a:lnSpc>
            <a:spcBef>
              <a:spcPct val="0"/>
            </a:spcBef>
            <a:spcAft>
              <a:spcPct val="35000"/>
            </a:spcAft>
          </a:pPr>
          <a:endParaRPr lang="en-US" sz="1600" kern="1200" dirty="0"/>
        </a:p>
      </dsp:txBody>
      <dsp:txXfrm>
        <a:off x="2706814" y="1213670"/>
        <a:ext cx="2666956" cy="1519003"/>
      </dsp:txXfrm>
    </dsp:sp>
    <dsp:sp modelId="{AB6555E2-8FEE-4440-9670-9A5FC973F5E3}">
      <dsp:nvSpPr>
        <dsp:cNvPr id="0" name=""/>
        <dsp:cNvSpPr/>
      </dsp:nvSpPr>
      <dsp:spPr>
        <a:xfrm>
          <a:off x="5809452" y="1313237"/>
          <a:ext cx="2806463" cy="1391122"/>
        </a:xfrm>
        <a:prstGeom prst="chevron">
          <a:avLst/>
        </a:prstGeom>
        <a:gradFill rotWithShape="0">
          <a:gsLst>
            <a:gs pos="0">
              <a:schemeClr val="accent2">
                <a:lumMod val="5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2014" tIns="74676" rIns="37338" bIns="74676" numCol="1" spcCol="1270" anchor="ctr" anchorCtr="0">
          <a:noAutofit/>
        </a:bodyPr>
        <a:lstStyle/>
        <a:p>
          <a:pPr lvl="0" algn="ctr" defTabSz="1244600">
            <a:lnSpc>
              <a:spcPct val="90000"/>
            </a:lnSpc>
            <a:spcBef>
              <a:spcPct val="0"/>
            </a:spcBef>
            <a:spcAft>
              <a:spcPct val="35000"/>
            </a:spcAft>
          </a:pPr>
          <a:r>
            <a:rPr lang="en-US" sz="2800" kern="1200" dirty="0" smtClean="0"/>
            <a:t>DEATHS</a:t>
          </a:r>
          <a:endParaRPr lang="en-US" sz="2800" kern="1200" dirty="0"/>
        </a:p>
      </dsp:txBody>
      <dsp:txXfrm>
        <a:off x="6505013" y="1313237"/>
        <a:ext cx="1415341" cy="1391122"/>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3177" tIns="46589" rIns="93177" bIns="46589"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64820"/>
          </a:xfrm>
          <a:prstGeom prst="rect">
            <a:avLst/>
          </a:prstGeom>
        </p:spPr>
        <p:txBody>
          <a:bodyPr vert="horz" wrap="square" lIns="93177" tIns="46589" rIns="93177" bIns="46589" numCol="1" anchor="t" anchorCtr="0" compatLnSpc="1">
            <a:prstTxWarp prst="textNoShape">
              <a:avLst/>
            </a:prstTxWarp>
          </a:bodyPr>
          <a:lstStyle>
            <a:lvl1pPr algn="r">
              <a:defRPr sz="1200">
                <a:latin typeface="Calibri" pitchFamily="34" charset="0"/>
                <a:cs typeface="Arial" charset="0"/>
              </a:defRPr>
            </a:lvl1pPr>
          </a:lstStyle>
          <a:p>
            <a:pPr>
              <a:defRPr/>
            </a:pPr>
            <a:fld id="{33265A83-951B-4224-AF40-0A1FD8527282}" type="datetime1">
              <a:rPr lang="en-US"/>
              <a:pPr>
                <a:defRPr/>
              </a:pPr>
              <a:t>8/15/2014</a:t>
            </a:fld>
            <a:endParaRPr lang="en-US"/>
          </a:p>
        </p:txBody>
      </p:sp>
      <p:sp>
        <p:nvSpPr>
          <p:cNvPr id="4" name="Footer Placeholder 3"/>
          <p:cNvSpPr>
            <a:spLocks noGrp="1"/>
          </p:cNvSpPr>
          <p:nvPr>
            <p:ph type="ftr" sz="quarter" idx="2"/>
          </p:nvPr>
        </p:nvSpPr>
        <p:spPr>
          <a:xfrm>
            <a:off x="0" y="8829967"/>
            <a:ext cx="2971800" cy="464820"/>
          </a:xfrm>
          <a:prstGeom prst="rect">
            <a:avLst/>
          </a:prstGeom>
        </p:spPr>
        <p:txBody>
          <a:bodyPr vert="horz" lIns="93177" tIns="46589" rIns="93177" bIns="46589"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829967"/>
            <a:ext cx="2971800" cy="464820"/>
          </a:xfrm>
          <a:prstGeom prst="rect">
            <a:avLst/>
          </a:prstGeom>
        </p:spPr>
        <p:txBody>
          <a:bodyPr vert="horz" wrap="square" lIns="93177" tIns="46589" rIns="93177" bIns="46589" numCol="1" anchor="b" anchorCtr="0" compatLnSpc="1">
            <a:prstTxWarp prst="textNoShape">
              <a:avLst/>
            </a:prstTxWarp>
          </a:bodyPr>
          <a:lstStyle>
            <a:lvl1pPr algn="r">
              <a:defRPr sz="1200">
                <a:latin typeface="Calibri" pitchFamily="34" charset="0"/>
                <a:cs typeface="Arial" charset="0"/>
              </a:defRPr>
            </a:lvl1pPr>
          </a:lstStyle>
          <a:p>
            <a:pPr>
              <a:defRPr/>
            </a:pPr>
            <a:fld id="{844E3708-E8C8-4932-875A-B924D052DC62}" type="slidenum">
              <a:rPr lang="en-US"/>
              <a:pPr>
                <a:defRPr/>
              </a:pPr>
              <a:t>‹#›</a:t>
            </a:fld>
            <a:endParaRPr lang="en-US"/>
          </a:p>
        </p:txBody>
      </p:sp>
    </p:spTree>
    <p:extLst>
      <p:ext uri="{BB962C8B-B14F-4D97-AF65-F5344CB8AC3E}">
        <p14:creationId xmlns:p14="http://schemas.microsoft.com/office/powerpoint/2010/main" val="61800366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3177" tIns="46589" rIns="93177" bIns="46589"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64820"/>
          </a:xfrm>
          <a:prstGeom prst="rect">
            <a:avLst/>
          </a:prstGeom>
        </p:spPr>
        <p:txBody>
          <a:bodyPr vert="horz" wrap="square" lIns="93177" tIns="46589" rIns="93177" bIns="46589" numCol="1" anchor="t" anchorCtr="0" compatLnSpc="1">
            <a:prstTxWarp prst="textNoShape">
              <a:avLst/>
            </a:prstTxWarp>
          </a:bodyPr>
          <a:lstStyle>
            <a:lvl1pPr algn="r">
              <a:defRPr sz="1200">
                <a:latin typeface="Calibri" pitchFamily="34" charset="0"/>
                <a:cs typeface="Arial" charset="0"/>
              </a:defRPr>
            </a:lvl1pPr>
          </a:lstStyle>
          <a:p>
            <a:pPr>
              <a:defRPr/>
            </a:pPr>
            <a:fld id="{88877A2E-1432-413D-9134-E9FBF978224A}" type="datetime1">
              <a:rPr lang="en-US"/>
              <a:pPr>
                <a:defRPr/>
              </a:pPr>
              <a:t>8/15/2014</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3177" tIns="46589" rIns="93177" bIns="46589"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829967"/>
            <a:ext cx="2971800" cy="464820"/>
          </a:xfrm>
          <a:prstGeom prst="rect">
            <a:avLst/>
          </a:prstGeom>
        </p:spPr>
        <p:txBody>
          <a:bodyPr vert="horz" lIns="93177" tIns="46589" rIns="93177" bIns="46589"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wrap="square" lIns="93177" tIns="46589" rIns="93177" bIns="46589" numCol="1" anchor="b" anchorCtr="0" compatLnSpc="1">
            <a:prstTxWarp prst="textNoShape">
              <a:avLst/>
            </a:prstTxWarp>
          </a:bodyPr>
          <a:lstStyle>
            <a:lvl1pPr algn="r">
              <a:defRPr sz="1200">
                <a:latin typeface="Calibri" pitchFamily="34" charset="0"/>
                <a:cs typeface="Arial" charset="0"/>
              </a:defRPr>
            </a:lvl1pPr>
          </a:lstStyle>
          <a:p>
            <a:pPr>
              <a:defRPr/>
            </a:pPr>
            <a:fld id="{F8EEEAE9-8C3D-4E96-AC82-EC3D272B0EB8}" type="slidenum">
              <a:rPr lang="en-US"/>
              <a:pPr>
                <a:defRPr/>
              </a:pPr>
              <a:t>‹#›</a:t>
            </a:fld>
            <a:endParaRPr lang="en-US"/>
          </a:p>
        </p:txBody>
      </p:sp>
    </p:spTree>
    <p:extLst>
      <p:ext uri="{BB962C8B-B14F-4D97-AF65-F5344CB8AC3E}">
        <p14:creationId xmlns:p14="http://schemas.microsoft.com/office/powerpoint/2010/main" val="832196775"/>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pitchFamily="34" charset="-128"/>
        <a:cs typeface="+mn-cs"/>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34"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34"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34"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health.howstuffworks.com/wellness/diet-fitness/weight-loss/muscle.htm" TargetMode="External"/><Relationship Id="rId7" Type="http://schemas.openxmlformats.org/officeDocument/2006/relationships/hyperlink" Target="http://health.howstuffworks.com/wellness/diet-fitness/weight-loss/cholesterol.htm"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health.howstuffworks.com/wellness/diet-fitness/weight-loss/adam-200079.htm" TargetMode="External"/><Relationship Id="rId5" Type="http://schemas.openxmlformats.org/officeDocument/2006/relationships/hyperlink" Target="http://www.nih.gov/" TargetMode="External"/><Relationship Id="rId4" Type="http://schemas.openxmlformats.org/officeDocument/2006/relationships/hyperlink" Target="http://health.howstuffworks.com/wellness/diet-fitness/weight-loss/nfl-player.htm"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smtClean="0">
                <a:solidFill>
                  <a:schemeClr val="tx1"/>
                </a:solidFill>
                <a:effectLst>
                  <a:outerShdw blurRad="50800" dist="39002" dir="5460000" algn="tl">
                    <a:srgbClr val="000000">
                      <a:alpha val="38000"/>
                    </a:srgbClr>
                  </a:outerShdw>
                </a:effectLst>
                <a:latin typeface="+mn-lt"/>
                <a:ea typeface="ＭＳ Ｐゴシック" pitchFamily="34" charset="-128"/>
                <a:cs typeface="+mn-cs"/>
              </a:rPr>
              <a:t>Welcome to the Resident Leadership Academy</a:t>
            </a:r>
            <a:endParaRPr lang="en-US" sz="1200" kern="1200" dirty="0" smtClean="0">
              <a:solidFill>
                <a:schemeClr val="tx1"/>
              </a:solidFill>
              <a:effectLst/>
              <a:latin typeface="+mn-lt"/>
              <a:ea typeface="ＭＳ Ｐゴシック" pitchFamily="34" charset="-128"/>
              <a:cs typeface="+mn-cs"/>
            </a:endParaRPr>
          </a:p>
          <a:p>
            <a:r>
              <a:rPr lang="en-US" dirty="0" smtClean="0">
                <a:effectLst/>
              </a:rPr>
              <a:t>The Resident Leadership Academy (RLA) is an effort initiated in San Diego County that is designed to engage and support community members like you in creating better, healthier neighborhoods. Congratulations on being part of the solution. </a:t>
            </a:r>
            <a:r>
              <a:rPr lang="en-US" sz="1200" kern="1200" dirty="0" smtClean="0">
                <a:solidFill>
                  <a:schemeClr val="tx1"/>
                </a:solidFill>
                <a:effectLst/>
                <a:latin typeface="+mn-lt"/>
                <a:ea typeface="ＭＳ Ｐゴシック" pitchFamily="34" charset="-128"/>
                <a:cs typeface="+mn-cs"/>
              </a:rPr>
              <a:t>The basic concept behind the RLA is to engage residents in activities and knowledge that can lead to healthier neighborhood environments. RLA participants will learn ways to involve local grassroots networks in community improvement projects.</a:t>
            </a:r>
          </a:p>
          <a:p>
            <a:endParaRPr lang="en-US" sz="1200" kern="1200" dirty="0" smtClean="0">
              <a:solidFill>
                <a:schemeClr val="tx1"/>
              </a:solidFill>
              <a:effectLst/>
              <a:latin typeface="+mn-lt"/>
              <a:ea typeface="ＭＳ Ｐゴシック" pitchFamily="34" charset="-128"/>
              <a:cs typeface="+mn-cs"/>
            </a:endParaRPr>
          </a:p>
          <a:p>
            <a:r>
              <a:rPr lang="en-US" sz="1200" b="1" kern="1200" dirty="0" smtClean="0">
                <a:solidFill>
                  <a:schemeClr val="tx1"/>
                </a:solidFill>
                <a:effectLst/>
                <a:latin typeface="+mn-lt"/>
                <a:ea typeface="ＭＳ Ｐゴシック" pitchFamily="34" charset="-128"/>
                <a:cs typeface="+mn-cs"/>
              </a:rPr>
              <a:t>Throughout this RLA program, you will gain knowledge and skills to address the following topics:</a:t>
            </a:r>
            <a:endParaRPr lang="en-US" sz="1200" kern="1200" dirty="0" smtClean="0">
              <a:solidFill>
                <a:schemeClr val="tx1"/>
              </a:solidFill>
              <a:effectLst/>
              <a:latin typeface="+mn-lt"/>
              <a:ea typeface="ＭＳ Ｐゴシック" pitchFamily="34" charset="-128"/>
              <a:cs typeface="+mn-cs"/>
            </a:endParaRPr>
          </a:p>
          <a:p>
            <a:pPr marL="171450" lvl="0" indent="-171450">
              <a:buFont typeface="Arial" panose="020B0604020202020204" pitchFamily="34" charset="0"/>
              <a:buChar char="•"/>
            </a:pPr>
            <a:r>
              <a:rPr lang="en-US" sz="1200" b="0" kern="1200" dirty="0" smtClean="0">
                <a:solidFill>
                  <a:schemeClr val="tx1"/>
                </a:solidFill>
                <a:effectLst/>
                <a:latin typeface="+mn-lt"/>
                <a:ea typeface="ＭＳ Ｐゴシック" pitchFamily="34" charset="-128"/>
                <a:cs typeface="+mn-cs"/>
              </a:rPr>
              <a:t>How to strengthen social networks within your neighborhoods</a:t>
            </a:r>
          </a:p>
          <a:p>
            <a:pPr marL="171450" lvl="0" indent="-171450">
              <a:buFont typeface="Arial" panose="020B0604020202020204" pitchFamily="34" charset="0"/>
              <a:buChar char="•"/>
            </a:pPr>
            <a:r>
              <a:rPr lang="en-US" sz="1200" b="0" kern="1200" dirty="0" smtClean="0">
                <a:solidFill>
                  <a:schemeClr val="tx1"/>
                </a:solidFill>
                <a:effectLst/>
                <a:latin typeface="+mn-lt"/>
                <a:ea typeface="ＭＳ Ｐゴシック" pitchFamily="34" charset="-128"/>
                <a:cs typeface="+mn-cs"/>
              </a:rPr>
              <a:t>Ways in which social and environmental factors play a role in shaping lives</a:t>
            </a:r>
          </a:p>
          <a:p>
            <a:pPr marL="171450" lvl="0" indent="-171450">
              <a:buFont typeface="Arial" panose="020B0604020202020204" pitchFamily="34" charset="0"/>
              <a:buChar char="•"/>
            </a:pPr>
            <a:r>
              <a:rPr lang="en-US" sz="1200" b="0" kern="1200" dirty="0" smtClean="0">
                <a:solidFill>
                  <a:schemeClr val="tx1"/>
                </a:solidFill>
                <a:effectLst/>
                <a:latin typeface="+mn-lt"/>
                <a:ea typeface="ＭＳ Ｐゴシック" pitchFamily="34" charset="-128"/>
                <a:cs typeface="+mn-cs"/>
              </a:rPr>
              <a:t>How neighborhood design and safety influence walking and other forms of activity</a:t>
            </a:r>
          </a:p>
          <a:p>
            <a:pPr marL="171450" lvl="0" indent="-171450">
              <a:buFont typeface="Arial" panose="020B0604020202020204" pitchFamily="34" charset="0"/>
              <a:buChar char="•"/>
            </a:pPr>
            <a:r>
              <a:rPr lang="en-US" sz="1200" b="0" kern="1200" dirty="0" smtClean="0">
                <a:solidFill>
                  <a:schemeClr val="tx1"/>
                </a:solidFill>
                <a:effectLst/>
                <a:latin typeface="+mn-lt"/>
                <a:ea typeface="ＭＳ Ｐゴシック" pitchFamily="34" charset="-128"/>
                <a:cs typeface="+mn-cs"/>
              </a:rPr>
              <a:t>How healthy food systems can be created</a:t>
            </a:r>
          </a:p>
          <a:p>
            <a:pPr marL="171450" lvl="0" indent="-171450">
              <a:buFont typeface="Arial" panose="020B0604020202020204" pitchFamily="34" charset="0"/>
              <a:buChar char="•"/>
            </a:pPr>
            <a:r>
              <a:rPr lang="en-US" sz="1200" b="0" kern="1200" dirty="0" smtClean="0">
                <a:solidFill>
                  <a:schemeClr val="tx1"/>
                </a:solidFill>
                <a:effectLst/>
                <a:latin typeface="+mn-lt"/>
                <a:ea typeface="ＭＳ Ｐゴシック" pitchFamily="34" charset="-128"/>
                <a:cs typeface="+mn-cs"/>
              </a:rPr>
              <a:t>Ways to plan and implement neighborhood projects that improve quality of life and support healthy living</a:t>
            </a:r>
          </a:p>
          <a:p>
            <a:pPr marL="171450" lvl="0" indent="-171450">
              <a:buFont typeface="Arial" panose="020B0604020202020204" pitchFamily="34" charset="0"/>
              <a:buChar char="•"/>
            </a:pPr>
            <a:r>
              <a:rPr lang="en-US" sz="1200" b="0" kern="1200" dirty="0" smtClean="0">
                <a:solidFill>
                  <a:schemeClr val="tx1"/>
                </a:solidFill>
                <a:effectLst/>
                <a:latin typeface="+mn-lt"/>
                <a:ea typeface="ＭＳ Ｐゴシック" pitchFamily="34" charset="-128"/>
                <a:cs typeface="+mn-cs"/>
              </a:rPr>
              <a:t>Ways to interact with decision-makers and other key partners to achieve improvements in your neighborhood.</a:t>
            </a:r>
          </a:p>
          <a:p>
            <a:pPr marL="0" lvl="0" indent="0">
              <a:buFont typeface="Arial" panose="020B0604020202020204" pitchFamily="34" charset="0"/>
              <a:buNone/>
            </a:pPr>
            <a:endParaRPr lang="en-US" sz="1200" kern="1200" dirty="0" smtClean="0">
              <a:solidFill>
                <a:schemeClr val="tx1"/>
              </a:solidFill>
              <a:effectLst/>
              <a:latin typeface="+mn-lt"/>
              <a:ea typeface="ＭＳ Ｐゴシック" pitchFamily="34" charset="-128"/>
              <a:cs typeface="+mn-cs"/>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effectLst/>
              </a:rPr>
              <a:t>As you participate in the RLA, you will work with the whole group to create and implement one or more Community Improvement Projects (CIP). The CIP will enable you to gain experience in carrying out projects that result in positive neighborhood changes. This curriculum is designed to help support the group’s efforts as well as build leadership skills for future community improvement projects. </a:t>
            </a:r>
            <a:r>
              <a:rPr lang="en-US" sz="1200" kern="1200" dirty="0" smtClean="0">
                <a:solidFill>
                  <a:schemeClr val="tx1"/>
                </a:solidFill>
                <a:effectLst/>
                <a:latin typeface="+mn-lt"/>
                <a:ea typeface="ＭＳ Ｐゴシック" pitchFamily="34" charset="-128"/>
                <a:cs typeface="+mn-cs"/>
              </a:rPr>
              <a:t> </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b="1" kern="1200" dirty="0" smtClean="0">
              <a:solidFill>
                <a:schemeClr val="tx1"/>
              </a:solidFill>
              <a:effectLst/>
              <a:latin typeface="+mn-lt"/>
              <a:ea typeface="ＭＳ Ｐゴシック" pitchFamily="34" charset="-128"/>
              <a:cs typeface="+mn-cs"/>
            </a:endParaRPr>
          </a:p>
          <a:p>
            <a:r>
              <a:rPr lang="en-US" sz="1200" b="1" kern="1200" dirty="0" smtClean="0">
                <a:solidFill>
                  <a:schemeClr val="tx1"/>
                </a:solidFill>
                <a:effectLst/>
                <a:latin typeface="+mn-lt"/>
                <a:ea typeface="ＭＳ Ｐゴシック" pitchFamily="34" charset="-128"/>
                <a:cs typeface="+mn-cs"/>
              </a:rPr>
              <a:t>BENEFITS OF THE RESIDENT LEADERSHIP ACADEMY</a:t>
            </a:r>
            <a:endParaRPr lang="en-US" sz="1200" kern="1200" dirty="0" smtClean="0">
              <a:solidFill>
                <a:schemeClr val="tx1"/>
              </a:solidFill>
              <a:effectLst/>
              <a:latin typeface="+mn-lt"/>
              <a:ea typeface="ＭＳ Ｐゴシック" pitchFamily="34" charset="-128"/>
              <a:cs typeface="+mn-cs"/>
            </a:endParaRPr>
          </a:p>
          <a:p>
            <a:pPr marL="171450" lvl="0" indent="-171450">
              <a:buFont typeface="Wingdings" panose="05000000000000000000" pitchFamily="2" charset="2"/>
              <a:buChar char="ü"/>
            </a:pPr>
            <a:r>
              <a:rPr lang="en-US" sz="1200" b="0" kern="1200" dirty="0" smtClean="0">
                <a:solidFill>
                  <a:schemeClr val="tx1"/>
                </a:solidFill>
                <a:effectLst/>
                <a:latin typeface="+mn-lt"/>
                <a:ea typeface="ＭＳ Ｐゴシック" pitchFamily="34" charset="-128"/>
                <a:cs typeface="+mn-cs"/>
              </a:rPr>
              <a:t>Participants will increase their knowledge and skills, expand their social networks, and enjoy better neighborhood environments</a:t>
            </a:r>
          </a:p>
          <a:p>
            <a:pPr marL="171450" lvl="0" indent="-171450">
              <a:buFont typeface="Wingdings" panose="05000000000000000000" pitchFamily="2" charset="2"/>
              <a:buChar char="ü"/>
            </a:pPr>
            <a:r>
              <a:rPr lang="en-US" sz="1200" b="0" kern="1200" dirty="0" smtClean="0">
                <a:solidFill>
                  <a:schemeClr val="tx1"/>
                </a:solidFill>
                <a:effectLst/>
                <a:latin typeface="+mn-lt"/>
                <a:ea typeface="ＭＳ Ｐゴシック" pitchFamily="34" charset="-128"/>
                <a:cs typeface="+mn-cs"/>
              </a:rPr>
              <a:t>Communities will experience positive changes in local environments that enhance quality of life for healthy and happy neighborhoods</a:t>
            </a:r>
          </a:p>
          <a:p>
            <a:pPr marL="171450" lvl="0" indent="-171450">
              <a:buFont typeface="Wingdings" panose="05000000000000000000" pitchFamily="2" charset="2"/>
              <a:buChar char="ü"/>
            </a:pPr>
            <a:r>
              <a:rPr lang="en-US" sz="1200" b="0" kern="1200" dirty="0" smtClean="0">
                <a:solidFill>
                  <a:schemeClr val="tx1"/>
                </a:solidFill>
                <a:effectLst/>
                <a:latin typeface="+mn-lt"/>
                <a:ea typeface="ＭＳ Ｐゴシック" pitchFamily="34" charset="-128"/>
                <a:cs typeface="+mn-cs"/>
              </a:rPr>
              <a:t>Health outcomes will improve for San Diego residents and the overall costs of health care will be reduced.</a:t>
            </a:r>
          </a:p>
          <a:p>
            <a:r>
              <a:rPr lang="en-US" sz="1200" kern="1200" dirty="0" smtClean="0">
                <a:solidFill>
                  <a:schemeClr val="tx1"/>
                </a:solidFill>
                <a:effectLst/>
                <a:latin typeface="+mn-lt"/>
                <a:ea typeface="ＭＳ Ｐゴシック" pitchFamily="34" charset="-128"/>
                <a:cs typeface="+mn-cs"/>
              </a:rPr>
              <a:t> </a:t>
            </a:r>
          </a:p>
          <a:p>
            <a:r>
              <a:rPr lang="en-US" sz="1200" kern="1200" dirty="0" smtClean="0">
                <a:solidFill>
                  <a:schemeClr val="tx1"/>
                </a:solidFill>
                <a:effectLst/>
                <a:latin typeface="+mn-lt"/>
                <a:ea typeface="ＭＳ Ｐゴシック" pitchFamily="34" charset="-128"/>
                <a:cs typeface="+mn-cs"/>
              </a:rPr>
              <a:t> </a:t>
            </a:r>
            <a:r>
              <a:rPr lang="en-US" sz="1200" b="1" kern="1200" dirty="0" smtClean="0">
                <a:solidFill>
                  <a:schemeClr val="tx1"/>
                </a:solidFill>
                <a:effectLst/>
                <a:latin typeface="+mn-lt"/>
                <a:ea typeface="ＭＳ Ｐゴシック" pitchFamily="34" charset="-128"/>
                <a:cs typeface="+mn-cs"/>
              </a:rPr>
              <a:t>Session Objectives:</a:t>
            </a:r>
            <a:endParaRPr lang="en-US" sz="1200" kern="1200" dirty="0" smtClean="0">
              <a:solidFill>
                <a:schemeClr val="tx1"/>
              </a:solidFill>
              <a:effectLst/>
              <a:latin typeface="+mn-lt"/>
              <a:ea typeface="ＭＳ Ｐゴシック" pitchFamily="34" charset="-128"/>
              <a:cs typeface="+mn-cs"/>
            </a:endParaRPr>
          </a:p>
          <a:p>
            <a:r>
              <a:rPr lang="en-US" sz="1200" b="0" kern="1200" dirty="0" smtClean="0">
                <a:solidFill>
                  <a:schemeClr val="tx1"/>
                </a:solidFill>
                <a:effectLst/>
                <a:latin typeface="+mn-lt"/>
                <a:ea typeface="ＭＳ Ｐゴシック" pitchFamily="34" charset="-128"/>
                <a:cs typeface="+mn-cs"/>
              </a:rPr>
              <a:t>1. Review RLA learning sessions for the Resident Leadership Academy including support for a Community Improvement Project.</a:t>
            </a:r>
          </a:p>
          <a:p>
            <a:r>
              <a:rPr lang="en-US" sz="1200" b="0" kern="1200" dirty="0" smtClean="0">
                <a:solidFill>
                  <a:schemeClr val="tx1"/>
                </a:solidFill>
                <a:effectLst/>
                <a:latin typeface="+mn-lt"/>
                <a:ea typeface="ＭＳ Ｐゴシック" pitchFamily="34" charset="-128"/>
                <a:cs typeface="+mn-cs"/>
              </a:rPr>
              <a:t>2. Review trends in obesity and obesity-related chronic diseases in the US and understand how rates differ based on culture, income, and place.</a:t>
            </a:r>
          </a:p>
          <a:p>
            <a:r>
              <a:rPr lang="en-US" sz="1200" b="0" kern="1200" dirty="0" smtClean="0">
                <a:solidFill>
                  <a:schemeClr val="tx1"/>
                </a:solidFill>
                <a:effectLst/>
                <a:latin typeface="+mn-lt"/>
                <a:ea typeface="ＭＳ Ｐゴシック" pitchFamily="34" charset="-128"/>
                <a:cs typeface="+mn-cs"/>
              </a:rPr>
              <a:t>3. Examine environment and health outcomes at the neighborhood scale and establish the case for environmental prevention strategies in high-need communities.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smtClean="0">
                <a:solidFill>
                  <a:schemeClr val="tx1"/>
                </a:solidFill>
                <a:effectLst/>
                <a:latin typeface="+mn-lt"/>
                <a:ea typeface="ＭＳ Ｐゴシック" pitchFamily="34" charset="-128"/>
                <a:cs typeface="+mn-cs"/>
              </a:rPr>
              <a:t>Obesity has become a Public Health Crisis in this Country – </a:t>
            </a:r>
            <a:endParaRPr lang="en-US" sz="1200" kern="1200" dirty="0" smtClean="0">
              <a:solidFill>
                <a:schemeClr val="tx1"/>
              </a:solidFill>
              <a:effectLst/>
              <a:latin typeface="+mn-lt"/>
              <a:ea typeface="ＭＳ Ｐゴシック" pitchFamily="34" charset="-128"/>
              <a:cs typeface="+mn-cs"/>
            </a:endParaRPr>
          </a:p>
          <a:p>
            <a:pPr lvl="0"/>
            <a:r>
              <a:rPr lang="en-US" sz="1200" b="1" i="1" kern="1200" dirty="0" smtClean="0">
                <a:solidFill>
                  <a:schemeClr val="tx1"/>
                </a:solidFill>
                <a:effectLst/>
                <a:latin typeface="+mn-lt"/>
                <a:ea typeface="ＭＳ Ｐゴシック" pitchFamily="34" charset="-128"/>
                <a:cs typeface="+mn-cs"/>
              </a:rPr>
              <a:t>Definitions:</a:t>
            </a:r>
            <a:endParaRPr lang="en-US" sz="1200" kern="1200" dirty="0" smtClean="0">
              <a:solidFill>
                <a:schemeClr val="tx1"/>
              </a:solidFill>
              <a:effectLst/>
              <a:latin typeface="+mn-lt"/>
              <a:ea typeface="ＭＳ Ｐゴシック" pitchFamily="34" charset="-128"/>
              <a:cs typeface="+mn-cs"/>
            </a:endParaRPr>
          </a:p>
          <a:p>
            <a:pPr lvl="0"/>
            <a:r>
              <a:rPr lang="en-US" sz="1200" u="sng" kern="1200" dirty="0" smtClean="0">
                <a:solidFill>
                  <a:schemeClr val="tx1"/>
                </a:solidFill>
                <a:effectLst/>
                <a:latin typeface="+mn-lt"/>
                <a:ea typeface="ＭＳ Ｐゴシック" pitchFamily="34" charset="-128"/>
                <a:cs typeface="+mn-cs"/>
              </a:rPr>
              <a:t>Obesity</a:t>
            </a:r>
            <a:r>
              <a:rPr lang="en-US" sz="1200" kern="1200" dirty="0" smtClean="0">
                <a:solidFill>
                  <a:schemeClr val="tx1"/>
                </a:solidFill>
                <a:effectLst/>
                <a:latin typeface="+mn-lt"/>
                <a:ea typeface="ＭＳ Ｐゴシック" pitchFamily="34" charset="-128"/>
                <a:cs typeface="+mn-cs"/>
              </a:rPr>
              <a:t>: Body Mass Index (BMI) of 30 or higher</a:t>
            </a:r>
          </a:p>
          <a:p>
            <a:pPr lvl="0"/>
            <a:r>
              <a:rPr lang="en-US" sz="1200" u="sng" kern="1200" dirty="0" smtClean="0">
                <a:solidFill>
                  <a:schemeClr val="tx1"/>
                </a:solidFill>
                <a:effectLst/>
                <a:latin typeface="+mn-lt"/>
                <a:ea typeface="ＭＳ Ｐゴシック" pitchFamily="34" charset="-128"/>
                <a:cs typeface="+mn-cs"/>
              </a:rPr>
              <a:t>Body Mass Index</a:t>
            </a:r>
            <a:r>
              <a:rPr lang="en-US" sz="1200" kern="1200" dirty="0" smtClean="0">
                <a:solidFill>
                  <a:schemeClr val="tx1"/>
                </a:solidFill>
                <a:effectLst/>
                <a:latin typeface="+mn-lt"/>
                <a:ea typeface="ＭＳ Ｐゴシック" pitchFamily="34" charset="-128"/>
                <a:cs typeface="+mn-cs"/>
              </a:rPr>
              <a:t> (BMI): A measure of an adult’s weight in relation to his or her height, specifically the adult’s weight divided by the square of his or her height.</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mn-lt"/>
              <a:ea typeface="ＭＳ Ｐゴシック" pitchFamily="34" charset="-128"/>
              <a:cs typeface="+mn-cs"/>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ＭＳ Ｐゴシック" pitchFamily="34" charset="-128"/>
                <a:cs typeface="+mn-cs"/>
              </a:rPr>
              <a:t>In the past 30 years, the obesity rates in this country have grown for children, teens and adults. More than 33% of kids and almost 70% of adults in the U.S. are overweight or obese. The alarming rate of growth in obesity rates over the past 30 years has raised concern due to the impact this has on healthcare costs, workplace productivity, and quality of life.</a:t>
            </a:r>
          </a:p>
          <a:p>
            <a:pPr lvl="0"/>
            <a:endParaRPr lang="en-US" sz="1200" kern="1200" dirty="0" smtClean="0">
              <a:solidFill>
                <a:schemeClr val="tx1"/>
              </a:solidFill>
              <a:effectLst/>
              <a:latin typeface="+mn-lt"/>
              <a:ea typeface="ＭＳ Ｐゴシック" pitchFamily="34" charset="-128"/>
              <a:cs typeface="+mn-cs"/>
            </a:endParaRPr>
          </a:p>
          <a:p>
            <a:pPr lvl="0"/>
            <a:r>
              <a:rPr lang="en-US" sz="1200" i="1" kern="1200" dirty="0" smtClean="0">
                <a:solidFill>
                  <a:schemeClr val="tx1"/>
                </a:solidFill>
                <a:effectLst/>
                <a:latin typeface="+mn-lt"/>
                <a:ea typeface="ＭＳ Ｐゴシック" pitchFamily="34" charset="-128"/>
                <a:cs typeface="+mn-cs"/>
              </a:rPr>
              <a:t>Source</a:t>
            </a:r>
            <a:r>
              <a:rPr lang="en-US" sz="1200" i="1" kern="1200" baseline="0" dirty="0" smtClean="0">
                <a:solidFill>
                  <a:schemeClr val="tx1"/>
                </a:solidFill>
                <a:effectLst/>
                <a:latin typeface="+mn-lt"/>
                <a:ea typeface="ＭＳ Ｐゴシック" pitchFamily="34" charset="-128"/>
                <a:cs typeface="+mn-cs"/>
              </a:rPr>
              <a:t> for calculator:</a:t>
            </a:r>
          </a:p>
          <a:p>
            <a:pPr lvl="0"/>
            <a:r>
              <a:rPr lang="en-US" sz="1200" kern="1200" dirty="0" smtClean="0">
                <a:solidFill>
                  <a:schemeClr val="tx1"/>
                </a:solidFill>
                <a:effectLst/>
                <a:latin typeface="+mn-lt"/>
                <a:ea typeface="ＭＳ Ｐゴシック" pitchFamily="34" charset="-128"/>
                <a:cs typeface="+mn-cs"/>
              </a:rPr>
              <a:t>http://www.heart.org/HEARTORG/GettingHealthy/WeightManagement/BodyMassIndex/Body-Mass-Index-In-Adults-BMI-Calculator-for-Adults_UCM_307849_Article.jsp</a:t>
            </a:r>
          </a:p>
          <a:p>
            <a:pPr lvl="0"/>
            <a:endParaRPr lang="en-US" sz="1200" kern="1200" dirty="0" smtClean="0">
              <a:solidFill>
                <a:schemeClr val="tx1"/>
              </a:solidFill>
              <a:effectLst/>
              <a:latin typeface="+mn-lt"/>
              <a:ea typeface="ＭＳ Ｐゴシック" pitchFamily="34" charset="-128"/>
              <a:cs typeface="+mn-cs"/>
            </a:endParaRPr>
          </a:p>
          <a:p>
            <a:r>
              <a:rPr lang="en-US" sz="1200" kern="1200" dirty="0" smtClean="0">
                <a:solidFill>
                  <a:schemeClr val="tx1"/>
                </a:solidFill>
                <a:effectLst/>
                <a:latin typeface="+mn-lt"/>
                <a:ea typeface="ＭＳ Ｐゴシック" pitchFamily="34" charset="-128"/>
                <a:cs typeface="+mn-cs"/>
              </a:rPr>
              <a:t> </a:t>
            </a:r>
          </a:p>
          <a:p>
            <a:endParaRPr lang="en-US" dirty="0"/>
          </a:p>
        </p:txBody>
      </p:sp>
      <p:sp>
        <p:nvSpPr>
          <p:cNvPr id="4" name="Slide Number Placeholder 3"/>
          <p:cNvSpPr>
            <a:spLocks noGrp="1"/>
          </p:cNvSpPr>
          <p:nvPr>
            <p:ph type="sldNum" sz="quarter" idx="10"/>
          </p:nvPr>
        </p:nvSpPr>
        <p:spPr/>
        <p:txBody>
          <a:bodyPr/>
          <a:lstStyle/>
          <a:p>
            <a:pPr>
              <a:defRPr/>
            </a:pPr>
            <a:fld id="{F8EEEAE9-8C3D-4E96-AC82-EC3D272B0EB8}" type="slidenum">
              <a:rPr lang="en-US" smtClean="0"/>
              <a:pPr>
                <a:defRPr/>
              </a:pPr>
              <a:t>10</a:t>
            </a:fld>
            <a:endParaRPr lang="en-US"/>
          </a:p>
        </p:txBody>
      </p:sp>
    </p:spTree>
    <p:extLst>
      <p:ext uri="{BB962C8B-B14F-4D97-AF65-F5344CB8AC3E}">
        <p14:creationId xmlns:p14="http://schemas.microsoft.com/office/powerpoint/2010/main" val="7429665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Is BMI an Accurate Measure of Obesity?</a:t>
            </a:r>
          </a:p>
          <a:p>
            <a:r>
              <a:rPr lang="en-US" dirty="0" smtClean="0"/>
              <a:t>It's important to note that although Body Mass Index (BMI) is accurate most of the time, it may overestimate or underestimate body fat. For example, BMI doesn't distinguish between body fat and </a:t>
            </a:r>
            <a:r>
              <a:rPr lang="en-US" dirty="0" smtClean="0">
                <a:hlinkClick r:id="rId3"/>
              </a:rPr>
              <a:t>muscle</a:t>
            </a:r>
            <a:r>
              <a:rPr lang="en-US" dirty="0" smtClean="0"/>
              <a:t> mass, which weighs more than fat. </a:t>
            </a:r>
          </a:p>
          <a:p>
            <a:endParaRPr lang="en-US" b="1" dirty="0" smtClean="0"/>
          </a:p>
          <a:p>
            <a:r>
              <a:rPr lang="en-US" b="1" dirty="0" smtClean="0"/>
              <a:t>Many </a:t>
            </a:r>
            <a:r>
              <a:rPr lang="en-US" b="1" dirty="0" smtClean="0">
                <a:hlinkClick r:id="rId4"/>
              </a:rPr>
              <a:t>NFL players</a:t>
            </a:r>
            <a:r>
              <a:rPr lang="en-US" b="1" dirty="0" smtClean="0"/>
              <a:t> have been labeled "obese" because of their high BMI, when they actually have a low percentage of body fat. </a:t>
            </a:r>
          </a:p>
          <a:p>
            <a:endParaRPr lang="en-US" dirty="0" smtClean="0"/>
          </a:p>
          <a:p>
            <a:r>
              <a:rPr lang="en-US" dirty="0" smtClean="0"/>
              <a:t>The BMI is not always accurate in elderly adults, who have often lost muscle and bone mass. Although their BMI might be within a normal range, they could still be overweight. BMI may also relate differently to various ethnic groups. For example, Asians may be at risk for health problems at a lower BMI than Caucasians. </a:t>
            </a:r>
          </a:p>
          <a:p>
            <a:endParaRPr lang="en-US" dirty="0" smtClean="0"/>
          </a:p>
          <a:p>
            <a:r>
              <a:rPr lang="en-US" dirty="0" smtClean="0"/>
              <a:t>Because of the possibility for error, BMI should be just one of many gauges used to assess a person's weight status and health. </a:t>
            </a:r>
            <a:r>
              <a:rPr lang="en-US" dirty="0" smtClean="0">
                <a:hlinkClick r:id="rId5"/>
              </a:rPr>
              <a:t>The National Institutes of Health</a:t>
            </a:r>
            <a:r>
              <a:rPr lang="en-US" dirty="0" smtClean="0"/>
              <a:t> (NIH) recommends that doctors assess whether their patients are overweight based on three factors: </a:t>
            </a:r>
          </a:p>
          <a:p>
            <a:endParaRPr lang="en-US" dirty="0" smtClean="0"/>
          </a:p>
          <a:p>
            <a:r>
              <a:rPr lang="en-US" dirty="0" smtClean="0"/>
              <a:t>* Body Mass Index (BMI) </a:t>
            </a:r>
          </a:p>
          <a:p>
            <a:r>
              <a:rPr lang="en-US" dirty="0" smtClean="0"/>
              <a:t>* Waist circumference - a measurement of abdominal fat </a:t>
            </a:r>
          </a:p>
          <a:p>
            <a:r>
              <a:rPr lang="en-US" dirty="0" smtClean="0"/>
              <a:t>* Risk factors for diseases associated with obesity, such as high </a:t>
            </a:r>
            <a:r>
              <a:rPr lang="en-US" dirty="0" smtClean="0">
                <a:hlinkClick r:id="rId6"/>
              </a:rPr>
              <a:t>blood pressure</a:t>
            </a:r>
            <a:r>
              <a:rPr lang="en-US" dirty="0" smtClean="0"/>
              <a:t>, high LDL ("bad") </a:t>
            </a:r>
            <a:r>
              <a:rPr lang="en-US" dirty="0" smtClean="0">
                <a:hlinkClick r:id="rId7"/>
              </a:rPr>
              <a:t>cholesterol</a:t>
            </a:r>
            <a:r>
              <a:rPr lang="en-US" dirty="0" smtClean="0"/>
              <a:t>, low HDL ("good") cholesterol, high blood sugar, and smoking </a:t>
            </a:r>
          </a:p>
          <a:p>
            <a:endParaRPr lang="en-US" dirty="0" smtClean="0"/>
          </a:p>
          <a:p>
            <a:r>
              <a:rPr lang="en-US" dirty="0" smtClean="0"/>
              <a:t>Many health experts say that </a:t>
            </a:r>
            <a:r>
              <a:rPr lang="en-US" b="1" u="sng" dirty="0" smtClean="0"/>
              <a:t>body fat percentage</a:t>
            </a:r>
            <a:r>
              <a:rPr lang="en-US" dirty="0" smtClean="0"/>
              <a:t> is a better indicator of weight status than BMI. But body fat isn't always as easy, or as inexpensive, to measure. Tests such as </a:t>
            </a:r>
            <a:r>
              <a:rPr lang="en-US" b="1" dirty="0" smtClean="0"/>
              <a:t>skin-fold measurements</a:t>
            </a:r>
            <a:r>
              <a:rPr lang="en-US" dirty="0" smtClean="0"/>
              <a:t> (in which a technician pinches a fold of skin on the patient's body to measure the subcutaneous fat layer just beneath the skin), </a:t>
            </a:r>
            <a:r>
              <a:rPr lang="en-US" b="1" dirty="0" smtClean="0"/>
              <a:t>dual energy X-ray absorptiometry</a:t>
            </a:r>
            <a:r>
              <a:rPr lang="en-US" dirty="0" smtClean="0"/>
              <a:t> (DEXA, which measures bone density), or </a:t>
            </a:r>
            <a:r>
              <a:rPr lang="en-US" b="1" dirty="0" smtClean="0"/>
              <a:t>bioelectrical impedance</a:t>
            </a:r>
            <a:r>
              <a:rPr lang="en-US" dirty="0" smtClean="0"/>
              <a:t> (which measures the opposition to a flow of electric current through the body -- impedance is low in lean tissue and high in fat tissue) are more precise, but they must be done by a trained medical professional. </a:t>
            </a:r>
          </a:p>
          <a:p>
            <a:endParaRPr lang="en-US" dirty="0" smtClean="0"/>
          </a:p>
          <a:p>
            <a:r>
              <a:rPr lang="en-US" dirty="0" smtClean="0"/>
              <a:t>Next, we'll learn about the history of BMI. http://health.howstuffworks.com/wellness/diet-fitness/weight-loss/bmi4.htm </a:t>
            </a:r>
          </a:p>
          <a:p>
            <a:endParaRPr lang="en-US"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Source: http://health.howstuffworks.com/wellness/diet-fitness/weight-loss/bmi3.htm</a:t>
            </a:r>
          </a:p>
          <a:p>
            <a:endParaRPr lang="en-US" dirty="0"/>
          </a:p>
        </p:txBody>
      </p:sp>
      <p:sp>
        <p:nvSpPr>
          <p:cNvPr id="4" name="Slide Number Placeholder 3"/>
          <p:cNvSpPr>
            <a:spLocks noGrp="1"/>
          </p:cNvSpPr>
          <p:nvPr>
            <p:ph type="sldNum" sz="quarter" idx="10"/>
          </p:nvPr>
        </p:nvSpPr>
        <p:spPr/>
        <p:txBody>
          <a:bodyPr/>
          <a:lstStyle/>
          <a:p>
            <a:pPr>
              <a:defRPr/>
            </a:pPr>
            <a:fld id="{F8EEEAE9-8C3D-4E96-AC82-EC3D272B0EB8}" type="slidenum">
              <a:rPr lang="en-US" smtClean="0"/>
              <a:pPr>
                <a:defRPr/>
              </a:pPr>
              <a:t>11</a:t>
            </a:fld>
            <a:endParaRPr lang="en-US"/>
          </a:p>
        </p:txBody>
      </p:sp>
    </p:spTree>
    <p:extLst>
      <p:ext uri="{BB962C8B-B14F-4D97-AF65-F5344CB8AC3E}">
        <p14:creationId xmlns:p14="http://schemas.microsoft.com/office/powerpoint/2010/main" val="9359238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a:t>
            </a:r>
            <a:r>
              <a:rPr lang="en-US" baseline="0" dirty="0" smtClean="0"/>
              <a:t> next few slides, we are going to talk a lot about obesity, or unhealthy weight gain, and how it is a problem in the United States. We want to remind everyone, however, that many people struggle with weight gain, and the diseases associated with weight gain. Often times people who are overweight and obese are discriminated against. And research show that children who are teased about their weight by their parents are often driven to extreme dieting, taking laxatives, or purging. This sometimes leads to serious illness or death, and often times to even more unhealthy weight.</a:t>
            </a:r>
          </a:p>
          <a:p>
            <a:endParaRPr lang="en-US" baseline="0" dirty="0" smtClean="0"/>
          </a:p>
          <a:p>
            <a:r>
              <a:rPr lang="en-US" baseline="0" dirty="0" smtClean="0"/>
              <a:t>We talk about overweight and obesity because they are connected to serious health issues. But we want to be mindful that we do not want to single out any one person for being “fat” or “chubby” or tease them about their weight or what their body looks like. In the RLA, we are focused on how our neighborhoods and communities influence our health. But when we think about or interact with family or friends, please keep in mind that instead of talking about needing to lose weight, it’s more productive to talk about and support healthy behaviors.</a:t>
            </a:r>
          </a:p>
          <a:p>
            <a:endParaRPr lang="en-US" baseline="0" dirty="0" smtClean="0"/>
          </a:p>
          <a:p>
            <a:r>
              <a:rPr lang="en-US" baseline="0" dirty="0" smtClean="0"/>
              <a:t>For more information:</a:t>
            </a:r>
          </a:p>
          <a:p>
            <a:r>
              <a:rPr lang="en-US" baseline="0" dirty="0" smtClean="0"/>
              <a:t>http://www.csmonitor.com/The-Culture/Family/Modern-Parenthood/2013/0625/How-to-talk-about-obesity-and-weight-loss-with-your-teen</a:t>
            </a:r>
          </a:p>
          <a:p>
            <a:r>
              <a:rPr lang="en-US" dirty="0" smtClean="0"/>
              <a:t>http://www.startribune.com/lifestyle/health/212853321.html </a:t>
            </a:r>
            <a:endParaRPr lang="en-US" dirty="0"/>
          </a:p>
        </p:txBody>
      </p:sp>
      <p:sp>
        <p:nvSpPr>
          <p:cNvPr id="4" name="Slide Number Placeholder 3"/>
          <p:cNvSpPr>
            <a:spLocks noGrp="1"/>
          </p:cNvSpPr>
          <p:nvPr>
            <p:ph type="sldNum" sz="quarter" idx="10"/>
          </p:nvPr>
        </p:nvSpPr>
        <p:spPr/>
        <p:txBody>
          <a:bodyPr/>
          <a:lstStyle/>
          <a:p>
            <a:pPr>
              <a:defRPr/>
            </a:pPr>
            <a:fld id="{F8EEEAE9-8C3D-4E96-AC82-EC3D272B0EB8}" type="slidenum">
              <a:rPr lang="en-US" smtClean="0"/>
              <a:pPr>
                <a:defRPr/>
              </a:pPr>
              <a:t>12</a:t>
            </a:fld>
            <a:endParaRPr lang="en-US"/>
          </a:p>
        </p:txBody>
      </p:sp>
    </p:spTree>
    <p:extLst>
      <p:ext uri="{BB962C8B-B14F-4D97-AF65-F5344CB8AC3E}">
        <p14:creationId xmlns:p14="http://schemas.microsoft.com/office/powerpoint/2010/main" val="9359238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57066" indent="-291179" eaLnBrk="0" hangingPunct="0">
              <a:defRPr>
                <a:solidFill>
                  <a:schemeClr val="tx1"/>
                </a:solidFill>
                <a:latin typeface="Georgia" pitchFamily="18" charset="0"/>
                <a:cs typeface="Arial" pitchFamily="34" charset="0"/>
              </a:defRPr>
            </a:lvl2pPr>
            <a:lvl3pPr marL="1164717" indent="-232943" eaLnBrk="0" hangingPunct="0">
              <a:defRPr>
                <a:solidFill>
                  <a:schemeClr val="tx1"/>
                </a:solidFill>
                <a:latin typeface="Georgia" pitchFamily="18" charset="0"/>
                <a:cs typeface="Arial" pitchFamily="34" charset="0"/>
              </a:defRPr>
            </a:lvl3pPr>
            <a:lvl4pPr marL="1630604" indent="-232943" eaLnBrk="0" hangingPunct="0">
              <a:defRPr>
                <a:solidFill>
                  <a:schemeClr val="tx1"/>
                </a:solidFill>
                <a:latin typeface="Georgia" pitchFamily="18" charset="0"/>
                <a:cs typeface="Arial" pitchFamily="34" charset="0"/>
              </a:defRPr>
            </a:lvl4pPr>
            <a:lvl5pPr marL="2096491" indent="-232943" eaLnBrk="0" hangingPunct="0">
              <a:defRPr>
                <a:solidFill>
                  <a:schemeClr val="tx1"/>
                </a:solidFill>
                <a:latin typeface="Georgia" pitchFamily="18" charset="0"/>
                <a:cs typeface="Arial" pitchFamily="34" charset="0"/>
              </a:defRPr>
            </a:lvl5pPr>
            <a:lvl6pPr marL="2562377" indent="-232943" defTabSz="465887" eaLnBrk="0" fontAlgn="base" hangingPunct="0">
              <a:spcBef>
                <a:spcPct val="0"/>
              </a:spcBef>
              <a:spcAft>
                <a:spcPct val="0"/>
              </a:spcAft>
              <a:defRPr>
                <a:solidFill>
                  <a:schemeClr val="tx1"/>
                </a:solidFill>
                <a:latin typeface="Georgia" pitchFamily="18" charset="0"/>
                <a:cs typeface="Arial" pitchFamily="34" charset="0"/>
              </a:defRPr>
            </a:lvl6pPr>
            <a:lvl7pPr marL="3028264" indent="-232943" defTabSz="465887" eaLnBrk="0" fontAlgn="base" hangingPunct="0">
              <a:spcBef>
                <a:spcPct val="0"/>
              </a:spcBef>
              <a:spcAft>
                <a:spcPct val="0"/>
              </a:spcAft>
              <a:defRPr>
                <a:solidFill>
                  <a:schemeClr val="tx1"/>
                </a:solidFill>
                <a:latin typeface="Georgia" pitchFamily="18" charset="0"/>
                <a:cs typeface="Arial" pitchFamily="34" charset="0"/>
              </a:defRPr>
            </a:lvl7pPr>
            <a:lvl8pPr marL="3494151" indent="-232943" defTabSz="465887" eaLnBrk="0" fontAlgn="base" hangingPunct="0">
              <a:spcBef>
                <a:spcPct val="0"/>
              </a:spcBef>
              <a:spcAft>
                <a:spcPct val="0"/>
              </a:spcAft>
              <a:defRPr>
                <a:solidFill>
                  <a:schemeClr val="tx1"/>
                </a:solidFill>
                <a:latin typeface="Georgia" pitchFamily="18" charset="0"/>
                <a:cs typeface="Arial" pitchFamily="34" charset="0"/>
              </a:defRPr>
            </a:lvl8pPr>
            <a:lvl9pPr marL="3960038" indent="-232943" defTabSz="465887"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6364D600-DDFB-4266-BBA2-44C3FE7FD458}" type="slidenum">
              <a:rPr lang="en-US" smtClean="0">
                <a:latin typeface="Calibri" pitchFamily="34" charset="0"/>
              </a:rPr>
              <a:pPr eaLnBrk="1" hangingPunct="1"/>
              <a:t>13</a:t>
            </a:fld>
            <a:endParaRPr lang="en-US" smtClean="0">
              <a:latin typeface="Calibri" pitchFamily="34" charset="0"/>
            </a:endParaRPr>
          </a:p>
        </p:txBody>
      </p:sp>
      <p:sp>
        <p:nvSpPr>
          <p:cNvPr id="100355"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6"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Even for those individuals in the audience who have seen these slides before, they present a compelling argument for the need to act. </a:t>
            </a:r>
          </a:p>
          <a:p>
            <a:pPr eaLnBrk="1" hangingPunct="1">
              <a:spcBef>
                <a:spcPct val="0"/>
              </a:spcBef>
            </a:pPr>
            <a:endParaRPr lang="en-US" dirty="0" smtClean="0"/>
          </a:p>
          <a:p>
            <a:pPr eaLnBrk="1" hangingPunct="1">
              <a:spcBef>
                <a:spcPct val="0"/>
              </a:spcBef>
            </a:pPr>
            <a:r>
              <a:rPr lang="en-US" dirty="0" smtClean="0"/>
              <a:t>The maps present the per cent of obese adults in all states – with darker blues representing higher rates of obesity.  </a:t>
            </a:r>
          </a:p>
          <a:p>
            <a:pPr eaLnBrk="1" hangingPunct="1">
              <a:spcBef>
                <a:spcPct val="0"/>
              </a:spcBef>
            </a:pPr>
            <a:endParaRPr lang="en-US" dirty="0" smtClean="0"/>
          </a:p>
          <a:p>
            <a:pPr eaLnBrk="1" hangingPunct="1">
              <a:spcBef>
                <a:spcPct val="0"/>
              </a:spcBef>
            </a:pPr>
            <a:r>
              <a:rPr lang="en-US" dirty="0" smtClean="0"/>
              <a:t>25 years ago, there were only a few states in which greater than 10% of the adult population was obese.  </a:t>
            </a:r>
          </a:p>
          <a:p>
            <a:pPr eaLnBrk="1" hangingPunct="1">
              <a:spcBef>
                <a:spcPct val="0"/>
              </a:spcBef>
            </a:pPr>
            <a:endParaRPr lang="en-US" dirty="0" smtClean="0"/>
          </a:p>
          <a:p>
            <a:pPr eaLnBrk="1" hangingPunct="1">
              <a:spcBef>
                <a:spcPct val="0"/>
              </a:spcBef>
            </a:pPr>
            <a:r>
              <a:rPr lang="en-US" dirty="0" smtClean="0"/>
              <a:t>Watch as the percent of obese adults increases in every state.  </a:t>
            </a:r>
          </a:p>
          <a:p>
            <a:pPr eaLnBrk="1" hangingPunct="1">
              <a:spcBef>
                <a:spcPct val="0"/>
              </a:spcBef>
            </a:pPr>
            <a:endParaRPr lang="en-US" dirty="0" smtClean="0"/>
          </a:p>
          <a:p>
            <a:pPr eaLnBrk="1" hangingPunct="1">
              <a:spcBef>
                <a:spcPct val="0"/>
              </a:spcBef>
            </a:pPr>
            <a:r>
              <a:rPr lang="en-US" dirty="0" smtClean="0"/>
              <a:t>Higher obesity rates were initially clustered regionally in the Mid West and South – but the higher rates have quickly spread across the country.  </a:t>
            </a:r>
          </a:p>
          <a:p>
            <a:pPr eaLnBrk="1" hangingPunct="1">
              <a:spcBef>
                <a:spcPct val="0"/>
              </a:spcBef>
            </a:pPr>
            <a:endParaRPr lang="en-US" dirty="0" smtClean="0"/>
          </a:p>
          <a:p>
            <a:pPr eaLnBrk="1" hangingPunct="1">
              <a:spcBef>
                <a:spcPct val="0"/>
              </a:spcBef>
            </a:pPr>
            <a:r>
              <a:rPr lang="en-US" dirty="0" smtClean="0"/>
              <a:t>In 1997, additional colors had to be added to the maps because of the continued increase in obesity.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57066" indent="-291179" eaLnBrk="0" hangingPunct="0">
              <a:defRPr>
                <a:solidFill>
                  <a:schemeClr val="tx1"/>
                </a:solidFill>
                <a:latin typeface="Georgia" pitchFamily="18" charset="0"/>
                <a:cs typeface="Arial" pitchFamily="34" charset="0"/>
              </a:defRPr>
            </a:lvl2pPr>
            <a:lvl3pPr marL="1164717" indent="-232943" eaLnBrk="0" hangingPunct="0">
              <a:defRPr>
                <a:solidFill>
                  <a:schemeClr val="tx1"/>
                </a:solidFill>
                <a:latin typeface="Georgia" pitchFamily="18" charset="0"/>
                <a:cs typeface="Arial" pitchFamily="34" charset="0"/>
              </a:defRPr>
            </a:lvl3pPr>
            <a:lvl4pPr marL="1630604" indent="-232943" eaLnBrk="0" hangingPunct="0">
              <a:defRPr>
                <a:solidFill>
                  <a:schemeClr val="tx1"/>
                </a:solidFill>
                <a:latin typeface="Georgia" pitchFamily="18" charset="0"/>
                <a:cs typeface="Arial" pitchFamily="34" charset="0"/>
              </a:defRPr>
            </a:lvl4pPr>
            <a:lvl5pPr marL="2096491" indent="-232943" eaLnBrk="0" hangingPunct="0">
              <a:defRPr>
                <a:solidFill>
                  <a:schemeClr val="tx1"/>
                </a:solidFill>
                <a:latin typeface="Georgia" pitchFamily="18" charset="0"/>
                <a:cs typeface="Arial" pitchFamily="34" charset="0"/>
              </a:defRPr>
            </a:lvl5pPr>
            <a:lvl6pPr marL="2562377" indent="-232943" defTabSz="465887" eaLnBrk="0" fontAlgn="base" hangingPunct="0">
              <a:spcBef>
                <a:spcPct val="0"/>
              </a:spcBef>
              <a:spcAft>
                <a:spcPct val="0"/>
              </a:spcAft>
              <a:defRPr>
                <a:solidFill>
                  <a:schemeClr val="tx1"/>
                </a:solidFill>
                <a:latin typeface="Georgia" pitchFamily="18" charset="0"/>
                <a:cs typeface="Arial" pitchFamily="34" charset="0"/>
              </a:defRPr>
            </a:lvl6pPr>
            <a:lvl7pPr marL="3028264" indent="-232943" defTabSz="465887" eaLnBrk="0" fontAlgn="base" hangingPunct="0">
              <a:spcBef>
                <a:spcPct val="0"/>
              </a:spcBef>
              <a:spcAft>
                <a:spcPct val="0"/>
              </a:spcAft>
              <a:defRPr>
                <a:solidFill>
                  <a:schemeClr val="tx1"/>
                </a:solidFill>
                <a:latin typeface="Georgia" pitchFamily="18" charset="0"/>
                <a:cs typeface="Arial" pitchFamily="34" charset="0"/>
              </a:defRPr>
            </a:lvl7pPr>
            <a:lvl8pPr marL="3494151" indent="-232943" defTabSz="465887" eaLnBrk="0" fontAlgn="base" hangingPunct="0">
              <a:spcBef>
                <a:spcPct val="0"/>
              </a:spcBef>
              <a:spcAft>
                <a:spcPct val="0"/>
              </a:spcAft>
              <a:defRPr>
                <a:solidFill>
                  <a:schemeClr val="tx1"/>
                </a:solidFill>
                <a:latin typeface="Georgia" pitchFamily="18" charset="0"/>
                <a:cs typeface="Arial" pitchFamily="34" charset="0"/>
              </a:defRPr>
            </a:lvl8pPr>
            <a:lvl9pPr marL="3960038" indent="-232943" defTabSz="465887"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876258C7-5C4B-43C5-9F77-CF01E1576480}" type="slidenum">
              <a:rPr lang="en-US" smtClean="0">
                <a:latin typeface="Calibri" pitchFamily="34" charset="0"/>
              </a:rPr>
              <a:pPr eaLnBrk="1" hangingPunct="1"/>
              <a:t>14</a:t>
            </a:fld>
            <a:endParaRPr lang="en-US" smtClean="0">
              <a:latin typeface="Calibri" pitchFamily="34" charset="0"/>
            </a:endParaRPr>
          </a:p>
        </p:txBody>
      </p:sp>
      <p:sp>
        <p:nvSpPr>
          <p:cNvPr id="1013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57066" indent="-291179" eaLnBrk="0" hangingPunct="0">
              <a:defRPr>
                <a:solidFill>
                  <a:schemeClr val="tx1"/>
                </a:solidFill>
                <a:latin typeface="Georgia" pitchFamily="18" charset="0"/>
                <a:cs typeface="Arial" pitchFamily="34" charset="0"/>
              </a:defRPr>
            </a:lvl2pPr>
            <a:lvl3pPr marL="1164717" indent="-232943" eaLnBrk="0" hangingPunct="0">
              <a:defRPr>
                <a:solidFill>
                  <a:schemeClr val="tx1"/>
                </a:solidFill>
                <a:latin typeface="Georgia" pitchFamily="18" charset="0"/>
                <a:cs typeface="Arial" pitchFamily="34" charset="0"/>
              </a:defRPr>
            </a:lvl3pPr>
            <a:lvl4pPr marL="1630604" indent="-232943" eaLnBrk="0" hangingPunct="0">
              <a:defRPr>
                <a:solidFill>
                  <a:schemeClr val="tx1"/>
                </a:solidFill>
                <a:latin typeface="Georgia" pitchFamily="18" charset="0"/>
                <a:cs typeface="Arial" pitchFamily="34" charset="0"/>
              </a:defRPr>
            </a:lvl4pPr>
            <a:lvl5pPr marL="2096491" indent="-232943" eaLnBrk="0" hangingPunct="0">
              <a:defRPr>
                <a:solidFill>
                  <a:schemeClr val="tx1"/>
                </a:solidFill>
                <a:latin typeface="Georgia" pitchFamily="18" charset="0"/>
                <a:cs typeface="Arial" pitchFamily="34" charset="0"/>
              </a:defRPr>
            </a:lvl5pPr>
            <a:lvl6pPr marL="2562377" indent="-232943" defTabSz="465887" eaLnBrk="0" fontAlgn="base" hangingPunct="0">
              <a:spcBef>
                <a:spcPct val="0"/>
              </a:spcBef>
              <a:spcAft>
                <a:spcPct val="0"/>
              </a:spcAft>
              <a:defRPr>
                <a:solidFill>
                  <a:schemeClr val="tx1"/>
                </a:solidFill>
                <a:latin typeface="Georgia" pitchFamily="18" charset="0"/>
                <a:cs typeface="Arial" pitchFamily="34" charset="0"/>
              </a:defRPr>
            </a:lvl6pPr>
            <a:lvl7pPr marL="3028264" indent="-232943" defTabSz="465887" eaLnBrk="0" fontAlgn="base" hangingPunct="0">
              <a:spcBef>
                <a:spcPct val="0"/>
              </a:spcBef>
              <a:spcAft>
                <a:spcPct val="0"/>
              </a:spcAft>
              <a:defRPr>
                <a:solidFill>
                  <a:schemeClr val="tx1"/>
                </a:solidFill>
                <a:latin typeface="Georgia" pitchFamily="18" charset="0"/>
                <a:cs typeface="Arial" pitchFamily="34" charset="0"/>
              </a:defRPr>
            </a:lvl7pPr>
            <a:lvl8pPr marL="3494151" indent="-232943" defTabSz="465887" eaLnBrk="0" fontAlgn="base" hangingPunct="0">
              <a:spcBef>
                <a:spcPct val="0"/>
              </a:spcBef>
              <a:spcAft>
                <a:spcPct val="0"/>
              </a:spcAft>
              <a:defRPr>
                <a:solidFill>
                  <a:schemeClr val="tx1"/>
                </a:solidFill>
                <a:latin typeface="Georgia" pitchFamily="18" charset="0"/>
                <a:cs typeface="Arial" pitchFamily="34" charset="0"/>
              </a:defRPr>
            </a:lvl8pPr>
            <a:lvl9pPr marL="3960038" indent="-232943" defTabSz="465887"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D4B8C1F0-8F35-4814-882D-806ED056A648}" type="slidenum">
              <a:rPr lang="en-US" smtClean="0">
                <a:latin typeface="Calibri" pitchFamily="34" charset="0"/>
              </a:rPr>
              <a:pPr eaLnBrk="1" hangingPunct="1"/>
              <a:t>15</a:t>
            </a:fld>
            <a:endParaRPr lang="en-US" smtClean="0">
              <a:latin typeface="Calibri" pitchFamily="34" charset="0"/>
            </a:endParaRPr>
          </a:p>
        </p:txBody>
      </p:sp>
      <p:sp>
        <p:nvSpPr>
          <p:cNvPr id="1024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57066" indent="-291179" eaLnBrk="0" hangingPunct="0">
              <a:defRPr>
                <a:solidFill>
                  <a:schemeClr val="tx1"/>
                </a:solidFill>
                <a:latin typeface="Georgia" pitchFamily="18" charset="0"/>
                <a:cs typeface="Arial" pitchFamily="34" charset="0"/>
              </a:defRPr>
            </a:lvl2pPr>
            <a:lvl3pPr marL="1164717" indent="-232943" eaLnBrk="0" hangingPunct="0">
              <a:defRPr>
                <a:solidFill>
                  <a:schemeClr val="tx1"/>
                </a:solidFill>
                <a:latin typeface="Georgia" pitchFamily="18" charset="0"/>
                <a:cs typeface="Arial" pitchFamily="34" charset="0"/>
              </a:defRPr>
            </a:lvl3pPr>
            <a:lvl4pPr marL="1630604" indent="-232943" eaLnBrk="0" hangingPunct="0">
              <a:defRPr>
                <a:solidFill>
                  <a:schemeClr val="tx1"/>
                </a:solidFill>
                <a:latin typeface="Georgia" pitchFamily="18" charset="0"/>
                <a:cs typeface="Arial" pitchFamily="34" charset="0"/>
              </a:defRPr>
            </a:lvl4pPr>
            <a:lvl5pPr marL="2096491" indent="-232943" eaLnBrk="0" hangingPunct="0">
              <a:defRPr>
                <a:solidFill>
                  <a:schemeClr val="tx1"/>
                </a:solidFill>
                <a:latin typeface="Georgia" pitchFamily="18" charset="0"/>
                <a:cs typeface="Arial" pitchFamily="34" charset="0"/>
              </a:defRPr>
            </a:lvl5pPr>
            <a:lvl6pPr marL="2562377" indent="-232943" defTabSz="465887" eaLnBrk="0" fontAlgn="base" hangingPunct="0">
              <a:spcBef>
                <a:spcPct val="0"/>
              </a:spcBef>
              <a:spcAft>
                <a:spcPct val="0"/>
              </a:spcAft>
              <a:defRPr>
                <a:solidFill>
                  <a:schemeClr val="tx1"/>
                </a:solidFill>
                <a:latin typeface="Georgia" pitchFamily="18" charset="0"/>
                <a:cs typeface="Arial" pitchFamily="34" charset="0"/>
              </a:defRPr>
            </a:lvl6pPr>
            <a:lvl7pPr marL="3028264" indent="-232943" defTabSz="465887" eaLnBrk="0" fontAlgn="base" hangingPunct="0">
              <a:spcBef>
                <a:spcPct val="0"/>
              </a:spcBef>
              <a:spcAft>
                <a:spcPct val="0"/>
              </a:spcAft>
              <a:defRPr>
                <a:solidFill>
                  <a:schemeClr val="tx1"/>
                </a:solidFill>
                <a:latin typeface="Georgia" pitchFamily="18" charset="0"/>
                <a:cs typeface="Arial" pitchFamily="34" charset="0"/>
              </a:defRPr>
            </a:lvl7pPr>
            <a:lvl8pPr marL="3494151" indent="-232943" defTabSz="465887" eaLnBrk="0" fontAlgn="base" hangingPunct="0">
              <a:spcBef>
                <a:spcPct val="0"/>
              </a:spcBef>
              <a:spcAft>
                <a:spcPct val="0"/>
              </a:spcAft>
              <a:defRPr>
                <a:solidFill>
                  <a:schemeClr val="tx1"/>
                </a:solidFill>
                <a:latin typeface="Georgia" pitchFamily="18" charset="0"/>
                <a:cs typeface="Arial" pitchFamily="34" charset="0"/>
              </a:defRPr>
            </a:lvl8pPr>
            <a:lvl9pPr marL="3960038" indent="-232943" defTabSz="465887"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3D802B3C-AC50-4881-8F3C-55C966A2A197}" type="slidenum">
              <a:rPr lang="en-US" smtClean="0">
                <a:latin typeface="Calibri" pitchFamily="34" charset="0"/>
              </a:rPr>
              <a:pPr eaLnBrk="1" hangingPunct="1"/>
              <a:t>16</a:t>
            </a:fld>
            <a:endParaRPr lang="en-US" smtClean="0">
              <a:latin typeface="Calibri" pitchFamily="34" charset="0"/>
            </a:endParaRPr>
          </a:p>
        </p:txBody>
      </p:sp>
      <p:sp>
        <p:nvSpPr>
          <p:cNvPr id="10342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57066" indent="-291179" eaLnBrk="0" hangingPunct="0">
              <a:defRPr>
                <a:solidFill>
                  <a:schemeClr val="tx1"/>
                </a:solidFill>
                <a:latin typeface="Georgia" pitchFamily="18" charset="0"/>
                <a:cs typeface="Arial" pitchFamily="34" charset="0"/>
              </a:defRPr>
            </a:lvl2pPr>
            <a:lvl3pPr marL="1164717" indent="-232943" eaLnBrk="0" hangingPunct="0">
              <a:defRPr>
                <a:solidFill>
                  <a:schemeClr val="tx1"/>
                </a:solidFill>
                <a:latin typeface="Georgia" pitchFamily="18" charset="0"/>
                <a:cs typeface="Arial" pitchFamily="34" charset="0"/>
              </a:defRPr>
            </a:lvl3pPr>
            <a:lvl4pPr marL="1630604" indent="-232943" eaLnBrk="0" hangingPunct="0">
              <a:defRPr>
                <a:solidFill>
                  <a:schemeClr val="tx1"/>
                </a:solidFill>
                <a:latin typeface="Georgia" pitchFamily="18" charset="0"/>
                <a:cs typeface="Arial" pitchFamily="34" charset="0"/>
              </a:defRPr>
            </a:lvl4pPr>
            <a:lvl5pPr marL="2096491" indent="-232943" eaLnBrk="0" hangingPunct="0">
              <a:defRPr>
                <a:solidFill>
                  <a:schemeClr val="tx1"/>
                </a:solidFill>
                <a:latin typeface="Georgia" pitchFamily="18" charset="0"/>
                <a:cs typeface="Arial" pitchFamily="34" charset="0"/>
              </a:defRPr>
            </a:lvl5pPr>
            <a:lvl6pPr marL="2562377" indent="-232943" defTabSz="465887" eaLnBrk="0" fontAlgn="base" hangingPunct="0">
              <a:spcBef>
                <a:spcPct val="0"/>
              </a:spcBef>
              <a:spcAft>
                <a:spcPct val="0"/>
              </a:spcAft>
              <a:defRPr>
                <a:solidFill>
                  <a:schemeClr val="tx1"/>
                </a:solidFill>
                <a:latin typeface="Georgia" pitchFamily="18" charset="0"/>
                <a:cs typeface="Arial" pitchFamily="34" charset="0"/>
              </a:defRPr>
            </a:lvl6pPr>
            <a:lvl7pPr marL="3028264" indent="-232943" defTabSz="465887" eaLnBrk="0" fontAlgn="base" hangingPunct="0">
              <a:spcBef>
                <a:spcPct val="0"/>
              </a:spcBef>
              <a:spcAft>
                <a:spcPct val="0"/>
              </a:spcAft>
              <a:defRPr>
                <a:solidFill>
                  <a:schemeClr val="tx1"/>
                </a:solidFill>
                <a:latin typeface="Georgia" pitchFamily="18" charset="0"/>
                <a:cs typeface="Arial" pitchFamily="34" charset="0"/>
              </a:defRPr>
            </a:lvl7pPr>
            <a:lvl8pPr marL="3494151" indent="-232943" defTabSz="465887" eaLnBrk="0" fontAlgn="base" hangingPunct="0">
              <a:spcBef>
                <a:spcPct val="0"/>
              </a:spcBef>
              <a:spcAft>
                <a:spcPct val="0"/>
              </a:spcAft>
              <a:defRPr>
                <a:solidFill>
                  <a:schemeClr val="tx1"/>
                </a:solidFill>
                <a:latin typeface="Georgia" pitchFamily="18" charset="0"/>
                <a:cs typeface="Arial" pitchFamily="34" charset="0"/>
              </a:defRPr>
            </a:lvl8pPr>
            <a:lvl9pPr marL="3960038" indent="-232943" defTabSz="465887"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3AC8EDE3-EF34-49A8-848B-C03F0D4F55D1}" type="slidenum">
              <a:rPr lang="en-US" smtClean="0">
                <a:latin typeface="Calibri" pitchFamily="34" charset="0"/>
              </a:rPr>
              <a:pPr eaLnBrk="1" hangingPunct="1"/>
              <a:t>17</a:t>
            </a:fld>
            <a:endParaRPr lang="en-US" smtClean="0">
              <a:latin typeface="Calibri" pitchFamily="34" charset="0"/>
            </a:endParaRPr>
          </a:p>
        </p:txBody>
      </p:sp>
      <p:sp>
        <p:nvSpPr>
          <p:cNvPr id="104451" name="Rectangle 7"/>
          <p:cNvSpPr txBox="1">
            <a:spLocks noGrp="1" noChangeArrowheads="1"/>
          </p:cNvSpPr>
          <p:nvPr/>
        </p:nvSpPr>
        <p:spPr bwMode="auto">
          <a:xfrm>
            <a:off x="3887788" y="8831580"/>
            <a:ext cx="2970212" cy="464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706" tIns="46353" rIns="92706" bIns="46353" anchor="b"/>
          <a:lstStyle>
            <a:lvl1pPr defTabSz="909638" eaLnBrk="0" hangingPunct="0">
              <a:defRPr>
                <a:solidFill>
                  <a:schemeClr val="tx1"/>
                </a:solidFill>
                <a:latin typeface="Georgia" pitchFamily="18" charset="0"/>
                <a:cs typeface="Arial" pitchFamily="34" charset="0"/>
              </a:defRPr>
            </a:lvl1pPr>
            <a:lvl2pPr marL="742950" indent="-285750" defTabSz="909638" eaLnBrk="0" hangingPunct="0">
              <a:defRPr>
                <a:solidFill>
                  <a:schemeClr val="tx1"/>
                </a:solidFill>
                <a:latin typeface="Georgia" pitchFamily="18" charset="0"/>
                <a:cs typeface="Arial" pitchFamily="34" charset="0"/>
              </a:defRPr>
            </a:lvl2pPr>
            <a:lvl3pPr marL="1143000" indent="-228600" defTabSz="909638" eaLnBrk="0" hangingPunct="0">
              <a:defRPr>
                <a:solidFill>
                  <a:schemeClr val="tx1"/>
                </a:solidFill>
                <a:latin typeface="Georgia" pitchFamily="18" charset="0"/>
                <a:cs typeface="Arial" pitchFamily="34" charset="0"/>
              </a:defRPr>
            </a:lvl3pPr>
            <a:lvl4pPr marL="1600200" indent="-228600" defTabSz="909638" eaLnBrk="0" hangingPunct="0">
              <a:defRPr>
                <a:solidFill>
                  <a:schemeClr val="tx1"/>
                </a:solidFill>
                <a:latin typeface="Georgia" pitchFamily="18" charset="0"/>
                <a:cs typeface="Arial" pitchFamily="34" charset="0"/>
              </a:defRPr>
            </a:lvl4pPr>
            <a:lvl5pPr marL="2057400" indent="-228600" defTabSz="909638" eaLnBrk="0" hangingPunct="0">
              <a:defRPr>
                <a:solidFill>
                  <a:schemeClr val="tx1"/>
                </a:solidFill>
                <a:latin typeface="Georgia" pitchFamily="18" charset="0"/>
                <a:cs typeface="Arial" pitchFamily="34" charset="0"/>
              </a:defRPr>
            </a:lvl5pPr>
            <a:lvl6pPr marL="2514600" indent="-228600" defTabSz="909638"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defTabSz="909638"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defTabSz="909638"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defTabSz="909638" eaLnBrk="0" fontAlgn="base" hangingPunct="0">
              <a:spcBef>
                <a:spcPct val="0"/>
              </a:spcBef>
              <a:spcAft>
                <a:spcPct val="0"/>
              </a:spcAft>
              <a:defRPr>
                <a:solidFill>
                  <a:schemeClr val="tx1"/>
                </a:solidFill>
                <a:latin typeface="Georgia" pitchFamily="18" charset="0"/>
                <a:cs typeface="Arial" pitchFamily="34" charset="0"/>
              </a:defRPr>
            </a:lvl9pPr>
          </a:lstStyle>
          <a:p>
            <a:pPr algn="r"/>
            <a:fld id="{5F987E61-8789-4133-9816-1FCC519B455F}" type="slidenum">
              <a:rPr lang="en-US" sz="1200">
                <a:solidFill>
                  <a:srgbClr val="000000"/>
                </a:solidFill>
                <a:latin typeface="Times New Roman" pitchFamily="18" charset="0"/>
              </a:rPr>
              <a:pPr algn="r"/>
              <a:t>17</a:t>
            </a:fld>
            <a:endParaRPr lang="en-US" sz="1200">
              <a:solidFill>
                <a:srgbClr val="000000"/>
              </a:solidFill>
              <a:latin typeface="Times New Roman" pitchFamily="18" charset="0"/>
            </a:endParaRPr>
          </a:p>
        </p:txBody>
      </p:sp>
      <p:sp>
        <p:nvSpPr>
          <p:cNvPr id="104452" name="Rectangle 2"/>
          <p:cNvSpPr>
            <a:spLocks noGrp="1" noRot="1" noChangeAspect="1" noChangeArrowheads="1" noTextEdit="1"/>
          </p:cNvSpPr>
          <p:nvPr>
            <p:ph type="sldImg"/>
          </p:nvPr>
        </p:nvSpPr>
        <p:spPr bwMode="auto">
          <a:xfrm>
            <a:off x="1108075"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3" name="Rectangle 3"/>
          <p:cNvSpPr>
            <a:spLocks noGrp="1" noChangeArrowheads="1"/>
          </p:cNvSpPr>
          <p:nvPr>
            <p:ph type="body" idx="1"/>
          </p:nvPr>
        </p:nvSpPr>
        <p:spPr bwMode="auto">
          <a:xfrm>
            <a:off x="914400" y="4415790"/>
            <a:ext cx="5029200" cy="418338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706" tIns="46353" rIns="92706" bIns="46353" numCol="1" anchor="t" anchorCtr="0" compatLnSpc="1">
            <a:prstTxWarp prst="textNoShape">
              <a:avLst/>
            </a:prstTxWarp>
          </a:bodyPr>
          <a:lstStyle/>
          <a:p>
            <a:pPr eaLnBrk="1" hangingPunct="1">
              <a:spcBef>
                <a:spcPct val="0"/>
              </a:spcBef>
            </a:pPr>
            <a:endParaRPr lang="en-US"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57066" indent="-291179" eaLnBrk="0" hangingPunct="0">
              <a:defRPr>
                <a:solidFill>
                  <a:schemeClr val="tx1"/>
                </a:solidFill>
                <a:latin typeface="Georgia" pitchFamily="18" charset="0"/>
                <a:cs typeface="Arial" pitchFamily="34" charset="0"/>
              </a:defRPr>
            </a:lvl2pPr>
            <a:lvl3pPr marL="1164717" indent="-232943" eaLnBrk="0" hangingPunct="0">
              <a:defRPr>
                <a:solidFill>
                  <a:schemeClr val="tx1"/>
                </a:solidFill>
                <a:latin typeface="Georgia" pitchFamily="18" charset="0"/>
                <a:cs typeface="Arial" pitchFamily="34" charset="0"/>
              </a:defRPr>
            </a:lvl3pPr>
            <a:lvl4pPr marL="1630604" indent="-232943" eaLnBrk="0" hangingPunct="0">
              <a:defRPr>
                <a:solidFill>
                  <a:schemeClr val="tx1"/>
                </a:solidFill>
                <a:latin typeface="Georgia" pitchFamily="18" charset="0"/>
                <a:cs typeface="Arial" pitchFamily="34" charset="0"/>
              </a:defRPr>
            </a:lvl4pPr>
            <a:lvl5pPr marL="2096491" indent="-232943" eaLnBrk="0" hangingPunct="0">
              <a:defRPr>
                <a:solidFill>
                  <a:schemeClr val="tx1"/>
                </a:solidFill>
                <a:latin typeface="Georgia" pitchFamily="18" charset="0"/>
                <a:cs typeface="Arial" pitchFamily="34" charset="0"/>
              </a:defRPr>
            </a:lvl5pPr>
            <a:lvl6pPr marL="2562377" indent="-232943" defTabSz="465887" eaLnBrk="0" fontAlgn="base" hangingPunct="0">
              <a:spcBef>
                <a:spcPct val="0"/>
              </a:spcBef>
              <a:spcAft>
                <a:spcPct val="0"/>
              </a:spcAft>
              <a:defRPr>
                <a:solidFill>
                  <a:schemeClr val="tx1"/>
                </a:solidFill>
                <a:latin typeface="Georgia" pitchFamily="18" charset="0"/>
                <a:cs typeface="Arial" pitchFamily="34" charset="0"/>
              </a:defRPr>
            </a:lvl6pPr>
            <a:lvl7pPr marL="3028264" indent="-232943" defTabSz="465887" eaLnBrk="0" fontAlgn="base" hangingPunct="0">
              <a:spcBef>
                <a:spcPct val="0"/>
              </a:spcBef>
              <a:spcAft>
                <a:spcPct val="0"/>
              </a:spcAft>
              <a:defRPr>
                <a:solidFill>
                  <a:schemeClr val="tx1"/>
                </a:solidFill>
                <a:latin typeface="Georgia" pitchFamily="18" charset="0"/>
                <a:cs typeface="Arial" pitchFamily="34" charset="0"/>
              </a:defRPr>
            </a:lvl7pPr>
            <a:lvl8pPr marL="3494151" indent="-232943" defTabSz="465887" eaLnBrk="0" fontAlgn="base" hangingPunct="0">
              <a:spcBef>
                <a:spcPct val="0"/>
              </a:spcBef>
              <a:spcAft>
                <a:spcPct val="0"/>
              </a:spcAft>
              <a:defRPr>
                <a:solidFill>
                  <a:schemeClr val="tx1"/>
                </a:solidFill>
                <a:latin typeface="Georgia" pitchFamily="18" charset="0"/>
                <a:cs typeface="Arial" pitchFamily="34" charset="0"/>
              </a:defRPr>
            </a:lvl8pPr>
            <a:lvl9pPr marL="3960038" indent="-232943" defTabSz="465887"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19CC2F47-EB65-4AC4-99E2-3309B3EEEBA5}" type="slidenum">
              <a:rPr lang="en-US" smtClean="0">
                <a:latin typeface="Calibri" pitchFamily="34" charset="0"/>
              </a:rPr>
              <a:pPr eaLnBrk="1" hangingPunct="1"/>
              <a:t>18</a:t>
            </a:fld>
            <a:endParaRPr lang="en-US" smtClean="0">
              <a:latin typeface="Calibri" pitchFamily="34" charset="0"/>
            </a:endParaRPr>
          </a:p>
        </p:txBody>
      </p:sp>
      <p:sp>
        <p:nvSpPr>
          <p:cNvPr id="105475" name="Rectangle 7"/>
          <p:cNvSpPr txBox="1">
            <a:spLocks noGrp="1" noChangeArrowheads="1"/>
          </p:cNvSpPr>
          <p:nvPr/>
        </p:nvSpPr>
        <p:spPr bwMode="auto">
          <a:xfrm>
            <a:off x="3887788" y="8831580"/>
            <a:ext cx="2970212" cy="464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706" tIns="46353" rIns="92706" bIns="46353" anchor="b"/>
          <a:lstStyle>
            <a:lvl1pPr defTabSz="909638" eaLnBrk="0" hangingPunct="0">
              <a:defRPr>
                <a:solidFill>
                  <a:schemeClr val="tx1"/>
                </a:solidFill>
                <a:latin typeface="Georgia" pitchFamily="18" charset="0"/>
                <a:cs typeface="Arial" pitchFamily="34" charset="0"/>
              </a:defRPr>
            </a:lvl1pPr>
            <a:lvl2pPr marL="742950" indent="-285750" defTabSz="909638" eaLnBrk="0" hangingPunct="0">
              <a:defRPr>
                <a:solidFill>
                  <a:schemeClr val="tx1"/>
                </a:solidFill>
                <a:latin typeface="Georgia" pitchFamily="18" charset="0"/>
                <a:cs typeface="Arial" pitchFamily="34" charset="0"/>
              </a:defRPr>
            </a:lvl2pPr>
            <a:lvl3pPr marL="1143000" indent="-228600" defTabSz="909638" eaLnBrk="0" hangingPunct="0">
              <a:defRPr>
                <a:solidFill>
                  <a:schemeClr val="tx1"/>
                </a:solidFill>
                <a:latin typeface="Georgia" pitchFamily="18" charset="0"/>
                <a:cs typeface="Arial" pitchFamily="34" charset="0"/>
              </a:defRPr>
            </a:lvl3pPr>
            <a:lvl4pPr marL="1600200" indent="-228600" defTabSz="909638" eaLnBrk="0" hangingPunct="0">
              <a:defRPr>
                <a:solidFill>
                  <a:schemeClr val="tx1"/>
                </a:solidFill>
                <a:latin typeface="Georgia" pitchFamily="18" charset="0"/>
                <a:cs typeface="Arial" pitchFamily="34" charset="0"/>
              </a:defRPr>
            </a:lvl4pPr>
            <a:lvl5pPr marL="2057400" indent="-228600" defTabSz="909638" eaLnBrk="0" hangingPunct="0">
              <a:defRPr>
                <a:solidFill>
                  <a:schemeClr val="tx1"/>
                </a:solidFill>
                <a:latin typeface="Georgia" pitchFamily="18" charset="0"/>
                <a:cs typeface="Arial" pitchFamily="34" charset="0"/>
              </a:defRPr>
            </a:lvl5pPr>
            <a:lvl6pPr marL="2514600" indent="-228600" defTabSz="909638"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defTabSz="909638"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defTabSz="909638"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defTabSz="909638" eaLnBrk="0" fontAlgn="base" hangingPunct="0">
              <a:spcBef>
                <a:spcPct val="0"/>
              </a:spcBef>
              <a:spcAft>
                <a:spcPct val="0"/>
              </a:spcAft>
              <a:defRPr>
                <a:solidFill>
                  <a:schemeClr val="tx1"/>
                </a:solidFill>
                <a:latin typeface="Georgia" pitchFamily="18" charset="0"/>
                <a:cs typeface="Arial" pitchFamily="34" charset="0"/>
              </a:defRPr>
            </a:lvl9pPr>
          </a:lstStyle>
          <a:p>
            <a:pPr algn="r"/>
            <a:fld id="{D915A181-EFF2-42B1-B334-DAF73202629C}" type="slidenum">
              <a:rPr lang="en-US" sz="1200">
                <a:solidFill>
                  <a:srgbClr val="000000"/>
                </a:solidFill>
                <a:latin typeface="Times New Roman" pitchFamily="18" charset="0"/>
              </a:rPr>
              <a:pPr algn="r"/>
              <a:t>18</a:t>
            </a:fld>
            <a:endParaRPr lang="en-US" sz="1200">
              <a:solidFill>
                <a:srgbClr val="000000"/>
              </a:solidFill>
              <a:latin typeface="Times New Roman" pitchFamily="18" charset="0"/>
            </a:endParaRPr>
          </a:p>
        </p:txBody>
      </p:sp>
      <p:sp>
        <p:nvSpPr>
          <p:cNvPr id="105476" name="Rectangle 2"/>
          <p:cNvSpPr>
            <a:spLocks noGrp="1" noRot="1" noChangeAspect="1" noChangeArrowheads="1" noTextEdit="1"/>
          </p:cNvSpPr>
          <p:nvPr>
            <p:ph type="sldImg"/>
          </p:nvPr>
        </p:nvSpPr>
        <p:spPr bwMode="auto">
          <a:xfrm>
            <a:off x="1108075"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7" name="Rectangle 3"/>
          <p:cNvSpPr>
            <a:spLocks noGrp="1" noChangeArrowheads="1"/>
          </p:cNvSpPr>
          <p:nvPr>
            <p:ph type="body" idx="1"/>
          </p:nvPr>
        </p:nvSpPr>
        <p:spPr bwMode="auto">
          <a:xfrm>
            <a:off x="914400" y="4415790"/>
            <a:ext cx="5029200" cy="418338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706" tIns="46353" rIns="92706" bIns="46353" numCol="1" anchor="t" anchorCtr="0" compatLnSpc="1">
            <a:prstTxWarp prst="textNoShape">
              <a:avLst/>
            </a:prstTxWarp>
          </a:bodyPr>
          <a:lstStyle/>
          <a:p>
            <a:pPr eaLnBrk="1" hangingPunct="1">
              <a:spcBef>
                <a:spcPct val="0"/>
              </a:spcBef>
            </a:pPr>
            <a:r>
              <a:rPr lang="en-US" dirty="0" smtClean="0"/>
              <a:t>In 2009, only a single state, Colorado, remained with the percent of obese adults under 20%.  </a:t>
            </a:r>
          </a:p>
          <a:p>
            <a:pPr eaLnBrk="1" hangingPunct="1">
              <a:spcBef>
                <a:spcPct val="0"/>
              </a:spcBef>
            </a:pPr>
            <a:endParaRPr lang="en-US" dirty="0" smtClean="0"/>
          </a:p>
          <a:p>
            <a:pPr eaLnBrk="1" hangingPunct="1">
              <a:spcBef>
                <a:spcPct val="0"/>
              </a:spcBef>
            </a:pPr>
            <a:r>
              <a:rPr lang="en-US" dirty="0" smtClean="0"/>
              <a:t>This incredible increase in obesity represents more than individuals’ unhealthy choices – but rather shows the effect of environmental influences on our behavior.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TextEdit="1"/>
          </p:cNvSpPr>
          <p:nvPr>
            <p:ph type="sldImg"/>
          </p:nvPr>
        </p:nvSpPr>
        <p:spPr bwMode="auto">
          <a:xfrm>
            <a:off x="1108075"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Rectangle 3"/>
          <p:cNvSpPr>
            <a:spLocks noGrp="1"/>
          </p:cNvSpPr>
          <p:nvPr>
            <p:ph type="body" idx="1"/>
          </p:nvPr>
        </p:nvSpPr>
        <p:spPr bwMode="auto">
          <a:xfrm>
            <a:off x="914400" y="4415790"/>
            <a:ext cx="5029200" cy="418338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ＭＳ Ｐゴシック" pitchFamily="34" charset="-128"/>
                <a:cs typeface="+mn-cs"/>
              </a:rPr>
              <a:t>According to the CDC, “Rising rates of obesity seem to be a consequence of modern life, with access to large amounts of palatable, high calorie food and limited need for physical activity.”</a:t>
            </a:r>
          </a:p>
          <a:p>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fontAlgn="base"/>
            <a:r>
              <a:rPr lang="en-US" sz="1200" b="1" kern="1200" dirty="0" smtClean="0">
                <a:solidFill>
                  <a:schemeClr val="tx1"/>
                </a:solidFill>
                <a:effectLst/>
                <a:latin typeface="+mn-lt"/>
                <a:ea typeface="ＭＳ Ｐゴシック" pitchFamily="34" charset="-128"/>
                <a:cs typeface="+mn-cs"/>
              </a:rPr>
              <a:t>Agenda</a:t>
            </a:r>
            <a:endParaRPr lang="en-US" sz="1200" kern="1200" dirty="0" smtClean="0">
              <a:solidFill>
                <a:schemeClr val="tx1"/>
              </a:solidFill>
              <a:effectLst/>
              <a:latin typeface="+mn-lt"/>
              <a:ea typeface="ＭＳ Ｐゴシック" pitchFamily="34" charset="-128"/>
              <a:cs typeface="+mn-cs"/>
            </a:endParaRPr>
          </a:p>
          <a:p>
            <a:pPr fontAlgn="base"/>
            <a:r>
              <a:rPr lang="en-US" sz="1200" b="1" kern="1200" dirty="0" smtClean="0">
                <a:solidFill>
                  <a:schemeClr val="tx1"/>
                </a:solidFill>
                <a:effectLst/>
                <a:latin typeface="+mn-lt"/>
                <a:ea typeface="ＭＳ Ｐゴシック" pitchFamily="34" charset="-128"/>
                <a:cs typeface="+mn-cs"/>
              </a:rPr>
              <a:t>Welcome</a:t>
            </a:r>
            <a:r>
              <a:rPr lang="en-US" sz="1200" kern="1200" dirty="0" smtClean="0">
                <a:solidFill>
                  <a:schemeClr val="tx1"/>
                </a:solidFill>
                <a:effectLst/>
                <a:latin typeface="+mn-lt"/>
                <a:ea typeface="ＭＳ Ｐゴシック" pitchFamily="34" charset="-128"/>
                <a:cs typeface="+mn-cs"/>
              </a:rPr>
              <a:t> - Resident Leadership Academy Background</a:t>
            </a:r>
          </a:p>
          <a:p>
            <a:pPr fontAlgn="base"/>
            <a:r>
              <a:rPr lang="en-US" sz="1200" b="1" kern="1200" dirty="0" smtClean="0">
                <a:solidFill>
                  <a:schemeClr val="tx1"/>
                </a:solidFill>
                <a:effectLst/>
                <a:latin typeface="+mn-lt"/>
                <a:ea typeface="ＭＳ Ｐゴシック" pitchFamily="34" charset="-128"/>
                <a:cs typeface="+mn-cs"/>
              </a:rPr>
              <a:t>Introductions </a:t>
            </a:r>
            <a:r>
              <a:rPr lang="en-US" sz="1200" kern="1200" dirty="0" smtClean="0">
                <a:solidFill>
                  <a:schemeClr val="tx1"/>
                </a:solidFill>
                <a:effectLst/>
                <a:latin typeface="+mn-lt"/>
                <a:ea typeface="ＭＳ Ｐゴシック" pitchFamily="34" charset="-128"/>
                <a:cs typeface="+mn-cs"/>
              </a:rPr>
              <a:t>- Resident Leadership Academy Vision</a:t>
            </a:r>
          </a:p>
          <a:p>
            <a:pPr fontAlgn="base"/>
            <a:r>
              <a:rPr lang="en-US" sz="1200" b="1" kern="1200" dirty="0" smtClean="0">
                <a:solidFill>
                  <a:schemeClr val="tx1"/>
                </a:solidFill>
                <a:effectLst/>
                <a:latin typeface="+mn-lt"/>
                <a:ea typeface="ＭＳ Ｐゴシック" pitchFamily="34" charset="-128"/>
                <a:cs typeface="+mn-cs"/>
              </a:rPr>
              <a:t>Obesity as Public Health Crisis</a:t>
            </a:r>
            <a:endParaRPr lang="en-US" sz="1200" kern="1200" dirty="0" smtClean="0">
              <a:solidFill>
                <a:schemeClr val="tx1"/>
              </a:solidFill>
              <a:effectLst/>
              <a:latin typeface="+mn-lt"/>
              <a:ea typeface="ＭＳ Ｐゴシック" pitchFamily="34" charset="-128"/>
              <a:cs typeface="+mn-cs"/>
            </a:endParaRPr>
          </a:p>
          <a:p>
            <a:pPr fontAlgn="base"/>
            <a:r>
              <a:rPr lang="en-US" sz="1200" kern="1200" dirty="0" smtClean="0">
                <a:solidFill>
                  <a:schemeClr val="tx1"/>
                </a:solidFill>
                <a:effectLst/>
                <a:latin typeface="+mn-lt"/>
                <a:ea typeface="ＭＳ Ｐゴシック" pitchFamily="34" charset="-128"/>
                <a:cs typeface="+mn-cs"/>
              </a:rPr>
              <a:t>- Building Better Health</a:t>
            </a:r>
          </a:p>
          <a:p>
            <a:pPr fontAlgn="base"/>
            <a:r>
              <a:rPr lang="en-US" sz="1200" kern="1200" dirty="0" smtClean="0">
                <a:solidFill>
                  <a:schemeClr val="tx1"/>
                </a:solidFill>
                <a:effectLst/>
                <a:latin typeface="+mn-lt"/>
                <a:ea typeface="ＭＳ Ｐゴシック" pitchFamily="34" charset="-128"/>
                <a:cs typeface="+mn-cs"/>
              </a:rPr>
              <a:t>- Trends of Obesity &amp; Obesity-Related Disease</a:t>
            </a:r>
          </a:p>
          <a:p>
            <a:pPr fontAlgn="base"/>
            <a:r>
              <a:rPr lang="en-US" sz="1200" kern="1200" dirty="0" smtClean="0">
                <a:solidFill>
                  <a:schemeClr val="tx1"/>
                </a:solidFill>
                <a:effectLst/>
                <a:latin typeface="+mn-lt"/>
                <a:ea typeface="ＭＳ Ｐゴシック" pitchFamily="34" charset="-128"/>
                <a:cs typeface="+mn-cs"/>
              </a:rPr>
              <a:t>- Addressing Obesity and Supporting All Individuals</a:t>
            </a:r>
          </a:p>
          <a:p>
            <a:pPr fontAlgn="base"/>
            <a:r>
              <a:rPr lang="en-US" sz="1200" b="1" kern="1200" dirty="0" smtClean="0">
                <a:solidFill>
                  <a:schemeClr val="tx1"/>
                </a:solidFill>
                <a:effectLst/>
                <a:latin typeface="+mn-lt"/>
                <a:ea typeface="ＭＳ Ｐゴシック" pitchFamily="34" charset="-128"/>
                <a:cs typeface="+mn-cs"/>
              </a:rPr>
              <a:t>Interactive Activity</a:t>
            </a:r>
            <a:r>
              <a:rPr lang="en-US" sz="1200" kern="1200" dirty="0" smtClean="0">
                <a:solidFill>
                  <a:schemeClr val="tx1"/>
                </a:solidFill>
                <a:effectLst/>
                <a:latin typeface="+mn-lt"/>
                <a:ea typeface="ＭＳ Ｐゴシック" pitchFamily="34" charset="-128"/>
                <a:cs typeface="+mn-cs"/>
              </a:rPr>
              <a:t> - What’s Wrong With This Picture? (Instructions</a:t>
            </a:r>
            <a:r>
              <a:rPr lang="en-US" sz="1200" kern="1200" baseline="0" dirty="0" smtClean="0">
                <a:solidFill>
                  <a:schemeClr val="tx1"/>
                </a:solidFill>
                <a:effectLst/>
                <a:latin typeface="+mn-lt"/>
                <a:ea typeface="ＭＳ Ｐゴシック" pitchFamily="34" charset="-128"/>
                <a:cs typeface="+mn-cs"/>
              </a:rPr>
              <a:t> located in Facilitator’s Manual only)</a:t>
            </a:r>
            <a:endParaRPr lang="en-US" sz="1200" kern="1200" dirty="0" smtClean="0">
              <a:solidFill>
                <a:schemeClr val="tx1"/>
              </a:solidFill>
              <a:effectLst/>
              <a:latin typeface="+mn-lt"/>
              <a:ea typeface="ＭＳ Ｐゴシック" pitchFamily="34" charset="-128"/>
              <a:cs typeface="+mn-cs"/>
            </a:endParaRPr>
          </a:p>
          <a:p>
            <a:pPr fontAlgn="base"/>
            <a:r>
              <a:rPr lang="en-US" sz="1200" b="1" kern="1200" dirty="0" smtClean="0">
                <a:solidFill>
                  <a:schemeClr val="tx1"/>
                </a:solidFill>
                <a:effectLst/>
                <a:latin typeface="+mn-lt"/>
                <a:ea typeface="ＭＳ Ｐゴシック" pitchFamily="34" charset="-128"/>
                <a:cs typeface="+mn-cs"/>
              </a:rPr>
              <a:t>Addressing Chronic Disease Effectively</a:t>
            </a:r>
            <a:endParaRPr lang="en-US" sz="1200" kern="1200" dirty="0" smtClean="0">
              <a:solidFill>
                <a:schemeClr val="tx1"/>
              </a:solidFill>
              <a:effectLst/>
              <a:latin typeface="+mn-lt"/>
              <a:ea typeface="ＭＳ Ｐゴシック" pitchFamily="34" charset="-128"/>
              <a:cs typeface="+mn-cs"/>
            </a:endParaRPr>
          </a:p>
          <a:p>
            <a:pPr fontAlgn="base"/>
            <a:r>
              <a:rPr lang="en-US" sz="1200" b="1" kern="1200" dirty="0" smtClean="0">
                <a:solidFill>
                  <a:schemeClr val="tx1"/>
                </a:solidFill>
                <a:effectLst/>
                <a:latin typeface="+mn-lt"/>
                <a:ea typeface="ＭＳ Ｐゴシック" pitchFamily="34" charset="-128"/>
                <a:cs typeface="+mn-cs"/>
              </a:rPr>
              <a:t>Conclusion</a:t>
            </a:r>
            <a:endParaRPr lang="en-US" sz="1200" kern="1200" dirty="0" smtClean="0">
              <a:solidFill>
                <a:schemeClr val="tx1"/>
              </a:solidFill>
              <a:effectLst/>
              <a:latin typeface="+mn-lt"/>
              <a:ea typeface="ＭＳ Ｐゴシック" pitchFamily="34" charset="-128"/>
              <a:cs typeface="+mn-cs"/>
            </a:endParaRPr>
          </a:p>
          <a:p>
            <a:endParaRPr 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TextEdit="1"/>
          </p:cNvSpPr>
          <p:nvPr>
            <p:ph type="sldImg"/>
          </p:nvPr>
        </p:nvSpPr>
        <p:spPr bwMode="auto">
          <a:xfrm>
            <a:off x="1108075"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Rectangle 3"/>
          <p:cNvSpPr>
            <a:spLocks noGrp="1"/>
          </p:cNvSpPr>
          <p:nvPr>
            <p:ph type="body" idx="1"/>
          </p:nvPr>
        </p:nvSpPr>
        <p:spPr bwMode="auto">
          <a:xfrm>
            <a:off x="914400" y="4415790"/>
            <a:ext cx="5029200" cy="418338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This video</a:t>
            </a:r>
            <a:r>
              <a:rPr lang="en-US" baseline="0" dirty="0" smtClean="0"/>
              <a:t> exposes how our nation’s food supply is now controlled by a handful of corporations that often put profits ahead of consumer health, the livelihood of the US farmer, and the safety of workers and the environment.</a:t>
            </a:r>
          </a:p>
          <a:p>
            <a:endParaRPr lang="en-US" baseline="0" dirty="0" smtClean="0"/>
          </a:p>
          <a:p>
            <a:r>
              <a:rPr lang="en-US" i="1" baseline="0" dirty="0" smtClean="0"/>
              <a:t>[Check instructor manual for video segment.]</a:t>
            </a:r>
          </a:p>
          <a:p>
            <a:endParaRPr lang="en-US" baseline="0" dirty="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Are</a:t>
            </a:r>
            <a:r>
              <a:rPr lang="en-US" baseline="0" dirty="0" smtClean="0"/>
              <a:t> there fast food chains like this in your neighborhood? Why do people like to eat at these places?</a:t>
            </a:r>
          </a:p>
          <a:p>
            <a:endParaRPr lang="en-US" baseline="0" dirty="0" smtClean="0"/>
          </a:p>
          <a:p>
            <a:r>
              <a:rPr lang="en-US" b="0" i="1" baseline="0" dirty="0" smtClean="0"/>
              <a:t>[These pictures are from El Cajon. Consider adding pictures from your community.]</a:t>
            </a:r>
            <a:endParaRPr lang="en-US" b="0" i="1" dirty="0"/>
          </a:p>
        </p:txBody>
      </p:sp>
      <p:sp>
        <p:nvSpPr>
          <p:cNvPr id="4" name="Slide Number Placeholder 3"/>
          <p:cNvSpPr>
            <a:spLocks noGrp="1"/>
          </p:cNvSpPr>
          <p:nvPr>
            <p:ph type="sldNum" sz="quarter" idx="10"/>
          </p:nvPr>
        </p:nvSpPr>
        <p:spPr/>
        <p:txBody>
          <a:bodyPr/>
          <a:lstStyle/>
          <a:p>
            <a:pPr>
              <a:defRPr/>
            </a:pPr>
            <a:fld id="{F8EEEAE9-8C3D-4E96-AC82-EC3D272B0EB8}" type="slidenum">
              <a:rPr lang="en-US" smtClean="0"/>
              <a:pPr>
                <a:defRPr/>
              </a:pPr>
              <a:t>21</a:t>
            </a:fld>
            <a:endParaRPr lang="en-US"/>
          </a:p>
        </p:txBody>
      </p:sp>
    </p:spTree>
    <p:extLst>
      <p:ext uri="{BB962C8B-B14F-4D97-AF65-F5344CB8AC3E}">
        <p14:creationId xmlns:p14="http://schemas.microsoft.com/office/powerpoint/2010/main" val="32452993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ＭＳ Ｐゴシック" pitchFamily="34" charset="-128"/>
                <a:cs typeface="+mn-cs"/>
              </a:rPr>
              <a:t>Most fast food restaurants provide drive-thru options so a person does not even have expend any energy to get out of his/her car and walk into a restaurant to obtain calorie-laden food.</a:t>
            </a:r>
          </a:p>
          <a:p>
            <a:endParaRPr lang="en-US" dirty="0"/>
          </a:p>
        </p:txBody>
      </p:sp>
      <p:sp>
        <p:nvSpPr>
          <p:cNvPr id="4" name="Slide Number Placeholder 3"/>
          <p:cNvSpPr>
            <a:spLocks noGrp="1"/>
          </p:cNvSpPr>
          <p:nvPr>
            <p:ph type="sldNum" sz="quarter" idx="10"/>
          </p:nvPr>
        </p:nvSpPr>
        <p:spPr/>
        <p:txBody>
          <a:bodyPr/>
          <a:lstStyle/>
          <a:p>
            <a:pPr>
              <a:defRPr/>
            </a:pPr>
            <a:fld id="{F8EEEAE9-8C3D-4E96-AC82-EC3D272B0EB8}" type="slidenum">
              <a:rPr lang="en-US" smtClean="0"/>
              <a:pPr>
                <a:defRPr/>
              </a:pPr>
              <a:t>22</a:t>
            </a:fld>
            <a:endParaRPr lang="en-US"/>
          </a:p>
        </p:txBody>
      </p:sp>
    </p:spTree>
    <p:extLst>
      <p:ext uri="{BB962C8B-B14F-4D97-AF65-F5344CB8AC3E}">
        <p14:creationId xmlns:p14="http://schemas.microsoft.com/office/powerpoint/2010/main" val="35176021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ＭＳ Ｐゴシック" pitchFamily="34" charset="-128"/>
                <a:cs typeface="+mn-cs"/>
              </a:rPr>
              <a:t>Sugary sodas and other unhealthy soft drinks are readily available along walking routes when a water fountain would be a more healthy choice.</a:t>
            </a:r>
          </a:p>
          <a:p>
            <a:endParaRPr lang="en-US" dirty="0"/>
          </a:p>
        </p:txBody>
      </p:sp>
      <p:sp>
        <p:nvSpPr>
          <p:cNvPr id="4" name="Slide Number Placeholder 3"/>
          <p:cNvSpPr>
            <a:spLocks noGrp="1"/>
          </p:cNvSpPr>
          <p:nvPr>
            <p:ph type="sldNum" sz="quarter" idx="10"/>
          </p:nvPr>
        </p:nvSpPr>
        <p:spPr/>
        <p:txBody>
          <a:bodyPr/>
          <a:lstStyle/>
          <a:p>
            <a:pPr>
              <a:defRPr/>
            </a:pPr>
            <a:fld id="{F8EEEAE9-8C3D-4E96-AC82-EC3D272B0EB8}" type="slidenum">
              <a:rPr lang="en-US" smtClean="0"/>
              <a:pPr>
                <a:defRPr/>
              </a:pPr>
              <a:t>23</a:t>
            </a:fld>
            <a:endParaRPr lang="en-US"/>
          </a:p>
        </p:txBody>
      </p:sp>
    </p:spTree>
    <p:extLst>
      <p:ext uri="{BB962C8B-B14F-4D97-AF65-F5344CB8AC3E}">
        <p14:creationId xmlns:p14="http://schemas.microsoft.com/office/powerpoint/2010/main" val="27064493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a:t>
            </a:r>
            <a:r>
              <a:rPr lang="en-US" baseline="0" dirty="0" smtClean="0"/>
              <a:t> fast food restaurants offer healthy alternatives with lean meats and fresh vegetables. Healthier choices are typically more expensive. The “Dollar Menu” does not usually have healthy choices.</a:t>
            </a:r>
          </a:p>
          <a:p>
            <a:endParaRPr lang="en-US" dirty="0"/>
          </a:p>
        </p:txBody>
      </p:sp>
      <p:sp>
        <p:nvSpPr>
          <p:cNvPr id="4" name="Slide Number Placeholder 3"/>
          <p:cNvSpPr>
            <a:spLocks noGrp="1"/>
          </p:cNvSpPr>
          <p:nvPr>
            <p:ph type="sldNum" sz="quarter" idx="10"/>
          </p:nvPr>
        </p:nvSpPr>
        <p:spPr/>
        <p:txBody>
          <a:bodyPr/>
          <a:lstStyle/>
          <a:p>
            <a:pPr>
              <a:defRPr/>
            </a:pPr>
            <a:fld id="{F8EEEAE9-8C3D-4E96-AC82-EC3D272B0EB8}" type="slidenum">
              <a:rPr lang="en-US" smtClean="0"/>
              <a:pPr>
                <a:defRPr/>
              </a:pPr>
              <a:t>24</a:t>
            </a:fld>
            <a:endParaRPr lang="en-US"/>
          </a:p>
        </p:txBody>
      </p:sp>
    </p:spTree>
    <p:extLst>
      <p:ext uri="{BB962C8B-B14F-4D97-AF65-F5344CB8AC3E}">
        <p14:creationId xmlns:p14="http://schemas.microsoft.com/office/powerpoint/2010/main" val="39859873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car-based</a:t>
            </a:r>
            <a:r>
              <a:rPr lang="en-US" baseline="0" dirty="0" smtClean="0"/>
              <a:t> street system makes it difficult to cross the street for those who are walking.</a:t>
            </a:r>
          </a:p>
          <a:p>
            <a:endParaRPr lang="en-US" baseline="0" dirty="0" smtClean="0"/>
          </a:p>
          <a:p>
            <a:r>
              <a:rPr lang="en-US" i="1" baseline="0" dirty="0" smtClean="0"/>
              <a:t>[Add an example of poor walkability from your community or take pictures from Module 4.]  </a:t>
            </a:r>
            <a:endParaRPr lang="en-US" i="1" dirty="0"/>
          </a:p>
        </p:txBody>
      </p:sp>
      <p:sp>
        <p:nvSpPr>
          <p:cNvPr id="4" name="Slide Number Placeholder 3"/>
          <p:cNvSpPr>
            <a:spLocks noGrp="1"/>
          </p:cNvSpPr>
          <p:nvPr>
            <p:ph type="sldNum" sz="quarter" idx="10"/>
          </p:nvPr>
        </p:nvSpPr>
        <p:spPr/>
        <p:txBody>
          <a:bodyPr/>
          <a:lstStyle/>
          <a:p>
            <a:pPr>
              <a:defRPr/>
            </a:pPr>
            <a:fld id="{F8EEEAE9-8C3D-4E96-AC82-EC3D272B0EB8}" type="slidenum">
              <a:rPr lang="en-US" smtClean="0"/>
              <a:pPr>
                <a:defRPr/>
              </a:pPr>
              <a:t>25</a:t>
            </a:fld>
            <a:endParaRPr lang="en-US"/>
          </a:p>
        </p:txBody>
      </p:sp>
    </p:spTree>
    <p:extLst>
      <p:ext uri="{BB962C8B-B14F-4D97-AF65-F5344CB8AC3E}">
        <p14:creationId xmlns:p14="http://schemas.microsoft.com/office/powerpoint/2010/main" val="41024282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r>
              <a:rPr lang="en-US" baseline="0" dirty="0" smtClean="0"/>
              <a:t> clearly marked crosswalk that is easy to see for cars and pedestrian makes it safer to cross the street.</a:t>
            </a:r>
            <a:endParaRPr lang="en-US" dirty="0"/>
          </a:p>
        </p:txBody>
      </p:sp>
      <p:sp>
        <p:nvSpPr>
          <p:cNvPr id="4" name="Slide Number Placeholder 3"/>
          <p:cNvSpPr>
            <a:spLocks noGrp="1"/>
          </p:cNvSpPr>
          <p:nvPr>
            <p:ph type="sldNum" sz="quarter" idx="10"/>
          </p:nvPr>
        </p:nvSpPr>
        <p:spPr/>
        <p:txBody>
          <a:bodyPr/>
          <a:lstStyle/>
          <a:p>
            <a:pPr>
              <a:defRPr/>
            </a:pPr>
            <a:fld id="{F8EEEAE9-8C3D-4E96-AC82-EC3D272B0EB8}" type="slidenum">
              <a:rPr lang="en-US" smtClean="0"/>
              <a:pPr>
                <a:defRPr/>
              </a:pPr>
              <a:t>26</a:t>
            </a:fld>
            <a:endParaRPr lang="en-US"/>
          </a:p>
        </p:txBody>
      </p:sp>
    </p:spTree>
    <p:extLst>
      <p:ext uri="{BB962C8B-B14F-4D97-AF65-F5344CB8AC3E}">
        <p14:creationId xmlns:p14="http://schemas.microsoft.com/office/powerpoint/2010/main" val="11458218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pleasant walking environment with tree cover and a buffer between pedestrians and cars makes it more inviting</a:t>
            </a:r>
            <a:r>
              <a:rPr lang="en-US" baseline="0" dirty="0" smtClean="0"/>
              <a:t> to walk.</a:t>
            </a:r>
            <a:endParaRPr lang="en-US" dirty="0"/>
          </a:p>
        </p:txBody>
      </p:sp>
      <p:sp>
        <p:nvSpPr>
          <p:cNvPr id="4" name="Slide Number Placeholder 3"/>
          <p:cNvSpPr>
            <a:spLocks noGrp="1"/>
          </p:cNvSpPr>
          <p:nvPr>
            <p:ph type="sldNum" sz="quarter" idx="10"/>
          </p:nvPr>
        </p:nvSpPr>
        <p:spPr/>
        <p:txBody>
          <a:bodyPr/>
          <a:lstStyle/>
          <a:p>
            <a:pPr>
              <a:defRPr/>
            </a:pPr>
            <a:fld id="{F8EEEAE9-8C3D-4E96-AC82-EC3D272B0EB8}" type="slidenum">
              <a:rPr lang="en-US" smtClean="0"/>
              <a:pPr>
                <a:defRPr/>
              </a:pPr>
              <a:t>27</a:t>
            </a:fld>
            <a:endParaRPr lang="en-US"/>
          </a:p>
        </p:txBody>
      </p:sp>
    </p:spTree>
    <p:extLst>
      <p:ext uri="{BB962C8B-B14F-4D97-AF65-F5344CB8AC3E}">
        <p14:creationId xmlns:p14="http://schemas.microsoft.com/office/powerpoint/2010/main" val="31297175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cities</a:t>
            </a:r>
            <a:r>
              <a:rPr lang="en-US" baseline="0" dirty="0" smtClean="0"/>
              <a:t> where there are not facilities for people who are homeless, it’s common to see people without homes living on the streets.</a:t>
            </a:r>
            <a:endParaRPr lang="en-US" dirty="0"/>
          </a:p>
        </p:txBody>
      </p:sp>
      <p:sp>
        <p:nvSpPr>
          <p:cNvPr id="4" name="Slide Number Placeholder 3"/>
          <p:cNvSpPr>
            <a:spLocks noGrp="1"/>
          </p:cNvSpPr>
          <p:nvPr>
            <p:ph type="sldNum" sz="quarter" idx="10"/>
          </p:nvPr>
        </p:nvSpPr>
        <p:spPr/>
        <p:txBody>
          <a:bodyPr/>
          <a:lstStyle/>
          <a:p>
            <a:pPr>
              <a:defRPr/>
            </a:pPr>
            <a:fld id="{F8EEEAE9-8C3D-4E96-AC82-EC3D272B0EB8}" type="slidenum">
              <a:rPr lang="en-US" smtClean="0"/>
              <a:pPr>
                <a:defRPr/>
              </a:pPr>
              <a:t>28</a:t>
            </a:fld>
            <a:endParaRPr lang="en-US"/>
          </a:p>
        </p:txBody>
      </p:sp>
    </p:spTree>
    <p:extLst>
      <p:ext uri="{BB962C8B-B14F-4D97-AF65-F5344CB8AC3E}">
        <p14:creationId xmlns:p14="http://schemas.microsoft.com/office/powerpoint/2010/main" val="23564534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 you feel safe walking</a:t>
            </a:r>
            <a:r>
              <a:rPr lang="en-US" baseline="0" dirty="0" smtClean="0"/>
              <a:t> through a neighborhood with graffiti?</a:t>
            </a:r>
            <a:endParaRPr lang="en-US" dirty="0"/>
          </a:p>
        </p:txBody>
      </p:sp>
      <p:sp>
        <p:nvSpPr>
          <p:cNvPr id="4" name="Slide Number Placeholder 3"/>
          <p:cNvSpPr>
            <a:spLocks noGrp="1"/>
          </p:cNvSpPr>
          <p:nvPr>
            <p:ph type="sldNum" sz="quarter" idx="10"/>
          </p:nvPr>
        </p:nvSpPr>
        <p:spPr/>
        <p:txBody>
          <a:bodyPr/>
          <a:lstStyle/>
          <a:p>
            <a:pPr>
              <a:defRPr/>
            </a:pPr>
            <a:fld id="{F8EEEAE9-8C3D-4E96-AC82-EC3D272B0EB8}" type="slidenum">
              <a:rPr lang="en-US" smtClean="0"/>
              <a:pPr>
                <a:defRPr/>
              </a:pPr>
              <a:t>29</a:t>
            </a:fld>
            <a:endParaRPr lang="en-US"/>
          </a:p>
        </p:txBody>
      </p:sp>
    </p:spTree>
    <p:extLst>
      <p:ext uri="{BB962C8B-B14F-4D97-AF65-F5344CB8AC3E}">
        <p14:creationId xmlns:p14="http://schemas.microsoft.com/office/powerpoint/2010/main" val="34631698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57066" indent="-291179" eaLnBrk="0" hangingPunct="0">
              <a:defRPr>
                <a:solidFill>
                  <a:schemeClr val="tx1"/>
                </a:solidFill>
                <a:latin typeface="Georgia" pitchFamily="18" charset="0"/>
                <a:cs typeface="Arial" pitchFamily="34" charset="0"/>
              </a:defRPr>
            </a:lvl2pPr>
            <a:lvl3pPr marL="1164717" indent="-232943" eaLnBrk="0" hangingPunct="0">
              <a:defRPr>
                <a:solidFill>
                  <a:schemeClr val="tx1"/>
                </a:solidFill>
                <a:latin typeface="Georgia" pitchFamily="18" charset="0"/>
                <a:cs typeface="Arial" pitchFamily="34" charset="0"/>
              </a:defRPr>
            </a:lvl3pPr>
            <a:lvl4pPr marL="1630604" indent="-232943" eaLnBrk="0" hangingPunct="0">
              <a:defRPr>
                <a:solidFill>
                  <a:schemeClr val="tx1"/>
                </a:solidFill>
                <a:latin typeface="Georgia" pitchFamily="18" charset="0"/>
                <a:cs typeface="Arial" pitchFamily="34" charset="0"/>
              </a:defRPr>
            </a:lvl4pPr>
            <a:lvl5pPr marL="2096491" indent="-232943" eaLnBrk="0" hangingPunct="0">
              <a:defRPr>
                <a:solidFill>
                  <a:schemeClr val="tx1"/>
                </a:solidFill>
                <a:latin typeface="Georgia" pitchFamily="18" charset="0"/>
                <a:cs typeface="Arial" pitchFamily="34" charset="0"/>
              </a:defRPr>
            </a:lvl5pPr>
            <a:lvl6pPr marL="2562377" indent="-232943" defTabSz="465887" eaLnBrk="0" fontAlgn="base" hangingPunct="0">
              <a:spcBef>
                <a:spcPct val="0"/>
              </a:spcBef>
              <a:spcAft>
                <a:spcPct val="0"/>
              </a:spcAft>
              <a:defRPr>
                <a:solidFill>
                  <a:schemeClr val="tx1"/>
                </a:solidFill>
                <a:latin typeface="Georgia" pitchFamily="18" charset="0"/>
                <a:cs typeface="Arial" pitchFamily="34" charset="0"/>
              </a:defRPr>
            </a:lvl6pPr>
            <a:lvl7pPr marL="3028264" indent="-232943" defTabSz="465887" eaLnBrk="0" fontAlgn="base" hangingPunct="0">
              <a:spcBef>
                <a:spcPct val="0"/>
              </a:spcBef>
              <a:spcAft>
                <a:spcPct val="0"/>
              </a:spcAft>
              <a:defRPr>
                <a:solidFill>
                  <a:schemeClr val="tx1"/>
                </a:solidFill>
                <a:latin typeface="Georgia" pitchFamily="18" charset="0"/>
                <a:cs typeface="Arial" pitchFamily="34" charset="0"/>
              </a:defRPr>
            </a:lvl7pPr>
            <a:lvl8pPr marL="3494151" indent="-232943" defTabSz="465887" eaLnBrk="0" fontAlgn="base" hangingPunct="0">
              <a:spcBef>
                <a:spcPct val="0"/>
              </a:spcBef>
              <a:spcAft>
                <a:spcPct val="0"/>
              </a:spcAft>
              <a:defRPr>
                <a:solidFill>
                  <a:schemeClr val="tx1"/>
                </a:solidFill>
                <a:latin typeface="Georgia" pitchFamily="18" charset="0"/>
                <a:cs typeface="Arial" pitchFamily="34" charset="0"/>
              </a:defRPr>
            </a:lvl8pPr>
            <a:lvl9pPr marL="3960038" indent="-232943" defTabSz="465887"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BAD278BE-8765-4848-801A-903CB2587C25}" type="slidenum">
              <a:rPr lang="en-US" smtClean="0">
                <a:latin typeface="Calibri" pitchFamily="34" charset="0"/>
              </a:rPr>
              <a:pPr eaLnBrk="1" hangingPunct="1"/>
              <a:t>3</a:t>
            </a:fld>
            <a:endParaRPr lang="en-US" smtClean="0">
              <a:latin typeface="Calibri" pitchFamily="34" charset="0"/>
            </a:endParaRPr>
          </a:p>
        </p:txBody>
      </p:sp>
      <p:sp>
        <p:nvSpPr>
          <p:cNvPr id="952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0" i="0" u="none" strike="noStrike" kern="1200" baseline="0" dirty="0" smtClean="0">
                <a:solidFill>
                  <a:schemeClr val="tx1"/>
                </a:solidFill>
                <a:latin typeface="+mn-lt"/>
                <a:ea typeface="ＭＳ Ｐゴシック" pitchFamily="34" charset="-128"/>
                <a:cs typeface="+mn-cs"/>
              </a:rPr>
              <a:t>In 2010, the Board of Supervisors adopted a comprehensive initiative called </a:t>
            </a:r>
            <a:r>
              <a:rPr lang="en-US" sz="1200" b="0" i="1" u="none" strike="noStrike" kern="1200" baseline="0" dirty="0" smtClean="0">
                <a:solidFill>
                  <a:schemeClr val="tx1"/>
                </a:solidFill>
                <a:latin typeface="+mn-lt"/>
                <a:ea typeface="ＭＳ Ｐゴシック" pitchFamily="34" charset="-128"/>
                <a:cs typeface="+mn-cs"/>
              </a:rPr>
              <a:t>Live Well San Diego</a:t>
            </a:r>
            <a:r>
              <a:rPr lang="en-US" sz="1200" b="0" i="0" u="none" strike="noStrike" kern="1200" baseline="0" dirty="0" smtClean="0">
                <a:solidFill>
                  <a:schemeClr val="tx1"/>
                </a:solidFill>
                <a:latin typeface="+mn-lt"/>
                <a:ea typeface="ＭＳ Ｐゴシック" pitchFamily="34" charset="-128"/>
                <a:cs typeface="+mn-cs"/>
              </a:rPr>
              <a:t>. This long-term plan to advance the health, safety and overall well-being of the region is being built with community involvement in three parts. </a:t>
            </a: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0" i="0" u="none" strike="noStrike" kern="1200" baseline="0" dirty="0" smtClean="0">
                <a:solidFill>
                  <a:schemeClr val="tx1"/>
                </a:solidFill>
                <a:latin typeface="+mn-lt"/>
                <a:ea typeface="ＭＳ Ｐゴシック" pitchFamily="34" charset="-128"/>
                <a:cs typeface="+mn-cs"/>
              </a:rPr>
              <a:t>The first component – </a:t>
            </a:r>
            <a:r>
              <a:rPr lang="en-US" sz="1200" b="0" i="1" u="none" strike="noStrike" kern="1200" baseline="0" dirty="0" smtClean="0">
                <a:solidFill>
                  <a:schemeClr val="tx1"/>
                </a:solidFill>
                <a:latin typeface="+mn-lt"/>
                <a:ea typeface="ＭＳ Ｐゴシック" pitchFamily="34" charset="-128"/>
                <a:cs typeface="+mn-cs"/>
              </a:rPr>
              <a:t>Building Better Health </a:t>
            </a:r>
            <a:r>
              <a:rPr lang="en-US" sz="1200" b="0" i="0" u="none" strike="noStrike" kern="1200" baseline="0" dirty="0" smtClean="0">
                <a:solidFill>
                  <a:schemeClr val="tx1"/>
                </a:solidFill>
                <a:latin typeface="+mn-lt"/>
                <a:ea typeface="ＭＳ Ｐゴシック" pitchFamily="34" charset="-128"/>
                <a:cs typeface="+mn-cs"/>
              </a:rPr>
              <a:t>– was adopted on July 13, 2010. Building Better Health </a:t>
            </a:r>
            <a:r>
              <a:rPr lang="en-US" dirty="0" smtClean="0"/>
              <a:t>calls for improving the health of all residents and supporting healthy choices</a:t>
            </a:r>
            <a:endParaRPr lang="en-US" sz="1200" b="0" i="0" u="none" strike="noStrike" kern="1200" baseline="0" dirty="0" smtClean="0">
              <a:solidFill>
                <a:schemeClr val="tx1"/>
              </a:solidFill>
              <a:latin typeface="+mn-lt"/>
              <a:ea typeface="ＭＳ Ｐゴシック" pitchFamily="34" charset="-128"/>
              <a:cs typeface="+mn-cs"/>
            </a:endParaRP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0" i="0" u="none" strike="noStrike" kern="1200" baseline="0" dirty="0" smtClean="0">
                <a:solidFill>
                  <a:schemeClr val="tx1"/>
                </a:solidFill>
                <a:latin typeface="+mn-lt"/>
                <a:ea typeface="ＭＳ Ｐゴシック" pitchFamily="34" charset="-128"/>
                <a:cs typeface="+mn-cs"/>
              </a:rPr>
              <a:t>The second component – </a:t>
            </a:r>
            <a:r>
              <a:rPr lang="en-US" sz="1200" b="0" i="1" u="none" strike="noStrike" kern="1200" baseline="0" dirty="0" smtClean="0">
                <a:solidFill>
                  <a:schemeClr val="tx1"/>
                </a:solidFill>
                <a:latin typeface="+mn-lt"/>
                <a:ea typeface="ＭＳ Ｐゴシック" pitchFamily="34" charset="-128"/>
                <a:cs typeface="+mn-cs"/>
              </a:rPr>
              <a:t>Living Safely </a:t>
            </a:r>
            <a:r>
              <a:rPr lang="en-US" sz="1200" b="0" i="0" u="none" strike="noStrike" kern="1200" baseline="0" dirty="0" smtClean="0">
                <a:solidFill>
                  <a:schemeClr val="tx1"/>
                </a:solidFill>
                <a:latin typeface="+mn-lt"/>
                <a:ea typeface="ＭＳ Ｐゴシック" pitchFamily="34" charset="-128"/>
                <a:cs typeface="+mn-cs"/>
              </a:rPr>
              <a:t>– was adopted on October 9, 2012. Living Safely </a:t>
            </a:r>
            <a:r>
              <a:rPr lang="en-US" dirty="0" smtClean="0"/>
              <a:t>calls for ensuring residents are protected from crime and abuse, neighborhoods are safe and communities are resilient to disasters and emergencies</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ＭＳ Ｐゴシック" pitchFamily="34" charset="-128"/>
                <a:cs typeface="+mn-cs"/>
              </a:rPr>
              <a:t>Because living well goes beyond health and safety, a third phase – </a:t>
            </a:r>
            <a:r>
              <a:rPr lang="en-US" sz="1200" b="0" i="1" u="none" strike="noStrike" kern="1200" baseline="0" dirty="0" smtClean="0">
                <a:solidFill>
                  <a:schemeClr val="tx1"/>
                </a:solidFill>
                <a:latin typeface="+mn-lt"/>
                <a:ea typeface="ＭＳ Ｐゴシック" pitchFamily="34" charset="-128"/>
                <a:cs typeface="+mn-cs"/>
              </a:rPr>
              <a:t>Thriving</a:t>
            </a:r>
            <a:r>
              <a:rPr lang="en-US" sz="1200" b="0" i="0" u="none" strike="noStrike" kern="1200" baseline="0" dirty="0" smtClean="0">
                <a:solidFill>
                  <a:schemeClr val="tx1"/>
                </a:solidFill>
                <a:latin typeface="+mn-lt"/>
                <a:ea typeface="ＭＳ Ｐゴシック" pitchFamily="34" charset="-128"/>
                <a:cs typeface="+mn-cs"/>
              </a:rPr>
              <a:t> –</a:t>
            </a:r>
            <a:r>
              <a:rPr lang="en-US" dirty="0" smtClean="0"/>
              <a:t>currently under development, calls for promoting a region in which residents can enjoy the highest quality of life</a:t>
            </a:r>
          </a:p>
          <a:p>
            <a:pPr marL="171450" indent="-171450">
              <a:buFont typeface="Arial" panose="020B0604020202020204" pitchFamily="34" charset="0"/>
              <a:buChar char="•"/>
            </a:pPr>
            <a:endParaRPr lang="en-US" sz="1200" b="0" i="0" u="none" strike="noStrike" kern="1200" baseline="0" dirty="0" smtClean="0">
              <a:solidFill>
                <a:schemeClr val="tx1"/>
              </a:solidFill>
              <a:latin typeface="+mn-lt"/>
              <a:ea typeface="ＭＳ Ｐゴシック" pitchFamily="34" charset="-128"/>
              <a:cs typeface="+mn-cs"/>
            </a:endParaRPr>
          </a:p>
          <a:p>
            <a:pPr eaLnBrk="1" hangingPunct="1">
              <a:spcBef>
                <a:spcPct val="0"/>
              </a:spcBef>
            </a:pPr>
            <a:endParaRPr lang="en-US" dirty="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Arial" pitchFamily="34" charset="0"/>
                <a:cs typeface="Arial" pitchFamily="34" charset="0"/>
              </a:rPr>
              <a:t>How do you feel about a</a:t>
            </a:r>
            <a:r>
              <a:rPr lang="en-US" baseline="0" dirty="0" smtClean="0">
                <a:latin typeface="Arial" pitchFamily="34" charset="0"/>
                <a:cs typeface="Arial" pitchFamily="34" charset="0"/>
              </a:rPr>
              <a:t> neighborhood that has a lot of trash in the streets, vandalism, and empty lots?</a:t>
            </a:r>
            <a:endParaRPr lang="en-US" dirty="0" smtClean="0">
              <a:latin typeface="Arial" pitchFamily="34" charset="0"/>
              <a:cs typeface="Arial" pitchFamily="34" charset="0"/>
            </a:endParaRPr>
          </a:p>
        </p:txBody>
      </p:sp>
      <p:sp>
        <p:nvSpPr>
          <p:cNvPr id="1105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57066" indent="-291179" eaLnBrk="0" hangingPunct="0">
              <a:defRPr>
                <a:solidFill>
                  <a:schemeClr val="tx1"/>
                </a:solidFill>
                <a:latin typeface="Georgia" pitchFamily="18" charset="0"/>
                <a:cs typeface="Arial" pitchFamily="34" charset="0"/>
              </a:defRPr>
            </a:lvl2pPr>
            <a:lvl3pPr marL="1164717" indent="-232943" eaLnBrk="0" hangingPunct="0">
              <a:defRPr>
                <a:solidFill>
                  <a:schemeClr val="tx1"/>
                </a:solidFill>
                <a:latin typeface="Georgia" pitchFamily="18" charset="0"/>
                <a:cs typeface="Arial" pitchFamily="34" charset="0"/>
              </a:defRPr>
            </a:lvl3pPr>
            <a:lvl4pPr marL="1630604" indent="-232943" eaLnBrk="0" hangingPunct="0">
              <a:defRPr>
                <a:solidFill>
                  <a:schemeClr val="tx1"/>
                </a:solidFill>
                <a:latin typeface="Georgia" pitchFamily="18" charset="0"/>
                <a:cs typeface="Arial" pitchFamily="34" charset="0"/>
              </a:defRPr>
            </a:lvl4pPr>
            <a:lvl5pPr marL="2096491" indent="-232943" eaLnBrk="0" hangingPunct="0">
              <a:defRPr>
                <a:solidFill>
                  <a:schemeClr val="tx1"/>
                </a:solidFill>
                <a:latin typeface="Georgia" pitchFamily="18" charset="0"/>
                <a:cs typeface="Arial" pitchFamily="34" charset="0"/>
              </a:defRPr>
            </a:lvl5pPr>
            <a:lvl6pPr marL="2562377" indent="-232943" defTabSz="465887" eaLnBrk="0" fontAlgn="base" hangingPunct="0">
              <a:spcBef>
                <a:spcPct val="0"/>
              </a:spcBef>
              <a:spcAft>
                <a:spcPct val="0"/>
              </a:spcAft>
              <a:defRPr>
                <a:solidFill>
                  <a:schemeClr val="tx1"/>
                </a:solidFill>
                <a:latin typeface="Georgia" pitchFamily="18" charset="0"/>
                <a:cs typeface="Arial" pitchFamily="34" charset="0"/>
              </a:defRPr>
            </a:lvl6pPr>
            <a:lvl7pPr marL="3028264" indent="-232943" defTabSz="465887" eaLnBrk="0" fontAlgn="base" hangingPunct="0">
              <a:spcBef>
                <a:spcPct val="0"/>
              </a:spcBef>
              <a:spcAft>
                <a:spcPct val="0"/>
              </a:spcAft>
              <a:defRPr>
                <a:solidFill>
                  <a:schemeClr val="tx1"/>
                </a:solidFill>
                <a:latin typeface="Georgia" pitchFamily="18" charset="0"/>
                <a:cs typeface="Arial" pitchFamily="34" charset="0"/>
              </a:defRPr>
            </a:lvl7pPr>
            <a:lvl8pPr marL="3494151" indent="-232943" defTabSz="465887" eaLnBrk="0" fontAlgn="base" hangingPunct="0">
              <a:spcBef>
                <a:spcPct val="0"/>
              </a:spcBef>
              <a:spcAft>
                <a:spcPct val="0"/>
              </a:spcAft>
              <a:defRPr>
                <a:solidFill>
                  <a:schemeClr val="tx1"/>
                </a:solidFill>
                <a:latin typeface="Georgia" pitchFamily="18" charset="0"/>
                <a:cs typeface="Arial" pitchFamily="34" charset="0"/>
              </a:defRPr>
            </a:lvl8pPr>
            <a:lvl9pPr marL="3960038" indent="-232943" defTabSz="465887"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15C6A6E1-A156-492F-BE2F-3DCBA083030A}" type="slidenum">
              <a:rPr lang="es-MX" smtClean="0">
                <a:latin typeface="Arial" pitchFamily="34" charset="0"/>
              </a:rPr>
              <a:pPr eaLnBrk="1" hangingPunct="1"/>
              <a:t>30</a:t>
            </a:fld>
            <a:endParaRPr lang="es-MX" smtClean="0">
              <a:latin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a:t>
            </a:r>
            <a:r>
              <a:rPr lang="en-US" baseline="0" dirty="0" smtClean="0"/>
              <a:t> you feel safe in your neighborhood park?</a:t>
            </a:r>
            <a:endParaRPr lang="en-US" dirty="0"/>
          </a:p>
        </p:txBody>
      </p:sp>
      <p:sp>
        <p:nvSpPr>
          <p:cNvPr id="4" name="Slide Number Placeholder 3"/>
          <p:cNvSpPr>
            <a:spLocks noGrp="1"/>
          </p:cNvSpPr>
          <p:nvPr>
            <p:ph type="sldNum" sz="quarter" idx="10"/>
          </p:nvPr>
        </p:nvSpPr>
        <p:spPr/>
        <p:txBody>
          <a:bodyPr/>
          <a:lstStyle/>
          <a:p>
            <a:pPr>
              <a:defRPr/>
            </a:pPr>
            <a:fld id="{F8EEEAE9-8C3D-4E96-AC82-EC3D272B0EB8}" type="slidenum">
              <a:rPr lang="en-US" smtClean="0"/>
              <a:pPr>
                <a:defRPr/>
              </a:pPr>
              <a:t>31</a:t>
            </a:fld>
            <a:endParaRPr lang="en-US"/>
          </a:p>
        </p:txBody>
      </p:sp>
    </p:spTree>
    <p:extLst>
      <p:ext uri="{BB962C8B-B14F-4D97-AF65-F5344CB8AC3E}">
        <p14:creationId xmlns:p14="http://schemas.microsoft.com/office/powerpoint/2010/main" val="39422186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What’s wrong with this picture?</a:t>
            </a:r>
            <a:endParaRPr lang="en-US" dirty="0"/>
          </a:p>
        </p:txBody>
      </p:sp>
      <p:sp>
        <p:nvSpPr>
          <p:cNvPr id="4" name="Slide Number Placeholder 3"/>
          <p:cNvSpPr>
            <a:spLocks noGrp="1"/>
          </p:cNvSpPr>
          <p:nvPr>
            <p:ph type="sldNum" sz="quarter" idx="10"/>
          </p:nvPr>
        </p:nvSpPr>
        <p:spPr/>
        <p:txBody>
          <a:bodyPr/>
          <a:lstStyle/>
          <a:p>
            <a:pPr>
              <a:defRPr/>
            </a:pPr>
            <a:fld id="{F8EEEAE9-8C3D-4E96-AC82-EC3D272B0EB8}" type="slidenum">
              <a:rPr lang="en-US" smtClean="0"/>
              <a:pPr>
                <a:defRPr/>
              </a:pPr>
              <a:t>32</a:t>
            </a:fld>
            <a:endParaRPr lang="en-US"/>
          </a:p>
        </p:txBody>
      </p:sp>
    </p:spTree>
    <p:extLst>
      <p:ext uri="{BB962C8B-B14F-4D97-AF65-F5344CB8AC3E}">
        <p14:creationId xmlns:p14="http://schemas.microsoft.com/office/powerpoint/2010/main" val="26660106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0"/>
            <a:r>
              <a:rPr lang="en-US" sz="1200" kern="1200" dirty="0" smtClean="0">
                <a:solidFill>
                  <a:schemeClr val="tx1"/>
                </a:solidFill>
                <a:effectLst/>
                <a:latin typeface="+mn-lt"/>
                <a:ea typeface="ＭＳ Ｐゴシック" pitchFamily="34" charset="-128"/>
                <a:cs typeface="+mn-cs"/>
              </a:rPr>
              <a:t>Our society has a tendency to blame people rather than the environment they live in. It is important to take a more balanced approach that addresses changes to the environment that will allow people to make the right choices for better health. This quote is</a:t>
            </a:r>
            <a:r>
              <a:rPr lang="en-US" sz="1200" kern="1200" baseline="0" dirty="0" smtClean="0">
                <a:solidFill>
                  <a:schemeClr val="tx1"/>
                </a:solidFill>
                <a:effectLst/>
                <a:latin typeface="+mn-lt"/>
                <a:ea typeface="ＭＳ Ｐゴシック" pitchFamily="34" charset="-128"/>
                <a:cs typeface="+mn-cs"/>
              </a:rPr>
              <a:t> from Marion Standish of the California Endowment.</a:t>
            </a:r>
            <a:endParaRPr lang="en-US" sz="1200" kern="1200" dirty="0" smtClean="0">
              <a:solidFill>
                <a:schemeClr val="tx1"/>
              </a:solidFill>
              <a:effectLst/>
              <a:latin typeface="+mn-lt"/>
              <a:ea typeface="ＭＳ Ｐゴシック" pitchFamily="34" charset="-128"/>
              <a:cs typeface="+mn-cs"/>
            </a:endParaRPr>
          </a:p>
          <a:p>
            <a:pPr lvl="0"/>
            <a:endParaRPr lang="en-US" sz="1200" kern="1200" dirty="0" smtClean="0">
              <a:solidFill>
                <a:schemeClr val="tx1"/>
              </a:solidFill>
              <a:effectLst/>
              <a:latin typeface="+mn-lt"/>
              <a:ea typeface="ＭＳ Ｐゴシック" pitchFamily="34" charset="-128"/>
              <a:cs typeface="+mn-cs"/>
            </a:endParaRPr>
          </a:p>
          <a:p>
            <a:pPr lvl="0"/>
            <a:endParaRPr lang="en-US" sz="1200" kern="1200" dirty="0">
              <a:solidFill>
                <a:schemeClr val="tx1"/>
              </a:solidFill>
              <a:effectLst/>
              <a:latin typeface="+mn-lt"/>
              <a:ea typeface="ＭＳ Ｐゴシック" pitchFamily="34" charset="-128"/>
              <a:cs typeface="+mn-cs"/>
            </a:endParaRPr>
          </a:p>
        </p:txBody>
      </p:sp>
      <p:sp>
        <p:nvSpPr>
          <p:cNvPr id="1085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57066" indent="-291179" eaLnBrk="0" hangingPunct="0">
              <a:defRPr>
                <a:solidFill>
                  <a:schemeClr val="tx1"/>
                </a:solidFill>
                <a:latin typeface="Georgia" pitchFamily="18" charset="0"/>
                <a:cs typeface="Arial" pitchFamily="34" charset="0"/>
              </a:defRPr>
            </a:lvl2pPr>
            <a:lvl3pPr marL="1164717" indent="-232943" eaLnBrk="0" hangingPunct="0">
              <a:defRPr>
                <a:solidFill>
                  <a:schemeClr val="tx1"/>
                </a:solidFill>
                <a:latin typeface="Georgia" pitchFamily="18" charset="0"/>
                <a:cs typeface="Arial" pitchFamily="34" charset="0"/>
              </a:defRPr>
            </a:lvl3pPr>
            <a:lvl4pPr marL="1630604" indent="-232943" eaLnBrk="0" hangingPunct="0">
              <a:defRPr>
                <a:solidFill>
                  <a:schemeClr val="tx1"/>
                </a:solidFill>
                <a:latin typeface="Georgia" pitchFamily="18" charset="0"/>
                <a:cs typeface="Arial" pitchFamily="34" charset="0"/>
              </a:defRPr>
            </a:lvl4pPr>
            <a:lvl5pPr marL="2096491" indent="-232943" eaLnBrk="0" hangingPunct="0">
              <a:defRPr>
                <a:solidFill>
                  <a:schemeClr val="tx1"/>
                </a:solidFill>
                <a:latin typeface="Georgia" pitchFamily="18" charset="0"/>
                <a:cs typeface="Arial" pitchFamily="34" charset="0"/>
              </a:defRPr>
            </a:lvl5pPr>
            <a:lvl6pPr marL="2562377" indent="-232943" defTabSz="465887" eaLnBrk="0" fontAlgn="base" hangingPunct="0">
              <a:spcBef>
                <a:spcPct val="0"/>
              </a:spcBef>
              <a:spcAft>
                <a:spcPct val="0"/>
              </a:spcAft>
              <a:defRPr>
                <a:solidFill>
                  <a:schemeClr val="tx1"/>
                </a:solidFill>
                <a:latin typeface="Georgia" pitchFamily="18" charset="0"/>
                <a:cs typeface="Arial" pitchFamily="34" charset="0"/>
              </a:defRPr>
            </a:lvl6pPr>
            <a:lvl7pPr marL="3028264" indent="-232943" defTabSz="465887" eaLnBrk="0" fontAlgn="base" hangingPunct="0">
              <a:spcBef>
                <a:spcPct val="0"/>
              </a:spcBef>
              <a:spcAft>
                <a:spcPct val="0"/>
              </a:spcAft>
              <a:defRPr>
                <a:solidFill>
                  <a:schemeClr val="tx1"/>
                </a:solidFill>
                <a:latin typeface="Georgia" pitchFamily="18" charset="0"/>
                <a:cs typeface="Arial" pitchFamily="34" charset="0"/>
              </a:defRPr>
            </a:lvl7pPr>
            <a:lvl8pPr marL="3494151" indent="-232943" defTabSz="465887" eaLnBrk="0" fontAlgn="base" hangingPunct="0">
              <a:spcBef>
                <a:spcPct val="0"/>
              </a:spcBef>
              <a:spcAft>
                <a:spcPct val="0"/>
              </a:spcAft>
              <a:defRPr>
                <a:solidFill>
                  <a:schemeClr val="tx1"/>
                </a:solidFill>
                <a:latin typeface="Georgia" pitchFamily="18" charset="0"/>
                <a:cs typeface="Arial" pitchFamily="34" charset="0"/>
              </a:defRPr>
            </a:lvl8pPr>
            <a:lvl9pPr marL="3960038" indent="-232943" defTabSz="465887"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69437674-AE80-4C46-81D6-EE905DE90DBB}" type="slidenum">
              <a:rPr lang="en-US" smtClean="0">
                <a:latin typeface="Calibri" pitchFamily="34" charset="0"/>
              </a:rPr>
              <a:pPr eaLnBrk="1" hangingPunct="1"/>
              <a:t>33</a:t>
            </a:fld>
            <a:endParaRPr lang="en-US" smtClean="0">
              <a:latin typeface="Calibri"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that you’ve heard some information on how the neighborhood environment impacts</a:t>
            </a:r>
            <a:r>
              <a:rPr lang="en-US" baseline="0" dirty="0" smtClean="0"/>
              <a:t> health, has your view about the balance between individual lifestyles and the neighborhood environment changed?</a:t>
            </a:r>
            <a:endParaRPr lang="en-US" dirty="0"/>
          </a:p>
        </p:txBody>
      </p:sp>
      <p:sp>
        <p:nvSpPr>
          <p:cNvPr id="4" name="Slide Number Placeholder 3"/>
          <p:cNvSpPr>
            <a:spLocks noGrp="1"/>
          </p:cNvSpPr>
          <p:nvPr>
            <p:ph type="sldNum" sz="quarter" idx="10"/>
          </p:nvPr>
        </p:nvSpPr>
        <p:spPr/>
        <p:txBody>
          <a:bodyPr/>
          <a:lstStyle/>
          <a:p>
            <a:pPr>
              <a:defRPr/>
            </a:pPr>
            <a:fld id="{F8EEEAE9-8C3D-4E96-AC82-EC3D272B0EB8}" type="slidenum">
              <a:rPr lang="en-US" smtClean="0"/>
              <a:pPr>
                <a:defRPr/>
              </a:pPr>
              <a:t>34</a:t>
            </a:fld>
            <a:endParaRPr lang="en-US"/>
          </a:p>
        </p:txBody>
      </p:sp>
    </p:spTree>
    <p:extLst>
      <p:ext uri="{BB962C8B-B14F-4D97-AF65-F5344CB8AC3E}">
        <p14:creationId xmlns:p14="http://schemas.microsoft.com/office/powerpoint/2010/main" val="27781489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dirty="0" smtClean="0">
                <a:latin typeface="Arial" pitchFamily="34" charset="0"/>
              </a:rPr>
              <a:t>These risk factors are what typically characterize poor, underserved neighborhoods</a:t>
            </a:r>
            <a:r>
              <a:rPr lang="en-US" baseline="0" dirty="0" smtClean="0">
                <a:latin typeface="Arial" pitchFamily="34" charset="0"/>
              </a:rPr>
              <a:t>. </a:t>
            </a:r>
            <a:r>
              <a:rPr lang="en-US" dirty="0" smtClean="0">
                <a:latin typeface="Arial" pitchFamily="34" charset="0"/>
              </a:rPr>
              <a:t>People often blame individuals for their poor health, but where someone</a:t>
            </a:r>
            <a:r>
              <a:rPr lang="en-US" baseline="0" dirty="0" smtClean="0">
                <a:latin typeface="Arial" pitchFamily="34" charset="0"/>
              </a:rPr>
              <a:t> lives has a much more profound affect on their health and behaviors. </a:t>
            </a:r>
          </a:p>
          <a:p>
            <a:pPr eaLnBrk="1" hangingPunct="1"/>
            <a:endParaRPr lang="en-US" baseline="0" dirty="0" smtClean="0">
              <a:latin typeface="Arial" pitchFamily="34" charset="0"/>
            </a:endParaRPr>
          </a:p>
          <a:p>
            <a:pPr eaLnBrk="1" hangingPunct="1"/>
            <a:r>
              <a:rPr lang="en-US" baseline="0" dirty="0" smtClean="0">
                <a:latin typeface="Arial" pitchFamily="34" charset="0"/>
              </a:rPr>
              <a:t>For example:</a:t>
            </a:r>
          </a:p>
          <a:p>
            <a:pPr marL="0" marR="0" indent="0" algn="l" defTabSz="457200" rtl="0" eaLnBrk="1" fontAlgn="base" latinLnBrk="0" hangingPunct="1">
              <a:lnSpc>
                <a:spcPct val="100000"/>
              </a:lnSpc>
              <a:spcBef>
                <a:spcPct val="30000"/>
              </a:spcBef>
              <a:spcAft>
                <a:spcPct val="0"/>
              </a:spcAft>
              <a:buClrTx/>
              <a:buSzTx/>
              <a:buFontTx/>
              <a:buNone/>
              <a:tabLst/>
              <a:defRPr/>
            </a:pPr>
            <a:r>
              <a:rPr lang="en-US" sz="1200" dirty="0" smtClean="0">
                <a:sym typeface="Wingdings" panose="05000000000000000000" pitchFamily="2" charset="2"/>
              </a:rPr>
              <a:t>Unstable housing</a:t>
            </a:r>
            <a:r>
              <a:rPr lang="en-US" sz="1200" baseline="0" dirty="0" smtClean="0">
                <a:sym typeface="Wingdings" panose="05000000000000000000" pitchFamily="2" charset="2"/>
              </a:rPr>
              <a:t> leads to </a:t>
            </a:r>
            <a:r>
              <a:rPr lang="en-US" sz="1200" dirty="0" smtClean="0"/>
              <a:t>disruptions in social support and lack of continuity in school attendance</a:t>
            </a:r>
          </a:p>
          <a:p>
            <a:pPr eaLnBrk="1" hangingPunct="1"/>
            <a:endParaRPr lang="en-US" baseline="0" dirty="0" smtClean="0">
              <a:latin typeface="Arial" pitchFamily="34" charset="0"/>
            </a:endParaRPr>
          </a:p>
          <a:p>
            <a:pPr eaLnBrk="1" hangingPunct="1"/>
            <a:endParaRPr lang="en-US" baseline="0" dirty="0" smtClean="0">
              <a:latin typeface="Arial" pitchFamily="34" charset="0"/>
            </a:endParaRPr>
          </a:p>
          <a:p>
            <a:pPr marL="0" marR="0" indent="0" algn="l" defTabSz="457200" rtl="0" eaLnBrk="1" fontAlgn="base" latinLnBrk="0" hangingPunct="1">
              <a:lnSpc>
                <a:spcPct val="100000"/>
              </a:lnSpc>
              <a:spcBef>
                <a:spcPct val="30000"/>
              </a:spcBef>
              <a:spcAft>
                <a:spcPct val="0"/>
              </a:spcAft>
              <a:buClrTx/>
              <a:buSzTx/>
              <a:buFontTx/>
              <a:buNone/>
              <a:tabLst/>
              <a:defRPr/>
            </a:pPr>
            <a:r>
              <a:rPr lang="en-US" sz="1200" i="1" dirty="0" smtClean="0">
                <a:solidFill>
                  <a:schemeClr val="bg1"/>
                </a:solidFill>
                <a:effectLst>
                  <a:outerShdw blurRad="38100" dist="38100" dir="2700000" algn="tl">
                    <a:srgbClr val="000000">
                      <a:alpha val="43137"/>
                    </a:srgbClr>
                  </a:outerShdw>
                </a:effectLst>
                <a:cs typeface="Arial" charset="0"/>
              </a:rPr>
              <a:t>Source: Reaching for a Healthier Life, The John D. and Catherine T. MacArthur Foundation Research Network on Socioeconomic Status and Health </a:t>
            </a:r>
          </a:p>
          <a:p>
            <a:pPr eaLnBrk="1" hangingPunct="1"/>
            <a:endParaRPr lang="en-US" dirty="0" smtClean="0">
              <a:latin typeface="Arial"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[Insert map of neighborhood</a:t>
            </a:r>
            <a:r>
              <a:rPr lang="en-US" i="1" baseline="0" dirty="0" smtClean="0"/>
              <a:t>]</a:t>
            </a:r>
            <a:endParaRPr lang="en-US" i="1" dirty="0"/>
          </a:p>
        </p:txBody>
      </p:sp>
      <p:sp>
        <p:nvSpPr>
          <p:cNvPr id="4" name="Slide Number Placeholder 3"/>
          <p:cNvSpPr>
            <a:spLocks noGrp="1"/>
          </p:cNvSpPr>
          <p:nvPr>
            <p:ph type="sldNum" sz="quarter" idx="10"/>
          </p:nvPr>
        </p:nvSpPr>
        <p:spPr/>
        <p:txBody>
          <a:bodyPr/>
          <a:lstStyle/>
          <a:p>
            <a:pPr>
              <a:defRPr/>
            </a:pPr>
            <a:fld id="{F8EEEAE9-8C3D-4E96-AC82-EC3D272B0EB8}" type="slidenum">
              <a:rPr lang="en-US" smtClean="0"/>
              <a:pPr>
                <a:defRPr/>
              </a:pPr>
              <a:t>36</a:t>
            </a:fld>
            <a:endParaRPr lang="en-US"/>
          </a:p>
        </p:txBody>
      </p:sp>
    </p:spTree>
    <p:extLst>
      <p:ext uri="{BB962C8B-B14F-4D97-AF65-F5344CB8AC3E}">
        <p14:creationId xmlns:p14="http://schemas.microsoft.com/office/powerpoint/2010/main" val="25846570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[Insert maps of neighborhood (Example of smaller area,</a:t>
            </a:r>
            <a:r>
              <a:rPr lang="en-US" i="1" baseline="0" dirty="0" smtClean="0"/>
              <a:t> if needed)]</a:t>
            </a:r>
            <a:endParaRPr lang="en-US" i="1" dirty="0"/>
          </a:p>
        </p:txBody>
      </p:sp>
      <p:sp>
        <p:nvSpPr>
          <p:cNvPr id="4" name="Slide Number Placeholder 3"/>
          <p:cNvSpPr>
            <a:spLocks noGrp="1"/>
          </p:cNvSpPr>
          <p:nvPr>
            <p:ph type="sldNum" sz="quarter" idx="10"/>
          </p:nvPr>
        </p:nvSpPr>
        <p:spPr/>
        <p:txBody>
          <a:bodyPr/>
          <a:lstStyle/>
          <a:p>
            <a:pPr>
              <a:defRPr/>
            </a:pPr>
            <a:fld id="{F8EEEAE9-8C3D-4E96-AC82-EC3D272B0EB8}" type="slidenum">
              <a:rPr lang="en-US" smtClean="0"/>
              <a:pPr>
                <a:defRPr/>
              </a:pPr>
              <a:t>37</a:t>
            </a:fld>
            <a:endParaRPr lang="en-US"/>
          </a:p>
        </p:txBody>
      </p:sp>
    </p:spTree>
    <p:extLst>
      <p:ext uri="{BB962C8B-B14F-4D97-AF65-F5344CB8AC3E}">
        <p14:creationId xmlns:p14="http://schemas.microsoft.com/office/powerpoint/2010/main" val="2844729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ln/>
        </p:spPr>
      </p:sp>
      <p:sp>
        <p:nvSpPr>
          <p:cNvPr id="134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dirty="0" smtClean="0"/>
              <a:t>In order affect change, we must try to assure that multiple</a:t>
            </a:r>
            <a:r>
              <a:rPr lang="en-US" baseline="0" dirty="0" smtClean="0"/>
              <a:t> </a:t>
            </a:r>
            <a:r>
              <a:rPr lang="en-US" dirty="0" smtClean="0"/>
              <a:t>levels in our community support healthy choices.  </a:t>
            </a:r>
          </a:p>
          <a:p>
            <a:pPr eaLnBrk="1" hangingPunct="1">
              <a:spcBef>
                <a:spcPct val="0"/>
              </a:spcBef>
            </a:pPr>
            <a:endParaRPr lang="en-US" dirty="0" smtClean="0"/>
          </a:p>
          <a:p>
            <a:pPr eaLnBrk="1" hangingPunct="1">
              <a:spcBef>
                <a:spcPct val="0"/>
              </a:spcBef>
            </a:pPr>
            <a:r>
              <a:rPr lang="en-US" b="1" dirty="0" smtClean="0"/>
              <a:t>Government policies and laws - </a:t>
            </a:r>
            <a:r>
              <a:rPr lang="en-US" dirty="0" smtClean="0"/>
              <a:t>have many influences on our lives such as: nutrition standards in schools; accessibility to public transportation; zoning impacts the way communities are laid out as well as where sidewalks and crosswalks are placed.</a:t>
            </a:r>
          </a:p>
          <a:p>
            <a:pPr eaLnBrk="1" hangingPunct="1">
              <a:spcBef>
                <a:spcPct val="0"/>
              </a:spcBef>
            </a:pPr>
            <a:endParaRPr lang="en-US" dirty="0" smtClean="0"/>
          </a:p>
          <a:p>
            <a:pPr eaLnBrk="1" hangingPunct="1">
              <a:spcBef>
                <a:spcPct val="0"/>
              </a:spcBef>
            </a:pPr>
            <a:r>
              <a:rPr lang="en-US" b="1" dirty="0" smtClean="0"/>
              <a:t>Businesses</a:t>
            </a:r>
            <a:r>
              <a:rPr lang="en-US" dirty="0" smtClean="0"/>
              <a:t> </a:t>
            </a:r>
            <a:r>
              <a:rPr lang="en-US" b="1" dirty="0" smtClean="0"/>
              <a:t>and</a:t>
            </a:r>
            <a:r>
              <a:rPr lang="en-US" b="1" baseline="0" dirty="0" smtClean="0"/>
              <a:t> organizations</a:t>
            </a:r>
            <a:r>
              <a:rPr lang="en-US" dirty="0" smtClean="0"/>
              <a:t>– can improve our health by offering healthy choices that are appealing to customers.</a:t>
            </a:r>
            <a:r>
              <a:rPr lang="en-US" baseline="0" dirty="0" smtClean="0"/>
              <a:t> I</a:t>
            </a:r>
            <a:r>
              <a:rPr lang="en-US" dirty="0" smtClean="0"/>
              <a:t>t needs to be economically beneficial to the business owner to be viable.  </a:t>
            </a:r>
          </a:p>
          <a:p>
            <a:pPr eaLnBrk="1" hangingPunct="1">
              <a:spcBef>
                <a:spcPct val="0"/>
              </a:spcBef>
            </a:pPr>
            <a:endParaRPr lang="en-US" dirty="0" smtClean="0"/>
          </a:p>
          <a:p>
            <a:pPr eaLnBrk="1" hangingPunct="1">
              <a:spcBef>
                <a:spcPct val="0"/>
              </a:spcBef>
            </a:pPr>
            <a:r>
              <a:rPr lang="en-US" b="1" dirty="0" smtClean="0"/>
              <a:t>Community and neighborhoods</a:t>
            </a:r>
            <a:r>
              <a:rPr lang="en-US" dirty="0" smtClean="0"/>
              <a:t> – with green spaces and parks encourage outdoor activity; availability of healthy food options in communities influences our health - for example, there is a 52% higher obesity prevalence in neighborhoods with access only to convenience stores versus grocery stores.  </a:t>
            </a:r>
          </a:p>
          <a:p>
            <a:pPr eaLnBrk="1" hangingPunct="1">
              <a:spcBef>
                <a:spcPct val="0"/>
              </a:spcBef>
            </a:pPr>
            <a:endParaRPr lang="en-US" dirty="0" smtClean="0"/>
          </a:p>
          <a:p>
            <a:pPr eaLnBrk="1" hangingPunct="1">
              <a:spcBef>
                <a:spcPct val="0"/>
              </a:spcBef>
            </a:pPr>
            <a:r>
              <a:rPr lang="en-US" b="1" dirty="0" smtClean="0"/>
              <a:t>Families</a:t>
            </a:r>
            <a:r>
              <a:rPr lang="en-US" dirty="0" smtClean="0"/>
              <a:t> – have tremendous influence on the choices of others, eating home-cooked meals together often means less calories and healthier food.  </a:t>
            </a:r>
          </a:p>
          <a:p>
            <a:pPr eaLnBrk="1" hangingPunct="1">
              <a:spcBef>
                <a:spcPct val="0"/>
              </a:spcBef>
            </a:pPr>
            <a:endParaRPr lang="en-US" dirty="0" smtClean="0"/>
          </a:p>
          <a:p>
            <a:pPr eaLnBrk="1" hangingPunct="1">
              <a:spcBef>
                <a:spcPct val="0"/>
              </a:spcBef>
            </a:pPr>
            <a:r>
              <a:rPr lang="en-US" b="1" dirty="0" smtClean="0"/>
              <a:t>Individuals</a:t>
            </a:r>
            <a:r>
              <a:rPr lang="en-US" dirty="0" smtClean="0"/>
              <a:t> – choices are still up to individuals – and parents – so the healthy choice should be the easy choice - and the norm.  </a:t>
            </a:r>
          </a:p>
          <a:p>
            <a:pPr eaLnBrk="1" hangingPunct="1">
              <a:spcBef>
                <a:spcPct val="0"/>
              </a:spcBef>
            </a:pPr>
            <a:endParaRPr lang="en-US" dirty="0" smtClean="0"/>
          </a:p>
          <a:p>
            <a:pPr eaLnBrk="1" hangingPunct="1">
              <a:spcBef>
                <a:spcPct val="0"/>
              </a:spcBef>
            </a:pPr>
            <a:r>
              <a:rPr lang="en-US" dirty="0" smtClean="0"/>
              <a:t>We can model the successful efforts that decreased tobacco use and worked on these multiple levels, including the economics of smoking (i.e.</a:t>
            </a:r>
            <a:r>
              <a:rPr lang="en-US" baseline="0" dirty="0" smtClean="0"/>
              <a:t> when prices go up, cigarette use goes down)</a:t>
            </a:r>
            <a:r>
              <a:rPr lang="en-US" dirty="0" smtClean="0"/>
              <a:t>.  </a:t>
            </a:r>
          </a:p>
        </p:txBody>
      </p:sp>
      <p:sp>
        <p:nvSpPr>
          <p:cNvPr id="134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7404373-399D-4B8D-91EE-511BBC6C7339}" type="slidenum">
              <a:rPr lang="en-US" altLang="en-US" smtClean="0"/>
              <a:pPr eaLnBrk="1" hangingPunct="1"/>
              <a:t>38</a:t>
            </a:fld>
            <a:endParaRPr lang="en-US" alt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57066" indent="-291179" eaLnBrk="0" hangingPunct="0">
              <a:defRPr>
                <a:solidFill>
                  <a:schemeClr val="tx1"/>
                </a:solidFill>
                <a:latin typeface="Georgia" pitchFamily="18" charset="0"/>
                <a:cs typeface="Arial" pitchFamily="34" charset="0"/>
              </a:defRPr>
            </a:lvl2pPr>
            <a:lvl3pPr marL="1164717" indent="-232943" eaLnBrk="0" hangingPunct="0">
              <a:defRPr>
                <a:solidFill>
                  <a:schemeClr val="tx1"/>
                </a:solidFill>
                <a:latin typeface="Georgia" pitchFamily="18" charset="0"/>
                <a:cs typeface="Arial" pitchFamily="34" charset="0"/>
              </a:defRPr>
            </a:lvl3pPr>
            <a:lvl4pPr marL="1630604" indent="-232943" eaLnBrk="0" hangingPunct="0">
              <a:defRPr>
                <a:solidFill>
                  <a:schemeClr val="tx1"/>
                </a:solidFill>
                <a:latin typeface="Georgia" pitchFamily="18" charset="0"/>
                <a:cs typeface="Arial" pitchFamily="34" charset="0"/>
              </a:defRPr>
            </a:lvl4pPr>
            <a:lvl5pPr marL="2096491" indent="-232943" eaLnBrk="0" hangingPunct="0">
              <a:defRPr>
                <a:solidFill>
                  <a:schemeClr val="tx1"/>
                </a:solidFill>
                <a:latin typeface="Georgia" pitchFamily="18" charset="0"/>
                <a:cs typeface="Arial" pitchFamily="34" charset="0"/>
              </a:defRPr>
            </a:lvl5pPr>
            <a:lvl6pPr marL="2562377" indent="-232943" defTabSz="465887" eaLnBrk="0" fontAlgn="base" hangingPunct="0">
              <a:spcBef>
                <a:spcPct val="0"/>
              </a:spcBef>
              <a:spcAft>
                <a:spcPct val="0"/>
              </a:spcAft>
              <a:defRPr>
                <a:solidFill>
                  <a:schemeClr val="tx1"/>
                </a:solidFill>
                <a:latin typeface="Georgia" pitchFamily="18" charset="0"/>
                <a:cs typeface="Arial" pitchFamily="34" charset="0"/>
              </a:defRPr>
            </a:lvl6pPr>
            <a:lvl7pPr marL="3028264" indent="-232943" defTabSz="465887" eaLnBrk="0" fontAlgn="base" hangingPunct="0">
              <a:spcBef>
                <a:spcPct val="0"/>
              </a:spcBef>
              <a:spcAft>
                <a:spcPct val="0"/>
              </a:spcAft>
              <a:defRPr>
                <a:solidFill>
                  <a:schemeClr val="tx1"/>
                </a:solidFill>
                <a:latin typeface="Georgia" pitchFamily="18" charset="0"/>
                <a:cs typeface="Arial" pitchFamily="34" charset="0"/>
              </a:defRPr>
            </a:lvl7pPr>
            <a:lvl8pPr marL="3494151" indent="-232943" defTabSz="465887" eaLnBrk="0" fontAlgn="base" hangingPunct="0">
              <a:spcBef>
                <a:spcPct val="0"/>
              </a:spcBef>
              <a:spcAft>
                <a:spcPct val="0"/>
              </a:spcAft>
              <a:defRPr>
                <a:solidFill>
                  <a:schemeClr val="tx1"/>
                </a:solidFill>
                <a:latin typeface="Georgia" pitchFamily="18" charset="0"/>
                <a:cs typeface="Arial" pitchFamily="34" charset="0"/>
              </a:defRPr>
            </a:lvl8pPr>
            <a:lvl9pPr marL="3960038" indent="-232943" defTabSz="465887"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5909C264-E48A-4981-A389-752FB00A4EE4}" type="slidenum">
              <a:rPr lang="en-US" smtClean="0">
                <a:latin typeface="Calibri" pitchFamily="34" charset="0"/>
              </a:rPr>
              <a:pPr eaLnBrk="1" hangingPunct="1"/>
              <a:t>39</a:t>
            </a:fld>
            <a:endParaRPr lang="en-US" smtClean="0">
              <a:latin typeface="Calibri" pitchFamily="34" charset="0"/>
            </a:endParaRPr>
          </a:p>
        </p:txBody>
      </p:sp>
      <p:sp>
        <p:nvSpPr>
          <p:cNvPr id="1126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These days,</a:t>
            </a:r>
            <a:r>
              <a:rPr lang="en-US" baseline="0" dirty="0" smtClean="0"/>
              <a:t> public health focuses on what are called preventable diseases. In San Diego County, 3 behaviors cause 4 types of diseases that account for more than 50% of the deaths in our County. Our neighborhoods, communities, and laws, not our genetics, have the largest impact on these three behaviors. If we can change these our communities and society so that they support healthy behavior instead of unhealthy behavior, then working together, we could save a lot of lives! </a:t>
            </a:r>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57066" indent="-291179" eaLnBrk="0" hangingPunct="0">
              <a:defRPr>
                <a:solidFill>
                  <a:schemeClr val="tx1"/>
                </a:solidFill>
                <a:latin typeface="Georgia" pitchFamily="18" charset="0"/>
                <a:cs typeface="Arial" pitchFamily="34" charset="0"/>
              </a:defRPr>
            </a:lvl2pPr>
            <a:lvl3pPr marL="1164717" indent="-232943" eaLnBrk="0" hangingPunct="0">
              <a:defRPr>
                <a:solidFill>
                  <a:schemeClr val="tx1"/>
                </a:solidFill>
                <a:latin typeface="Georgia" pitchFamily="18" charset="0"/>
                <a:cs typeface="Arial" pitchFamily="34" charset="0"/>
              </a:defRPr>
            </a:lvl3pPr>
            <a:lvl4pPr marL="1630604" indent="-232943" eaLnBrk="0" hangingPunct="0">
              <a:defRPr>
                <a:solidFill>
                  <a:schemeClr val="tx1"/>
                </a:solidFill>
                <a:latin typeface="Georgia" pitchFamily="18" charset="0"/>
                <a:cs typeface="Arial" pitchFamily="34" charset="0"/>
              </a:defRPr>
            </a:lvl4pPr>
            <a:lvl5pPr marL="2096491" indent="-232943" eaLnBrk="0" hangingPunct="0">
              <a:defRPr>
                <a:solidFill>
                  <a:schemeClr val="tx1"/>
                </a:solidFill>
                <a:latin typeface="Georgia" pitchFamily="18" charset="0"/>
                <a:cs typeface="Arial" pitchFamily="34" charset="0"/>
              </a:defRPr>
            </a:lvl5pPr>
            <a:lvl6pPr marL="2562377" indent="-232943" defTabSz="465887" eaLnBrk="0" fontAlgn="base" hangingPunct="0">
              <a:spcBef>
                <a:spcPct val="0"/>
              </a:spcBef>
              <a:spcAft>
                <a:spcPct val="0"/>
              </a:spcAft>
              <a:defRPr>
                <a:solidFill>
                  <a:schemeClr val="tx1"/>
                </a:solidFill>
                <a:latin typeface="Georgia" pitchFamily="18" charset="0"/>
                <a:cs typeface="Arial" pitchFamily="34" charset="0"/>
              </a:defRPr>
            </a:lvl6pPr>
            <a:lvl7pPr marL="3028264" indent="-232943" defTabSz="465887" eaLnBrk="0" fontAlgn="base" hangingPunct="0">
              <a:spcBef>
                <a:spcPct val="0"/>
              </a:spcBef>
              <a:spcAft>
                <a:spcPct val="0"/>
              </a:spcAft>
              <a:defRPr>
                <a:solidFill>
                  <a:schemeClr val="tx1"/>
                </a:solidFill>
                <a:latin typeface="Georgia" pitchFamily="18" charset="0"/>
                <a:cs typeface="Arial" pitchFamily="34" charset="0"/>
              </a:defRPr>
            </a:lvl7pPr>
            <a:lvl8pPr marL="3494151" indent="-232943" defTabSz="465887" eaLnBrk="0" fontAlgn="base" hangingPunct="0">
              <a:spcBef>
                <a:spcPct val="0"/>
              </a:spcBef>
              <a:spcAft>
                <a:spcPct val="0"/>
              </a:spcAft>
              <a:defRPr>
                <a:solidFill>
                  <a:schemeClr val="tx1"/>
                </a:solidFill>
                <a:latin typeface="Georgia" pitchFamily="18" charset="0"/>
                <a:cs typeface="Arial" pitchFamily="34" charset="0"/>
              </a:defRPr>
            </a:lvl8pPr>
            <a:lvl9pPr marL="3960038" indent="-232943" defTabSz="465887"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98E31886-ACB1-4CFB-9303-34264DD08753}" type="slidenum">
              <a:rPr lang="en-US" smtClean="0">
                <a:latin typeface="Calibri" pitchFamily="34" charset="0"/>
              </a:rPr>
              <a:pPr eaLnBrk="1" hangingPunct="1"/>
              <a:t>4</a:t>
            </a:fld>
            <a:endParaRPr lang="en-US" smtClean="0">
              <a:latin typeface="Calibri" pitchFamily="34" charset="0"/>
            </a:endParaRPr>
          </a:p>
        </p:txBody>
      </p:sp>
      <p:sp>
        <p:nvSpPr>
          <p:cNvPr id="962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kern="1200" dirty="0" smtClean="0">
                <a:solidFill>
                  <a:schemeClr val="tx1"/>
                </a:solidFill>
                <a:effectLst/>
                <a:latin typeface="+mn-lt"/>
                <a:ea typeface="ＭＳ Ｐゴシック" pitchFamily="34" charset="-128"/>
                <a:cs typeface="+mn-cs"/>
              </a:rPr>
              <a:t>Live</a:t>
            </a:r>
            <a:r>
              <a:rPr lang="en-US" sz="1200" kern="1200" baseline="0" dirty="0" smtClean="0">
                <a:solidFill>
                  <a:schemeClr val="tx1"/>
                </a:solidFill>
                <a:effectLst/>
                <a:latin typeface="+mn-lt"/>
                <a:ea typeface="ＭＳ Ｐゴシック" pitchFamily="34" charset="-128"/>
                <a:cs typeface="+mn-cs"/>
              </a:rPr>
              <a:t> Well San Diego is </a:t>
            </a:r>
            <a:r>
              <a:rPr lang="en-US" sz="1200" b="0" i="0" u="none" strike="noStrike" kern="1200" baseline="0" dirty="0" smtClean="0">
                <a:solidFill>
                  <a:schemeClr val="tx1"/>
                </a:solidFill>
                <a:latin typeface="+mn-lt"/>
                <a:ea typeface="ＭＳ Ｐゴシック" pitchFamily="34" charset="-128"/>
                <a:cs typeface="+mn-cs"/>
              </a:rPr>
              <a:t>San Diego County’s long-term initiative to achieve the vision of </a:t>
            </a:r>
            <a:r>
              <a:rPr lang="en-US" sz="1200" b="1" i="0" u="none" strike="noStrike" kern="1200" baseline="0" dirty="0" smtClean="0">
                <a:solidFill>
                  <a:schemeClr val="tx1"/>
                </a:solidFill>
                <a:latin typeface="+mn-lt"/>
                <a:ea typeface="ＭＳ Ｐゴシック" pitchFamily="34" charset="-128"/>
                <a:cs typeface="+mn-cs"/>
              </a:rPr>
              <a:t>healthy</a:t>
            </a:r>
            <a:r>
              <a:rPr lang="en-US" sz="1200" b="0" i="0" u="none" strike="noStrike" kern="1200" baseline="0" dirty="0" smtClean="0">
                <a:solidFill>
                  <a:schemeClr val="tx1"/>
                </a:solidFill>
                <a:latin typeface="+mn-lt"/>
                <a:ea typeface="ＭＳ Ｐゴシック" pitchFamily="34" charset="-128"/>
                <a:cs typeface="+mn-cs"/>
              </a:rPr>
              <a:t>, </a:t>
            </a:r>
            <a:r>
              <a:rPr lang="en-US" sz="1200" b="1" i="0" u="none" strike="noStrike" kern="1200" baseline="0" dirty="0" smtClean="0">
                <a:solidFill>
                  <a:schemeClr val="tx1"/>
                </a:solidFill>
                <a:latin typeface="+mn-lt"/>
                <a:ea typeface="ＭＳ Ｐゴシック" pitchFamily="34" charset="-128"/>
                <a:cs typeface="+mn-cs"/>
              </a:rPr>
              <a:t>safe </a:t>
            </a:r>
            <a:r>
              <a:rPr lang="en-US" sz="1200" b="0" i="0" u="none" strike="noStrike" kern="1200" baseline="0" dirty="0" smtClean="0">
                <a:solidFill>
                  <a:schemeClr val="tx1"/>
                </a:solidFill>
                <a:latin typeface="+mn-lt"/>
                <a:ea typeface="ＭＳ Ｐゴシック" pitchFamily="34" charset="-128"/>
                <a:cs typeface="+mn-cs"/>
              </a:rPr>
              <a:t>and </a:t>
            </a:r>
            <a:r>
              <a:rPr lang="en-US" sz="1200" b="1" i="0" u="none" strike="noStrike" kern="1200" baseline="0" dirty="0" smtClean="0">
                <a:solidFill>
                  <a:schemeClr val="tx1"/>
                </a:solidFill>
                <a:latin typeface="+mn-lt"/>
                <a:ea typeface="ＭＳ Ｐゴシック" pitchFamily="34" charset="-128"/>
                <a:cs typeface="+mn-cs"/>
              </a:rPr>
              <a:t>thriving </a:t>
            </a:r>
            <a:r>
              <a:rPr lang="en-US" sz="1200" b="0" i="0" u="none" strike="noStrike" kern="1200" baseline="0" dirty="0" smtClean="0">
                <a:solidFill>
                  <a:schemeClr val="tx1"/>
                </a:solidFill>
                <a:latin typeface="+mn-lt"/>
                <a:ea typeface="ＭＳ Ｐゴシック" pitchFamily="34" charset="-128"/>
                <a:cs typeface="+mn-cs"/>
              </a:rPr>
              <a:t>communities. </a:t>
            </a:r>
            <a:r>
              <a:rPr lang="en-US" i="1" dirty="0" smtClean="0"/>
              <a:t>Live Well San Diego </a:t>
            </a:r>
            <a:r>
              <a:rPr lang="en-US" dirty="0" smtClean="0"/>
              <a:t>involves everyone. Only through a collective effort—in which all of us work together toward a shared purpose—can meaningful change be achieved in a region as large and diverse as San Diego County.</a:t>
            </a:r>
          </a:p>
          <a:p>
            <a:pPr marL="0" marR="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sz="1200" b="0" i="0" u="none" strike="noStrike" kern="1200" baseline="0" dirty="0" smtClean="0">
              <a:solidFill>
                <a:schemeClr val="tx1"/>
              </a:solidFill>
              <a:latin typeface="+mn-lt"/>
              <a:ea typeface="ＭＳ Ｐゴシック" pitchFamily="34" charset="-128"/>
              <a:cs typeface="+mn-cs"/>
            </a:endParaRPr>
          </a:p>
          <a:p>
            <a:pPr marL="0" marR="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b="0" i="0" u="none" strike="noStrike" kern="1200" baseline="0" dirty="0" smtClean="0">
                <a:solidFill>
                  <a:schemeClr val="tx1"/>
                </a:solidFill>
                <a:latin typeface="+mn-lt"/>
                <a:ea typeface="ＭＳ Ｐゴシック" pitchFamily="34" charset="-128"/>
                <a:cs typeface="+mn-cs"/>
              </a:rPr>
              <a:t>The County has </a:t>
            </a:r>
            <a:r>
              <a:rPr lang="en-US" dirty="0" smtClean="0"/>
              <a:t>adopted four approaches for realizing the</a:t>
            </a:r>
            <a:r>
              <a:rPr lang="en-US" i="1" dirty="0" smtClean="0"/>
              <a:t> Live Well San Diego </a:t>
            </a:r>
            <a:r>
              <a:rPr lang="en-US" dirty="0" smtClean="0"/>
              <a:t>vision:</a:t>
            </a:r>
            <a:endParaRPr lang="en-US" sz="1200" b="0" i="0" u="none" strike="noStrike" kern="1200" baseline="0" dirty="0" smtClean="0">
              <a:solidFill>
                <a:schemeClr val="tx1"/>
              </a:solidFill>
              <a:latin typeface="+mn-lt"/>
              <a:ea typeface="ＭＳ Ｐゴシック" pitchFamily="34" charset="-128"/>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ＭＳ Ｐゴシック" pitchFamily="34" charset="-128"/>
                <a:cs typeface="+mn-cs"/>
              </a:rPr>
              <a:t>Building a Better Service Delivery System - Improve the quality and efficiency of County government and its partners in the delivery of services to residents, contributing to better outcomes for clients and results for communities.</a:t>
            </a:r>
          </a:p>
          <a:p>
            <a:pPr marL="171450" lvl="0" indent="-171450">
              <a:buFont typeface="Arial" panose="020B0604020202020204" pitchFamily="34" charset="0"/>
              <a:buChar char="•"/>
            </a:pPr>
            <a:r>
              <a:rPr lang="en-US" sz="1200" kern="1200" dirty="0" smtClean="0">
                <a:solidFill>
                  <a:schemeClr val="tx1"/>
                </a:solidFill>
                <a:effectLst/>
                <a:latin typeface="+mn-lt"/>
                <a:ea typeface="ＭＳ Ｐゴシック" pitchFamily="34" charset="-128"/>
                <a:cs typeface="+mn-cs"/>
              </a:rPr>
              <a:t>Supporting Healthy Choices - Provide information and resources to inspire county residents to take action and responsibility for their health, safety and well-being.</a:t>
            </a:r>
          </a:p>
          <a:p>
            <a:pPr marL="171450" lvl="0" indent="-171450">
              <a:buFont typeface="Arial" panose="020B0604020202020204" pitchFamily="34" charset="0"/>
              <a:buChar char="•"/>
            </a:pPr>
            <a:r>
              <a:rPr lang="en-US" sz="1200" kern="1200" dirty="0" smtClean="0">
                <a:solidFill>
                  <a:schemeClr val="tx1"/>
                </a:solidFill>
                <a:effectLst/>
                <a:latin typeface="+mn-lt"/>
                <a:ea typeface="ＭＳ Ｐゴシック" pitchFamily="34" charset="-128"/>
                <a:cs typeface="+mn-cs"/>
              </a:rPr>
              <a:t>Pursuing Pursue Policy and Environmental Changes - Create environments and adopt policies that make it easier for everyone to live well, and encourage all individuals to get involved in improving their communities.</a:t>
            </a:r>
          </a:p>
          <a:p>
            <a:pPr marL="171450" lvl="0" indent="-171450">
              <a:buFont typeface="Arial" panose="020B0604020202020204" pitchFamily="34" charset="0"/>
              <a:buChar char="•"/>
            </a:pPr>
            <a:r>
              <a:rPr lang="en-US" sz="1200" kern="1200" dirty="0" smtClean="0">
                <a:solidFill>
                  <a:schemeClr val="tx1"/>
                </a:solidFill>
                <a:effectLst/>
                <a:latin typeface="+mn-lt"/>
                <a:ea typeface="ＭＳ Ｐゴシック" pitchFamily="34" charset="-128"/>
                <a:cs typeface="+mn-cs"/>
              </a:rPr>
              <a:t>Changing Change the culture from within - Increase understanding among County employees and providers about what it means to </a:t>
            </a:r>
            <a:r>
              <a:rPr lang="en-US" sz="1200" i="1" kern="1200" dirty="0" smtClean="0">
                <a:solidFill>
                  <a:schemeClr val="tx1"/>
                </a:solidFill>
                <a:effectLst/>
                <a:latin typeface="+mn-lt"/>
                <a:ea typeface="ＭＳ Ｐゴシック" pitchFamily="34" charset="-128"/>
                <a:cs typeface="+mn-cs"/>
              </a:rPr>
              <a:t>Live Well </a:t>
            </a:r>
            <a:r>
              <a:rPr lang="en-US" sz="1200" kern="1200" dirty="0" smtClean="0">
                <a:solidFill>
                  <a:schemeClr val="tx1"/>
                </a:solidFill>
                <a:effectLst/>
                <a:latin typeface="+mn-lt"/>
                <a:ea typeface="ＭＳ Ｐゴシック" pitchFamily="34" charset="-128"/>
                <a:cs typeface="+mn-cs"/>
              </a:rPr>
              <a:t>and the role that all employees play in helping county residents </a:t>
            </a:r>
            <a:r>
              <a:rPr lang="en-US" sz="1200" i="1" kern="1200" dirty="0" smtClean="0">
                <a:solidFill>
                  <a:schemeClr val="tx1"/>
                </a:solidFill>
                <a:effectLst/>
                <a:latin typeface="+mn-lt"/>
                <a:ea typeface="ＭＳ Ｐゴシック" pitchFamily="34" charset="-128"/>
                <a:cs typeface="+mn-cs"/>
              </a:rPr>
              <a:t>Live Well</a:t>
            </a:r>
            <a:endParaRPr lang="en-US" sz="1200" kern="1200" dirty="0" smtClean="0">
              <a:solidFill>
                <a:schemeClr val="tx1"/>
              </a:solidFill>
              <a:effectLst/>
              <a:latin typeface="+mn-lt"/>
              <a:ea typeface="ＭＳ Ｐゴシック" pitchFamily="34" charset="-128"/>
              <a:cs typeface="+mn-cs"/>
            </a:endParaRPr>
          </a:p>
          <a:p>
            <a:pPr marL="0" indent="0">
              <a:buFont typeface="Arial" panose="020B0604020202020204" pitchFamily="34" charset="0"/>
              <a:buNone/>
            </a:pPr>
            <a:endParaRPr lang="en-US" sz="1200" kern="1200" dirty="0" smtClean="0">
              <a:solidFill>
                <a:schemeClr val="tx1"/>
              </a:solidFill>
              <a:effectLst/>
              <a:latin typeface="+mn-lt"/>
              <a:ea typeface="ＭＳ Ｐゴシック" pitchFamily="34" charset="-128"/>
              <a:cs typeface="+mn-cs"/>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community leaders com</a:t>
            </a:r>
            <a:r>
              <a:rPr lang="en-US" baseline="0" dirty="0" smtClean="0"/>
              <a:t>e from the neighborhood that they are advocating from, they are have a good understanding of the community and ask for what community members really want to see in their community. Community leaders are more invested in their community, so they will continue to move community interests forward for a long time, even if grant money disappears, or if change takes many years and others have moved on.</a:t>
            </a:r>
            <a:endParaRPr lang="en-US" dirty="0" smtClean="0"/>
          </a:p>
          <a:p>
            <a:endParaRPr lang="en-US" dirty="0" smtClean="0"/>
          </a:p>
          <a:p>
            <a:r>
              <a:rPr lang="en-US" dirty="0" smtClean="0"/>
              <a:t>When community</a:t>
            </a:r>
            <a:r>
              <a:rPr lang="en-US" baseline="0" dirty="0" smtClean="0"/>
              <a:t> members of different ages, backgrounds, and perspectives come together to advocate for their neighborhood, they often learn from each other. Community groups that include both youth and seniors, for instance, can create meaningful opportunities to unite and share experiences. Purposeful and mutually beneficial community work can foster understanding, increase compassion, promote shared values, and encourage respect for all segments of our community.</a:t>
            </a:r>
          </a:p>
        </p:txBody>
      </p:sp>
      <p:sp>
        <p:nvSpPr>
          <p:cNvPr id="4" name="Slide Number Placeholder 3"/>
          <p:cNvSpPr>
            <a:spLocks noGrp="1"/>
          </p:cNvSpPr>
          <p:nvPr>
            <p:ph type="sldNum" sz="quarter" idx="10"/>
          </p:nvPr>
        </p:nvSpPr>
        <p:spPr/>
        <p:txBody>
          <a:bodyPr/>
          <a:lstStyle/>
          <a:p>
            <a:pPr>
              <a:defRPr/>
            </a:pPr>
            <a:fld id="{F8EEEAE9-8C3D-4E96-AC82-EC3D272B0EB8}" type="slidenum">
              <a:rPr lang="en-US" smtClean="0"/>
              <a:pPr>
                <a:defRPr/>
              </a:pPr>
              <a:t>40</a:t>
            </a:fld>
            <a:endParaRPr lang="en-US"/>
          </a:p>
        </p:txBody>
      </p:sp>
    </p:spTree>
    <p:extLst>
      <p:ext uri="{BB962C8B-B14F-4D97-AF65-F5344CB8AC3E}">
        <p14:creationId xmlns:p14="http://schemas.microsoft.com/office/powerpoint/2010/main" val="25485181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8EEEAE9-8C3D-4E96-AC82-EC3D272B0EB8}" type="slidenum">
              <a:rPr lang="en-US" smtClean="0"/>
              <a:pPr>
                <a:defRPr/>
              </a:pPr>
              <a:t>41</a:t>
            </a:fld>
            <a:endParaRPr lang="en-US"/>
          </a:p>
        </p:txBody>
      </p:sp>
    </p:spTree>
    <p:extLst>
      <p:ext uri="{BB962C8B-B14F-4D97-AF65-F5344CB8AC3E}">
        <p14:creationId xmlns:p14="http://schemas.microsoft.com/office/powerpoint/2010/main" val="5027415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i="1" dirty="0" smtClean="0"/>
              <a:t>See next slide</a:t>
            </a:r>
            <a:r>
              <a:rPr lang="en-US" i="1" baseline="0" dirty="0" smtClean="0"/>
              <a:t> for instructions.</a:t>
            </a:r>
            <a:endParaRPr lang="en-US" i="1" dirty="0" smtClean="0"/>
          </a:p>
        </p:txBody>
      </p:sp>
      <p:sp>
        <p:nvSpPr>
          <p:cNvPr id="93188" name="Slide Number Placeholder 3"/>
          <p:cNvSpPr txBox="1">
            <a:spLocks noGrp="1"/>
          </p:cNvSpPr>
          <p:nvPr/>
        </p:nvSpPr>
        <p:spPr bwMode="auto">
          <a:xfrm>
            <a:off x="3884613" y="8829967"/>
            <a:ext cx="2971800" cy="464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defTabSz="4572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defTabSz="4572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defTabSz="4572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defTabSz="457200" eaLnBrk="0" fontAlgn="base" hangingPunct="0">
              <a:spcBef>
                <a:spcPct val="0"/>
              </a:spcBef>
              <a:spcAft>
                <a:spcPct val="0"/>
              </a:spcAft>
              <a:defRPr>
                <a:solidFill>
                  <a:schemeClr val="tx1"/>
                </a:solidFill>
                <a:latin typeface="Georgia" pitchFamily="18" charset="0"/>
                <a:cs typeface="Arial" pitchFamily="34" charset="0"/>
              </a:defRPr>
            </a:lvl9pPr>
          </a:lstStyle>
          <a:p>
            <a:pPr algn="r" eaLnBrk="1" hangingPunct="1"/>
            <a:fld id="{8E10AD7D-460E-4698-964F-B780ABECE430}" type="slidenum">
              <a:rPr lang="en-US" sz="1200">
                <a:latin typeface="Calibri" pitchFamily="34" charset="0"/>
              </a:rPr>
              <a:pPr algn="r" eaLnBrk="1" hangingPunct="1"/>
              <a:t>5</a:t>
            </a:fld>
            <a:endParaRPr lang="en-US" sz="1200">
              <a:latin typeface="Calibri"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Facilitator can take notes</a:t>
            </a:r>
            <a:r>
              <a:rPr lang="en-US" i="1" baseline="0" dirty="0" smtClean="0"/>
              <a:t> of “One thing you like” and “One thing you’d like to improve” on white board, which can lead to future Community Improvement Projects.</a:t>
            </a:r>
          </a:p>
          <a:p>
            <a:endParaRPr lang="en-US" i="1" baseline="0" dirty="0" smtClean="0"/>
          </a:p>
          <a:p>
            <a:r>
              <a:rPr lang="en-US" i="1" baseline="0" dirty="0" smtClean="0"/>
              <a:t>This can be structured as an ice-breaker.</a:t>
            </a:r>
          </a:p>
          <a:p>
            <a:endParaRPr lang="en-US" i="1" baseline="0" dirty="0" smtClean="0"/>
          </a:p>
          <a:p>
            <a:r>
              <a:rPr lang="en-US" i="1" baseline="0" dirty="0" smtClean="0"/>
              <a:t>Additional feedback on expectations of facilitators and participants can be given.</a:t>
            </a:r>
            <a:endParaRPr lang="en-US" i="1" dirty="0"/>
          </a:p>
        </p:txBody>
      </p:sp>
      <p:sp>
        <p:nvSpPr>
          <p:cNvPr id="4" name="Slide Number Placeholder 3"/>
          <p:cNvSpPr>
            <a:spLocks noGrp="1"/>
          </p:cNvSpPr>
          <p:nvPr>
            <p:ph type="sldNum" sz="quarter" idx="10"/>
          </p:nvPr>
        </p:nvSpPr>
        <p:spPr/>
        <p:txBody>
          <a:bodyPr/>
          <a:lstStyle/>
          <a:p>
            <a:pPr>
              <a:defRPr/>
            </a:pPr>
            <a:fld id="{F8EEEAE9-8C3D-4E96-AC82-EC3D272B0EB8}" type="slidenum">
              <a:rPr lang="en-US" smtClean="0"/>
              <a:pPr>
                <a:defRPr/>
              </a:pPr>
              <a:t>6</a:t>
            </a:fld>
            <a:endParaRPr lang="en-US"/>
          </a:p>
        </p:txBody>
      </p:sp>
    </p:spTree>
    <p:extLst>
      <p:ext uri="{BB962C8B-B14F-4D97-AF65-F5344CB8AC3E}">
        <p14:creationId xmlns:p14="http://schemas.microsoft.com/office/powerpoint/2010/main" val="1763551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Review Sessions</a:t>
            </a:r>
            <a:r>
              <a:rPr lang="en-US" i="1" baseline="0" dirty="0" smtClean="0"/>
              <a:t> 1-7. Explain that last three sessions are to develop the CIP plan for their community.</a:t>
            </a:r>
            <a:endParaRPr lang="en-US" i="1" dirty="0"/>
          </a:p>
        </p:txBody>
      </p:sp>
      <p:sp>
        <p:nvSpPr>
          <p:cNvPr id="4" name="Slide Number Placeholder 3"/>
          <p:cNvSpPr>
            <a:spLocks noGrp="1"/>
          </p:cNvSpPr>
          <p:nvPr>
            <p:ph type="sldNum" sz="quarter" idx="10"/>
          </p:nvPr>
        </p:nvSpPr>
        <p:spPr/>
        <p:txBody>
          <a:bodyPr/>
          <a:lstStyle/>
          <a:p>
            <a:pPr>
              <a:defRPr/>
            </a:pPr>
            <a:fld id="{F8EEEAE9-8C3D-4E96-AC82-EC3D272B0EB8}" type="slidenum">
              <a:rPr lang="en-US" smtClean="0"/>
              <a:pPr>
                <a:defRPr/>
              </a:pPr>
              <a:t>7</a:t>
            </a:fld>
            <a:endParaRPr lang="en-US"/>
          </a:p>
        </p:txBody>
      </p:sp>
    </p:spTree>
    <p:extLst>
      <p:ext uri="{BB962C8B-B14F-4D97-AF65-F5344CB8AC3E}">
        <p14:creationId xmlns:p14="http://schemas.microsoft.com/office/powerpoint/2010/main" val="20346349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i="1" dirty="0" smtClean="0"/>
              <a:t>Ask group</a:t>
            </a:r>
            <a:r>
              <a:rPr lang="en-US" i="1" baseline="0" dirty="0" smtClean="0"/>
              <a:t> for ideas on how to work best together. </a:t>
            </a:r>
          </a:p>
          <a:p>
            <a:endParaRPr lang="en-US" baseline="0" dirty="0" smtClean="0"/>
          </a:p>
          <a:p>
            <a:r>
              <a:rPr lang="en-US" i="1" baseline="0" dirty="0" smtClean="0"/>
              <a:t>Some possible ideas to add to the conversation:</a:t>
            </a:r>
            <a:endParaRPr lang="en-US" i="1" dirty="0" smtClean="0"/>
          </a:p>
          <a:p>
            <a:pPr marL="171450" lvl="0" indent="-171450">
              <a:buFont typeface="Arial" panose="020B0604020202020204" pitchFamily="34" charset="0"/>
              <a:buChar char="•"/>
            </a:pPr>
            <a:r>
              <a:rPr lang="en-US" sz="1200" kern="1200" dirty="0" smtClean="0">
                <a:solidFill>
                  <a:schemeClr val="tx1"/>
                </a:solidFill>
                <a:effectLst/>
                <a:latin typeface="+mn-lt"/>
                <a:ea typeface="ＭＳ Ｐゴシック" pitchFamily="34" charset="-128"/>
                <a:cs typeface="+mn-cs"/>
              </a:rPr>
              <a:t>Reach out to outside entities</a:t>
            </a:r>
          </a:p>
          <a:p>
            <a:pPr marL="171450" lvl="0" indent="-171450">
              <a:buFont typeface="Arial" panose="020B0604020202020204" pitchFamily="34" charset="0"/>
              <a:buChar char="•"/>
            </a:pPr>
            <a:r>
              <a:rPr lang="en-US" sz="1200" kern="1200" dirty="0" smtClean="0">
                <a:solidFill>
                  <a:schemeClr val="tx1"/>
                </a:solidFill>
                <a:effectLst/>
                <a:latin typeface="+mn-lt"/>
                <a:ea typeface="ＭＳ Ｐゴシック" pitchFamily="34" charset="-128"/>
                <a:cs typeface="+mn-cs"/>
              </a:rPr>
              <a:t>Agree to disagree sometimes</a:t>
            </a:r>
          </a:p>
          <a:p>
            <a:pPr marL="171450" lvl="0" indent="-171450">
              <a:buFont typeface="Arial" panose="020B0604020202020204" pitchFamily="34" charset="0"/>
              <a:buChar char="•"/>
            </a:pPr>
            <a:r>
              <a:rPr lang="en-US" sz="1200" kern="1200" dirty="0" smtClean="0">
                <a:solidFill>
                  <a:schemeClr val="tx1"/>
                </a:solidFill>
                <a:effectLst/>
                <a:latin typeface="+mn-lt"/>
                <a:ea typeface="ＭＳ Ｐゴシック" pitchFamily="34" charset="-128"/>
                <a:cs typeface="+mn-cs"/>
              </a:rPr>
              <a:t>Work collaboratively to get projects completed – Teamwork</a:t>
            </a:r>
          </a:p>
          <a:p>
            <a:pPr marL="171450" lvl="0" indent="-171450">
              <a:buFont typeface="Arial" panose="020B0604020202020204" pitchFamily="34" charset="0"/>
              <a:buChar char="•"/>
            </a:pPr>
            <a:r>
              <a:rPr lang="en-US" sz="1200" kern="1200" dirty="0" smtClean="0">
                <a:solidFill>
                  <a:schemeClr val="tx1"/>
                </a:solidFill>
                <a:effectLst/>
                <a:latin typeface="+mn-lt"/>
                <a:ea typeface="ＭＳ Ｐゴシック" pitchFamily="34" charset="-128"/>
                <a:cs typeface="+mn-cs"/>
              </a:rPr>
              <a:t>Speak respectfully to one another</a:t>
            </a:r>
          </a:p>
          <a:p>
            <a:pPr marL="171450" lvl="0" indent="-171450">
              <a:buFont typeface="Arial" panose="020B0604020202020204" pitchFamily="34" charset="0"/>
              <a:buChar char="•"/>
            </a:pPr>
            <a:r>
              <a:rPr lang="en-US" sz="1200" kern="1200" dirty="0" smtClean="0">
                <a:solidFill>
                  <a:schemeClr val="tx1"/>
                </a:solidFill>
                <a:effectLst/>
                <a:latin typeface="+mn-lt"/>
                <a:ea typeface="ＭＳ Ｐゴシック" pitchFamily="34" charset="-128"/>
                <a:cs typeface="+mn-cs"/>
              </a:rPr>
              <a:t>Listen to each other’s perspective </a:t>
            </a:r>
          </a:p>
          <a:p>
            <a:pPr marL="171450" lvl="0" indent="-171450">
              <a:buFont typeface="Arial" panose="020B0604020202020204" pitchFamily="34" charset="0"/>
              <a:buChar char="•"/>
            </a:pPr>
            <a:r>
              <a:rPr lang="en-US" sz="1200" kern="1200" dirty="0" smtClean="0">
                <a:solidFill>
                  <a:schemeClr val="tx1"/>
                </a:solidFill>
                <a:effectLst/>
                <a:latin typeface="+mn-lt"/>
                <a:ea typeface="ＭＳ Ｐゴシック" pitchFamily="34" charset="-128"/>
                <a:cs typeface="+mn-cs"/>
              </a:rPr>
              <a:t>Focus on team results rather than individual accolades/honors</a:t>
            </a:r>
          </a:p>
          <a:p>
            <a:pPr marL="171450" lvl="0" indent="-171450">
              <a:buFont typeface="Arial" panose="020B0604020202020204" pitchFamily="34" charset="0"/>
              <a:buChar char="•"/>
            </a:pPr>
            <a:r>
              <a:rPr lang="en-US" sz="1200" kern="1200" dirty="0" smtClean="0">
                <a:solidFill>
                  <a:schemeClr val="tx1"/>
                </a:solidFill>
                <a:effectLst/>
                <a:latin typeface="+mn-lt"/>
                <a:ea typeface="ＭＳ Ｐゴシック" pitchFamily="34" charset="-128"/>
                <a:cs typeface="+mn-cs"/>
              </a:rPr>
              <a:t>Avoid any public confrontation and/or ridicule</a:t>
            </a:r>
          </a:p>
          <a:p>
            <a:pPr marL="171450" lvl="0" indent="-171450">
              <a:buFont typeface="Arial" panose="020B0604020202020204" pitchFamily="34" charset="0"/>
              <a:buChar char="•"/>
            </a:pPr>
            <a:r>
              <a:rPr lang="en-US" sz="1200" kern="1200" dirty="0" smtClean="0">
                <a:solidFill>
                  <a:schemeClr val="tx1"/>
                </a:solidFill>
                <a:effectLst/>
                <a:latin typeface="+mn-lt"/>
                <a:ea typeface="ＭＳ Ｐゴシック" pitchFamily="34" charset="-128"/>
                <a:cs typeface="+mn-cs"/>
              </a:rPr>
              <a:t>Speak positively and respectfully to all community members/leaders</a:t>
            </a:r>
          </a:p>
          <a:p>
            <a:pPr marL="171450" lvl="0" indent="-171450">
              <a:buFont typeface="Arial" panose="020B0604020202020204" pitchFamily="34" charset="0"/>
              <a:buChar char="•"/>
            </a:pPr>
            <a:r>
              <a:rPr lang="en-US" sz="1200" kern="1200" dirty="0" smtClean="0">
                <a:solidFill>
                  <a:schemeClr val="tx1"/>
                </a:solidFill>
                <a:effectLst/>
                <a:latin typeface="+mn-lt"/>
                <a:ea typeface="ＭＳ Ｐゴシック" pitchFamily="34" charset="-128"/>
                <a:cs typeface="+mn-cs"/>
              </a:rPr>
              <a:t>Identify, appreciate, and acknowledge each other’s skills and strengths</a:t>
            </a:r>
          </a:p>
          <a:p>
            <a:pPr marL="171450" lvl="0" indent="-171450">
              <a:buFont typeface="Arial" panose="020B0604020202020204" pitchFamily="34" charset="0"/>
              <a:buChar char="•"/>
            </a:pPr>
            <a:r>
              <a:rPr lang="en-US" sz="1200" kern="1200" dirty="0" smtClean="0">
                <a:solidFill>
                  <a:schemeClr val="tx1"/>
                </a:solidFill>
                <a:effectLst/>
                <a:latin typeface="+mn-lt"/>
                <a:ea typeface="ＭＳ Ｐゴシック" pitchFamily="34" charset="-128"/>
                <a:cs typeface="+mn-cs"/>
              </a:rPr>
              <a:t>Make room for everyone for everyone to contribute their thoughts and questions.</a:t>
            </a:r>
            <a:endParaRPr lang="en-US" sz="1200" kern="1200" dirty="0">
              <a:solidFill>
                <a:schemeClr val="tx1"/>
              </a:solidFill>
              <a:effectLst/>
              <a:latin typeface="+mn-lt"/>
              <a:ea typeface="ＭＳ Ｐゴシック" pitchFamily="34" charset="-128"/>
              <a:cs typeface="+mn-cs"/>
            </a:endParaRPr>
          </a:p>
        </p:txBody>
      </p:sp>
      <p:sp>
        <p:nvSpPr>
          <p:cNvPr id="4" name="Slide Number Placeholder 3"/>
          <p:cNvSpPr>
            <a:spLocks noGrp="1"/>
          </p:cNvSpPr>
          <p:nvPr>
            <p:ph type="sldNum" sz="quarter" idx="10"/>
          </p:nvPr>
        </p:nvSpPr>
        <p:spPr/>
        <p:txBody>
          <a:bodyPr/>
          <a:lstStyle/>
          <a:p>
            <a:pPr>
              <a:defRPr/>
            </a:pPr>
            <a:fld id="{F8EEEAE9-8C3D-4E96-AC82-EC3D272B0EB8}" type="slidenum">
              <a:rPr lang="en-US" smtClean="0"/>
              <a:pPr>
                <a:defRPr/>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a:t>
            </a:r>
            <a:r>
              <a:rPr lang="en-US" baseline="0" dirty="0" smtClean="0"/>
              <a:t> much does our individual lifestyle affect our health compared to our neighborhood environment? </a:t>
            </a:r>
          </a:p>
          <a:p>
            <a:endParaRPr lang="en-US" baseline="0" dirty="0" smtClean="0"/>
          </a:p>
          <a:p>
            <a:r>
              <a:rPr lang="en-US" baseline="0" dirty="0" smtClean="0"/>
              <a:t>Pick a whole number on the scale that represents what you think.</a:t>
            </a:r>
            <a:endParaRPr lang="en-US" dirty="0"/>
          </a:p>
        </p:txBody>
      </p:sp>
      <p:sp>
        <p:nvSpPr>
          <p:cNvPr id="4" name="Slide Number Placeholder 3"/>
          <p:cNvSpPr>
            <a:spLocks noGrp="1"/>
          </p:cNvSpPr>
          <p:nvPr>
            <p:ph type="sldNum" sz="quarter" idx="10"/>
          </p:nvPr>
        </p:nvSpPr>
        <p:spPr/>
        <p:txBody>
          <a:bodyPr/>
          <a:lstStyle/>
          <a:p>
            <a:pPr>
              <a:defRPr/>
            </a:pPr>
            <a:fld id="{F8EEEAE9-8C3D-4E96-AC82-EC3D272B0EB8}" type="slidenum">
              <a:rPr lang="en-US" smtClean="0"/>
              <a:pPr>
                <a:defRPr/>
              </a:pPr>
              <a:t>9</a:t>
            </a:fld>
            <a:endParaRPr lang="en-US"/>
          </a:p>
        </p:txBody>
      </p:sp>
    </p:spTree>
    <p:extLst>
      <p:ext uri="{BB962C8B-B14F-4D97-AF65-F5344CB8AC3E}">
        <p14:creationId xmlns:p14="http://schemas.microsoft.com/office/powerpoint/2010/main" val="12226173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fld id="{17C583AA-1379-4F3B-9FA2-04BA87859F20}" type="datetime1">
              <a:rPr lang="en-US" smtClean="0"/>
              <a:pPr>
                <a:defRPr/>
              </a:pPr>
              <a:t>8/15/2014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563EFD2-AE8A-4C48-8735-F10A7BB9EE87}" type="slidenum">
              <a:rPr lang="en-US" smtClean="0"/>
              <a:pPr>
                <a:defRPr/>
              </a:pPr>
              <a:t>‹#›</a:t>
            </a:fld>
            <a:endParaRPr lang="en-US"/>
          </a:p>
        </p:txBody>
      </p:sp>
    </p:spTree>
    <p:extLst>
      <p:ext uri="{BB962C8B-B14F-4D97-AF65-F5344CB8AC3E}">
        <p14:creationId xmlns:p14="http://schemas.microsoft.com/office/powerpoint/2010/main" val="14285340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51501B32-D0E1-436B-936B-70E190B4E7B5}" type="datetime1">
              <a:rPr lang="en-US" smtClean="0"/>
              <a:pPr>
                <a:defRPr/>
              </a:pPr>
              <a:t>8/15/2014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2E81B1E-A9B5-4E5E-8BF9-4F135C0E0F4F}" type="slidenum">
              <a:rPr lang="en-US" smtClean="0"/>
              <a:pPr>
                <a:defRPr/>
              </a:pPr>
              <a:t>‹#›</a:t>
            </a:fld>
            <a:endParaRPr lang="en-US"/>
          </a:p>
        </p:txBody>
      </p:sp>
    </p:spTree>
    <p:extLst>
      <p:ext uri="{BB962C8B-B14F-4D97-AF65-F5344CB8AC3E}">
        <p14:creationId xmlns:p14="http://schemas.microsoft.com/office/powerpoint/2010/main" val="25630642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39555ED9-E979-4E08-B615-4F3E9AC9B53D}" type="datetime1">
              <a:rPr lang="en-US" smtClean="0"/>
              <a:pPr>
                <a:defRPr/>
              </a:pPr>
              <a:t>8/15/2014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62C9A09-8726-43AF-A010-51CF01C8B41F}" type="slidenum">
              <a:rPr lang="en-US" smtClean="0"/>
              <a:pPr>
                <a:defRPr/>
              </a:pPr>
              <a:t>‹#›</a:t>
            </a:fld>
            <a:endParaRPr lang="en-US"/>
          </a:p>
        </p:txBody>
      </p:sp>
    </p:spTree>
    <p:extLst>
      <p:ext uri="{BB962C8B-B14F-4D97-AF65-F5344CB8AC3E}">
        <p14:creationId xmlns:p14="http://schemas.microsoft.com/office/powerpoint/2010/main" val="18430861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a:defRPr/>
            </a:pPr>
            <a:fld id="{4A1CE282-EDF1-4633-A2AD-2B4FB1C021E1}" type="datetime1">
              <a:rPr lang="en-US" smtClean="0"/>
              <a:pPr>
                <a:defRPr/>
              </a:pPr>
              <a:t>8/15/2014</a:t>
            </a:fld>
            <a:endParaRPr lang="en-US"/>
          </a:p>
        </p:txBody>
      </p:sp>
      <p:sp>
        <p:nvSpPr>
          <p:cNvPr id="4" name="Footer Placeholder 2"/>
          <p:cNvSpPr>
            <a:spLocks noGrp="1"/>
          </p:cNvSpPr>
          <p:nvPr>
            <p:ph type="ftr" sz="quarter" idx="11"/>
          </p:nvPr>
        </p:nvSpPr>
        <p:spPr/>
        <p:txBody>
          <a:bodyPr/>
          <a:lstStyle>
            <a:lvl1pPr defTabSz="457200" fontAlgn="auto">
              <a:spcBef>
                <a:spcPts val="0"/>
              </a:spcBef>
              <a:spcAft>
                <a:spcPts val="0"/>
              </a:spcAft>
              <a:defRPr>
                <a:latin typeface="+mn-lt"/>
                <a:ea typeface="+mn-ea"/>
                <a:cs typeface="+mn-cs"/>
              </a:defRPr>
            </a:lvl1pPr>
          </a:lstStyle>
          <a:p>
            <a:pPr>
              <a:defRPr/>
            </a:pPr>
            <a:endParaRPr lang="en-US"/>
          </a:p>
        </p:txBody>
      </p:sp>
      <p:sp>
        <p:nvSpPr>
          <p:cNvPr id="5" name="Slide Number Placeholder 22"/>
          <p:cNvSpPr>
            <a:spLocks noGrp="1"/>
          </p:cNvSpPr>
          <p:nvPr>
            <p:ph type="sldNum" sz="quarter" idx="12"/>
          </p:nvPr>
        </p:nvSpPr>
        <p:spPr/>
        <p:txBody>
          <a:bodyPr/>
          <a:lstStyle>
            <a:lvl1pPr>
              <a:defRPr/>
            </a:lvl1pPr>
          </a:lstStyle>
          <a:p>
            <a:pPr>
              <a:defRPr/>
            </a:pPr>
            <a:fld id="{345B0C5B-493C-40BA-9137-7F417FB1AD24}" type="slidenum">
              <a:rPr lang="en-US"/>
              <a:pPr>
                <a:defRPr/>
              </a:pPr>
              <a:t>‹#›</a:t>
            </a:fld>
            <a:endParaRPr lang="en-US"/>
          </a:p>
        </p:txBody>
      </p:sp>
    </p:spTree>
    <p:extLst>
      <p:ext uri="{BB962C8B-B14F-4D97-AF65-F5344CB8AC3E}">
        <p14:creationId xmlns:p14="http://schemas.microsoft.com/office/powerpoint/2010/main" val="21366298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a:defRPr/>
            </a:pPr>
            <a:fld id="{CC2C010B-85EA-4ADF-B328-4CD61D232990}" type="datetime1">
              <a:rPr lang="en-US" smtClean="0"/>
              <a:pPr>
                <a:defRPr/>
              </a:pPr>
              <a:t>8/15/2014</a:t>
            </a:fld>
            <a:endParaRPr lang="en-US"/>
          </a:p>
        </p:txBody>
      </p:sp>
      <p:sp>
        <p:nvSpPr>
          <p:cNvPr id="4" name="Footer Placeholder 2"/>
          <p:cNvSpPr>
            <a:spLocks noGrp="1"/>
          </p:cNvSpPr>
          <p:nvPr>
            <p:ph type="ftr" sz="quarter" idx="11"/>
          </p:nvPr>
        </p:nvSpPr>
        <p:spPr/>
        <p:txBody>
          <a:bodyPr/>
          <a:lstStyle>
            <a:lvl1pPr defTabSz="457200" fontAlgn="auto">
              <a:spcBef>
                <a:spcPts val="0"/>
              </a:spcBef>
              <a:spcAft>
                <a:spcPts val="0"/>
              </a:spcAft>
              <a:defRPr>
                <a:latin typeface="+mn-lt"/>
                <a:ea typeface="+mn-ea"/>
                <a:cs typeface="+mn-cs"/>
              </a:defRPr>
            </a:lvl1pPr>
          </a:lstStyle>
          <a:p>
            <a:pPr>
              <a:defRPr/>
            </a:pPr>
            <a:endParaRPr lang="en-US"/>
          </a:p>
        </p:txBody>
      </p:sp>
      <p:sp>
        <p:nvSpPr>
          <p:cNvPr id="5" name="Slide Number Placeholder 22"/>
          <p:cNvSpPr>
            <a:spLocks noGrp="1"/>
          </p:cNvSpPr>
          <p:nvPr>
            <p:ph type="sldNum" sz="quarter" idx="12"/>
          </p:nvPr>
        </p:nvSpPr>
        <p:spPr/>
        <p:txBody>
          <a:bodyPr/>
          <a:lstStyle>
            <a:lvl1pPr>
              <a:defRPr/>
            </a:lvl1pPr>
          </a:lstStyle>
          <a:p>
            <a:pPr>
              <a:defRPr/>
            </a:pPr>
            <a:fld id="{826058C0-A7D8-43DB-9830-D3715B31E2B2}" type="slidenum">
              <a:rPr lang="en-US"/>
              <a:pPr>
                <a:defRPr/>
              </a:pPr>
              <a:t>‹#›</a:t>
            </a:fld>
            <a:endParaRPr lang="en-US"/>
          </a:p>
        </p:txBody>
      </p:sp>
    </p:spTree>
    <p:extLst>
      <p:ext uri="{BB962C8B-B14F-4D97-AF65-F5344CB8AC3E}">
        <p14:creationId xmlns:p14="http://schemas.microsoft.com/office/powerpoint/2010/main" val="20370260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03E6FE6B-4D4D-450E-BDA2-D800720B0F75}" type="datetime1">
              <a:rPr lang="en-US" smtClean="0"/>
              <a:pPr>
                <a:defRPr/>
              </a:pPr>
              <a:t>8/15/2014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FBA8497-AF00-4A38-9E9D-4BAF8B9E458F}" type="slidenum">
              <a:rPr lang="en-US" smtClean="0"/>
              <a:pPr>
                <a:defRPr/>
              </a:pPr>
              <a:t>‹#›</a:t>
            </a:fld>
            <a:endParaRPr lang="en-US"/>
          </a:p>
        </p:txBody>
      </p:sp>
    </p:spTree>
    <p:extLst>
      <p:ext uri="{BB962C8B-B14F-4D97-AF65-F5344CB8AC3E}">
        <p14:creationId xmlns:p14="http://schemas.microsoft.com/office/powerpoint/2010/main" val="33834202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4041FF5D-3291-49E7-A734-F4495FFB70D4}" type="datetime1">
              <a:rPr lang="en-US" smtClean="0"/>
              <a:pPr>
                <a:defRPr/>
              </a:pPr>
              <a:t>8/15/2014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EEDEA62-B4AD-4981-9AAA-850B5BD80E8C}" type="slidenum">
              <a:rPr lang="en-US" smtClean="0"/>
              <a:pPr>
                <a:defRPr/>
              </a:pPr>
              <a:t>‹#›</a:t>
            </a:fld>
            <a:endParaRPr lang="en-US"/>
          </a:p>
        </p:txBody>
      </p:sp>
    </p:spTree>
    <p:extLst>
      <p:ext uri="{BB962C8B-B14F-4D97-AF65-F5344CB8AC3E}">
        <p14:creationId xmlns:p14="http://schemas.microsoft.com/office/powerpoint/2010/main" val="13648907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fld id="{299422FA-A33D-4B43-8AC6-FCF2D7A690EC}" type="datetime1">
              <a:rPr lang="en-US" smtClean="0"/>
              <a:pPr>
                <a:defRPr/>
              </a:pPr>
              <a:t>8/15/2014</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2F0E5EB7-55B0-4EDA-A601-B6EB5782CFD8}" type="slidenum">
              <a:rPr lang="en-US" smtClean="0"/>
              <a:pPr>
                <a:defRPr/>
              </a:pPr>
              <a:t>‹#›</a:t>
            </a:fld>
            <a:endParaRPr lang="en-US"/>
          </a:p>
        </p:txBody>
      </p:sp>
    </p:spTree>
    <p:extLst>
      <p:ext uri="{BB962C8B-B14F-4D97-AF65-F5344CB8AC3E}">
        <p14:creationId xmlns:p14="http://schemas.microsoft.com/office/powerpoint/2010/main" val="4657260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fld id="{DE32A643-F038-4EB9-8957-A19BAC29FB93}" type="datetime1">
              <a:rPr lang="en-US" smtClean="0"/>
              <a:pPr>
                <a:defRPr/>
              </a:pPr>
              <a:t>8/15/2014</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2F471580-8A89-4E1A-9ABC-251FBF23E252}" type="slidenum">
              <a:rPr lang="en-US" smtClean="0"/>
              <a:pPr>
                <a:defRPr/>
              </a:pPr>
              <a:t>‹#›</a:t>
            </a:fld>
            <a:endParaRPr lang="en-US"/>
          </a:p>
        </p:txBody>
      </p:sp>
    </p:spTree>
    <p:extLst>
      <p:ext uri="{BB962C8B-B14F-4D97-AF65-F5344CB8AC3E}">
        <p14:creationId xmlns:p14="http://schemas.microsoft.com/office/powerpoint/2010/main" val="29670427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fld id="{320CE053-A2E3-4E2E-9CE8-02790812BCF0}" type="datetime1">
              <a:rPr lang="en-US" smtClean="0"/>
              <a:pPr>
                <a:defRPr/>
              </a:pPr>
              <a:t>8/15/2014</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E96FB7F8-104E-4DBB-B00D-9A7D36E4ABB2}" type="slidenum">
              <a:rPr lang="en-US" smtClean="0"/>
              <a:pPr>
                <a:defRPr/>
              </a:pPr>
              <a:t>‹#›</a:t>
            </a:fld>
            <a:endParaRPr lang="en-US"/>
          </a:p>
        </p:txBody>
      </p:sp>
    </p:spTree>
    <p:extLst>
      <p:ext uri="{BB962C8B-B14F-4D97-AF65-F5344CB8AC3E}">
        <p14:creationId xmlns:p14="http://schemas.microsoft.com/office/powerpoint/2010/main" val="5402868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579962F5-6D5C-440F-8082-A043119564E3}" type="datetime1">
              <a:rPr lang="en-US" smtClean="0"/>
              <a:pPr>
                <a:defRPr/>
              </a:pPr>
              <a:t>8/15/2014</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211B20B4-CDED-433F-8DBB-6394D91B8F00}" type="slidenum">
              <a:rPr lang="en-US" smtClean="0"/>
              <a:pPr>
                <a:defRPr/>
              </a:pPr>
              <a:t>‹#›</a:t>
            </a:fld>
            <a:endParaRPr lang="en-US"/>
          </a:p>
        </p:txBody>
      </p:sp>
    </p:spTree>
    <p:extLst>
      <p:ext uri="{BB962C8B-B14F-4D97-AF65-F5344CB8AC3E}">
        <p14:creationId xmlns:p14="http://schemas.microsoft.com/office/powerpoint/2010/main" val="42416286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88E1E333-9058-4718-A1A1-75CA646E4F3E}" type="datetime1">
              <a:rPr lang="en-US" smtClean="0"/>
              <a:pPr>
                <a:defRPr/>
              </a:pPr>
              <a:t>8/15/2014</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3BC75FE-C7EC-42E2-8F77-6AD659B87E95}" type="slidenum">
              <a:rPr lang="en-US" smtClean="0"/>
              <a:pPr>
                <a:defRPr/>
              </a:pPr>
              <a:t>‹#›</a:t>
            </a:fld>
            <a:endParaRPr lang="en-US"/>
          </a:p>
        </p:txBody>
      </p:sp>
    </p:spTree>
    <p:extLst>
      <p:ext uri="{BB962C8B-B14F-4D97-AF65-F5344CB8AC3E}">
        <p14:creationId xmlns:p14="http://schemas.microsoft.com/office/powerpoint/2010/main" val="20985539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C2806ED9-26DD-4F9C-B896-A44F20970523}" type="datetime1">
              <a:rPr lang="en-US" smtClean="0"/>
              <a:pPr>
                <a:defRPr/>
              </a:pPr>
              <a:t>8/15/2014</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F2897A7F-8B75-459A-90F6-C41056865D16}" type="slidenum">
              <a:rPr lang="en-US" smtClean="0"/>
              <a:pPr>
                <a:defRPr/>
              </a:pPr>
              <a:t>‹#›</a:t>
            </a:fld>
            <a:endParaRPr lang="en-US"/>
          </a:p>
        </p:txBody>
      </p:sp>
    </p:spTree>
    <p:extLst>
      <p:ext uri="{BB962C8B-B14F-4D97-AF65-F5344CB8AC3E}">
        <p14:creationId xmlns:p14="http://schemas.microsoft.com/office/powerpoint/2010/main" val="281377712"/>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C2806ED9-26DD-4F9C-B896-A44F20970523}" type="datetime1">
              <a:rPr lang="en-US" smtClean="0"/>
              <a:pPr>
                <a:defRPr/>
              </a:pPr>
              <a:t>8/15/2014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F2897A7F-8B75-459A-90F6-C41056865D16}" type="slidenum">
              <a:rPr lang="en-US" smtClean="0"/>
              <a:pPr>
                <a:defRPr/>
              </a:pPr>
              <a:t>‹#›</a:t>
            </a:fld>
            <a:endParaRPr lang="en-US"/>
          </a:p>
        </p:txBody>
      </p:sp>
    </p:spTree>
    <p:extLst>
      <p:ext uri="{BB962C8B-B14F-4D97-AF65-F5344CB8AC3E}">
        <p14:creationId xmlns:p14="http://schemas.microsoft.com/office/powerpoint/2010/main" val="2528836108"/>
      </p:ext>
    </p:extLst>
  </p:cSld>
  <p:clrMap bg1="lt1" tx1="dk1" bg2="lt2" tx2="dk2" accent1="accent1" accent2="accent2" accent3="accent3" accent4="accent4" accent5="accent5" accent6="accent6" hlink="hlink" folHlink="folHlink"/>
  <p:sldLayoutIdLst>
    <p:sldLayoutId id="2147484328" r:id="rId1"/>
    <p:sldLayoutId id="2147484329" r:id="rId2"/>
    <p:sldLayoutId id="2147484330" r:id="rId3"/>
    <p:sldLayoutId id="2147484331" r:id="rId4"/>
    <p:sldLayoutId id="2147484332" r:id="rId5"/>
    <p:sldLayoutId id="2147484333" r:id="rId6"/>
    <p:sldLayoutId id="2147484334" r:id="rId7"/>
    <p:sldLayoutId id="2147484335" r:id="rId8"/>
    <p:sldLayoutId id="2147484336" r:id="rId9"/>
    <p:sldLayoutId id="2147484337" r:id="rId10"/>
    <p:sldLayoutId id="2147484338" r:id="rId11"/>
    <p:sldLayoutId id="2147484323" r:id="rId12"/>
    <p:sldLayoutId id="2147484324" r:id="rId13"/>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eg"/></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10.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35.jpeg"/><Relationship Id="rId7" Type="http://schemas.openxmlformats.org/officeDocument/2006/relationships/diagramQuickStyle" Target="../diagrams/quickStyle1.xml"/><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37.jpg"/><Relationship Id="rId4" Type="http://schemas.openxmlformats.org/officeDocument/2006/relationships/image" Target="../media/image36.jpeg"/><Relationship Id="rId9" Type="http://schemas.microsoft.com/office/2007/relationships/diagramDrawing" Target="../diagrams/drawing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a:spLocks noGrp="1"/>
          </p:cNvSpPr>
          <p:nvPr>
            <p:ph type="subTitle" idx="1"/>
          </p:nvPr>
        </p:nvSpPr>
        <p:spPr>
          <a:xfrm>
            <a:off x="4667692" y="1859129"/>
            <a:ext cx="4158807" cy="4233327"/>
          </a:xfrm>
        </p:spPr>
        <p:txBody>
          <a:bodyPr>
            <a:normAutofit fontScale="92500" lnSpcReduction="20000"/>
          </a:bodyPr>
          <a:lstStyle/>
          <a:p>
            <a:pPr eaLnBrk="1" fontAlgn="auto" hangingPunct="1">
              <a:lnSpc>
                <a:spcPct val="90000"/>
              </a:lnSpc>
              <a:spcBef>
                <a:spcPts val="0"/>
              </a:spcBef>
              <a:spcAft>
                <a:spcPts val="0"/>
              </a:spcAft>
              <a:buClrTx/>
              <a:buSzTx/>
              <a:buFont typeface="Wingdings 2" pitchFamily="-111" charset="2"/>
              <a:buNone/>
              <a:defRPr/>
            </a:pPr>
            <a:endParaRPr lang="en-US" sz="1800" b="0" u="sng" kern="0" cap="none" spc="0" dirty="0" smtClean="0">
              <a:solidFill>
                <a:sysClr val="windowText" lastClr="000000"/>
              </a:solidFill>
              <a:ea typeface="ＭＳ Ｐゴシック" pitchFamily="-111" charset="-128"/>
            </a:endParaRPr>
          </a:p>
          <a:p>
            <a:pPr eaLnBrk="1" fontAlgn="auto" hangingPunct="1">
              <a:lnSpc>
                <a:spcPct val="90000"/>
              </a:lnSpc>
              <a:spcBef>
                <a:spcPts val="0"/>
              </a:spcBef>
              <a:spcAft>
                <a:spcPts val="0"/>
              </a:spcAft>
              <a:buClrTx/>
              <a:buSzTx/>
              <a:buFont typeface="Wingdings 2" pitchFamily="-111" charset="2"/>
              <a:buNone/>
              <a:defRPr/>
            </a:pPr>
            <a:r>
              <a:rPr lang="en-US" sz="3900" b="1" kern="0" cap="none" spc="0" dirty="0" smtClean="0">
                <a:solidFill>
                  <a:sysClr val="windowText" lastClr="000000"/>
                </a:solidFill>
                <a:ea typeface="ＭＳ Ｐゴシック" pitchFamily="-111" charset="-128"/>
              </a:rPr>
              <a:t>ORIENTATION</a:t>
            </a:r>
          </a:p>
          <a:p>
            <a:pPr eaLnBrk="1" fontAlgn="auto" hangingPunct="1">
              <a:lnSpc>
                <a:spcPct val="90000"/>
              </a:lnSpc>
              <a:spcBef>
                <a:spcPts val="0"/>
              </a:spcBef>
              <a:spcAft>
                <a:spcPts val="0"/>
              </a:spcAft>
              <a:buClrTx/>
              <a:buSzTx/>
              <a:buFont typeface="Wingdings 2" pitchFamily="-111" charset="2"/>
              <a:buNone/>
              <a:defRPr/>
            </a:pPr>
            <a:endParaRPr lang="en-US" sz="1500" kern="0" cap="none" spc="0" dirty="0" smtClean="0">
              <a:solidFill>
                <a:sysClr val="windowText" lastClr="000000"/>
              </a:solidFill>
              <a:ea typeface="ＭＳ Ｐゴシック" pitchFamily="-111" charset="-128"/>
            </a:endParaRPr>
          </a:p>
          <a:p>
            <a:pPr eaLnBrk="1" fontAlgn="auto" hangingPunct="1">
              <a:lnSpc>
                <a:spcPct val="90000"/>
              </a:lnSpc>
              <a:spcBef>
                <a:spcPts val="0"/>
              </a:spcBef>
              <a:spcAft>
                <a:spcPts val="0"/>
              </a:spcAft>
              <a:buClrTx/>
              <a:buSzTx/>
              <a:buFont typeface="Wingdings 2" pitchFamily="-111" charset="2"/>
              <a:buNone/>
              <a:defRPr/>
            </a:pPr>
            <a:r>
              <a:rPr lang="en-US" sz="3500" kern="0" cap="none" spc="0" dirty="0" smtClean="0">
                <a:solidFill>
                  <a:sysClr val="windowText" lastClr="000000"/>
                </a:solidFill>
                <a:ea typeface="ＭＳ Ｐゴシック" pitchFamily="-111" charset="-128"/>
              </a:rPr>
              <a:t>SESSION ONE</a:t>
            </a:r>
          </a:p>
          <a:p>
            <a:pPr eaLnBrk="1" fontAlgn="auto" hangingPunct="1">
              <a:lnSpc>
                <a:spcPct val="90000"/>
              </a:lnSpc>
              <a:spcBef>
                <a:spcPts val="0"/>
              </a:spcBef>
              <a:spcAft>
                <a:spcPts val="0"/>
              </a:spcAft>
              <a:buClrTx/>
              <a:buSzTx/>
              <a:buFont typeface="Wingdings 2" pitchFamily="-111" charset="2"/>
              <a:buNone/>
              <a:defRPr/>
            </a:pPr>
            <a:endParaRPr lang="en-US" sz="2600" kern="0" cap="none" spc="0" dirty="0" smtClean="0">
              <a:solidFill>
                <a:sysClr val="windowText" lastClr="000000"/>
              </a:solidFill>
              <a:ea typeface="ＭＳ Ｐゴシック" pitchFamily="-111" charset="-128"/>
            </a:endParaRPr>
          </a:p>
          <a:p>
            <a:pPr marL="171450" indent="-171450" algn="l" eaLnBrk="1" hangingPunct="1">
              <a:lnSpc>
                <a:spcPct val="80000"/>
              </a:lnSpc>
            </a:pPr>
            <a:r>
              <a:rPr lang="en-US" sz="2400" b="1" cap="none" dirty="0" smtClean="0">
                <a:solidFill>
                  <a:schemeClr val="tx1"/>
                </a:solidFill>
              </a:rPr>
              <a:t>Session objectives:</a:t>
            </a:r>
          </a:p>
          <a:p>
            <a:pPr algn="l">
              <a:buClr>
                <a:schemeClr val="tx1"/>
              </a:buClr>
            </a:pPr>
            <a:r>
              <a:rPr lang="en-US" sz="2400" cap="none" dirty="0" smtClean="0">
                <a:solidFill>
                  <a:schemeClr val="tx1"/>
                </a:solidFill>
              </a:rPr>
              <a:t>1. Introduce sessions for RLA.</a:t>
            </a:r>
          </a:p>
          <a:p>
            <a:pPr algn="l">
              <a:buClr>
                <a:schemeClr val="tx1"/>
              </a:buClr>
            </a:pPr>
            <a:r>
              <a:rPr lang="en-US" sz="2400" cap="none" dirty="0" smtClean="0">
                <a:solidFill>
                  <a:schemeClr val="tx1"/>
                </a:solidFill>
              </a:rPr>
              <a:t>2. Review trends in obesity and obesity-related chronic diseases in the US.</a:t>
            </a:r>
          </a:p>
          <a:p>
            <a:pPr algn="l">
              <a:buClr>
                <a:schemeClr val="tx1"/>
              </a:buClr>
            </a:pPr>
            <a:r>
              <a:rPr lang="en-US" sz="2400" cap="none" dirty="0" smtClean="0">
                <a:solidFill>
                  <a:schemeClr val="tx1"/>
                </a:solidFill>
              </a:rPr>
              <a:t>3. Examine our neighborhoods and identify possible health outcomes. </a:t>
            </a:r>
          </a:p>
          <a:p>
            <a:pPr algn="l">
              <a:buClr>
                <a:schemeClr val="tx1"/>
              </a:buClr>
            </a:pPr>
            <a:r>
              <a:rPr lang="en-US" sz="2400" cap="none" dirty="0" smtClean="0">
                <a:solidFill>
                  <a:schemeClr val="tx1"/>
                </a:solidFill>
              </a:rPr>
              <a:t>4. Discuss possible strategies.</a:t>
            </a:r>
          </a:p>
          <a:p>
            <a:pPr algn="l" eaLnBrk="1" fontAlgn="auto" hangingPunct="1">
              <a:lnSpc>
                <a:spcPct val="90000"/>
              </a:lnSpc>
              <a:spcBef>
                <a:spcPts val="0"/>
              </a:spcBef>
              <a:spcAft>
                <a:spcPts val="0"/>
              </a:spcAft>
              <a:buClrTx/>
              <a:buSzTx/>
              <a:buFont typeface="Wingdings 2" pitchFamily="-111" charset="2"/>
              <a:buNone/>
              <a:defRPr/>
            </a:pPr>
            <a:endParaRPr lang="en-US" sz="3200" b="0" kern="0" cap="none" spc="0" dirty="0" smtClean="0">
              <a:solidFill>
                <a:sysClr val="windowText" lastClr="000000"/>
              </a:solidFill>
              <a:ea typeface="ＭＳ Ｐゴシック" pitchFamily="-111" charset="-128"/>
            </a:endParaRPr>
          </a:p>
        </p:txBody>
      </p:sp>
      <p:sp>
        <p:nvSpPr>
          <p:cNvPr id="15362"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defTabSz="4572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defTabSz="4572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defTabSz="4572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defTabSz="4572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70CD8FFA-8B8E-4EF9-8035-EC7F6C7E7F71}" type="slidenum">
              <a:rPr lang="en-US" smtClean="0">
                <a:solidFill>
                  <a:srgbClr val="9D2512"/>
                </a:solidFill>
              </a:rPr>
              <a:pPr eaLnBrk="1" hangingPunct="1"/>
              <a:t>1</a:t>
            </a:fld>
            <a:endParaRPr lang="en-US" dirty="0" smtClean="0">
              <a:solidFill>
                <a:srgbClr val="9D2512"/>
              </a:solidFill>
            </a:endParaRPr>
          </a:p>
        </p:txBody>
      </p:sp>
      <p:sp>
        <p:nvSpPr>
          <p:cNvPr id="15363" name="Rectangle 2"/>
          <p:cNvSpPr>
            <a:spLocks noChangeArrowheads="1"/>
          </p:cNvSpPr>
          <p:nvPr/>
        </p:nvSpPr>
        <p:spPr bwMode="auto">
          <a:xfrm>
            <a:off x="239712" y="736108"/>
            <a:ext cx="690536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3600" b="1" dirty="0">
                <a:solidFill>
                  <a:srgbClr val="C00000"/>
                </a:solidFill>
                <a:ea typeface="ＭＳ Ｐゴシック" pitchFamily="34" charset="-128"/>
              </a:rPr>
              <a:t>	</a:t>
            </a:r>
            <a:r>
              <a:rPr lang="en-US" sz="3600" b="1" dirty="0">
                <a:latin typeface="+mj-lt"/>
                <a:ea typeface="ＭＳ Ｐゴシック" pitchFamily="34" charset="-128"/>
              </a:rPr>
              <a:t>Welcome to the </a:t>
            </a:r>
          </a:p>
          <a:p>
            <a:pPr algn="ctr"/>
            <a:r>
              <a:rPr lang="en-US" sz="3600" b="1" dirty="0">
                <a:latin typeface="+mj-lt"/>
                <a:ea typeface="ＭＳ Ｐゴシック" pitchFamily="34" charset="-128"/>
              </a:rPr>
              <a:t>Resident Leadership Academy!</a:t>
            </a:r>
          </a:p>
        </p:txBody>
      </p:sp>
      <p:sp>
        <p:nvSpPr>
          <p:cNvPr id="9" name="Rounded Rectangle 8"/>
          <p:cNvSpPr/>
          <p:nvPr/>
        </p:nvSpPr>
        <p:spPr>
          <a:xfrm>
            <a:off x="228600" y="6172200"/>
            <a:ext cx="8686800" cy="457200"/>
          </a:xfrm>
          <a:prstGeom prst="roundRect">
            <a:avLst>
              <a:gd name="adj" fmla="val 27084"/>
            </a:avLst>
          </a:prstGeom>
          <a:gradFill>
            <a:gsLst>
              <a:gs pos="0">
                <a:srgbClr val="600D13"/>
              </a:gs>
              <a:gs pos="100000">
                <a:srgbClr val="CD0920"/>
              </a:gs>
            </a:gsLst>
          </a:gradFill>
          <a:ln w="25400">
            <a:solidFill>
              <a:srgbClr val="600D1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ounded Rectangle 9"/>
          <p:cNvSpPr/>
          <p:nvPr/>
        </p:nvSpPr>
        <p:spPr>
          <a:xfrm>
            <a:off x="228600" y="228600"/>
            <a:ext cx="8686800" cy="457200"/>
          </a:xfrm>
          <a:prstGeom prst="roundRect">
            <a:avLst>
              <a:gd name="adj" fmla="val 27084"/>
            </a:avLst>
          </a:prstGeom>
          <a:gradFill>
            <a:gsLst>
              <a:gs pos="0">
                <a:srgbClr val="600D13"/>
              </a:gs>
              <a:gs pos="100000">
                <a:srgbClr val="CD0920"/>
              </a:gs>
            </a:gsLst>
          </a:gradFill>
          <a:ln w="25400">
            <a:solidFill>
              <a:srgbClr val="600D1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descr="OceansideCoverMontage.jpg"/>
          <p:cNvPicPr>
            <a:picLocks noChangeAspect="1"/>
          </p:cNvPicPr>
          <p:nvPr/>
        </p:nvPicPr>
        <p:blipFill>
          <a:blip r:embed="rId3"/>
          <a:stretch>
            <a:fillRect/>
          </a:stretch>
        </p:blipFill>
        <p:spPr>
          <a:xfrm>
            <a:off x="432281" y="2053394"/>
            <a:ext cx="4139719" cy="3814120"/>
          </a:xfrm>
          <a:prstGeom prst="roundRect">
            <a:avLst>
              <a:gd name="adj" fmla="val 8594"/>
            </a:avLst>
          </a:prstGeom>
          <a:solidFill>
            <a:srgbClr val="FFFFFF">
              <a:shade val="85000"/>
            </a:srgbClr>
          </a:solidFill>
          <a:ln>
            <a:noFill/>
          </a:ln>
          <a:effectLst/>
        </p:spPr>
      </p:pic>
      <p:sp>
        <p:nvSpPr>
          <p:cNvPr id="14" name="Oval 13"/>
          <p:cNvSpPr/>
          <p:nvPr/>
        </p:nvSpPr>
        <p:spPr>
          <a:xfrm>
            <a:off x="8531352" y="6254496"/>
            <a:ext cx="304800" cy="304800"/>
          </a:xfrm>
          <a:prstGeom prst="ellipse">
            <a:avLst/>
          </a:prstGeom>
          <a:solidFill>
            <a:schemeClr val="bg1"/>
          </a:solidFill>
          <a:ln w="19050" cap="flat" cmpd="sng" algn="ctr">
            <a:solidFill>
              <a:srgbClr val="600D1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1</a:t>
            </a:r>
          </a:p>
        </p:txBody>
      </p:sp>
      <p:pic>
        <p:nvPicPr>
          <p:cNvPr id="12" name="Picture 11" descr="H:\HHSA-OSI\LWSD Logo\Partners\HHSA\Pair\LWSD_PARTNER_PAIR_HHSA.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25093" y="722045"/>
            <a:ext cx="2418907" cy="92189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28600" y="6182833"/>
            <a:ext cx="8686800" cy="457200"/>
          </a:xfrm>
          <a:prstGeom prst="roundRect">
            <a:avLst>
              <a:gd name="adj" fmla="val 27084"/>
            </a:avLst>
          </a:prstGeom>
          <a:gradFill>
            <a:gsLst>
              <a:gs pos="0">
                <a:srgbClr val="600D13"/>
              </a:gs>
              <a:gs pos="100000">
                <a:srgbClr val="CD0920"/>
              </a:gs>
            </a:gsLst>
          </a:gradFill>
          <a:ln w="25400">
            <a:solidFill>
              <a:srgbClr val="600D13"/>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700" spc="300" dirty="0" smtClean="0">
              <a:latin typeface="Berthold City Bold"/>
              <a:cs typeface="Berthold City Bold"/>
            </a:endParaRPr>
          </a:p>
        </p:txBody>
      </p:sp>
      <p:sp>
        <p:nvSpPr>
          <p:cNvPr id="6" name="Rounded Rectangle 5"/>
          <p:cNvSpPr/>
          <p:nvPr/>
        </p:nvSpPr>
        <p:spPr>
          <a:xfrm>
            <a:off x="228600" y="228600"/>
            <a:ext cx="8686800" cy="457200"/>
          </a:xfrm>
          <a:prstGeom prst="roundRect">
            <a:avLst>
              <a:gd name="adj" fmla="val 27084"/>
            </a:avLst>
          </a:prstGeom>
          <a:gradFill>
            <a:gsLst>
              <a:gs pos="0">
                <a:srgbClr val="600D13"/>
              </a:gs>
              <a:gs pos="100000">
                <a:srgbClr val="CD0920"/>
              </a:gs>
            </a:gsLst>
          </a:gradFill>
          <a:ln w="25400">
            <a:solidFill>
              <a:srgbClr val="600D13"/>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smtClean="0">
                <a:latin typeface="Arial" panose="020B0604020202020204" pitchFamily="34" charset="0"/>
                <a:cs typeface="Arial" panose="020B0604020202020204" pitchFamily="34" charset="0"/>
              </a:rPr>
              <a:t>  BODY MASS INDEX</a:t>
            </a:r>
          </a:p>
        </p:txBody>
      </p:sp>
      <p:sp>
        <p:nvSpPr>
          <p:cNvPr id="8" name="Oval 7"/>
          <p:cNvSpPr/>
          <p:nvPr/>
        </p:nvSpPr>
        <p:spPr>
          <a:xfrm>
            <a:off x="8465498" y="6211335"/>
            <a:ext cx="304800" cy="304800"/>
          </a:xfrm>
          <a:prstGeom prst="ellipse">
            <a:avLst/>
          </a:prstGeom>
          <a:solidFill>
            <a:schemeClr val="bg1"/>
          </a:solidFill>
          <a:ln w="19050" cap="flat" cmpd="sng" algn="ctr">
            <a:solidFill>
              <a:srgbClr val="600D1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Slide Number Placeholder 11"/>
          <p:cNvSpPr>
            <a:spLocks noGrp="1"/>
          </p:cNvSpPr>
          <p:nvPr>
            <p:ph type="sldNum" sz="quarter" idx="12"/>
          </p:nvPr>
        </p:nvSpPr>
        <p:spPr>
          <a:xfrm>
            <a:off x="8412915" y="6226981"/>
            <a:ext cx="397256" cy="301752"/>
          </a:xfrm>
        </p:spPr>
        <p:txBody>
          <a:bodyPr/>
          <a:lstStyle/>
          <a:p>
            <a:pPr algn="ctr"/>
            <a:r>
              <a:rPr lang="en-US" sz="1125" dirty="0" smtClean="0">
                <a:solidFill>
                  <a:schemeClr val="tx1"/>
                </a:solidFill>
                <a:latin typeface="Capitals"/>
                <a:cs typeface="Capitals"/>
              </a:rPr>
              <a:t>10</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6810" y="814070"/>
            <a:ext cx="6850380" cy="52414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FBA8497-AF00-4A38-9E9D-4BAF8B9E458F}" type="slidenum">
              <a:rPr lang="en-US" smtClean="0"/>
              <a:pPr>
                <a:defRPr/>
              </a:pPr>
              <a:t>11</a:t>
            </a:fld>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415" y="830483"/>
            <a:ext cx="5146147" cy="5261237"/>
          </a:xfrm>
          <a:prstGeom prst="roundRect">
            <a:avLst>
              <a:gd name="adj" fmla="val 8594"/>
            </a:avLst>
          </a:prstGeom>
          <a:solidFill>
            <a:srgbClr val="FFFFFF">
              <a:shade val="85000"/>
            </a:srgbClr>
          </a:solidFill>
          <a:ln>
            <a:noFill/>
          </a:ln>
          <a:effectLst/>
        </p:spPr>
      </p:pic>
      <p:sp>
        <p:nvSpPr>
          <p:cNvPr id="5" name="Rounded Rectangle 4"/>
          <p:cNvSpPr/>
          <p:nvPr/>
        </p:nvSpPr>
        <p:spPr>
          <a:xfrm>
            <a:off x="228600" y="6182833"/>
            <a:ext cx="8686800" cy="457200"/>
          </a:xfrm>
          <a:prstGeom prst="roundRect">
            <a:avLst>
              <a:gd name="adj" fmla="val 27084"/>
            </a:avLst>
          </a:prstGeom>
          <a:gradFill>
            <a:gsLst>
              <a:gs pos="0">
                <a:srgbClr val="600D13"/>
              </a:gs>
              <a:gs pos="100000">
                <a:srgbClr val="CD0920"/>
              </a:gs>
            </a:gsLst>
          </a:gradFill>
          <a:ln w="25400">
            <a:solidFill>
              <a:srgbClr val="600D13"/>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700" spc="300" dirty="0" smtClean="0">
              <a:latin typeface="Berthold City Bold"/>
              <a:cs typeface="Berthold City Bold"/>
            </a:endParaRPr>
          </a:p>
        </p:txBody>
      </p:sp>
      <p:sp>
        <p:nvSpPr>
          <p:cNvPr id="6" name="Rounded Rectangle 5"/>
          <p:cNvSpPr/>
          <p:nvPr/>
        </p:nvSpPr>
        <p:spPr>
          <a:xfrm>
            <a:off x="228600" y="228600"/>
            <a:ext cx="8686800" cy="457200"/>
          </a:xfrm>
          <a:prstGeom prst="roundRect">
            <a:avLst>
              <a:gd name="adj" fmla="val 27084"/>
            </a:avLst>
          </a:prstGeom>
          <a:gradFill>
            <a:gsLst>
              <a:gs pos="0">
                <a:srgbClr val="600D13"/>
              </a:gs>
              <a:gs pos="100000">
                <a:srgbClr val="CD0920"/>
              </a:gs>
            </a:gsLst>
          </a:gradFill>
          <a:ln w="25400">
            <a:solidFill>
              <a:srgbClr val="600D13"/>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smtClean="0">
                <a:latin typeface="Arial" panose="020B0604020202020204" pitchFamily="34" charset="0"/>
                <a:cs typeface="Arial" panose="020B0604020202020204" pitchFamily="34" charset="0"/>
              </a:rPr>
              <a:t>  IS BMI AN ACCURATE MEASURE OF OBESITY?</a:t>
            </a:r>
          </a:p>
        </p:txBody>
      </p:sp>
      <p:sp>
        <p:nvSpPr>
          <p:cNvPr id="7" name="Oval 6"/>
          <p:cNvSpPr/>
          <p:nvPr/>
        </p:nvSpPr>
        <p:spPr>
          <a:xfrm>
            <a:off x="8465498" y="6211335"/>
            <a:ext cx="304800" cy="304800"/>
          </a:xfrm>
          <a:prstGeom prst="ellipse">
            <a:avLst/>
          </a:prstGeom>
          <a:solidFill>
            <a:schemeClr val="bg1"/>
          </a:solidFill>
          <a:ln w="19050" cap="flat" cmpd="sng" algn="ctr">
            <a:solidFill>
              <a:srgbClr val="600D1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Slide Number Placeholder 11"/>
          <p:cNvSpPr txBox="1">
            <a:spLocks/>
          </p:cNvSpPr>
          <p:nvPr/>
        </p:nvSpPr>
        <p:spPr>
          <a:xfrm>
            <a:off x="8412915" y="6226981"/>
            <a:ext cx="397256" cy="301752"/>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defTabSz="457200"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defTabSz="457200"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defTabSz="457200"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defTabSz="457200"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r>
              <a:rPr lang="en-US" sz="1125" dirty="0" smtClean="0">
                <a:solidFill>
                  <a:schemeClr val="tx1"/>
                </a:solidFill>
                <a:latin typeface="Capitals"/>
                <a:cs typeface="Capitals"/>
              </a:rPr>
              <a:t>11</a:t>
            </a:r>
          </a:p>
        </p:txBody>
      </p:sp>
    </p:spTree>
    <p:extLst>
      <p:ext uri="{BB962C8B-B14F-4D97-AF65-F5344CB8AC3E}">
        <p14:creationId xmlns:p14="http://schemas.microsoft.com/office/powerpoint/2010/main" val="33955229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FBA8497-AF00-4A38-9E9D-4BAF8B9E458F}" type="slidenum">
              <a:rPr lang="en-US" smtClean="0"/>
              <a:pPr>
                <a:defRPr/>
              </a:pPr>
              <a:t>12</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372" y="1037864"/>
            <a:ext cx="7073255" cy="4712556"/>
          </a:xfrm>
          <a:prstGeom prst="roundRect">
            <a:avLst>
              <a:gd name="adj" fmla="val 8594"/>
            </a:avLst>
          </a:prstGeom>
          <a:solidFill>
            <a:srgbClr val="FFFFFF">
              <a:shade val="85000"/>
            </a:srgbClr>
          </a:solidFill>
          <a:ln>
            <a:noFill/>
          </a:ln>
          <a:effectLst/>
        </p:spPr>
      </p:pic>
      <p:sp>
        <p:nvSpPr>
          <p:cNvPr id="6" name="Rounded Rectangle 5"/>
          <p:cNvSpPr/>
          <p:nvPr/>
        </p:nvSpPr>
        <p:spPr>
          <a:xfrm>
            <a:off x="228600" y="6182833"/>
            <a:ext cx="8686800" cy="457200"/>
          </a:xfrm>
          <a:prstGeom prst="roundRect">
            <a:avLst>
              <a:gd name="adj" fmla="val 27084"/>
            </a:avLst>
          </a:prstGeom>
          <a:gradFill>
            <a:gsLst>
              <a:gs pos="0">
                <a:srgbClr val="600D13"/>
              </a:gs>
              <a:gs pos="100000">
                <a:srgbClr val="CD0920"/>
              </a:gs>
            </a:gsLst>
          </a:gradFill>
          <a:ln w="25400">
            <a:solidFill>
              <a:srgbClr val="600D13"/>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700" spc="300" dirty="0" smtClean="0">
              <a:latin typeface="Berthold City Bold"/>
              <a:cs typeface="Berthold City Bold"/>
            </a:endParaRPr>
          </a:p>
        </p:txBody>
      </p:sp>
      <p:sp>
        <p:nvSpPr>
          <p:cNvPr id="7" name="Rounded Rectangle 6"/>
          <p:cNvSpPr/>
          <p:nvPr/>
        </p:nvSpPr>
        <p:spPr>
          <a:xfrm>
            <a:off x="228600" y="228600"/>
            <a:ext cx="8686800" cy="457200"/>
          </a:xfrm>
          <a:prstGeom prst="roundRect">
            <a:avLst>
              <a:gd name="adj" fmla="val 27084"/>
            </a:avLst>
          </a:prstGeom>
          <a:gradFill>
            <a:gsLst>
              <a:gs pos="0">
                <a:srgbClr val="600D13"/>
              </a:gs>
              <a:gs pos="100000">
                <a:srgbClr val="CD0920"/>
              </a:gs>
            </a:gsLst>
          </a:gradFill>
          <a:ln w="25400">
            <a:solidFill>
              <a:srgbClr val="600D13"/>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smtClean="0">
                <a:latin typeface="Arial" panose="020B0604020202020204" pitchFamily="34" charset="0"/>
                <a:cs typeface="Arial" panose="020B0604020202020204" pitchFamily="34" charset="0"/>
              </a:rPr>
              <a:t>  HOW TO TALK ABOUT WEIGHT</a:t>
            </a:r>
          </a:p>
        </p:txBody>
      </p:sp>
      <p:sp>
        <p:nvSpPr>
          <p:cNvPr id="8" name="Oval 7"/>
          <p:cNvSpPr/>
          <p:nvPr/>
        </p:nvSpPr>
        <p:spPr>
          <a:xfrm>
            <a:off x="8465498" y="6211335"/>
            <a:ext cx="304800" cy="304800"/>
          </a:xfrm>
          <a:prstGeom prst="ellipse">
            <a:avLst/>
          </a:prstGeom>
          <a:solidFill>
            <a:schemeClr val="bg1"/>
          </a:solidFill>
          <a:ln w="19050" cap="flat" cmpd="sng" algn="ctr">
            <a:solidFill>
              <a:srgbClr val="600D1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Slide Number Placeholder 11"/>
          <p:cNvSpPr txBox="1">
            <a:spLocks/>
          </p:cNvSpPr>
          <p:nvPr/>
        </p:nvSpPr>
        <p:spPr>
          <a:xfrm>
            <a:off x="8412915" y="6226981"/>
            <a:ext cx="397256" cy="301752"/>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defTabSz="457200"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defTabSz="457200"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defTabSz="457200"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defTabSz="457200"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r>
              <a:rPr lang="en-US" sz="1125" dirty="0" smtClean="0">
                <a:solidFill>
                  <a:schemeClr val="tx1"/>
                </a:solidFill>
                <a:latin typeface="Capitals"/>
                <a:cs typeface="Capitals"/>
              </a:rPr>
              <a:t>12</a:t>
            </a:r>
          </a:p>
        </p:txBody>
      </p:sp>
    </p:spTree>
    <p:extLst>
      <p:ext uri="{BB962C8B-B14F-4D97-AF65-F5344CB8AC3E}">
        <p14:creationId xmlns:p14="http://schemas.microsoft.com/office/powerpoint/2010/main" val="2271813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11B20B4-CDED-433F-8DBB-6394D91B8F00}" type="slidenum">
              <a:rPr lang="en-US" smtClean="0"/>
              <a:pPr>
                <a:defRPr/>
              </a:pPr>
              <a:t>13</a:t>
            </a:fld>
            <a:endParaRPr lang="en-US"/>
          </a:p>
        </p:txBody>
      </p:sp>
      <p:sp>
        <p:nvSpPr>
          <p:cNvPr id="30722" name="Rectangle 2"/>
          <p:cNvSpPr>
            <a:spLocks noGrp="1" noChangeArrowheads="1"/>
          </p:cNvSpPr>
          <p:nvPr>
            <p:ph type="title" idx="4294967295"/>
          </p:nvPr>
        </p:nvSpPr>
        <p:spPr>
          <a:xfrm>
            <a:off x="34925" y="573087"/>
            <a:ext cx="9144000" cy="968634"/>
          </a:xfrm>
        </p:spPr>
        <p:txBody>
          <a:bodyPr>
            <a:normAutofit fontScale="90000"/>
          </a:bodyPr>
          <a:lstStyle/>
          <a:p>
            <a:pPr eaLnBrk="1" hangingPunct="1"/>
            <a:r>
              <a:rPr lang="en-US" sz="3200" dirty="0" smtClean="0">
                <a:solidFill>
                  <a:srgbClr val="003399"/>
                </a:solidFill>
              </a:rPr>
              <a:t/>
            </a:r>
            <a:br>
              <a:rPr lang="en-US" sz="3200" dirty="0" smtClean="0">
                <a:solidFill>
                  <a:srgbClr val="003399"/>
                </a:solidFill>
              </a:rPr>
            </a:br>
            <a:r>
              <a:rPr lang="en-US" sz="3200" dirty="0" smtClean="0">
                <a:solidFill>
                  <a:srgbClr val="003399"/>
                </a:solidFill>
              </a:rPr>
              <a:t>13 states had obesity rates of &lt;10% </a:t>
            </a:r>
            <a:br>
              <a:rPr lang="en-US" sz="3200" dirty="0" smtClean="0">
                <a:solidFill>
                  <a:srgbClr val="003399"/>
                </a:solidFill>
              </a:rPr>
            </a:br>
            <a:r>
              <a:rPr lang="en-US" sz="3200" dirty="0" smtClean="0">
                <a:solidFill>
                  <a:srgbClr val="003399"/>
                </a:solidFill>
              </a:rPr>
              <a:t>8 states had obesity rates of &lt;15%</a:t>
            </a:r>
          </a:p>
        </p:txBody>
      </p:sp>
      <p:sp>
        <p:nvSpPr>
          <p:cNvPr id="30723" name="Freeform 5"/>
          <p:cNvSpPr>
            <a:spLocks/>
          </p:cNvSpPr>
          <p:nvPr/>
        </p:nvSpPr>
        <p:spPr bwMode="auto">
          <a:xfrm>
            <a:off x="4011613" y="2152287"/>
            <a:ext cx="644525" cy="427038"/>
          </a:xfrm>
          <a:custGeom>
            <a:avLst/>
            <a:gdLst>
              <a:gd name="T0" fmla="*/ 0 w 89"/>
              <a:gd name="T1" fmla="*/ 2147483647 h 55"/>
              <a:gd name="T2" fmla="*/ 2147483647 w 89"/>
              <a:gd name="T3" fmla="*/ 0 h 55"/>
              <a:gd name="T4" fmla="*/ 2147483647 w 89"/>
              <a:gd name="T5" fmla="*/ 2147483647 h 55"/>
              <a:gd name="T6" fmla="*/ 2147483647 w 89"/>
              <a:gd name="T7" fmla="*/ 2147483647 h 55"/>
              <a:gd name="T8" fmla="*/ 2147483647 w 89"/>
              <a:gd name="T9" fmla="*/ 2147483647 h 55"/>
              <a:gd name="T10" fmla="*/ 2147483647 w 89"/>
              <a:gd name="T11" fmla="*/ 2147483647 h 55"/>
              <a:gd name="T12" fmla="*/ 2147483647 w 89"/>
              <a:gd name="T13" fmla="*/ 2147483647 h 55"/>
              <a:gd name="T14" fmla="*/ 2147483647 w 89"/>
              <a:gd name="T15" fmla="*/ 2147483647 h 55"/>
              <a:gd name="T16" fmla="*/ 2147483647 w 89"/>
              <a:gd name="T17" fmla="*/ 2147483647 h 55"/>
              <a:gd name="T18" fmla="*/ 2147483647 w 89"/>
              <a:gd name="T19" fmla="*/ 2147483647 h 55"/>
              <a:gd name="T20" fmla="*/ 2147483647 w 89"/>
              <a:gd name="T21" fmla="*/ 2147483647 h 55"/>
              <a:gd name="T22" fmla="*/ 2147483647 w 89"/>
              <a:gd name="T23" fmla="*/ 2147483647 h 55"/>
              <a:gd name="T24" fmla="*/ 2147483647 w 89"/>
              <a:gd name="T25" fmla="*/ 2147483647 h 55"/>
              <a:gd name="T26" fmla="*/ 2147483647 w 89"/>
              <a:gd name="T27" fmla="*/ 2147483647 h 55"/>
              <a:gd name="T28" fmla="*/ 2147483647 w 89"/>
              <a:gd name="T29" fmla="*/ 2147483647 h 55"/>
              <a:gd name="T30" fmla="*/ 2147483647 w 89"/>
              <a:gd name="T31" fmla="*/ 2147483647 h 55"/>
              <a:gd name="T32" fmla="*/ 2147483647 w 89"/>
              <a:gd name="T33" fmla="*/ 2147483647 h 55"/>
              <a:gd name="T34" fmla="*/ 2147483647 w 89"/>
              <a:gd name="T35" fmla="*/ 2147483647 h 55"/>
              <a:gd name="T36" fmla="*/ 2147483647 w 89"/>
              <a:gd name="T37" fmla="*/ 2147483647 h 55"/>
              <a:gd name="T38" fmla="*/ 0 w 89"/>
              <a:gd name="T39" fmla="*/ 2147483647 h 55"/>
              <a:gd name="T40" fmla="*/ 0 w 89"/>
              <a:gd name="T41" fmla="*/ 2147483647 h 5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9"/>
              <a:gd name="T64" fmla="*/ 0 h 55"/>
              <a:gd name="T65" fmla="*/ 89 w 89"/>
              <a:gd name="T66" fmla="*/ 55 h 5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9" h="55">
                <a:moveTo>
                  <a:pt x="0" y="51"/>
                </a:moveTo>
                <a:lnTo>
                  <a:pt x="5" y="0"/>
                </a:lnTo>
                <a:lnTo>
                  <a:pt x="44" y="3"/>
                </a:lnTo>
                <a:lnTo>
                  <a:pt x="82" y="4"/>
                </a:lnTo>
                <a:lnTo>
                  <a:pt x="82" y="5"/>
                </a:lnTo>
                <a:lnTo>
                  <a:pt x="83" y="9"/>
                </a:lnTo>
                <a:lnTo>
                  <a:pt x="83" y="10"/>
                </a:lnTo>
                <a:lnTo>
                  <a:pt x="82" y="13"/>
                </a:lnTo>
                <a:lnTo>
                  <a:pt x="82" y="18"/>
                </a:lnTo>
                <a:lnTo>
                  <a:pt x="84" y="23"/>
                </a:lnTo>
                <a:lnTo>
                  <a:pt x="85" y="25"/>
                </a:lnTo>
                <a:lnTo>
                  <a:pt x="86" y="30"/>
                </a:lnTo>
                <a:lnTo>
                  <a:pt x="86" y="38"/>
                </a:lnTo>
                <a:lnTo>
                  <a:pt x="87" y="40"/>
                </a:lnTo>
                <a:lnTo>
                  <a:pt x="87" y="43"/>
                </a:lnTo>
                <a:lnTo>
                  <a:pt x="87" y="44"/>
                </a:lnTo>
                <a:lnTo>
                  <a:pt x="89" y="51"/>
                </a:lnTo>
                <a:lnTo>
                  <a:pt x="89" y="53"/>
                </a:lnTo>
                <a:lnTo>
                  <a:pt x="89" y="55"/>
                </a:lnTo>
                <a:lnTo>
                  <a:pt x="0" y="51"/>
                </a:lnTo>
                <a:close/>
              </a:path>
            </a:pathLst>
          </a:custGeom>
          <a:solidFill>
            <a:srgbClr val="6987EB"/>
          </a:solidFill>
          <a:ln w="12700" cmpd="sng">
            <a:solidFill>
              <a:srgbClr val="000000"/>
            </a:solidFill>
            <a:prstDash val="solid"/>
            <a:round/>
            <a:headEnd/>
            <a:tailEnd/>
          </a:ln>
        </p:spPr>
        <p:txBody>
          <a:bodyPr/>
          <a:lstStyle/>
          <a:p>
            <a:endParaRPr lang="en-US"/>
          </a:p>
        </p:txBody>
      </p:sp>
      <p:sp>
        <p:nvSpPr>
          <p:cNvPr id="30724" name="Freeform 6"/>
          <p:cNvSpPr>
            <a:spLocks/>
          </p:cNvSpPr>
          <p:nvPr/>
        </p:nvSpPr>
        <p:spPr bwMode="auto">
          <a:xfrm>
            <a:off x="3983038" y="2547575"/>
            <a:ext cx="682625" cy="495300"/>
          </a:xfrm>
          <a:custGeom>
            <a:avLst/>
            <a:gdLst>
              <a:gd name="T0" fmla="*/ 0 w 94"/>
              <a:gd name="T1" fmla="*/ 2147483647 h 64"/>
              <a:gd name="T2" fmla="*/ 2147483647 w 94"/>
              <a:gd name="T3" fmla="*/ 2147483647 h 64"/>
              <a:gd name="T4" fmla="*/ 2147483647 w 94"/>
              <a:gd name="T5" fmla="*/ 0 h 64"/>
              <a:gd name="T6" fmla="*/ 2147483647 w 94"/>
              <a:gd name="T7" fmla="*/ 2147483647 h 64"/>
              <a:gd name="T8" fmla="*/ 2147483647 w 94"/>
              <a:gd name="T9" fmla="*/ 2147483647 h 64"/>
              <a:gd name="T10" fmla="*/ 2147483647 w 94"/>
              <a:gd name="T11" fmla="*/ 2147483647 h 64"/>
              <a:gd name="T12" fmla="*/ 2147483647 w 94"/>
              <a:gd name="T13" fmla="*/ 2147483647 h 64"/>
              <a:gd name="T14" fmla="*/ 2147483647 w 94"/>
              <a:gd name="T15" fmla="*/ 2147483647 h 64"/>
              <a:gd name="T16" fmla="*/ 2147483647 w 94"/>
              <a:gd name="T17" fmla="*/ 2147483647 h 64"/>
              <a:gd name="T18" fmla="*/ 2147483647 w 94"/>
              <a:gd name="T19" fmla="*/ 2147483647 h 64"/>
              <a:gd name="T20" fmla="*/ 2147483647 w 94"/>
              <a:gd name="T21" fmla="*/ 2147483647 h 64"/>
              <a:gd name="T22" fmla="*/ 2147483647 w 94"/>
              <a:gd name="T23" fmla="*/ 2147483647 h 64"/>
              <a:gd name="T24" fmla="*/ 2147483647 w 94"/>
              <a:gd name="T25" fmla="*/ 2147483647 h 64"/>
              <a:gd name="T26" fmla="*/ 2147483647 w 94"/>
              <a:gd name="T27" fmla="*/ 2147483647 h 64"/>
              <a:gd name="T28" fmla="*/ 2147483647 w 94"/>
              <a:gd name="T29" fmla="*/ 2147483647 h 64"/>
              <a:gd name="T30" fmla="*/ 2147483647 w 94"/>
              <a:gd name="T31" fmla="*/ 2147483647 h 64"/>
              <a:gd name="T32" fmla="*/ 2147483647 w 94"/>
              <a:gd name="T33" fmla="*/ 2147483647 h 64"/>
              <a:gd name="T34" fmla="*/ 2147483647 w 94"/>
              <a:gd name="T35" fmla="*/ 2147483647 h 64"/>
              <a:gd name="T36" fmla="*/ 2147483647 w 94"/>
              <a:gd name="T37" fmla="*/ 2147483647 h 64"/>
              <a:gd name="T38" fmla="*/ 2147483647 w 94"/>
              <a:gd name="T39" fmla="*/ 2147483647 h 64"/>
              <a:gd name="T40" fmla="*/ 2147483647 w 94"/>
              <a:gd name="T41" fmla="*/ 2147483647 h 64"/>
              <a:gd name="T42" fmla="*/ 2147483647 w 94"/>
              <a:gd name="T43" fmla="*/ 2147483647 h 64"/>
              <a:gd name="T44" fmla="*/ 2147483647 w 94"/>
              <a:gd name="T45" fmla="*/ 2147483647 h 64"/>
              <a:gd name="T46" fmla="*/ 2147483647 w 94"/>
              <a:gd name="T47" fmla="*/ 2147483647 h 64"/>
              <a:gd name="T48" fmla="*/ 2147483647 w 94"/>
              <a:gd name="T49" fmla="*/ 2147483647 h 64"/>
              <a:gd name="T50" fmla="*/ 2147483647 w 94"/>
              <a:gd name="T51" fmla="*/ 2147483647 h 64"/>
              <a:gd name="T52" fmla="*/ 2147483647 w 94"/>
              <a:gd name="T53" fmla="*/ 2147483647 h 64"/>
              <a:gd name="T54" fmla="*/ 2147483647 w 94"/>
              <a:gd name="T55" fmla="*/ 2147483647 h 64"/>
              <a:gd name="T56" fmla="*/ 2147483647 w 94"/>
              <a:gd name="T57" fmla="*/ 2147483647 h 64"/>
              <a:gd name="T58" fmla="*/ 2147483647 w 94"/>
              <a:gd name="T59" fmla="*/ 2147483647 h 64"/>
              <a:gd name="T60" fmla="*/ 2147483647 w 94"/>
              <a:gd name="T61" fmla="*/ 2147483647 h 64"/>
              <a:gd name="T62" fmla="*/ 2147483647 w 94"/>
              <a:gd name="T63" fmla="*/ 2147483647 h 64"/>
              <a:gd name="T64" fmla="*/ 2147483647 w 94"/>
              <a:gd name="T65" fmla="*/ 2147483647 h 64"/>
              <a:gd name="T66" fmla="*/ 2147483647 w 94"/>
              <a:gd name="T67" fmla="*/ 2147483647 h 64"/>
              <a:gd name="T68" fmla="*/ 2147483647 w 94"/>
              <a:gd name="T69" fmla="*/ 2147483647 h 64"/>
              <a:gd name="T70" fmla="*/ 0 w 94"/>
              <a:gd name="T71" fmla="*/ 2147483647 h 64"/>
              <a:gd name="T72" fmla="*/ 0 w 94"/>
              <a:gd name="T73" fmla="*/ 2147483647 h 6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4"/>
              <a:gd name="T112" fmla="*/ 0 h 64"/>
              <a:gd name="T113" fmla="*/ 94 w 94"/>
              <a:gd name="T114" fmla="*/ 64 h 6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4" h="64">
                <a:moveTo>
                  <a:pt x="0" y="51"/>
                </a:moveTo>
                <a:lnTo>
                  <a:pt x="3" y="17"/>
                </a:lnTo>
                <a:lnTo>
                  <a:pt x="4" y="0"/>
                </a:lnTo>
                <a:lnTo>
                  <a:pt x="93" y="4"/>
                </a:lnTo>
                <a:lnTo>
                  <a:pt x="93" y="6"/>
                </a:lnTo>
                <a:lnTo>
                  <a:pt x="92" y="7"/>
                </a:lnTo>
                <a:lnTo>
                  <a:pt x="90" y="10"/>
                </a:lnTo>
                <a:lnTo>
                  <a:pt x="90" y="11"/>
                </a:lnTo>
                <a:lnTo>
                  <a:pt x="94" y="15"/>
                </a:lnTo>
                <a:lnTo>
                  <a:pt x="94" y="46"/>
                </a:lnTo>
                <a:lnTo>
                  <a:pt x="92" y="46"/>
                </a:lnTo>
                <a:lnTo>
                  <a:pt x="93" y="47"/>
                </a:lnTo>
                <a:lnTo>
                  <a:pt x="94" y="48"/>
                </a:lnTo>
                <a:lnTo>
                  <a:pt x="93" y="50"/>
                </a:lnTo>
                <a:lnTo>
                  <a:pt x="94" y="51"/>
                </a:lnTo>
                <a:lnTo>
                  <a:pt x="94" y="54"/>
                </a:lnTo>
                <a:lnTo>
                  <a:pt x="93" y="54"/>
                </a:lnTo>
                <a:lnTo>
                  <a:pt x="94" y="56"/>
                </a:lnTo>
                <a:lnTo>
                  <a:pt x="92" y="59"/>
                </a:lnTo>
                <a:lnTo>
                  <a:pt x="94" y="62"/>
                </a:lnTo>
                <a:lnTo>
                  <a:pt x="94" y="64"/>
                </a:lnTo>
                <a:lnTo>
                  <a:pt x="91" y="62"/>
                </a:lnTo>
                <a:lnTo>
                  <a:pt x="86" y="59"/>
                </a:lnTo>
                <a:lnTo>
                  <a:pt x="84" y="58"/>
                </a:lnTo>
                <a:lnTo>
                  <a:pt x="82" y="58"/>
                </a:lnTo>
                <a:lnTo>
                  <a:pt x="80" y="60"/>
                </a:lnTo>
                <a:lnTo>
                  <a:pt x="79" y="60"/>
                </a:lnTo>
                <a:lnTo>
                  <a:pt x="77" y="60"/>
                </a:lnTo>
                <a:lnTo>
                  <a:pt x="76" y="57"/>
                </a:lnTo>
                <a:lnTo>
                  <a:pt x="75" y="56"/>
                </a:lnTo>
                <a:lnTo>
                  <a:pt x="73" y="57"/>
                </a:lnTo>
                <a:lnTo>
                  <a:pt x="71" y="57"/>
                </a:lnTo>
                <a:lnTo>
                  <a:pt x="69" y="54"/>
                </a:lnTo>
                <a:lnTo>
                  <a:pt x="0" y="51"/>
                </a:lnTo>
                <a:close/>
              </a:path>
            </a:pathLst>
          </a:custGeom>
          <a:solidFill>
            <a:schemeClr val="bg1"/>
          </a:solidFill>
          <a:ln w="12700" cmpd="sng">
            <a:solidFill>
              <a:srgbClr val="000000"/>
            </a:solidFill>
            <a:prstDash val="solid"/>
            <a:round/>
            <a:headEnd/>
            <a:tailEnd/>
          </a:ln>
        </p:spPr>
        <p:txBody>
          <a:bodyPr/>
          <a:lstStyle/>
          <a:p>
            <a:endParaRPr lang="en-US"/>
          </a:p>
        </p:txBody>
      </p:sp>
      <p:sp>
        <p:nvSpPr>
          <p:cNvPr id="30725" name="Freeform 7"/>
          <p:cNvSpPr>
            <a:spLocks/>
          </p:cNvSpPr>
          <p:nvPr/>
        </p:nvSpPr>
        <p:spPr bwMode="auto">
          <a:xfrm>
            <a:off x="3960813" y="2942862"/>
            <a:ext cx="806450" cy="425450"/>
          </a:xfrm>
          <a:custGeom>
            <a:avLst/>
            <a:gdLst>
              <a:gd name="T0" fmla="*/ 0 w 111"/>
              <a:gd name="T1" fmla="*/ 2147483647 h 55"/>
              <a:gd name="T2" fmla="*/ 2147483647 w 111"/>
              <a:gd name="T3" fmla="*/ 0 h 55"/>
              <a:gd name="T4" fmla="*/ 2147483647 w 111"/>
              <a:gd name="T5" fmla="*/ 2147483647 h 55"/>
              <a:gd name="T6" fmla="*/ 2147483647 w 111"/>
              <a:gd name="T7" fmla="*/ 2147483647 h 55"/>
              <a:gd name="T8" fmla="*/ 2147483647 w 111"/>
              <a:gd name="T9" fmla="*/ 2147483647 h 55"/>
              <a:gd name="T10" fmla="*/ 2147483647 w 111"/>
              <a:gd name="T11" fmla="*/ 2147483647 h 55"/>
              <a:gd name="T12" fmla="*/ 2147483647 w 111"/>
              <a:gd name="T13" fmla="*/ 2147483647 h 55"/>
              <a:gd name="T14" fmla="*/ 2147483647 w 111"/>
              <a:gd name="T15" fmla="*/ 2147483647 h 55"/>
              <a:gd name="T16" fmla="*/ 2147483647 w 111"/>
              <a:gd name="T17" fmla="*/ 2147483647 h 55"/>
              <a:gd name="T18" fmla="*/ 2147483647 w 111"/>
              <a:gd name="T19" fmla="*/ 2147483647 h 55"/>
              <a:gd name="T20" fmla="*/ 2147483647 w 111"/>
              <a:gd name="T21" fmla="*/ 2147483647 h 55"/>
              <a:gd name="T22" fmla="*/ 2147483647 w 111"/>
              <a:gd name="T23" fmla="*/ 2147483647 h 55"/>
              <a:gd name="T24" fmla="*/ 2147483647 w 111"/>
              <a:gd name="T25" fmla="*/ 2147483647 h 55"/>
              <a:gd name="T26" fmla="*/ 2147483647 w 111"/>
              <a:gd name="T27" fmla="*/ 2147483647 h 55"/>
              <a:gd name="T28" fmla="*/ 2147483647 w 111"/>
              <a:gd name="T29" fmla="*/ 2147483647 h 55"/>
              <a:gd name="T30" fmla="*/ 2147483647 w 111"/>
              <a:gd name="T31" fmla="*/ 2147483647 h 55"/>
              <a:gd name="T32" fmla="*/ 2147483647 w 111"/>
              <a:gd name="T33" fmla="*/ 2147483647 h 55"/>
              <a:gd name="T34" fmla="*/ 2147483647 w 111"/>
              <a:gd name="T35" fmla="*/ 2147483647 h 55"/>
              <a:gd name="T36" fmla="*/ 2147483647 w 111"/>
              <a:gd name="T37" fmla="*/ 2147483647 h 55"/>
              <a:gd name="T38" fmla="*/ 2147483647 w 111"/>
              <a:gd name="T39" fmla="*/ 2147483647 h 55"/>
              <a:gd name="T40" fmla="*/ 2147483647 w 111"/>
              <a:gd name="T41" fmla="*/ 2147483647 h 55"/>
              <a:gd name="T42" fmla="*/ 2147483647 w 111"/>
              <a:gd name="T43" fmla="*/ 2147483647 h 55"/>
              <a:gd name="T44" fmla="*/ 2147483647 w 111"/>
              <a:gd name="T45" fmla="*/ 2147483647 h 55"/>
              <a:gd name="T46" fmla="*/ 2147483647 w 111"/>
              <a:gd name="T47" fmla="*/ 2147483647 h 55"/>
              <a:gd name="T48" fmla="*/ 2147483647 w 111"/>
              <a:gd name="T49" fmla="*/ 2147483647 h 55"/>
              <a:gd name="T50" fmla="*/ 2147483647 w 111"/>
              <a:gd name="T51" fmla="*/ 2147483647 h 55"/>
              <a:gd name="T52" fmla="*/ 2147483647 w 111"/>
              <a:gd name="T53" fmla="*/ 2147483647 h 55"/>
              <a:gd name="T54" fmla="*/ 2147483647 w 111"/>
              <a:gd name="T55" fmla="*/ 2147483647 h 55"/>
              <a:gd name="T56" fmla="*/ 2147483647 w 111"/>
              <a:gd name="T57" fmla="*/ 2147483647 h 55"/>
              <a:gd name="T58" fmla="*/ 2147483647 w 111"/>
              <a:gd name="T59" fmla="*/ 2147483647 h 55"/>
              <a:gd name="T60" fmla="*/ 2147483647 w 111"/>
              <a:gd name="T61" fmla="*/ 2147483647 h 55"/>
              <a:gd name="T62" fmla="*/ 2147483647 w 111"/>
              <a:gd name="T63" fmla="*/ 2147483647 h 55"/>
              <a:gd name="T64" fmla="*/ 2147483647 w 111"/>
              <a:gd name="T65" fmla="*/ 2147483647 h 55"/>
              <a:gd name="T66" fmla="*/ 2147483647 w 111"/>
              <a:gd name="T67" fmla="*/ 2147483647 h 55"/>
              <a:gd name="T68" fmla="*/ 2147483647 w 111"/>
              <a:gd name="T69" fmla="*/ 2147483647 h 55"/>
              <a:gd name="T70" fmla="*/ 2147483647 w 111"/>
              <a:gd name="T71" fmla="*/ 2147483647 h 55"/>
              <a:gd name="T72" fmla="*/ 2147483647 w 111"/>
              <a:gd name="T73" fmla="*/ 2147483647 h 55"/>
              <a:gd name="T74" fmla="*/ 2147483647 w 111"/>
              <a:gd name="T75" fmla="*/ 2147483647 h 55"/>
              <a:gd name="T76" fmla="*/ 2147483647 w 111"/>
              <a:gd name="T77" fmla="*/ 2147483647 h 55"/>
              <a:gd name="T78" fmla="*/ 2147483647 w 111"/>
              <a:gd name="T79" fmla="*/ 2147483647 h 55"/>
              <a:gd name="T80" fmla="*/ 2147483647 w 111"/>
              <a:gd name="T81" fmla="*/ 2147483647 h 55"/>
              <a:gd name="T82" fmla="*/ 2147483647 w 111"/>
              <a:gd name="T83" fmla="*/ 2147483647 h 55"/>
              <a:gd name="T84" fmla="*/ 2147483647 w 111"/>
              <a:gd name="T85" fmla="*/ 2147483647 h 55"/>
              <a:gd name="T86" fmla="*/ 2147483647 w 111"/>
              <a:gd name="T87" fmla="*/ 2147483647 h 55"/>
              <a:gd name="T88" fmla="*/ 2147483647 w 111"/>
              <a:gd name="T89" fmla="*/ 2147483647 h 55"/>
              <a:gd name="T90" fmla="*/ 0 w 111"/>
              <a:gd name="T91" fmla="*/ 2147483647 h 55"/>
              <a:gd name="T92" fmla="*/ 0 w 111"/>
              <a:gd name="T93" fmla="*/ 2147483647 h 5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11"/>
              <a:gd name="T142" fmla="*/ 0 h 55"/>
              <a:gd name="T143" fmla="*/ 111 w 111"/>
              <a:gd name="T144" fmla="*/ 55 h 5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11" h="55">
                <a:moveTo>
                  <a:pt x="0" y="34"/>
                </a:moveTo>
                <a:lnTo>
                  <a:pt x="3" y="0"/>
                </a:lnTo>
                <a:lnTo>
                  <a:pt x="72" y="3"/>
                </a:lnTo>
                <a:lnTo>
                  <a:pt x="74" y="6"/>
                </a:lnTo>
                <a:lnTo>
                  <a:pt x="76" y="6"/>
                </a:lnTo>
                <a:lnTo>
                  <a:pt x="78" y="5"/>
                </a:lnTo>
                <a:lnTo>
                  <a:pt x="79" y="6"/>
                </a:lnTo>
                <a:lnTo>
                  <a:pt x="80" y="9"/>
                </a:lnTo>
                <a:lnTo>
                  <a:pt x="82" y="9"/>
                </a:lnTo>
                <a:lnTo>
                  <a:pt x="83" y="9"/>
                </a:lnTo>
                <a:lnTo>
                  <a:pt x="85" y="7"/>
                </a:lnTo>
                <a:lnTo>
                  <a:pt x="87" y="7"/>
                </a:lnTo>
                <a:lnTo>
                  <a:pt x="89" y="8"/>
                </a:lnTo>
                <a:lnTo>
                  <a:pt x="94" y="11"/>
                </a:lnTo>
                <a:lnTo>
                  <a:pt x="97" y="13"/>
                </a:lnTo>
                <a:lnTo>
                  <a:pt x="97" y="15"/>
                </a:lnTo>
                <a:lnTo>
                  <a:pt x="99" y="16"/>
                </a:lnTo>
                <a:lnTo>
                  <a:pt x="99" y="17"/>
                </a:lnTo>
                <a:lnTo>
                  <a:pt x="98" y="19"/>
                </a:lnTo>
                <a:lnTo>
                  <a:pt x="99" y="21"/>
                </a:lnTo>
                <a:lnTo>
                  <a:pt x="100" y="24"/>
                </a:lnTo>
                <a:lnTo>
                  <a:pt x="101" y="25"/>
                </a:lnTo>
                <a:lnTo>
                  <a:pt x="101" y="26"/>
                </a:lnTo>
                <a:lnTo>
                  <a:pt x="101" y="28"/>
                </a:lnTo>
                <a:lnTo>
                  <a:pt x="103" y="29"/>
                </a:lnTo>
                <a:lnTo>
                  <a:pt x="104" y="30"/>
                </a:lnTo>
                <a:lnTo>
                  <a:pt x="103" y="32"/>
                </a:lnTo>
                <a:lnTo>
                  <a:pt x="103" y="34"/>
                </a:lnTo>
                <a:lnTo>
                  <a:pt x="105" y="35"/>
                </a:lnTo>
                <a:lnTo>
                  <a:pt x="105" y="37"/>
                </a:lnTo>
                <a:lnTo>
                  <a:pt x="104" y="38"/>
                </a:lnTo>
                <a:lnTo>
                  <a:pt x="105" y="39"/>
                </a:lnTo>
                <a:lnTo>
                  <a:pt x="106" y="41"/>
                </a:lnTo>
                <a:lnTo>
                  <a:pt x="105" y="42"/>
                </a:lnTo>
                <a:lnTo>
                  <a:pt x="106" y="44"/>
                </a:lnTo>
                <a:lnTo>
                  <a:pt x="106" y="45"/>
                </a:lnTo>
                <a:lnTo>
                  <a:pt x="107" y="46"/>
                </a:lnTo>
                <a:lnTo>
                  <a:pt x="108" y="48"/>
                </a:lnTo>
                <a:lnTo>
                  <a:pt x="109" y="50"/>
                </a:lnTo>
                <a:lnTo>
                  <a:pt x="111" y="52"/>
                </a:lnTo>
                <a:lnTo>
                  <a:pt x="111" y="53"/>
                </a:lnTo>
                <a:lnTo>
                  <a:pt x="111" y="54"/>
                </a:lnTo>
                <a:lnTo>
                  <a:pt x="111" y="55"/>
                </a:lnTo>
                <a:lnTo>
                  <a:pt x="25" y="53"/>
                </a:lnTo>
                <a:lnTo>
                  <a:pt x="26" y="36"/>
                </a:lnTo>
                <a:lnTo>
                  <a:pt x="0" y="34"/>
                </a:lnTo>
                <a:close/>
              </a:path>
            </a:pathLst>
          </a:custGeom>
          <a:solidFill>
            <a:schemeClr val="bg1"/>
          </a:solidFill>
          <a:ln w="12700" cmpd="sng">
            <a:solidFill>
              <a:srgbClr val="000000"/>
            </a:solidFill>
            <a:prstDash val="solid"/>
            <a:round/>
            <a:headEnd/>
            <a:tailEnd/>
          </a:ln>
        </p:spPr>
        <p:txBody>
          <a:bodyPr/>
          <a:lstStyle/>
          <a:p>
            <a:endParaRPr lang="en-US"/>
          </a:p>
        </p:txBody>
      </p:sp>
      <p:sp>
        <p:nvSpPr>
          <p:cNvPr id="30726" name="Freeform 8"/>
          <p:cNvSpPr>
            <a:spLocks/>
          </p:cNvSpPr>
          <p:nvPr/>
        </p:nvSpPr>
        <p:spPr bwMode="auto">
          <a:xfrm>
            <a:off x="4121150" y="3352437"/>
            <a:ext cx="723900" cy="411163"/>
          </a:xfrm>
          <a:custGeom>
            <a:avLst/>
            <a:gdLst>
              <a:gd name="T0" fmla="*/ 2147483647 w 100"/>
              <a:gd name="T1" fmla="*/ 0 h 53"/>
              <a:gd name="T2" fmla="*/ 2147483647 w 100"/>
              <a:gd name="T3" fmla="*/ 2147483647 h 53"/>
              <a:gd name="T4" fmla="*/ 2147483647 w 100"/>
              <a:gd name="T5" fmla="*/ 2147483647 h 53"/>
              <a:gd name="T6" fmla="*/ 2147483647 w 100"/>
              <a:gd name="T7" fmla="*/ 2147483647 h 53"/>
              <a:gd name="T8" fmla="*/ 2147483647 w 100"/>
              <a:gd name="T9" fmla="*/ 2147483647 h 53"/>
              <a:gd name="T10" fmla="*/ 2147483647 w 100"/>
              <a:gd name="T11" fmla="*/ 2147483647 h 53"/>
              <a:gd name="T12" fmla="*/ 2147483647 w 100"/>
              <a:gd name="T13" fmla="*/ 2147483647 h 53"/>
              <a:gd name="T14" fmla="*/ 2147483647 w 100"/>
              <a:gd name="T15" fmla="*/ 2147483647 h 53"/>
              <a:gd name="T16" fmla="*/ 2147483647 w 100"/>
              <a:gd name="T17" fmla="*/ 2147483647 h 53"/>
              <a:gd name="T18" fmla="*/ 2147483647 w 100"/>
              <a:gd name="T19" fmla="*/ 2147483647 h 53"/>
              <a:gd name="T20" fmla="*/ 2147483647 w 100"/>
              <a:gd name="T21" fmla="*/ 2147483647 h 53"/>
              <a:gd name="T22" fmla="*/ 2147483647 w 100"/>
              <a:gd name="T23" fmla="*/ 2147483647 h 53"/>
              <a:gd name="T24" fmla="*/ 0 w 100"/>
              <a:gd name="T25" fmla="*/ 2147483647 h 53"/>
              <a:gd name="T26" fmla="*/ 2147483647 w 100"/>
              <a:gd name="T27" fmla="*/ 0 h 53"/>
              <a:gd name="T28" fmla="*/ 2147483647 w 100"/>
              <a:gd name="T29" fmla="*/ 0 h 5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0"/>
              <a:gd name="T46" fmla="*/ 0 h 53"/>
              <a:gd name="T47" fmla="*/ 100 w 100"/>
              <a:gd name="T48" fmla="*/ 53 h 5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0" h="53">
                <a:moveTo>
                  <a:pt x="3" y="0"/>
                </a:moveTo>
                <a:lnTo>
                  <a:pt x="89" y="2"/>
                </a:lnTo>
                <a:lnTo>
                  <a:pt x="95" y="6"/>
                </a:lnTo>
                <a:lnTo>
                  <a:pt x="93" y="8"/>
                </a:lnTo>
                <a:lnTo>
                  <a:pt x="93" y="10"/>
                </a:lnTo>
                <a:lnTo>
                  <a:pt x="94" y="12"/>
                </a:lnTo>
                <a:lnTo>
                  <a:pt x="95" y="12"/>
                </a:lnTo>
                <a:lnTo>
                  <a:pt x="96" y="15"/>
                </a:lnTo>
                <a:lnTo>
                  <a:pt x="97" y="16"/>
                </a:lnTo>
                <a:lnTo>
                  <a:pt x="99" y="16"/>
                </a:lnTo>
                <a:lnTo>
                  <a:pt x="99" y="17"/>
                </a:lnTo>
                <a:lnTo>
                  <a:pt x="100" y="53"/>
                </a:lnTo>
                <a:lnTo>
                  <a:pt x="0" y="51"/>
                </a:lnTo>
                <a:lnTo>
                  <a:pt x="3" y="0"/>
                </a:lnTo>
                <a:close/>
              </a:path>
            </a:pathLst>
          </a:custGeom>
          <a:solidFill>
            <a:schemeClr val="bg1"/>
          </a:solidFill>
          <a:ln w="12700" cmpd="sng">
            <a:solidFill>
              <a:srgbClr val="000000"/>
            </a:solidFill>
            <a:prstDash val="solid"/>
            <a:round/>
            <a:headEnd/>
            <a:tailEnd/>
          </a:ln>
        </p:spPr>
        <p:txBody>
          <a:bodyPr/>
          <a:lstStyle/>
          <a:p>
            <a:endParaRPr lang="en-US"/>
          </a:p>
        </p:txBody>
      </p:sp>
      <p:sp>
        <p:nvSpPr>
          <p:cNvPr id="30727" name="Freeform 9"/>
          <p:cNvSpPr>
            <a:spLocks/>
          </p:cNvSpPr>
          <p:nvPr/>
        </p:nvSpPr>
        <p:spPr bwMode="auto">
          <a:xfrm>
            <a:off x="4019550" y="3739787"/>
            <a:ext cx="838200" cy="465138"/>
          </a:xfrm>
          <a:custGeom>
            <a:avLst/>
            <a:gdLst>
              <a:gd name="T0" fmla="*/ 2147483647 w 116"/>
              <a:gd name="T1" fmla="*/ 2147483647 h 60"/>
              <a:gd name="T2" fmla="*/ 0 w 116"/>
              <a:gd name="T3" fmla="*/ 2147483647 h 60"/>
              <a:gd name="T4" fmla="*/ 2147483647 w 116"/>
              <a:gd name="T5" fmla="*/ 2147483647 h 60"/>
              <a:gd name="T6" fmla="*/ 2147483647 w 116"/>
              <a:gd name="T7" fmla="*/ 2147483647 h 60"/>
              <a:gd name="T8" fmla="*/ 2147483647 w 116"/>
              <a:gd name="T9" fmla="*/ 2147483647 h 60"/>
              <a:gd name="T10" fmla="*/ 2147483647 w 116"/>
              <a:gd name="T11" fmla="*/ 2147483647 h 60"/>
              <a:gd name="T12" fmla="*/ 2147483647 w 116"/>
              <a:gd name="T13" fmla="*/ 2147483647 h 60"/>
              <a:gd name="T14" fmla="*/ 2147483647 w 116"/>
              <a:gd name="T15" fmla="*/ 2147483647 h 60"/>
              <a:gd name="T16" fmla="*/ 2147483647 w 116"/>
              <a:gd name="T17" fmla="*/ 2147483647 h 60"/>
              <a:gd name="T18" fmla="*/ 2147483647 w 116"/>
              <a:gd name="T19" fmla="*/ 2147483647 h 60"/>
              <a:gd name="T20" fmla="*/ 2147483647 w 116"/>
              <a:gd name="T21" fmla="*/ 2147483647 h 60"/>
              <a:gd name="T22" fmla="*/ 2147483647 w 116"/>
              <a:gd name="T23" fmla="*/ 2147483647 h 60"/>
              <a:gd name="T24" fmla="*/ 2147483647 w 116"/>
              <a:gd name="T25" fmla="*/ 2147483647 h 60"/>
              <a:gd name="T26" fmla="*/ 2147483647 w 116"/>
              <a:gd name="T27" fmla="*/ 2147483647 h 60"/>
              <a:gd name="T28" fmla="*/ 2147483647 w 116"/>
              <a:gd name="T29" fmla="*/ 2147483647 h 60"/>
              <a:gd name="T30" fmla="*/ 2147483647 w 116"/>
              <a:gd name="T31" fmla="*/ 2147483647 h 60"/>
              <a:gd name="T32" fmla="*/ 2147483647 w 116"/>
              <a:gd name="T33" fmla="*/ 2147483647 h 60"/>
              <a:gd name="T34" fmla="*/ 2147483647 w 116"/>
              <a:gd name="T35" fmla="*/ 2147483647 h 60"/>
              <a:gd name="T36" fmla="*/ 2147483647 w 116"/>
              <a:gd name="T37" fmla="*/ 2147483647 h 60"/>
              <a:gd name="T38" fmla="*/ 2147483647 w 116"/>
              <a:gd name="T39" fmla="*/ 2147483647 h 60"/>
              <a:gd name="T40" fmla="*/ 2147483647 w 116"/>
              <a:gd name="T41" fmla="*/ 2147483647 h 60"/>
              <a:gd name="T42" fmla="*/ 2147483647 w 116"/>
              <a:gd name="T43" fmla="*/ 2147483647 h 60"/>
              <a:gd name="T44" fmla="*/ 2147483647 w 116"/>
              <a:gd name="T45" fmla="*/ 2147483647 h 60"/>
              <a:gd name="T46" fmla="*/ 2147483647 w 116"/>
              <a:gd name="T47" fmla="*/ 2147483647 h 60"/>
              <a:gd name="T48" fmla="*/ 2147483647 w 116"/>
              <a:gd name="T49" fmla="*/ 2147483647 h 60"/>
              <a:gd name="T50" fmla="*/ 2147483647 w 116"/>
              <a:gd name="T51" fmla="*/ 2147483647 h 60"/>
              <a:gd name="T52" fmla="*/ 2147483647 w 116"/>
              <a:gd name="T53" fmla="*/ 2147483647 h 60"/>
              <a:gd name="T54" fmla="*/ 2147483647 w 116"/>
              <a:gd name="T55" fmla="*/ 2147483647 h 60"/>
              <a:gd name="T56" fmla="*/ 2147483647 w 116"/>
              <a:gd name="T57" fmla="*/ 2147483647 h 60"/>
              <a:gd name="T58" fmla="*/ 2147483647 w 116"/>
              <a:gd name="T59" fmla="*/ 2147483647 h 60"/>
              <a:gd name="T60" fmla="*/ 2147483647 w 116"/>
              <a:gd name="T61" fmla="*/ 2147483647 h 60"/>
              <a:gd name="T62" fmla="*/ 2147483647 w 116"/>
              <a:gd name="T63" fmla="*/ 2147483647 h 60"/>
              <a:gd name="T64" fmla="*/ 2147483647 w 116"/>
              <a:gd name="T65" fmla="*/ 2147483647 h 60"/>
              <a:gd name="T66" fmla="*/ 2147483647 w 116"/>
              <a:gd name="T67" fmla="*/ 2147483647 h 60"/>
              <a:gd name="T68" fmla="*/ 2147483647 w 116"/>
              <a:gd name="T69" fmla="*/ 2147483647 h 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6"/>
              <a:gd name="T106" fmla="*/ 0 h 60"/>
              <a:gd name="T107" fmla="*/ 116 w 116"/>
              <a:gd name="T108" fmla="*/ 60 h 6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6" h="60">
                <a:moveTo>
                  <a:pt x="114" y="3"/>
                </a:moveTo>
                <a:lnTo>
                  <a:pt x="14" y="1"/>
                </a:lnTo>
                <a:lnTo>
                  <a:pt x="1" y="0"/>
                </a:lnTo>
                <a:lnTo>
                  <a:pt x="0" y="9"/>
                </a:lnTo>
                <a:lnTo>
                  <a:pt x="41" y="11"/>
                </a:lnTo>
                <a:lnTo>
                  <a:pt x="40" y="44"/>
                </a:lnTo>
                <a:lnTo>
                  <a:pt x="41" y="44"/>
                </a:lnTo>
                <a:lnTo>
                  <a:pt x="42" y="45"/>
                </a:lnTo>
                <a:lnTo>
                  <a:pt x="44" y="47"/>
                </a:lnTo>
                <a:lnTo>
                  <a:pt x="45" y="48"/>
                </a:lnTo>
                <a:lnTo>
                  <a:pt x="47" y="48"/>
                </a:lnTo>
                <a:lnTo>
                  <a:pt x="48" y="47"/>
                </a:lnTo>
                <a:lnTo>
                  <a:pt x="50" y="48"/>
                </a:lnTo>
                <a:lnTo>
                  <a:pt x="50" y="49"/>
                </a:lnTo>
                <a:lnTo>
                  <a:pt x="51" y="50"/>
                </a:lnTo>
                <a:lnTo>
                  <a:pt x="51" y="51"/>
                </a:lnTo>
                <a:lnTo>
                  <a:pt x="55" y="51"/>
                </a:lnTo>
                <a:lnTo>
                  <a:pt x="57" y="52"/>
                </a:lnTo>
                <a:lnTo>
                  <a:pt x="58" y="52"/>
                </a:lnTo>
                <a:lnTo>
                  <a:pt x="59" y="51"/>
                </a:lnTo>
                <a:lnTo>
                  <a:pt x="59" y="53"/>
                </a:lnTo>
                <a:lnTo>
                  <a:pt x="61" y="53"/>
                </a:lnTo>
                <a:lnTo>
                  <a:pt x="62" y="52"/>
                </a:lnTo>
                <a:lnTo>
                  <a:pt x="65" y="53"/>
                </a:lnTo>
                <a:lnTo>
                  <a:pt x="66" y="53"/>
                </a:lnTo>
                <a:lnTo>
                  <a:pt x="67" y="55"/>
                </a:lnTo>
                <a:lnTo>
                  <a:pt x="68" y="55"/>
                </a:lnTo>
                <a:lnTo>
                  <a:pt x="68" y="57"/>
                </a:lnTo>
                <a:lnTo>
                  <a:pt x="70" y="57"/>
                </a:lnTo>
                <a:lnTo>
                  <a:pt x="71" y="56"/>
                </a:lnTo>
                <a:lnTo>
                  <a:pt x="72" y="55"/>
                </a:lnTo>
                <a:lnTo>
                  <a:pt x="75" y="58"/>
                </a:lnTo>
                <a:lnTo>
                  <a:pt x="76" y="58"/>
                </a:lnTo>
                <a:lnTo>
                  <a:pt x="77" y="57"/>
                </a:lnTo>
                <a:lnTo>
                  <a:pt x="78" y="57"/>
                </a:lnTo>
                <a:lnTo>
                  <a:pt x="79" y="57"/>
                </a:lnTo>
                <a:lnTo>
                  <a:pt x="78" y="59"/>
                </a:lnTo>
                <a:lnTo>
                  <a:pt x="79" y="60"/>
                </a:lnTo>
                <a:lnTo>
                  <a:pt x="80" y="59"/>
                </a:lnTo>
                <a:lnTo>
                  <a:pt x="80" y="58"/>
                </a:lnTo>
                <a:lnTo>
                  <a:pt x="81" y="57"/>
                </a:lnTo>
                <a:lnTo>
                  <a:pt x="82" y="56"/>
                </a:lnTo>
                <a:lnTo>
                  <a:pt x="83" y="57"/>
                </a:lnTo>
                <a:lnTo>
                  <a:pt x="84" y="58"/>
                </a:lnTo>
                <a:lnTo>
                  <a:pt x="85" y="58"/>
                </a:lnTo>
                <a:lnTo>
                  <a:pt x="85" y="57"/>
                </a:lnTo>
                <a:lnTo>
                  <a:pt x="87" y="57"/>
                </a:lnTo>
                <a:lnTo>
                  <a:pt x="87" y="58"/>
                </a:lnTo>
                <a:lnTo>
                  <a:pt x="88" y="58"/>
                </a:lnTo>
                <a:lnTo>
                  <a:pt x="90" y="60"/>
                </a:lnTo>
                <a:lnTo>
                  <a:pt x="92" y="58"/>
                </a:lnTo>
                <a:lnTo>
                  <a:pt x="93" y="58"/>
                </a:lnTo>
                <a:lnTo>
                  <a:pt x="96" y="57"/>
                </a:lnTo>
                <a:lnTo>
                  <a:pt x="99" y="56"/>
                </a:lnTo>
                <a:lnTo>
                  <a:pt x="100" y="56"/>
                </a:lnTo>
                <a:lnTo>
                  <a:pt x="101" y="56"/>
                </a:lnTo>
                <a:lnTo>
                  <a:pt x="104" y="57"/>
                </a:lnTo>
                <a:lnTo>
                  <a:pt x="106" y="56"/>
                </a:lnTo>
                <a:lnTo>
                  <a:pt x="107" y="56"/>
                </a:lnTo>
                <a:lnTo>
                  <a:pt x="113" y="59"/>
                </a:lnTo>
                <a:lnTo>
                  <a:pt x="114" y="60"/>
                </a:lnTo>
                <a:lnTo>
                  <a:pt x="115" y="60"/>
                </a:lnTo>
                <a:lnTo>
                  <a:pt x="116" y="60"/>
                </a:lnTo>
                <a:lnTo>
                  <a:pt x="116" y="31"/>
                </a:lnTo>
                <a:lnTo>
                  <a:pt x="114" y="12"/>
                </a:lnTo>
                <a:lnTo>
                  <a:pt x="114" y="3"/>
                </a:lnTo>
                <a:close/>
              </a:path>
            </a:pathLst>
          </a:custGeom>
          <a:solidFill>
            <a:schemeClr val="bg1"/>
          </a:solidFill>
          <a:ln w="12700" cmpd="sng">
            <a:solidFill>
              <a:srgbClr val="000000"/>
            </a:solidFill>
            <a:prstDash val="solid"/>
            <a:round/>
            <a:headEnd/>
            <a:tailEnd/>
          </a:ln>
        </p:spPr>
        <p:txBody>
          <a:bodyPr/>
          <a:lstStyle/>
          <a:p>
            <a:endParaRPr lang="en-US"/>
          </a:p>
        </p:txBody>
      </p:sp>
      <p:sp>
        <p:nvSpPr>
          <p:cNvPr id="30728" name="Freeform 10"/>
          <p:cNvSpPr>
            <a:spLocks/>
          </p:cNvSpPr>
          <p:nvPr/>
        </p:nvSpPr>
        <p:spPr bwMode="auto">
          <a:xfrm>
            <a:off x="4651375" y="2888887"/>
            <a:ext cx="592138" cy="417513"/>
          </a:xfrm>
          <a:custGeom>
            <a:avLst/>
            <a:gdLst>
              <a:gd name="T0" fmla="*/ 2147483647 w 82"/>
              <a:gd name="T1" fmla="*/ 0 h 54"/>
              <a:gd name="T2" fmla="*/ 2147483647 w 82"/>
              <a:gd name="T3" fmla="*/ 2147483647 h 54"/>
              <a:gd name="T4" fmla="*/ 2147483647 w 82"/>
              <a:gd name="T5" fmla="*/ 2147483647 h 54"/>
              <a:gd name="T6" fmla="*/ 2147483647 w 82"/>
              <a:gd name="T7" fmla="*/ 2147483647 h 54"/>
              <a:gd name="T8" fmla="*/ 2147483647 w 82"/>
              <a:gd name="T9" fmla="*/ 2147483647 h 54"/>
              <a:gd name="T10" fmla="*/ 2147483647 w 82"/>
              <a:gd name="T11" fmla="*/ 2147483647 h 54"/>
              <a:gd name="T12" fmla="*/ 2147483647 w 82"/>
              <a:gd name="T13" fmla="*/ 2147483647 h 54"/>
              <a:gd name="T14" fmla="*/ 2147483647 w 82"/>
              <a:gd name="T15" fmla="*/ 2147483647 h 54"/>
              <a:gd name="T16" fmla="*/ 2147483647 w 82"/>
              <a:gd name="T17" fmla="*/ 2147483647 h 54"/>
              <a:gd name="T18" fmla="*/ 2147483647 w 82"/>
              <a:gd name="T19" fmla="*/ 2147483647 h 54"/>
              <a:gd name="T20" fmla="*/ 2147483647 w 82"/>
              <a:gd name="T21" fmla="*/ 2147483647 h 54"/>
              <a:gd name="T22" fmla="*/ 2147483647 w 82"/>
              <a:gd name="T23" fmla="*/ 2147483647 h 54"/>
              <a:gd name="T24" fmla="*/ 2147483647 w 82"/>
              <a:gd name="T25" fmla="*/ 2147483647 h 54"/>
              <a:gd name="T26" fmla="*/ 2147483647 w 82"/>
              <a:gd name="T27" fmla="*/ 2147483647 h 54"/>
              <a:gd name="T28" fmla="*/ 2147483647 w 82"/>
              <a:gd name="T29" fmla="*/ 2147483647 h 54"/>
              <a:gd name="T30" fmla="*/ 2147483647 w 82"/>
              <a:gd name="T31" fmla="*/ 2147483647 h 54"/>
              <a:gd name="T32" fmla="*/ 2147483647 w 82"/>
              <a:gd name="T33" fmla="*/ 2147483647 h 54"/>
              <a:gd name="T34" fmla="*/ 2147483647 w 82"/>
              <a:gd name="T35" fmla="*/ 2147483647 h 54"/>
              <a:gd name="T36" fmla="*/ 2147483647 w 82"/>
              <a:gd name="T37" fmla="*/ 2147483647 h 54"/>
              <a:gd name="T38" fmla="*/ 2147483647 w 82"/>
              <a:gd name="T39" fmla="*/ 2147483647 h 54"/>
              <a:gd name="T40" fmla="*/ 2147483647 w 82"/>
              <a:gd name="T41" fmla="*/ 2147483647 h 54"/>
              <a:gd name="T42" fmla="*/ 2147483647 w 82"/>
              <a:gd name="T43" fmla="*/ 2147483647 h 54"/>
              <a:gd name="T44" fmla="*/ 2147483647 w 82"/>
              <a:gd name="T45" fmla="*/ 2147483647 h 54"/>
              <a:gd name="T46" fmla="*/ 2147483647 w 82"/>
              <a:gd name="T47" fmla="*/ 2147483647 h 54"/>
              <a:gd name="T48" fmla="*/ 2147483647 w 82"/>
              <a:gd name="T49" fmla="*/ 2147483647 h 54"/>
              <a:gd name="T50" fmla="*/ 2147483647 w 82"/>
              <a:gd name="T51" fmla="*/ 2147483647 h 54"/>
              <a:gd name="T52" fmla="*/ 2147483647 w 82"/>
              <a:gd name="T53" fmla="*/ 2147483647 h 54"/>
              <a:gd name="T54" fmla="*/ 2147483647 w 82"/>
              <a:gd name="T55" fmla="*/ 2147483647 h 54"/>
              <a:gd name="T56" fmla="*/ 2147483647 w 82"/>
              <a:gd name="T57" fmla="*/ 2147483647 h 54"/>
              <a:gd name="T58" fmla="*/ 2147483647 w 82"/>
              <a:gd name="T59" fmla="*/ 2147483647 h 54"/>
              <a:gd name="T60" fmla="*/ 2147483647 w 82"/>
              <a:gd name="T61" fmla="*/ 2147483647 h 54"/>
              <a:gd name="T62" fmla="*/ 2147483647 w 82"/>
              <a:gd name="T63" fmla="*/ 2147483647 h 54"/>
              <a:gd name="T64" fmla="*/ 2147483647 w 82"/>
              <a:gd name="T65" fmla="*/ 2147483647 h 54"/>
              <a:gd name="T66" fmla="*/ 2147483647 w 82"/>
              <a:gd name="T67" fmla="*/ 2147483647 h 54"/>
              <a:gd name="T68" fmla="*/ 2147483647 w 82"/>
              <a:gd name="T69" fmla="*/ 2147483647 h 54"/>
              <a:gd name="T70" fmla="*/ 2147483647 w 82"/>
              <a:gd name="T71" fmla="*/ 2147483647 h 5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2"/>
              <a:gd name="T109" fmla="*/ 0 h 54"/>
              <a:gd name="T110" fmla="*/ 82 w 82"/>
              <a:gd name="T111" fmla="*/ 54 h 5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2" h="54">
                <a:moveTo>
                  <a:pt x="2" y="2"/>
                </a:moveTo>
                <a:lnTo>
                  <a:pt x="66" y="0"/>
                </a:lnTo>
                <a:lnTo>
                  <a:pt x="67" y="2"/>
                </a:lnTo>
                <a:lnTo>
                  <a:pt x="68" y="4"/>
                </a:lnTo>
                <a:lnTo>
                  <a:pt x="68" y="5"/>
                </a:lnTo>
                <a:lnTo>
                  <a:pt x="67" y="6"/>
                </a:lnTo>
                <a:lnTo>
                  <a:pt x="68" y="8"/>
                </a:lnTo>
                <a:lnTo>
                  <a:pt x="69" y="13"/>
                </a:lnTo>
                <a:lnTo>
                  <a:pt x="73" y="14"/>
                </a:lnTo>
                <a:lnTo>
                  <a:pt x="74" y="16"/>
                </a:lnTo>
                <a:lnTo>
                  <a:pt x="75" y="17"/>
                </a:lnTo>
                <a:lnTo>
                  <a:pt x="75" y="18"/>
                </a:lnTo>
                <a:lnTo>
                  <a:pt x="78" y="20"/>
                </a:lnTo>
                <a:lnTo>
                  <a:pt x="78" y="21"/>
                </a:lnTo>
                <a:lnTo>
                  <a:pt x="81" y="23"/>
                </a:lnTo>
                <a:lnTo>
                  <a:pt x="82" y="26"/>
                </a:lnTo>
                <a:lnTo>
                  <a:pt x="81" y="27"/>
                </a:lnTo>
                <a:lnTo>
                  <a:pt x="80" y="29"/>
                </a:lnTo>
                <a:lnTo>
                  <a:pt x="80" y="30"/>
                </a:lnTo>
                <a:lnTo>
                  <a:pt x="80" y="31"/>
                </a:lnTo>
                <a:lnTo>
                  <a:pt x="77" y="34"/>
                </a:lnTo>
                <a:lnTo>
                  <a:pt x="75" y="34"/>
                </a:lnTo>
                <a:lnTo>
                  <a:pt x="75" y="35"/>
                </a:lnTo>
                <a:lnTo>
                  <a:pt x="72" y="35"/>
                </a:lnTo>
                <a:lnTo>
                  <a:pt x="71" y="36"/>
                </a:lnTo>
                <a:lnTo>
                  <a:pt x="70" y="38"/>
                </a:lnTo>
                <a:lnTo>
                  <a:pt x="70" y="39"/>
                </a:lnTo>
                <a:lnTo>
                  <a:pt x="72" y="41"/>
                </a:lnTo>
                <a:lnTo>
                  <a:pt x="72" y="42"/>
                </a:lnTo>
                <a:lnTo>
                  <a:pt x="72" y="44"/>
                </a:lnTo>
                <a:lnTo>
                  <a:pt x="70" y="49"/>
                </a:lnTo>
                <a:lnTo>
                  <a:pt x="68" y="50"/>
                </a:lnTo>
                <a:lnTo>
                  <a:pt x="67" y="51"/>
                </a:lnTo>
                <a:lnTo>
                  <a:pt x="67" y="53"/>
                </a:lnTo>
                <a:lnTo>
                  <a:pt x="66" y="54"/>
                </a:lnTo>
                <a:lnTo>
                  <a:pt x="63" y="50"/>
                </a:lnTo>
                <a:lnTo>
                  <a:pt x="11" y="52"/>
                </a:lnTo>
                <a:lnTo>
                  <a:pt x="11" y="51"/>
                </a:lnTo>
                <a:lnTo>
                  <a:pt x="10" y="49"/>
                </a:lnTo>
                <a:lnTo>
                  <a:pt x="11" y="48"/>
                </a:lnTo>
                <a:lnTo>
                  <a:pt x="10" y="46"/>
                </a:lnTo>
                <a:lnTo>
                  <a:pt x="9" y="45"/>
                </a:lnTo>
                <a:lnTo>
                  <a:pt x="10" y="44"/>
                </a:lnTo>
                <a:lnTo>
                  <a:pt x="10" y="42"/>
                </a:lnTo>
                <a:lnTo>
                  <a:pt x="8" y="41"/>
                </a:lnTo>
                <a:lnTo>
                  <a:pt x="8" y="39"/>
                </a:lnTo>
                <a:lnTo>
                  <a:pt x="9" y="37"/>
                </a:lnTo>
                <a:lnTo>
                  <a:pt x="8" y="36"/>
                </a:lnTo>
                <a:lnTo>
                  <a:pt x="6" y="35"/>
                </a:lnTo>
                <a:lnTo>
                  <a:pt x="6" y="33"/>
                </a:lnTo>
                <a:lnTo>
                  <a:pt x="6" y="32"/>
                </a:lnTo>
                <a:lnTo>
                  <a:pt x="5" y="31"/>
                </a:lnTo>
                <a:lnTo>
                  <a:pt x="4" y="28"/>
                </a:lnTo>
                <a:lnTo>
                  <a:pt x="3" y="26"/>
                </a:lnTo>
                <a:lnTo>
                  <a:pt x="4" y="24"/>
                </a:lnTo>
                <a:lnTo>
                  <a:pt x="4" y="23"/>
                </a:lnTo>
                <a:lnTo>
                  <a:pt x="2" y="22"/>
                </a:lnTo>
                <a:lnTo>
                  <a:pt x="2" y="20"/>
                </a:lnTo>
                <a:lnTo>
                  <a:pt x="2" y="18"/>
                </a:lnTo>
                <a:lnTo>
                  <a:pt x="0" y="15"/>
                </a:lnTo>
                <a:lnTo>
                  <a:pt x="2" y="12"/>
                </a:lnTo>
                <a:lnTo>
                  <a:pt x="1" y="10"/>
                </a:lnTo>
                <a:lnTo>
                  <a:pt x="2" y="10"/>
                </a:lnTo>
                <a:lnTo>
                  <a:pt x="2" y="7"/>
                </a:lnTo>
                <a:lnTo>
                  <a:pt x="1" y="6"/>
                </a:lnTo>
                <a:lnTo>
                  <a:pt x="2" y="4"/>
                </a:lnTo>
                <a:lnTo>
                  <a:pt x="1" y="3"/>
                </a:lnTo>
                <a:lnTo>
                  <a:pt x="0" y="2"/>
                </a:lnTo>
                <a:lnTo>
                  <a:pt x="2" y="2"/>
                </a:lnTo>
                <a:close/>
              </a:path>
            </a:pathLst>
          </a:custGeom>
          <a:solidFill>
            <a:schemeClr val="bg1"/>
          </a:solidFill>
          <a:ln w="12700" cmpd="sng">
            <a:solidFill>
              <a:srgbClr val="000000"/>
            </a:solidFill>
            <a:prstDash val="solid"/>
            <a:round/>
            <a:headEnd/>
            <a:tailEnd/>
          </a:ln>
        </p:spPr>
        <p:txBody>
          <a:bodyPr/>
          <a:lstStyle/>
          <a:p>
            <a:endParaRPr lang="en-US"/>
          </a:p>
        </p:txBody>
      </p:sp>
      <p:sp>
        <p:nvSpPr>
          <p:cNvPr id="30729" name="Freeform 11"/>
          <p:cNvSpPr>
            <a:spLocks/>
          </p:cNvSpPr>
          <p:nvPr/>
        </p:nvSpPr>
        <p:spPr bwMode="auto">
          <a:xfrm>
            <a:off x="4730750" y="3276237"/>
            <a:ext cx="649288" cy="603250"/>
          </a:xfrm>
          <a:custGeom>
            <a:avLst/>
            <a:gdLst>
              <a:gd name="T0" fmla="*/ 2147483647 w 90"/>
              <a:gd name="T1" fmla="*/ 2147483647 h 78"/>
              <a:gd name="T2" fmla="*/ 2147483647 w 90"/>
              <a:gd name="T3" fmla="*/ 2147483647 h 78"/>
              <a:gd name="T4" fmla="*/ 2147483647 w 90"/>
              <a:gd name="T5" fmla="*/ 2147483647 h 78"/>
              <a:gd name="T6" fmla="*/ 2147483647 w 90"/>
              <a:gd name="T7" fmla="*/ 2147483647 h 78"/>
              <a:gd name="T8" fmla="*/ 2147483647 w 90"/>
              <a:gd name="T9" fmla="*/ 2147483647 h 78"/>
              <a:gd name="T10" fmla="*/ 2147483647 w 90"/>
              <a:gd name="T11" fmla="*/ 2147483647 h 78"/>
              <a:gd name="T12" fmla="*/ 2147483647 w 90"/>
              <a:gd name="T13" fmla="*/ 2147483647 h 78"/>
              <a:gd name="T14" fmla="*/ 2147483647 w 90"/>
              <a:gd name="T15" fmla="*/ 2147483647 h 78"/>
              <a:gd name="T16" fmla="*/ 2147483647 w 90"/>
              <a:gd name="T17" fmla="*/ 2147483647 h 78"/>
              <a:gd name="T18" fmla="*/ 2147483647 w 90"/>
              <a:gd name="T19" fmla="*/ 2147483647 h 78"/>
              <a:gd name="T20" fmla="*/ 2147483647 w 90"/>
              <a:gd name="T21" fmla="*/ 2147483647 h 78"/>
              <a:gd name="T22" fmla="*/ 2147483647 w 90"/>
              <a:gd name="T23" fmla="*/ 2147483647 h 78"/>
              <a:gd name="T24" fmla="*/ 2147483647 w 90"/>
              <a:gd name="T25" fmla="*/ 2147483647 h 78"/>
              <a:gd name="T26" fmla="*/ 2147483647 w 90"/>
              <a:gd name="T27" fmla="*/ 2147483647 h 78"/>
              <a:gd name="T28" fmla="*/ 2147483647 w 90"/>
              <a:gd name="T29" fmla="*/ 2147483647 h 78"/>
              <a:gd name="T30" fmla="*/ 2147483647 w 90"/>
              <a:gd name="T31" fmla="*/ 2147483647 h 78"/>
              <a:gd name="T32" fmla="*/ 2147483647 w 90"/>
              <a:gd name="T33" fmla="*/ 2147483647 h 78"/>
              <a:gd name="T34" fmla="*/ 2147483647 w 90"/>
              <a:gd name="T35" fmla="*/ 2147483647 h 78"/>
              <a:gd name="T36" fmla="*/ 2147483647 w 90"/>
              <a:gd name="T37" fmla="*/ 2147483647 h 78"/>
              <a:gd name="T38" fmla="*/ 2147483647 w 90"/>
              <a:gd name="T39" fmla="*/ 2147483647 h 78"/>
              <a:gd name="T40" fmla="*/ 2147483647 w 90"/>
              <a:gd name="T41" fmla="*/ 2147483647 h 78"/>
              <a:gd name="T42" fmla="*/ 2147483647 w 90"/>
              <a:gd name="T43" fmla="*/ 2147483647 h 78"/>
              <a:gd name="T44" fmla="*/ 2147483647 w 90"/>
              <a:gd name="T45" fmla="*/ 2147483647 h 78"/>
              <a:gd name="T46" fmla="*/ 2147483647 w 90"/>
              <a:gd name="T47" fmla="*/ 2147483647 h 78"/>
              <a:gd name="T48" fmla="*/ 2147483647 w 90"/>
              <a:gd name="T49" fmla="*/ 2147483647 h 78"/>
              <a:gd name="T50" fmla="*/ 2147483647 w 90"/>
              <a:gd name="T51" fmla="*/ 2147483647 h 78"/>
              <a:gd name="T52" fmla="*/ 2147483647 w 90"/>
              <a:gd name="T53" fmla="*/ 2147483647 h 78"/>
              <a:gd name="T54" fmla="*/ 2147483647 w 90"/>
              <a:gd name="T55" fmla="*/ 2147483647 h 78"/>
              <a:gd name="T56" fmla="*/ 0 w 90"/>
              <a:gd name="T57" fmla="*/ 2147483647 h 78"/>
              <a:gd name="T58" fmla="*/ 2147483647 w 90"/>
              <a:gd name="T59" fmla="*/ 2147483647 h 78"/>
              <a:gd name="T60" fmla="*/ 2147483647 w 90"/>
              <a:gd name="T61" fmla="*/ 2147483647 h 78"/>
              <a:gd name="T62" fmla="*/ 2147483647 w 90"/>
              <a:gd name="T63" fmla="*/ 2147483647 h 78"/>
              <a:gd name="T64" fmla="*/ 2147483647 w 90"/>
              <a:gd name="T65" fmla="*/ 2147483647 h 78"/>
              <a:gd name="T66" fmla="*/ 2147483647 w 90"/>
              <a:gd name="T67" fmla="*/ 2147483647 h 78"/>
              <a:gd name="T68" fmla="*/ 2147483647 w 90"/>
              <a:gd name="T69" fmla="*/ 2147483647 h 78"/>
              <a:gd name="T70" fmla="*/ 2147483647 w 90"/>
              <a:gd name="T71" fmla="*/ 2147483647 h 78"/>
              <a:gd name="T72" fmla="*/ 2147483647 w 90"/>
              <a:gd name="T73" fmla="*/ 2147483647 h 78"/>
              <a:gd name="T74" fmla="*/ 2147483647 w 90"/>
              <a:gd name="T75" fmla="*/ 2147483647 h 7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0"/>
              <a:gd name="T115" fmla="*/ 0 h 78"/>
              <a:gd name="T116" fmla="*/ 90 w 90"/>
              <a:gd name="T117" fmla="*/ 78 h 7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0" h="78">
                <a:moveTo>
                  <a:pt x="16" y="72"/>
                </a:moveTo>
                <a:lnTo>
                  <a:pt x="76" y="69"/>
                </a:lnTo>
                <a:lnTo>
                  <a:pt x="76" y="70"/>
                </a:lnTo>
                <a:lnTo>
                  <a:pt x="77" y="71"/>
                </a:lnTo>
                <a:lnTo>
                  <a:pt x="78" y="72"/>
                </a:lnTo>
                <a:lnTo>
                  <a:pt x="77" y="74"/>
                </a:lnTo>
                <a:lnTo>
                  <a:pt x="76" y="75"/>
                </a:lnTo>
                <a:lnTo>
                  <a:pt x="74" y="77"/>
                </a:lnTo>
                <a:lnTo>
                  <a:pt x="74" y="78"/>
                </a:lnTo>
                <a:lnTo>
                  <a:pt x="83" y="78"/>
                </a:lnTo>
                <a:lnTo>
                  <a:pt x="84" y="75"/>
                </a:lnTo>
                <a:lnTo>
                  <a:pt x="83" y="74"/>
                </a:lnTo>
                <a:lnTo>
                  <a:pt x="84" y="71"/>
                </a:lnTo>
                <a:lnTo>
                  <a:pt x="85" y="69"/>
                </a:lnTo>
                <a:lnTo>
                  <a:pt x="86" y="67"/>
                </a:lnTo>
                <a:lnTo>
                  <a:pt x="88" y="67"/>
                </a:lnTo>
                <a:lnTo>
                  <a:pt x="89" y="67"/>
                </a:lnTo>
                <a:lnTo>
                  <a:pt x="90" y="62"/>
                </a:lnTo>
                <a:lnTo>
                  <a:pt x="90" y="61"/>
                </a:lnTo>
                <a:lnTo>
                  <a:pt x="89" y="60"/>
                </a:lnTo>
                <a:lnTo>
                  <a:pt x="88" y="59"/>
                </a:lnTo>
                <a:lnTo>
                  <a:pt x="87" y="59"/>
                </a:lnTo>
                <a:lnTo>
                  <a:pt x="87" y="60"/>
                </a:lnTo>
                <a:lnTo>
                  <a:pt x="84" y="56"/>
                </a:lnTo>
                <a:lnTo>
                  <a:pt x="84" y="55"/>
                </a:lnTo>
                <a:lnTo>
                  <a:pt x="85" y="54"/>
                </a:lnTo>
                <a:lnTo>
                  <a:pt x="85" y="53"/>
                </a:lnTo>
                <a:lnTo>
                  <a:pt x="84" y="52"/>
                </a:lnTo>
                <a:lnTo>
                  <a:pt x="83" y="49"/>
                </a:lnTo>
                <a:lnTo>
                  <a:pt x="79" y="46"/>
                </a:lnTo>
                <a:lnTo>
                  <a:pt x="78" y="45"/>
                </a:lnTo>
                <a:lnTo>
                  <a:pt x="74" y="43"/>
                </a:lnTo>
                <a:lnTo>
                  <a:pt x="72" y="40"/>
                </a:lnTo>
                <a:lnTo>
                  <a:pt x="71" y="38"/>
                </a:lnTo>
                <a:lnTo>
                  <a:pt x="71" y="37"/>
                </a:lnTo>
                <a:lnTo>
                  <a:pt x="74" y="34"/>
                </a:lnTo>
                <a:lnTo>
                  <a:pt x="73" y="32"/>
                </a:lnTo>
                <a:lnTo>
                  <a:pt x="74" y="30"/>
                </a:lnTo>
                <a:lnTo>
                  <a:pt x="73" y="29"/>
                </a:lnTo>
                <a:lnTo>
                  <a:pt x="70" y="27"/>
                </a:lnTo>
                <a:lnTo>
                  <a:pt x="69" y="28"/>
                </a:lnTo>
                <a:lnTo>
                  <a:pt x="68" y="29"/>
                </a:lnTo>
                <a:lnTo>
                  <a:pt x="67" y="29"/>
                </a:lnTo>
                <a:lnTo>
                  <a:pt x="65" y="22"/>
                </a:lnTo>
                <a:lnTo>
                  <a:pt x="64" y="21"/>
                </a:lnTo>
                <a:lnTo>
                  <a:pt x="60" y="18"/>
                </a:lnTo>
                <a:lnTo>
                  <a:pt x="56" y="14"/>
                </a:lnTo>
                <a:lnTo>
                  <a:pt x="56" y="13"/>
                </a:lnTo>
                <a:lnTo>
                  <a:pt x="55" y="10"/>
                </a:lnTo>
                <a:lnTo>
                  <a:pt x="55" y="6"/>
                </a:lnTo>
                <a:lnTo>
                  <a:pt x="55" y="5"/>
                </a:lnTo>
                <a:lnTo>
                  <a:pt x="55" y="4"/>
                </a:lnTo>
                <a:lnTo>
                  <a:pt x="52" y="0"/>
                </a:lnTo>
                <a:lnTo>
                  <a:pt x="0" y="2"/>
                </a:lnTo>
                <a:lnTo>
                  <a:pt x="1" y="3"/>
                </a:lnTo>
                <a:lnTo>
                  <a:pt x="2" y="5"/>
                </a:lnTo>
                <a:lnTo>
                  <a:pt x="3" y="7"/>
                </a:lnTo>
                <a:lnTo>
                  <a:pt x="5" y="9"/>
                </a:lnTo>
                <a:lnTo>
                  <a:pt x="5" y="10"/>
                </a:lnTo>
                <a:lnTo>
                  <a:pt x="5" y="11"/>
                </a:lnTo>
                <a:lnTo>
                  <a:pt x="5" y="12"/>
                </a:lnTo>
                <a:lnTo>
                  <a:pt x="11" y="16"/>
                </a:lnTo>
                <a:lnTo>
                  <a:pt x="9" y="18"/>
                </a:lnTo>
                <a:lnTo>
                  <a:pt x="9" y="20"/>
                </a:lnTo>
                <a:lnTo>
                  <a:pt x="10" y="22"/>
                </a:lnTo>
                <a:lnTo>
                  <a:pt x="11" y="22"/>
                </a:lnTo>
                <a:lnTo>
                  <a:pt x="12" y="25"/>
                </a:lnTo>
                <a:lnTo>
                  <a:pt x="13" y="26"/>
                </a:lnTo>
                <a:lnTo>
                  <a:pt x="15" y="26"/>
                </a:lnTo>
                <a:lnTo>
                  <a:pt x="15" y="27"/>
                </a:lnTo>
                <a:lnTo>
                  <a:pt x="16" y="63"/>
                </a:lnTo>
                <a:lnTo>
                  <a:pt x="16" y="72"/>
                </a:lnTo>
                <a:close/>
              </a:path>
            </a:pathLst>
          </a:custGeom>
          <a:solidFill>
            <a:schemeClr val="bg1"/>
          </a:solidFill>
          <a:ln w="12700" cmpd="sng">
            <a:solidFill>
              <a:srgbClr val="000000"/>
            </a:solidFill>
            <a:prstDash val="solid"/>
            <a:round/>
            <a:headEnd/>
            <a:tailEnd/>
          </a:ln>
        </p:spPr>
        <p:txBody>
          <a:bodyPr/>
          <a:lstStyle/>
          <a:p>
            <a:endParaRPr lang="en-US"/>
          </a:p>
        </p:txBody>
      </p:sp>
      <p:sp>
        <p:nvSpPr>
          <p:cNvPr id="30730" name="Freeform 12"/>
          <p:cNvSpPr>
            <a:spLocks/>
          </p:cNvSpPr>
          <p:nvPr/>
        </p:nvSpPr>
        <p:spPr bwMode="auto">
          <a:xfrm>
            <a:off x="4975225" y="2431687"/>
            <a:ext cx="514350" cy="588963"/>
          </a:xfrm>
          <a:custGeom>
            <a:avLst/>
            <a:gdLst>
              <a:gd name="T0" fmla="*/ 2147483647 w 71"/>
              <a:gd name="T1" fmla="*/ 2147483647 h 76"/>
              <a:gd name="T2" fmla="*/ 2147483647 w 71"/>
              <a:gd name="T3" fmla="*/ 2147483647 h 76"/>
              <a:gd name="T4" fmla="*/ 2147483647 w 71"/>
              <a:gd name="T5" fmla="*/ 2147483647 h 76"/>
              <a:gd name="T6" fmla="*/ 2147483647 w 71"/>
              <a:gd name="T7" fmla="*/ 2147483647 h 76"/>
              <a:gd name="T8" fmla="*/ 2147483647 w 71"/>
              <a:gd name="T9" fmla="*/ 2147483647 h 76"/>
              <a:gd name="T10" fmla="*/ 2147483647 w 71"/>
              <a:gd name="T11" fmla="*/ 2147483647 h 76"/>
              <a:gd name="T12" fmla="*/ 2147483647 w 71"/>
              <a:gd name="T13" fmla="*/ 2147483647 h 76"/>
              <a:gd name="T14" fmla="*/ 2147483647 w 71"/>
              <a:gd name="T15" fmla="*/ 2147483647 h 76"/>
              <a:gd name="T16" fmla="*/ 2147483647 w 71"/>
              <a:gd name="T17" fmla="*/ 2147483647 h 76"/>
              <a:gd name="T18" fmla="*/ 2147483647 w 71"/>
              <a:gd name="T19" fmla="*/ 2147483647 h 76"/>
              <a:gd name="T20" fmla="*/ 2147483647 w 71"/>
              <a:gd name="T21" fmla="*/ 2147483647 h 76"/>
              <a:gd name="T22" fmla="*/ 2147483647 w 71"/>
              <a:gd name="T23" fmla="*/ 2147483647 h 76"/>
              <a:gd name="T24" fmla="*/ 2147483647 w 71"/>
              <a:gd name="T25" fmla="*/ 2147483647 h 76"/>
              <a:gd name="T26" fmla="*/ 2147483647 w 71"/>
              <a:gd name="T27" fmla="*/ 2147483647 h 76"/>
              <a:gd name="T28" fmla="*/ 0 w 71"/>
              <a:gd name="T29" fmla="*/ 2147483647 h 76"/>
              <a:gd name="T30" fmla="*/ 2147483647 w 71"/>
              <a:gd name="T31" fmla="*/ 2147483647 h 76"/>
              <a:gd name="T32" fmla="*/ 2147483647 w 71"/>
              <a:gd name="T33" fmla="*/ 2147483647 h 76"/>
              <a:gd name="T34" fmla="*/ 2147483647 w 71"/>
              <a:gd name="T35" fmla="*/ 2147483647 h 76"/>
              <a:gd name="T36" fmla="*/ 2147483647 w 71"/>
              <a:gd name="T37" fmla="*/ 2147483647 h 76"/>
              <a:gd name="T38" fmla="*/ 2147483647 w 71"/>
              <a:gd name="T39" fmla="*/ 2147483647 h 76"/>
              <a:gd name="T40" fmla="*/ 2147483647 w 71"/>
              <a:gd name="T41" fmla="*/ 2147483647 h 76"/>
              <a:gd name="T42" fmla="*/ 2147483647 w 71"/>
              <a:gd name="T43" fmla="*/ 2147483647 h 76"/>
              <a:gd name="T44" fmla="*/ 2147483647 w 71"/>
              <a:gd name="T45" fmla="*/ 2147483647 h 76"/>
              <a:gd name="T46" fmla="*/ 2147483647 w 71"/>
              <a:gd name="T47" fmla="*/ 2147483647 h 76"/>
              <a:gd name="T48" fmla="*/ 2147483647 w 71"/>
              <a:gd name="T49" fmla="*/ 2147483647 h 76"/>
              <a:gd name="T50" fmla="*/ 2147483647 w 71"/>
              <a:gd name="T51" fmla="*/ 2147483647 h 76"/>
              <a:gd name="T52" fmla="*/ 2147483647 w 71"/>
              <a:gd name="T53" fmla="*/ 2147483647 h 76"/>
              <a:gd name="T54" fmla="*/ 2147483647 w 71"/>
              <a:gd name="T55" fmla="*/ 2147483647 h 76"/>
              <a:gd name="T56" fmla="*/ 2147483647 w 71"/>
              <a:gd name="T57" fmla="*/ 2147483647 h 76"/>
              <a:gd name="T58" fmla="*/ 2147483647 w 71"/>
              <a:gd name="T59" fmla="*/ 2147483647 h 76"/>
              <a:gd name="T60" fmla="*/ 2147483647 w 71"/>
              <a:gd name="T61" fmla="*/ 2147483647 h 76"/>
              <a:gd name="T62" fmla="*/ 2147483647 w 71"/>
              <a:gd name="T63" fmla="*/ 2147483647 h 76"/>
              <a:gd name="T64" fmla="*/ 2147483647 w 71"/>
              <a:gd name="T65" fmla="*/ 2147483647 h 76"/>
              <a:gd name="T66" fmla="*/ 2147483647 w 71"/>
              <a:gd name="T67" fmla="*/ 2147483647 h 76"/>
              <a:gd name="T68" fmla="*/ 2147483647 w 71"/>
              <a:gd name="T69" fmla="*/ 2147483647 h 76"/>
              <a:gd name="T70" fmla="*/ 2147483647 w 71"/>
              <a:gd name="T71" fmla="*/ 2147483647 h 76"/>
              <a:gd name="T72" fmla="*/ 2147483647 w 71"/>
              <a:gd name="T73" fmla="*/ 2147483647 h 76"/>
              <a:gd name="T74" fmla="*/ 2147483647 w 71"/>
              <a:gd name="T75" fmla="*/ 2147483647 h 76"/>
              <a:gd name="T76" fmla="*/ 2147483647 w 71"/>
              <a:gd name="T77" fmla="*/ 2147483647 h 76"/>
              <a:gd name="T78" fmla="*/ 2147483647 w 71"/>
              <a:gd name="T79" fmla="*/ 2147483647 h 76"/>
              <a:gd name="T80" fmla="*/ 2147483647 w 71"/>
              <a:gd name="T81" fmla="*/ 2147483647 h 76"/>
              <a:gd name="T82" fmla="*/ 2147483647 w 71"/>
              <a:gd name="T83" fmla="*/ 2147483647 h 76"/>
              <a:gd name="T84" fmla="*/ 2147483647 w 71"/>
              <a:gd name="T85" fmla="*/ 2147483647 h 76"/>
              <a:gd name="T86" fmla="*/ 2147483647 w 71"/>
              <a:gd name="T87" fmla="*/ 2147483647 h 76"/>
              <a:gd name="T88" fmla="*/ 2147483647 w 71"/>
              <a:gd name="T89" fmla="*/ 2147483647 h 76"/>
              <a:gd name="T90" fmla="*/ 2147483647 w 71"/>
              <a:gd name="T91" fmla="*/ 2147483647 h 76"/>
              <a:gd name="T92" fmla="*/ 2147483647 w 71"/>
              <a:gd name="T93" fmla="*/ 2147483647 h 76"/>
              <a:gd name="T94" fmla="*/ 2147483647 w 71"/>
              <a:gd name="T95" fmla="*/ 2147483647 h 76"/>
              <a:gd name="T96" fmla="*/ 2147483647 w 71"/>
              <a:gd name="T97" fmla="*/ 2147483647 h 76"/>
              <a:gd name="T98" fmla="*/ 2147483647 w 71"/>
              <a:gd name="T99" fmla="*/ 2147483647 h 76"/>
              <a:gd name="T100" fmla="*/ 2147483647 w 71"/>
              <a:gd name="T101" fmla="*/ 2147483647 h 76"/>
              <a:gd name="T102" fmla="*/ 2147483647 w 71"/>
              <a:gd name="T103" fmla="*/ 2147483647 h 76"/>
              <a:gd name="T104" fmla="*/ 2147483647 w 71"/>
              <a:gd name="T105" fmla="*/ 2147483647 h 76"/>
              <a:gd name="T106" fmla="*/ 2147483647 w 71"/>
              <a:gd name="T107" fmla="*/ 2147483647 h 76"/>
              <a:gd name="T108" fmla="*/ 2147483647 w 71"/>
              <a:gd name="T109" fmla="*/ 2147483647 h 76"/>
              <a:gd name="T110" fmla="*/ 2147483647 w 71"/>
              <a:gd name="T111" fmla="*/ 2147483647 h 76"/>
              <a:gd name="T112" fmla="*/ 2147483647 w 71"/>
              <a:gd name="T113" fmla="*/ 2147483647 h 76"/>
              <a:gd name="T114" fmla="*/ 2147483647 w 71"/>
              <a:gd name="T115" fmla="*/ 2147483647 h 76"/>
              <a:gd name="T116" fmla="*/ 2147483647 w 71"/>
              <a:gd name="T117" fmla="*/ 2147483647 h 76"/>
              <a:gd name="T118" fmla="*/ 2147483647 w 71"/>
              <a:gd name="T119" fmla="*/ 2147483647 h 76"/>
              <a:gd name="T120" fmla="*/ 2147483647 w 71"/>
              <a:gd name="T121" fmla="*/ 2147483647 h 76"/>
              <a:gd name="T122" fmla="*/ 2147483647 w 71"/>
              <a:gd name="T123" fmla="*/ 2147483647 h 7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1"/>
              <a:gd name="T187" fmla="*/ 0 h 76"/>
              <a:gd name="T188" fmla="*/ 71 w 71"/>
              <a:gd name="T189" fmla="*/ 76 h 7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1" h="76">
                <a:moveTo>
                  <a:pt x="30" y="76"/>
                </a:moveTo>
                <a:lnTo>
                  <a:pt x="29" y="75"/>
                </a:lnTo>
                <a:lnTo>
                  <a:pt x="28" y="73"/>
                </a:lnTo>
                <a:lnTo>
                  <a:pt x="24" y="72"/>
                </a:lnTo>
                <a:lnTo>
                  <a:pt x="23" y="67"/>
                </a:lnTo>
                <a:lnTo>
                  <a:pt x="22" y="65"/>
                </a:lnTo>
                <a:lnTo>
                  <a:pt x="23" y="64"/>
                </a:lnTo>
                <a:lnTo>
                  <a:pt x="23" y="63"/>
                </a:lnTo>
                <a:lnTo>
                  <a:pt x="22" y="61"/>
                </a:lnTo>
                <a:lnTo>
                  <a:pt x="21" y="59"/>
                </a:lnTo>
                <a:lnTo>
                  <a:pt x="21" y="56"/>
                </a:lnTo>
                <a:lnTo>
                  <a:pt x="21" y="54"/>
                </a:lnTo>
                <a:lnTo>
                  <a:pt x="21" y="53"/>
                </a:lnTo>
                <a:lnTo>
                  <a:pt x="17" y="50"/>
                </a:lnTo>
                <a:lnTo>
                  <a:pt x="13" y="48"/>
                </a:lnTo>
                <a:lnTo>
                  <a:pt x="12" y="45"/>
                </a:lnTo>
                <a:lnTo>
                  <a:pt x="8" y="44"/>
                </a:lnTo>
                <a:lnTo>
                  <a:pt x="8" y="43"/>
                </a:lnTo>
                <a:lnTo>
                  <a:pt x="7" y="42"/>
                </a:lnTo>
                <a:lnTo>
                  <a:pt x="4" y="41"/>
                </a:lnTo>
                <a:lnTo>
                  <a:pt x="3" y="41"/>
                </a:lnTo>
                <a:lnTo>
                  <a:pt x="2" y="40"/>
                </a:lnTo>
                <a:lnTo>
                  <a:pt x="1" y="39"/>
                </a:lnTo>
                <a:lnTo>
                  <a:pt x="1" y="34"/>
                </a:lnTo>
                <a:lnTo>
                  <a:pt x="2" y="31"/>
                </a:lnTo>
                <a:lnTo>
                  <a:pt x="2" y="30"/>
                </a:lnTo>
                <a:lnTo>
                  <a:pt x="3" y="28"/>
                </a:lnTo>
                <a:lnTo>
                  <a:pt x="1" y="26"/>
                </a:lnTo>
                <a:lnTo>
                  <a:pt x="0" y="25"/>
                </a:lnTo>
                <a:lnTo>
                  <a:pt x="1" y="22"/>
                </a:lnTo>
                <a:lnTo>
                  <a:pt x="1" y="20"/>
                </a:lnTo>
                <a:lnTo>
                  <a:pt x="5" y="17"/>
                </a:lnTo>
                <a:lnTo>
                  <a:pt x="6" y="17"/>
                </a:lnTo>
                <a:lnTo>
                  <a:pt x="7" y="16"/>
                </a:lnTo>
                <a:lnTo>
                  <a:pt x="6" y="7"/>
                </a:lnTo>
                <a:lnTo>
                  <a:pt x="7" y="6"/>
                </a:lnTo>
                <a:lnTo>
                  <a:pt x="8" y="5"/>
                </a:lnTo>
                <a:lnTo>
                  <a:pt x="9" y="5"/>
                </a:lnTo>
                <a:lnTo>
                  <a:pt x="11" y="6"/>
                </a:lnTo>
                <a:lnTo>
                  <a:pt x="13" y="5"/>
                </a:lnTo>
                <a:lnTo>
                  <a:pt x="16" y="4"/>
                </a:lnTo>
                <a:lnTo>
                  <a:pt x="22" y="1"/>
                </a:lnTo>
                <a:lnTo>
                  <a:pt x="23" y="0"/>
                </a:lnTo>
                <a:lnTo>
                  <a:pt x="24" y="1"/>
                </a:lnTo>
                <a:lnTo>
                  <a:pt x="24" y="2"/>
                </a:lnTo>
                <a:lnTo>
                  <a:pt x="23" y="3"/>
                </a:lnTo>
                <a:lnTo>
                  <a:pt x="23" y="4"/>
                </a:lnTo>
                <a:lnTo>
                  <a:pt x="22" y="6"/>
                </a:lnTo>
                <a:lnTo>
                  <a:pt x="25" y="5"/>
                </a:lnTo>
                <a:lnTo>
                  <a:pt x="26" y="5"/>
                </a:lnTo>
                <a:lnTo>
                  <a:pt x="27" y="7"/>
                </a:lnTo>
                <a:lnTo>
                  <a:pt x="28" y="6"/>
                </a:lnTo>
                <a:lnTo>
                  <a:pt x="29" y="7"/>
                </a:lnTo>
                <a:lnTo>
                  <a:pt x="31" y="8"/>
                </a:lnTo>
                <a:lnTo>
                  <a:pt x="32" y="8"/>
                </a:lnTo>
                <a:lnTo>
                  <a:pt x="32" y="10"/>
                </a:lnTo>
                <a:lnTo>
                  <a:pt x="33" y="11"/>
                </a:lnTo>
                <a:lnTo>
                  <a:pt x="44" y="13"/>
                </a:lnTo>
                <a:lnTo>
                  <a:pt x="46" y="13"/>
                </a:lnTo>
                <a:lnTo>
                  <a:pt x="48" y="15"/>
                </a:lnTo>
                <a:lnTo>
                  <a:pt x="50" y="15"/>
                </a:lnTo>
                <a:lnTo>
                  <a:pt x="51" y="15"/>
                </a:lnTo>
                <a:lnTo>
                  <a:pt x="54" y="15"/>
                </a:lnTo>
                <a:lnTo>
                  <a:pt x="56" y="16"/>
                </a:lnTo>
                <a:lnTo>
                  <a:pt x="57" y="17"/>
                </a:lnTo>
                <a:lnTo>
                  <a:pt x="56" y="17"/>
                </a:lnTo>
                <a:lnTo>
                  <a:pt x="56" y="18"/>
                </a:lnTo>
                <a:lnTo>
                  <a:pt x="58" y="18"/>
                </a:lnTo>
                <a:lnTo>
                  <a:pt x="60" y="19"/>
                </a:lnTo>
                <a:lnTo>
                  <a:pt x="61" y="21"/>
                </a:lnTo>
                <a:lnTo>
                  <a:pt x="60" y="25"/>
                </a:lnTo>
                <a:lnTo>
                  <a:pt x="62" y="25"/>
                </a:lnTo>
                <a:lnTo>
                  <a:pt x="63" y="25"/>
                </a:lnTo>
                <a:lnTo>
                  <a:pt x="62" y="26"/>
                </a:lnTo>
                <a:lnTo>
                  <a:pt x="62" y="27"/>
                </a:lnTo>
                <a:lnTo>
                  <a:pt x="62" y="28"/>
                </a:lnTo>
                <a:lnTo>
                  <a:pt x="64" y="30"/>
                </a:lnTo>
                <a:lnTo>
                  <a:pt x="61" y="33"/>
                </a:lnTo>
                <a:lnTo>
                  <a:pt x="60" y="36"/>
                </a:lnTo>
                <a:lnTo>
                  <a:pt x="59" y="38"/>
                </a:lnTo>
                <a:lnTo>
                  <a:pt x="59" y="39"/>
                </a:lnTo>
                <a:lnTo>
                  <a:pt x="61" y="38"/>
                </a:lnTo>
                <a:lnTo>
                  <a:pt x="63" y="35"/>
                </a:lnTo>
                <a:lnTo>
                  <a:pt x="65" y="33"/>
                </a:lnTo>
                <a:lnTo>
                  <a:pt x="66" y="33"/>
                </a:lnTo>
                <a:lnTo>
                  <a:pt x="67" y="32"/>
                </a:lnTo>
                <a:lnTo>
                  <a:pt x="68" y="31"/>
                </a:lnTo>
                <a:lnTo>
                  <a:pt x="68" y="30"/>
                </a:lnTo>
                <a:lnTo>
                  <a:pt x="68" y="28"/>
                </a:lnTo>
                <a:lnTo>
                  <a:pt x="68" y="27"/>
                </a:lnTo>
                <a:lnTo>
                  <a:pt x="69" y="27"/>
                </a:lnTo>
                <a:lnTo>
                  <a:pt x="69" y="26"/>
                </a:lnTo>
                <a:lnTo>
                  <a:pt x="70" y="25"/>
                </a:lnTo>
                <a:lnTo>
                  <a:pt x="71" y="25"/>
                </a:lnTo>
                <a:lnTo>
                  <a:pt x="71" y="26"/>
                </a:lnTo>
                <a:lnTo>
                  <a:pt x="71" y="28"/>
                </a:lnTo>
                <a:lnTo>
                  <a:pt x="69" y="33"/>
                </a:lnTo>
                <a:lnTo>
                  <a:pt x="68" y="34"/>
                </a:lnTo>
                <a:lnTo>
                  <a:pt x="68" y="35"/>
                </a:lnTo>
                <a:lnTo>
                  <a:pt x="68" y="36"/>
                </a:lnTo>
                <a:lnTo>
                  <a:pt x="66" y="40"/>
                </a:lnTo>
                <a:lnTo>
                  <a:pt x="66" y="43"/>
                </a:lnTo>
                <a:lnTo>
                  <a:pt x="66" y="45"/>
                </a:lnTo>
                <a:lnTo>
                  <a:pt x="64" y="46"/>
                </a:lnTo>
                <a:lnTo>
                  <a:pt x="64" y="47"/>
                </a:lnTo>
                <a:lnTo>
                  <a:pt x="64" y="50"/>
                </a:lnTo>
                <a:lnTo>
                  <a:pt x="65" y="54"/>
                </a:lnTo>
                <a:lnTo>
                  <a:pt x="64" y="55"/>
                </a:lnTo>
                <a:lnTo>
                  <a:pt x="63" y="59"/>
                </a:lnTo>
                <a:lnTo>
                  <a:pt x="63" y="65"/>
                </a:lnTo>
                <a:lnTo>
                  <a:pt x="65" y="70"/>
                </a:lnTo>
                <a:lnTo>
                  <a:pt x="65" y="71"/>
                </a:lnTo>
                <a:lnTo>
                  <a:pt x="65" y="72"/>
                </a:lnTo>
                <a:lnTo>
                  <a:pt x="65" y="74"/>
                </a:lnTo>
                <a:lnTo>
                  <a:pt x="30" y="76"/>
                </a:lnTo>
                <a:close/>
              </a:path>
            </a:pathLst>
          </a:custGeom>
          <a:solidFill>
            <a:srgbClr val="6987EB"/>
          </a:solidFill>
          <a:ln w="12700" cmpd="sng">
            <a:solidFill>
              <a:srgbClr val="000000"/>
            </a:solidFill>
            <a:prstDash val="solid"/>
            <a:round/>
            <a:headEnd/>
            <a:tailEnd/>
          </a:ln>
        </p:spPr>
        <p:txBody>
          <a:bodyPr/>
          <a:lstStyle/>
          <a:p>
            <a:endParaRPr lang="en-US"/>
          </a:p>
        </p:txBody>
      </p:sp>
      <p:sp>
        <p:nvSpPr>
          <p:cNvPr id="30731" name="Freeform 13"/>
          <p:cNvSpPr>
            <a:spLocks/>
          </p:cNvSpPr>
          <p:nvPr/>
        </p:nvSpPr>
        <p:spPr bwMode="auto">
          <a:xfrm>
            <a:off x="5343525" y="3414350"/>
            <a:ext cx="719138" cy="395287"/>
          </a:xfrm>
          <a:custGeom>
            <a:avLst/>
            <a:gdLst>
              <a:gd name="T0" fmla="*/ 2147483647 w 99"/>
              <a:gd name="T1" fmla="*/ 2147483647 h 51"/>
              <a:gd name="T2" fmla="*/ 2147483647 w 99"/>
              <a:gd name="T3" fmla="*/ 2147483647 h 51"/>
              <a:gd name="T4" fmla="*/ 2147483647 w 99"/>
              <a:gd name="T5" fmla="*/ 2147483647 h 51"/>
              <a:gd name="T6" fmla="*/ 2147483647 w 99"/>
              <a:gd name="T7" fmla="*/ 2147483647 h 51"/>
              <a:gd name="T8" fmla="*/ 2147483647 w 99"/>
              <a:gd name="T9" fmla="*/ 2147483647 h 51"/>
              <a:gd name="T10" fmla="*/ 2147483647 w 99"/>
              <a:gd name="T11" fmla="*/ 2147483647 h 51"/>
              <a:gd name="T12" fmla="*/ 2147483647 w 99"/>
              <a:gd name="T13" fmla="*/ 2147483647 h 51"/>
              <a:gd name="T14" fmla="*/ 2147483647 w 99"/>
              <a:gd name="T15" fmla="*/ 2147483647 h 51"/>
              <a:gd name="T16" fmla="*/ 2147483647 w 99"/>
              <a:gd name="T17" fmla="*/ 2147483647 h 51"/>
              <a:gd name="T18" fmla="*/ 2147483647 w 99"/>
              <a:gd name="T19" fmla="*/ 2147483647 h 51"/>
              <a:gd name="T20" fmla="*/ 2147483647 w 99"/>
              <a:gd name="T21" fmla="*/ 2147483647 h 51"/>
              <a:gd name="T22" fmla="*/ 2147483647 w 99"/>
              <a:gd name="T23" fmla="*/ 2147483647 h 51"/>
              <a:gd name="T24" fmla="*/ 2147483647 w 99"/>
              <a:gd name="T25" fmla="*/ 2147483647 h 51"/>
              <a:gd name="T26" fmla="*/ 2147483647 w 99"/>
              <a:gd name="T27" fmla="*/ 2147483647 h 51"/>
              <a:gd name="T28" fmla="*/ 2147483647 w 99"/>
              <a:gd name="T29" fmla="*/ 2147483647 h 51"/>
              <a:gd name="T30" fmla="*/ 2147483647 w 99"/>
              <a:gd name="T31" fmla="*/ 2147483647 h 51"/>
              <a:gd name="T32" fmla="*/ 2147483647 w 99"/>
              <a:gd name="T33" fmla="*/ 2147483647 h 51"/>
              <a:gd name="T34" fmla="*/ 2147483647 w 99"/>
              <a:gd name="T35" fmla="*/ 2147483647 h 51"/>
              <a:gd name="T36" fmla="*/ 2147483647 w 99"/>
              <a:gd name="T37" fmla="*/ 2147483647 h 51"/>
              <a:gd name="T38" fmla="*/ 2147483647 w 99"/>
              <a:gd name="T39" fmla="*/ 2147483647 h 51"/>
              <a:gd name="T40" fmla="*/ 2147483647 w 99"/>
              <a:gd name="T41" fmla="*/ 2147483647 h 51"/>
              <a:gd name="T42" fmla="*/ 2147483647 w 99"/>
              <a:gd name="T43" fmla="*/ 2147483647 h 51"/>
              <a:gd name="T44" fmla="*/ 2147483647 w 99"/>
              <a:gd name="T45" fmla="*/ 2147483647 h 51"/>
              <a:gd name="T46" fmla="*/ 2147483647 w 99"/>
              <a:gd name="T47" fmla="*/ 2147483647 h 51"/>
              <a:gd name="T48" fmla="*/ 2147483647 w 99"/>
              <a:gd name="T49" fmla="*/ 0 h 51"/>
              <a:gd name="T50" fmla="*/ 2147483647 w 99"/>
              <a:gd name="T51" fmla="*/ 2147483647 h 51"/>
              <a:gd name="T52" fmla="*/ 2147483647 w 99"/>
              <a:gd name="T53" fmla="*/ 0 h 51"/>
              <a:gd name="T54" fmla="*/ 2147483647 w 99"/>
              <a:gd name="T55" fmla="*/ 2147483647 h 51"/>
              <a:gd name="T56" fmla="*/ 2147483647 w 99"/>
              <a:gd name="T57" fmla="*/ 2147483647 h 51"/>
              <a:gd name="T58" fmla="*/ 2147483647 w 99"/>
              <a:gd name="T59" fmla="*/ 2147483647 h 51"/>
              <a:gd name="T60" fmla="*/ 2147483647 w 99"/>
              <a:gd name="T61" fmla="*/ 2147483647 h 51"/>
              <a:gd name="T62" fmla="*/ 2147483647 w 99"/>
              <a:gd name="T63" fmla="*/ 2147483647 h 51"/>
              <a:gd name="T64" fmla="*/ 2147483647 w 99"/>
              <a:gd name="T65" fmla="*/ 2147483647 h 51"/>
              <a:gd name="T66" fmla="*/ 2147483647 w 99"/>
              <a:gd name="T67" fmla="*/ 2147483647 h 51"/>
              <a:gd name="T68" fmla="*/ 2147483647 w 99"/>
              <a:gd name="T69" fmla="*/ 2147483647 h 51"/>
              <a:gd name="T70" fmla="*/ 2147483647 w 99"/>
              <a:gd name="T71" fmla="*/ 2147483647 h 51"/>
              <a:gd name="T72" fmla="*/ 2147483647 w 99"/>
              <a:gd name="T73" fmla="*/ 2147483647 h 51"/>
              <a:gd name="T74" fmla="*/ 2147483647 w 99"/>
              <a:gd name="T75" fmla="*/ 2147483647 h 51"/>
              <a:gd name="T76" fmla="*/ 2147483647 w 99"/>
              <a:gd name="T77" fmla="*/ 2147483647 h 51"/>
              <a:gd name="T78" fmla="*/ 2147483647 w 99"/>
              <a:gd name="T79" fmla="*/ 2147483647 h 51"/>
              <a:gd name="T80" fmla="*/ 2147483647 w 99"/>
              <a:gd name="T81" fmla="*/ 2147483647 h 51"/>
              <a:gd name="T82" fmla="*/ 2147483647 w 99"/>
              <a:gd name="T83" fmla="*/ 2147483647 h 51"/>
              <a:gd name="T84" fmla="*/ 2147483647 w 99"/>
              <a:gd name="T85" fmla="*/ 2147483647 h 51"/>
              <a:gd name="T86" fmla="*/ 2147483647 w 99"/>
              <a:gd name="T87" fmla="*/ 2147483647 h 51"/>
              <a:gd name="T88" fmla="*/ 2147483647 w 99"/>
              <a:gd name="T89" fmla="*/ 2147483647 h 51"/>
              <a:gd name="T90" fmla="*/ 2147483647 w 99"/>
              <a:gd name="T91" fmla="*/ 2147483647 h 51"/>
              <a:gd name="T92" fmla="*/ 2147483647 w 99"/>
              <a:gd name="T93" fmla="*/ 2147483647 h 51"/>
              <a:gd name="T94" fmla="*/ 2147483647 w 99"/>
              <a:gd name="T95" fmla="*/ 2147483647 h 51"/>
              <a:gd name="T96" fmla="*/ 2147483647 w 99"/>
              <a:gd name="T97" fmla="*/ 2147483647 h 51"/>
              <a:gd name="T98" fmla="*/ 2147483647 w 99"/>
              <a:gd name="T99" fmla="*/ 2147483647 h 51"/>
              <a:gd name="T100" fmla="*/ 2147483647 w 99"/>
              <a:gd name="T101" fmla="*/ 2147483647 h 51"/>
              <a:gd name="T102" fmla="*/ 2147483647 w 99"/>
              <a:gd name="T103" fmla="*/ 2147483647 h 51"/>
              <a:gd name="T104" fmla="*/ 2147483647 w 99"/>
              <a:gd name="T105" fmla="*/ 2147483647 h 51"/>
              <a:gd name="T106" fmla="*/ 2147483647 w 99"/>
              <a:gd name="T107" fmla="*/ 2147483647 h 51"/>
              <a:gd name="T108" fmla="*/ 2147483647 w 99"/>
              <a:gd name="T109" fmla="*/ 2147483647 h 51"/>
              <a:gd name="T110" fmla="*/ 0 w 99"/>
              <a:gd name="T111" fmla="*/ 2147483647 h 5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9"/>
              <a:gd name="T169" fmla="*/ 0 h 51"/>
              <a:gd name="T170" fmla="*/ 99 w 99"/>
              <a:gd name="T171" fmla="*/ 51 h 5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9" h="51">
                <a:moveTo>
                  <a:pt x="0" y="51"/>
                </a:moveTo>
                <a:lnTo>
                  <a:pt x="20" y="49"/>
                </a:lnTo>
                <a:lnTo>
                  <a:pt x="20" y="48"/>
                </a:lnTo>
                <a:lnTo>
                  <a:pt x="19" y="47"/>
                </a:lnTo>
                <a:lnTo>
                  <a:pt x="22" y="46"/>
                </a:lnTo>
                <a:lnTo>
                  <a:pt x="22" y="47"/>
                </a:lnTo>
                <a:lnTo>
                  <a:pt x="78" y="42"/>
                </a:lnTo>
                <a:lnTo>
                  <a:pt x="80" y="41"/>
                </a:lnTo>
                <a:lnTo>
                  <a:pt x="80" y="40"/>
                </a:lnTo>
                <a:lnTo>
                  <a:pt x="85" y="38"/>
                </a:lnTo>
                <a:lnTo>
                  <a:pt x="86" y="37"/>
                </a:lnTo>
                <a:lnTo>
                  <a:pt x="89" y="35"/>
                </a:lnTo>
                <a:lnTo>
                  <a:pt x="89" y="34"/>
                </a:lnTo>
                <a:lnTo>
                  <a:pt x="89" y="33"/>
                </a:lnTo>
                <a:lnTo>
                  <a:pt x="90" y="32"/>
                </a:lnTo>
                <a:lnTo>
                  <a:pt x="90" y="31"/>
                </a:lnTo>
                <a:lnTo>
                  <a:pt x="92" y="29"/>
                </a:lnTo>
                <a:lnTo>
                  <a:pt x="99" y="23"/>
                </a:lnTo>
                <a:lnTo>
                  <a:pt x="99" y="22"/>
                </a:lnTo>
                <a:lnTo>
                  <a:pt x="98" y="22"/>
                </a:lnTo>
                <a:lnTo>
                  <a:pt x="97" y="22"/>
                </a:lnTo>
                <a:lnTo>
                  <a:pt x="97" y="21"/>
                </a:lnTo>
                <a:lnTo>
                  <a:pt x="95" y="20"/>
                </a:lnTo>
                <a:lnTo>
                  <a:pt x="95" y="21"/>
                </a:lnTo>
                <a:lnTo>
                  <a:pt x="94" y="20"/>
                </a:lnTo>
                <a:lnTo>
                  <a:pt x="92" y="18"/>
                </a:lnTo>
                <a:lnTo>
                  <a:pt x="90" y="14"/>
                </a:lnTo>
                <a:lnTo>
                  <a:pt x="89" y="13"/>
                </a:lnTo>
                <a:lnTo>
                  <a:pt x="89" y="12"/>
                </a:lnTo>
                <a:lnTo>
                  <a:pt x="89" y="10"/>
                </a:lnTo>
                <a:lnTo>
                  <a:pt x="89" y="8"/>
                </a:lnTo>
                <a:lnTo>
                  <a:pt x="87" y="7"/>
                </a:lnTo>
                <a:lnTo>
                  <a:pt x="86" y="6"/>
                </a:lnTo>
                <a:lnTo>
                  <a:pt x="84" y="4"/>
                </a:lnTo>
                <a:lnTo>
                  <a:pt x="84" y="3"/>
                </a:lnTo>
                <a:lnTo>
                  <a:pt x="82" y="4"/>
                </a:lnTo>
                <a:lnTo>
                  <a:pt x="82" y="5"/>
                </a:lnTo>
                <a:lnTo>
                  <a:pt x="81" y="6"/>
                </a:lnTo>
                <a:lnTo>
                  <a:pt x="80" y="6"/>
                </a:lnTo>
                <a:lnTo>
                  <a:pt x="78" y="6"/>
                </a:lnTo>
                <a:lnTo>
                  <a:pt x="76" y="5"/>
                </a:lnTo>
                <a:lnTo>
                  <a:pt x="75" y="6"/>
                </a:lnTo>
                <a:lnTo>
                  <a:pt x="74" y="7"/>
                </a:lnTo>
                <a:lnTo>
                  <a:pt x="71" y="5"/>
                </a:lnTo>
                <a:lnTo>
                  <a:pt x="68" y="5"/>
                </a:lnTo>
                <a:lnTo>
                  <a:pt x="66" y="4"/>
                </a:lnTo>
                <a:lnTo>
                  <a:pt x="65" y="2"/>
                </a:lnTo>
                <a:lnTo>
                  <a:pt x="63" y="0"/>
                </a:lnTo>
                <a:lnTo>
                  <a:pt x="61" y="1"/>
                </a:lnTo>
                <a:lnTo>
                  <a:pt x="59" y="0"/>
                </a:lnTo>
                <a:lnTo>
                  <a:pt x="58" y="0"/>
                </a:lnTo>
                <a:lnTo>
                  <a:pt x="58" y="2"/>
                </a:lnTo>
                <a:lnTo>
                  <a:pt x="58" y="5"/>
                </a:lnTo>
                <a:lnTo>
                  <a:pt x="58" y="6"/>
                </a:lnTo>
                <a:lnTo>
                  <a:pt x="56" y="7"/>
                </a:lnTo>
                <a:lnTo>
                  <a:pt x="55" y="8"/>
                </a:lnTo>
                <a:lnTo>
                  <a:pt x="52" y="8"/>
                </a:lnTo>
                <a:lnTo>
                  <a:pt x="51" y="8"/>
                </a:lnTo>
                <a:lnTo>
                  <a:pt x="51" y="11"/>
                </a:lnTo>
                <a:lnTo>
                  <a:pt x="46" y="18"/>
                </a:lnTo>
                <a:lnTo>
                  <a:pt x="45" y="21"/>
                </a:lnTo>
                <a:lnTo>
                  <a:pt x="42" y="21"/>
                </a:lnTo>
                <a:lnTo>
                  <a:pt x="40" y="19"/>
                </a:lnTo>
                <a:lnTo>
                  <a:pt x="39" y="19"/>
                </a:lnTo>
                <a:lnTo>
                  <a:pt x="38" y="20"/>
                </a:lnTo>
                <a:lnTo>
                  <a:pt x="37" y="24"/>
                </a:lnTo>
                <a:lnTo>
                  <a:pt x="36" y="25"/>
                </a:lnTo>
                <a:lnTo>
                  <a:pt x="35" y="24"/>
                </a:lnTo>
                <a:lnTo>
                  <a:pt x="34" y="23"/>
                </a:lnTo>
                <a:lnTo>
                  <a:pt x="32" y="23"/>
                </a:lnTo>
                <a:lnTo>
                  <a:pt x="31" y="26"/>
                </a:lnTo>
                <a:lnTo>
                  <a:pt x="30" y="26"/>
                </a:lnTo>
                <a:lnTo>
                  <a:pt x="26" y="24"/>
                </a:lnTo>
                <a:lnTo>
                  <a:pt x="23" y="25"/>
                </a:lnTo>
                <a:lnTo>
                  <a:pt x="20" y="25"/>
                </a:lnTo>
                <a:lnTo>
                  <a:pt x="20" y="26"/>
                </a:lnTo>
                <a:lnTo>
                  <a:pt x="20" y="27"/>
                </a:lnTo>
                <a:lnTo>
                  <a:pt x="19" y="27"/>
                </a:lnTo>
                <a:lnTo>
                  <a:pt x="18" y="27"/>
                </a:lnTo>
                <a:lnTo>
                  <a:pt x="17" y="28"/>
                </a:lnTo>
                <a:lnTo>
                  <a:pt x="17" y="30"/>
                </a:lnTo>
                <a:lnTo>
                  <a:pt x="18" y="32"/>
                </a:lnTo>
                <a:lnTo>
                  <a:pt x="18" y="33"/>
                </a:lnTo>
                <a:lnTo>
                  <a:pt x="14" y="34"/>
                </a:lnTo>
                <a:lnTo>
                  <a:pt x="12" y="34"/>
                </a:lnTo>
                <a:lnTo>
                  <a:pt x="13" y="36"/>
                </a:lnTo>
                <a:lnTo>
                  <a:pt x="13" y="40"/>
                </a:lnTo>
                <a:lnTo>
                  <a:pt x="12" y="40"/>
                </a:lnTo>
                <a:lnTo>
                  <a:pt x="10" y="39"/>
                </a:lnTo>
                <a:lnTo>
                  <a:pt x="8" y="38"/>
                </a:lnTo>
                <a:lnTo>
                  <a:pt x="6" y="38"/>
                </a:lnTo>
                <a:lnTo>
                  <a:pt x="4" y="39"/>
                </a:lnTo>
                <a:lnTo>
                  <a:pt x="4" y="42"/>
                </a:lnTo>
                <a:lnTo>
                  <a:pt x="5" y="43"/>
                </a:lnTo>
                <a:lnTo>
                  <a:pt x="5" y="44"/>
                </a:lnTo>
                <a:lnTo>
                  <a:pt x="4" y="49"/>
                </a:lnTo>
                <a:lnTo>
                  <a:pt x="3" y="49"/>
                </a:lnTo>
                <a:lnTo>
                  <a:pt x="1" y="49"/>
                </a:lnTo>
                <a:lnTo>
                  <a:pt x="0" y="51"/>
                </a:lnTo>
                <a:close/>
              </a:path>
            </a:pathLst>
          </a:custGeom>
          <a:solidFill>
            <a:srgbClr val="6987EB"/>
          </a:solidFill>
          <a:ln w="12700" cmpd="sng">
            <a:solidFill>
              <a:srgbClr val="000000"/>
            </a:solidFill>
            <a:prstDash val="solid"/>
            <a:round/>
            <a:headEnd/>
            <a:tailEnd/>
          </a:ln>
        </p:spPr>
        <p:txBody>
          <a:bodyPr/>
          <a:lstStyle/>
          <a:p>
            <a:endParaRPr lang="en-US"/>
          </a:p>
        </p:txBody>
      </p:sp>
      <p:sp>
        <p:nvSpPr>
          <p:cNvPr id="30732" name="Freeform 14"/>
          <p:cNvSpPr>
            <a:spLocks/>
          </p:cNvSpPr>
          <p:nvPr/>
        </p:nvSpPr>
        <p:spPr bwMode="auto">
          <a:xfrm>
            <a:off x="5280025" y="3709625"/>
            <a:ext cx="801688" cy="301625"/>
          </a:xfrm>
          <a:custGeom>
            <a:avLst/>
            <a:gdLst>
              <a:gd name="T0" fmla="*/ 2147483647 w 111"/>
              <a:gd name="T1" fmla="*/ 0 h 39"/>
              <a:gd name="T2" fmla="*/ 2147483647 w 111"/>
              <a:gd name="T3" fmla="*/ 2147483647 h 39"/>
              <a:gd name="T4" fmla="*/ 2147483647 w 111"/>
              <a:gd name="T5" fmla="*/ 2147483647 h 39"/>
              <a:gd name="T6" fmla="*/ 2147483647 w 111"/>
              <a:gd name="T7" fmla="*/ 2147483647 h 39"/>
              <a:gd name="T8" fmla="*/ 2147483647 w 111"/>
              <a:gd name="T9" fmla="*/ 2147483647 h 39"/>
              <a:gd name="T10" fmla="*/ 2147483647 w 111"/>
              <a:gd name="T11" fmla="*/ 2147483647 h 39"/>
              <a:gd name="T12" fmla="*/ 2147483647 w 111"/>
              <a:gd name="T13" fmla="*/ 2147483647 h 39"/>
              <a:gd name="T14" fmla="*/ 2147483647 w 111"/>
              <a:gd name="T15" fmla="*/ 2147483647 h 39"/>
              <a:gd name="T16" fmla="*/ 2147483647 w 111"/>
              <a:gd name="T17" fmla="*/ 2147483647 h 39"/>
              <a:gd name="T18" fmla="*/ 2147483647 w 111"/>
              <a:gd name="T19" fmla="*/ 2147483647 h 39"/>
              <a:gd name="T20" fmla="*/ 2147483647 w 111"/>
              <a:gd name="T21" fmla="*/ 2147483647 h 39"/>
              <a:gd name="T22" fmla="*/ 2147483647 w 111"/>
              <a:gd name="T23" fmla="*/ 2147483647 h 39"/>
              <a:gd name="T24" fmla="*/ 2147483647 w 111"/>
              <a:gd name="T25" fmla="*/ 2147483647 h 39"/>
              <a:gd name="T26" fmla="*/ 2147483647 w 111"/>
              <a:gd name="T27" fmla="*/ 2147483647 h 39"/>
              <a:gd name="T28" fmla="*/ 2147483647 w 111"/>
              <a:gd name="T29" fmla="*/ 2147483647 h 39"/>
              <a:gd name="T30" fmla="*/ 2147483647 w 111"/>
              <a:gd name="T31" fmla="*/ 2147483647 h 39"/>
              <a:gd name="T32" fmla="*/ 2147483647 w 111"/>
              <a:gd name="T33" fmla="*/ 2147483647 h 39"/>
              <a:gd name="T34" fmla="*/ 2147483647 w 111"/>
              <a:gd name="T35" fmla="*/ 2147483647 h 39"/>
              <a:gd name="T36" fmla="*/ 2147483647 w 111"/>
              <a:gd name="T37" fmla="*/ 2147483647 h 39"/>
              <a:gd name="T38" fmla="*/ 2147483647 w 111"/>
              <a:gd name="T39" fmla="*/ 2147483647 h 39"/>
              <a:gd name="T40" fmla="*/ 2147483647 w 111"/>
              <a:gd name="T41" fmla="*/ 2147483647 h 39"/>
              <a:gd name="T42" fmla="*/ 2147483647 w 111"/>
              <a:gd name="T43" fmla="*/ 2147483647 h 39"/>
              <a:gd name="T44" fmla="*/ 0 w 111"/>
              <a:gd name="T45" fmla="*/ 2147483647 h 39"/>
              <a:gd name="T46" fmla="*/ 2147483647 w 111"/>
              <a:gd name="T47" fmla="*/ 2147483647 h 39"/>
              <a:gd name="T48" fmla="*/ 2147483647 w 111"/>
              <a:gd name="T49" fmla="*/ 2147483647 h 39"/>
              <a:gd name="T50" fmla="*/ 2147483647 w 111"/>
              <a:gd name="T51" fmla="*/ 2147483647 h 39"/>
              <a:gd name="T52" fmla="*/ 2147483647 w 111"/>
              <a:gd name="T53" fmla="*/ 2147483647 h 39"/>
              <a:gd name="T54" fmla="*/ 2147483647 w 111"/>
              <a:gd name="T55" fmla="*/ 2147483647 h 39"/>
              <a:gd name="T56" fmla="*/ 2147483647 w 111"/>
              <a:gd name="T57" fmla="*/ 2147483647 h 39"/>
              <a:gd name="T58" fmla="*/ 2147483647 w 111"/>
              <a:gd name="T59" fmla="*/ 2147483647 h 39"/>
              <a:gd name="T60" fmla="*/ 2147483647 w 111"/>
              <a:gd name="T61" fmla="*/ 2147483647 h 39"/>
              <a:gd name="T62" fmla="*/ 2147483647 w 111"/>
              <a:gd name="T63" fmla="*/ 2147483647 h 39"/>
              <a:gd name="T64" fmla="*/ 2147483647 w 111"/>
              <a:gd name="T65" fmla="*/ 2147483647 h 39"/>
              <a:gd name="T66" fmla="*/ 2147483647 w 111"/>
              <a:gd name="T67" fmla="*/ 2147483647 h 39"/>
              <a:gd name="T68" fmla="*/ 2147483647 w 111"/>
              <a:gd name="T69" fmla="*/ 2147483647 h 39"/>
              <a:gd name="T70" fmla="*/ 2147483647 w 111"/>
              <a:gd name="T71" fmla="*/ 2147483647 h 39"/>
              <a:gd name="T72" fmla="*/ 2147483647 w 111"/>
              <a:gd name="T73" fmla="*/ 2147483647 h 39"/>
              <a:gd name="T74" fmla="*/ 2147483647 w 111"/>
              <a:gd name="T75" fmla="*/ 2147483647 h 39"/>
              <a:gd name="T76" fmla="*/ 2147483647 w 111"/>
              <a:gd name="T77" fmla="*/ 2147483647 h 39"/>
              <a:gd name="T78" fmla="*/ 2147483647 w 111"/>
              <a:gd name="T79" fmla="*/ 2147483647 h 39"/>
              <a:gd name="T80" fmla="*/ 2147483647 w 111"/>
              <a:gd name="T81" fmla="*/ 2147483647 h 39"/>
              <a:gd name="T82" fmla="*/ 2147483647 w 111"/>
              <a:gd name="T83" fmla="*/ 2147483647 h 39"/>
              <a:gd name="T84" fmla="*/ 2147483647 w 111"/>
              <a:gd name="T85" fmla="*/ 2147483647 h 39"/>
              <a:gd name="T86" fmla="*/ 2147483647 w 111"/>
              <a:gd name="T87" fmla="*/ 2147483647 h 39"/>
              <a:gd name="T88" fmla="*/ 2147483647 w 111"/>
              <a:gd name="T89" fmla="*/ 2147483647 h 39"/>
              <a:gd name="T90" fmla="*/ 2147483647 w 111"/>
              <a:gd name="T91" fmla="*/ 2147483647 h 39"/>
              <a:gd name="T92" fmla="*/ 2147483647 w 111"/>
              <a:gd name="T93" fmla="*/ 2147483647 h 39"/>
              <a:gd name="T94" fmla="*/ 2147483647 w 111"/>
              <a:gd name="T95" fmla="*/ 2147483647 h 39"/>
              <a:gd name="T96" fmla="*/ 2147483647 w 111"/>
              <a:gd name="T97" fmla="*/ 2147483647 h 39"/>
              <a:gd name="T98" fmla="*/ 2147483647 w 111"/>
              <a:gd name="T99" fmla="*/ 2147483647 h 39"/>
              <a:gd name="T100" fmla="*/ 2147483647 w 111"/>
              <a:gd name="T101" fmla="*/ 2147483647 h 39"/>
              <a:gd name="T102" fmla="*/ 2147483647 w 111"/>
              <a:gd name="T103" fmla="*/ 2147483647 h 39"/>
              <a:gd name="T104" fmla="*/ 2147483647 w 111"/>
              <a:gd name="T105" fmla="*/ 2147483647 h 39"/>
              <a:gd name="T106" fmla="*/ 2147483647 w 111"/>
              <a:gd name="T107" fmla="*/ 2147483647 h 39"/>
              <a:gd name="T108" fmla="*/ 2147483647 w 111"/>
              <a:gd name="T109" fmla="*/ 2147483647 h 39"/>
              <a:gd name="T110" fmla="*/ 2147483647 w 111"/>
              <a:gd name="T111" fmla="*/ 2147483647 h 39"/>
              <a:gd name="T112" fmla="*/ 2147483647 w 111"/>
              <a:gd name="T113" fmla="*/ 2147483647 h 39"/>
              <a:gd name="T114" fmla="*/ 2147483647 w 111"/>
              <a:gd name="T115" fmla="*/ 0 h 39"/>
              <a:gd name="T116" fmla="*/ 2147483647 w 111"/>
              <a:gd name="T117" fmla="*/ 0 h 3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11"/>
              <a:gd name="T178" fmla="*/ 0 h 39"/>
              <a:gd name="T179" fmla="*/ 111 w 111"/>
              <a:gd name="T180" fmla="*/ 39 h 3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11" h="39">
                <a:moveTo>
                  <a:pt x="111" y="0"/>
                </a:moveTo>
                <a:lnTo>
                  <a:pt x="89" y="3"/>
                </a:lnTo>
                <a:lnTo>
                  <a:pt x="87" y="4"/>
                </a:lnTo>
                <a:lnTo>
                  <a:pt x="31" y="9"/>
                </a:lnTo>
                <a:lnTo>
                  <a:pt x="31" y="8"/>
                </a:lnTo>
                <a:lnTo>
                  <a:pt x="28" y="9"/>
                </a:lnTo>
                <a:lnTo>
                  <a:pt x="29" y="10"/>
                </a:lnTo>
                <a:lnTo>
                  <a:pt x="29" y="11"/>
                </a:lnTo>
                <a:lnTo>
                  <a:pt x="9" y="13"/>
                </a:lnTo>
                <a:lnTo>
                  <a:pt x="8" y="15"/>
                </a:lnTo>
                <a:lnTo>
                  <a:pt x="7" y="18"/>
                </a:lnTo>
                <a:lnTo>
                  <a:pt x="8" y="19"/>
                </a:lnTo>
                <a:lnTo>
                  <a:pt x="7" y="22"/>
                </a:lnTo>
                <a:lnTo>
                  <a:pt x="7" y="23"/>
                </a:lnTo>
                <a:lnTo>
                  <a:pt x="6" y="25"/>
                </a:lnTo>
                <a:lnTo>
                  <a:pt x="5" y="26"/>
                </a:lnTo>
                <a:lnTo>
                  <a:pt x="4" y="30"/>
                </a:lnTo>
                <a:lnTo>
                  <a:pt x="2" y="32"/>
                </a:lnTo>
                <a:lnTo>
                  <a:pt x="2" y="35"/>
                </a:lnTo>
                <a:lnTo>
                  <a:pt x="2" y="38"/>
                </a:lnTo>
                <a:lnTo>
                  <a:pt x="0" y="39"/>
                </a:lnTo>
                <a:lnTo>
                  <a:pt x="29" y="37"/>
                </a:lnTo>
                <a:lnTo>
                  <a:pt x="65" y="34"/>
                </a:lnTo>
                <a:lnTo>
                  <a:pt x="78" y="32"/>
                </a:lnTo>
                <a:lnTo>
                  <a:pt x="79" y="28"/>
                </a:lnTo>
                <a:lnTo>
                  <a:pt x="80" y="28"/>
                </a:lnTo>
                <a:lnTo>
                  <a:pt x="81" y="27"/>
                </a:lnTo>
                <a:lnTo>
                  <a:pt x="82" y="26"/>
                </a:lnTo>
                <a:lnTo>
                  <a:pt x="81" y="25"/>
                </a:lnTo>
                <a:lnTo>
                  <a:pt x="82" y="24"/>
                </a:lnTo>
                <a:lnTo>
                  <a:pt x="83" y="23"/>
                </a:lnTo>
                <a:lnTo>
                  <a:pt x="86" y="22"/>
                </a:lnTo>
                <a:lnTo>
                  <a:pt x="89" y="21"/>
                </a:lnTo>
                <a:lnTo>
                  <a:pt x="92" y="18"/>
                </a:lnTo>
                <a:lnTo>
                  <a:pt x="93" y="18"/>
                </a:lnTo>
                <a:lnTo>
                  <a:pt x="95" y="16"/>
                </a:lnTo>
                <a:lnTo>
                  <a:pt x="96" y="14"/>
                </a:lnTo>
                <a:lnTo>
                  <a:pt x="97" y="14"/>
                </a:lnTo>
                <a:lnTo>
                  <a:pt x="98" y="14"/>
                </a:lnTo>
                <a:lnTo>
                  <a:pt x="98" y="13"/>
                </a:lnTo>
                <a:lnTo>
                  <a:pt x="99" y="12"/>
                </a:lnTo>
                <a:lnTo>
                  <a:pt x="100" y="13"/>
                </a:lnTo>
                <a:lnTo>
                  <a:pt x="101" y="12"/>
                </a:lnTo>
                <a:lnTo>
                  <a:pt x="103" y="10"/>
                </a:lnTo>
                <a:lnTo>
                  <a:pt x="104" y="10"/>
                </a:lnTo>
                <a:lnTo>
                  <a:pt x="106" y="10"/>
                </a:lnTo>
                <a:lnTo>
                  <a:pt x="109" y="6"/>
                </a:lnTo>
                <a:lnTo>
                  <a:pt x="110" y="5"/>
                </a:lnTo>
                <a:lnTo>
                  <a:pt x="111" y="4"/>
                </a:lnTo>
                <a:lnTo>
                  <a:pt x="111" y="3"/>
                </a:lnTo>
                <a:lnTo>
                  <a:pt x="111" y="1"/>
                </a:lnTo>
                <a:lnTo>
                  <a:pt x="111" y="0"/>
                </a:lnTo>
                <a:close/>
              </a:path>
            </a:pathLst>
          </a:custGeom>
          <a:solidFill>
            <a:srgbClr val="AAC8F5"/>
          </a:solidFill>
          <a:ln w="12700" cmpd="sng">
            <a:solidFill>
              <a:srgbClr val="000000"/>
            </a:solidFill>
            <a:prstDash val="solid"/>
            <a:round/>
            <a:headEnd/>
            <a:tailEnd/>
          </a:ln>
        </p:spPr>
        <p:txBody>
          <a:bodyPr/>
          <a:lstStyle/>
          <a:p>
            <a:endParaRPr lang="en-US"/>
          </a:p>
        </p:txBody>
      </p:sp>
      <p:sp>
        <p:nvSpPr>
          <p:cNvPr id="30733" name="Freeform 15"/>
          <p:cNvSpPr>
            <a:spLocks/>
          </p:cNvSpPr>
          <p:nvPr/>
        </p:nvSpPr>
        <p:spPr bwMode="auto">
          <a:xfrm>
            <a:off x="5489575" y="3973150"/>
            <a:ext cx="374650" cy="641350"/>
          </a:xfrm>
          <a:custGeom>
            <a:avLst/>
            <a:gdLst>
              <a:gd name="T0" fmla="*/ 0 w 52"/>
              <a:gd name="T1" fmla="*/ 2147483647 h 83"/>
              <a:gd name="T2" fmla="*/ 2147483647 w 52"/>
              <a:gd name="T3" fmla="*/ 2147483647 h 83"/>
              <a:gd name="T4" fmla="*/ 0 w 52"/>
              <a:gd name="T5" fmla="*/ 2147483647 h 83"/>
              <a:gd name="T6" fmla="*/ 0 w 52"/>
              <a:gd name="T7" fmla="*/ 2147483647 h 83"/>
              <a:gd name="T8" fmla="*/ 2147483647 w 52"/>
              <a:gd name="T9" fmla="*/ 2147483647 h 83"/>
              <a:gd name="T10" fmla="*/ 2147483647 w 52"/>
              <a:gd name="T11" fmla="*/ 2147483647 h 83"/>
              <a:gd name="T12" fmla="*/ 2147483647 w 52"/>
              <a:gd name="T13" fmla="*/ 2147483647 h 83"/>
              <a:gd name="T14" fmla="*/ 2147483647 w 52"/>
              <a:gd name="T15" fmla="*/ 2147483647 h 83"/>
              <a:gd name="T16" fmla="*/ 2147483647 w 52"/>
              <a:gd name="T17" fmla="*/ 2147483647 h 83"/>
              <a:gd name="T18" fmla="*/ 2147483647 w 52"/>
              <a:gd name="T19" fmla="*/ 2147483647 h 83"/>
              <a:gd name="T20" fmla="*/ 2147483647 w 52"/>
              <a:gd name="T21" fmla="*/ 2147483647 h 83"/>
              <a:gd name="T22" fmla="*/ 2147483647 w 52"/>
              <a:gd name="T23" fmla="*/ 2147483647 h 83"/>
              <a:gd name="T24" fmla="*/ 2147483647 w 52"/>
              <a:gd name="T25" fmla="*/ 2147483647 h 83"/>
              <a:gd name="T26" fmla="*/ 2147483647 w 52"/>
              <a:gd name="T27" fmla="*/ 2147483647 h 83"/>
              <a:gd name="T28" fmla="*/ 2147483647 w 52"/>
              <a:gd name="T29" fmla="*/ 2147483647 h 83"/>
              <a:gd name="T30" fmla="*/ 2147483647 w 52"/>
              <a:gd name="T31" fmla="*/ 2147483647 h 83"/>
              <a:gd name="T32" fmla="*/ 2147483647 w 52"/>
              <a:gd name="T33" fmla="*/ 2147483647 h 83"/>
              <a:gd name="T34" fmla="*/ 2147483647 w 52"/>
              <a:gd name="T35" fmla="*/ 2147483647 h 83"/>
              <a:gd name="T36" fmla="*/ 2147483647 w 52"/>
              <a:gd name="T37" fmla="*/ 2147483647 h 83"/>
              <a:gd name="T38" fmla="*/ 2147483647 w 52"/>
              <a:gd name="T39" fmla="*/ 2147483647 h 83"/>
              <a:gd name="T40" fmla="*/ 2147483647 w 52"/>
              <a:gd name="T41" fmla="*/ 2147483647 h 83"/>
              <a:gd name="T42" fmla="*/ 2147483647 w 52"/>
              <a:gd name="T43" fmla="*/ 2147483647 h 83"/>
              <a:gd name="T44" fmla="*/ 2147483647 w 52"/>
              <a:gd name="T45" fmla="*/ 2147483647 h 83"/>
              <a:gd name="T46" fmla="*/ 2147483647 w 52"/>
              <a:gd name="T47" fmla="*/ 2147483647 h 83"/>
              <a:gd name="T48" fmla="*/ 2147483647 w 52"/>
              <a:gd name="T49" fmla="*/ 2147483647 h 83"/>
              <a:gd name="T50" fmla="*/ 2147483647 w 52"/>
              <a:gd name="T51" fmla="*/ 2147483647 h 83"/>
              <a:gd name="T52" fmla="*/ 2147483647 w 52"/>
              <a:gd name="T53" fmla="*/ 2147483647 h 83"/>
              <a:gd name="T54" fmla="*/ 2147483647 w 52"/>
              <a:gd name="T55" fmla="*/ 2147483647 h 83"/>
              <a:gd name="T56" fmla="*/ 2147483647 w 52"/>
              <a:gd name="T57" fmla="*/ 2147483647 h 83"/>
              <a:gd name="T58" fmla="*/ 2147483647 w 52"/>
              <a:gd name="T59" fmla="*/ 2147483647 h 83"/>
              <a:gd name="T60" fmla="*/ 2147483647 w 52"/>
              <a:gd name="T61" fmla="*/ 2147483647 h 83"/>
              <a:gd name="T62" fmla="*/ 2147483647 w 52"/>
              <a:gd name="T63" fmla="*/ 2147483647 h 83"/>
              <a:gd name="T64" fmla="*/ 2147483647 w 52"/>
              <a:gd name="T65" fmla="*/ 2147483647 h 83"/>
              <a:gd name="T66" fmla="*/ 2147483647 w 52"/>
              <a:gd name="T67" fmla="*/ 2147483647 h 83"/>
              <a:gd name="T68" fmla="*/ 2147483647 w 52"/>
              <a:gd name="T69" fmla="*/ 2147483647 h 83"/>
              <a:gd name="T70" fmla="*/ 2147483647 w 52"/>
              <a:gd name="T71" fmla="*/ 2147483647 h 83"/>
              <a:gd name="T72" fmla="*/ 2147483647 w 52"/>
              <a:gd name="T73" fmla="*/ 2147483647 h 83"/>
              <a:gd name="T74" fmla="*/ 2147483647 w 52"/>
              <a:gd name="T75" fmla="*/ 2147483647 h 83"/>
              <a:gd name="T76" fmla="*/ 2147483647 w 52"/>
              <a:gd name="T77" fmla="*/ 2147483647 h 83"/>
              <a:gd name="T78" fmla="*/ 2147483647 w 52"/>
              <a:gd name="T79" fmla="*/ 2147483647 h 83"/>
              <a:gd name="T80" fmla="*/ 2147483647 w 52"/>
              <a:gd name="T81" fmla="*/ 2147483647 h 83"/>
              <a:gd name="T82" fmla="*/ 2147483647 w 52"/>
              <a:gd name="T83" fmla="*/ 2147483647 h 83"/>
              <a:gd name="T84" fmla="*/ 2147483647 w 52"/>
              <a:gd name="T85" fmla="*/ 2147483647 h 83"/>
              <a:gd name="T86" fmla="*/ 2147483647 w 52"/>
              <a:gd name="T87" fmla="*/ 2147483647 h 83"/>
              <a:gd name="T88" fmla="*/ 2147483647 w 52"/>
              <a:gd name="T89" fmla="*/ 2147483647 h 83"/>
              <a:gd name="T90" fmla="*/ 2147483647 w 52"/>
              <a:gd name="T91" fmla="*/ 2147483647 h 83"/>
              <a:gd name="T92" fmla="*/ 2147483647 w 52"/>
              <a:gd name="T93" fmla="*/ 2147483647 h 83"/>
              <a:gd name="T94" fmla="*/ 2147483647 w 52"/>
              <a:gd name="T95" fmla="*/ 2147483647 h 83"/>
              <a:gd name="T96" fmla="*/ 2147483647 w 52"/>
              <a:gd name="T97" fmla="*/ 2147483647 h 83"/>
              <a:gd name="T98" fmla="*/ 2147483647 w 52"/>
              <a:gd name="T99" fmla="*/ 2147483647 h 83"/>
              <a:gd name="T100" fmla="*/ 2147483647 w 52"/>
              <a:gd name="T101" fmla="*/ 2147483647 h 83"/>
              <a:gd name="T102" fmla="*/ 2147483647 w 52"/>
              <a:gd name="T103" fmla="*/ 0 h 83"/>
              <a:gd name="T104" fmla="*/ 0 w 52"/>
              <a:gd name="T105" fmla="*/ 2147483647 h 83"/>
              <a:gd name="T106" fmla="*/ 0 w 52"/>
              <a:gd name="T107" fmla="*/ 2147483647 h 8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2"/>
              <a:gd name="T163" fmla="*/ 0 h 83"/>
              <a:gd name="T164" fmla="*/ 52 w 52"/>
              <a:gd name="T165" fmla="*/ 83 h 8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2" h="83">
                <a:moveTo>
                  <a:pt x="0" y="3"/>
                </a:moveTo>
                <a:lnTo>
                  <a:pt x="1" y="5"/>
                </a:lnTo>
                <a:lnTo>
                  <a:pt x="0" y="55"/>
                </a:lnTo>
                <a:lnTo>
                  <a:pt x="0" y="57"/>
                </a:lnTo>
                <a:lnTo>
                  <a:pt x="3" y="82"/>
                </a:lnTo>
                <a:lnTo>
                  <a:pt x="4" y="82"/>
                </a:lnTo>
                <a:lnTo>
                  <a:pt x="5" y="81"/>
                </a:lnTo>
                <a:lnTo>
                  <a:pt x="7" y="82"/>
                </a:lnTo>
                <a:lnTo>
                  <a:pt x="8" y="81"/>
                </a:lnTo>
                <a:lnTo>
                  <a:pt x="8" y="77"/>
                </a:lnTo>
                <a:lnTo>
                  <a:pt x="9" y="75"/>
                </a:lnTo>
                <a:lnTo>
                  <a:pt x="10" y="77"/>
                </a:lnTo>
                <a:lnTo>
                  <a:pt x="10" y="78"/>
                </a:lnTo>
                <a:lnTo>
                  <a:pt x="11" y="80"/>
                </a:lnTo>
                <a:lnTo>
                  <a:pt x="13" y="83"/>
                </a:lnTo>
                <a:lnTo>
                  <a:pt x="14" y="83"/>
                </a:lnTo>
                <a:lnTo>
                  <a:pt x="15" y="83"/>
                </a:lnTo>
                <a:lnTo>
                  <a:pt x="17" y="81"/>
                </a:lnTo>
                <a:lnTo>
                  <a:pt x="18" y="80"/>
                </a:lnTo>
                <a:lnTo>
                  <a:pt x="18" y="79"/>
                </a:lnTo>
                <a:lnTo>
                  <a:pt x="17" y="79"/>
                </a:lnTo>
                <a:lnTo>
                  <a:pt x="17" y="78"/>
                </a:lnTo>
                <a:lnTo>
                  <a:pt x="18" y="77"/>
                </a:lnTo>
                <a:lnTo>
                  <a:pt x="18" y="76"/>
                </a:lnTo>
                <a:lnTo>
                  <a:pt x="16" y="75"/>
                </a:lnTo>
                <a:lnTo>
                  <a:pt x="15" y="75"/>
                </a:lnTo>
                <a:lnTo>
                  <a:pt x="14" y="73"/>
                </a:lnTo>
                <a:lnTo>
                  <a:pt x="14" y="72"/>
                </a:lnTo>
                <a:lnTo>
                  <a:pt x="14" y="71"/>
                </a:lnTo>
                <a:lnTo>
                  <a:pt x="14" y="70"/>
                </a:lnTo>
                <a:lnTo>
                  <a:pt x="52" y="66"/>
                </a:lnTo>
                <a:lnTo>
                  <a:pt x="52" y="65"/>
                </a:lnTo>
                <a:lnTo>
                  <a:pt x="50" y="63"/>
                </a:lnTo>
                <a:lnTo>
                  <a:pt x="50" y="58"/>
                </a:lnTo>
                <a:lnTo>
                  <a:pt x="48" y="55"/>
                </a:lnTo>
                <a:lnTo>
                  <a:pt x="48" y="52"/>
                </a:lnTo>
                <a:lnTo>
                  <a:pt x="49" y="50"/>
                </a:lnTo>
                <a:lnTo>
                  <a:pt x="49" y="47"/>
                </a:lnTo>
                <a:lnTo>
                  <a:pt x="50" y="45"/>
                </a:lnTo>
                <a:lnTo>
                  <a:pt x="51" y="45"/>
                </a:lnTo>
                <a:lnTo>
                  <a:pt x="49" y="44"/>
                </a:lnTo>
                <a:lnTo>
                  <a:pt x="50" y="42"/>
                </a:lnTo>
                <a:lnTo>
                  <a:pt x="49" y="41"/>
                </a:lnTo>
                <a:lnTo>
                  <a:pt x="48" y="40"/>
                </a:lnTo>
                <a:lnTo>
                  <a:pt x="47" y="39"/>
                </a:lnTo>
                <a:lnTo>
                  <a:pt x="46" y="37"/>
                </a:lnTo>
                <a:lnTo>
                  <a:pt x="45" y="36"/>
                </a:lnTo>
                <a:lnTo>
                  <a:pt x="36" y="0"/>
                </a:lnTo>
                <a:lnTo>
                  <a:pt x="0" y="3"/>
                </a:lnTo>
                <a:close/>
              </a:path>
            </a:pathLst>
          </a:custGeom>
          <a:solidFill>
            <a:schemeClr val="bg1"/>
          </a:solidFill>
          <a:ln w="12700" cmpd="sng">
            <a:solidFill>
              <a:srgbClr val="000000"/>
            </a:solidFill>
            <a:prstDash val="solid"/>
            <a:round/>
            <a:headEnd/>
            <a:tailEnd/>
          </a:ln>
        </p:spPr>
        <p:txBody>
          <a:bodyPr/>
          <a:lstStyle/>
          <a:p>
            <a:endParaRPr lang="en-US"/>
          </a:p>
        </p:txBody>
      </p:sp>
      <p:sp>
        <p:nvSpPr>
          <p:cNvPr id="30734" name="Freeform 16"/>
          <p:cNvSpPr>
            <a:spLocks/>
          </p:cNvSpPr>
          <p:nvPr/>
        </p:nvSpPr>
        <p:spPr bwMode="auto">
          <a:xfrm>
            <a:off x="5729288" y="2988900"/>
            <a:ext cx="411162" cy="487362"/>
          </a:xfrm>
          <a:custGeom>
            <a:avLst/>
            <a:gdLst>
              <a:gd name="T0" fmla="*/ 2147483647 w 57"/>
              <a:gd name="T1" fmla="*/ 2147483647 h 63"/>
              <a:gd name="T2" fmla="*/ 2147483647 w 57"/>
              <a:gd name="T3" fmla="*/ 2147483647 h 63"/>
              <a:gd name="T4" fmla="*/ 2147483647 w 57"/>
              <a:gd name="T5" fmla="*/ 2147483647 h 63"/>
              <a:gd name="T6" fmla="*/ 2147483647 w 57"/>
              <a:gd name="T7" fmla="*/ 2147483647 h 63"/>
              <a:gd name="T8" fmla="*/ 2147483647 w 57"/>
              <a:gd name="T9" fmla="*/ 2147483647 h 63"/>
              <a:gd name="T10" fmla="*/ 2147483647 w 57"/>
              <a:gd name="T11" fmla="*/ 2147483647 h 63"/>
              <a:gd name="T12" fmla="*/ 2147483647 w 57"/>
              <a:gd name="T13" fmla="*/ 2147483647 h 63"/>
              <a:gd name="T14" fmla="*/ 2147483647 w 57"/>
              <a:gd name="T15" fmla="*/ 2147483647 h 63"/>
              <a:gd name="T16" fmla="*/ 2147483647 w 57"/>
              <a:gd name="T17" fmla="*/ 2147483647 h 63"/>
              <a:gd name="T18" fmla="*/ 2147483647 w 57"/>
              <a:gd name="T19" fmla="*/ 2147483647 h 63"/>
              <a:gd name="T20" fmla="*/ 2147483647 w 57"/>
              <a:gd name="T21" fmla="*/ 2147483647 h 63"/>
              <a:gd name="T22" fmla="*/ 2147483647 w 57"/>
              <a:gd name="T23" fmla="*/ 2147483647 h 63"/>
              <a:gd name="T24" fmla="*/ 2147483647 w 57"/>
              <a:gd name="T25" fmla="*/ 2147483647 h 63"/>
              <a:gd name="T26" fmla="*/ 2147483647 w 57"/>
              <a:gd name="T27" fmla="*/ 2147483647 h 63"/>
              <a:gd name="T28" fmla="*/ 2147483647 w 57"/>
              <a:gd name="T29" fmla="*/ 2147483647 h 63"/>
              <a:gd name="T30" fmla="*/ 2147483647 w 57"/>
              <a:gd name="T31" fmla="*/ 2147483647 h 63"/>
              <a:gd name="T32" fmla="*/ 2147483647 w 57"/>
              <a:gd name="T33" fmla="*/ 2147483647 h 63"/>
              <a:gd name="T34" fmla="*/ 2147483647 w 57"/>
              <a:gd name="T35" fmla="*/ 2147483647 h 63"/>
              <a:gd name="T36" fmla="*/ 2147483647 w 57"/>
              <a:gd name="T37" fmla="*/ 2147483647 h 63"/>
              <a:gd name="T38" fmla="*/ 2147483647 w 57"/>
              <a:gd name="T39" fmla="*/ 2147483647 h 63"/>
              <a:gd name="T40" fmla="*/ 2147483647 w 57"/>
              <a:gd name="T41" fmla="*/ 2147483647 h 63"/>
              <a:gd name="T42" fmla="*/ 2147483647 w 57"/>
              <a:gd name="T43" fmla="*/ 2147483647 h 63"/>
              <a:gd name="T44" fmla="*/ 2147483647 w 57"/>
              <a:gd name="T45" fmla="*/ 2147483647 h 63"/>
              <a:gd name="T46" fmla="*/ 2147483647 w 57"/>
              <a:gd name="T47" fmla="*/ 2147483647 h 63"/>
              <a:gd name="T48" fmla="*/ 2147483647 w 57"/>
              <a:gd name="T49" fmla="*/ 2147483647 h 63"/>
              <a:gd name="T50" fmla="*/ 2147483647 w 57"/>
              <a:gd name="T51" fmla="*/ 2147483647 h 63"/>
              <a:gd name="T52" fmla="*/ 2147483647 w 57"/>
              <a:gd name="T53" fmla="*/ 2147483647 h 63"/>
              <a:gd name="T54" fmla="*/ 2147483647 w 57"/>
              <a:gd name="T55" fmla="*/ 2147483647 h 63"/>
              <a:gd name="T56" fmla="*/ 2147483647 w 57"/>
              <a:gd name="T57" fmla="*/ 2147483647 h 63"/>
              <a:gd name="T58" fmla="*/ 2147483647 w 57"/>
              <a:gd name="T59" fmla="*/ 2147483647 h 63"/>
              <a:gd name="T60" fmla="*/ 2147483647 w 57"/>
              <a:gd name="T61" fmla="*/ 2147483647 h 63"/>
              <a:gd name="T62" fmla="*/ 2147483647 w 57"/>
              <a:gd name="T63" fmla="*/ 2147483647 h 63"/>
              <a:gd name="T64" fmla="*/ 2147483647 w 57"/>
              <a:gd name="T65" fmla="*/ 2147483647 h 63"/>
              <a:gd name="T66" fmla="*/ 2147483647 w 57"/>
              <a:gd name="T67" fmla="*/ 2147483647 h 63"/>
              <a:gd name="T68" fmla="*/ 2147483647 w 57"/>
              <a:gd name="T69" fmla="*/ 2147483647 h 63"/>
              <a:gd name="T70" fmla="*/ 2147483647 w 57"/>
              <a:gd name="T71" fmla="*/ 2147483647 h 63"/>
              <a:gd name="T72" fmla="*/ 2147483647 w 57"/>
              <a:gd name="T73" fmla="*/ 2147483647 h 63"/>
              <a:gd name="T74" fmla="*/ 0 w 57"/>
              <a:gd name="T75" fmla="*/ 2147483647 h 6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7"/>
              <a:gd name="T115" fmla="*/ 0 h 63"/>
              <a:gd name="T116" fmla="*/ 57 w 57"/>
              <a:gd name="T117" fmla="*/ 63 h 6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7" h="63">
                <a:moveTo>
                  <a:pt x="0" y="11"/>
                </a:moveTo>
                <a:lnTo>
                  <a:pt x="5" y="55"/>
                </a:lnTo>
                <a:lnTo>
                  <a:pt x="6" y="55"/>
                </a:lnTo>
                <a:lnTo>
                  <a:pt x="8" y="56"/>
                </a:lnTo>
                <a:lnTo>
                  <a:pt x="10" y="55"/>
                </a:lnTo>
                <a:lnTo>
                  <a:pt x="12" y="57"/>
                </a:lnTo>
                <a:lnTo>
                  <a:pt x="13" y="59"/>
                </a:lnTo>
                <a:lnTo>
                  <a:pt x="15" y="60"/>
                </a:lnTo>
                <a:lnTo>
                  <a:pt x="18" y="60"/>
                </a:lnTo>
                <a:lnTo>
                  <a:pt x="21" y="62"/>
                </a:lnTo>
                <a:lnTo>
                  <a:pt x="22" y="61"/>
                </a:lnTo>
                <a:lnTo>
                  <a:pt x="23" y="60"/>
                </a:lnTo>
                <a:lnTo>
                  <a:pt x="25" y="61"/>
                </a:lnTo>
                <a:lnTo>
                  <a:pt x="27" y="61"/>
                </a:lnTo>
                <a:lnTo>
                  <a:pt x="28" y="61"/>
                </a:lnTo>
                <a:lnTo>
                  <a:pt x="29" y="60"/>
                </a:lnTo>
                <a:lnTo>
                  <a:pt x="29" y="59"/>
                </a:lnTo>
                <a:lnTo>
                  <a:pt x="31" y="58"/>
                </a:lnTo>
                <a:lnTo>
                  <a:pt x="31" y="59"/>
                </a:lnTo>
                <a:lnTo>
                  <a:pt x="33" y="61"/>
                </a:lnTo>
                <a:lnTo>
                  <a:pt x="34" y="62"/>
                </a:lnTo>
                <a:lnTo>
                  <a:pt x="36" y="63"/>
                </a:lnTo>
                <a:lnTo>
                  <a:pt x="38" y="63"/>
                </a:lnTo>
                <a:lnTo>
                  <a:pt x="39" y="61"/>
                </a:lnTo>
                <a:lnTo>
                  <a:pt x="40" y="60"/>
                </a:lnTo>
                <a:lnTo>
                  <a:pt x="40" y="58"/>
                </a:lnTo>
                <a:lnTo>
                  <a:pt x="40" y="56"/>
                </a:lnTo>
                <a:lnTo>
                  <a:pt x="41" y="52"/>
                </a:lnTo>
                <a:lnTo>
                  <a:pt x="42" y="52"/>
                </a:lnTo>
                <a:lnTo>
                  <a:pt x="44" y="54"/>
                </a:lnTo>
                <a:lnTo>
                  <a:pt x="45" y="52"/>
                </a:lnTo>
                <a:lnTo>
                  <a:pt x="45" y="51"/>
                </a:lnTo>
                <a:lnTo>
                  <a:pt x="46" y="48"/>
                </a:lnTo>
                <a:lnTo>
                  <a:pt x="47" y="47"/>
                </a:lnTo>
                <a:lnTo>
                  <a:pt x="47" y="46"/>
                </a:lnTo>
                <a:lnTo>
                  <a:pt x="48" y="45"/>
                </a:lnTo>
                <a:lnTo>
                  <a:pt x="49" y="45"/>
                </a:lnTo>
                <a:lnTo>
                  <a:pt x="51" y="44"/>
                </a:lnTo>
                <a:lnTo>
                  <a:pt x="53" y="41"/>
                </a:lnTo>
                <a:lnTo>
                  <a:pt x="54" y="41"/>
                </a:lnTo>
                <a:lnTo>
                  <a:pt x="55" y="39"/>
                </a:lnTo>
                <a:lnTo>
                  <a:pt x="55" y="37"/>
                </a:lnTo>
                <a:lnTo>
                  <a:pt x="55" y="36"/>
                </a:lnTo>
                <a:lnTo>
                  <a:pt x="55" y="35"/>
                </a:lnTo>
                <a:lnTo>
                  <a:pt x="56" y="34"/>
                </a:lnTo>
                <a:lnTo>
                  <a:pt x="57" y="27"/>
                </a:lnTo>
                <a:lnTo>
                  <a:pt x="54" y="26"/>
                </a:lnTo>
                <a:lnTo>
                  <a:pt x="56" y="25"/>
                </a:lnTo>
                <a:lnTo>
                  <a:pt x="55" y="23"/>
                </a:lnTo>
                <a:lnTo>
                  <a:pt x="56" y="22"/>
                </a:lnTo>
                <a:lnTo>
                  <a:pt x="57" y="22"/>
                </a:lnTo>
                <a:lnTo>
                  <a:pt x="53" y="0"/>
                </a:lnTo>
                <a:lnTo>
                  <a:pt x="46" y="3"/>
                </a:lnTo>
                <a:lnTo>
                  <a:pt x="44" y="5"/>
                </a:lnTo>
                <a:lnTo>
                  <a:pt x="42" y="6"/>
                </a:lnTo>
                <a:lnTo>
                  <a:pt x="39" y="10"/>
                </a:lnTo>
                <a:lnTo>
                  <a:pt x="37" y="10"/>
                </a:lnTo>
                <a:lnTo>
                  <a:pt x="36" y="10"/>
                </a:lnTo>
                <a:lnTo>
                  <a:pt x="34" y="10"/>
                </a:lnTo>
                <a:lnTo>
                  <a:pt x="33" y="11"/>
                </a:lnTo>
                <a:lnTo>
                  <a:pt x="30" y="13"/>
                </a:lnTo>
                <a:lnTo>
                  <a:pt x="29" y="13"/>
                </a:lnTo>
                <a:lnTo>
                  <a:pt x="27" y="12"/>
                </a:lnTo>
                <a:lnTo>
                  <a:pt x="26" y="13"/>
                </a:lnTo>
                <a:lnTo>
                  <a:pt x="25" y="12"/>
                </a:lnTo>
                <a:lnTo>
                  <a:pt x="26" y="11"/>
                </a:lnTo>
                <a:lnTo>
                  <a:pt x="25" y="11"/>
                </a:lnTo>
                <a:lnTo>
                  <a:pt x="23" y="11"/>
                </a:lnTo>
                <a:lnTo>
                  <a:pt x="19" y="9"/>
                </a:lnTo>
                <a:lnTo>
                  <a:pt x="18" y="9"/>
                </a:lnTo>
                <a:lnTo>
                  <a:pt x="17" y="10"/>
                </a:lnTo>
                <a:lnTo>
                  <a:pt x="17" y="9"/>
                </a:lnTo>
                <a:lnTo>
                  <a:pt x="0" y="11"/>
                </a:lnTo>
                <a:close/>
              </a:path>
            </a:pathLst>
          </a:custGeom>
          <a:solidFill>
            <a:srgbClr val="6987EB"/>
          </a:solidFill>
          <a:ln w="12700" cmpd="sng">
            <a:solidFill>
              <a:srgbClr val="000000"/>
            </a:solidFill>
            <a:prstDash val="solid"/>
            <a:round/>
            <a:headEnd/>
            <a:tailEnd/>
          </a:ln>
        </p:spPr>
        <p:txBody>
          <a:bodyPr/>
          <a:lstStyle/>
          <a:p>
            <a:endParaRPr lang="en-US"/>
          </a:p>
        </p:txBody>
      </p:sp>
      <p:sp>
        <p:nvSpPr>
          <p:cNvPr id="30735" name="Freeform 17"/>
          <p:cNvSpPr>
            <a:spLocks/>
          </p:cNvSpPr>
          <p:nvPr/>
        </p:nvSpPr>
        <p:spPr bwMode="auto">
          <a:xfrm>
            <a:off x="5843588" y="3608025"/>
            <a:ext cx="860425" cy="395287"/>
          </a:xfrm>
          <a:custGeom>
            <a:avLst/>
            <a:gdLst>
              <a:gd name="T0" fmla="*/ 2147483647 w 119"/>
              <a:gd name="T1" fmla="*/ 2147483647 h 51"/>
              <a:gd name="T2" fmla="*/ 2147483647 w 119"/>
              <a:gd name="T3" fmla="*/ 2147483647 h 51"/>
              <a:gd name="T4" fmla="*/ 2147483647 w 119"/>
              <a:gd name="T5" fmla="*/ 2147483647 h 51"/>
              <a:gd name="T6" fmla="*/ 2147483647 w 119"/>
              <a:gd name="T7" fmla="*/ 2147483647 h 51"/>
              <a:gd name="T8" fmla="*/ 2147483647 w 119"/>
              <a:gd name="T9" fmla="*/ 2147483647 h 51"/>
              <a:gd name="T10" fmla="*/ 2147483647 w 119"/>
              <a:gd name="T11" fmla="*/ 2147483647 h 51"/>
              <a:gd name="T12" fmla="*/ 2147483647 w 119"/>
              <a:gd name="T13" fmla="*/ 2147483647 h 51"/>
              <a:gd name="T14" fmla="*/ 2147483647 w 119"/>
              <a:gd name="T15" fmla="*/ 2147483647 h 51"/>
              <a:gd name="T16" fmla="*/ 2147483647 w 119"/>
              <a:gd name="T17" fmla="*/ 2147483647 h 51"/>
              <a:gd name="T18" fmla="*/ 2147483647 w 119"/>
              <a:gd name="T19" fmla="*/ 2147483647 h 51"/>
              <a:gd name="T20" fmla="*/ 2147483647 w 119"/>
              <a:gd name="T21" fmla="*/ 2147483647 h 51"/>
              <a:gd name="T22" fmla="*/ 2147483647 w 119"/>
              <a:gd name="T23" fmla="*/ 2147483647 h 51"/>
              <a:gd name="T24" fmla="*/ 2147483647 w 119"/>
              <a:gd name="T25" fmla="*/ 2147483647 h 51"/>
              <a:gd name="T26" fmla="*/ 2147483647 w 119"/>
              <a:gd name="T27" fmla="*/ 2147483647 h 51"/>
              <a:gd name="T28" fmla="*/ 2147483647 w 119"/>
              <a:gd name="T29" fmla="*/ 2147483647 h 51"/>
              <a:gd name="T30" fmla="*/ 2147483647 w 119"/>
              <a:gd name="T31" fmla="*/ 2147483647 h 51"/>
              <a:gd name="T32" fmla="*/ 2147483647 w 119"/>
              <a:gd name="T33" fmla="*/ 2147483647 h 51"/>
              <a:gd name="T34" fmla="*/ 2147483647 w 119"/>
              <a:gd name="T35" fmla="*/ 2147483647 h 51"/>
              <a:gd name="T36" fmla="*/ 2147483647 w 119"/>
              <a:gd name="T37" fmla="*/ 2147483647 h 51"/>
              <a:gd name="T38" fmla="*/ 2147483647 w 119"/>
              <a:gd name="T39" fmla="*/ 2147483647 h 51"/>
              <a:gd name="T40" fmla="*/ 2147483647 w 119"/>
              <a:gd name="T41" fmla="*/ 2147483647 h 51"/>
              <a:gd name="T42" fmla="*/ 2147483647 w 119"/>
              <a:gd name="T43" fmla="*/ 2147483647 h 51"/>
              <a:gd name="T44" fmla="*/ 2147483647 w 119"/>
              <a:gd name="T45" fmla="*/ 2147483647 h 51"/>
              <a:gd name="T46" fmla="*/ 2147483647 w 119"/>
              <a:gd name="T47" fmla="*/ 2147483647 h 51"/>
              <a:gd name="T48" fmla="*/ 2147483647 w 119"/>
              <a:gd name="T49" fmla="*/ 2147483647 h 51"/>
              <a:gd name="T50" fmla="*/ 2147483647 w 119"/>
              <a:gd name="T51" fmla="*/ 2147483647 h 51"/>
              <a:gd name="T52" fmla="*/ 2147483647 w 119"/>
              <a:gd name="T53" fmla="*/ 2147483647 h 51"/>
              <a:gd name="T54" fmla="*/ 2147483647 w 119"/>
              <a:gd name="T55" fmla="*/ 2147483647 h 51"/>
              <a:gd name="T56" fmla="*/ 2147483647 w 119"/>
              <a:gd name="T57" fmla="*/ 2147483647 h 51"/>
              <a:gd name="T58" fmla="*/ 2147483647 w 119"/>
              <a:gd name="T59" fmla="*/ 2147483647 h 51"/>
              <a:gd name="T60" fmla="*/ 2147483647 w 119"/>
              <a:gd name="T61" fmla="*/ 2147483647 h 51"/>
              <a:gd name="T62" fmla="*/ 2147483647 w 119"/>
              <a:gd name="T63" fmla="*/ 2147483647 h 51"/>
              <a:gd name="T64" fmla="*/ 2147483647 w 119"/>
              <a:gd name="T65" fmla="*/ 2147483647 h 51"/>
              <a:gd name="T66" fmla="*/ 2147483647 w 119"/>
              <a:gd name="T67" fmla="*/ 2147483647 h 51"/>
              <a:gd name="T68" fmla="*/ 2147483647 w 119"/>
              <a:gd name="T69" fmla="*/ 2147483647 h 51"/>
              <a:gd name="T70" fmla="*/ 2147483647 w 119"/>
              <a:gd name="T71" fmla="*/ 2147483647 h 51"/>
              <a:gd name="T72" fmla="*/ 2147483647 w 119"/>
              <a:gd name="T73" fmla="*/ 2147483647 h 51"/>
              <a:gd name="T74" fmla="*/ 2147483647 w 119"/>
              <a:gd name="T75" fmla="*/ 2147483647 h 51"/>
              <a:gd name="T76" fmla="*/ 2147483647 w 119"/>
              <a:gd name="T77" fmla="*/ 2147483647 h 51"/>
              <a:gd name="T78" fmla="*/ 2147483647 w 119"/>
              <a:gd name="T79" fmla="*/ 2147483647 h 51"/>
              <a:gd name="T80" fmla="*/ 2147483647 w 119"/>
              <a:gd name="T81" fmla="*/ 2147483647 h 51"/>
              <a:gd name="T82" fmla="*/ 2147483647 w 119"/>
              <a:gd name="T83" fmla="*/ 2147483647 h 51"/>
              <a:gd name="T84" fmla="*/ 2147483647 w 119"/>
              <a:gd name="T85" fmla="*/ 2147483647 h 51"/>
              <a:gd name="T86" fmla="*/ 2147483647 w 119"/>
              <a:gd name="T87" fmla="*/ 2147483647 h 51"/>
              <a:gd name="T88" fmla="*/ 2147483647 w 119"/>
              <a:gd name="T89" fmla="*/ 2147483647 h 51"/>
              <a:gd name="T90" fmla="*/ 2147483647 w 119"/>
              <a:gd name="T91" fmla="*/ 2147483647 h 51"/>
              <a:gd name="T92" fmla="*/ 2147483647 w 119"/>
              <a:gd name="T93" fmla="*/ 2147483647 h 51"/>
              <a:gd name="T94" fmla="*/ 2147483647 w 119"/>
              <a:gd name="T95" fmla="*/ 2147483647 h 51"/>
              <a:gd name="T96" fmla="*/ 2147483647 w 119"/>
              <a:gd name="T97" fmla="*/ 2147483647 h 51"/>
              <a:gd name="T98" fmla="*/ 0 w 119"/>
              <a:gd name="T99" fmla="*/ 2147483647 h 5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19"/>
              <a:gd name="T151" fmla="*/ 0 h 51"/>
              <a:gd name="T152" fmla="*/ 119 w 119"/>
              <a:gd name="T153" fmla="*/ 51 h 5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19" h="51">
                <a:moveTo>
                  <a:pt x="0" y="45"/>
                </a:moveTo>
                <a:lnTo>
                  <a:pt x="1" y="41"/>
                </a:lnTo>
                <a:lnTo>
                  <a:pt x="2" y="41"/>
                </a:lnTo>
                <a:lnTo>
                  <a:pt x="3" y="40"/>
                </a:lnTo>
                <a:lnTo>
                  <a:pt x="4" y="39"/>
                </a:lnTo>
                <a:lnTo>
                  <a:pt x="3" y="38"/>
                </a:lnTo>
                <a:lnTo>
                  <a:pt x="4" y="37"/>
                </a:lnTo>
                <a:lnTo>
                  <a:pt x="5" y="36"/>
                </a:lnTo>
                <a:lnTo>
                  <a:pt x="8" y="35"/>
                </a:lnTo>
                <a:lnTo>
                  <a:pt x="11" y="34"/>
                </a:lnTo>
                <a:lnTo>
                  <a:pt x="14" y="31"/>
                </a:lnTo>
                <a:lnTo>
                  <a:pt x="15" y="31"/>
                </a:lnTo>
                <a:lnTo>
                  <a:pt x="17" y="29"/>
                </a:lnTo>
                <a:lnTo>
                  <a:pt x="18" y="27"/>
                </a:lnTo>
                <a:lnTo>
                  <a:pt x="19" y="27"/>
                </a:lnTo>
                <a:lnTo>
                  <a:pt x="20" y="27"/>
                </a:lnTo>
                <a:lnTo>
                  <a:pt x="20" y="26"/>
                </a:lnTo>
                <a:lnTo>
                  <a:pt x="21" y="25"/>
                </a:lnTo>
                <a:lnTo>
                  <a:pt x="22" y="26"/>
                </a:lnTo>
                <a:lnTo>
                  <a:pt x="23" y="25"/>
                </a:lnTo>
                <a:lnTo>
                  <a:pt x="25" y="23"/>
                </a:lnTo>
                <a:lnTo>
                  <a:pt x="26" y="23"/>
                </a:lnTo>
                <a:lnTo>
                  <a:pt x="28" y="23"/>
                </a:lnTo>
                <a:lnTo>
                  <a:pt x="31" y="19"/>
                </a:lnTo>
                <a:lnTo>
                  <a:pt x="32" y="18"/>
                </a:lnTo>
                <a:lnTo>
                  <a:pt x="33" y="17"/>
                </a:lnTo>
                <a:lnTo>
                  <a:pt x="33" y="16"/>
                </a:lnTo>
                <a:lnTo>
                  <a:pt x="33" y="14"/>
                </a:lnTo>
                <a:lnTo>
                  <a:pt x="33" y="13"/>
                </a:lnTo>
                <a:lnTo>
                  <a:pt x="37" y="12"/>
                </a:lnTo>
                <a:lnTo>
                  <a:pt x="37" y="13"/>
                </a:lnTo>
                <a:lnTo>
                  <a:pt x="40" y="13"/>
                </a:lnTo>
                <a:lnTo>
                  <a:pt x="42" y="12"/>
                </a:lnTo>
                <a:lnTo>
                  <a:pt x="78" y="7"/>
                </a:lnTo>
                <a:lnTo>
                  <a:pt x="112" y="0"/>
                </a:lnTo>
                <a:lnTo>
                  <a:pt x="113" y="1"/>
                </a:lnTo>
                <a:lnTo>
                  <a:pt x="114" y="2"/>
                </a:lnTo>
                <a:lnTo>
                  <a:pt x="115" y="3"/>
                </a:lnTo>
                <a:lnTo>
                  <a:pt x="116" y="5"/>
                </a:lnTo>
                <a:lnTo>
                  <a:pt x="116" y="6"/>
                </a:lnTo>
                <a:lnTo>
                  <a:pt x="115" y="5"/>
                </a:lnTo>
                <a:lnTo>
                  <a:pt x="114" y="5"/>
                </a:lnTo>
                <a:lnTo>
                  <a:pt x="113" y="5"/>
                </a:lnTo>
                <a:lnTo>
                  <a:pt x="112" y="5"/>
                </a:lnTo>
                <a:lnTo>
                  <a:pt x="113" y="6"/>
                </a:lnTo>
                <a:lnTo>
                  <a:pt x="110" y="8"/>
                </a:lnTo>
                <a:lnTo>
                  <a:pt x="109" y="8"/>
                </a:lnTo>
                <a:lnTo>
                  <a:pt x="108" y="10"/>
                </a:lnTo>
                <a:lnTo>
                  <a:pt x="106" y="10"/>
                </a:lnTo>
                <a:lnTo>
                  <a:pt x="105" y="11"/>
                </a:lnTo>
                <a:lnTo>
                  <a:pt x="105" y="12"/>
                </a:lnTo>
                <a:lnTo>
                  <a:pt x="106" y="12"/>
                </a:lnTo>
                <a:lnTo>
                  <a:pt x="108" y="11"/>
                </a:lnTo>
                <a:lnTo>
                  <a:pt x="111" y="10"/>
                </a:lnTo>
                <a:lnTo>
                  <a:pt x="112" y="9"/>
                </a:lnTo>
                <a:lnTo>
                  <a:pt x="114" y="9"/>
                </a:lnTo>
                <a:lnTo>
                  <a:pt x="114" y="10"/>
                </a:lnTo>
                <a:lnTo>
                  <a:pt x="114" y="11"/>
                </a:lnTo>
                <a:lnTo>
                  <a:pt x="115" y="12"/>
                </a:lnTo>
                <a:lnTo>
                  <a:pt x="115" y="11"/>
                </a:lnTo>
                <a:lnTo>
                  <a:pt x="116" y="11"/>
                </a:lnTo>
                <a:lnTo>
                  <a:pt x="117" y="9"/>
                </a:lnTo>
                <a:lnTo>
                  <a:pt x="118" y="9"/>
                </a:lnTo>
                <a:lnTo>
                  <a:pt x="119" y="11"/>
                </a:lnTo>
                <a:lnTo>
                  <a:pt x="119" y="14"/>
                </a:lnTo>
                <a:lnTo>
                  <a:pt x="119" y="15"/>
                </a:lnTo>
                <a:lnTo>
                  <a:pt x="117" y="16"/>
                </a:lnTo>
                <a:lnTo>
                  <a:pt x="117" y="17"/>
                </a:lnTo>
                <a:lnTo>
                  <a:pt x="117" y="18"/>
                </a:lnTo>
                <a:lnTo>
                  <a:pt x="115" y="19"/>
                </a:lnTo>
                <a:lnTo>
                  <a:pt x="114" y="19"/>
                </a:lnTo>
                <a:lnTo>
                  <a:pt x="113" y="20"/>
                </a:lnTo>
                <a:lnTo>
                  <a:pt x="111" y="20"/>
                </a:lnTo>
                <a:lnTo>
                  <a:pt x="110" y="20"/>
                </a:lnTo>
                <a:lnTo>
                  <a:pt x="109" y="19"/>
                </a:lnTo>
                <a:lnTo>
                  <a:pt x="109" y="18"/>
                </a:lnTo>
                <a:lnTo>
                  <a:pt x="108" y="18"/>
                </a:lnTo>
                <a:lnTo>
                  <a:pt x="108" y="20"/>
                </a:lnTo>
                <a:lnTo>
                  <a:pt x="108" y="21"/>
                </a:lnTo>
                <a:lnTo>
                  <a:pt x="108" y="22"/>
                </a:lnTo>
                <a:lnTo>
                  <a:pt x="109" y="22"/>
                </a:lnTo>
                <a:lnTo>
                  <a:pt x="110" y="23"/>
                </a:lnTo>
                <a:lnTo>
                  <a:pt x="110" y="24"/>
                </a:lnTo>
                <a:lnTo>
                  <a:pt x="107" y="28"/>
                </a:lnTo>
                <a:lnTo>
                  <a:pt x="105" y="27"/>
                </a:lnTo>
                <a:lnTo>
                  <a:pt x="104" y="27"/>
                </a:lnTo>
                <a:lnTo>
                  <a:pt x="104" y="28"/>
                </a:lnTo>
                <a:lnTo>
                  <a:pt x="105" y="29"/>
                </a:lnTo>
                <a:lnTo>
                  <a:pt x="108" y="28"/>
                </a:lnTo>
                <a:lnTo>
                  <a:pt x="110" y="28"/>
                </a:lnTo>
                <a:lnTo>
                  <a:pt x="112" y="27"/>
                </a:lnTo>
                <a:lnTo>
                  <a:pt x="112" y="26"/>
                </a:lnTo>
                <a:lnTo>
                  <a:pt x="113" y="26"/>
                </a:lnTo>
                <a:lnTo>
                  <a:pt x="114" y="27"/>
                </a:lnTo>
                <a:lnTo>
                  <a:pt x="113" y="29"/>
                </a:lnTo>
                <a:lnTo>
                  <a:pt x="111" y="31"/>
                </a:lnTo>
                <a:lnTo>
                  <a:pt x="109" y="32"/>
                </a:lnTo>
                <a:lnTo>
                  <a:pt x="108" y="32"/>
                </a:lnTo>
                <a:lnTo>
                  <a:pt x="105" y="32"/>
                </a:lnTo>
                <a:lnTo>
                  <a:pt x="103" y="36"/>
                </a:lnTo>
                <a:lnTo>
                  <a:pt x="102" y="37"/>
                </a:lnTo>
                <a:lnTo>
                  <a:pt x="99" y="39"/>
                </a:lnTo>
                <a:lnTo>
                  <a:pt x="97" y="41"/>
                </a:lnTo>
                <a:lnTo>
                  <a:pt x="96" y="44"/>
                </a:lnTo>
                <a:lnTo>
                  <a:pt x="95" y="48"/>
                </a:lnTo>
                <a:lnTo>
                  <a:pt x="95" y="49"/>
                </a:lnTo>
                <a:lnTo>
                  <a:pt x="93" y="50"/>
                </a:lnTo>
                <a:lnTo>
                  <a:pt x="88" y="51"/>
                </a:lnTo>
                <a:lnTo>
                  <a:pt x="87" y="51"/>
                </a:lnTo>
                <a:lnTo>
                  <a:pt x="69" y="39"/>
                </a:lnTo>
                <a:lnTo>
                  <a:pt x="54" y="41"/>
                </a:lnTo>
                <a:lnTo>
                  <a:pt x="53" y="39"/>
                </a:lnTo>
                <a:lnTo>
                  <a:pt x="50" y="36"/>
                </a:lnTo>
                <a:lnTo>
                  <a:pt x="49" y="37"/>
                </a:lnTo>
                <a:lnTo>
                  <a:pt x="49" y="36"/>
                </a:lnTo>
                <a:lnTo>
                  <a:pt x="49" y="35"/>
                </a:lnTo>
                <a:lnTo>
                  <a:pt x="31" y="37"/>
                </a:lnTo>
                <a:lnTo>
                  <a:pt x="30" y="37"/>
                </a:lnTo>
                <a:lnTo>
                  <a:pt x="30" y="38"/>
                </a:lnTo>
                <a:lnTo>
                  <a:pt x="26" y="40"/>
                </a:lnTo>
                <a:lnTo>
                  <a:pt x="25" y="40"/>
                </a:lnTo>
                <a:lnTo>
                  <a:pt x="21" y="42"/>
                </a:lnTo>
                <a:lnTo>
                  <a:pt x="0" y="45"/>
                </a:lnTo>
                <a:close/>
              </a:path>
            </a:pathLst>
          </a:custGeom>
          <a:solidFill>
            <a:srgbClr val="AAC8F5"/>
          </a:solidFill>
          <a:ln w="12700" cmpd="sng">
            <a:solidFill>
              <a:srgbClr val="000000"/>
            </a:solidFill>
            <a:prstDash val="solid"/>
            <a:round/>
            <a:headEnd/>
            <a:tailEnd/>
          </a:ln>
        </p:spPr>
        <p:txBody>
          <a:bodyPr/>
          <a:lstStyle/>
          <a:p>
            <a:endParaRPr lang="en-US"/>
          </a:p>
        </p:txBody>
      </p:sp>
      <p:sp>
        <p:nvSpPr>
          <p:cNvPr id="30736" name="Freeform 18"/>
          <p:cNvSpPr>
            <a:spLocks/>
          </p:cNvSpPr>
          <p:nvPr/>
        </p:nvSpPr>
        <p:spPr bwMode="auto">
          <a:xfrm>
            <a:off x="5591175" y="4460512"/>
            <a:ext cx="889000" cy="719138"/>
          </a:xfrm>
          <a:custGeom>
            <a:avLst/>
            <a:gdLst>
              <a:gd name="T0" fmla="*/ 0 w 123"/>
              <a:gd name="T1" fmla="*/ 2147483647 h 93"/>
              <a:gd name="T2" fmla="*/ 0 w 123"/>
              <a:gd name="T3" fmla="*/ 2147483647 h 93"/>
              <a:gd name="T4" fmla="*/ 2147483647 w 123"/>
              <a:gd name="T5" fmla="*/ 2147483647 h 93"/>
              <a:gd name="T6" fmla="*/ 2147483647 w 123"/>
              <a:gd name="T7" fmla="*/ 2147483647 h 93"/>
              <a:gd name="T8" fmla="*/ 2147483647 w 123"/>
              <a:gd name="T9" fmla="*/ 2147483647 h 93"/>
              <a:gd name="T10" fmla="*/ 2147483647 w 123"/>
              <a:gd name="T11" fmla="*/ 2147483647 h 93"/>
              <a:gd name="T12" fmla="*/ 2147483647 w 123"/>
              <a:gd name="T13" fmla="*/ 2147483647 h 93"/>
              <a:gd name="T14" fmla="*/ 2147483647 w 123"/>
              <a:gd name="T15" fmla="*/ 2147483647 h 93"/>
              <a:gd name="T16" fmla="*/ 2147483647 w 123"/>
              <a:gd name="T17" fmla="*/ 2147483647 h 93"/>
              <a:gd name="T18" fmla="*/ 2147483647 w 123"/>
              <a:gd name="T19" fmla="*/ 2147483647 h 93"/>
              <a:gd name="T20" fmla="*/ 2147483647 w 123"/>
              <a:gd name="T21" fmla="*/ 2147483647 h 93"/>
              <a:gd name="T22" fmla="*/ 2147483647 w 123"/>
              <a:gd name="T23" fmla="*/ 2147483647 h 93"/>
              <a:gd name="T24" fmla="*/ 2147483647 w 123"/>
              <a:gd name="T25" fmla="*/ 2147483647 h 93"/>
              <a:gd name="T26" fmla="*/ 2147483647 w 123"/>
              <a:gd name="T27" fmla="*/ 2147483647 h 93"/>
              <a:gd name="T28" fmla="*/ 2147483647 w 123"/>
              <a:gd name="T29" fmla="*/ 2147483647 h 93"/>
              <a:gd name="T30" fmla="*/ 2147483647 w 123"/>
              <a:gd name="T31" fmla="*/ 2147483647 h 93"/>
              <a:gd name="T32" fmla="*/ 2147483647 w 123"/>
              <a:gd name="T33" fmla="*/ 2147483647 h 93"/>
              <a:gd name="T34" fmla="*/ 2147483647 w 123"/>
              <a:gd name="T35" fmla="*/ 2147483647 h 93"/>
              <a:gd name="T36" fmla="*/ 2147483647 w 123"/>
              <a:gd name="T37" fmla="*/ 2147483647 h 93"/>
              <a:gd name="T38" fmla="*/ 2147483647 w 123"/>
              <a:gd name="T39" fmla="*/ 2147483647 h 93"/>
              <a:gd name="T40" fmla="*/ 2147483647 w 123"/>
              <a:gd name="T41" fmla="*/ 2147483647 h 93"/>
              <a:gd name="T42" fmla="*/ 2147483647 w 123"/>
              <a:gd name="T43" fmla="*/ 2147483647 h 93"/>
              <a:gd name="T44" fmla="*/ 2147483647 w 123"/>
              <a:gd name="T45" fmla="*/ 2147483647 h 93"/>
              <a:gd name="T46" fmla="*/ 2147483647 w 123"/>
              <a:gd name="T47" fmla="*/ 2147483647 h 93"/>
              <a:gd name="T48" fmla="*/ 2147483647 w 123"/>
              <a:gd name="T49" fmla="*/ 2147483647 h 93"/>
              <a:gd name="T50" fmla="*/ 2147483647 w 123"/>
              <a:gd name="T51" fmla="*/ 2147483647 h 93"/>
              <a:gd name="T52" fmla="*/ 2147483647 w 123"/>
              <a:gd name="T53" fmla="*/ 2147483647 h 93"/>
              <a:gd name="T54" fmla="*/ 2147483647 w 123"/>
              <a:gd name="T55" fmla="*/ 2147483647 h 93"/>
              <a:gd name="T56" fmla="*/ 2147483647 w 123"/>
              <a:gd name="T57" fmla="*/ 2147483647 h 93"/>
              <a:gd name="T58" fmla="*/ 2147483647 w 123"/>
              <a:gd name="T59" fmla="*/ 2147483647 h 93"/>
              <a:gd name="T60" fmla="*/ 2147483647 w 123"/>
              <a:gd name="T61" fmla="*/ 2147483647 h 93"/>
              <a:gd name="T62" fmla="*/ 2147483647 w 123"/>
              <a:gd name="T63" fmla="*/ 2147483647 h 93"/>
              <a:gd name="T64" fmla="*/ 2147483647 w 123"/>
              <a:gd name="T65" fmla="*/ 2147483647 h 93"/>
              <a:gd name="T66" fmla="*/ 2147483647 w 123"/>
              <a:gd name="T67" fmla="*/ 2147483647 h 93"/>
              <a:gd name="T68" fmla="*/ 2147483647 w 123"/>
              <a:gd name="T69" fmla="*/ 2147483647 h 93"/>
              <a:gd name="T70" fmla="*/ 2147483647 w 123"/>
              <a:gd name="T71" fmla="*/ 2147483647 h 93"/>
              <a:gd name="T72" fmla="*/ 2147483647 w 123"/>
              <a:gd name="T73" fmla="*/ 2147483647 h 93"/>
              <a:gd name="T74" fmla="*/ 2147483647 w 123"/>
              <a:gd name="T75" fmla="*/ 2147483647 h 93"/>
              <a:gd name="T76" fmla="*/ 2147483647 w 123"/>
              <a:gd name="T77" fmla="*/ 2147483647 h 93"/>
              <a:gd name="T78" fmla="*/ 2147483647 w 123"/>
              <a:gd name="T79" fmla="*/ 2147483647 h 93"/>
              <a:gd name="T80" fmla="*/ 2147483647 w 123"/>
              <a:gd name="T81" fmla="*/ 2147483647 h 93"/>
              <a:gd name="T82" fmla="*/ 2147483647 w 123"/>
              <a:gd name="T83" fmla="*/ 2147483647 h 93"/>
              <a:gd name="T84" fmla="*/ 2147483647 w 123"/>
              <a:gd name="T85" fmla="*/ 2147483647 h 93"/>
              <a:gd name="T86" fmla="*/ 2147483647 w 123"/>
              <a:gd name="T87" fmla="*/ 2147483647 h 93"/>
              <a:gd name="T88" fmla="*/ 2147483647 w 123"/>
              <a:gd name="T89" fmla="*/ 2147483647 h 93"/>
              <a:gd name="T90" fmla="*/ 2147483647 w 123"/>
              <a:gd name="T91" fmla="*/ 2147483647 h 93"/>
              <a:gd name="T92" fmla="*/ 2147483647 w 123"/>
              <a:gd name="T93" fmla="*/ 2147483647 h 93"/>
              <a:gd name="T94" fmla="*/ 2147483647 w 123"/>
              <a:gd name="T95" fmla="*/ 2147483647 h 93"/>
              <a:gd name="T96" fmla="*/ 2147483647 w 123"/>
              <a:gd name="T97" fmla="*/ 2147483647 h 93"/>
              <a:gd name="T98" fmla="*/ 2147483647 w 123"/>
              <a:gd name="T99" fmla="*/ 2147483647 h 93"/>
              <a:gd name="T100" fmla="*/ 2147483647 w 123"/>
              <a:gd name="T101" fmla="*/ 2147483647 h 93"/>
              <a:gd name="T102" fmla="*/ 2147483647 w 123"/>
              <a:gd name="T103" fmla="*/ 2147483647 h 93"/>
              <a:gd name="T104" fmla="*/ 2147483647 w 123"/>
              <a:gd name="T105" fmla="*/ 2147483647 h 93"/>
              <a:gd name="T106" fmla="*/ 2147483647 w 123"/>
              <a:gd name="T107" fmla="*/ 2147483647 h 93"/>
              <a:gd name="T108" fmla="*/ 2147483647 w 123"/>
              <a:gd name="T109" fmla="*/ 2147483647 h 93"/>
              <a:gd name="T110" fmla="*/ 2147483647 w 123"/>
              <a:gd name="T111" fmla="*/ 2147483647 h 93"/>
              <a:gd name="T112" fmla="*/ 2147483647 w 123"/>
              <a:gd name="T113" fmla="*/ 2147483647 h 93"/>
              <a:gd name="T114" fmla="*/ 2147483647 w 123"/>
              <a:gd name="T115" fmla="*/ 2147483647 h 93"/>
              <a:gd name="T116" fmla="*/ 2147483647 w 123"/>
              <a:gd name="T117" fmla="*/ 2147483647 h 93"/>
              <a:gd name="T118" fmla="*/ 2147483647 w 123"/>
              <a:gd name="T119" fmla="*/ 2147483647 h 9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23"/>
              <a:gd name="T181" fmla="*/ 0 h 93"/>
              <a:gd name="T182" fmla="*/ 123 w 123"/>
              <a:gd name="T183" fmla="*/ 93 h 9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23" h="93">
                <a:moveTo>
                  <a:pt x="38" y="3"/>
                </a:moveTo>
                <a:lnTo>
                  <a:pt x="0" y="7"/>
                </a:lnTo>
                <a:lnTo>
                  <a:pt x="0" y="8"/>
                </a:lnTo>
                <a:lnTo>
                  <a:pt x="0" y="9"/>
                </a:lnTo>
                <a:lnTo>
                  <a:pt x="0" y="10"/>
                </a:lnTo>
                <a:lnTo>
                  <a:pt x="1" y="12"/>
                </a:lnTo>
                <a:lnTo>
                  <a:pt x="2" y="12"/>
                </a:lnTo>
                <a:lnTo>
                  <a:pt x="4" y="13"/>
                </a:lnTo>
                <a:lnTo>
                  <a:pt x="4" y="14"/>
                </a:lnTo>
                <a:lnTo>
                  <a:pt x="3" y="15"/>
                </a:lnTo>
                <a:lnTo>
                  <a:pt x="3" y="16"/>
                </a:lnTo>
                <a:lnTo>
                  <a:pt x="4" y="16"/>
                </a:lnTo>
                <a:lnTo>
                  <a:pt x="4" y="17"/>
                </a:lnTo>
                <a:lnTo>
                  <a:pt x="3" y="18"/>
                </a:lnTo>
                <a:lnTo>
                  <a:pt x="3" y="19"/>
                </a:lnTo>
                <a:lnTo>
                  <a:pt x="4" y="19"/>
                </a:lnTo>
                <a:lnTo>
                  <a:pt x="6" y="18"/>
                </a:lnTo>
                <a:lnTo>
                  <a:pt x="7" y="18"/>
                </a:lnTo>
                <a:lnTo>
                  <a:pt x="7" y="16"/>
                </a:lnTo>
                <a:lnTo>
                  <a:pt x="8" y="15"/>
                </a:lnTo>
                <a:lnTo>
                  <a:pt x="9" y="15"/>
                </a:lnTo>
                <a:lnTo>
                  <a:pt x="10" y="15"/>
                </a:lnTo>
                <a:lnTo>
                  <a:pt x="10" y="16"/>
                </a:lnTo>
                <a:lnTo>
                  <a:pt x="9" y="17"/>
                </a:lnTo>
                <a:lnTo>
                  <a:pt x="10" y="17"/>
                </a:lnTo>
                <a:lnTo>
                  <a:pt x="12" y="16"/>
                </a:lnTo>
                <a:lnTo>
                  <a:pt x="19" y="14"/>
                </a:lnTo>
                <a:lnTo>
                  <a:pt x="20" y="14"/>
                </a:lnTo>
                <a:lnTo>
                  <a:pt x="20" y="15"/>
                </a:lnTo>
                <a:lnTo>
                  <a:pt x="19" y="16"/>
                </a:lnTo>
                <a:lnTo>
                  <a:pt x="22" y="16"/>
                </a:lnTo>
                <a:lnTo>
                  <a:pt x="25" y="17"/>
                </a:lnTo>
                <a:lnTo>
                  <a:pt x="28" y="19"/>
                </a:lnTo>
                <a:lnTo>
                  <a:pt x="29" y="19"/>
                </a:lnTo>
                <a:lnTo>
                  <a:pt x="29" y="18"/>
                </a:lnTo>
                <a:lnTo>
                  <a:pt x="30" y="18"/>
                </a:lnTo>
                <a:lnTo>
                  <a:pt x="31" y="19"/>
                </a:lnTo>
                <a:lnTo>
                  <a:pt x="32" y="19"/>
                </a:lnTo>
                <a:lnTo>
                  <a:pt x="32" y="20"/>
                </a:lnTo>
                <a:lnTo>
                  <a:pt x="31" y="20"/>
                </a:lnTo>
                <a:lnTo>
                  <a:pt x="32" y="20"/>
                </a:lnTo>
                <a:lnTo>
                  <a:pt x="36" y="23"/>
                </a:lnTo>
                <a:lnTo>
                  <a:pt x="36" y="24"/>
                </a:lnTo>
                <a:lnTo>
                  <a:pt x="36" y="25"/>
                </a:lnTo>
                <a:lnTo>
                  <a:pt x="35" y="26"/>
                </a:lnTo>
                <a:lnTo>
                  <a:pt x="35" y="25"/>
                </a:lnTo>
                <a:lnTo>
                  <a:pt x="34" y="25"/>
                </a:lnTo>
                <a:lnTo>
                  <a:pt x="34" y="26"/>
                </a:lnTo>
                <a:lnTo>
                  <a:pt x="35" y="27"/>
                </a:lnTo>
                <a:lnTo>
                  <a:pt x="40" y="25"/>
                </a:lnTo>
                <a:lnTo>
                  <a:pt x="41" y="24"/>
                </a:lnTo>
                <a:lnTo>
                  <a:pt x="43" y="24"/>
                </a:lnTo>
                <a:lnTo>
                  <a:pt x="47" y="21"/>
                </a:lnTo>
                <a:lnTo>
                  <a:pt x="50" y="21"/>
                </a:lnTo>
                <a:lnTo>
                  <a:pt x="50" y="20"/>
                </a:lnTo>
                <a:lnTo>
                  <a:pt x="49" y="19"/>
                </a:lnTo>
                <a:lnTo>
                  <a:pt x="50" y="18"/>
                </a:lnTo>
                <a:lnTo>
                  <a:pt x="55" y="17"/>
                </a:lnTo>
                <a:lnTo>
                  <a:pt x="61" y="20"/>
                </a:lnTo>
                <a:lnTo>
                  <a:pt x="61" y="21"/>
                </a:lnTo>
                <a:lnTo>
                  <a:pt x="63" y="23"/>
                </a:lnTo>
                <a:lnTo>
                  <a:pt x="65" y="25"/>
                </a:lnTo>
                <a:lnTo>
                  <a:pt x="69" y="28"/>
                </a:lnTo>
                <a:lnTo>
                  <a:pt x="69" y="29"/>
                </a:lnTo>
                <a:lnTo>
                  <a:pt x="71" y="30"/>
                </a:lnTo>
                <a:lnTo>
                  <a:pt x="74" y="30"/>
                </a:lnTo>
                <a:lnTo>
                  <a:pt x="76" y="34"/>
                </a:lnTo>
                <a:lnTo>
                  <a:pt x="77" y="35"/>
                </a:lnTo>
                <a:lnTo>
                  <a:pt x="77" y="36"/>
                </a:lnTo>
                <a:lnTo>
                  <a:pt x="78" y="39"/>
                </a:lnTo>
                <a:lnTo>
                  <a:pt x="77" y="43"/>
                </a:lnTo>
                <a:lnTo>
                  <a:pt x="76" y="48"/>
                </a:lnTo>
                <a:lnTo>
                  <a:pt x="76" y="51"/>
                </a:lnTo>
                <a:lnTo>
                  <a:pt x="77" y="53"/>
                </a:lnTo>
                <a:lnTo>
                  <a:pt x="80" y="54"/>
                </a:lnTo>
                <a:lnTo>
                  <a:pt x="80" y="53"/>
                </a:lnTo>
                <a:lnTo>
                  <a:pt x="80" y="52"/>
                </a:lnTo>
                <a:lnTo>
                  <a:pt x="79" y="50"/>
                </a:lnTo>
                <a:lnTo>
                  <a:pt x="79" y="49"/>
                </a:lnTo>
                <a:lnTo>
                  <a:pt x="80" y="49"/>
                </a:lnTo>
                <a:lnTo>
                  <a:pt x="82" y="51"/>
                </a:lnTo>
                <a:lnTo>
                  <a:pt x="82" y="50"/>
                </a:lnTo>
                <a:lnTo>
                  <a:pt x="83" y="50"/>
                </a:lnTo>
                <a:lnTo>
                  <a:pt x="84" y="51"/>
                </a:lnTo>
                <a:lnTo>
                  <a:pt x="83" y="52"/>
                </a:lnTo>
                <a:lnTo>
                  <a:pt x="83" y="53"/>
                </a:lnTo>
                <a:lnTo>
                  <a:pt x="82" y="54"/>
                </a:lnTo>
                <a:lnTo>
                  <a:pt x="81" y="57"/>
                </a:lnTo>
                <a:lnTo>
                  <a:pt x="80" y="57"/>
                </a:lnTo>
                <a:lnTo>
                  <a:pt x="80" y="59"/>
                </a:lnTo>
                <a:lnTo>
                  <a:pt x="81" y="59"/>
                </a:lnTo>
                <a:lnTo>
                  <a:pt x="83" y="61"/>
                </a:lnTo>
                <a:lnTo>
                  <a:pt x="85" y="66"/>
                </a:lnTo>
                <a:lnTo>
                  <a:pt x="89" y="68"/>
                </a:lnTo>
                <a:lnTo>
                  <a:pt x="89" y="67"/>
                </a:lnTo>
                <a:lnTo>
                  <a:pt x="90" y="67"/>
                </a:lnTo>
                <a:lnTo>
                  <a:pt x="91" y="69"/>
                </a:lnTo>
                <a:lnTo>
                  <a:pt x="91" y="70"/>
                </a:lnTo>
                <a:lnTo>
                  <a:pt x="92" y="73"/>
                </a:lnTo>
                <a:lnTo>
                  <a:pt x="94" y="74"/>
                </a:lnTo>
                <a:lnTo>
                  <a:pt x="95" y="74"/>
                </a:lnTo>
                <a:lnTo>
                  <a:pt x="98" y="81"/>
                </a:lnTo>
                <a:lnTo>
                  <a:pt x="99" y="82"/>
                </a:lnTo>
                <a:lnTo>
                  <a:pt x="102" y="83"/>
                </a:lnTo>
                <a:lnTo>
                  <a:pt x="104" y="83"/>
                </a:lnTo>
                <a:lnTo>
                  <a:pt x="108" y="88"/>
                </a:lnTo>
                <a:lnTo>
                  <a:pt x="110" y="90"/>
                </a:lnTo>
                <a:lnTo>
                  <a:pt x="111" y="90"/>
                </a:lnTo>
                <a:lnTo>
                  <a:pt x="111" y="91"/>
                </a:lnTo>
                <a:lnTo>
                  <a:pt x="110" y="91"/>
                </a:lnTo>
                <a:lnTo>
                  <a:pt x="109" y="91"/>
                </a:lnTo>
                <a:lnTo>
                  <a:pt x="109" y="92"/>
                </a:lnTo>
                <a:lnTo>
                  <a:pt x="110" y="93"/>
                </a:lnTo>
                <a:lnTo>
                  <a:pt x="112" y="93"/>
                </a:lnTo>
                <a:lnTo>
                  <a:pt x="113" y="92"/>
                </a:lnTo>
                <a:lnTo>
                  <a:pt x="114" y="92"/>
                </a:lnTo>
                <a:lnTo>
                  <a:pt x="120" y="90"/>
                </a:lnTo>
                <a:lnTo>
                  <a:pt x="121" y="88"/>
                </a:lnTo>
                <a:lnTo>
                  <a:pt x="121" y="87"/>
                </a:lnTo>
                <a:lnTo>
                  <a:pt x="121" y="84"/>
                </a:lnTo>
                <a:lnTo>
                  <a:pt x="121" y="82"/>
                </a:lnTo>
                <a:lnTo>
                  <a:pt x="122" y="79"/>
                </a:lnTo>
                <a:lnTo>
                  <a:pt x="123" y="80"/>
                </a:lnTo>
                <a:lnTo>
                  <a:pt x="122" y="74"/>
                </a:lnTo>
                <a:lnTo>
                  <a:pt x="122" y="71"/>
                </a:lnTo>
                <a:lnTo>
                  <a:pt x="122" y="66"/>
                </a:lnTo>
                <a:lnTo>
                  <a:pt x="121" y="61"/>
                </a:lnTo>
                <a:lnTo>
                  <a:pt x="120" y="60"/>
                </a:lnTo>
                <a:lnTo>
                  <a:pt x="116" y="54"/>
                </a:lnTo>
                <a:lnTo>
                  <a:pt x="113" y="48"/>
                </a:lnTo>
                <a:lnTo>
                  <a:pt x="110" y="44"/>
                </a:lnTo>
                <a:lnTo>
                  <a:pt x="110" y="43"/>
                </a:lnTo>
                <a:lnTo>
                  <a:pt x="109" y="40"/>
                </a:lnTo>
                <a:lnTo>
                  <a:pt x="109" y="39"/>
                </a:lnTo>
                <a:lnTo>
                  <a:pt x="110" y="38"/>
                </a:lnTo>
                <a:lnTo>
                  <a:pt x="110" y="37"/>
                </a:lnTo>
                <a:lnTo>
                  <a:pt x="106" y="31"/>
                </a:lnTo>
                <a:lnTo>
                  <a:pt x="103" y="29"/>
                </a:lnTo>
                <a:lnTo>
                  <a:pt x="102" y="28"/>
                </a:lnTo>
                <a:lnTo>
                  <a:pt x="101" y="27"/>
                </a:lnTo>
                <a:lnTo>
                  <a:pt x="99" y="24"/>
                </a:lnTo>
                <a:lnTo>
                  <a:pt x="95" y="17"/>
                </a:lnTo>
                <a:lnTo>
                  <a:pt x="94" y="14"/>
                </a:lnTo>
                <a:lnTo>
                  <a:pt x="92" y="8"/>
                </a:lnTo>
                <a:lnTo>
                  <a:pt x="92" y="7"/>
                </a:lnTo>
                <a:lnTo>
                  <a:pt x="91" y="7"/>
                </a:lnTo>
                <a:lnTo>
                  <a:pt x="90" y="6"/>
                </a:lnTo>
                <a:lnTo>
                  <a:pt x="90" y="2"/>
                </a:lnTo>
                <a:lnTo>
                  <a:pt x="89" y="1"/>
                </a:lnTo>
                <a:lnTo>
                  <a:pt x="88" y="1"/>
                </a:lnTo>
                <a:lnTo>
                  <a:pt x="86" y="1"/>
                </a:lnTo>
                <a:lnTo>
                  <a:pt x="83" y="0"/>
                </a:lnTo>
                <a:lnTo>
                  <a:pt x="82" y="1"/>
                </a:lnTo>
                <a:lnTo>
                  <a:pt x="82" y="2"/>
                </a:lnTo>
                <a:lnTo>
                  <a:pt x="81" y="3"/>
                </a:lnTo>
                <a:lnTo>
                  <a:pt x="82" y="7"/>
                </a:lnTo>
                <a:lnTo>
                  <a:pt x="82" y="9"/>
                </a:lnTo>
                <a:lnTo>
                  <a:pt x="80" y="8"/>
                </a:lnTo>
                <a:lnTo>
                  <a:pt x="79" y="6"/>
                </a:lnTo>
                <a:lnTo>
                  <a:pt x="40" y="8"/>
                </a:lnTo>
                <a:lnTo>
                  <a:pt x="39" y="7"/>
                </a:lnTo>
                <a:lnTo>
                  <a:pt x="39" y="6"/>
                </a:lnTo>
                <a:lnTo>
                  <a:pt x="38" y="4"/>
                </a:lnTo>
                <a:lnTo>
                  <a:pt x="38" y="3"/>
                </a:lnTo>
                <a:close/>
              </a:path>
            </a:pathLst>
          </a:custGeom>
          <a:solidFill>
            <a:srgbClr val="AAC8F5"/>
          </a:solidFill>
          <a:ln w="12700" cmpd="sng">
            <a:solidFill>
              <a:srgbClr val="000000"/>
            </a:solidFill>
            <a:prstDash val="solid"/>
            <a:round/>
            <a:headEnd/>
            <a:tailEnd/>
          </a:ln>
        </p:spPr>
        <p:txBody>
          <a:bodyPr/>
          <a:lstStyle/>
          <a:p>
            <a:endParaRPr lang="en-US"/>
          </a:p>
        </p:txBody>
      </p:sp>
      <p:sp>
        <p:nvSpPr>
          <p:cNvPr id="30737" name="Freeform 19"/>
          <p:cNvSpPr>
            <a:spLocks/>
          </p:cNvSpPr>
          <p:nvPr/>
        </p:nvSpPr>
        <p:spPr bwMode="auto">
          <a:xfrm>
            <a:off x="5988050" y="3158762"/>
            <a:ext cx="441325" cy="465138"/>
          </a:xfrm>
          <a:custGeom>
            <a:avLst/>
            <a:gdLst>
              <a:gd name="T0" fmla="*/ 2147483647 w 61"/>
              <a:gd name="T1" fmla="*/ 0 h 60"/>
              <a:gd name="T2" fmla="*/ 2147483647 w 61"/>
              <a:gd name="T3" fmla="*/ 2147483647 h 60"/>
              <a:gd name="T4" fmla="*/ 2147483647 w 61"/>
              <a:gd name="T5" fmla="*/ 2147483647 h 60"/>
              <a:gd name="T6" fmla="*/ 2147483647 w 61"/>
              <a:gd name="T7" fmla="*/ 2147483647 h 60"/>
              <a:gd name="T8" fmla="*/ 2147483647 w 61"/>
              <a:gd name="T9" fmla="*/ 2147483647 h 60"/>
              <a:gd name="T10" fmla="*/ 2147483647 w 61"/>
              <a:gd name="T11" fmla="*/ 2147483647 h 60"/>
              <a:gd name="T12" fmla="*/ 2147483647 w 61"/>
              <a:gd name="T13" fmla="*/ 2147483647 h 60"/>
              <a:gd name="T14" fmla="*/ 2147483647 w 61"/>
              <a:gd name="T15" fmla="*/ 2147483647 h 60"/>
              <a:gd name="T16" fmla="*/ 2147483647 w 61"/>
              <a:gd name="T17" fmla="*/ 2147483647 h 60"/>
              <a:gd name="T18" fmla="*/ 2147483647 w 61"/>
              <a:gd name="T19" fmla="*/ 2147483647 h 60"/>
              <a:gd name="T20" fmla="*/ 2147483647 w 61"/>
              <a:gd name="T21" fmla="*/ 2147483647 h 60"/>
              <a:gd name="T22" fmla="*/ 2147483647 w 61"/>
              <a:gd name="T23" fmla="*/ 2147483647 h 60"/>
              <a:gd name="T24" fmla="*/ 2147483647 w 61"/>
              <a:gd name="T25" fmla="*/ 2147483647 h 60"/>
              <a:gd name="T26" fmla="*/ 2147483647 w 61"/>
              <a:gd name="T27" fmla="*/ 2147483647 h 60"/>
              <a:gd name="T28" fmla="*/ 2147483647 w 61"/>
              <a:gd name="T29" fmla="*/ 2147483647 h 60"/>
              <a:gd name="T30" fmla="*/ 0 w 61"/>
              <a:gd name="T31" fmla="*/ 2147483647 h 60"/>
              <a:gd name="T32" fmla="*/ 0 w 61"/>
              <a:gd name="T33" fmla="*/ 2147483647 h 60"/>
              <a:gd name="T34" fmla="*/ 2147483647 w 61"/>
              <a:gd name="T35" fmla="*/ 2147483647 h 60"/>
              <a:gd name="T36" fmla="*/ 2147483647 w 61"/>
              <a:gd name="T37" fmla="*/ 2147483647 h 60"/>
              <a:gd name="T38" fmla="*/ 2147483647 w 61"/>
              <a:gd name="T39" fmla="*/ 2147483647 h 60"/>
              <a:gd name="T40" fmla="*/ 2147483647 w 61"/>
              <a:gd name="T41" fmla="*/ 2147483647 h 60"/>
              <a:gd name="T42" fmla="*/ 2147483647 w 61"/>
              <a:gd name="T43" fmla="*/ 2147483647 h 60"/>
              <a:gd name="T44" fmla="*/ 2147483647 w 61"/>
              <a:gd name="T45" fmla="*/ 2147483647 h 60"/>
              <a:gd name="T46" fmla="*/ 2147483647 w 61"/>
              <a:gd name="T47" fmla="*/ 2147483647 h 60"/>
              <a:gd name="T48" fmla="*/ 2147483647 w 61"/>
              <a:gd name="T49" fmla="*/ 2147483647 h 60"/>
              <a:gd name="T50" fmla="*/ 2147483647 w 61"/>
              <a:gd name="T51" fmla="*/ 2147483647 h 60"/>
              <a:gd name="T52" fmla="*/ 2147483647 w 61"/>
              <a:gd name="T53" fmla="*/ 2147483647 h 60"/>
              <a:gd name="T54" fmla="*/ 2147483647 w 61"/>
              <a:gd name="T55" fmla="*/ 2147483647 h 60"/>
              <a:gd name="T56" fmla="*/ 2147483647 w 61"/>
              <a:gd name="T57" fmla="*/ 2147483647 h 60"/>
              <a:gd name="T58" fmla="*/ 2147483647 w 61"/>
              <a:gd name="T59" fmla="*/ 2147483647 h 60"/>
              <a:gd name="T60" fmla="*/ 2147483647 w 61"/>
              <a:gd name="T61" fmla="*/ 2147483647 h 60"/>
              <a:gd name="T62" fmla="*/ 2147483647 w 61"/>
              <a:gd name="T63" fmla="*/ 2147483647 h 60"/>
              <a:gd name="T64" fmla="*/ 2147483647 w 61"/>
              <a:gd name="T65" fmla="*/ 2147483647 h 60"/>
              <a:gd name="T66" fmla="*/ 2147483647 w 61"/>
              <a:gd name="T67" fmla="*/ 2147483647 h 60"/>
              <a:gd name="T68" fmla="*/ 2147483647 w 61"/>
              <a:gd name="T69" fmla="*/ 2147483647 h 60"/>
              <a:gd name="T70" fmla="*/ 2147483647 w 61"/>
              <a:gd name="T71" fmla="*/ 2147483647 h 60"/>
              <a:gd name="T72" fmla="*/ 2147483647 w 61"/>
              <a:gd name="T73" fmla="*/ 2147483647 h 60"/>
              <a:gd name="T74" fmla="*/ 2147483647 w 61"/>
              <a:gd name="T75" fmla="*/ 2147483647 h 60"/>
              <a:gd name="T76" fmla="*/ 2147483647 w 61"/>
              <a:gd name="T77" fmla="*/ 2147483647 h 60"/>
              <a:gd name="T78" fmla="*/ 2147483647 w 61"/>
              <a:gd name="T79" fmla="*/ 2147483647 h 60"/>
              <a:gd name="T80" fmla="*/ 2147483647 w 61"/>
              <a:gd name="T81" fmla="*/ 2147483647 h 60"/>
              <a:gd name="T82" fmla="*/ 2147483647 w 61"/>
              <a:gd name="T83" fmla="*/ 2147483647 h 60"/>
              <a:gd name="T84" fmla="*/ 2147483647 w 61"/>
              <a:gd name="T85" fmla="*/ 2147483647 h 60"/>
              <a:gd name="T86" fmla="*/ 2147483647 w 61"/>
              <a:gd name="T87" fmla="*/ 2147483647 h 60"/>
              <a:gd name="T88" fmla="*/ 2147483647 w 61"/>
              <a:gd name="T89" fmla="*/ 2147483647 h 60"/>
              <a:gd name="T90" fmla="*/ 2147483647 w 61"/>
              <a:gd name="T91" fmla="*/ 2147483647 h 60"/>
              <a:gd name="T92" fmla="*/ 2147483647 w 61"/>
              <a:gd name="T93" fmla="*/ 2147483647 h 60"/>
              <a:gd name="T94" fmla="*/ 2147483647 w 61"/>
              <a:gd name="T95" fmla="*/ 2147483647 h 60"/>
              <a:gd name="T96" fmla="*/ 2147483647 w 61"/>
              <a:gd name="T97" fmla="*/ 2147483647 h 60"/>
              <a:gd name="T98" fmla="*/ 2147483647 w 61"/>
              <a:gd name="T99" fmla="*/ 2147483647 h 60"/>
              <a:gd name="T100" fmla="*/ 2147483647 w 61"/>
              <a:gd name="T101" fmla="*/ 2147483647 h 60"/>
              <a:gd name="T102" fmla="*/ 2147483647 w 61"/>
              <a:gd name="T103" fmla="*/ 2147483647 h 60"/>
              <a:gd name="T104" fmla="*/ 2147483647 w 61"/>
              <a:gd name="T105" fmla="*/ 2147483647 h 60"/>
              <a:gd name="T106" fmla="*/ 2147483647 w 61"/>
              <a:gd name="T107" fmla="*/ 2147483647 h 60"/>
              <a:gd name="T108" fmla="*/ 2147483647 w 61"/>
              <a:gd name="T109" fmla="*/ 0 h 6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1"/>
              <a:gd name="T166" fmla="*/ 0 h 60"/>
              <a:gd name="T167" fmla="*/ 61 w 61"/>
              <a:gd name="T168" fmla="*/ 60 h 6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1" h="60">
                <a:moveTo>
                  <a:pt x="21" y="0"/>
                </a:moveTo>
                <a:lnTo>
                  <a:pt x="20" y="0"/>
                </a:lnTo>
                <a:lnTo>
                  <a:pt x="19" y="1"/>
                </a:lnTo>
                <a:lnTo>
                  <a:pt x="20" y="3"/>
                </a:lnTo>
                <a:lnTo>
                  <a:pt x="18" y="4"/>
                </a:lnTo>
                <a:lnTo>
                  <a:pt x="21" y="5"/>
                </a:lnTo>
                <a:lnTo>
                  <a:pt x="20" y="12"/>
                </a:lnTo>
                <a:lnTo>
                  <a:pt x="19" y="13"/>
                </a:lnTo>
                <a:lnTo>
                  <a:pt x="19" y="14"/>
                </a:lnTo>
                <a:lnTo>
                  <a:pt x="19" y="15"/>
                </a:lnTo>
                <a:lnTo>
                  <a:pt x="19" y="17"/>
                </a:lnTo>
                <a:lnTo>
                  <a:pt x="18" y="19"/>
                </a:lnTo>
                <a:lnTo>
                  <a:pt x="17" y="19"/>
                </a:lnTo>
                <a:lnTo>
                  <a:pt x="15" y="22"/>
                </a:lnTo>
                <a:lnTo>
                  <a:pt x="13" y="23"/>
                </a:lnTo>
                <a:lnTo>
                  <a:pt x="12" y="23"/>
                </a:lnTo>
                <a:lnTo>
                  <a:pt x="11" y="24"/>
                </a:lnTo>
                <a:lnTo>
                  <a:pt x="11" y="25"/>
                </a:lnTo>
                <a:lnTo>
                  <a:pt x="10" y="26"/>
                </a:lnTo>
                <a:lnTo>
                  <a:pt x="9" y="29"/>
                </a:lnTo>
                <a:lnTo>
                  <a:pt x="9" y="30"/>
                </a:lnTo>
                <a:lnTo>
                  <a:pt x="8" y="32"/>
                </a:lnTo>
                <a:lnTo>
                  <a:pt x="6" y="30"/>
                </a:lnTo>
                <a:lnTo>
                  <a:pt x="5" y="30"/>
                </a:lnTo>
                <a:lnTo>
                  <a:pt x="4" y="34"/>
                </a:lnTo>
                <a:lnTo>
                  <a:pt x="4" y="36"/>
                </a:lnTo>
                <a:lnTo>
                  <a:pt x="4" y="38"/>
                </a:lnTo>
                <a:lnTo>
                  <a:pt x="3" y="39"/>
                </a:lnTo>
                <a:lnTo>
                  <a:pt x="2" y="41"/>
                </a:lnTo>
                <a:lnTo>
                  <a:pt x="0" y="41"/>
                </a:lnTo>
                <a:lnTo>
                  <a:pt x="0" y="43"/>
                </a:lnTo>
                <a:lnTo>
                  <a:pt x="0" y="45"/>
                </a:lnTo>
                <a:lnTo>
                  <a:pt x="0" y="46"/>
                </a:lnTo>
                <a:lnTo>
                  <a:pt x="1" y="47"/>
                </a:lnTo>
                <a:lnTo>
                  <a:pt x="3" y="51"/>
                </a:lnTo>
                <a:lnTo>
                  <a:pt x="5" y="53"/>
                </a:lnTo>
                <a:lnTo>
                  <a:pt x="6" y="54"/>
                </a:lnTo>
                <a:lnTo>
                  <a:pt x="6" y="53"/>
                </a:lnTo>
                <a:lnTo>
                  <a:pt x="8" y="54"/>
                </a:lnTo>
                <a:lnTo>
                  <a:pt x="8" y="55"/>
                </a:lnTo>
                <a:lnTo>
                  <a:pt x="9" y="55"/>
                </a:lnTo>
                <a:lnTo>
                  <a:pt x="10" y="55"/>
                </a:lnTo>
                <a:lnTo>
                  <a:pt x="11" y="56"/>
                </a:lnTo>
                <a:lnTo>
                  <a:pt x="10" y="57"/>
                </a:lnTo>
                <a:lnTo>
                  <a:pt x="12" y="59"/>
                </a:lnTo>
                <a:lnTo>
                  <a:pt x="15" y="60"/>
                </a:lnTo>
                <a:lnTo>
                  <a:pt x="17" y="60"/>
                </a:lnTo>
                <a:lnTo>
                  <a:pt x="18" y="59"/>
                </a:lnTo>
                <a:lnTo>
                  <a:pt x="18" y="58"/>
                </a:lnTo>
                <a:lnTo>
                  <a:pt x="19" y="57"/>
                </a:lnTo>
                <a:lnTo>
                  <a:pt x="20" y="58"/>
                </a:lnTo>
                <a:lnTo>
                  <a:pt x="21" y="59"/>
                </a:lnTo>
                <a:lnTo>
                  <a:pt x="22" y="58"/>
                </a:lnTo>
                <a:lnTo>
                  <a:pt x="25" y="57"/>
                </a:lnTo>
                <a:lnTo>
                  <a:pt x="26" y="55"/>
                </a:lnTo>
                <a:lnTo>
                  <a:pt x="27" y="56"/>
                </a:lnTo>
                <a:lnTo>
                  <a:pt x="30" y="53"/>
                </a:lnTo>
                <a:lnTo>
                  <a:pt x="31" y="54"/>
                </a:lnTo>
                <a:lnTo>
                  <a:pt x="33" y="51"/>
                </a:lnTo>
                <a:lnTo>
                  <a:pt x="32" y="50"/>
                </a:lnTo>
                <a:lnTo>
                  <a:pt x="33" y="48"/>
                </a:lnTo>
                <a:lnTo>
                  <a:pt x="35" y="43"/>
                </a:lnTo>
                <a:lnTo>
                  <a:pt x="38" y="32"/>
                </a:lnTo>
                <a:lnTo>
                  <a:pt x="40" y="33"/>
                </a:lnTo>
                <a:lnTo>
                  <a:pt x="40" y="34"/>
                </a:lnTo>
                <a:lnTo>
                  <a:pt x="41" y="35"/>
                </a:lnTo>
                <a:lnTo>
                  <a:pt x="43" y="34"/>
                </a:lnTo>
                <a:lnTo>
                  <a:pt x="44" y="32"/>
                </a:lnTo>
                <a:lnTo>
                  <a:pt x="45" y="28"/>
                </a:lnTo>
                <a:lnTo>
                  <a:pt x="46" y="27"/>
                </a:lnTo>
                <a:lnTo>
                  <a:pt x="48" y="27"/>
                </a:lnTo>
                <a:lnTo>
                  <a:pt x="49" y="25"/>
                </a:lnTo>
                <a:lnTo>
                  <a:pt x="50" y="25"/>
                </a:lnTo>
                <a:lnTo>
                  <a:pt x="51" y="23"/>
                </a:lnTo>
                <a:lnTo>
                  <a:pt x="51" y="21"/>
                </a:lnTo>
                <a:lnTo>
                  <a:pt x="52" y="20"/>
                </a:lnTo>
                <a:lnTo>
                  <a:pt x="52" y="19"/>
                </a:lnTo>
                <a:lnTo>
                  <a:pt x="52" y="16"/>
                </a:lnTo>
                <a:lnTo>
                  <a:pt x="52" y="15"/>
                </a:lnTo>
                <a:lnTo>
                  <a:pt x="53" y="15"/>
                </a:lnTo>
                <a:lnTo>
                  <a:pt x="59" y="19"/>
                </a:lnTo>
                <a:lnTo>
                  <a:pt x="60" y="19"/>
                </a:lnTo>
                <a:lnTo>
                  <a:pt x="61" y="16"/>
                </a:lnTo>
                <a:lnTo>
                  <a:pt x="59" y="13"/>
                </a:lnTo>
                <a:lnTo>
                  <a:pt x="59" y="12"/>
                </a:lnTo>
                <a:lnTo>
                  <a:pt x="58" y="11"/>
                </a:lnTo>
                <a:lnTo>
                  <a:pt x="57" y="12"/>
                </a:lnTo>
                <a:lnTo>
                  <a:pt x="56" y="11"/>
                </a:lnTo>
                <a:lnTo>
                  <a:pt x="55" y="11"/>
                </a:lnTo>
                <a:lnTo>
                  <a:pt x="51" y="12"/>
                </a:lnTo>
                <a:lnTo>
                  <a:pt x="50" y="13"/>
                </a:lnTo>
                <a:lnTo>
                  <a:pt x="49" y="14"/>
                </a:lnTo>
                <a:lnTo>
                  <a:pt x="47" y="14"/>
                </a:lnTo>
                <a:lnTo>
                  <a:pt x="46" y="13"/>
                </a:lnTo>
                <a:lnTo>
                  <a:pt x="46" y="15"/>
                </a:lnTo>
                <a:lnTo>
                  <a:pt x="45" y="15"/>
                </a:lnTo>
                <a:lnTo>
                  <a:pt x="44" y="17"/>
                </a:lnTo>
                <a:lnTo>
                  <a:pt x="42" y="17"/>
                </a:lnTo>
                <a:lnTo>
                  <a:pt x="40" y="20"/>
                </a:lnTo>
                <a:lnTo>
                  <a:pt x="39" y="20"/>
                </a:lnTo>
                <a:lnTo>
                  <a:pt x="38" y="21"/>
                </a:lnTo>
                <a:lnTo>
                  <a:pt x="36" y="13"/>
                </a:lnTo>
                <a:lnTo>
                  <a:pt x="23" y="15"/>
                </a:lnTo>
                <a:lnTo>
                  <a:pt x="21" y="0"/>
                </a:lnTo>
                <a:close/>
              </a:path>
            </a:pathLst>
          </a:custGeom>
          <a:solidFill>
            <a:srgbClr val="6987EB"/>
          </a:solidFill>
          <a:ln w="12700" cmpd="sng">
            <a:solidFill>
              <a:srgbClr val="000000"/>
            </a:solidFill>
            <a:prstDash val="solid"/>
            <a:round/>
            <a:headEnd/>
            <a:tailEnd/>
          </a:ln>
        </p:spPr>
        <p:txBody>
          <a:bodyPr/>
          <a:lstStyle/>
          <a:p>
            <a:endParaRPr lang="en-US"/>
          </a:p>
        </p:txBody>
      </p:sp>
      <p:sp>
        <p:nvSpPr>
          <p:cNvPr id="30738" name="Freeform 20"/>
          <p:cNvSpPr>
            <a:spLocks/>
          </p:cNvSpPr>
          <p:nvPr/>
        </p:nvSpPr>
        <p:spPr bwMode="auto">
          <a:xfrm>
            <a:off x="4845050" y="3809637"/>
            <a:ext cx="484188" cy="479425"/>
          </a:xfrm>
          <a:custGeom>
            <a:avLst/>
            <a:gdLst>
              <a:gd name="T0" fmla="*/ 0 w 67"/>
              <a:gd name="T1" fmla="*/ 2147483647 h 62"/>
              <a:gd name="T2" fmla="*/ 2147483647 w 67"/>
              <a:gd name="T3" fmla="*/ 0 h 62"/>
              <a:gd name="T4" fmla="*/ 2147483647 w 67"/>
              <a:gd name="T5" fmla="*/ 2147483647 h 62"/>
              <a:gd name="T6" fmla="*/ 2147483647 w 67"/>
              <a:gd name="T7" fmla="*/ 2147483647 h 62"/>
              <a:gd name="T8" fmla="*/ 2147483647 w 67"/>
              <a:gd name="T9" fmla="*/ 2147483647 h 62"/>
              <a:gd name="T10" fmla="*/ 2147483647 w 67"/>
              <a:gd name="T11" fmla="*/ 2147483647 h 62"/>
              <a:gd name="T12" fmla="*/ 2147483647 w 67"/>
              <a:gd name="T13" fmla="*/ 2147483647 h 62"/>
              <a:gd name="T14" fmla="*/ 2147483647 w 67"/>
              <a:gd name="T15" fmla="*/ 2147483647 h 62"/>
              <a:gd name="T16" fmla="*/ 2147483647 w 67"/>
              <a:gd name="T17" fmla="*/ 2147483647 h 62"/>
              <a:gd name="T18" fmla="*/ 2147483647 w 67"/>
              <a:gd name="T19" fmla="*/ 2147483647 h 62"/>
              <a:gd name="T20" fmla="*/ 2147483647 w 67"/>
              <a:gd name="T21" fmla="*/ 2147483647 h 62"/>
              <a:gd name="T22" fmla="*/ 2147483647 w 67"/>
              <a:gd name="T23" fmla="*/ 2147483647 h 62"/>
              <a:gd name="T24" fmla="*/ 2147483647 w 67"/>
              <a:gd name="T25" fmla="*/ 2147483647 h 62"/>
              <a:gd name="T26" fmla="*/ 2147483647 w 67"/>
              <a:gd name="T27" fmla="*/ 2147483647 h 62"/>
              <a:gd name="T28" fmla="*/ 2147483647 w 67"/>
              <a:gd name="T29" fmla="*/ 2147483647 h 62"/>
              <a:gd name="T30" fmla="*/ 2147483647 w 67"/>
              <a:gd name="T31" fmla="*/ 2147483647 h 62"/>
              <a:gd name="T32" fmla="*/ 2147483647 w 67"/>
              <a:gd name="T33" fmla="*/ 2147483647 h 62"/>
              <a:gd name="T34" fmla="*/ 2147483647 w 67"/>
              <a:gd name="T35" fmla="*/ 2147483647 h 62"/>
              <a:gd name="T36" fmla="*/ 2147483647 w 67"/>
              <a:gd name="T37" fmla="*/ 2147483647 h 62"/>
              <a:gd name="T38" fmla="*/ 2147483647 w 67"/>
              <a:gd name="T39" fmla="*/ 2147483647 h 62"/>
              <a:gd name="T40" fmla="*/ 2147483647 w 67"/>
              <a:gd name="T41" fmla="*/ 2147483647 h 62"/>
              <a:gd name="T42" fmla="*/ 2147483647 w 67"/>
              <a:gd name="T43" fmla="*/ 2147483647 h 62"/>
              <a:gd name="T44" fmla="*/ 2147483647 w 67"/>
              <a:gd name="T45" fmla="*/ 2147483647 h 62"/>
              <a:gd name="T46" fmla="*/ 2147483647 w 67"/>
              <a:gd name="T47" fmla="*/ 2147483647 h 62"/>
              <a:gd name="T48" fmla="*/ 2147483647 w 67"/>
              <a:gd name="T49" fmla="*/ 2147483647 h 62"/>
              <a:gd name="T50" fmla="*/ 2147483647 w 67"/>
              <a:gd name="T51" fmla="*/ 2147483647 h 62"/>
              <a:gd name="T52" fmla="*/ 2147483647 w 67"/>
              <a:gd name="T53" fmla="*/ 2147483647 h 62"/>
              <a:gd name="T54" fmla="*/ 2147483647 w 67"/>
              <a:gd name="T55" fmla="*/ 2147483647 h 62"/>
              <a:gd name="T56" fmla="*/ 2147483647 w 67"/>
              <a:gd name="T57" fmla="*/ 2147483647 h 62"/>
              <a:gd name="T58" fmla="*/ 2147483647 w 67"/>
              <a:gd name="T59" fmla="*/ 2147483647 h 62"/>
              <a:gd name="T60" fmla="*/ 2147483647 w 67"/>
              <a:gd name="T61" fmla="*/ 2147483647 h 62"/>
              <a:gd name="T62" fmla="*/ 2147483647 w 67"/>
              <a:gd name="T63" fmla="*/ 2147483647 h 62"/>
              <a:gd name="T64" fmla="*/ 2147483647 w 67"/>
              <a:gd name="T65" fmla="*/ 2147483647 h 62"/>
              <a:gd name="T66" fmla="*/ 2147483647 w 67"/>
              <a:gd name="T67" fmla="*/ 2147483647 h 62"/>
              <a:gd name="T68" fmla="*/ 2147483647 w 67"/>
              <a:gd name="T69" fmla="*/ 2147483647 h 62"/>
              <a:gd name="T70" fmla="*/ 2147483647 w 67"/>
              <a:gd name="T71" fmla="*/ 2147483647 h 62"/>
              <a:gd name="T72" fmla="*/ 2147483647 w 67"/>
              <a:gd name="T73" fmla="*/ 2147483647 h 62"/>
              <a:gd name="T74" fmla="*/ 2147483647 w 67"/>
              <a:gd name="T75" fmla="*/ 2147483647 h 62"/>
              <a:gd name="T76" fmla="*/ 2147483647 w 67"/>
              <a:gd name="T77" fmla="*/ 2147483647 h 62"/>
              <a:gd name="T78" fmla="*/ 2147483647 w 67"/>
              <a:gd name="T79" fmla="*/ 2147483647 h 62"/>
              <a:gd name="T80" fmla="*/ 2147483647 w 67"/>
              <a:gd name="T81" fmla="*/ 2147483647 h 62"/>
              <a:gd name="T82" fmla="*/ 2147483647 w 67"/>
              <a:gd name="T83" fmla="*/ 2147483647 h 62"/>
              <a:gd name="T84" fmla="*/ 2147483647 w 67"/>
              <a:gd name="T85" fmla="*/ 2147483647 h 62"/>
              <a:gd name="T86" fmla="*/ 2147483647 w 67"/>
              <a:gd name="T87" fmla="*/ 2147483647 h 62"/>
              <a:gd name="T88" fmla="*/ 2147483647 w 67"/>
              <a:gd name="T89" fmla="*/ 2147483647 h 62"/>
              <a:gd name="T90" fmla="*/ 2147483647 w 67"/>
              <a:gd name="T91" fmla="*/ 2147483647 h 62"/>
              <a:gd name="T92" fmla="*/ 2147483647 w 67"/>
              <a:gd name="T93" fmla="*/ 2147483647 h 62"/>
              <a:gd name="T94" fmla="*/ 2147483647 w 67"/>
              <a:gd name="T95" fmla="*/ 2147483647 h 62"/>
              <a:gd name="T96" fmla="*/ 0 w 67"/>
              <a:gd name="T97" fmla="*/ 2147483647 h 62"/>
              <a:gd name="T98" fmla="*/ 0 w 67"/>
              <a:gd name="T99" fmla="*/ 2147483647 h 6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7"/>
              <a:gd name="T151" fmla="*/ 0 h 62"/>
              <a:gd name="T152" fmla="*/ 67 w 67"/>
              <a:gd name="T153" fmla="*/ 62 h 6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7" h="62">
                <a:moveTo>
                  <a:pt x="0" y="3"/>
                </a:moveTo>
                <a:lnTo>
                  <a:pt x="60" y="0"/>
                </a:lnTo>
                <a:lnTo>
                  <a:pt x="60" y="1"/>
                </a:lnTo>
                <a:lnTo>
                  <a:pt x="61" y="2"/>
                </a:lnTo>
                <a:lnTo>
                  <a:pt x="62" y="3"/>
                </a:lnTo>
                <a:lnTo>
                  <a:pt x="61" y="5"/>
                </a:lnTo>
                <a:lnTo>
                  <a:pt x="60" y="6"/>
                </a:lnTo>
                <a:lnTo>
                  <a:pt x="58" y="8"/>
                </a:lnTo>
                <a:lnTo>
                  <a:pt x="58" y="9"/>
                </a:lnTo>
                <a:lnTo>
                  <a:pt x="67" y="9"/>
                </a:lnTo>
                <a:lnTo>
                  <a:pt x="67" y="10"/>
                </a:lnTo>
                <a:lnTo>
                  <a:pt x="66" y="12"/>
                </a:lnTo>
                <a:lnTo>
                  <a:pt x="65" y="13"/>
                </a:lnTo>
                <a:lnTo>
                  <a:pt x="64" y="17"/>
                </a:lnTo>
                <a:lnTo>
                  <a:pt x="62" y="19"/>
                </a:lnTo>
                <a:lnTo>
                  <a:pt x="62" y="22"/>
                </a:lnTo>
                <a:lnTo>
                  <a:pt x="62" y="25"/>
                </a:lnTo>
                <a:lnTo>
                  <a:pt x="60" y="26"/>
                </a:lnTo>
                <a:lnTo>
                  <a:pt x="60" y="27"/>
                </a:lnTo>
                <a:lnTo>
                  <a:pt x="57" y="29"/>
                </a:lnTo>
                <a:lnTo>
                  <a:pt x="57" y="32"/>
                </a:lnTo>
                <a:lnTo>
                  <a:pt x="57" y="35"/>
                </a:lnTo>
                <a:lnTo>
                  <a:pt x="56" y="36"/>
                </a:lnTo>
                <a:lnTo>
                  <a:pt x="54" y="38"/>
                </a:lnTo>
                <a:lnTo>
                  <a:pt x="52" y="40"/>
                </a:lnTo>
                <a:lnTo>
                  <a:pt x="51" y="41"/>
                </a:lnTo>
                <a:lnTo>
                  <a:pt x="51" y="43"/>
                </a:lnTo>
                <a:lnTo>
                  <a:pt x="50" y="45"/>
                </a:lnTo>
                <a:lnTo>
                  <a:pt x="50" y="46"/>
                </a:lnTo>
                <a:lnTo>
                  <a:pt x="49" y="49"/>
                </a:lnTo>
                <a:lnTo>
                  <a:pt x="48" y="51"/>
                </a:lnTo>
                <a:lnTo>
                  <a:pt x="49" y="54"/>
                </a:lnTo>
                <a:lnTo>
                  <a:pt x="50" y="55"/>
                </a:lnTo>
                <a:lnTo>
                  <a:pt x="50" y="57"/>
                </a:lnTo>
                <a:lnTo>
                  <a:pt x="50" y="58"/>
                </a:lnTo>
                <a:lnTo>
                  <a:pt x="49" y="60"/>
                </a:lnTo>
                <a:lnTo>
                  <a:pt x="50" y="61"/>
                </a:lnTo>
                <a:lnTo>
                  <a:pt x="8" y="62"/>
                </a:lnTo>
                <a:lnTo>
                  <a:pt x="8" y="53"/>
                </a:lnTo>
                <a:lnTo>
                  <a:pt x="6" y="52"/>
                </a:lnTo>
                <a:lnTo>
                  <a:pt x="4" y="53"/>
                </a:lnTo>
                <a:lnTo>
                  <a:pt x="2" y="51"/>
                </a:lnTo>
                <a:lnTo>
                  <a:pt x="2" y="22"/>
                </a:lnTo>
                <a:lnTo>
                  <a:pt x="0" y="3"/>
                </a:lnTo>
                <a:close/>
              </a:path>
            </a:pathLst>
          </a:custGeom>
          <a:solidFill>
            <a:schemeClr val="bg1"/>
          </a:solidFill>
          <a:ln w="12700" cmpd="sng">
            <a:solidFill>
              <a:srgbClr val="000000"/>
            </a:solidFill>
            <a:prstDash val="solid"/>
            <a:round/>
            <a:headEnd/>
            <a:tailEnd/>
          </a:ln>
        </p:spPr>
        <p:txBody>
          <a:bodyPr/>
          <a:lstStyle/>
          <a:p>
            <a:endParaRPr lang="en-US"/>
          </a:p>
        </p:txBody>
      </p:sp>
      <p:sp>
        <p:nvSpPr>
          <p:cNvPr id="30739" name="Freeform 21"/>
          <p:cNvSpPr>
            <a:spLocks/>
          </p:cNvSpPr>
          <p:nvPr/>
        </p:nvSpPr>
        <p:spPr bwMode="auto">
          <a:xfrm>
            <a:off x="2103438" y="2711087"/>
            <a:ext cx="781050" cy="1423988"/>
          </a:xfrm>
          <a:custGeom>
            <a:avLst/>
            <a:gdLst>
              <a:gd name="T0" fmla="*/ 2147483647 w 108"/>
              <a:gd name="T1" fmla="*/ 2147483647 h 184"/>
              <a:gd name="T2" fmla="*/ 2147483647 w 108"/>
              <a:gd name="T3" fmla="*/ 2147483647 h 184"/>
              <a:gd name="T4" fmla="*/ 2147483647 w 108"/>
              <a:gd name="T5" fmla="*/ 2147483647 h 184"/>
              <a:gd name="T6" fmla="*/ 2147483647 w 108"/>
              <a:gd name="T7" fmla="*/ 2147483647 h 184"/>
              <a:gd name="T8" fmla="*/ 2147483647 w 108"/>
              <a:gd name="T9" fmla="*/ 2147483647 h 184"/>
              <a:gd name="T10" fmla="*/ 2147483647 w 108"/>
              <a:gd name="T11" fmla="*/ 2147483647 h 184"/>
              <a:gd name="T12" fmla="*/ 2147483647 w 108"/>
              <a:gd name="T13" fmla="*/ 2147483647 h 184"/>
              <a:gd name="T14" fmla="*/ 2147483647 w 108"/>
              <a:gd name="T15" fmla="*/ 2147483647 h 184"/>
              <a:gd name="T16" fmla="*/ 2147483647 w 108"/>
              <a:gd name="T17" fmla="*/ 2147483647 h 184"/>
              <a:gd name="T18" fmla="*/ 2147483647 w 108"/>
              <a:gd name="T19" fmla="*/ 2147483647 h 184"/>
              <a:gd name="T20" fmla="*/ 2147483647 w 108"/>
              <a:gd name="T21" fmla="*/ 2147483647 h 184"/>
              <a:gd name="T22" fmla="*/ 2147483647 w 108"/>
              <a:gd name="T23" fmla="*/ 2147483647 h 184"/>
              <a:gd name="T24" fmla="*/ 2147483647 w 108"/>
              <a:gd name="T25" fmla="*/ 2147483647 h 184"/>
              <a:gd name="T26" fmla="*/ 2147483647 w 108"/>
              <a:gd name="T27" fmla="*/ 2147483647 h 184"/>
              <a:gd name="T28" fmla="*/ 2147483647 w 108"/>
              <a:gd name="T29" fmla="*/ 2147483647 h 184"/>
              <a:gd name="T30" fmla="*/ 2147483647 w 108"/>
              <a:gd name="T31" fmla="*/ 2147483647 h 184"/>
              <a:gd name="T32" fmla="*/ 2147483647 w 108"/>
              <a:gd name="T33" fmla="*/ 2147483647 h 184"/>
              <a:gd name="T34" fmla="*/ 2147483647 w 108"/>
              <a:gd name="T35" fmla="*/ 2147483647 h 184"/>
              <a:gd name="T36" fmla="*/ 2147483647 w 108"/>
              <a:gd name="T37" fmla="*/ 2147483647 h 184"/>
              <a:gd name="T38" fmla="*/ 2147483647 w 108"/>
              <a:gd name="T39" fmla="*/ 2147483647 h 184"/>
              <a:gd name="T40" fmla="*/ 2147483647 w 108"/>
              <a:gd name="T41" fmla="*/ 2147483647 h 184"/>
              <a:gd name="T42" fmla="*/ 2147483647 w 108"/>
              <a:gd name="T43" fmla="*/ 2147483647 h 184"/>
              <a:gd name="T44" fmla="*/ 2147483647 w 108"/>
              <a:gd name="T45" fmla="*/ 2147483647 h 184"/>
              <a:gd name="T46" fmla="*/ 2147483647 w 108"/>
              <a:gd name="T47" fmla="*/ 2147483647 h 184"/>
              <a:gd name="T48" fmla="*/ 2147483647 w 108"/>
              <a:gd name="T49" fmla="*/ 2147483647 h 184"/>
              <a:gd name="T50" fmla="*/ 2147483647 w 108"/>
              <a:gd name="T51" fmla="*/ 2147483647 h 184"/>
              <a:gd name="T52" fmla="*/ 2147483647 w 108"/>
              <a:gd name="T53" fmla="*/ 2147483647 h 184"/>
              <a:gd name="T54" fmla="*/ 2147483647 w 108"/>
              <a:gd name="T55" fmla="*/ 2147483647 h 184"/>
              <a:gd name="T56" fmla="*/ 2147483647 w 108"/>
              <a:gd name="T57" fmla="*/ 2147483647 h 184"/>
              <a:gd name="T58" fmla="*/ 2147483647 w 108"/>
              <a:gd name="T59" fmla="*/ 2147483647 h 184"/>
              <a:gd name="T60" fmla="*/ 2147483647 w 108"/>
              <a:gd name="T61" fmla="*/ 2147483647 h 184"/>
              <a:gd name="T62" fmla="*/ 0 w 108"/>
              <a:gd name="T63" fmla="*/ 2147483647 h 184"/>
              <a:gd name="T64" fmla="*/ 0 w 108"/>
              <a:gd name="T65" fmla="*/ 2147483647 h 184"/>
              <a:gd name="T66" fmla="*/ 2147483647 w 108"/>
              <a:gd name="T67" fmla="*/ 2147483647 h 184"/>
              <a:gd name="T68" fmla="*/ 2147483647 w 108"/>
              <a:gd name="T69" fmla="*/ 2147483647 h 184"/>
              <a:gd name="T70" fmla="*/ 2147483647 w 108"/>
              <a:gd name="T71" fmla="*/ 2147483647 h 184"/>
              <a:gd name="T72" fmla="*/ 2147483647 w 108"/>
              <a:gd name="T73" fmla="*/ 2147483647 h 184"/>
              <a:gd name="T74" fmla="*/ 2147483647 w 108"/>
              <a:gd name="T75" fmla="*/ 2147483647 h 184"/>
              <a:gd name="T76" fmla="*/ 2147483647 w 108"/>
              <a:gd name="T77" fmla="*/ 2147483647 h 184"/>
              <a:gd name="T78" fmla="*/ 2147483647 w 108"/>
              <a:gd name="T79" fmla="*/ 2147483647 h 184"/>
              <a:gd name="T80" fmla="*/ 2147483647 w 108"/>
              <a:gd name="T81" fmla="*/ 2147483647 h 184"/>
              <a:gd name="T82" fmla="*/ 2147483647 w 108"/>
              <a:gd name="T83" fmla="*/ 2147483647 h 184"/>
              <a:gd name="T84" fmla="*/ 2147483647 w 108"/>
              <a:gd name="T85" fmla="*/ 2147483647 h 184"/>
              <a:gd name="T86" fmla="*/ 2147483647 w 108"/>
              <a:gd name="T87" fmla="*/ 2147483647 h 184"/>
              <a:gd name="T88" fmla="*/ 2147483647 w 108"/>
              <a:gd name="T89" fmla="*/ 2147483647 h 184"/>
              <a:gd name="T90" fmla="*/ 2147483647 w 108"/>
              <a:gd name="T91" fmla="*/ 2147483647 h 184"/>
              <a:gd name="T92" fmla="*/ 2147483647 w 108"/>
              <a:gd name="T93" fmla="*/ 2147483647 h 18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08"/>
              <a:gd name="T142" fmla="*/ 0 h 184"/>
              <a:gd name="T143" fmla="*/ 108 w 108"/>
              <a:gd name="T144" fmla="*/ 184 h 18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08" h="184">
                <a:moveTo>
                  <a:pt x="94" y="183"/>
                </a:moveTo>
                <a:lnTo>
                  <a:pt x="61" y="180"/>
                </a:lnTo>
                <a:lnTo>
                  <a:pt x="61" y="179"/>
                </a:lnTo>
                <a:lnTo>
                  <a:pt x="60" y="178"/>
                </a:lnTo>
                <a:lnTo>
                  <a:pt x="60" y="177"/>
                </a:lnTo>
                <a:lnTo>
                  <a:pt x="61" y="177"/>
                </a:lnTo>
                <a:lnTo>
                  <a:pt x="60" y="176"/>
                </a:lnTo>
                <a:lnTo>
                  <a:pt x="60" y="175"/>
                </a:lnTo>
                <a:lnTo>
                  <a:pt x="60" y="174"/>
                </a:lnTo>
                <a:lnTo>
                  <a:pt x="60" y="169"/>
                </a:lnTo>
                <a:lnTo>
                  <a:pt x="57" y="163"/>
                </a:lnTo>
                <a:lnTo>
                  <a:pt x="55" y="161"/>
                </a:lnTo>
                <a:lnTo>
                  <a:pt x="54" y="159"/>
                </a:lnTo>
                <a:lnTo>
                  <a:pt x="50" y="156"/>
                </a:lnTo>
                <a:lnTo>
                  <a:pt x="48" y="156"/>
                </a:lnTo>
                <a:lnTo>
                  <a:pt x="47" y="155"/>
                </a:lnTo>
                <a:lnTo>
                  <a:pt x="48" y="153"/>
                </a:lnTo>
                <a:lnTo>
                  <a:pt x="48" y="152"/>
                </a:lnTo>
                <a:lnTo>
                  <a:pt x="48" y="151"/>
                </a:lnTo>
                <a:lnTo>
                  <a:pt x="46" y="150"/>
                </a:lnTo>
                <a:lnTo>
                  <a:pt x="43" y="149"/>
                </a:lnTo>
                <a:lnTo>
                  <a:pt x="41" y="149"/>
                </a:lnTo>
                <a:lnTo>
                  <a:pt x="39" y="147"/>
                </a:lnTo>
                <a:lnTo>
                  <a:pt x="37" y="143"/>
                </a:lnTo>
                <a:lnTo>
                  <a:pt x="35" y="141"/>
                </a:lnTo>
                <a:lnTo>
                  <a:pt x="33" y="141"/>
                </a:lnTo>
                <a:lnTo>
                  <a:pt x="27" y="138"/>
                </a:lnTo>
                <a:lnTo>
                  <a:pt x="25" y="138"/>
                </a:lnTo>
                <a:lnTo>
                  <a:pt x="22" y="136"/>
                </a:lnTo>
                <a:lnTo>
                  <a:pt x="21" y="135"/>
                </a:lnTo>
                <a:lnTo>
                  <a:pt x="21" y="133"/>
                </a:lnTo>
                <a:lnTo>
                  <a:pt x="22" y="132"/>
                </a:lnTo>
                <a:lnTo>
                  <a:pt x="22" y="129"/>
                </a:lnTo>
                <a:lnTo>
                  <a:pt x="23" y="128"/>
                </a:lnTo>
                <a:lnTo>
                  <a:pt x="23" y="127"/>
                </a:lnTo>
                <a:lnTo>
                  <a:pt x="22" y="124"/>
                </a:lnTo>
                <a:lnTo>
                  <a:pt x="21" y="124"/>
                </a:lnTo>
                <a:lnTo>
                  <a:pt x="21" y="122"/>
                </a:lnTo>
                <a:lnTo>
                  <a:pt x="21" y="121"/>
                </a:lnTo>
                <a:lnTo>
                  <a:pt x="22" y="120"/>
                </a:lnTo>
                <a:lnTo>
                  <a:pt x="20" y="118"/>
                </a:lnTo>
                <a:lnTo>
                  <a:pt x="16" y="111"/>
                </a:lnTo>
                <a:lnTo>
                  <a:pt x="16" y="109"/>
                </a:lnTo>
                <a:lnTo>
                  <a:pt x="15" y="107"/>
                </a:lnTo>
                <a:lnTo>
                  <a:pt x="15" y="106"/>
                </a:lnTo>
                <a:lnTo>
                  <a:pt x="12" y="102"/>
                </a:lnTo>
                <a:lnTo>
                  <a:pt x="12" y="97"/>
                </a:lnTo>
                <a:lnTo>
                  <a:pt x="13" y="96"/>
                </a:lnTo>
                <a:lnTo>
                  <a:pt x="14" y="96"/>
                </a:lnTo>
                <a:lnTo>
                  <a:pt x="15" y="95"/>
                </a:lnTo>
                <a:lnTo>
                  <a:pt x="15" y="92"/>
                </a:lnTo>
                <a:lnTo>
                  <a:pt x="14" y="91"/>
                </a:lnTo>
                <a:lnTo>
                  <a:pt x="12" y="90"/>
                </a:lnTo>
                <a:lnTo>
                  <a:pt x="10" y="88"/>
                </a:lnTo>
                <a:lnTo>
                  <a:pt x="9" y="86"/>
                </a:lnTo>
                <a:lnTo>
                  <a:pt x="9" y="80"/>
                </a:lnTo>
                <a:lnTo>
                  <a:pt x="10" y="79"/>
                </a:lnTo>
                <a:lnTo>
                  <a:pt x="9" y="78"/>
                </a:lnTo>
                <a:lnTo>
                  <a:pt x="10" y="78"/>
                </a:lnTo>
                <a:lnTo>
                  <a:pt x="10" y="75"/>
                </a:lnTo>
                <a:lnTo>
                  <a:pt x="11" y="75"/>
                </a:lnTo>
                <a:lnTo>
                  <a:pt x="12" y="76"/>
                </a:lnTo>
                <a:lnTo>
                  <a:pt x="12" y="78"/>
                </a:lnTo>
                <a:lnTo>
                  <a:pt x="12" y="79"/>
                </a:lnTo>
                <a:lnTo>
                  <a:pt x="14" y="80"/>
                </a:lnTo>
                <a:lnTo>
                  <a:pt x="14" y="79"/>
                </a:lnTo>
                <a:lnTo>
                  <a:pt x="15" y="78"/>
                </a:lnTo>
                <a:lnTo>
                  <a:pt x="14" y="75"/>
                </a:lnTo>
                <a:lnTo>
                  <a:pt x="13" y="73"/>
                </a:lnTo>
                <a:lnTo>
                  <a:pt x="14" y="71"/>
                </a:lnTo>
                <a:lnTo>
                  <a:pt x="13" y="70"/>
                </a:lnTo>
                <a:lnTo>
                  <a:pt x="12" y="72"/>
                </a:lnTo>
                <a:lnTo>
                  <a:pt x="12" y="73"/>
                </a:lnTo>
                <a:lnTo>
                  <a:pt x="11" y="74"/>
                </a:lnTo>
                <a:lnTo>
                  <a:pt x="9" y="73"/>
                </a:lnTo>
                <a:lnTo>
                  <a:pt x="7" y="70"/>
                </a:lnTo>
                <a:lnTo>
                  <a:pt x="5" y="69"/>
                </a:lnTo>
                <a:lnTo>
                  <a:pt x="6" y="68"/>
                </a:lnTo>
                <a:lnTo>
                  <a:pt x="6" y="61"/>
                </a:lnTo>
                <a:lnTo>
                  <a:pt x="4" y="59"/>
                </a:lnTo>
                <a:lnTo>
                  <a:pt x="3" y="56"/>
                </a:lnTo>
                <a:lnTo>
                  <a:pt x="1" y="51"/>
                </a:lnTo>
                <a:lnTo>
                  <a:pt x="2" y="49"/>
                </a:lnTo>
                <a:lnTo>
                  <a:pt x="1" y="48"/>
                </a:lnTo>
                <a:lnTo>
                  <a:pt x="1" y="46"/>
                </a:lnTo>
                <a:lnTo>
                  <a:pt x="2" y="43"/>
                </a:lnTo>
                <a:lnTo>
                  <a:pt x="3" y="41"/>
                </a:lnTo>
                <a:lnTo>
                  <a:pt x="4" y="40"/>
                </a:lnTo>
                <a:lnTo>
                  <a:pt x="3" y="36"/>
                </a:lnTo>
                <a:lnTo>
                  <a:pt x="2" y="33"/>
                </a:lnTo>
                <a:lnTo>
                  <a:pt x="2" y="32"/>
                </a:lnTo>
                <a:lnTo>
                  <a:pt x="1" y="31"/>
                </a:lnTo>
                <a:lnTo>
                  <a:pt x="0" y="30"/>
                </a:lnTo>
                <a:lnTo>
                  <a:pt x="0" y="28"/>
                </a:lnTo>
                <a:lnTo>
                  <a:pt x="0" y="26"/>
                </a:lnTo>
                <a:lnTo>
                  <a:pt x="0" y="24"/>
                </a:lnTo>
                <a:lnTo>
                  <a:pt x="2" y="21"/>
                </a:lnTo>
                <a:lnTo>
                  <a:pt x="6" y="16"/>
                </a:lnTo>
                <a:lnTo>
                  <a:pt x="6" y="15"/>
                </a:lnTo>
                <a:lnTo>
                  <a:pt x="7" y="13"/>
                </a:lnTo>
                <a:lnTo>
                  <a:pt x="8" y="12"/>
                </a:lnTo>
                <a:lnTo>
                  <a:pt x="9" y="10"/>
                </a:lnTo>
                <a:lnTo>
                  <a:pt x="9" y="5"/>
                </a:lnTo>
                <a:lnTo>
                  <a:pt x="8" y="3"/>
                </a:lnTo>
                <a:lnTo>
                  <a:pt x="9" y="1"/>
                </a:lnTo>
                <a:lnTo>
                  <a:pt x="10" y="0"/>
                </a:lnTo>
                <a:lnTo>
                  <a:pt x="61" y="13"/>
                </a:lnTo>
                <a:lnTo>
                  <a:pt x="48" y="64"/>
                </a:lnTo>
                <a:lnTo>
                  <a:pt x="104" y="146"/>
                </a:lnTo>
                <a:lnTo>
                  <a:pt x="104" y="148"/>
                </a:lnTo>
                <a:lnTo>
                  <a:pt x="104" y="149"/>
                </a:lnTo>
                <a:lnTo>
                  <a:pt x="104" y="150"/>
                </a:lnTo>
                <a:lnTo>
                  <a:pt x="105" y="152"/>
                </a:lnTo>
                <a:lnTo>
                  <a:pt x="105" y="153"/>
                </a:lnTo>
                <a:lnTo>
                  <a:pt x="105" y="155"/>
                </a:lnTo>
                <a:lnTo>
                  <a:pt x="106" y="157"/>
                </a:lnTo>
                <a:lnTo>
                  <a:pt x="107" y="158"/>
                </a:lnTo>
                <a:lnTo>
                  <a:pt x="108" y="160"/>
                </a:lnTo>
                <a:lnTo>
                  <a:pt x="107" y="160"/>
                </a:lnTo>
                <a:lnTo>
                  <a:pt x="105" y="161"/>
                </a:lnTo>
                <a:lnTo>
                  <a:pt x="103" y="162"/>
                </a:lnTo>
                <a:lnTo>
                  <a:pt x="102" y="164"/>
                </a:lnTo>
                <a:lnTo>
                  <a:pt x="100" y="169"/>
                </a:lnTo>
                <a:lnTo>
                  <a:pt x="98" y="172"/>
                </a:lnTo>
                <a:lnTo>
                  <a:pt x="96" y="172"/>
                </a:lnTo>
                <a:lnTo>
                  <a:pt x="96" y="173"/>
                </a:lnTo>
                <a:lnTo>
                  <a:pt x="97" y="174"/>
                </a:lnTo>
                <a:lnTo>
                  <a:pt x="96" y="175"/>
                </a:lnTo>
                <a:lnTo>
                  <a:pt x="96" y="177"/>
                </a:lnTo>
                <a:lnTo>
                  <a:pt x="96" y="178"/>
                </a:lnTo>
                <a:lnTo>
                  <a:pt x="98" y="180"/>
                </a:lnTo>
                <a:lnTo>
                  <a:pt x="99" y="181"/>
                </a:lnTo>
                <a:lnTo>
                  <a:pt x="98" y="181"/>
                </a:lnTo>
                <a:lnTo>
                  <a:pt x="98" y="183"/>
                </a:lnTo>
                <a:lnTo>
                  <a:pt x="97" y="184"/>
                </a:lnTo>
                <a:lnTo>
                  <a:pt x="96" y="184"/>
                </a:lnTo>
                <a:lnTo>
                  <a:pt x="94" y="183"/>
                </a:lnTo>
                <a:close/>
              </a:path>
            </a:pathLst>
          </a:custGeom>
          <a:solidFill>
            <a:srgbClr val="AAC8F5"/>
          </a:solidFill>
          <a:ln w="12700" cmpd="sng">
            <a:solidFill>
              <a:srgbClr val="000000"/>
            </a:solidFill>
            <a:prstDash val="solid"/>
            <a:round/>
            <a:headEnd/>
            <a:tailEnd/>
          </a:ln>
        </p:spPr>
        <p:txBody>
          <a:bodyPr/>
          <a:lstStyle/>
          <a:p>
            <a:endParaRPr lang="en-US"/>
          </a:p>
        </p:txBody>
      </p:sp>
      <p:sp>
        <p:nvSpPr>
          <p:cNvPr id="30740" name="Freeform 22"/>
          <p:cNvSpPr>
            <a:spLocks/>
          </p:cNvSpPr>
          <p:nvPr/>
        </p:nvSpPr>
        <p:spPr bwMode="auto">
          <a:xfrm>
            <a:off x="3324225" y="2601550"/>
            <a:ext cx="682625" cy="604837"/>
          </a:xfrm>
          <a:custGeom>
            <a:avLst/>
            <a:gdLst>
              <a:gd name="T0" fmla="*/ 2147483647 w 94"/>
              <a:gd name="T1" fmla="*/ 2147483647 h 78"/>
              <a:gd name="T2" fmla="*/ 2147483647 w 94"/>
              <a:gd name="T3" fmla="*/ 2147483647 h 78"/>
              <a:gd name="T4" fmla="*/ 2147483647 w 94"/>
              <a:gd name="T5" fmla="*/ 2147483647 h 78"/>
              <a:gd name="T6" fmla="*/ 2147483647 w 94"/>
              <a:gd name="T7" fmla="*/ 0 h 78"/>
              <a:gd name="T8" fmla="*/ 2147483647 w 94"/>
              <a:gd name="T9" fmla="*/ 2147483647 h 78"/>
              <a:gd name="T10" fmla="*/ 2147483647 w 94"/>
              <a:gd name="T11" fmla="*/ 2147483647 h 78"/>
              <a:gd name="T12" fmla="*/ 2147483647 w 94"/>
              <a:gd name="T13" fmla="*/ 2147483647 h 78"/>
              <a:gd name="T14" fmla="*/ 0 w 94"/>
              <a:gd name="T15" fmla="*/ 2147483647 h 78"/>
              <a:gd name="T16" fmla="*/ 2147483647 w 94"/>
              <a:gd name="T17" fmla="*/ 2147483647 h 78"/>
              <a:gd name="T18" fmla="*/ 2147483647 w 94"/>
              <a:gd name="T19" fmla="*/ 2147483647 h 78"/>
              <a:gd name="T20" fmla="*/ 2147483647 w 94"/>
              <a:gd name="T21" fmla="*/ 2147483647 h 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4"/>
              <a:gd name="T34" fmla="*/ 0 h 78"/>
              <a:gd name="T35" fmla="*/ 94 w 94"/>
              <a:gd name="T36" fmla="*/ 78 h 7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4" h="78">
                <a:moveTo>
                  <a:pt x="88" y="78"/>
                </a:moveTo>
                <a:lnTo>
                  <a:pt x="91" y="44"/>
                </a:lnTo>
                <a:lnTo>
                  <a:pt x="94" y="10"/>
                </a:lnTo>
                <a:lnTo>
                  <a:pt x="10" y="0"/>
                </a:lnTo>
                <a:lnTo>
                  <a:pt x="9" y="8"/>
                </a:lnTo>
                <a:lnTo>
                  <a:pt x="3" y="50"/>
                </a:lnTo>
                <a:lnTo>
                  <a:pt x="2" y="50"/>
                </a:lnTo>
                <a:lnTo>
                  <a:pt x="0" y="67"/>
                </a:lnTo>
                <a:lnTo>
                  <a:pt x="25" y="71"/>
                </a:lnTo>
                <a:lnTo>
                  <a:pt x="88" y="78"/>
                </a:lnTo>
                <a:close/>
              </a:path>
            </a:pathLst>
          </a:custGeom>
          <a:solidFill>
            <a:schemeClr val="bg1"/>
          </a:solidFill>
          <a:ln w="12700" cmpd="sng">
            <a:solidFill>
              <a:srgbClr val="000000"/>
            </a:solidFill>
            <a:prstDash val="solid"/>
            <a:round/>
            <a:headEnd/>
            <a:tailEnd/>
          </a:ln>
        </p:spPr>
        <p:txBody>
          <a:bodyPr/>
          <a:lstStyle/>
          <a:p>
            <a:endParaRPr lang="en-US"/>
          </a:p>
        </p:txBody>
      </p:sp>
      <p:sp>
        <p:nvSpPr>
          <p:cNvPr id="30741" name="Freeform 23"/>
          <p:cNvSpPr>
            <a:spLocks/>
          </p:cNvSpPr>
          <p:nvPr/>
        </p:nvSpPr>
        <p:spPr bwMode="auto">
          <a:xfrm>
            <a:off x="3435350" y="3152412"/>
            <a:ext cx="715963" cy="595313"/>
          </a:xfrm>
          <a:custGeom>
            <a:avLst/>
            <a:gdLst>
              <a:gd name="T0" fmla="*/ 0 w 99"/>
              <a:gd name="T1" fmla="*/ 2147483647 h 77"/>
              <a:gd name="T2" fmla="*/ 2147483647 w 99"/>
              <a:gd name="T3" fmla="*/ 0 h 77"/>
              <a:gd name="T4" fmla="*/ 2147483647 w 99"/>
              <a:gd name="T5" fmla="*/ 2147483647 h 77"/>
              <a:gd name="T6" fmla="*/ 2147483647 w 99"/>
              <a:gd name="T7" fmla="*/ 2147483647 h 77"/>
              <a:gd name="T8" fmla="*/ 2147483647 w 99"/>
              <a:gd name="T9" fmla="*/ 2147483647 h 77"/>
              <a:gd name="T10" fmla="*/ 2147483647 w 99"/>
              <a:gd name="T11" fmla="*/ 2147483647 h 77"/>
              <a:gd name="T12" fmla="*/ 2147483647 w 99"/>
              <a:gd name="T13" fmla="*/ 2147483647 h 77"/>
              <a:gd name="T14" fmla="*/ 0 w 99"/>
              <a:gd name="T15" fmla="*/ 2147483647 h 77"/>
              <a:gd name="T16" fmla="*/ 0 w 99"/>
              <a:gd name="T17" fmla="*/ 2147483647 h 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9"/>
              <a:gd name="T28" fmla="*/ 0 h 77"/>
              <a:gd name="T29" fmla="*/ 99 w 99"/>
              <a:gd name="T30" fmla="*/ 77 h 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9" h="77">
                <a:moveTo>
                  <a:pt x="0" y="67"/>
                </a:moveTo>
                <a:lnTo>
                  <a:pt x="10" y="0"/>
                </a:lnTo>
                <a:lnTo>
                  <a:pt x="73" y="7"/>
                </a:lnTo>
                <a:lnTo>
                  <a:pt x="99" y="9"/>
                </a:lnTo>
                <a:lnTo>
                  <a:pt x="98" y="26"/>
                </a:lnTo>
                <a:lnTo>
                  <a:pt x="95" y="77"/>
                </a:lnTo>
                <a:lnTo>
                  <a:pt x="82" y="76"/>
                </a:lnTo>
                <a:lnTo>
                  <a:pt x="0" y="67"/>
                </a:lnTo>
                <a:close/>
              </a:path>
            </a:pathLst>
          </a:custGeom>
          <a:solidFill>
            <a:schemeClr val="bg1"/>
          </a:solidFill>
          <a:ln w="12700" cmpd="sng">
            <a:solidFill>
              <a:srgbClr val="000000"/>
            </a:solidFill>
            <a:prstDash val="solid"/>
            <a:round/>
            <a:headEnd/>
            <a:tailEnd/>
          </a:ln>
        </p:spPr>
        <p:txBody>
          <a:bodyPr/>
          <a:lstStyle/>
          <a:p>
            <a:endParaRPr lang="en-US"/>
          </a:p>
        </p:txBody>
      </p:sp>
      <p:sp>
        <p:nvSpPr>
          <p:cNvPr id="30742" name="Freeform 24"/>
          <p:cNvSpPr>
            <a:spLocks/>
          </p:cNvSpPr>
          <p:nvPr/>
        </p:nvSpPr>
        <p:spPr bwMode="auto">
          <a:xfrm>
            <a:off x="3341688" y="3669937"/>
            <a:ext cx="684212" cy="758825"/>
          </a:xfrm>
          <a:custGeom>
            <a:avLst/>
            <a:gdLst>
              <a:gd name="T0" fmla="*/ 2147483647 w 95"/>
              <a:gd name="T1" fmla="*/ 0 h 98"/>
              <a:gd name="T2" fmla="*/ 0 w 95"/>
              <a:gd name="T3" fmla="*/ 2147483647 h 98"/>
              <a:gd name="T4" fmla="*/ 0 w 95"/>
              <a:gd name="T5" fmla="*/ 2147483647 h 98"/>
              <a:gd name="T6" fmla="*/ 2147483647 w 95"/>
              <a:gd name="T7" fmla="*/ 2147483647 h 98"/>
              <a:gd name="T8" fmla="*/ 2147483647 w 95"/>
              <a:gd name="T9" fmla="*/ 2147483647 h 98"/>
              <a:gd name="T10" fmla="*/ 2147483647 w 95"/>
              <a:gd name="T11" fmla="*/ 2147483647 h 98"/>
              <a:gd name="T12" fmla="*/ 2147483647 w 95"/>
              <a:gd name="T13" fmla="*/ 2147483647 h 98"/>
              <a:gd name="T14" fmla="*/ 2147483647 w 95"/>
              <a:gd name="T15" fmla="*/ 2147483647 h 98"/>
              <a:gd name="T16" fmla="*/ 2147483647 w 95"/>
              <a:gd name="T17" fmla="*/ 2147483647 h 98"/>
              <a:gd name="T18" fmla="*/ 2147483647 w 95"/>
              <a:gd name="T19" fmla="*/ 2147483647 h 98"/>
              <a:gd name="T20" fmla="*/ 2147483647 w 95"/>
              <a:gd name="T21" fmla="*/ 2147483647 h 98"/>
              <a:gd name="T22" fmla="*/ 2147483647 w 95"/>
              <a:gd name="T23" fmla="*/ 2147483647 h 98"/>
              <a:gd name="T24" fmla="*/ 2147483647 w 95"/>
              <a:gd name="T25" fmla="*/ 2147483647 h 98"/>
              <a:gd name="T26" fmla="*/ 2147483647 w 95"/>
              <a:gd name="T27" fmla="*/ 2147483647 h 98"/>
              <a:gd name="T28" fmla="*/ 2147483647 w 95"/>
              <a:gd name="T29" fmla="*/ 2147483647 h 98"/>
              <a:gd name="T30" fmla="*/ 2147483647 w 95"/>
              <a:gd name="T31" fmla="*/ 2147483647 h 98"/>
              <a:gd name="T32" fmla="*/ 2147483647 w 95"/>
              <a:gd name="T33" fmla="*/ 0 h 98"/>
              <a:gd name="T34" fmla="*/ 2147483647 w 95"/>
              <a:gd name="T35" fmla="*/ 0 h 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5"/>
              <a:gd name="T55" fmla="*/ 0 h 98"/>
              <a:gd name="T56" fmla="*/ 95 w 95"/>
              <a:gd name="T57" fmla="*/ 98 h 9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5" h="98">
                <a:moveTo>
                  <a:pt x="13" y="0"/>
                </a:moveTo>
                <a:lnTo>
                  <a:pt x="0" y="96"/>
                </a:lnTo>
                <a:lnTo>
                  <a:pt x="12" y="98"/>
                </a:lnTo>
                <a:lnTo>
                  <a:pt x="13" y="90"/>
                </a:lnTo>
                <a:lnTo>
                  <a:pt x="37" y="93"/>
                </a:lnTo>
                <a:lnTo>
                  <a:pt x="36" y="92"/>
                </a:lnTo>
                <a:lnTo>
                  <a:pt x="37" y="91"/>
                </a:lnTo>
                <a:lnTo>
                  <a:pt x="36" y="90"/>
                </a:lnTo>
                <a:lnTo>
                  <a:pt x="87" y="94"/>
                </a:lnTo>
                <a:lnTo>
                  <a:pt x="93" y="18"/>
                </a:lnTo>
                <a:lnTo>
                  <a:pt x="94" y="18"/>
                </a:lnTo>
                <a:lnTo>
                  <a:pt x="95" y="9"/>
                </a:lnTo>
                <a:lnTo>
                  <a:pt x="13" y="0"/>
                </a:lnTo>
                <a:close/>
              </a:path>
            </a:pathLst>
          </a:custGeom>
          <a:solidFill>
            <a:schemeClr val="bg1"/>
          </a:solidFill>
          <a:ln w="12700" cmpd="sng">
            <a:solidFill>
              <a:srgbClr val="000000"/>
            </a:solidFill>
            <a:prstDash val="solid"/>
            <a:round/>
            <a:headEnd/>
            <a:tailEnd/>
          </a:ln>
        </p:spPr>
        <p:txBody>
          <a:bodyPr/>
          <a:lstStyle/>
          <a:p>
            <a:endParaRPr lang="en-US"/>
          </a:p>
        </p:txBody>
      </p:sp>
      <p:sp>
        <p:nvSpPr>
          <p:cNvPr id="30743" name="Freeform 25"/>
          <p:cNvSpPr>
            <a:spLocks/>
          </p:cNvSpPr>
          <p:nvPr/>
        </p:nvSpPr>
        <p:spPr bwMode="auto">
          <a:xfrm>
            <a:off x="3600450" y="3809637"/>
            <a:ext cx="1368425" cy="1425575"/>
          </a:xfrm>
          <a:custGeom>
            <a:avLst/>
            <a:gdLst>
              <a:gd name="T0" fmla="*/ 2147483647 w 189"/>
              <a:gd name="T1" fmla="*/ 2147483647 h 184"/>
              <a:gd name="T2" fmla="*/ 2147483647 w 189"/>
              <a:gd name="T3" fmla="*/ 2147483647 h 184"/>
              <a:gd name="T4" fmla="*/ 2147483647 w 189"/>
              <a:gd name="T5" fmla="*/ 2147483647 h 184"/>
              <a:gd name="T6" fmla="*/ 2147483647 w 189"/>
              <a:gd name="T7" fmla="*/ 2147483647 h 184"/>
              <a:gd name="T8" fmla="*/ 2147483647 w 189"/>
              <a:gd name="T9" fmla="*/ 2147483647 h 184"/>
              <a:gd name="T10" fmla="*/ 2147483647 w 189"/>
              <a:gd name="T11" fmla="*/ 2147483647 h 184"/>
              <a:gd name="T12" fmla="*/ 2147483647 w 189"/>
              <a:gd name="T13" fmla="*/ 2147483647 h 184"/>
              <a:gd name="T14" fmla="*/ 2147483647 w 189"/>
              <a:gd name="T15" fmla="*/ 2147483647 h 184"/>
              <a:gd name="T16" fmla="*/ 2147483647 w 189"/>
              <a:gd name="T17" fmla="*/ 2147483647 h 184"/>
              <a:gd name="T18" fmla="*/ 2147483647 w 189"/>
              <a:gd name="T19" fmla="*/ 2147483647 h 184"/>
              <a:gd name="T20" fmla="*/ 2147483647 w 189"/>
              <a:gd name="T21" fmla="*/ 2147483647 h 184"/>
              <a:gd name="T22" fmla="*/ 2147483647 w 189"/>
              <a:gd name="T23" fmla="*/ 2147483647 h 184"/>
              <a:gd name="T24" fmla="*/ 2147483647 w 189"/>
              <a:gd name="T25" fmla="*/ 2147483647 h 184"/>
              <a:gd name="T26" fmla="*/ 2147483647 w 189"/>
              <a:gd name="T27" fmla="*/ 2147483647 h 184"/>
              <a:gd name="T28" fmla="*/ 2147483647 w 189"/>
              <a:gd name="T29" fmla="*/ 2147483647 h 184"/>
              <a:gd name="T30" fmla="*/ 2147483647 w 189"/>
              <a:gd name="T31" fmla="*/ 0 h 184"/>
              <a:gd name="T32" fmla="*/ 0 w 189"/>
              <a:gd name="T33" fmla="*/ 2147483647 h 184"/>
              <a:gd name="T34" fmla="*/ 2147483647 w 189"/>
              <a:gd name="T35" fmla="*/ 2147483647 h 184"/>
              <a:gd name="T36" fmla="*/ 2147483647 w 189"/>
              <a:gd name="T37" fmla="*/ 2147483647 h 184"/>
              <a:gd name="T38" fmla="*/ 2147483647 w 189"/>
              <a:gd name="T39" fmla="*/ 2147483647 h 184"/>
              <a:gd name="T40" fmla="*/ 2147483647 w 189"/>
              <a:gd name="T41" fmla="*/ 2147483647 h 184"/>
              <a:gd name="T42" fmla="*/ 2147483647 w 189"/>
              <a:gd name="T43" fmla="*/ 2147483647 h 184"/>
              <a:gd name="T44" fmla="*/ 2147483647 w 189"/>
              <a:gd name="T45" fmla="*/ 2147483647 h 184"/>
              <a:gd name="T46" fmla="*/ 2147483647 w 189"/>
              <a:gd name="T47" fmla="*/ 2147483647 h 184"/>
              <a:gd name="T48" fmla="*/ 2147483647 w 189"/>
              <a:gd name="T49" fmla="*/ 2147483647 h 184"/>
              <a:gd name="T50" fmla="*/ 2147483647 w 189"/>
              <a:gd name="T51" fmla="*/ 2147483647 h 184"/>
              <a:gd name="T52" fmla="*/ 2147483647 w 189"/>
              <a:gd name="T53" fmla="*/ 2147483647 h 184"/>
              <a:gd name="T54" fmla="*/ 2147483647 w 189"/>
              <a:gd name="T55" fmla="*/ 2147483647 h 184"/>
              <a:gd name="T56" fmla="*/ 2147483647 w 189"/>
              <a:gd name="T57" fmla="*/ 2147483647 h 184"/>
              <a:gd name="T58" fmla="*/ 2147483647 w 189"/>
              <a:gd name="T59" fmla="*/ 2147483647 h 184"/>
              <a:gd name="T60" fmla="*/ 2147483647 w 189"/>
              <a:gd name="T61" fmla="*/ 2147483647 h 184"/>
              <a:gd name="T62" fmla="*/ 2147483647 w 189"/>
              <a:gd name="T63" fmla="*/ 2147483647 h 184"/>
              <a:gd name="T64" fmla="*/ 2147483647 w 189"/>
              <a:gd name="T65" fmla="*/ 2147483647 h 184"/>
              <a:gd name="T66" fmla="*/ 2147483647 w 189"/>
              <a:gd name="T67" fmla="*/ 2147483647 h 184"/>
              <a:gd name="T68" fmla="*/ 2147483647 w 189"/>
              <a:gd name="T69" fmla="*/ 2147483647 h 184"/>
              <a:gd name="T70" fmla="*/ 2147483647 w 189"/>
              <a:gd name="T71" fmla="*/ 2147483647 h 184"/>
              <a:gd name="T72" fmla="*/ 2147483647 w 189"/>
              <a:gd name="T73" fmla="*/ 2147483647 h 184"/>
              <a:gd name="T74" fmla="*/ 2147483647 w 189"/>
              <a:gd name="T75" fmla="*/ 2147483647 h 184"/>
              <a:gd name="T76" fmla="*/ 2147483647 w 189"/>
              <a:gd name="T77" fmla="*/ 2147483647 h 184"/>
              <a:gd name="T78" fmla="*/ 2147483647 w 189"/>
              <a:gd name="T79" fmla="*/ 2147483647 h 184"/>
              <a:gd name="T80" fmla="*/ 2147483647 w 189"/>
              <a:gd name="T81" fmla="*/ 2147483647 h 184"/>
              <a:gd name="T82" fmla="*/ 2147483647 w 189"/>
              <a:gd name="T83" fmla="*/ 2147483647 h 184"/>
              <a:gd name="T84" fmla="*/ 2147483647 w 189"/>
              <a:gd name="T85" fmla="*/ 2147483647 h 184"/>
              <a:gd name="T86" fmla="*/ 2147483647 w 189"/>
              <a:gd name="T87" fmla="*/ 2147483647 h 184"/>
              <a:gd name="T88" fmla="*/ 2147483647 w 189"/>
              <a:gd name="T89" fmla="*/ 2147483647 h 184"/>
              <a:gd name="T90" fmla="*/ 2147483647 w 189"/>
              <a:gd name="T91" fmla="*/ 2147483647 h 184"/>
              <a:gd name="T92" fmla="*/ 2147483647 w 189"/>
              <a:gd name="T93" fmla="*/ 2147483647 h 184"/>
              <a:gd name="T94" fmla="*/ 2147483647 w 189"/>
              <a:gd name="T95" fmla="*/ 2147483647 h 184"/>
              <a:gd name="T96" fmla="*/ 2147483647 w 189"/>
              <a:gd name="T97" fmla="*/ 2147483647 h 184"/>
              <a:gd name="T98" fmla="*/ 2147483647 w 189"/>
              <a:gd name="T99" fmla="*/ 2147483647 h 184"/>
              <a:gd name="T100" fmla="*/ 2147483647 w 189"/>
              <a:gd name="T101" fmla="*/ 2147483647 h 184"/>
              <a:gd name="T102" fmla="*/ 2147483647 w 189"/>
              <a:gd name="T103" fmla="*/ 2147483647 h 184"/>
              <a:gd name="T104" fmla="*/ 2147483647 w 189"/>
              <a:gd name="T105" fmla="*/ 2147483647 h 184"/>
              <a:gd name="T106" fmla="*/ 2147483647 w 189"/>
              <a:gd name="T107" fmla="*/ 2147483647 h 184"/>
              <a:gd name="T108" fmla="*/ 2147483647 w 189"/>
              <a:gd name="T109" fmla="*/ 2147483647 h 184"/>
              <a:gd name="T110" fmla="*/ 2147483647 w 189"/>
              <a:gd name="T111" fmla="*/ 2147483647 h 184"/>
              <a:gd name="T112" fmla="*/ 2147483647 w 189"/>
              <a:gd name="T113" fmla="*/ 2147483647 h 184"/>
              <a:gd name="T114" fmla="*/ 2147483647 w 189"/>
              <a:gd name="T115" fmla="*/ 2147483647 h 184"/>
              <a:gd name="T116" fmla="*/ 2147483647 w 189"/>
              <a:gd name="T117" fmla="*/ 2147483647 h 184"/>
              <a:gd name="T118" fmla="*/ 2147483647 w 189"/>
              <a:gd name="T119" fmla="*/ 2147483647 h 18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89"/>
              <a:gd name="T181" fmla="*/ 0 h 184"/>
              <a:gd name="T182" fmla="*/ 189 w 189"/>
              <a:gd name="T183" fmla="*/ 184 h 18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89" h="184">
                <a:moveTo>
                  <a:pt x="174" y="51"/>
                </a:moveTo>
                <a:lnTo>
                  <a:pt x="173" y="51"/>
                </a:lnTo>
                <a:lnTo>
                  <a:pt x="172" y="51"/>
                </a:lnTo>
                <a:lnTo>
                  <a:pt x="171" y="50"/>
                </a:lnTo>
                <a:lnTo>
                  <a:pt x="165" y="47"/>
                </a:lnTo>
                <a:lnTo>
                  <a:pt x="164" y="47"/>
                </a:lnTo>
                <a:lnTo>
                  <a:pt x="162" y="48"/>
                </a:lnTo>
                <a:lnTo>
                  <a:pt x="159" y="47"/>
                </a:lnTo>
                <a:lnTo>
                  <a:pt x="158" y="47"/>
                </a:lnTo>
                <a:lnTo>
                  <a:pt x="157" y="47"/>
                </a:lnTo>
                <a:lnTo>
                  <a:pt x="154" y="48"/>
                </a:lnTo>
                <a:lnTo>
                  <a:pt x="151" y="49"/>
                </a:lnTo>
                <a:lnTo>
                  <a:pt x="150" y="49"/>
                </a:lnTo>
                <a:lnTo>
                  <a:pt x="148" y="51"/>
                </a:lnTo>
                <a:lnTo>
                  <a:pt x="146" y="49"/>
                </a:lnTo>
                <a:lnTo>
                  <a:pt x="145" y="49"/>
                </a:lnTo>
                <a:lnTo>
                  <a:pt x="145" y="48"/>
                </a:lnTo>
                <a:lnTo>
                  <a:pt x="143" y="48"/>
                </a:lnTo>
                <a:lnTo>
                  <a:pt x="143" y="49"/>
                </a:lnTo>
                <a:lnTo>
                  <a:pt x="142" y="49"/>
                </a:lnTo>
                <a:lnTo>
                  <a:pt x="141" y="48"/>
                </a:lnTo>
                <a:lnTo>
                  <a:pt x="140" y="47"/>
                </a:lnTo>
                <a:lnTo>
                  <a:pt x="139" y="48"/>
                </a:lnTo>
                <a:lnTo>
                  <a:pt x="138" y="49"/>
                </a:lnTo>
                <a:lnTo>
                  <a:pt x="138" y="50"/>
                </a:lnTo>
                <a:lnTo>
                  <a:pt x="137" y="51"/>
                </a:lnTo>
                <a:lnTo>
                  <a:pt x="136" y="50"/>
                </a:lnTo>
                <a:lnTo>
                  <a:pt x="137" y="48"/>
                </a:lnTo>
                <a:lnTo>
                  <a:pt x="136" y="48"/>
                </a:lnTo>
                <a:lnTo>
                  <a:pt x="135" y="48"/>
                </a:lnTo>
                <a:lnTo>
                  <a:pt x="134" y="49"/>
                </a:lnTo>
                <a:lnTo>
                  <a:pt x="133" y="49"/>
                </a:lnTo>
                <a:lnTo>
                  <a:pt x="130" y="46"/>
                </a:lnTo>
                <a:lnTo>
                  <a:pt x="129" y="47"/>
                </a:lnTo>
                <a:lnTo>
                  <a:pt x="128" y="48"/>
                </a:lnTo>
                <a:lnTo>
                  <a:pt x="126" y="48"/>
                </a:lnTo>
                <a:lnTo>
                  <a:pt x="126" y="46"/>
                </a:lnTo>
                <a:lnTo>
                  <a:pt x="125" y="46"/>
                </a:lnTo>
                <a:lnTo>
                  <a:pt x="124" y="44"/>
                </a:lnTo>
                <a:lnTo>
                  <a:pt x="123" y="44"/>
                </a:lnTo>
                <a:lnTo>
                  <a:pt x="120" y="43"/>
                </a:lnTo>
                <a:lnTo>
                  <a:pt x="119" y="44"/>
                </a:lnTo>
                <a:lnTo>
                  <a:pt x="117" y="44"/>
                </a:lnTo>
                <a:lnTo>
                  <a:pt x="117" y="42"/>
                </a:lnTo>
                <a:lnTo>
                  <a:pt x="116" y="43"/>
                </a:lnTo>
                <a:lnTo>
                  <a:pt x="115" y="43"/>
                </a:lnTo>
                <a:lnTo>
                  <a:pt x="113" y="42"/>
                </a:lnTo>
                <a:lnTo>
                  <a:pt x="109" y="42"/>
                </a:lnTo>
                <a:lnTo>
                  <a:pt x="109" y="41"/>
                </a:lnTo>
                <a:lnTo>
                  <a:pt x="108" y="40"/>
                </a:lnTo>
                <a:lnTo>
                  <a:pt x="108" y="39"/>
                </a:lnTo>
                <a:lnTo>
                  <a:pt x="106" y="38"/>
                </a:lnTo>
                <a:lnTo>
                  <a:pt x="105" y="39"/>
                </a:lnTo>
                <a:lnTo>
                  <a:pt x="103" y="39"/>
                </a:lnTo>
                <a:lnTo>
                  <a:pt x="102" y="38"/>
                </a:lnTo>
                <a:lnTo>
                  <a:pt x="100" y="36"/>
                </a:lnTo>
                <a:lnTo>
                  <a:pt x="99" y="35"/>
                </a:lnTo>
                <a:lnTo>
                  <a:pt x="98" y="35"/>
                </a:lnTo>
                <a:lnTo>
                  <a:pt x="99" y="2"/>
                </a:lnTo>
                <a:lnTo>
                  <a:pt x="58" y="0"/>
                </a:lnTo>
                <a:lnTo>
                  <a:pt x="57" y="0"/>
                </a:lnTo>
                <a:lnTo>
                  <a:pt x="51" y="76"/>
                </a:lnTo>
                <a:lnTo>
                  <a:pt x="0" y="72"/>
                </a:lnTo>
                <a:lnTo>
                  <a:pt x="1" y="73"/>
                </a:lnTo>
                <a:lnTo>
                  <a:pt x="0" y="74"/>
                </a:lnTo>
                <a:lnTo>
                  <a:pt x="1" y="75"/>
                </a:lnTo>
                <a:lnTo>
                  <a:pt x="3" y="77"/>
                </a:lnTo>
                <a:lnTo>
                  <a:pt x="4" y="79"/>
                </a:lnTo>
                <a:lnTo>
                  <a:pt x="5" y="81"/>
                </a:lnTo>
                <a:lnTo>
                  <a:pt x="8" y="83"/>
                </a:lnTo>
                <a:lnTo>
                  <a:pt x="16" y="92"/>
                </a:lnTo>
                <a:lnTo>
                  <a:pt x="22" y="98"/>
                </a:lnTo>
                <a:lnTo>
                  <a:pt x="23" y="99"/>
                </a:lnTo>
                <a:lnTo>
                  <a:pt x="23" y="100"/>
                </a:lnTo>
                <a:lnTo>
                  <a:pt x="23" y="101"/>
                </a:lnTo>
                <a:lnTo>
                  <a:pt x="24" y="102"/>
                </a:lnTo>
                <a:lnTo>
                  <a:pt x="25" y="104"/>
                </a:lnTo>
                <a:lnTo>
                  <a:pt x="25" y="110"/>
                </a:lnTo>
                <a:lnTo>
                  <a:pt x="25" y="112"/>
                </a:lnTo>
                <a:lnTo>
                  <a:pt x="28" y="115"/>
                </a:lnTo>
                <a:lnTo>
                  <a:pt x="38" y="123"/>
                </a:lnTo>
                <a:lnTo>
                  <a:pt x="45" y="127"/>
                </a:lnTo>
                <a:lnTo>
                  <a:pt x="46" y="127"/>
                </a:lnTo>
                <a:lnTo>
                  <a:pt x="48" y="127"/>
                </a:lnTo>
                <a:lnTo>
                  <a:pt x="49" y="125"/>
                </a:lnTo>
                <a:lnTo>
                  <a:pt x="50" y="124"/>
                </a:lnTo>
                <a:lnTo>
                  <a:pt x="53" y="117"/>
                </a:lnTo>
                <a:lnTo>
                  <a:pt x="55" y="115"/>
                </a:lnTo>
                <a:lnTo>
                  <a:pt x="56" y="114"/>
                </a:lnTo>
                <a:lnTo>
                  <a:pt x="58" y="115"/>
                </a:lnTo>
                <a:lnTo>
                  <a:pt x="59" y="115"/>
                </a:lnTo>
                <a:lnTo>
                  <a:pt x="59" y="114"/>
                </a:lnTo>
                <a:lnTo>
                  <a:pt x="60" y="113"/>
                </a:lnTo>
                <a:lnTo>
                  <a:pt x="61" y="114"/>
                </a:lnTo>
                <a:lnTo>
                  <a:pt x="62" y="114"/>
                </a:lnTo>
                <a:lnTo>
                  <a:pt x="66" y="115"/>
                </a:lnTo>
                <a:lnTo>
                  <a:pt x="67" y="115"/>
                </a:lnTo>
                <a:lnTo>
                  <a:pt x="70" y="116"/>
                </a:lnTo>
                <a:lnTo>
                  <a:pt x="71" y="116"/>
                </a:lnTo>
                <a:lnTo>
                  <a:pt x="74" y="117"/>
                </a:lnTo>
                <a:lnTo>
                  <a:pt x="75" y="119"/>
                </a:lnTo>
                <a:lnTo>
                  <a:pt x="75" y="120"/>
                </a:lnTo>
                <a:lnTo>
                  <a:pt x="76" y="120"/>
                </a:lnTo>
                <a:lnTo>
                  <a:pt x="77" y="121"/>
                </a:lnTo>
                <a:lnTo>
                  <a:pt x="79" y="123"/>
                </a:lnTo>
                <a:lnTo>
                  <a:pt x="82" y="126"/>
                </a:lnTo>
                <a:lnTo>
                  <a:pt x="83" y="128"/>
                </a:lnTo>
                <a:lnTo>
                  <a:pt x="83" y="129"/>
                </a:lnTo>
                <a:lnTo>
                  <a:pt x="88" y="140"/>
                </a:lnTo>
                <a:lnTo>
                  <a:pt x="89" y="142"/>
                </a:lnTo>
                <a:lnTo>
                  <a:pt x="93" y="147"/>
                </a:lnTo>
                <a:lnTo>
                  <a:pt x="94" y="149"/>
                </a:lnTo>
                <a:lnTo>
                  <a:pt x="97" y="152"/>
                </a:lnTo>
                <a:lnTo>
                  <a:pt x="98" y="153"/>
                </a:lnTo>
                <a:lnTo>
                  <a:pt x="99" y="154"/>
                </a:lnTo>
                <a:lnTo>
                  <a:pt x="100" y="155"/>
                </a:lnTo>
                <a:lnTo>
                  <a:pt x="100" y="159"/>
                </a:lnTo>
                <a:lnTo>
                  <a:pt x="101" y="160"/>
                </a:lnTo>
                <a:lnTo>
                  <a:pt x="101" y="164"/>
                </a:lnTo>
                <a:lnTo>
                  <a:pt x="102" y="165"/>
                </a:lnTo>
                <a:lnTo>
                  <a:pt x="105" y="172"/>
                </a:lnTo>
                <a:lnTo>
                  <a:pt x="106" y="174"/>
                </a:lnTo>
                <a:lnTo>
                  <a:pt x="108" y="174"/>
                </a:lnTo>
                <a:lnTo>
                  <a:pt x="111" y="176"/>
                </a:lnTo>
                <a:lnTo>
                  <a:pt x="114" y="177"/>
                </a:lnTo>
                <a:lnTo>
                  <a:pt x="119" y="180"/>
                </a:lnTo>
                <a:lnTo>
                  <a:pt x="125" y="181"/>
                </a:lnTo>
                <a:lnTo>
                  <a:pt x="126" y="181"/>
                </a:lnTo>
                <a:lnTo>
                  <a:pt x="130" y="183"/>
                </a:lnTo>
                <a:lnTo>
                  <a:pt x="132" y="184"/>
                </a:lnTo>
                <a:lnTo>
                  <a:pt x="133" y="182"/>
                </a:lnTo>
                <a:lnTo>
                  <a:pt x="135" y="182"/>
                </a:lnTo>
                <a:lnTo>
                  <a:pt x="135" y="181"/>
                </a:lnTo>
                <a:lnTo>
                  <a:pt x="134" y="180"/>
                </a:lnTo>
                <a:lnTo>
                  <a:pt x="133" y="178"/>
                </a:lnTo>
                <a:lnTo>
                  <a:pt x="130" y="170"/>
                </a:lnTo>
                <a:lnTo>
                  <a:pt x="129" y="167"/>
                </a:lnTo>
                <a:lnTo>
                  <a:pt x="131" y="162"/>
                </a:lnTo>
                <a:lnTo>
                  <a:pt x="131" y="160"/>
                </a:lnTo>
                <a:lnTo>
                  <a:pt x="130" y="160"/>
                </a:lnTo>
                <a:lnTo>
                  <a:pt x="130" y="159"/>
                </a:lnTo>
                <a:lnTo>
                  <a:pt x="132" y="158"/>
                </a:lnTo>
                <a:lnTo>
                  <a:pt x="133" y="153"/>
                </a:lnTo>
                <a:lnTo>
                  <a:pt x="132" y="153"/>
                </a:lnTo>
                <a:lnTo>
                  <a:pt x="132" y="151"/>
                </a:lnTo>
                <a:lnTo>
                  <a:pt x="133" y="150"/>
                </a:lnTo>
                <a:lnTo>
                  <a:pt x="134" y="151"/>
                </a:lnTo>
                <a:lnTo>
                  <a:pt x="137" y="149"/>
                </a:lnTo>
                <a:lnTo>
                  <a:pt x="137" y="147"/>
                </a:lnTo>
                <a:lnTo>
                  <a:pt x="136" y="146"/>
                </a:lnTo>
                <a:lnTo>
                  <a:pt x="137" y="145"/>
                </a:lnTo>
                <a:lnTo>
                  <a:pt x="138" y="145"/>
                </a:lnTo>
                <a:lnTo>
                  <a:pt x="138" y="144"/>
                </a:lnTo>
                <a:lnTo>
                  <a:pt x="139" y="145"/>
                </a:lnTo>
                <a:lnTo>
                  <a:pt x="140" y="145"/>
                </a:lnTo>
                <a:lnTo>
                  <a:pt x="141" y="144"/>
                </a:lnTo>
                <a:lnTo>
                  <a:pt x="141" y="142"/>
                </a:lnTo>
                <a:lnTo>
                  <a:pt x="142" y="141"/>
                </a:lnTo>
                <a:lnTo>
                  <a:pt x="142" y="142"/>
                </a:lnTo>
                <a:lnTo>
                  <a:pt x="143" y="142"/>
                </a:lnTo>
                <a:lnTo>
                  <a:pt x="146" y="141"/>
                </a:lnTo>
                <a:lnTo>
                  <a:pt x="147" y="141"/>
                </a:lnTo>
                <a:lnTo>
                  <a:pt x="147" y="140"/>
                </a:lnTo>
                <a:lnTo>
                  <a:pt x="145" y="139"/>
                </a:lnTo>
                <a:lnTo>
                  <a:pt x="145" y="138"/>
                </a:lnTo>
                <a:lnTo>
                  <a:pt x="148" y="137"/>
                </a:lnTo>
                <a:lnTo>
                  <a:pt x="149" y="136"/>
                </a:lnTo>
                <a:lnTo>
                  <a:pt x="150" y="136"/>
                </a:lnTo>
                <a:lnTo>
                  <a:pt x="149" y="137"/>
                </a:lnTo>
                <a:lnTo>
                  <a:pt x="150" y="138"/>
                </a:lnTo>
                <a:lnTo>
                  <a:pt x="151" y="137"/>
                </a:lnTo>
                <a:lnTo>
                  <a:pt x="156" y="135"/>
                </a:lnTo>
                <a:lnTo>
                  <a:pt x="165" y="130"/>
                </a:lnTo>
                <a:lnTo>
                  <a:pt x="165" y="128"/>
                </a:lnTo>
                <a:lnTo>
                  <a:pt x="169" y="124"/>
                </a:lnTo>
                <a:lnTo>
                  <a:pt x="168" y="121"/>
                </a:lnTo>
                <a:lnTo>
                  <a:pt x="168" y="119"/>
                </a:lnTo>
                <a:lnTo>
                  <a:pt x="171" y="118"/>
                </a:lnTo>
                <a:lnTo>
                  <a:pt x="171" y="120"/>
                </a:lnTo>
                <a:lnTo>
                  <a:pt x="171" y="121"/>
                </a:lnTo>
                <a:lnTo>
                  <a:pt x="174" y="121"/>
                </a:lnTo>
                <a:lnTo>
                  <a:pt x="175" y="122"/>
                </a:lnTo>
                <a:lnTo>
                  <a:pt x="181" y="119"/>
                </a:lnTo>
                <a:lnTo>
                  <a:pt x="185" y="119"/>
                </a:lnTo>
                <a:lnTo>
                  <a:pt x="184" y="118"/>
                </a:lnTo>
                <a:lnTo>
                  <a:pt x="184" y="117"/>
                </a:lnTo>
                <a:lnTo>
                  <a:pt x="184" y="116"/>
                </a:lnTo>
                <a:lnTo>
                  <a:pt x="184" y="115"/>
                </a:lnTo>
                <a:lnTo>
                  <a:pt x="185" y="114"/>
                </a:lnTo>
                <a:lnTo>
                  <a:pt x="187" y="110"/>
                </a:lnTo>
                <a:lnTo>
                  <a:pt x="186" y="108"/>
                </a:lnTo>
                <a:lnTo>
                  <a:pt x="186" y="107"/>
                </a:lnTo>
                <a:lnTo>
                  <a:pt x="186" y="106"/>
                </a:lnTo>
                <a:lnTo>
                  <a:pt x="186" y="105"/>
                </a:lnTo>
                <a:lnTo>
                  <a:pt x="186" y="103"/>
                </a:lnTo>
                <a:lnTo>
                  <a:pt x="187" y="102"/>
                </a:lnTo>
                <a:lnTo>
                  <a:pt x="188" y="101"/>
                </a:lnTo>
                <a:lnTo>
                  <a:pt x="189" y="98"/>
                </a:lnTo>
                <a:lnTo>
                  <a:pt x="189" y="96"/>
                </a:lnTo>
                <a:lnTo>
                  <a:pt x="188" y="93"/>
                </a:lnTo>
                <a:lnTo>
                  <a:pt x="187" y="91"/>
                </a:lnTo>
                <a:lnTo>
                  <a:pt x="186" y="91"/>
                </a:lnTo>
                <a:lnTo>
                  <a:pt x="187" y="90"/>
                </a:lnTo>
                <a:lnTo>
                  <a:pt x="186" y="89"/>
                </a:lnTo>
                <a:lnTo>
                  <a:pt x="185" y="88"/>
                </a:lnTo>
                <a:lnTo>
                  <a:pt x="184" y="87"/>
                </a:lnTo>
                <a:lnTo>
                  <a:pt x="184" y="86"/>
                </a:lnTo>
                <a:lnTo>
                  <a:pt x="185" y="85"/>
                </a:lnTo>
                <a:lnTo>
                  <a:pt x="184" y="82"/>
                </a:lnTo>
                <a:lnTo>
                  <a:pt x="181" y="80"/>
                </a:lnTo>
                <a:lnTo>
                  <a:pt x="181" y="79"/>
                </a:lnTo>
                <a:lnTo>
                  <a:pt x="180" y="62"/>
                </a:lnTo>
                <a:lnTo>
                  <a:pt x="180" y="53"/>
                </a:lnTo>
                <a:lnTo>
                  <a:pt x="178" y="52"/>
                </a:lnTo>
                <a:lnTo>
                  <a:pt x="176" y="53"/>
                </a:lnTo>
                <a:lnTo>
                  <a:pt x="174" y="51"/>
                </a:lnTo>
                <a:close/>
              </a:path>
            </a:pathLst>
          </a:custGeom>
          <a:solidFill>
            <a:schemeClr val="bg1"/>
          </a:solidFill>
          <a:ln w="12700" cmpd="sng">
            <a:solidFill>
              <a:srgbClr val="000000"/>
            </a:solidFill>
            <a:prstDash val="solid"/>
            <a:round/>
            <a:headEnd/>
            <a:tailEnd/>
          </a:ln>
        </p:spPr>
        <p:txBody>
          <a:bodyPr/>
          <a:lstStyle/>
          <a:p>
            <a:endParaRPr lang="en-US"/>
          </a:p>
        </p:txBody>
      </p:sp>
      <p:sp>
        <p:nvSpPr>
          <p:cNvPr id="30744" name="Freeform 26"/>
          <p:cNvSpPr>
            <a:spLocks/>
          </p:cNvSpPr>
          <p:nvPr/>
        </p:nvSpPr>
        <p:spPr bwMode="auto">
          <a:xfrm>
            <a:off x="6169025" y="2455500"/>
            <a:ext cx="736600" cy="603250"/>
          </a:xfrm>
          <a:custGeom>
            <a:avLst/>
            <a:gdLst>
              <a:gd name="T0" fmla="*/ 2147483647 w 102"/>
              <a:gd name="T1" fmla="*/ 2147483647 h 78"/>
              <a:gd name="T2" fmla="*/ 2147483647 w 102"/>
              <a:gd name="T3" fmla="*/ 2147483647 h 78"/>
              <a:gd name="T4" fmla="*/ 2147483647 w 102"/>
              <a:gd name="T5" fmla="*/ 2147483647 h 78"/>
              <a:gd name="T6" fmla="*/ 2147483647 w 102"/>
              <a:gd name="T7" fmla="*/ 2147483647 h 78"/>
              <a:gd name="T8" fmla="*/ 2147483647 w 102"/>
              <a:gd name="T9" fmla="*/ 2147483647 h 78"/>
              <a:gd name="T10" fmla="*/ 2147483647 w 102"/>
              <a:gd name="T11" fmla="*/ 2147483647 h 78"/>
              <a:gd name="T12" fmla="*/ 2147483647 w 102"/>
              <a:gd name="T13" fmla="*/ 2147483647 h 78"/>
              <a:gd name="T14" fmla="*/ 2147483647 w 102"/>
              <a:gd name="T15" fmla="*/ 2147483647 h 78"/>
              <a:gd name="T16" fmla="*/ 2147483647 w 102"/>
              <a:gd name="T17" fmla="*/ 2147483647 h 78"/>
              <a:gd name="T18" fmla="*/ 2147483647 w 102"/>
              <a:gd name="T19" fmla="*/ 2147483647 h 78"/>
              <a:gd name="T20" fmla="*/ 2147483647 w 102"/>
              <a:gd name="T21" fmla="*/ 2147483647 h 78"/>
              <a:gd name="T22" fmla="*/ 2147483647 w 102"/>
              <a:gd name="T23" fmla="*/ 2147483647 h 78"/>
              <a:gd name="T24" fmla="*/ 2147483647 w 102"/>
              <a:gd name="T25" fmla="*/ 2147483647 h 78"/>
              <a:gd name="T26" fmla="*/ 2147483647 w 102"/>
              <a:gd name="T27" fmla="*/ 2147483647 h 78"/>
              <a:gd name="T28" fmla="*/ 2147483647 w 102"/>
              <a:gd name="T29" fmla="*/ 2147483647 h 78"/>
              <a:gd name="T30" fmla="*/ 2147483647 w 102"/>
              <a:gd name="T31" fmla="*/ 2147483647 h 78"/>
              <a:gd name="T32" fmla="*/ 2147483647 w 102"/>
              <a:gd name="T33" fmla="*/ 2147483647 h 78"/>
              <a:gd name="T34" fmla="*/ 2147483647 w 102"/>
              <a:gd name="T35" fmla="*/ 2147483647 h 78"/>
              <a:gd name="T36" fmla="*/ 2147483647 w 102"/>
              <a:gd name="T37" fmla="*/ 2147483647 h 78"/>
              <a:gd name="T38" fmla="*/ 2147483647 w 102"/>
              <a:gd name="T39" fmla="*/ 2147483647 h 78"/>
              <a:gd name="T40" fmla="*/ 2147483647 w 102"/>
              <a:gd name="T41" fmla="*/ 2147483647 h 78"/>
              <a:gd name="T42" fmla="*/ 2147483647 w 102"/>
              <a:gd name="T43" fmla="*/ 2147483647 h 78"/>
              <a:gd name="T44" fmla="*/ 2147483647 w 102"/>
              <a:gd name="T45" fmla="*/ 2147483647 h 78"/>
              <a:gd name="T46" fmla="*/ 2147483647 w 102"/>
              <a:gd name="T47" fmla="*/ 2147483647 h 78"/>
              <a:gd name="T48" fmla="*/ 2147483647 w 102"/>
              <a:gd name="T49" fmla="*/ 2147483647 h 78"/>
              <a:gd name="T50" fmla="*/ 2147483647 w 102"/>
              <a:gd name="T51" fmla="*/ 2147483647 h 78"/>
              <a:gd name="T52" fmla="*/ 2147483647 w 102"/>
              <a:gd name="T53" fmla="*/ 0 h 78"/>
              <a:gd name="T54" fmla="*/ 2147483647 w 102"/>
              <a:gd name="T55" fmla="*/ 2147483647 h 78"/>
              <a:gd name="T56" fmla="*/ 2147483647 w 102"/>
              <a:gd name="T57" fmla="*/ 2147483647 h 78"/>
              <a:gd name="T58" fmla="*/ 2147483647 w 102"/>
              <a:gd name="T59" fmla="*/ 2147483647 h 78"/>
              <a:gd name="T60" fmla="*/ 2147483647 w 102"/>
              <a:gd name="T61" fmla="*/ 2147483647 h 78"/>
              <a:gd name="T62" fmla="*/ 2147483647 w 102"/>
              <a:gd name="T63" fmla="*/ 2147483647 h 78"/>
              <a:gd name="T64" fmla="*/ 2147483647 w 102"/>
              <a:gd name="T65" fmla="*/ 2147483647 h 78"/>
              <a:gd name="T66" fmla="*/ 2147483647 w 102"/>
              <a:gd name="T67" fmla="*/ 2147483647 h 78"/>
              <a:gd name="T68" fmla="*/ 2147483647 w 102"/>
              <a:gd name="T69" fmla="*/ 2147483647 h 78"/>
              <a:gd name="T70" fmla="*/ 2147483647 w 102"/>
              <a:gd name="T71" fmla="*/ 2147483647 h 78"/>
              <a:gd name="T72" fmla="*/ 2147483647 w 102"/>
              <a:gd name="T73" fmla="*/ 2147483647 h 78"/>
              <a:gd name="T74" fmla="*/ 2147483647 w 102"/>
              <a:gd name="T75" fmla="*/ 2147483647 h 78"/>
              <a:gd name="T76" fmla="*/ 2147483647 w 102"/>
              <a:gd name="T77" fmla="*/ 2147483647 h 78"/>
              <a:gd name="T78" fmla="*/ 2147483647 w 102"/>
              <a:gd name="T79" fmla="*/ 2147483647 h 78"/>
              <a:gd name="T80" fmla="*/ 2147483647 w 102"/>
              <a:gd name="T81" fmla="*/ 2147483647 h 78"/>
              <a:gd name="T82" fmla="*/ 2147483647 w 102"/>
              <a:gd name="T83" fmla="*/ 2147483647 h 78"/>
              <a:gd name="T84" fmla="*/ 2147483647 w 102"/>
              <a:gd name="T85" fmla="*/ 2147483647 h 78"/>
              <a:gd name="T86" fmla="*/ 2147483647 w 102"/>
              <a:gd name="T87" fmla="*/ 2147483647 h 78"/>
              <a:gd name="T88" fmla="*/ 2147483647 w 102"/>
              <a:gd name="T89" fmla="*/ 2147483647 h 7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2"/>
              <a:gd name="T136" fmla="*/ 0 h 78"/>
              <a:gd name="T137" fmla="*/ 102 w 102"/>
              <a:gd name="T138" fmla="*/ 78 h 7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2" h="78">
                <a:moveTo>
                  <a:pt x="66" y="64"/>
                </a:moveTo>
                <a:lnTo>
                  <a:pt x="77" y="68"/>
                </a:lnTo>
                <a:lnTo>
                  <a:pt x="78" y="70"/>
                </a:lnTo>
                <a:lnTo>
                  <a:pt x="77" y="71"/>
                </a:lnTo>
                <a:lnTo>
                  <a:pt x="77" y="72"/>
                </a:lnTo>
                <a:lnTo>
                  <a:pt x="76" y="73"/>
                </a:lnTo>
                <a:lnTo>
                  <a:pt x="76" y="75"/>
                </a:lnTo>
                <a:lnTo>
                  <a:pt x="75" y="75"/>
                </a:lnTo>
                <a:lnTo>
                  <a:pt x="74" y="77"/>
                </a:lnTo>
                <a:lnTo>
                  <a:pt x="74" y="78"/>
                </a:lnTo>
                <a:lnTo>
                  <a:pt x="75" y="78"/>
                </a:lnTo>
                <a:lnTo>
                  <a:pt x="75" y="77"/>
                </a:lnTo>
                <a:lnTo>
                  <a:pt x="77" y="76"/>
                </a:lnTo>
                <a:lnTo>
                  <a:pt x="78" y="76"/>
                </a:lnTo>
                <a:lnTo>
                  <a:pt x="81" y="76"/>
                </a:lnTo>
                <a:lnTo>
                  <a:pt x="81" y="75"/>
                </a:lnTo>
                <a:lnTo>
                  <a:pt x="84" y="75"/>
                </a:lnTo>
                <a:lnTo>
                  <a:pt x="86" y="74"/>
                </a:lnTo>
                <a:lnTo>
                  <a:pt x="87" y="73"/>
                </a:lnTo>
                <a:lnTo>
                  <a:pt x="88" y="72"/>
                </a:lnTo>
                <a:lnTo>
                  <a:pt x="94" y="67"/>
                </a:lnTo>
                <a:lnTo>
                  <a:pt x="96" y="66"/>
                </a:lnTo>
                <a:lnTo>
                  <a:pt x="97" y="65"/>
                </a:lnTo>
                <a:lnTo>
                  <a:pt x="98" y="65"/>
                </a:lnTo>
                <a:lnTo>
                  <a:pt x="99" y="64"/>
                </a:lnTo>
                <a:lnTo>
                  <a:pt x="100" y="63"/>
                </a:lnTo>
                <a:lnTo>
                  <a:pt x="101" y="63"/>
                </a:lnTo>
                <a:lnTo>
                  <a:pt x="102" y="61"/>
                </a:lnTo>
                <a:lnTo>
                  <a:pt x="100" y="62"/>
                </a:lnTo>
                <a:lnTo>
                  <a:pt x="99" y="62"/>
                </a:lnTo>
                <a:lnTo>
                  <a:pt x="97" y="63"/>
                </a:lnTo>
                <a:lnTo>
                  <a:pt x="97" y="64"/>
                </a:lnTo>
                <a:lnTo>
                  <a:pt x="96" y="65"/>
                </a:lnTo>
                <a:lnTo>
                  <a:pt x="95" y="66"/>
                </a:lnTo>
                <a:lnTo>
                  <a:pt x="94" y="65"/>
                </a:lnTo>
                <a:lnTo>
                  <a:pt x="95" y="64"/>
                </a:lnTo>
                <a:lnTo>
                  <a:pt x="96" y="63"/>
                </a:lnTo>
                <a:lnTo>
                  <a:pt x="97" y="61"/>
                </a:lnTo>
                <a:lnTo>
                  <a:pt x="97" y="60"/>
                </a:lnTo>
                <a:lnTo>
                  <a:pt x="96" y="61"/>
                </a:lnTo>
                <a:lnTo>
                  <a:pt x="95" y="62"/>
                </a:lnTo>
                <a:lnTo>
                  <a:pt x="94" y="63"/>
                </a:lnTo>
                <a:lnTo>
                  <a:pt x="91" y="65"/>
                </a:lnTo>
                <a:lnTo>
                  <a:pt x="86" y="67"/>
                </a:lnTo>
                <a:lnTo>
                  <a:pt x="83" y="69"/>
                </a:lnTo>
                <a:lnTo>
                  <a:pt x="81" y="70"/>
                </a:lnTo>
                <a:lnTo>
                  <a:pt x="80" y="72"/>
                </a:lnTo>
                <a:lnTo>
                  <a:pt x="79" y="71"/>
                </a:lnTo>
                <a:lnTo>
                  <a:pt x="79" y="70"/>
                </a:lnTo>
                <a:lnTo>
                  <a:pt x="79" y="68"/>
                </a:lnTo>
                <a:lnTo>
                  <a:pt x="81" y="67"/>
                </a:lnTo>
                <a:lnTo>
                  <a:pt x="79" y="66"/>
                </a:lnTo>
                <a:lnTo>
                  <a:pt x="81" y="64"/>
                </a:lnTo>
                <a:lnTo>
                  <a:pt x="81" y="63"/>
                </a:lnTo>
                <a:lnTo>
                  <a:pt x="81" y="62"/>
                </a:lnTo>
                <a:lnTo>
                  <a:pt x="79" y="49"/>
                </a:lnTo>
                <a:lnTo>
                  <a:pt x="78" y="49"/>
                </a:lnTo>
                <a:lnTo>
                  <a:pt x="78" y="37"/>
                </a:lnTo>
                <a:lnTo>
                  <a:pt x="77" y="34"/>
                </a:lnTo>
                <a:lnTo>
                  <a:pt x="76" y="32"/>
                </a:lnTo>
                <a:lnTo>
                  <a:pt x="76" y="29"/>
                </a:lnTo>
                <a:lnTo>
                  <a:pt x="75" y="25"/>
                </a:lnTo>
                <a:lnTo>
                  <a:pt x="74" y="23"/>
                </a:lnTo>
                <a:lnTo>
                  <a:pt x="73" y="23"/>
                </a:lnTo>
                <a:lnTo>
                  <a:pt x="74" y="24"/>
                </a:lnTo>
                <a:lnTo>
                  <a:pt x="73" y="24"/>
                </a:lnTo>
                <a:lnTo>
                  <a:pt x="73" y="23"/>
                </a:lnTo>
                <a:lnTo>
                  <a:pt x="73" y="21"/>
                </a:lnTo>
                <a:lnTo>
                  <a:pt x="71" y="16"/>
                </a:lnTo>
                <a:lnTo>
                  <a:pt x="71" y="14"/>
                </a:lnTo>
                <a:lnTo>
                  <a:pt x="72" y="12"/>
                </a:lnTo>
                <a:lnTo>
                  <a:pt x="71" y="9"/>
                </a:lnTo>
                <a:lnTo>
                  <a:pt x="69" y="4"/>
                </a:lnTo>
                <a:lnTo>
                  <a:pt x="69" y="3"/>
                </a:lnTo>
                <a:lnTo>
                  <a:pt x="68" y="3"/>
                </a:lnTo>
                <a:lnTo>
                  <a:pt x="69" y="2"/>
                </a:lnTo>
                <a:lnTo>
                  <a:pt x="68" y="0"/>
                </a:lnTo>
                <a:lnTo>
                  <a:pt x="52" y="4"/>
                </a:lnTo>
                <a:lnTo>
                  <a:pt x="51" y="4"/>
                </a:lnTo>
                <a:lnTo>
                  <a:pt x="50" y="5"/>
                </a:lnTo>
                <a:lnTo>
                  <a:pt x="46" y="9"/>
                </a:lnTo>
                <a:lnTo>
                  <a:pt x="42" y="14"/>
                </a:lnTo>
                <a:lnTo>
                  <a:pt x="41" y="15"/>
                </a:lnTo>
                <a:lnTo>
                  <a:pt x="42" y="16"/>
                </a:lnTo>
                <a:lnTo>
                  <a:pt x="41" y="18"/>
                </a:lnTo>
                <a:lnTo>
                  <a:pt x="40" y="19"/>
                </a:lnTo>
                <a:lnTo>
                  <a:pt x="36" y="22"/>
                </a:lnTo>
                <a:lnTo>
                  <a:pt x="36" y="23"/>
                </a:lnTo>
                <a:lnTo>
                  <a:pt x="36" y="25"/>
                </a:lnTo>
                <a:lnTo>
                  <a:pt x="37" y="25"/>
                </a:lnTo>
                <a:lnTo>
                  <a:pt x="38" y="25"/>
                </a:lnTo>
                <a:lnTo>
                  <a:pt x="39" y="26"/>
                </a:lnTo>
                <a:lnTo>
                  <a:pt x="38" y="27"/>
                </a:lnTo>
                <a:lnTo>
                  <a:pt x="38" y="29"/>
                </a:lnTo>
                <a:lnTo>
                  <a:pt x="39" y="30"/>
                </a:lnTo>
                <a:lnTo>
                  <a:pt x="39" y="32"/>
                </a:lnTo>
                <a:lnTo>
                  <a:pt x="36" y="34"/>
                </a:lnTo>
                <a:lnTo>
                  <a:pt x="33" y="38"/>
                </a:lnTo>
                <a:lnTo>
                  <a:pt x="30" y="39"/>
                </a:lnTo>
                <a:lnTo>
                  <a:pt x="23" y="40"/>
                </a:lnTo>
                <a:lnTo>
                  <a:pt x="21" y="39"/>
                </a:lnTo>
                <a:lnTo>
                  <a:pt x="19" y="39"/>
                </a:lnTo>
                <a:lnTo>
                  <a:pt x="16" y="39"/>
                </a:lnTo>
                <a:lnTo>
                  <a:pt x="13" y="40"/>
                </a:lnTo>
                <a:lnTo>
                  <a:pt x="9" y="42"/>
                </a:lnTo>
                <a:lnTo>
                  <a:pt x="7" y="43"/>
                </a:lnTo>
                <a:lnTo>
                  <a:pt x="6" y="45"/>
                </a:lnTo>
                <a:lnTo>
                  <a:pt x="6" y="46"/>
                </a:lnTo>
                <a:lnTo>
                  <a:pt x="9" y="50"/>
                </a:lnTo>
                <a:lnTo>
                  <a:pt x="10" y="51"/>
                </a:lnTo>
                <a:lnTo>
                  <a:pt x="9" y="52"/>
                </a:lnTo>
                <a:lnTo>
                  <a:pt x="8" y="53"/>
                </a:lnTo>
                <a:lnTo>
                  <a:pt x="7" y="55"/>
                </a:lnTo>
                <a:lnTo>
                  <a:pt x="2" y="60"/>
                </a:lnTo>
                <a:lnTo>
                  <a:pt x="0" y="62"/>
                </a:lnTo>
                <a:lnTo>
                  <a:pt x="1" y="66"/>
                </a:lnTo>
                <a:lnTo>
                  <a:pt x="56" y="55"/>
                </a:lnTo>
                <a:lnTo>
                  <a:pt x="57" y="56"/>
                </a:lnTo>
                <a:lnTo>
                  <a:pt x="57" y="57"/>
                </a:lnTo>
                <a:lnTo>
                  <a:pt x="58" y="57"/>
                </a:lnTo>
                <a:lnTo>
                  <a:pt x="58" y="58"/>
                </a:lnTo>
                <a:lnTo>
                  <a:pt x="59" y="58"/>
                </a:lnTo>
                <a:lnTo>
                  <a:pt x="61" y="61"/>
                </a:lnTo>
                <a:lnTo>
                  <a:pt x="61" y="62"/>
                </a:lnTo>
                <a:lnTo>
                  <a:pt x="62" y="63"/>
                </a:lnTo>
                <a:lnTo>
                  <a:pt x="65" y="64"/>
                </a:lnTo>
                <a:lnTo>
                  <a:pt x="66" y="64"/>
                </a:lnTo>
                <a:close/>
              </a:path>
            </a:pathLst>
          </a:custGeom>
          <a:solidFill>
            <a:srgbClr val="AAC8F5"/>
          </a:solidFill>
          <a:ln w="12700" cmpd="sng">
            <a:solidFill>
              <a:srgbClr val="000000"/>
            </a:solidFill>
            <a:prstDash val="solid"/>
            <a:round/>
            <a:headEnd/>
            <a:tailEnd/>
          </a:ln>
        </p:spPr>
        <p:txBody>
          <a:bodyPr/>
          <a:lstStyle/>
          <a:p>
            <a:endParaRPr lang="en-US"/>
          </a:p>
        </p:txBody>
      </p:sp>
      <p:sp>
        <p:nvSpPr>
          <p:cNvPr id="30745" name="Freeform 27"/>
          <p:cNvSpPr>
            <a:spLocks/>
          </p:cNvSpPr>
          <p:nvPr/>
        </p:nvSpPr>
        <p:spPr bwMode="auto">
          <a:xfrm>
            <a:off x="6661150" y="2415812"/>
            <a:ext cx="165100" cy="325438"/>
          </a:xfrm>
          <a:custGeom>
            <a:avLst/>
            <a:gdLst>
              <a:gd name="T0" fmla="*/ 0 w 23"/>
              <a:gd name="T1" fmla="*/ 2147483647 h 42"/>
              <a:gd name="T2" fmla="*/ 2147483647 w 23"/>
              <a:gd name="T3" fmla="*/ 2147483647 h 42"/>
              <a:gd name="T4" fmla="*/ 0 w 23"/>
              <a:gd name="T5" fmla="*/ 2147483647 h 42"/>
              <a:gd name="T6" fmla="*/ 2147483647 w 23"/>
              <a:gd name="T7" fmla="*/ 2147483647 h 42"/>
              <a:gd name="T8" fmla="*/ 2147483647 w 23"/>
              <a:gd name="T9" fmla="*/ 2147483647 h 42"/>
              <a:gd name="T10" fmla="*/ 2147483647 w 23"/>
              <a:gd name="T11" fmla="*/ 2147483647 h 42"/>
              <a:gd name="T12" fmla="*/ 2147483647 w 23"/>
              <a:gd name="T13" fmla="*/ 2147483647 h 42"/>
              <a:gd name="T14" fmla="*/ 2147483647 w 23"/>
              <a:gd name="T15" fmla="*/ 2147483647 h 42"/>
              <a:gd name="T16" fmla="*/ 2147483647 w 23"/>
              <a:gd name="T17" fmla="*/ 2147483647 h 42"/>
              <a:gd name="T18" fmla="*/ 2147483647 w 23"/>
              <a:gd name="T19" fmla="*/ 2147483647 h 42"/>
              <a:gd name="T20" fmla="*/ 2147483647 w 23"/>
              <a:gd name="T21" fmla="*/ 2147483647 h 42"/>
              <a:gd name="T22" fmla="*/ 2147483647 w 23"/>
              <a:gd name="T23" fmla="*/ 2147483647 h 42"/>
              <a:gd name="T24" fmla="*/ 2147483647 w 23"/>
              <a:gd name="T25" fmla="*/ 2147483647 h 42"/>
              <a:gd name="T26" fmla="*/ 2147483647 w 23"/>
              <a:gd name="T27" fmla="*/ 2147483647 h 42"/>
              <a:gd name="T28" fmla="*/ 2147483647 w 23"/>
              <a:gd name="T29" fmla="*/ 2147483647 h 42"/>
              <a:gd name="T30" fmla="*/ 2147483647 w 23"/>
              <a:gd name="T31" fmla="*/ 2147483647 h 42"/>
              <a:gd name="T32" fmla="*/ 2147483647 w 23"/>
              <a:gd name="T33" fmla="*/ 2147483647 h 42"/>
              <a:gd name="T34" fmla="*/ 2147483647 w 23"/>
              <a:gd name="T35" fmla="*/ 2147483647 h 42"/>
              <a:gd name="T36" fmla="*/ 2147483647 w 23"/>
              <a:gd name="T37" fmla="*/ 2147483647 h 42"/>
              <a:gd name="T38" fmla="*/ 2147483647 w 23"/>
              <a:gd name="T39" fmla="*/ 2147483647 h 42"/>
              <a:gd name="T40" fmla="*/ 2147483647 w 23"/>
              <a:gd name="T41" fmla="*/ 2147483647 h 42"/>
              <a:gd name="T42" fmla="*/ 2147483647 w 23"/>
              <a:gd name="T43" fmla="*/ 2147483647 h 42"/>
              <a:gd name="T44" fmla="*/ 2147483647 w 23"/>
              <a:gd name="T45" fmla="*/ 2147483647 h 42"/>
              <a:gd name="T46" fmla="*/ 2147483647 w 23"/>
              <a:gd name="T47" fmla="*/ 2147483647 h 42"/>
              <a:gd name="T48" fmla="*/ 2147483647 w 23"/>
              <a:gd name="T49" fmla="*/ 2147483647 h 42"/>
              <a:gd name="T50" fmla="*/ 2147483647 w 23"/>
              <a:gd name="T51" fmla="*/ 2147483647 h 42"/>
              <a:gd name="T52" fmla="*/ 2147483647 w 23"/>
              <a:gd name="T53" fmla="*/ 2147483647 h 42"/>
              <a:gd name="T54" fmla="*/ 2147483647 w 23"/>
              <a:gd name="T55" fmla="*/ 2147483647 h 42"/>
              <a:gd name="T56" fmla="*/ 2147483647 w 23"/>
              <a:gd name="T57" fmla="*/ 2147483647 h 42"/>
              <a:gd name="T58" fmla="*/ 2147483647 w 23"/>
              <a:gd name="T59" fmla="*/ 2147483647 h 42"/>
              <a:gd name="T60" fmla="*/ 2147483647 w 23"/>
              <a:gd name="T61" fmla="*/ 2147483647 h 42"/>
              <a:gd name="T62" fmla="*/ 2147483647 w 23"/>
              <a:gd name="T63" fmla="*/ 2147483647 h 42"/>
              <a:gd name="T64" fmla="*/ 2147483647 w 23"/>
              <a:gd name="T65" fmla="*/ 2147483647 h 42"/>
              <a:gd name="T66" fmla="*/ 2147483647 w 23"/>
              <a:gd name="T67" fmla="*/ 2147483647 h 42"/>
              <a:gd name="T68" fmla="*/ 2147483647 w 23"/>
              <a:gd name="T69" fmla="*/ 2147483647 h 42"/>
              <a:gd name="T70" fmla="*/ 2147483647 w 23"/>
              <a:gd name="T71" fmla="*/ 2147483647 h 42"/>
              <a:gd name="T72" fmla="*/ 2147483647 w 23"/>
              <a:gd name="T73" fmla="*/ 2147483647 h 42"/>
              <a:gd name="T74" fmla="*/ 2147483647 w 23"/>
              <a:gd name="T75" fmla="*/ 2147483647 h 42"/>
              <a:gd name="T76" fmla="*/ 2147483647 w 23"/>
              <a:gd name="T77" fmla="*/ 2147483647 h 42"/>
              <a:gd name="T78" fmla="*/ 2147483647 w 23"/>
              <a:gd name="T79" fmla="*/ 2147483647 h 42"/>
              <a:gd name="T80" fmla="*/ 2147483647 w 23"/>
              <a:gd name="T81" fmla="*/ 0 h 42"/>
              <a:gd name="T82" fmla="*/ 0 w 23"/>
              <a:gd name="T83" fmla="*/ 2147483647 h 42"/>
              <a:gd name="T84" fmla="*/ 0 w 23"/>
              <a:gd name="T85" fmla="*/ 2147483647 h 4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3"/>
              <a:gd name="T130" fmla="*/ 0 h 42"/>
              <a:gd name="T131" fmla="*/ 23 w 23"/>
              <a:gd name="T132" fmla="*/ 42 h 4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3" h="42">
                <a:moveTo>
                  <a:pt x="0" y="5"/>
                </a:moveTo>
                <a:lnTo>
                  <a:pt x="1" y="7"/>
                </a:lnTo>
                <a:lnTo>
                  <a:pt x="0" y="8"/>
                </a:lnTo>
                <a:lnTo>
                  <a:pt x="1" y="8"/>
                </a:lnTo>
                <a:lnTo>
                  <a:pt x="1" y="9"/>
                </a:lnTo>
                <a:lnTo>
                  <a:pt x="3" y="14"/>
                </a:lnTo>
                <a:lnTo>
                  <a:pt x="4" y="17"/>
                </a:lnTo>
                <a:lnTo>
                  <a:pt x="3" y="19"/>
                </a:lnTo>
                <a:lnTo>
                  <a:pt x="3" y="21"/>
                </a:lnTo>
                <a:lnTo>
                  <a:pt x="5" y="26"/>
                </a:lnTo>
                <a:lnTo>
                  <a:pt x="5" y="28"/>
                </a:lnTo>
                <a:lnTo>
                  <a:pt x="5" y="29"/>
                </a:lnTo>
                <a:lnTo>
                  <a:pt x="6" y="29"/>
                </a:lnTo>
                <a:lnTo>
                  <a:pt x="5" y="28"/>
                </a:lnTo>
                <a:lnTo>
                  <a:pt x="6" y="28"/>
                </a:lnTo>
                <a:lnTo>
                  <a:pt x="7" y="30"/>
                </a:lnTo>
                <a:lnTo>
                  <a:pt x="8" y="34"/>
                </a:lnTo>
                <a:lnTo>
                  <a:pt x="8" y="37"/>
                </a:lnTo>
                <a:lnTo>
                  <a:pt x="9" y="39"/>
                </a:lnTo>
                <a:lnTo>
                  <a:pt x="10" y="42"/>
                </a:lnTo>
                <a:lnTo>
                  <a:pt x="20" y="40"/>
                </a:lnTo>
                <a:lnTo>
                  <a:pt x="19" y="39"/>
                </a:lnTo>
                <a:lnTo>
                  <a:pt x="18" y="38"/>
                </a:lnTo>
                <a:lnTo>
                  <a:pt x="18" y="37"/>
                </a:lnTo>
                <a:lnTo>
                  <a:pt x="19" y="36"/>
                </a:lnTo>
                <a:lnTo>
                  <a:pt x="18" y="34"/>
                </a:lnTo>
                <a:lnTo>
                  <a:pt x="18" y="27"/>
                </a:lnTo>
                <a:lnTo>
                  <a:pt x="18" y="25"/>
                </a:lnTo>
                <a:lnTo>
                  <a:pt x="19" y="21"/>
                </a:lnTo>
                <a:lnTo>
                  <a:pt x="19" y="19"/>
                </a:lnTo>
                <a:lnTo>
                  <a:pt x="19" y="17"/>
                </a:lnTo>
                <a:lnTo>
                  <a:pt x="19" y="15"/>
                </a:lnTo>
                <a:lnTo>
                  <a:pt x="19" y="14"/>
                </a:lnTo>
                <a:lnTo>
                  <a:pt x="19" y="13"/>
                </a:lnTo>
                <a:lnTo>
                  <a:pt x="22" y="11"/>
                </a:lnTo>
                <a:lnTo>
                  <a:pt x="23" y="7"/>
                </a:lnTo>
                <a:lnTo>
                  <a:pt x="22" y="5"/>
                </a:lnTo>
                <a:lnTo>
                  <a:pt x="22" y="3"/>
                </a:lnTo>
                <a:lnTo>
                  <a:pt x="22" y="2"/>
                </a:lnTo>
                <a:lnTo>
                  <a:pt x="21" y="0"/>
                </a:lnTo>
                <a:lnTo>
                  <a:pt x="0" y="5"/>
                </a:lnTo>
                <a:close/>
              </a:path>
            </a:pathLst>
          </a:custGeom>
          <a:solidFill>
            <a:schemeClr val="bg1"/>
          </a:solidFill>
          <a:ln w="12700" cmpd="sng">
            <a:solidFill>
              <a:srgbClr val="000000"/>
            </a:solidFill>
            <a:prstDash val="solid"/>
            <a:round/>
            <a:headEnd/>
            <a:tailEnd/>
          </a:ln>
        </p:spPr>
        <p:txBody>
          <a:bodyPr/>
          <a:lstStyle/>
          <a:p>
            <a:endParaRPr lang="en-US"/>
          </a:p>
        </p:txBody>
      </p:sp>
      <p:grpSp>
        <p:nvGrpSpPr>
          <p:cNvPr id="30746" name="Group 28"/>
          <p:cNvGrpSpPr>
            <a:grpSpLocks/>
          </p:cNvGrpSpPr>
          <p:nvPr/>
        </p:nvGrpSpPr>
        <p:grpSpPr bwMode="auto">
          <a:xfrm>
            <a:off x="1027113" y="4035062"/>
            <a:ext cx="1785937" cy="1390650"/>
            <a:chOff x="768" y="2832"/>
            <a:chExt cx="1203" cy="876"/>
          </a:xfrm>
        </p:grpSpPr>
        <p:sp>
          <p:nvSpPr>
            <p:cNvPr id="30789" name="Freeform 29"/>
            <p:cNvSpPr>
              <a:spLocks/>
            </p:cNvSpPr>
            <p:nvPr/>
          </p:nvSpPr>
          <p:spPr bwMode="auto">
            <a:xfrm>
              <a:off x="1056" y="2832"/>
              <a:ext cx="915" cy="780"/>
            </a:xfrm>
            <a:custGeom>
              <a:avLst/>
              <a:gdLst>
                <a:gd name="T0" fmla="*/ 2147483647 w 188"/>
                <a:gd name="T1" fmla="*/ 2147483647 h 160"/>
                <a:gd name="T2" fmla="*/ 2147483647 w 188"/>
                <a:gd name="T3" fmla="*/ 2147483647 h 160"/>
                <a:gd name="T4" fmla="*/ 2147483647 w 188"/>
                <a:gd name="T5" fmla="*/ 2147483647 h 160"/>
                <a:gd name="T6" fmla="*/ 2147483647 w 188"/>
                <a:gd name="T7" fmla="*/ 2147483647 h 160"/>
                <a:gd name="T8" fmla="*/ 2147483647 w 188"/>
                <a:gd name="T9" fmla="*/ 2147483647 h 160"/>
                <a:gd name="T10" fmla="*/ 2147483647 w 188"/>
                <a:gd name="T11" fmla="*/ 2147483647 h 160"/>
                <a:gd name="T12" fmla="*/ 2147483647 w 188"/>
                <a:gd name="T13" fmla="*/ 2147483647 h 160"/>
                <a:gd name="T14" fmla="*/ 2147483647 w 188"/>
                <a:gd name="T15" fmla="*/ 2147483647 h 160"/>
                <a:gd name="T16" fmla="*/ 2147483647 w 188"/>
                <a:gd name="T17" fmla="*/ 2147483647 h 160"/>
                <a:gd name="T18" fmla="*/ 2147483647 w 188"/>
                <a:gd name="T19" fmla="*/ 2147483647 h 160"/>
                <a:gd name="T20" fmla="*/ 2147483647 w 188"/>
                <a:gd name="T21" fmla="*/ 2147483647 h 160"/>
                <a:gd name="T22" fmla="*/ 2147483647 w 188"/>
                <a:gd name="T23" fmla="*/ 2147483647 h 160"/>
                <a:gd name="T24" fmla="*/ 2147483647 w 188"/>
                <a:gd name="T25" fmla="*/ 2147483647 h 160"/>
                <a:gd name="T26" fmla="*/ 2147483647 w 188"/>
                <a:gd name="T27" fmla="*/ 2147483647 h 160"/>
                <a:gd name="T28" fmla="*/ 2147483647 w 188"/>
                <a:gd name="T29" fmla="*/ 2147483647 h 160"/>
                <a:gd name="T30" fmla="*/ 2147483647 w 188"/>
                <a:gd name="T31" fmla="*/ 2147483647 h 160"/>
                <a:gd name="T32" fmla="*/ 2147483647 w 188"/>
                <a:gd name="T33" fmla="*/ 2147483647 h 160"/>
                <a:gd name="T34" fmla="*/ 2147483647 w 188"/>
                <a:gd name="T35" fmla="*/ 2147483647 h 160"/>
                <a:gd name="T36" fmla="*/ 2147483647 w 188"/>
                <a:gd name="T37" fmla="*/ 2147483647 h 160"/>
                <a:gd name="T38" fmla="*/ 2147483647 w 188"/>
                <a:gd name="T39" fmla="*/ 2147483647 h 160"/>
                <a:gd name="T40" fmla="*/ 2147483647 w 188"/>
                <a:gd name="T41" fmla="*/ 2147483647 h 160"/>
                <a:gd name="T42" fmla="*/ 2147483647 w 188"/>
                <a:gd name="T43" fmla="*/ 2147483647 h 160"/>
                <a:gd name="T44" fmla="*/ 2147483647 w 188"/>
                <a:gd name="T45" fmla="*/ 2147483647 h 160"/>
                <a:gd name="T46" fmla="*/ 2147483647 w 188"/>
                <a:gd name="T47" fmla="*/ 2147483647 h 160"/>
                <a:gd name="T48" fmla="*/ 2147483647 w 188"/>
                <a:gd name="T49" fmla="*/ 2147483647 h 160"/>
                <a:gd name="T50" fmla="*/ 2147483647 w 188"/>
                <a:gd name="T51" fmla="*/ 2147483647 h 160"/>
                <a:gd name="T52" fmla="*/ 2147483647 w 188"/>
                <a:gd name="T53" fmla="*/ 2147483647 h 160"/>
                <a:gd name="T54" fmla="*/ 2147483647 w 188"/>
                <a:gd name="T55" fmla="*/ 2147483647 h 160"/>
                <a:gd name="T56" fmla="*/ 2147483647 w 188"/>
                <a:gd name="T57" fmla="*/ 2147483647 h 160"/>
                <a:gd name="T58" fmla="*/ 2147483647 w 188"/>
                <a:gd name="T59" fmla="*/ 2147483647 h 160"/>
                <a:gd name="T60" fmla="*/ 2147483647 w 188"/>
                <a:gd name="T61" fmla="*/ 2147483647 h 160"/>
                <a:gd name="T62" fmla="*/ 2147483647 w 188"/>
                <a:gd name="T63" fmla="*/ 2147483647 h 160"/>
                <a:gd name="T64" fmla="*/ 2147483647 w 188"/>
                <a:gd name="T65" fmla="*/ 2147483647 h 160"/>
                <a:gd name="T66" fmla="*/ 2147483647 w 188"/>
                <a:gd name="T67" fmla="*/ 2147483647 h 160"/>
                <a:gd name="T68" fmla="*/ 2147483647 w 188"/>
                <a:gd name="T69" fmla="*/ 2147483647 h 160"/>
                <a:gd name="T70" fmla="*/ 2147483647 w 188"/>
                <a:gd name="T71" fmla="*/ 2147483647 h 160"/>
                <a:gd name="T72" fmla="*/ 2147483647 w 188"/>
                <a:gd name="T73" fmla="*/ 2147483647 h 160"/>
                <a:gd name="T74" fmla="*/ 2147483647 w 188"/>
                <a:gd name="T75" fmla="*/ 2147483647 h 160"/>
                <a:gd name="T76" fmla="*/ 2147483647 w 188"/>
                <a:gd name="T77" fmla="*/ 2147483647 h 160"/>
                <a:gd name="T78" fmla="*/ 2147483647 w 188"/>
                <a:gd name="T79" fmla="*/ 2147483647 h 160"/>
                <a:gd name="T80" fmla="*/ 2147483647 w 188"/>
                <a:gd name="T81" fmla="*/ 2147483647 h 160"/>
                <a:gd name="T82" fmla="*/ 2147483647 w 188"/>
                <a:gd name="T83" fmla="*/ 2147483647 h 160"/>
                <a:gd name="T84" fmla="*/ 2147483647 w 188"/>
                <a:gd name="T85" fmla="*/ 2147483647 h 160"/>
                <a:gd name="T86" fmla="*/ 2147483647 w 188"/>
                <a:gd name="T87" fmla="*/ 2147483647 h 160"/>
                <a:gd name="T88" fmla="*/ 2147483647 w 188"/>
                <a:gd name="T89" fmla="*/ 2147483647 h 160"/>
                <a:gd name="T90" fmla="*/ 2147483647 w 188"/>
                <a:gd name="T91" fmla="*/ 2147483647 h 160"/>
                <a:gd name="T92" fmla="*/ 2147483647 w 188"/>
                <a:gd name="T93" fmla="*/ 0 h 160"/>
                <a:gd name="T94" fmla="*/ 2147483647 w 188"/>
                <a:gd name="T95" fmla="*/ 2147483647 h 160"/>
                <a:gd name="T96" fmla="*/ 2147483647 w 188"/>
                <a:gd name="T97" fmla="*/ 2147483647 h 160"/>
                <a:gd name="T98" fmla="*/ 2147483647 w 188"/>
                <a:gd name="T99" fmla="*/ 2147483647 h 160"/>
                <a:gd name="T100" fmla="*/ 2147483647 w 188"/>
                <a:gd name="T101" fmla="*/ 2147483647 h 16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88"/>
                <a:gd name="T154" fmla="*/ 0 h 160"/>
                <a:gd name="T155" fmla="*/ 188 w 188"/>
                <a:gd name="T156" fmla="*/ 160 h 16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88" h="160">
                  <a:moveTo>
                    <a:pt x="10" y="26"/>
                  </a:moveTo>
                  <a:lnTo>
                    <a:pt x="14" y="31"/>
                  </a:lnTo>
                  <a:lnTo>
                    <a:pt x="19" y="39"/>
                  </a:lnTo>
                  <a:lnTo>
                    <a:pt x="26" y="40"/>
                  </a:lnTo>
                  <a:lnTo>
                    <a:pt x="26" y="50"/>
                  </a:lnTo>
                  <a:lnTo>
                    <a:pt x="18" y="50"/>
                  </a:lnTo>
                  <a:lnTo>
                    <a:pt x="18" y="43"/>
                  </a:lnTo>
                  <a:lnTo>
                    <a:pt x="16" y="43"/>
                  </a:lnTo>
                  <a:lnTo>
                    <a:pt x="0" y="50"/>
                  </a:lnTo>
                  <a:lnTo>
                    <a:pt x="5" y="55"/>
                  </a:lnTo>
                  <a:lnTo>
                    <a:pt x="5" y="61"/>
                  </a:lnTo>
                  <a:lnTo>
                    <a:pt x="11" y="64"/>
                  </a:lnTo>
                  <a:lnTo>
                    <a:pt x="21" y="66"/>
                  </a:lnTo>
                  <a:lnTo>
                    <a:pt x="27" y="61"/>
                  </a:lnTo>
                  <a:lnTo>
                    <a:pt x="29" y="72"/>
                  </a:lnTo>
                  <a:lnTo>
                    <a:pt x="22" y="74"/>
                  </a:lnTo>
                  <a:lnTo>
                    <a:pt x="21" y="77"/>
                  </a:lnTo>
                  <a:lnTo>
                    <a:pt x="18" y="79"/>
                  </a:lnTo>
                  <a:lnTo>
                    <a:pt x="13" y="75"/>
                  </a:lnTo>
                  <a:lnTo>
                    <a:pt x="10" y="82"/>
                  </a:lnTo>
                  <a:lnTo>
                    <a:pt x="2" y="90"/>
                  </a:lnTo>
                  <a:lnTo>
                    <a:pt x="6" y="98"/>
                  </a:lnTo>
                  <a:lnTo>
                    <a:pt x="5" y="101"/>
                  </a:lnTo>
                  <a:lnTo>
                    <a:pt x="11" y="107"/>
                  </a:lnTo>
                  <a:lnTo>
                    <a:pt x="19" y="107"/>
                  </a:lnTo>
                  <a:lnTo>
                    <a:pt x="22" y="112"/>
                  </a:lnTo>
                  <a:lnTo>
                    <a:pt x="21" y="115"/>
                  </a:lnTo>
                  <a:lnTo>
                    <a:pt x="22" y="120"/>
                  </a:lnTo>
                  <a:lnTo>
                    <a:pt x="29" y="117"/>
                  </a:lnTo>
                  <a:lnTo>
                    <a:pt x="35" y="123"/>
                  </a:lnTo>
                  <a:lnTo>
                    <a:pt x="45" y="119"/>
                  </a:lnTo>
                  <a:lnTo>
                    <a:pt x="42" y="125"/>
                  </a:lnTo>
                  <a:lnTo>
                    <a:pt x="42" y="131"/>
                  </a:lnTo>
                  <a:lnTo>
                    <a:pt x="29" y="141"/>
                  </a:lnTo>
                  <a:lnTo>
                    <a:pt x="24" y="147"/>
                  </a:lnTo>
                  <a:lnTo>
                    <a:pt x="19" y="147"/>
                  </a:lnTo>
                  <a:lnTo>
                    <a:pt x="11" y="154"/>
                  </a:lnTo>
                  <a:lnTo>
                    <a:pt x="3" y="155"/>
                  </a:lnTo>
                  <a:lnTo>
                    <a:pt x="0" y="159"/>
                  </a:lnTo>
                  <a:lnTo>
                    <a:pt x="3" y="160"/>
                  </a:lnTo>
                  <a:lnTo>
                    <a:pt x="19" y="154"/>
                  </a:lnTo>
                  <a:lnTo>
                    <a:pt x="29" y="149"/>
                  </a:lnTo>
                  <a:lnTo>
                    <a:pt x="48" y="136"/>
                  </a:lnTo>
                  <a:lnTo>
                    <a:pt x="62" y="120"/>
                  </a:lnTo>
                  <a:lnTo>
                    <a:pt x="64" y="117"/>
                  </a:lnTo>
                  <a:lnTo>
                    <a:pt x="59" y="117"/>
                  </a:lnTo>
                  <a:lnTo>
                    <a:pt x="73" y="96"/>
                  </a:lnTo>
                  <a:lnTo>
                    <a:pt x="77" y="95"/>
                  </a:lnTo>
                  <a:lnTo>
                    <a:pt x="77" y="98"/>
                  </a:lnTo>
                  <a:lnTo>
                    <a:pt x="72" y="101"/>
                  </a:lnTo>
                  <a:lnTo>
                    <a:pt x="70" y="111"/>
                  </a:lnTo>
                  <a:lnTo>
                    <a:pt x="73" y="109"/>
                  </a:lnTo>
                  <a:lnTo>
                    <a:pt x="70" y="112"/>
                  </a:lnTo>
                  <a:lnTo>
                    <a:pt x="72" y="114"/>
                  </a:lnTo>
                  <a:lnTo>
                    <a:pt x="82" y="107"/>
                  </a:lnTo>
                  <a:lnTo>
                    <a:pt x="86" y="106"/>
                  </a:lnTo>
                  <a:lnTo>
                    <a:pt x="88" y="101"/>
                  </a:lnTo>
                  <a:lnTo>
                    <a:pt x="86" y="98"/>
                  </a:lnTo>
                  <a:lnTo>
                    <a:pt x="96" y="96"/>
                  </a:lnTo>
                  <a:lnTo>
                    <a:pt x="107" y="103"/>
                  </a:lnTo>
                  <a:lnTo>
                    <a:pt x="117" y="99"/>
                  </a:lnTo>
                  <a:lnTo>
                    <a:pt x="121" y="101"/>
                  </a:lnTo>
                  <a:lnTo>
                    <a:pt x="128" y="101"/>
                  </a:lnTo>
                  <a:lnTo>
                    <a:pt x="145" y="109"/>
                  </a:lnTo>
                  <a:lnTo>
                    <a:pt x="149" y="112"/>
                  </a:lnTo>
                  <a:lnTo>
                    <a:pt x="153" y="119"/>
                  </a:lnTo>
                  <a:lnTo>
                    <a:pt x="163" y="125"/>
                  </a:lnTo>
                  <a:lnTo>
                    <a:pt x="166" y="128"/>
                  </a:lnTo>
                  <a:lnTo>
                    <a:pt x="177" y="135"/>
                  </a:lnTo>
                  <a:lnTo>
                    <a:pt x="188" y="130"/>
                  </a:lnTo>
                  <a:lnTo>
                    <a:pt x="188" y="123"/>
                  </a:lnTo>
                  <a:lnTo>
                    <a:pt x="185" y="117"/>
                  </a:lnTo>
                  <a:lnTo>
                    <a:pt x="180" y="115"/>
                  </a:lnTo>
                  <a:lnTo>
                    <a:pt x="176" y="115"/>
                  </a:lnTo>
                  <a:lnTo>
                    <a:pt x="169" y="111"/>
                  </a:lnTo>
                  <a:lnTo>
                    <a:pt x="163" y="106"/>
                  </a:lnTo>
                  <a:lnTo>
                    <a:pt x="150" y="93"/>
                  </a:lnTo>
                  <a:lnTo>
                    <a:pt x="147" y="95"/>
                  </a:lnTo>
                  <a:lnTo>
                    <a:pt x="144" y="99"/>
                  </a:lnTo>
                  <a:lnTo>
                    <a:pt x="141" y="103"/>
                  </a:lnTo>
                  <a:lnTo>
                    <a:pt x="129" y="96"/>
                  </a:lnTo>
                  <a:lnTo>
                    <a:pt x="129" y="93"/>
                  </a:lnTo>
                  <a:lnTo>
                    <a:pt x="120" y="96"/>
                  </a:lnTo>
                  <a:lnTo>
                    <a:pt x="117" y="80"/>
                  </a:lnTo>
                  <a:lnTo>
                    <a:pt x="109" y="45"/>
                  </a:lnTo>
                  <a:lnTo>
                    <a:pt x="102" y="21"/>
                  </a:lnTo>
                  <a:lnTo>
                    <a:pt x="99" y="10"/>
                  </a:lnTo>
                  <a:lnTo>
                    <a:pt x="90" y="5"/>
                  </a:lnTo>
                  <a:lnTo>
                    <a:pt x="85" y="8"/>
                  </a:lnTo>
                  <a:lnTo>
                    <a:pt x="69" y="5"/>
                  </a:lnTo>
                  <a:lnTo>
                    <a:pt x="64" y="7"/>
                  </a:lnTo>
                  <a:lnTo>
                    <a:pt x="59" y="5"/>
                  </a:lnTo>
                  <a:lnTo>
                    <a:pt x="59" y="4"/>
                  </a:lnTo>
                  <a:lnTo>
                    <a:pt x="45" y="0"/>
                  </a:lnTo>
                  <a:lnTo>
                    <a:pt x="43" y="4"/>
                  </a:lnTo>
                  <a:lnTo>
                    <a:pt x="35" y="4"/>
                  </a:lnTo>
                  <a:lnTo>
                    <a:pt x="29" y="8"/>
                  </a:lnTo>
                  <a:lnTo>
                    <a:pt x="24" y="13"/>
                  </a:lnTo>
                  <a:lnTo>
                    <a:pt x="22" y="18"/>
                  </a:lnTo>
                  <a:lnTo>
                    <a:pt x="19" y="21"/>
                  </a:lnTo>
                  <a:lnTo>
                    <a:pt x="13" y="21"/>
                  </a:lnTo>
                  <a:lnTo>
                    <a:pt x="10" y="26"/>
                  </a:lnTo>
                  <a:close/>
                </a:path>
              </a:pathLst>
            </a:custGeom>
            <a:solidFill>
              <a:schemeClr val="bg1"/>
            </a:solidFill>
            <a:ln w="12700" cmpd="sng">
              <a:solidFill>
                <a:srgbClr val="000000"/>
              </a:solidFill>
              <a:prstDash val="solid"/>
              <a:round/>
              <a:headEnd/>
              <a:tailEnd/>
            </a:ln>
          </p:spPr>
          <p:txBody>
            <a:bodyPr/>
            <a:lstStyle/>
            <a:p>
              <a:endParaRPr lang="en-US"/>
            </a:p>
          </p:txBody>
        </p:sp>
        <p:sp>
          <p:nvSpPr>
            <p:cNvPr id="30790" name="Freeform 30"/>
            <p:cNvSpPr>
              <a:spLocks/>
            </p:cNvSpPr>
            <p:nvPr/>
          </p:nvSpPr>
          <p:spPr bwMode="auto">
            <a:xfrm>
              <a:off x="1021" y="3608"/>
              <a:ext cx="20" cy="14"/>
            </a:xfrm>
            <a:custGeom>
              <a:avLst/>
              <a:gdLst>
                <a:gd name="T0" fmla="*/ 2147483647 w 4"/>
                <a:gd name="T1" fmla="*/ 2147483647 h 3"/>
                <a:gd name="T2" fmla="*/ 2147483647 w 4"/>
                <a:gd name="T3" fmla="*/ 2147483647 h 3"/>
                <a:gd name="T4" fmla="*/ 2147483647 w 4"/>
                <a:gd name="T5" fmla="*/ 2147483647 h 3"/>
                <a:gd name="T6" fmla="*/ 2147483647 w 4"/>
                <a:gd name="T7" fmla="*/ 2147483647 h 3"/>
                <a:gd name="T8" fmla="*/ 2147483647 w 4"/>
                <a:gd name="T9" fmla="*/ 2147483647 h 3"/>
                <a:gd name="T10" fmla="*/ 2147483647 w 4"/>
                <a:gd name="T11" fmla="*/ 2147483647 h 3"/>
                <a:gd name="T12" fmla="*/ 2147483647 w 4"/>
                <a:gd name="T13" fmla="*/ 2147483647 h 3"/>
                <a:gd name="T14" fmla="*/ 2147483647 w 4"/>
                <a:gd name="T15" fmla="*/ 0 h 3"/>
                <a:gd name="T16" fmla="*/ 2147483647 w 4"/>
                <a:gd name="T17" fmla="*/ 0 h 3"/>
                <a:gd name="T18" fmla="*/ 0 w 4"/>
                <a:gd name="T19" fmla="*/ 2147483647 h 3"/>
                <a:gd name="T20" fmla="*/ 0 w 4"/>
                <a:gd name="T21" fmla="*/ 2147483647 h 3"/>
                <a:gd name="T22" fmla="*/ 0 w 4"/>
                <a:gd name="T23" fmla="*/ 2147483647 h 3"/>
                <a:gd name="T24" fmla="*/ 0 w 4"/>
                <a:gd name="T25" fmla="*/ 2147483647 h 3"/>
                <a:gd name="T26" fmla="*/ 0 w 4"/>
                <a:gd name="T27" fmla="*/ 2147483647 h 3"/>
                <a:gd name="T28" fmla="*/ 0 w 4"/>
                <a:gd name="T29" fmla="*/ 2147483647 h 3"/>
                <a:gd name="T30" fmla="*/ 0 w 4"/>
                <a:gd name="T31" fmla="*/ 2147483647 h 3"/>
                <a:gd name="T32" fmla="*/ 0 w 4"/>
                <a:gd name="T33" fmla="*/ 2147483647 h 3"/>
                <a:gd name="T34" fmla="*/ 2147483647 w 4"/>
                <a:gd name="T35" fmla="*/ 2147483647 h 3"/>
                <a:gd name="T36" fmla="*/ 2147483647 w 4"/>
                <a:gd name="T37" fmla="*/ 2147483647 h 3"/>
                <a:gd name="T38" fmla="*/ 2147483647 w 4"/>
                <a:gd name="T39" fmla="*/ 2147483647 h 3"/>
                <a:gd name="T40" fmla="*/ 2147483647 w 4"/>
                <a:gd name="T41" fmla="*/ 2147483647 h 3"/>
                <a:gd name="T42" fmla="*/ 2147483647 w 4"/>
                <a:gd name="T43" fmla="*/ 2147483647 h 3"/>
                <a:gd name="T44" fmla="*/ 2147483647 w 4"/>
                <a:gd name="T45" fmla="*/ 2147483647 h 3"/>
                <a:gd name="T46" fmla="*/ 2147483647 w 4"/>
                <a:gd name="T47" fmla="*/ 2147483647 h 3"/>
                <a:gd name="T48" fmla="*/ 2147483647 w 4"/>
                <a:gd name="T49" fmla="*/ 2147483647 h 3"/>
                <a:gd name="T50" fmla="*/ 2147483647 w 4"/>
                <a:gd name="T51" fmla="*/ 2147483647 h 3"/>
                <a:gd name="T52" fmla="*/ 2147483647 w 4"/>
                <a:gd name="T53" fmla="*/ 2147483647 h 3"/>
                <a:gd name="T54" fmla="*/ 2147483647 w 4"/>
                <a:gd name="T55" fmla="*/ 2147483647 h 3"/>
                <a:gd name="T56" fmla="*/ 2147483647 w 4"/>
                <a:gd name="T57" fmla="*/ 2147483647 h 3"/>
                <a:gd name="T58" fmla="*/ 2147483647 w 4"/>
                <a:gd name="T59" fmla="*/ 2147483647 h 3"/>
                <a:gd name="T60" fmla="*/ 2147483647 w 4"/>
                <a:gd name="T61" fmla="*/ 2147483647 h 3"/>
                <a:gd name="T62" fmla="*/ 2147483647 w 4"/>
                <a:gd name="T63" fmla="*/ 2147483647 h 3"/>
                <a:gd name="T64" fmla="*/ 2147483647 w 4"/>
                <a:gd name="T65" fmla="*/ 0 h 3"/>
                <a:gd name="T66" fmla="*/ 2147483647 w 4"/>
                <a:gd name="T67" fmla="*/ 0 h 3"/>
                <a:gd name="T68" fmla="*/ 2147483647 w 4"/>
                <a:gd name="T69" fmla="*/ 0 h 3"/>
                <a:gd name="T70" fmla="*/ 2147483647 w 4"/>
                <a:gd name="T71" fmla="*/ 0 h 3"/>
                <a:gd name="T72" fmla="*/ 2147483647 w 4"/>
                <a:gd name="T73" fmla="*/ 2147483647 h 3"/>
                <a:gd name="T74" fmla="*/ 2147483647 w 4"/>
                <a:gd name="T75" fmla="*/ 2147483647 h 3"/>
                <a:gd name="T76" fmla="*/ 2147483647 w 4"/>
                <a:gd name="T77" fmla="*/ 2147483647 h 3"/>
                <a:gd name="T78" fmla="*/ 2147483647 w 4"/>
                <a:gd name="T79" fmla="*/ 2147483647 h 3"/>
                <a:gd name="T80" fmla="*/ 2147483647 w 4"/>
                <a:gd name="T81" fmla="*/ 2147483647 h 3"/>
                <a:gd name="T82" fmla="*/ 2147483647 w 4"/>
                <a:gd name="T83" fmla="*/ 2147483647 h 3"/>
                <a:gd name="T84" fmla="*/ 2147483647 w 4"/>
                <a:gd name="T85" fmla="*/ 2147483647 h 3"/>
                <a:gd name="T86" fmla="*/ 2147483647 w 4"/>
                <a:gd name="T87" fmla="*/ 2147483647 h 3"/>
                <a:gd name="T88" fmla="*/ 2147483647 w 4"/>
                <a:gd name="T89" fmla="*/ 2147483647 h 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
                <a:gd name="T136" fmla="*/ 0 h 3"/>
                <a:gd name="T137" fmla="*/ 4 w 4"/>
                <a:gd name="T138" fmla="*/ 3 h 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 h="3">
                  <a:moveTo>
                    <a:pt x="2" y="2"/>
                  </a:moveTo>
                  <a:lnTo>
                    <a:pt x="2" y="1"/>
                  </a:lnTo>
                  <a:lnTo>
                    <a:pt x="1" y="0"/>
                  </a:lnTo>
                  <a:lnTo>
                    <a:pt x="0" y="1"/>
                  </a:lnTo>
                  <a:lnTo>
                    <a:pt x="0" y="2"/>
                  </a:lnTo>
                  <a:lnTo>
                    <a:pt x="1" y="2"/>
                  </a:lnTo>
                  <a:lnTo>
                    <a:pt x="1" y="3"/>
                  </a:lnTo>
                  <a:lnTo>
                    <a:pt x="2" y="3"/>
                  </a:lnTo>
                  <a:lnTo>
                    <a:pt x="3" y="3"/>
                  </a:lnTo>
                  <a:lnTo>
                    <a:pt x="4" y="2"/>
                  </a:lnTo>
                  <a:lnTo>
                    <a:pt x="4" y="1"/>
                  </a:lnTo>
                  <a:lnTo>
                    <a:pt x="4" y="0"/>
                  </a:lnTo>
                  <a:lnTo>
                    <a:pt x="4" y="1"/>
                  </a:lnTo>
                  <a:lnTo>
                    <a:pt x="3" y="1"/>
                  </a:lnTo>
                  <a:lnTo>
                    <a:pt x="2" y="2"/>
                  </a:lnTo>
                  <a:lnTo>
                    <a:pt x="2" y="3"/>
                  </a:lnTo>
                  <a:lnTo>
                    <a:pt x="3" y="3"/>
                  </a:lnTo>
                </a:path>
              </a:pathLst>
            </a:custGeom>
            <a:solidFill>
              <a:schemeClr val="bg1"/>
            </a:solidFill>
            <a:ln w="12700" cmpd="sng">
              <a:solidFill>
                <a:srgbClr val="000000"/>
              </a:solidFill>
              <a:prstDash val="solid"/>
              <a:round/>
              <a:headEnd/>
              <a:tailEnd/>
            </a:ln>
          </p:spPr>
          <p:txBody>
            <a:bodyPr/>
            <a:lstStyle/>
            <a:p>
              <a:endParaRPr lang="en-US"/>
            </a:p>
          </p:txBody>
        </p:sp>
        <p:sp>
          <p:nvSpPr>
            <p:cNvPr id="30791" name="Freeform 31"/>
            <p:cNvSpPr>
              <a:spLocks/>
            </p:cNvSpPr>
            <p:nvPr/>
          </p:nvSpPr>
          <p:spPr bwMode="auto">
            <a:xfrm>
              <a:off x="978" y="3610"/>
              <a:ext cx="43" cy="30"/>
            </a:xfrm>
            <a:custGeom>
              <a:avLst/>
              <a:gdLst>
                <a:gd name="T0" fmla="*/ 2147483647 w 9"/>
                <a:gd name="T1" fmla="*/ 0 h 6"/>
                <a:gd name="T2" fmla="*/ 2147483647 w 9"/>
                <a:gd name="T3" fmla="*/ 0 h 6"/>
                <a:gd name="T4" fmla="*/ 2147483647 w 9"/>
                <a:gd name="T5" fmla="*/ 2147483647 h 6"/>
                <a:gd name="T6" fmla="*/ 2147483647 w 9"/>
                <a:gd name="T7" fmla="*/ 2147483647 h 6"/>
                <a:gd name="T8" fmla="*/ 2147483647 w 9"/>
                <a:gd name="T9" fmla="*/ 2147483647 h 6"/>
                <a:gd name="T10" fmla="*/ 2147483647 w 9"/>
                <a:gd name="T11" fmla="*/ 2147483647 h 6"/>
                <a:gd name="T12" fmla="*/ 2147483647 w 9"/>
                <a:gd name="T13" fmla="*/ 2147483647 h 6"/>
                <a:gd name="T14" fmla="*/ 2147483647 w 9"/>
                <a:gd name="T15" fmla="*/ 2147483647 h 6"/>
                <a:gd name="T16" fmla="*/ 2147483647 w 9"/>
                <a:gd name="T17" fmla="*/ 2147483647 h 6"/>
                <a:gd name="T18" fmla="*/ 2147483647 w 9"/>
                <a:gd name="T19" fmla="*/ 2147483647 h 6"/>
                <a:gd name="T20" fmla="*/ 2147483647 w 9"/>
                <a:gd name="T21" fmla="*/ 2147483647 h 6"/>
                <a:gd name="T22" fmla="*/ 0 w 9"/>
                <a:gd name="T23" fmla="*/ 2147483647 h 6"/>
                <a:gd name="T24" fmla="*/ 0 w 9"/>
                <a:gd name="T25" fmla="*/ 2147483647 h 6"/>
                <a:gd name="T26" fmla="*/ 0 w 9"/>
                <a:gd name="T27" fmla="*/ 2147483647 h 6"/>
                <a:gd name="T28" fmla="*/ 0 w 9"/>
                <a:gd name="T29" fmla="*/ 2147483647 h 6"/>
                <a:gd name="T30" fmla="*/ 0 w 9"/>
                <a:gd name="T31" fmla="*/ 2147483647 h 6"/>
                <a:gd name="T32" fmla="*/ 0 w 9"/>
                <a:gd name="T33" fmla="*/ 2147483647 h 6"/>
                <a:gd name="T34" fmla="*/ 0 w 9"/>
                <a:gd name="T35" fmla="*/ 2147483647 h 6"/>
                <a:gd name="T36" fmla="*/ 0 w 9"/>
                <a:gd name="T37" fmla="*/ 2147483647 h 6"/>
                <a:gd name="T38" fmla="*/ 2147483647 w 9"/>
                <a:gd name="T39" fmla="*/ 2147483647 h 6"/>
                <a:gd name="T40" fmla="*/ 2147483647 w 9"/>
                <a:gd name="T41" fmla="*/ 2147483647 h 6"/>
                <a:gd name="T42" fmla="*/ 2147483647 w 9"/>
                <a:gd name="T43" fmla="*/ 2147483647 h 6"/>
                <a:gd name="T44" fmla="*/ 2147483647 w 9"/>
                <a:gd name="T45" fmla="*/ 2147483647 h 6"/>
                <a:gd name="T46" fmla="*/ 2147483647 w 9"/>
                <a:gd name="T47" fmla="*/ 2147483647 h 6"/>
                <a:gd name="T48" fmla="*/ 2147483647 w 9"/>
                <a:gd name="T49" fmla="*/ 2147483647 h 6"/>
                <a:gd name="T50" fmla="*/ 2147483647 w 9"/>
                <a:gd name="T51" fmla="*/ 2147483647 h 6"/>
                <a:gd name="T52" fmla="*/ 2147483647 w 9"/>
                <a:gd name="T53" fmla="*/ 2147483647 h 6"/>
                <a:gd name="T54" fmla="*/ 2147483647 w 9"/>
                <a:gd name="T55" fmla="*/ 2147483647 h 6"/>
                <a:gd name="T56" fmla="*/ 2147483647 w 9"/>
                <a:gd name="T57" fmla="*/ 0 h 6"/>
                <a:gd name="T58" fmla="*/ 2147483647 w 9"/>
                <a:gd name="T59" fmla="*/ 0 h 6"/>
                <a:gd name="T60" fmla="*/ 2147483647 w 9"/>
                <a:gd name="T61" fmla="*/ 0 h 6"/>
                <a:gd name="T62" fmla="*/ 2147483647 w 9"/>
                <a:gd name="T63" fmla="*/ 0 h 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
                <a:gd name="T97" fmla="*/ 0 h 6"/>
                <a:gd name="T98" fmla="*/ 9 w 9"/>
                <a:gd name="T99" fmla="*/ 6 h 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 h="6">
                  <a:moveTo>
                    <a:pt x="8" y="0"/>
                  </a:moveTo>
                  <a:lnTo>
                    <a:pt x="7" y="0"/>
                  </a:lnTo>
                  <a:lnTo>
                    <a:pt x="6" y="0"/>
                  </a:lnTo>
                  <a:lnTo>
                    <a:pt x="4" y="0"/>
                  </a:lnTo>
                  <a:lnTo>
                    <a:pt x="4" y="1"/>
                  </a:lnTo>
                  <a:lnTo>
                    <a:pt x="3" y="1"/>
                  </a:lnTo>
                  <a:lnTo>
                    <a:pt x="3" y="2"/>
                  </a:lnTo>
                  <a:lnTo>
                    <a:pt x="3" y="3"/>
                  </a:lnTo>
                  <a:lnTo>
                    <a:pt x="2" y="3"/>
                  </a:lnTo>
                  <a:lnTo>
                    <a:pt x="1" y="3"/>
                  </a:lnTo>
                  <a:lnTo>
                    <a:pt x="1" y="4"/>
                  </a:lnTo>
                  <a:lnTo>
                    <a:pt x="1" y="5"/>
                  </a:lnTo>
                  <a:lnTo>
                    <a:pt x="0" y="5"/>
                  </a:lnTo>
                  <a:lnTo>
                    <a:pt x="0" y="6"/>
                  </a:lnTo>
                  <a:lnTo>
                    <a:pt x="1" y="6"/>
                  </a:lnTo>
                  <a:lnTo>
                    <a:pt x="2" y="6"/>
                  </a:lnTo>
                  <a:lnTo>
                    <a:pt x="2" y="5"/>
                  </a:lnTo>
                  <a:lnTo>
                    <a:pt x="3" y="5"/>
                  </a:lnTo>
                  <a:lnTo>
                    <a:pt x="5" y="4"/>
                  </a:lnTo>
                  <a:lnTo>
                    <a:pt x="6" y="3"/>
                  </a:lnTo>
                  <a:lnTo>
                    <a:pt x="7" y="2"/>
                  </a:lnTo>
                  <a:lnTo>
                    <a:pt x="8" y="2"/>
                  </a:lnTo>
                  <a:lnTo>
                    <a:pt x="9" y="1"/>
                  </a:lnTo>
                  <a:lnTo>
                    <a:pt x="8" y="0"/>
                  </a:lnTo>
                  <a:close/>
                </a:path>
              </a:pathLst>
            </a:custGeom>
            <a:solidFill>
              <a:schemeClr val="bg1"/>
            </a:solidFill>
            <a:ln w="12700" cmpd="sng">
              <a:solidFill>
                <a:srgbClr val="000000"/>
              </a:solidFill>
              <a:prstDash val="solid"/>
              <a:round/>
              <a:headEnd/>
              <a:tailEnd/>
            </a:ln>
          </p:spPr>
          <p:txBody>
            <a:bodyPr/>
            <a:lstStyle/>
            <a:p>
              <a:endParaRPr lang="en-US"/>
            </a:p>
          </p:txBody>
        </p:sp>
        <p:sp>
          <p:nvSpPr>
            <p:cNvPr id="30792" name="Freeform 32"/>
            <p:cNvSpPr>
              <a:spLocks/>
            </p:cNvSpPr>
            <p:nvPr/>
          </p:nvSpPr>
          <p:spPr bwMode="auto">
            <a:xfrm>
              <a:off x="934" y="3632"/>
              <a:ext cx="44" cy="34"/>
            </a:xfrm>
            <a:custGeom>
              <a:avLst/>
              <a:gdLst>
                <a:gd name="T0" fmla="*/ 2147483647 w 9"/>
                <a:gd name="T1" fmla="*/ 2147483647 h 7"/>
                <a:gd name="T2" fmla="*/ 2147483647 w 9"/>
                <a:gd name="T3" fmla="*/ 2147483647 h 7"/>
                <a:gd name="T4" fmla="*/ 2147483647 w 9"/>
                <a:gd name="T5" fmla="*/ 2147483647 h 7"/>
                <a:gd name="T6" fmla="*/ 2147483647 w 9"/>
                <a:gd name="T7" fmla="*/ 2147483647 h 7"/>
                <a:gd name="T8" fmla="*/ 2147483647 w 9"/>
                <a:gd name="T9" fmla="*/ 2147483647 h 7"/>
                <a:gd name="T10" fmla="*/ 2147483647 w 9"/>
                <a:gd name="T11" fmla="*/ 2147483647 h 7"/>
                <a:gd name="T12" fmla="*/ 2147483647 w 9"/>
                <a:gd name="T13" fmla="*/ 2147483647 h 7"/>
                <a:gd name="T14" fmla="*/ 0 w 9"/>
                <a:gd name="T15" fmla="*/ 2147483647 h 7"/>
                <a:gd name="T16" fmla="*/ 2147483647 w 9"/>
                <a:gd name="T17" fmla="*/ 2147483647 h 7"/>
                <a:gd name="T18" fmla="*/ 2147483647 w 9"/>
                <a:gd name="T19" fmla="*/ 2147483647 h 7"/>
                <a:gd name="T20" fmla="*/ 2147483647 w 9"/>
                <a:gd name="T21" fmla="*/ 2147483647 h 7"/>
                <a:gd name="T22" fmla="*/ 2147483647 w 9"/>
                <a:gd name="T23" fmla="*/ 2147483647 h 7"/>
                <a:gd name="T24" fmla="*/ 2147483647 w 9"/>
                <a:gd name="T25" fmla="*/ 2147483647 h 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
                <a:gd name="T40" fmla="*/ 0 h 7"/>
                <a:gd name="T41" fmla="*/ 9 w 9"/>
                <a:gd name="T42" fmla="*/ 7 h 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 h="7">
                  <a:moveTo>
                    <a:pt x="8" y="3"/>
                  </a:moveTo>
                  <a:cubicBezTo>
                    <a:pt x="8" y="2"/>
                    <a:pt x="9" y="1"/>
                    <a:pt x="8" y="1"/>
                  </a:cubicBezTo>
                  <a:cubicBezTo>
                    <a:pt x="7" y="0"/>
                    <a:pt x="5" y="2"/>
                    <a:pt x="5" y="3"/>
                  </a:cubicBezTo>
                  <a:cubicBezTo>
                    <a:pt x="4" y="3"/>
                    <a:pt x="4" y="3"/>
                    <a:pt x="4" y="4"/>
                  </a:cubicBezTo>
                  <a:cubicBezTo>
                    <a:pt x="4" y="4"/>
                    <a:pt x="4" y="4"/>
                    <a:pt x="4" y="4"/>
                  </a:cubicBezTo>
                  <a:cubicBezTo>
                    <a:pt x="3" y="5"/>
                    <a:pt x="3" y="5"/>
                    <a:pt x="2" y="5"/>
                  </a:cubicBezTo>
                  <a:cubicBezTo>
                    <a:pt x="2" y="5"/>
                    <a:pt x="2" y="5"/>
                    <a:pt x="1" y="6"/>
                  </a:cubicBezTo>
                  <a:cubicBezTo>
                    <a:pt x="1" y="6"/>
                    <a:pt x="0" y="6"/>
                    <a:pt x="0" y="6"/>
                  </a:cubicBezTo>
                  <a:cubicBezTo>
                    <a:pt x="1" y="7"/>
                    <a:pt x="1" y="7"/>
                    <a:pt x="2" y="6"/>
                  </a:cubicBezTo>
                  <a:cubicBezTo>
                    <a:pt x="2" y="6"/>
                    <a:pt x="3" y="5"/>
                    <a:pt x="3" y="5"/>
                  </a:cubicBezTo>
                  <a:cubicBezTo>
                    <a:pt x="4" y="5"/>
                    <a:pt x="5" y="5"/>
                    <a:pt x="6" y="4"/>
                  </a:cubicBezTo>
                  <a:cubicBezTo>
                    <a:pt x="7" y="4"/>
                    <a:pt x="7" y="3"/>
                    <a:pt x="8" y="3"/>
                  </a:cubicBezTo>
                  <a:cubicBezTo>
                    <a:pt x="8" y="3"/>
                    <a:pt x="8" y="3"/>
                    <a:pt x="8" y="3"/>
                  </a:cubicBezTo>
                  <a:close/>
                </a:path>
              </a:pathLst>
            </a:custGeom>
            <a:solidFill>
              <a:schemeClr val="bg1"/>
            </a:solidFill>
            <a:ln w="12700" cmpd="sng">
              <a:solidFill>
                <a:srgbClr val="000000"/>
              </a:solidFill>
              <a:prstDash val="solid"/>
              <a:round/>
              <a:headEnd/>
              <a:tailEnd/>
            </a:ln>
          </p:spPr>
          <p:txBody>
            <a:bodyPr/>
            <a:lstStyle/>
            <a:p>
              <a:endParaRPr lang="en-US"/>
            </a:p>
          </p:txBody>
        </p:sp>
        <p:sp>
          <p:nvSpPr>
            <p:cNvPr id="30793" name="Freeform 33"/>
            <p:cNvSpPr>
              <a:spLocks/>
            </p:cNvSpPr>
            <p:nvPr/>
          </p:nvSpPr>
          <p:spPr bwMode="auto">
            <a:xfrm>
              <a:off x="934" y="3637"/>
              <a:ext cx="39" cy="29"/>
            </a:xfrm>
            <a:custGeom>
              <a:avLst/>
              <a:gdLst>
                <a:gd name="T0" fmla="*/ 2147483647 w 8"/>
                <a:gd name="T1" fmla="*/ 2147483647 h 6"/>
                <a:gd name="T2" fmla="*/ 2147483647 w 8"/>
                <a:gd name="T3" fmla="*/ 2147483647 h 6"/>
                <a:gd name="T4" fmla="*/ 2147483647 w 8"/>
                <a:gd name="T5" fmla="*/ 2147483647 h 6"/>
                <a:gd name="T6" fmla="*/ 2147483647 w 8"/>
                <a:gd name="T7" fmla="*/ 0 h 6"/>
                <a:gd name="T8" fmla="*/ 2147483647 w 8"/>
                <a:gd name="T9" fmla="*/ 0 h 6"/>
                <a:gd name="T10" fmla="*/ 2147483647 w 8"/>
                <a:gd name="T11" fmla="*/ 0 h 6"/>
                <a:gd name="T12" fmla="*/ 2147483647 w 8"/>
                <a:gd name="T13" fmla="*/ 0 h 6"/>
                <a:gd name="T14" fmla="*/ 2147483647 w 8"/>
                <a:gd name="T15" fmla="*/ 0 h 6"/>
                <a:gd name="T16" fmla="*/ 2147483647 w 8"/>
                <a:gd name="T17" fmla="*/ 0 h 6"/>
                <a:gd name="T18" fmla="*/ 2147483647 w 8"/>
                <a:gd name="T19" fmla="*/ 0 h 6"/>
                <a:gd name="T20" fmla="*/ 2147483647 w 8"/>
                <a:gd name="T21" fmla="*/ 0 h 6"/>
                <a:gd name="T22" fmla="*/ 2147483647 w 8"/>
                <a:gd name="T23" fmla="*/ 0 h 6"/>
                <a:gd name="T24" fmla="*/ 2147483647 w 8"/>
                <a:gd name="T25" fmla="*/ 0 h 6"/>
                <a:gd name="T26" fmla="*/ 2147483647 w 8"/>
                <a:gd name="T27" fmla="*/ 2147483647 h 6"/>
                <a:gd name="T28" fmla="*/ 2147483647 w 8"/>
                <a:gd name="T29" fmla="*/ 2147483647 h 6"/>
                <a:gd name="T30" fmla="*/ 2147483647 w 8"/>
                <a:gd name="T31" fmla="*/ 2147483647 h 6"/>
                <a:gd name="T32" fmla="*/ 2147483647 w 8"/>
                <a:gd name="T33" fmla="*/ 2147483647 h 6"/>
                <a:gd name="T34" fmla="*/ 2147483647 w 8"/>
                <a:gd name="T35" fmla="*/ 2147483647 h 6"/>
                <a:gd name="T36" fmla="*/ 2147483647 w 8"/>
                <a:gd name="T37" fmla="*/ 2147483647 h 6"/>
                <a:gd name="T38" fmla="*/ 2147483647 w 8"/>
                <a:gd name="T39" fmla="*/ 2147483647 h 6"/>
                <a:gd name="T40" fmla="*/ 2147483647 w 8"/>
                <a:gd name="T41" fmla="*/ 2147483647 h 6"/>
                <a:gd name="T42" fmla="*/ 2147483647 w 8"/>
                <a:gd name="T43" fmla="*/ 2147483647 h 6"/>
                <a:gd name="T44" fmla="*/ 2147483647 w 8"/>
                <a:gd name="T45" fmla="*/ 2147483647 h 6"/>
                <a:gd name="T46" fmla="*/ 2147483647 w 8"/>
                <a:gd name="T47" fmla="*/ 2147483647 h 6"/>
                <a:gd name="T48" fmla="*/ 2147483647 w 8"/>
                <a:gd name="T49" fmla="*/ 2147483647 h 6"/>
                <a:gd name="T50" fmla="*/ 2147483647 w 8"/>
                <a:gd name="T51" fmla="*/ 2147483647 h 6"/>
                <a:gd name="T52" fmla="*/ 2147483647 w 8"/>
                <a:gd name="T53" fmla="*/ 2147483647 h 6"/>
                <a:gd name="T54" fmla="*/ 2147483647 w 8"/>
                <a:gd name="T55" fmla="*/ 2147483647 h 6"/>
                <a:gd name="T56" fmla="*/ 2147483647 w 8"/>
                <a:gd name="T57" fmla="*/ 2147483647 h 6"/>
                <a:gd name="T58" fmla="*/ 2147483647 w 8"/>
                <a:gd name="T59" fmla="*/ 2147483647 h 6"/>
                <a:gd name="T60" fmla="*/ 0 w 8"/>
                <a:gd name="T61" fmla="*/ 2147483647 h 6"/>
                <a:gd name="T62" fmla="*/ 0 w 8"/>
                <a:gd name="T63" fmla="*/ 2147483647 h 6"/>
                <a:gd name="T64" fmla="*/ 0 w 8"/>
                <a:gd name="T65" fmla="*/ 2147483647 h 6"/>
                <a:gd name="T66" fmla="*/ 2147483647 w 8"/>
                <a:gd name="T67" fmla="*/ 2147483647 h 6"/>
                <a:gd name="T68" fmla="*/ 2147483647 w 8"/>
                <a:gd name="T69" fmla="*/ 2147483647 h 6"/>
                <a:gd name="T70" fmla="*/ 2147483647 w 8"/>
                <a:gd name="T71" fmla="*/ 2147483647 h 6"/>
                <a:gd name="T72" fmla="*/ 2147483647 w 8"/>
                <a:gd name="T73" fmla="*/ 2147483647 h 6"/>
                <a:gd name="T74" fmla="*/ 2147483647 w 8"/>
                <a:gd name="T75" fmla="*/ 2147483647 h 6"/>
                <a:gd name="T76" fmla="*/ 2147483647 w 8"/>
                <a:gd name="T77" fmla="*/ 2147483647 h 6"/>
                <a:gd name="T78" fmla="*/ 2147483647 w 8"/>
                <a:gd name="T79" fmla="*/ 2147483647 h 6"/>
                <a:gd name="T80" fmla="*/ 2147483647 w 8"/>
                <a:gd name="T81" fmla="*/ 2147483647 h 6"/>
                <a:gd name="T82" fmla="*/ 2147483647 w 8"/>
                <a:gd name="T83" fmla="*/ 2147483647 h 6"/>
                <a:gd name="T84" fmla="*/ 2147483647 w 8"/>
                <a:gd name="T85" fmla="*/ 2147483647 h 6"/>
                <a:gd name="T86" fmla="*/ 2147483647 w 8"/>
                <a:gd name="T87" fmla="*/ 2147483647 h 6"/>
                <a:gd name="T88" fmla="*/ 2147483647 w 8"/>
                <a:gd name="T89" fmla="*/ 2147483647 h 6"/>
                <a:gd name="T90" fmla="*/ 2147483647 w 8"/>
                <a:gd name="T91" fmla="*/ 2147483647 h 6"/>
                <a:gd name="T92" fmla="*/ 2147483647 w 8"/>
                <a:gd name="T93" fmla="*/ 2147483647 h 6"/>
                <a:gd name="T94" fmla="*/ 2147483647 w 8"/>
                <a:gd name="T95" fmla="*/ 2147483647 h 6"/>
                <a:gd name="T96" fmla="*/ 2147483647 w 8"/>
                <a:gd name="T97" fmla="*/ 2147483647 h 6"/>
                <a:gd name="T98" fmla="*/ 2147483647 w 8"/>
                <a:gd name="T99" fmla="*/ 2147483647 h 6"/>
                <a:gd name="T100" fmla="*/ 2147483647 w 8"/>
                <a:gd name="T101" fmla="*/ 2147483647 h 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
                <a:gd name="T154" fmla="*/ 0 h 6"/>
                <a:gd name="T155" fmla="*/ 8 w 8"/>
                <a:gd name="T156" fmla="*/ 6 h 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 h="6">
                  <a:moveTo>
                    <a:pt x="8" y="2"/>
                  </a:moveTo>
                  <a:lnTo>
                    <a:pt x="8" y="1"/>
                  </a:lnTo>
                  <a:lnTo>
                    <a:pt x="8" y="0"/>
                  </a:lnTo>
                  <a:lnTo>
                    <a:pt x="7" y="0"/>
                  </a:lnTo>
                  <a:lnTo>
                    <a:pt x="6" y="0"/>
                  </a:lnTo>
                  <a:lnTo>
                    <a:pt x="5" y="1"/>
                  </a:lnTo>
                  <a:lnTo>
                    <a:pt x="5" y="2"/>
                  </a:lnTo>
                  <a:lnTo>
                    <a:pt x="4" y="2"/>
                  </a:lnTo>
                  <a:lnTo>
                    <a:pt x="4" y="3"/>
                  </a:lnTo>
                  <a:lnTo>
                    <a:pt x="2" y="4"/>
                  </a:lnTo>
                  <a:lnTo>
                    <a:pt x="1" y="4"/>
                  </a:lnTo>
                  <a:lnTo>
                    <a:pt x="1" y="5"/>
                  </a:lnTo>
                  <a:lnTo>
                    <a:pt x="0" y="5"/>
                  </a:lnTo>
                  <a:lnTo>
                    <a:pt x="1" y="6"/>
                  </a:lnTo>
                  <a:lnTo>
                    <a:pt x="2" y="5"/>
                  </a:lnTo>
                  <a:lnTo>
                    <a:pt x="3" y="5"/>
                  </a:lnTo>
                  <a:lnTo>
                    <a:pt x="3" y="4"/>
                  </a:lnTo>
                  <a:lnTo>
                    <a:pt x="5" y="4"/>
                  </a:lnTo>
                  <a:lnTo>
                    <a:pt x="5" y="3"/>
                  </a:lnTo>
                  <a:lnTo>
                    <a:pt x="6" y="3"/>
                  </a:lnTo>
                  <a:lnTo>
                    <a:pt x="7" y="3"/>
                  </a:lnTo>
                  <a:lnTo>
                    <a:pt x="7" y="2"/>
                  </a:lnTo>
                  <a:lnTo>
                    <a:pt x="8" y="2"/>
                  </a:lnTo>
                  <a:close/>
                </a:path>
              </a:pathLst>
            </a:custGeom>
            <a:solidFill>
              <a:schemeClr val="bg1"/>
            </a:solidFill>
            <a:ln w="12700" cmpd="sng">
              <a:solidFill>
                <a:srgbClr val="000000"/>
              </a:solidFill>
              <a:prstDash val="solid"/>
              <a:round/>
              <a:headEnd/>
              <a:tailEnd/>
            </a:ln>
          </p:spPr>
          <p:txBody>
            <a:bodyPr/>
            <a:lstStyle/>
            <a:p>
              <a:endParaRPr lang="en-US"/>
            </a:p>
          </p:txBody>
        </p:sp>
        <p:sp>
          <p:nvSpPr>
            <p:cNvPr id="30794" name="Freeform 34"/>
            <p:cNvSpPr>
              <a:spLocks/>
            </p:cNvSpPr>
            <p:nvPr/>
          </p:nvSpPr>
          <p:spPr bwMode="auto">
            <a:xfrm>
              <a:off x="909" y="3676"/>
              <a:ext cx="5" cy="5"/>
            </a:xfrm>
            <a:custGeom>
              <a:avLst/>
              <a:gdLst>
                <a:gd name="T0" fmla="*/ 2147483647 w 1"/>
                <a:gd name="T1" fmla="*/ 0 h 1"/>
                <a:gd name="T2" fmla="*/ 0 w 1"/>
                <a:gd name="T3" fmla="*/ 0 h 1"/>
                <a:gd name="T4" fmla="*/ 0 w 1"/>
                <a:gd name="T5" fmla="*/ 2147483647 h 1"/>
                <a:gd name="T6" fmla="*/ 2147483647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0"/>
                  </a:moveTo>
                  <a:cubicBezTo>
                    <a:pt x="1" y="0"/>
                    <a:pt x="0" y="0"/>
                    <a:pt x="0" y="0"/>
                  </a:cubicBezTo>
                  <a:cubicBezTo>
                    <a:pt x="0" y="0"/>
                    <a:pt x="0" y="1"/>
                    <a:pt x="0" y="1"/>
                  </a:cubicBezTo>
                  <a:cubicBezTo>
                    <a:pt x="1" y="1"/>
                    <a:pt x="1" y="1"/>
                    <a:pt x="1" y="0"/>
                  </a:cubicBezTo>
                  <a:close/>
                </a:path>
              </a:pathLst>
            </a:custGeom>
            <a:solidFill>
              <a:schemeClr val="bg1"/>
            </a:solidFill>
            <a:ln w="12700" cmpd="sng">
              <a:solidFill>
                <a:srgbClr val="000000"/>
              </a:solidFill>
              <a:prstDash val="solid"/>
              <a:round/>
              <a:headEnd/>
              <a:tailEnd/>
            </a:ln>
          </p:spPr>
          <p:txBody>
            <a:bodyPr/>
            <a:lstStyle/>
            <a:p>
              <a:endParaRPr lang="en-US"/>
            </a:p>
          </p:txBody>
        </p:sp>
        <p:sp>
          <p:nvSpPr>
            <p:cNvPr id="30795" name="Freeform 35"/>
            <p:cNvSpPr>
              <a:spLocks/>
            </p:cNvSpPr>
            <p:nvPr/>
          </p:nvSpPr>
          <p:spPr bwMode="auto">
            <a:xfrm>
              <a:off x="909" y="3676"/>
              <a:ext cx="5" cy="5"/>
            </a:xfrm>
            <a:custGeom>
              <a:avLst/>
              <a:gdLst>
                <a:gd name="T0" fmla="*/ 2147483647 w 1"/>
                <a:gd name="T1" fmla="*/ 0 h 1"/>
                <a:gd name="T2" fmla="*/ 2147483647 w 1"/>
                <a:gd name="T3" fmla="*/ 0 h 1"/>
                <a:gd name="T4" fmla="*/ 2147483647 w 1"/>
                <a:gd name="T5" fmla="*/ 0 h 1"/>
                <a:gd name="T6" fmla="*/ 2147483647 w 1"/>
                <a:gd name="T7" fmla="*/ 0 h 1"/>
                <a:gd name="T8" fmla="*/ 0 w 1"/>
                <a:gd name="T9" fmla="*/ 0 h 1"/>
                <a:gd name="T10" fmla="*/ 0 w 1"/>
                <a:gd name="T11" fmla="*/ 0 h 1"/>
                <a:gd name="T12" fmla="*/ 0 w 1"/>
                <a:gd name="T13" fmla="*/ 0 h 1"/>
                <a:gd name="T14" fmla="*/ 0 w 1"/>
                <a:gd name="T15" fmla="*/ 0 h 1"/>
                <a:gd name="T16" fmla="*/ 0 w 1"/>
                <a:gd name="T17" fmla="*/ 2147483647 h 1"/>
                <a:gd name="T18" fmla="*/ 0 w 1"/>
                <a:gd name="T19" fmla="*/ 2147483647 h 1"/>
                <a:gd name="T20" fmla="*/ 0 w 1"/>
                <a:gd name="T21" fmla="*/ 2147483647 h 1"/>
                <a:gd name="T22" fmla="*/ 0 w 1"/>
                <a:gd name="T23" fmla="*/ 2147483647 h 1"/>
                <a:gd name="T24" fmla="*/ 0 w 1"/>
                <a:gd name="T25" fmla="*/ 2147483647 h 1"/>
                <a:gd name="T26" fmla="*/ 2147483647 w 1"/>
                <a:gd name="T27" fmla="*/ 2147483647 h 1"/>
                <a:gd name="T28" fmla="*/ 2147483647 w 1"/>
                <a:gd name="T29" fmla="*/ 0 h 1"/>
                <a:gd name="T30" fmla="*/ 2147483647 w 1"/>
                <a:gd name="T31" fmla="*/ 0 h 1"/>
                <a:gd name="T32" fmla="*/ 2147483647 w 1"/>
                <a:gd name="T33" fmla="*/ 0 h 1"/>
                <a:gd name="T34" fmla="*/ 2147483647 w 1"/>
                <a:gd name="T35" fmla="*/ 0 h 1"/>
                <a:gd name="T36" fmla="*/ 2147483647 w 1"/>
                <a:gd name="T37" fmla="*/ 0 h 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
                <a:gd name="T58" fmla="*/ 0 h 1"/>
                <a:gd name="T59" fmla="*/ 1 w 1"/>
                <a:gd name="T60" fmla="*/ 1 h 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 h="1">
                  <a:moveTo>
                    <a:pt x="1" y="0"/>
                  </a:moveTo>
                  <a:lnTo>
                    <a:pt x="1" y="0"/>
                  </a:lnTo>
                  <a:lnTo>
                    <a:pt x="0" y="0"/>
                  </a:lnTo>
                  <a:lnTo>
                    <a:pt x="0" y="1"/>
                  </a:lnTo>
                  <a:lnTo>
                    <a:pt x="1" y="1"/>
                  </a:lnTo>
                  <a:lnTo>
                    <a:pt x="1" y="0"/>
                  </a:lnTo>
                  <a:close/>
                </a:path>
              </a:pathLst>
            </a:custGeom>
            <a:solidFill>
              <a:schemeClr val="bg1"/>
            </a:solidFill>
            <a:ln w="12700" cmpd="sng">
              <a:solidFill>
                <a:srgbClr val="000000"/>
              </a:solidFill>
              <a:prstDash val="solid"/>
              <a:round/>
              <a:headEnd/>
              <a:tailEnd/>
            </a:ln>
          </p:spPr>
          <p:txBody>
            <a:bodyPr/>
            <a:lstStyle/>
            <a:p>
              <a:endParaRPr lang="en-US"/>
            </a:p>
          </p:txBody>
        </p:sp>
        <p:sp>
          <p:nvSpPr>
            <p:cNvPr id="30796" name="Freeform 36"/>
            <p:cNvSpPr>
              <a:spLocks/>
            </p:cNvSpPr>
            <p:nvPr/>
          </p:nvSpPr>
          <p:spPr bwMode="auto">
            <a:xfrm>
              <a:off x="870" y="3682"/>
              <a:ext cx="14" cy="14"/>
            </a:xfrm>
            <a:custGeom>
              <a:avLst/>
              <a:gdLst>
                <a:gd name="T0" fmla="*/ 2147483647 w 3"/>
                <a:gd name="T1" fmla="*/ 2147483647 h 3"/>
                <a:gd name="T2" fmla="*/ 2147483647 w 3"/>
                <a:gd name="T3" fmla="*/ 2147483647 h 3"/>
                <a:gd name="T4" fmla="*/ 2147483647 w 3"/>
                <a:gd name="T5" fmla="*/ 2147483647 h 3"/>
                <a:gd name="T6" fmla="*/ 2147483647 w 3"/>
                <a:gd name="T7" fmla="*/ 2147483647 h 3"/>
                <a:gd name="T8" fmla="*/ 2147483647 w 3"/>
                <a:gd name="T9" fmla="*/ 2147483647 h 3"/>
                <a:gd name="T10" fmla="*/ 2147483647 w 3"/>
                <a:gd name="T11" fmla="*/ 2147483647 h 3"/>
                <a:gd name="T12" fmla="*/ 0 w 3"/>
                <a:gd name="T13" fmla="*/ 2147483647 h 3"/>
                <a:gd name="T14" fmla="*/ 2147483647 w 3"/>
                <a:gd name="T15" fmla="*/ 2147483647 h 3"/>
                <a:gd name="T16" fmla="*/ 2147483647 w 3"/>
                <a:gd name="T17" fmla="*/ 2147483647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3"/>
                <a:gd name="T29" fmla="*/ 3 w 3"/>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3">
                  <a:moveTo>
                    <a:pt x="2" y="1"/>
                  </a:moveTo>
                  <a:cubicBezTo>
                    <a:pt x="2" y="0"/>
                    <a:pt x="3" y="0"/>
                    <a:pt x="3" y="1"/>
                  </a:cubicBezTo>
                  <a:cubicBezTo>
                    <a:pt x="3" y="1"/>
                    <a:pt x="3" y="1"/>
                    <a:pt x="2" y="1"/>
                  </a:cubicBezTo>
                  <a:cubicBezTo>
                    <a:pt x="2" y="2"/>
                    <a:pt x="3" y="2"/>
                    <a:pt x="3" y="2"/>
                  </a:cubicBezTo>
                  <a:cubicBezTo>
                    <a:pt x="3" y="2"/>
                    <a:pt x="2" y="2"/>
                    <a:pt x="2" y="2"/>
                  </a:cubicBezTo>
                  <a:cubicBezTo>
                    <a:pt x="2" y="2"/>
                    <a:pt x="2" y="2"/>
                    <a:pt x="1" y="3"/>
                  </a:cubicBezTo>
                  <a:cubicBezTo>
                    <a:pt x="1" y="3"/>
                    <a:pt x="0" y="3"/>
                    <a:pt x="0" y="3"/>
                  </a:cubicBezTo>
                  <a:cubicBezTo>
                    <a:pt x="0" y="2"/>
                    <a:pt x="1" y="2"/>
                    <a:pt x="1" y="1"/>
                  </a:cubicBezTo>
                  <a:cubicBezTo>
                    <a:pt x="2" y="1"/>
                    <a:pt x="2" y="1"/>
                    <a:pt x="2" y="1"/>
                  </a:cubicBezTo>
                  <a:close/>
                </a:path>
              </a:pathLst>
            </a:custGeom>
            <a:solidFill>
              <a:schemeClr val="bg1"/>
            </a:solidFill>
            <a:ln w="12700" cmpd="sng">
              <a:solidFill>
                <a:srgbClr val="000000"/>
              </a:solidFill>
              <a:prstDash val="solid"/>
              <a:round/>
              <a:headEnd/>
              <a:tailEnd/>
            </a:ln>
          </p:spPr>
          <p:txBody>
            <a:bodyPr/>
            <a:lstStyle/>
            <a:p>
              <a:endParaRPr lang="en-US"/>
            </a:p>
          </p:txBody>
        </p:sp>
        <p:sp>
          <p:nvSpPr>
            <p:cNvPr id="30797" name="Freeform 37"/>
            <p:cNvSpPr>
              <a:spLocks/>
            </p:cNvSpPr>
            <p:nvPr/>
          </p:nvSpPr>
          <p:spPr bwMode="auto">
            <a:xfrm>
              <a:off x="875" y="3684"/>
              <a:ext cx="14" cy="9"/>
            </a:xfrm>
            <a:custGeom>
              <a:avLst/>
              <a:gdLst>
                <a:gd name="T0" fmla="*/ 2147483647 w 3"/>
                <a:gd name="T1" fmla="*/ 0 h 2"/>
                <a:gd name="T2" fmla="*/ 2147483647 w 3"/>
                <a:gd name="T3" fmla="*/ 0 h 2"/>
                <a:gd name="T4" fmla="*/ 2147483647 w 3"/>
                <a:gd name="T5" fmla="*/ 0 h 2"/>
                <a:gd name="T6" fmla="*/ 2147483647 w 3"/>
                <a:gd name="T7" fmla="*/ 0 h 2"/>
                <a:gd name="T8" fmla="*/ 2147483647 w 3"/>
                <a:gd name="T9" fmla="*/ 0 h 2"/>
                <a:gd name="T10" fmla="*/ 2147483647 w 3"/>
                <a:gd name="T11" fmla="*/ 0 h 2"/>
                <a:gd name="T12" fmla="*/ 2147483647 w 3"/>
                <a:gd name="T13" fmla="*/ 0 h 2"/>
                <a:gd name="T14" fmla="*/ 2147483647 w 3"/>
                <a:gd name="T15" fmla="*/ 0 h 2"/>
                <a:gd name="T16" fmla="*/ 2147483647 w 3"/>
                <a:gd name="T17" fmla="*/ 0 h 2"/>
                <a:gd name="T18" fmla="*/ 2147483647 w 3"/>
                <a:gd name="T19" fmla="*/ 0 h 2"/>
                <a:gd name="T20" fmla="*/ 2147483647 w 3"/>
                <a:gd name="T21" fmla="*/ 0 h 2"/>
                <a:gd name="T22" fmla="*/ 2147483647 w 3"/>
                <a:gd name="T23" fmla="*/ 0 h 2"/>
                <a:gd name="T24" fmla="*/ 2147483647 w 3"/>
                <a:gd name="T25" fmla="*/ 2147483647 h 2"/>
                <a:gd name="T26" fmla="*/ 2147483647 w 3"/>
                <a:gd name="T27" fmla="*/ 2147483647 h 2"/>
                <a:gd name="T28" fmla="*/ 2147483647 w 3"/>
                <a:gd name="T29" fmla="*/ 2147483647 h 2"/>
                <a:gd name="T30" fmla="*/ 2147483647 w 3"/>
                <a:gd name="T31" fmla="*/ 2147483647 h 2"/>
                <a:gd name="T32" fmla="*/ 2147483647 w 3"/>
                <a:gd name="T33" fmla="*/ 2147483647 h 2"/>
                <a:gd name="T34" fmla="*/ 2147483647 w 3"/>
                <a:gd name="T35" fmla="*/ 2147483647 h 2"/>
                <a:gd name="T36" fmla="*/ 2147483647 w 3"/>
                <a:gd name="T37" fmla="*/ 2147483647 h 2"/>
                <a:gd name="T38" fmla="*/ 2147483647 w 3"/>
                <a:gd name="T39" fmla="*/ 2147483647 h 2"/>
                <a:gd name="T40" fmla="*/ 2147483647 w 3"/>
                <a:gd name="T41" fmla="*/ 2147483647 h 2"/>
                <a:gd name="T42" fmla="*/ 2147483647 w 3"/>
                <a:gd name="T43" fmla="*/ 2147483647 h 2"/>
                <a:gd name="T44" fmla="*/ 2147483647 w 3"/>
                <a:gd name="T45" fmla="*/ 2147483647 h 2"/>
                <a:gd name="T46" fmla="*/ 2147483647 w 3"/>
                <a:gd name="T47" fmla="*/ 2147483647 h 2"/>
                <a:gd name="T48" fmla="*/ 0 w 3"/>
                <a:gd name="T49" fmla="*/ 2147483647 h 2"/>
                <a:gd name="T50" fmla="*/ 0 w 3"/>
                <a:gd name="T51" fmla="*/ 2147483647 h 2"/>
                <a:gd name="T52" fmla="*/ 0 w 3"/>
                <a:gd name="T53" fmla="*/ 2147483647 h 2"/>
                <a:gd name="T54" fmla="*/ 2147483647 w 3"/>
                <a:gd name="T55" fmla="*/ 2147483647 h 2"/>
                <a:gd name="T56" fmla="*/ 2147483647 w 3"/>
                <a:gd name="T57" fmla="*/ 2147483647 h 2"/>
                <a:gd name="T58" fmla="*/ 2147483647 w 3"/>
                <a:gd name="T59" fmla="*/ 2147483647 h 2"/>
                <a:gd name="T60" fmla="*/ 2147483647 w 3"/>
                <a:gd name="T61" fmla="*/ 0 h 2"/>
                <a:gd name="T62" fmla="*/ 2147483647 w 3"/>
                <a:gd name="T63" fmla="*/ 0 h 2"/>
                <a:gd name="T64" fmla="*/ 2147483647 w 3"/>
                <a:gd name="T65" fmla="*/ 0 h 2"/>
                <a:gd name="T66" fmla="*/ 2147483647 w 3"/>
                <a:gd name="T67" fmla="*/ 0 h 2"/>
                <a:gd name="T68" fmla="*/ 2147483647 w 3"/>
                <a:gd name="T69" fmla="*/ 0 h 2"/>
                <a:gd name="T70" fmla="*/ 2147483647 w 3"/>
                <a:gd name="T71" fmla="*/ 0 h 2"/>
                <a:gd name="T72" fmla="*/ 2147483647 w 3"/>
                <a:gd name="T73" fmla="*/ 0 h 2"/>
                <a:gd name="T74" fmla="*/ 2147483647 w 3"/>
                <a:gd name="T75" fmla="*/ 0 h 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
                <a:gd name="T115" fmla="*/ 0 h 2"/>
                <a:gd name="T116" fmla="*/ 3 w 3"/>
                <a:gd name="T117" fmla="*/ 2 h 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 h="2">
                  <a:moveTo>
                    <a:pt x="2" y="0"/>
                  </a:moveTo>
                  <a:lnTo>
                    <a:pt x="2" y="0"/>
                  </a:lnTo>
                  <a:lnTo>
                    <a:pt x="3" y="0"/>
                  </a:lnTo>
                  <a:lnTo>
                    <a:pt x="2" y="0"/>
                  </a:lnTo>
                  <a:lnTo>
                    <a:pt x="2" y="1"/>
                  </a:lnTo>
                  <a:lnTo>
                    <a:pt x="3" y="1"/>
                  </a:lnTo>
                  <a:lnTo>
                    <a:pt x="2" y="1"/>
                  </a:lnTo>
                  <a:lnTo>
                    <a:pt x="1" y="2"/>
                  </a:lnTo>
                  <a:lnTo>
                    <a:pt x="0" y="2"/>
                  </a:lnTo>
                  <a:lnTo>
                    <a:pt x="0" y="1"/>
                  </a:lnTo>
                  <a:lnTo>
                    <a:pt x="1" y="1"/>
                  </a:lnTo>
                  <a:lnTo>
                    <a:pt x="1" y="0"/>
                  </a:lnTo>
                  <a:lnTo>
                    <a:pt x="2" y="0"/>
                  </a:lnTo>
                  <a:close/>
                </a:path>
              </a:pathLst>
            </a:custGeom>
            <a:solidFill>
              <a:schemeClr val="bg1"/>
            </a:solidFill>
            <a:ln w="12700" cmpd="sng">
              <a:solidFill>
                <a:srgbClr val="000000"/>
              </a:solidFill>
              <a:prstDash val="solid"/>
              <a:round/>
              <a:headEnd/>
              <a:tailEnd/>
            </a:ln>
          </p:spPr>
          <p:txBody>
            <a:bodyPr/>
            <a:lstStyle/>
            <a:p>
              <a:endParaRPr lang="en-US"/>
            </a:p>
          </p:txBody>
        </p:sp>
        <p:sp>
          <p:nvSpPr>
            <p:cNvPr id="30798" name="Freeform 38"/>
            <p:cNvSpPr>
              <a:spLocks/>
            </p:cNvSpPr>
            <p:nvPr/>
          </p:nvSpPr>
          <p:spPr bwMode="auto">
            <a:xfrm>
              <a:off x="833" y="3690"/>
              <a:ext cx="19" cy="10"/>
            </a:xfrm>
            <a:custGeom>
              <a:avLst/>
              <a:gdLst>
                <a:gd name="T0" fmla="*/ 2147483647 w 4"/>
                <a:gd name="T1" fmla="*/ 2147483647 h 2"/>
                <a:gd name="T2" fmla="*/ 2147483647 w 4"/>
                <a:gd name="T3" fmla="*/ 0 h 2"/>
                <a:gd name="T4" fmla="*/ 2147483647 w 4"/>
                <a:gd name="T5" fmla="*/ 0 h 2"/>
                <a:gd name="T6" fmla="*/ 2147483647 w 4"/>
                <a:gd name="T7" fmla="*/ 2147483647 h 2"/>
                <a:gd name="T8" fmla="*/ 2147483647 w 4"/>
                <a:gd name="T9" fmla="*/ 2147483647 h 2"/>
                <a:gd name="T10" fmla="*/ 2147483647 w 4"/>
                <a:gd name="T11" fmla="*/ 2147483647 h 2"/>
                <a:gd name="T12" fmla="*/ 0 60000 65536"/>
                <a:gd name="T13" fmla="*/ 0 60000 65536"/>
                <a:gd name="T14" fmla="*/ 0 60000 65536"/>
                <a:gd name="T15" fmla="*/ 0 60000 65536"/>
                <a:gd name="T16" fmla="*/ 0 60000 65536"/>
                <a:gd name="T17" fmla="*/ 0 60000 65536"/>
                <a:gd name="T18" fmla="*/ 0 w 4"/>
                <a:gd name="T19" fmla="*/ 0 h 2"/>
                <a:gd name="T20" fmla="*/ 4 w 4"/>
                <a:gd name="T21" fmla="*/ 2 h 2"/>
              </a:gdLst>
              <a:ahLst/>
              <a:cxnLst>
                <a:cxn ang="T12">
                  <a:pos x="T0" y="T1"/>
                </a:cxn>
                <a:cxn ang="T13">
                  <a:pos x="T2" y="T3"/>
                </a:cxn>
                <a:cxn ang="T14">
                  <a:pos x="T4" y="T5"/>
                </a:cxn>
                <a:cxn ang="T15">
                  <a:pos x="T6" y="T7"/>
                </a:cxn>
                <a:cxn ang="T16">
                  <a:pos x="T8" y="T9"/>
                </a:cxn>
                <a:cxn ang="T17">
                  <a:pos x="T10" y="T11"/>
                </a:cxn>
              </a:cxnLst>
              <a:rect l="T18" t="T19" r="T20" b="T21"/>
              <a:pathLst>
                <a:path w="4" h="2">
                  <a:moveTo>
                    <a:pt x="3" y="1"/>
                  </a:moveTo>
                  <a:cubicBezTo>
                    <a:pt x="3" y="1"/>
                    <a:pt x="3" y="0"/>
                    <a:pt x="3" y="0"/>
                  </a:cubicBezTo>
                  <a:cubicBezTo>
                    <a:pt x="4" y="0"/>
                    <a:pt x="4" y="0"/>
                    <a:pt x="4" y="0"/>
                  </a:cubicBezTo>
                  <a:cubicBezTo>
                    <a:pt x="4" y="1"/>
                    <a:pt x="4" y="1"/>
                    <a:pt x="4" y="1"/>
                  </a:cubicBezTo>
                  <a:cubicBezTo>
                    <a:pt x="3" y="2"/>
                    <a:pt x="2" y="2"/>
                    <a:pt x="1" y="2"/>
                  </a:cubicBezTo>
                  <a:cubicBezTo>
                    <a:pt x="0" y="1"/>
                    <a:pt x="3" y="2"/>
                    <a:pt x="3" y="1"/>
                  </a:cubicBezTo>
                  <a:close/>
                </a:path>
              </a:pathLst>
            </a:custGeom>
            <a:solidFill>
              <a:schemeClr val="bg1"/>
            </a:solidFill>
            <a:ln w="12700" cmpd="sng">
              <a:solidFill>
                <a:srgbClr val="000000"/>
              </a:solidFill>
              <a:prstDash val="solid"/>
              <a:round/>
              <a:headEnd/>
              <a:tailEnd/>
            </a:ln>
          </p:spPr>
          <p:txBody>
            <a:bodyPr/>
            <a:lstStyle/>
            <a:p>
              <a:endParaRPr lang="en-US"/>
            </a:p>
          </p:txBody>
        </p:sp>
        <p:sp>
          <p:nvSpPr>
            <p:cNvPr id="30799" name="Freeform 39"/>
            <p:cNvSpPr>
              <a:spLocks/>
            </p:cNvSpPr>
            <p:nvPr/>
          </p:nvSpPr>
          <p:spPr bwMode="auto">
            <a:xfrm>
              <a:off x="838" y="3690"/>
              <a:ext cx="14" cy="10"/>
            </a:xfrm>
            <a:custGeom>
              <a:avLst/>
              <a:gdLst>
                <a:gd name="T0" fmla="*/ 2147483647 w 3"/>
                <a:gd name="T1" fmla="*/ 2147483647 h 2"/>
                <a:gd name="T2" fmla="*/ 2147483647 w 3"/>
                <a:gd name="T3" fmla="*/ 2147483647 h 2"/>
                <a:gd name="T4" fmla="*/ 2147483647 w 3"/>
                <a:gd name="T5" fmla="*/ 0 h 2"/>
                <a:gd name="T6" fmla="*/ 2147483647 w 3"/>
                <a:gd name="T7" fmla="*/ 0 h 2"/>
                <a:gd name="T8" fmla="*/ 2147483647 w 3"/>
                <a:gd name="T9" fmla="*/ 0 h 2"/>
                <a:gd name="T10" fmla="*/ 2147483647 w 3"/>
                <a:gd name="T11" fmla="*/ 0 h 2"/>
                <a:gd name="T12" fmla="*/ 2147483647 w 3"/>
                <a:gd name="T13" fmla="*/ 0 h 2"/>
                <a:gd name="T14" fmla="*/ 2147483647 w 3"/>
                <a:gd name="T15" fmla="*/ 0 h 2"/>
                <a:gd name="T16" fmla="*/ 2147483647 w 3"/>
                <a:gd name="T17" fmla="*/ 0 h 2"/>
                <a:gd name="T18" fmla="*/ 2147483647 w 3"/>
                <a:gd name="T19" fmla="*/ 0 h 2"/>
                <a:gd name="T20" fmla="*/ 2147483647 w 3"/>
                <a:gd name="T21" fmla="*/ 2147483647 h 2"/>
                <a:gd name="T22" fmla="*/ 2147483647 w 3"/>
                <a:gd name="T23" fmla="*/ 2147483647 h 2"/>
                <a:gd name="T24" fmla="*/ 2147483647 w 3"/>
                <a:gd name="T25" fmla="*/ 2147483647 h 2"/>
                <a:gd name="T26" fmla="*/ 2147483647 w 3"/>
                <a:gd name="T27" fmla="*/ 2147483647 h 2"/>
                <a:gd name="T28" fmla="*/ 2147483647 w 3"/>
                <a:gd name="T29" fmla="*/ 2147483647 h 2"/>
                <a:gd name="T30" fmla="*/ 2147483647 w 3"/>
                <a:gd name="T31" fmla="*/ 2147483647 h 2"/>
                <a:gd name="T32" fmla="*/ 0 w 3"/>
                <a:gd name="T33" fmla="*/ 2147483647 h 2"/>
                <a:gd name="T34" fmla="*/ 0 w 3"/>
                <a:gd name="T35" fmla="*/ 2147483647 h 2"/>
                <a:gd name="T36" fmla="*/ 0 w 3"/>
                <a:gd name="T37" fmla="*/ 2147483647 h 2"/>
                <a:gd name="T38" fmla="*/ 0 w 3"/>
                <a:gd name="T39" fmla="*/ 2147483647 h 2"/>
                <a:gd name="T40" fmla="*/ 0 w 3"/>
                <a:gd name="T41" fmla="*/ 2147483647 h 2"/>
                <a:gd name="T42" fmla="*/ 0 w 3"/>
                <a:gd name="T43" fmla="*/ 2147483647 h 2"/>
                <a:gd name="T44" fmla="*/ 2147483647 w 3"/>
                <a:gd name="T45" fmla="*/ 2147483647 h 2"/>
                <a:gd name="T46" fmla="*/ 2147483647 w 3"/>
                <a:gd name="T47" fmla="*/ 2147483647 h 2"/>
                <a:gd name="T48" fmla="*/ 2147483647 w 3"/>
                <a:gd name="T49" fmla="*/ 2147483647 h 2"/>
                <a:gd name="T50" fmla="*/ 2147483647 w 3"/>
                <a:gd name="T51" fmla="*/ 2147483647 h 2"/>
                <a:gd name="T52" fmla="*/ 2147483647 w 3"/>
                <a:gd name="T53" fmla="*/ 2147483647 h 2"/>
                <a:gd name="T54" fmla="*/ 2147483647 w 3"/>
                <a:gd name="T55" fmla="*/ 2147483647 h 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
                <a:gd name="T85" fmla="*/ 0 h 2"/>
                <a:gd name="T86" fmla="*/ 3 w 3"/>
                <a:gd name="T87" fmla="*/ 2 h 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 h="2">
                  <a:moveTo>
                    <a:pt x="2" y="1"/>
                  </a:moveTo>
                  <a:lnTo>
                    <a:pt x="2" y="1"/>
                  </a:lnTo>
                  <a:lnTo>
                    <a:pt x="2" y="0"/>
                  </a:lnTo>
                  <a:lnTo>
                    <a:pt x="3" y="0"/>
                  </a:lnTo>
                  <a:lnTo>
                    <a:pt x="3" y="1"/>
                  </a:lnTo>
                  <a:lnTo>
                    <a:pt x="2" y="2"/>
                  </a:lnTo>
                  <a:lnTo>
                    <a:pt x="1" y="2"/>
                  </a:lnTo>
                  <a:lnTo>
                    <a:pt x="0" y="2"/>
                  </a:lnTo>
                  <a:lnTo>
                    <a:pt x="1" y="2"/>
                  </a:lnTo>
                  <a:lnTo>
                    <a:pt x="2" y="1"/>
                  </a:lnTo>
                  <a:close/>
                </a:path>
              </a:pathLst>
            </a:custGeom>
            <a:solidFill>
              <a:schemeClr val="bg1"/>
            </a:solidFill>
            <a:ln w="12700" cmpd="sng">
              <a:solidFill>
                <a:srgbClr val="000000"/>
              </a:solidFill>
              <a:prstDash val="solid"/>
              <a:round/>
              <a:headEnd/>
              <a:tailEnd/>
            </a:ln>
          </p:spPr>
          <p:txBody>
            <a:bodyPr/>
            <a:lstStyle/>
            <a:p>
              <a:endParaRPr lang="en-US"/>
            </a:p>
          </p:txBody>
        </p:sp>
        <p:sp>
          <p:nvSpPr>
            <p:cNvPr id="30800" name="Freeform 40"/>
            <p:cNvSpPr>
              <a:spLocks/>
            </p:cNvSpPr>
            <p:nvPr/>
          </p:nvSpPr>
          <p:spPr bwMode="auto">
            <a:xfrm>
              <a:off x="814" y="3691"/>
              <a:ext cx="10" cy="15"/>
            </a:xfrm>
            <a:custGeom>
              <a:avLst/>
              <a:gdLst>
                <a:gd name="T0" fmla="*/ 2147483647 w 2"/>
                <a:gd name="T1" fmla="*/ 2147483647 h 3"/>
                <a:gd name="T2" fmla="*/ 0 w 2"/>
                <a:gd name="T3" fmla="*/ 0 h 3"/>
                <a:gd name="T4" fmla="*/ 0 w 2"/>
                <a:gd name="T5" fmla="*/ 0 h 3"/>
                <a:gd name="T6" fmla="*/ 2147483647 w 2"/>
                <a:gd name="T7" fmla="*/ 2147483647 h 3"/>
                <a:gd name="T8" fmla="*/ 0 w 2"/>
                <a:gd name="T9" fmla="*/ 2147483647 h 3"/>
                <a:gd name="T10" fmla="*/ 0 w 2"/>
                <a:gd name="T11" fmla="*/ 2147483647 h 3"/>
                <a:gd name="T12" fmla="*/ 0 w 2"/>
                <a:gd name="T13" fmla="*/ 2147483647 h 3"/>
                <a:gd name="T14" fmla="*/ 2147483647 w 2"/>
                <a:gd name="T15" fmla="*/ 2147483647 h 3"/>
                <a:gd name="T16" fmla="*/ 2147483647 w 2"/>
                <a:gd name="T17" fmla="*/ 2147483647 h 3"/>
                <a:gd name="T18" fmla="*/ 2147483647 w 2"/>
                <a:gd name="T19" fmla="*/ 2147483647 h 3"/>
                <a:gd name="T20" fmla="*/ 2147483647 w 2"/>
                <a:gd name="T21" fmla="*/ 2147483647 h 3"/>
                <a:gd name="T22" fmla="*/ 2147483647 w 2"/>
                <a:gd name="T23" fmla="*/ 0 h 3"/>
                <a:gd name="T24" fmla="*/ 2147483647 w 2"/>
                <a:gd name="T25" fmla="*/ 0 h 3"/>
                <a:gd name="T26" fmla="*/ 2147483647 w 2"/>
                <a:gd name="T27" fmla="*/ 2147483647 h 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
                <a:gd name="T43" fmla="*/ 0 h 3"/>
                <a:gd name="T44" fmla="*/ 2 w 2"/>
                <a:gd name="T45" fmla="*/ 3 h 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 h="3">
                  <a:moveTo>
                    <a:pt x="1" y="1"/>
                  </a:moveTo>
                  <a:cubicBezTo>
                    <a:pt x="2" y="0"/>
                    <a:pt x="1" y="0"/>
                    <a:pt x="0" y="0"/>
                  </a:cubicBezTo>
                  <a:cubicBezTo>
                    <a:pt x="0" y="0"/>
                    <a:pt x="0" y="0"/>
                    <a:pt x="0" y="0"/>
                  </a:cubicBezTo>
                  <a:cubicBezTo>
                    <a:pt x="1" y="1"/>
                    <a:pt x="1" y="1"/>
                    <a:pt x="1" y="2"/>
                  </a:cubicBezTo>
                  <a:cubicBezTo>
                    <a:pt x="1" y="2"/>
                    <a:pt x="0" y="2"/>
                    <a:pt x="0" y="2"/>
                  </a:cubicBezTo>
                  <a:cubicBezTo>
                    <a:pt x="0" y="2"/>
                    <a:pt x="0" y="2"/>
                    <a:pt x="0" y="2"/>
                  </a:cubicBezTo>
                  <a:cubicBezTo>
                    <a:pt x="0" y="2"/>
                    <a:pt x="0" y="3"/>
                    <a:pt x="0" y="3"/>
                  </a:cubicBezTo>
                  <a:cubicBezTo>
                    <a:pt x="1" y="3"/>
                    <a:pt x="1" y="3"/>
                    <a:pt x="1" y="3"/>
                  </a:cubicBezTo>
                  <a:cubicBezTo>
                    <a:pt x="1" y="3"/>
                    <a:pt x="1" y="3"/>
                    <a:pt x="1" y="3"/>
                  </a:cubicBezTo>
                  <a:cubicBezTo>
                    <a:pt x="1" y="3"/>
                    <a:pt x="2" y="3"/>
                    <a:pt x="2" y="3"/>
                  </a:cubicBezTo>
                  <a:cubicBezTo>
                    <a:pt x="2" y="2"/>
                    <a:pt x="2" y="2"/>
                    <a:pt x="2" y="1"/>
                  </a:cubicBezTo>
                  <a:cubicBezTo>
                    <a:pt x="2" y="1"/>
                    <a:pt x="2" y="1"/>
                    <a:pt x="2" y="0"/>
                  </a:cubicBezTo>
                  <a:cubicBezTo>
                    <a:pt x="2" y="0"/>
                    <a:pt x="2" y="0"/>
                    <a:pt x="1" y="0"/>
                  </a:cubicBezTo>
                  <a:cubicBezTo>
                    <a:pt x="1" y="0"/>
                    <a:pt x="1" y="1"/>
                    <a:pt x="1" y="1"/>
                  </a:cubicBezTo>
                  <a:close/>
                </a:path>
              </a:pathLst>
            </a:custGeom>
            <a:solidFill>
              <a:schemeClr val="bg1"/>
            </a:solidFill>
            <a:ln w="12700" cmpd="sng">
              <a:solidFill>
                <a:srgbClr val="000000"/>
              </a:solidFill>
              <a:prstDash val="solid"/>
              <a:round/>
              <a:headEnd/>
              <a:tailEnd/>
            </a:ln>
          </p:spPr>
          <p:txBody>
            <a:bodyPr/>
            <a:lstStyle/>
            <a:p>
              <a:endParaRPr lang="en-US"/>
            </a:p>
          </p:txBody>
        </p:sp>
        <p:sp>
          <p:nvSpPr>
            <p:cNvPr id="30801" name="Freeform 41"/>
            <p:cNvSpPr>
              <a:spLocks/>
            </p:cNvSpPr>
            <p:nvPr/>
          </p:nvSpPr>
          <p:spPr bwMode="auto">
            <a:xfrm>
              <a:off x="814" y="3691"/>
              <a:ext cx="10" cy="15"/>
            </a:xfrm>
            <a:custGeom>
              <a:avLst/>
              <a:gdLst>
                <a:gd name="T0" fmla="*/ 2147483647 w 2"/>
                <a:gd name="T1" fmla="*/ 2147483647 h 3"/>
                <a:gd name="T2" fmla="*/ 2147483647 w 2"/>
                <a:gd name="T3" fmla="*/ 0 h 3"/>
                <a:gd name="T4" fmla="*/ 2147483647 w 2"/>
                <a:gd name="T5" fmla="*/ 0 h 3"/>
                <a:gd name="T6" fmla="*/ 2147483647 w 2"/>
                <a:gd name="T7" fmla="*/ 0 h 3"/>
                <a:gd name="T8" fmla="*/ 0 w 2"/>
                <a:gd name="T9" fmla="*/ 0 h 3"/>
                <a:gd name="T10" fmla="*/ 0 w 2"/>
                <a:gd name="T11" fmla="*/ 0 h 3"/>
                <a:gd name="T12" fmla="*/ 0 w 2"/>
                <a:gd name="T13" fmla="*/ 2147483647 h 3"/>
                <a:gd name="T14" fmla="*/ 2147483647 w 2"/>
                <a:gd name="T15" fmla="*/ 2147483647 h 3"/>
                <a:gd name="T16" fmla="*/ 2147483647 w 2"/>
                <a:gd name="T17" fmla="*/ 2147483647 h 3"/>
                <a:gd name="T18" fmla="*/ 2147483647 w 2"/>
                <a:gd name="T19" fmla="*/ 2147483647 h 3"/>
                <a:gd name="T20" fmla="*/ 0 w 2"/>
                <a:gd name="T21" fmla="*/ 2147483647 h 3"/>
                <a:gd name="T22" fmla="*/ 0 w 2"/>
                <a:gd name="T23" fmla="*/ 2147483647 h 3"/>
                <a:gd name="T24" fmla="*/ 0 w 2"/>
                <a:gd name="T25" fmla="*/ 2147483647 h 3"/>
                <a:gd name="T26" fmla="*/ 0 w 2"/>
                <a:gd name="T27" fmla="*/ 2147483647 h 3"/>
                <a:gd name="T28" fmla="*/ 0 w 2"/>
                <a:gd name="T29" fmla="*/ 2147483647 h 3"/>
                <a:gd name="T30" fmla="*/ 0 w 2"/>
                <a:gd name="T31" fmla="*/ 2147483647 h 3"/>
                <a:gd name="T32" fmla="*/ 0 w 2"/>
                <a:gd name="T33" fmla="*/ 2147483647 h 3"/>
                <a:gd name="T34" fmla="*/ 2147483647 w 2"/>
                <a:gd name="T35" fmla="*/ 2147483647 h 3"/>
                <a:gd name="T36" fmla="*/ 2147483647 w 2"/>
                <a:gd name="T37" fmla="*/ 2147483647 h 3"/>
                <a:gd name="T38" fmla="*/ 2147483647 w 2"/>
                <a:gd name="T39" fmla="*/ 2147483647 h 3"/>
                <a:gd name="T40" fmla="*/ 2147483647 w 2"/>
                <a:gd name="T41" fmla="*/ 2147483647 h 3"/>
                <a:gd name="T42" fmla="*/ 2147483647 w 2"/>
                <a:gd name="T43" fmla="*/ 2147483647 h 3"/>
                <a:gd name="T44" fmla="*/ 2147483647 w 2"/>
                <a:gd name="T45" fmla="*/ 2147483647 h 3"/>
                <a:gd name="T46" fmla="*/ 2147483647 w 2"/>
                <a:gd name="T47" fmla="*/ 2147483647 h 3"/>
                <a:gd name="T48" fmla="*/ 2147483647 w 2"/>
                <a:gd name="T49" fmla="*/ 2147483647 h 3"/>
                <a:gd name="T50" fmla="*/ 2147483647 w 2"/>
                <a:gd name="T51" fmla="*/ 2147483647 h 3"/>
                <a:gd name="T52" fmla="*/ 2147483647 w 2"/>
                <a:gd name="T53" fmla="*/ 2147483647 h 3"/>
                <a:gd name="T54" fmla="*/ 2147483647 w 2"/>
                <a:gd name="T55" fmla="*/ 0 h 3"/>
                <a:gd name="T56" fmla="*/ 2147483647 w 2"/>
                <a:gd name="T57" fmla="*/ 0 h 3"/>
                <a:gd name="T58" fmla="*/ 2147483647 w 2"/>
                <a:gd name="T59" fmla="*/ 0 h 3"/>
                <a:gd name="T60" fmla="*/ 2147483647 w 2"/>
                <a:gd name="T61" fmla="*/ 0 h 3"/>
                <a:gd name="T62" fmla="*/ 2147483647 w 2"/>
                <a:gd name="T63" fmla="*/ 0 h 3"/>
                <a:gd name="T64" fmla="*/ 2147483647 w 2"/>
                <a:gd name="T65" fmla="*/ 2147483647 h 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
                <a:gd name="T100" fmla="*/ 0 h 3"/>
                <a:gd name="T101" fmla="*/ 2 w 2"/>
                <a:gd name="T102" fmla="*/ 3 h 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 h="3">
                  <a:moveTo>
                    <a:pt x="1" y="1"/>
                  </a:moveTo>
                  <a:lnTo>
                    <a:pt x="1" y="1"/>
                  </a:lnTo>
                  <a:lnTo>
                    <a:pt x="1" y="0"/>
                  </a:lnTo>
                  <a:lnTo>
                    <a:pt x="0" y="0"/>
                  </a:lnTo>
                  <a:lnTo>
                    <a:pt x="0" y="1"/>
                  </a:lnTo>
                  <a:lnTo>
                    <a:pt x="1" y="1"/>
                  </a:lnTo>
                  <a:lnTo>
                    <a:pt x="1" y="2"/>
                  </a:lnTo>
                  <a:lnTo>
                    <a:pt x="0" y="2"/>
                  </a:lnTo>
                  <a:lnTo>
                    <a:pt x="0" y="3"/>
                  </a:lnTo>
                  <a:lnTo>
                    <a:pt x="1" y="3"/>
                  </a:lnTo>
                  <a:lnTo>
                    <a:pt x="2" y="3"/>
                  </a:lnTo>
                  <a:lnTo>
                    <a:pt x="2" y="2"/>
                  </a:lnTo>
                  <a:lnTo>
                    <a:pt x="2" y="1"/>
                  </a:lnTo>
                  <a:lnTo>
                    <a:pt x="2" y="0"/>
                  </a:lnTo>
                  <a:lnTo>
                    <a:pt x="1" y="0"/>
                  </a:lnTo>
                  <a:lnTo>
                    <a:pt x="1" y="1"/>
                  </a:lnTo>
                  <a:close/>
                </a:path>
              </a:pathLst>
            </a:custGeom>
            <a:solidFill>
              <a:schemeClr val="bg1"/>
            </a:solidFill>
            <a:ln w="12700" cmpd="sng">
              <a:solidFill>
                <a:srgbClr val="000000"/>
              </a:solidFill>
              <a:prstDash val="solid"/>
              <a:round/>
              <a:headEnd/>
              <a:tailEnd/>
            </a:ln>
          </p:spPr>
          <p:txBody>
            <a:bodyPr/>
            <a:lstStyle/>
            <a:p>
              <a:endParaRPr lang="en-US"/>
            </a:p>
          </p:txBody>
        </p:sp>
        <p:sp>
          <p:nvSpPr>
            <p:cNvPr id="30802" name="Freeform 42"/>
            <p:cNvSpPr>
              <a:spLocks/>
            </p:cNvSpPr>
            <p:nvPr/>
          </p:nvSpPr>
          <p:spPr bwMode="auto">
            <a:xfrm>
              <a:off x="795" y="3693"/>
              <a:ext cx="15" cy="15"/>
            </a:xfrm>
            <a:custGeom>
              <a:avLst/>
              <a:gdLst>
                <a:gd name="T0" fmla="*/ 2147483647 w 3"/>
                <a:gd name="T1" fmla="*/ 2147483647 h 3"/>
                <a:gd name="T2" fmla="*/ 2147483647 w 3"/>
                <a:gd name="T3" fmla="*/ 2147483647 h 3"/>
                <a:gd name="T4" fmla="*/ 2147483647 w 3"/>
                <a:gd name="T5" fmla="*/ 2147483647 h 3"/>
                <a:gd name="T6" fmla="*/ 2147483647 w 3"/>
                <a:gd name="T7" fmla="*/ 2147483647 h 3"/>
                <a:gd name="T8" fmla="*/ 2147483647 w 3"/>
                <a:gd name="T9" fmla="*/ 2147483647 h 3"/>
                <a:gd name="T10" fmla="*/ 2147483647 w 3"/>
                <a:gd name="T11" fmla="*/ 2147483647 h 3"/>
                <a:gd name="T12" fmla="*/ 2147483647 w 3"/>
                <a:gd name="T13" fmla="*/ 2147483647 h 3"/>
                <a:gd name="T14" fmla="*/ 2147483647 w 3"/>
                <a:gd name="T15" fmla="*/ 2147483647 h 3"/>
                <a:gd name="T16" fmla="*/ 2147483647 w 3"/>
                <a:gd name="T17" fmla="*/ 2147483647 h 3"/>
                <a:gd name="T18" fmla="*/ 2147483647 w 3"/>
                <a:gd name="T19" fmla="*/ 2147483647 h 3"/>
                <a:gd name="T20" fmla="*/ 2147483647 w 3"/>
                <a:gd name="T21" fmla="*/ 2147483647 h 3"/>
                <a:gd name="T22" fmla="*/ 2147483647 w 3"/>
                <a:gd name="T23" fmla="*/ 2147483647 h 3"/>
                <a:gd name="T24" fmla="*/ 2147483647 w 3"/>
                <a:gd name="T25" fmla="*/ 0 h 3"/>
                <a:gd name="T26" fmla="*/ 0 w 3"/>
                <a:gd name="T27" fmla="*/ 0 h 3"/>
                <a:gd name="T28" fmla="*/ 0 w 3"/>
                <a:gd name="T29" fmla="*/ 0 h 3"/>
                <a:gd name="T30" fmla="*/ 0 w 3"/>
                <a:gd name="T31" fmla="*/ 0 h 3"/>
                <a:gd name="T32" fmla="*/ 0 w 3"/>
                <a:gd name="T33" fmla="*/ 0 h 3"/>
                <a:gd name="T34" fmla="*/ 0 w 3"/>
                <a:gd name="T35" fmla="*/ 0 h 3"/>
                <a:gd name="T36" fmla="*/ 0 w 3"/>
                <a:gd name="T37" fmla="*/ 0 h 3"/>
                <a:gd name="T38" fmla="*/ 0 w 3"/>
                <a:gd name="T39" fmla="*/ 0 h 3"/>
                <a:gd name="T40" fmla="*/ 0 w 3"/>
                <a:gd name="T41" fmla="*/ 2147483647 h 3"/>
                <a:gd name="T42" fmla="*/ 0 w 3"/>
                <a:gd name="T43" fmla="*/ 2147483647 h 3"/>
                <a:gd name="T44" fmla="*/ 0 w 3"/>
                <a:gd name="T45" fmla="*/ 2147483647 h 3"/>
                <a:gd name="T46" fmla="*/ 0 w 3"/>
                <a:gd name="T47" fmla="*/ 2147483647 h 3"/>
                <a:gd name="T48" fmla="*/ 2147483647 w 3"/>
                <a:gd name="T49" fmla="*/ 2147483647 h 3"/>
                <a:gd name="T50" fmla="*/ 2147483647 w 3"/>
                <a:gd name="T51" fmla="*/ 2147483647 h 3"/>
                <a:gd name="T52" fmla="*/ 2147483647 w 3"/>
                <a:gd name="T53" fmla="*/ 2147483647 h 3"/>
                <a:gd name="T54" fmla="*/ 2147483647 w 3"/>
                <a:gd name="T55" fmla="*/ 2147483647 h 3"/>
                <a:gd name="T56" fmla="*/ 2147483647 w 3"/>
                <a:gd name="T57" fmla="*/ 2147483647 h 3"/>
                <a:gd name="T58" fmla="*/ 2147483647 w 3"/>
                <a:gd name="T59" fmla="*/ 2147483647 h 3"/>
                <a:gd name="T60" fmla="*/ 2147483647 w 3"/>
                <a:gd name="T61" fmla="*/ 2147483647 h 3"/>
                <a:gd name="T62" fmla="*/ 2147483647 w 3"/>
                <a:gd name="T63" fmla="*/ 2147483647 h 3"/>
                <a:gd name="T64" fmla="*/ 2147483647 w 3"/>
                <a:gd name="T65" fmla="*/ 2147483647 h 3"/>
                <a:gd name="T66" fmla="*/ 2147483647 w 3"/>
                <a:gd name="T67" fmla="*/ 2147483647 h 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
                <a:gd name="T103" fmla="*/ 0 h 3"/>
                <a:gd name="T104" fmla="*/ 3 w 3"/>
                <a:gd name="T105" fmla="*/ 3 h 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 h="3">
                  <a:moveTo>
                    <a:pt x="3" y="3"/>
                  </a:moveTo>
                  <a:lnTo>
                    <a:pt x="3" y="3"/>
                  </a:lnTo>
                  <a:lnTo>
                    <a:pt x="2" y="2"/>
                  </a:lnTo>
                  <a:lnTo>
                    <a:pt x="1" y="1"/>
                  </a:lnTo>
                  <a:lnTo>
                    <a:pt x="1" y="0"/>
                  </a:lnTo>
                  <a:lnTo>
                    <a:pt x="0" y="0"/>
                  </a:lnTo>
                  <a:lnTo>
                    <a:pt x="0" y="1"/>
                  </a:lnTo>
                  <a:lnTo>
                    <a:pt x="1" y="1"/>
                  </a:lnTo>
                  <a:lnTo>
                    <a:pt x="1" y="2"/>
                  </a:lnTo>
                  <a:lnTo>
                    <a:pt x="2" y="3"/>
                  </a:lnTo>
                  <a:lnTo>
                    <a:pt x="3" y="3"/>
                  </a:lnTo>
                  <a:close/>
                </a:path>
              </a:pathLst>
            </a:custGeom>
            <a:solidFill>
              <a:schemeClr val="bg1"/>
            </a:solidFill>
            <a:ln w="12700" cmpd="sng">
              <a:solidFill>
                <a:srgbClr val="000000"/>
              </a:solidFill>
              <a:prstDash val="solid"/>
              <a:round/>
              <a:headEnd/>
              <a:tailEnd/>
            </a:ln>
          </p:spPr>
          <p:txBody>
            <a:bodyPr/>
            <a:lstStyle/>
            <a:p>
              <a:endParaRPr lang="en-US"/>
            </a:p>
          </p:txBody>
        </p:sp>
        <p:sp>
          <p:nvSpPr>
            <p:cNvPr id="30803" name="Freeform 43"/>
            <p:cNvSpPr>
              <a:spLocks/>
            </p:cNvSpPr>
            <p:nvPr/>
          </p:nvSpPr>
          <p:spPr bwMode="auto">
            <a:xfrm>
              <a:off x="768" y="3683"/>
              <a:ext cx="19" cy="10"/>
            </a:xfrm>
            <a:custGeom>
              <a:avLst/>
              <a:gdLst>
                <a:gd name="T0" fmla="*/ 0 w 4"/>
                <a:gd name="T1" fmla="*/ 2147483647 h 2"/>
                <a:gd name="T2" fmla="*/ 0 w 4"/>
                <a:gd name="T3" fmla="*/ 2147483647 h 2"/>
                <a:gd name="T4" fmla="*/ 2147483647 w 4"/>
                <a:gd name="T5" fmla="*/ 0 h 2"/>
                <a:gd name="T6" fmla="*/ 2147483647 w 4"/>
                <a:gd name="T7" fmla="*/ 0 h 2"/>
                <a:gd name="T8" fmla="*/ 2147483647 w 4"/>
                <a:gd name="T9" fmla="*/ 0 h 2"/>
                <a:gd name="T10" fmla="*/ 2147483647 w 4"/>
                <a:gd name="T11" fmla="*/ 0 h 2"/>
                <a:gd name="T12" fmla="*/ 2147483647 w 4"/>
                <a:gd name="T13" fmla="*/ 0 h 2"/>
                <a:gd name="T14" fmla="*/ 2147483647 w 4"/>
                <a:gd name="T15" fmla="*/ 0 h 2"/>
                <a:gd name="T16" fmla="*/ 2147483647 w 4"/>
                <a:gd name="T17" fmla="*/ 2147483647 h 2"/>
                <a:gd name="T18" fmla="*/ 2147483647 w 4"/>
                <a:gd name="T19" fmla="*/ 2147483647 h 2"/>
                <a:gd name="T20" fmla="*/ 2147483647 w 4"/>
                <a:gd name="T21" fmla="*/ 2147483647 h 2"/>
                <a:gd name="T22" fmla="*/ 2147483647 w 4"/>
                <a:gd name="T23" fmla="*/ 2147483647 h 2"/>
                <a:gd name="T24" fmla="*/ 2147483647 w 4"/>
                <a:gd name="T25" fmla="*/ 2147483647 h 2"/>
                <a:gd name="T26" fmla="*/ 2147483647 w 4"/>
                <a:gd name="T27" fmla="*/ 2147483647 h 2"/>
                <a:gd name="T28" fmla="*/ 2147483647 w 4"/>
                <a:gd name="T29" fmla="*/ 2147483647 h 2"/>
                <a:gd name="T30" fmla="*/ 2147483647 w 4"/>
                <a:gd name="T31" fmla="*/ 2147483647 h 2"/>
                <a:gd name="T32" fmla="*/ 2147483647 w 4"/>
                <a:gd name="T33" fmla="*/ 2147483647 h 2"/>
                <a:gd name="T34" fmla="*/ 2147483647 w 4"/>
                <a:gd name="T35" fmla="*/ 2147483647 h 2"/>
                <a:gd name="T36" fmla="*/ 2147483647 w 4"/>
                <a:gd name="T37" fmla="*/ 2147483647 h 2"/>
                <a:gd name="T38" fmla="*/ 2147483647 w 4"/>
                <a:gd name="T39" fmla="*/ 2147483647 h 2"/>
                <a:gd name="T40" fmla="*/ 2147483647 w 4"/>
                <a:gd name="T41" fmla="*/ 2147483647 h 2"/>
                <a:gd name="T42" fmla="*/ 2147483647 w 4"/>
                <a:gd name="T43" fmla="*/ 2147483647 h 2"/>
                <a:gd name="T44" fmla="*/ 2147483647 w 4"/>
                <a:gd name="T45" fmla="*/ 2147483647 h 2"/>
                <a:gd name="T46" fmla="*/ 2147483647 w 4"/>
                <a:gd name="T47" fmla="*/ 2147483647 h 2"/>
                <a:gd name="T48" fmla="*/ 2147483647 w 4"/>
                <a:gd name="T49" fmla="*/ 2147483647 h 2"/>
                <a:gd name="T50" fmla="*/ 2147483647 w 4"/>
                <a:gd name="T51" fmla="*/ 2147483647 h 2"/>
                <a:gd name="T52" fmla="*/ 2147483647 w 4"/>
                <a:gd name="T53" fmla="*/ 2147483647 h 2"/>
                <a:gd name="T54" fmla="*/ 2147483647 w 4"/>
                <a:gd name="T55" fmla="*/ 2147483647 h 2"/>
                <a:gd name="T56" fmla="*/ 2147483647 w 4"/>
                <a:gd name="T57" fmla="*/ 2147483647 h 2"/>
                <a:gd name="T58" fmla="*/ 2147483647 w 4"/>
                <a:gd name="T59" fmla="*/ 2147483647 h 2"/>
                <a:gd name="T60" fmla="*/ 2147483647 w 4"/>
                <a:gd name="T61" fmla="*/ 2147483647 h 2"/>
                <a:gd name="T62" fmla="*/ 2147483647 w 4"/>
                <a:gd name="T63" fmla="*/ 2147483647 h 2"/>
                <a:gd name="T64" fmla="*/ 2147483647 w 4"/>
                <a:gd name="T65" fmla="*/ 2147483647 h 2"/>
                <a:gd name="T66" fmla="*/ 2147483647 w 4"/>
                <a:gd name="T67" fmla="*/ 2147483647 h 2"/>
                <a:gd name="T68" fmla="*/ 2147483647 w 4"/>
                <a:gd name="T69" fmla="*/ 2147483647 h 2"/>
                <a:gd name="T70" fmla="*/ 2147483647 w 4"/>
                <a:gd name="T71" fmla="*/ 2147483647 h 2"/>
                <a:gd name="T72" fmla="*/ 2147483647 w 4"/>
                <a:gd name="T73" fmla="*/ 2147483647 h 2"/>
                <a:gd name="T74" fmla="*/ 2147483647 w 4"/>
                <a:gd name="T75" fmla="*/ 2147483647 h 2"/>
                <a:gd name="T76" fmla="*/ 2147483647 w 4"/>
                <a:gd name="T77" fmla="*/ 2147483647 h 2"/>
                <a:gd name="T78" fmla="*/ 2147483647 w 4"/>
                <a:gd name="T79" fmla="*/ 2147483647 h 2"/>
                <a:gd name="T80" fmla="*/ 2147483647 w 4"/>
                <a:gd name="T81" fmla="*/ 2147483647 h 2"/>
                <a:gd name="T82" fmla="*/ 2147483647 w 4"/>
                <a:gd name="T83" fmla="*/ 2147483647 h 2"/>
                <a:gd name="T84" fmla="*/ 2147483647 w 4"/>
                <a:gd name="T85" fmla="*/ 2147483647 h 2"/>
                <a:gd name="T86" fmla="*/ 2147483647 w 4"/>
                <a:gd name="T87" fmla="*/ 2147483647 h 2"/>
                <a:gd name="T88" fmla="*/ 2147483647 w 4"/>
                <a:gd name="T89" fmla="*/ 2147483647 h 2"/>
                <a:gd name="T90" fmla="*/ 2147483647 w 4"/>
                <a:gd name="T91" fmla="*/ 2147483647 h 2"/>
                <a:gd name="T92" fmla="*/ 2147483647 w 4"/>
                <a:gd name="T93" fmla="*/ 2147483647 h 2"/>
                <a:gd name="T94" fmla="*/ 0 w 4"/>
                <a:gd name="T95" fmla="*/ 2147483647 h 2"/>
                <a:gd name="T96" fmla="*/ 0 w 4"/>
                <a:gd name="T97" fmla="*/ 2147483647 h 2"/>
                <a:gd name="T98" fmla="*/ 0 w 4"/>
                <a:gd name="T99" fmla="*/ 2147483647 h 2"/>
                <a:gd name="T100" fmla="*/ 0 w 4"/>
                <a:gd name="T101" fmla="*/ 2147483647 h 2"/>
                <a:gd name="T102" fmla="*/ 0 w 4"/>
                <a:gd name="T103" fmla="*/ 2147483647 h 2"/>
                <a:gd name="T104" fmla="*/ 0 w 4"/>
                <a:gd name="T105" fmla="*/ 2147483647 h 2"/>
                <a:gd name="T106" fmla="*/ 0 w 4"/>
                <a:gd name="T107" fmla="*/ 2147483647 h 2"/>
                <a:gd name="T108" fmla="*/ 0 w 4"/>
                <a:gd name="T109" fmla="*/ 2147483647 h 2"/>
                <a:gd name="T110" fmla="*/ 0 w 4"/>
                <a:gd name="T111" fmla="*/ 2147483647 h 2"/>
                <a:gd name="T112" fmla="*/ 0 w 4"/>
                <a:gd name="T113" fmla="*/ 2147483647 h 2"/>
                <a:gd name="T114" fmla="*/ 0 w 4"/>
                <a:gd name="T115" fmla="*/ 2147483647 h 2"/>
                <a:gd name="T116" fmla="*/ 0 w 4"/>
                <a:gd name="T117" fmla="*/ 2147483647 h 2"/>
                <a:gd name="T118" fmla="*/ 0 w 4"/>
                <a:gd name="T119" fmla="*/ 2147483647 h 2"/>
                <a:gd name="T120" fmla="*/ 0 w 4"/>
                <a:gd name="T121" fmla="*/ 2147483647 h 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
                <a:gd name="T184" fmla="*/ 0 h 2"/>
                <a:gd name="T185" fmla="*/ 4 w 4"/>
                <a:gd name="T186" fmla="*/ 2 h 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 h="2">
                  <a:moveTo>
                    <a:pt x="0" y="1"/>
                  </a:moveTo>
                  <a:lnTo>
                    <a:pt x="0" y="1"/>
                  </a:lnTo>
                  <a:lnTo>
                    <a:pt x="1" y="0"/>
                  </a:lnTo>
                  <a:lnTo>
                    <a:pt x="2" y="0"/>
                  </a:lnTo>
                  <a:lnTo>
                    <a:pt x="3" y="0"/>
                  </a:lnTo>
                  <a:lnTo>
                    <a:pt x="3" y="1"/>
                  </a:lnTo>
                  <a:lnTo>
                    <a:pt x="4" y="1"/>
                  </a:lnTo>
                  <a:lnTo>
                    <a:pt x="4" y="2"/>
                  </a:lnTo>
                  <a:lnTo>
                    <a:pt x="3" y="1"/>
                  </a:lnTo>
                  <a:lnTo>
                    <a:pt x="3" y="2"/>
                  </a:lnTo>
                  <a:lnTo>
                    <a:pt x="2" y="2"/>
                  </a:lnTo>
                  <a:lnTo>
                    <a:pt x="1" y="2"/>
                  </a:lnTo>
                  <a:lnTo>
                    <a:pt x="1" y="1"/>
                  </a:lnTo>
                  <a:lnTo>
                    <a:pt x="0" y="1"/>
                  </a:lnTo>
                  <a:close/>
                </a:path>
              </a:pathLst>
            </a:custGeom>
            <a:solidFill>
              <a:schemeClr val="bg1"/>
            </a:solidFill>
            <a:ln w="12700" cmpd="sng">
              <a:solidFill>
                <a:srgbClr val="000000"/>
              </a:solidFill>
              <a:prstDash val="solid"/>
              <a:round/>
              <a:headEnd/>
              <a:tailEnd/>
            </a:ln>
          </p:spPr>
          <p:txBody>
            <a:bodyPr/>
            <a:lstStyle/>
            <a:p>
              <a:endParaRPr lang="en-US"/>
            </a:p>
          </p:txBody>
        </p:sp>
      </p:grpSp>
      <p:sp>
        <p:nvSpPr>
          <p:cNvPr id="30747" name="Freeform 44"/>
          <p:cNvSpPr>
            <a:spLocks/>
          </p:cNvSpPr>
          <p:nvPr/>
        </p:nvSpPr>
        <p:spPr bwMode="auto">
          <a:xfrm>
            <a:off x="2955925" y="2942862"/>
            <a:ext cx="552450" cy="727075"/>
          </a:xfrm>
          <a:custGeom>
            <a:avLst/>
            <a:gdLst>
              <a:gd name="T0" fmla="*/ 2147483647 w 76"/>
              <a:gd name="T1" fmla="*/ 2147483647 h 94"/>
              <a:gd name="T2" fmla="*/ 2147483647 w 76"/>
              <a:gd name="T3" fmla="*/ 2147483647 h 94"/>
              <a:gd name="T4" fmla="*/ 2147483647 w 76"/>
              <a:gd name="T5" fmla="*/ 2147483647 h 94"/>
              <a:gd name="T6" fmla="*/ 2147483647 w 76"/>
              <a:gd name="T7" fmla="*/ 2147483647 h 94"/>
              <a:gd name="T8" fmla="*/ 2147483647 w 76"/>
              <a:gd name="T9" fmla="*/ 0 h 94"/>
              <a:gd name="T10" fmla="*/ 0 w 76"/>
              <a:gd name="T11" fmla="*/ 2147483647 h 94"/>
              <a:gd name="T12" fmla="*/ 0 w 76"/>
              <a:gd name="T13" fmla="*/ 2147483647 h 94"/>
              <a:gd name="T14" fmla="*/ 2147483647 w 76"/>
              <a:gd name="T15" fmla="*/ 2147483647 h 94"/>
              <a:gd name="T16" fmla="*/ 2147483647 w 76"/>
              <a:gd name="T17" fmla="*/ 2147483647 h 9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6"/>
              <a:gd name="T28" fmla="*/ 0 h 94"/>
              <a:gd name="T29" fmla="*/ 76 w 76"/>
              <a:gd name="T30" fmla="*/ 94 h 9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6" h="94">
                <a:moveTo>
                  <a:pt x="66" y="94"/>
                </a:moveTo>
                <a:lnTo>
                  <a:pt x="76" y="27"/>
                </a:lnTo>
                <a:lnTo>
                  <a:pt x="51" y="23"/>
                </a:lnTo>
                <a:lnTo>
                  <a:pt x="53" y="6"/>
                </a:lnTo>
                <a:lnTo>
                  <a:pt x="16" y="0"/>
                </a:lnTo>
                <a:lnTo>
                  <a:pt x="0" y="84"/>
                </a:lnTo>
                <a:lnTo>
                  <a:pt x="66" y="94"/>
                </a:lnTo>
                <a:close/>
              </a:path>
            </a:pathLst>
          </a:custGeom>
          <a:solidFill>
            <a:srgbClr val="AAC8F5"/>
          </a:solidFill>
          <a:ln w="12700" cmpd="sng">
            <a:solidFill>
              <a:srgbClr val="000000"/>
            </a:solidFill>
            <a:prstDash val="solid"/>
            <a:round/>
            <a:headEnd/>
            <a:tailEnd/>
          </a:ln>
        </p:spPr>
        <p:txBody>
          <a:bodyPr/>
          <a:lstStyle/>
          <a:p>
            <a:endParaRPr lang="en-US"/>
          </a:p>
        </p:txBody>
      </p:sp>
      <p:sp>
        <p:nvSpPr>
          <p:cNvPr id="30748" name="Freeform 45"/>
          <p:cNvSpPr>
            <a:spLocks/>
          </p:cNvSpPr>
          <p:nvPr/>
        </p:nvSpPr>
        <p:spPr bwMode="auto">
          <a:xfrm>
            <a:off x="2343150" y="1858600"/>
            <a:ext cx="649288" cy="511175"/>
          </a:xfrm>
          <a:custGeom>
            <a:avLst/>
            <a:gdLst>
              <a:gd name="T0" fmla="*/ 2147483647 w 90"/>
              <a:gd name="T1" fmla="*/ 2147483647 h 66"/>
              <a:gd name="T2" fmla="*/ 0 w 90"/>
              <a:gd name="T3" fmla="*/ 2147483647 h 66"/>
              <a:gd name="T4" fmla="*/ 2147483647 w 90"/>
              <a:gd name="T5" fmla="*/ 2147483647 h 66"/>
              <a:gd name="T6" fmla="*/ 2147483647 w 90"/>
              <a:gd name="T7" fmla="*/ 2147483647 h 66"/>
              <a:gd name="T8" fmla="*/ 2147483647 w 90"/>
              <a:gd name="T9" fmla="*/ 2147483647 h 66"/>
              <a:gd name="T10" fmla="*/ 2147483647 w 90"/>
              <a:gd name="T11" fmla="*/ 2147483647 h 66"/>
              <a:gd name="T12" fmla="*/ 2147483647 w 90"/>
              <a:gd name="T13" fmla="*/ 2147483647 h 66"/>
              <a:gd name="T14" fmla="*/ 2147483647 w 90"/>
              <a:gd name="T15" fmla="*/ 2147483647 h 66"/>
              <a:gd name="T16" fmla="*/ 2147483647 w 90"/>
              <a:gd name="T17" fmla="*/ 2147483647 h 66"/>
              <a:gd name="T18" fmla="*/ 2147483647 w 90"/>
              <a:gd name="T19" fmla="*/ 2147483647 h 66"/>
              <a:gd name="T20" fmla="*/ 2147483647 w 90"/>
              <a:gd name="T21" fmla="*/ 2147483647 h 66"/>
              <a:gd name="T22" fmla="*/ 2147483647 w 90"/>
              <a:gd name="T23" fmla="*/ 2147483647 h 66"/>
              <a:gd name="T24" fmla="*/ 2147483647 w 90"/>
              <a:gd name="T25" fmla="*/ 2147483647 h 66"/>
              <a:gd name="T26" fmla="*/ 2147483647 w 90"/>
              <a:gd name="T27" fmla="*/ 2147483647 h 66"/>
              <a:gd name="T28" fmla="*/ 2147483647 w 90"/>
              <a:gd name="T29" fmla="*/ 2147483647 h 66"/>
              <a:gd name="T30" fmla="*/ 2147483647 w 90"/>
              <a:gd name="T31" fmla="*/ 2147483647 h 66"/>
              <a:gd name="T32" fmla="*/ 2147483647 w 90"/>
              <a:gd name="T33" fmla="*/ 2147483647 h 66"/>
              <a:gd name="T34" fmla="*/ 2147483647 w 90"/>
              <a:gd name="T35" fmla="*/ 2147483647 h 66"/>
              <a:gd name="T36" fmla="*/ 2147483647 w 90"/>
              <a:gd name="T37" fmla="*/ 2147483647 h 66"/>
              <a:gd name="T38" fmla="*/ 2147483647 w 90"/>
              <a:gd name="T39" fmla="*/ 2147483647 h 66"/>
              <a:gd name="T40" fmla="*/ 2147483647 w 90"/>
              <a:gd name="T41" fmla="*/ 2147483647 h 66"/>
              <a:gd name="T42" fmla="*/ 2147483647 w 90"/>
              <a:gd name="T43" fmla="*/ 2147483647 h 66"/>
              <a:gd name="T44" fmla="*/ 2147483647 w 90"/>
              <a:gd name="T45" fmla="*/ 2147483647 h 66"/>
              <a:gd name="T46" fmla="*/ 2147483647 w 90"/>
              <a:gd name="T47" fmla="*/ 2147483647 h 66"/>
              <a:gd name="T48" fmla="*/ 2147483647 w 90"/>
              <a:gd name="T49" fmla="*/ 2147483647 h 66"/>
              <a:gd name="T50" fmla="*/ 2147483647 w 90"/>
              <a:gd name="T51" fmla="*/ 2147483647 h 66"/>
              <a:gd name="T52" fmla="*/ 2147483647 w 90"/>
              <a:gd name="T53" fmla="*/ 2147483647 h 66"/>
              <a:gd name="T54" fmla="*/ 2147483647 w 90"/>
              <a:gd name="T55" fmla="*/ 2147483647 h 66"/>
              <a:gd name="T56" fmla="*/ 2147483647 w 90"/>
              <a:gd name="T57" fmla="*/ 2147483647 h 66"/>
              <a:gd name="T58" fmla="*/ 2147483647 w 90"/>
              <a:gd name="T59" fmla="*/ 2147483647 h 66"/>
              <a:gd name="T60" fmla="*/ 2147483647 w 90"/>
              <a:gd name="T61" fmla="*/ 2147483647 h 66"/>
              <a:gd name="T62" fmla="*/ 2147483647 w 90"/>
              <a:gd name="T63" fmla="*/ 2147483647 h 66"/>
              <a:gd name="T64" fmla="*/ 2147483647 w 90"/>
              <a:gd name="T65" fmla="*/ 2147483647 h 66"/>
              <a:gd name="T66" fmla="*/ 2147483647 w 90"/>
              <a:gd name="T67" fmla="*/ 2147483647 h 66"/>
              <a:gd name="T68" fmla="*/ 2147483647 w 90"/>
              <a:gd name="T69" fmla="*/ 2147483647 h 66"/>
              <a:gd name="T70" fmla="*/ 2147483647 w 90"/>
              <a:gd name="T71" fmla="*/ 2147483647 h 66"/>
              <a:gd name="T72" fmla="*/ 2147483647 w 90"/>
              <a:gd name="T73" fmla="*/ 0 h 66"/>
              <a:gd name="T74" fmla="*/ 2147483647 w 90"/>
              <a:gd name="T75" fmla="*/ 2147483647 h 66"/>
              <a:gd name="T76" fmla="*/ 2147483647 w 90"/>
              <a:gd name="T77" fmla="*/ 2147483647 h 66"/>
              <a:gd name="T78" fmla="*/ 2147483647 w 90"/>
              <a:gd name="T79" fmla="*/ 2147483647 h 66"/>
              <a:gd name="T80" fmla="*/ 2147483647 w 90"/>
              <a:gd name="T81" fmla="*/ 2147483647 h 66"/>
              <a:gd name="T82" fmla="*/ 2147483647 w 90"/>
              <a:gd name="T83" fmla="*/ 2147483647 h 66"/>
              <a:gd name="T84" fmla="*/ 2147483647 w 90"/>
              <a:gd name="T85" fmla="*/ 2147483647 h 66"/>
              <a:gd name="T86" fmla="*/ 2147483647 w 90"/>
              <a:gd name="T87" fmla="*/ 2147483647 h 66"/>
              <a:gd name="T88" fmla="*/ 2147483647 w 90"/>
              <a:gd name="T89" fmla="*/ 2147483647 h 66"/>
              <a:gd name="T90" fmla="*/ 2147483647 w 90"/>
              <a:gd name="T91" fmla="*/ 2147483647 h 66"/>
              <a:gd name="T92" fmla="*/ 2147483647 w 90"/>
              <a:gd name="T93" fmla="*/ 2147483647 h 66"/>
              <a:gd name="T94" fmla="*/ 2147483647 w 90"/>
              <a:gd name="T95" fmla="*/ 2147483647 h 66"/>
              <a:gd name="T96" fmla="*/ 2147483647 w 90"/>
              <a:gd name="T97" fmla="*/ 2147483647 h 66"/>
              <a:gd name="T98" fmla="*/ 2147483647 w 90"/>
              <a:gd name="T99" fmla="*/ 2147483647 h 66"/>
              <a:gd name="T100" fmla="*/ 2147483647 w 90"/>
              <a:gd name="T101" fmla="*/ 2147483647 h 66"/>
              <a:gd name="T102" fmla="*/ 2147483647 w 90"/>
              <a:gd name="T103" fmla="*/ 2147483647 h 66"/>
              <a:gd name="T104" fmla="*/ 2147483647 w 90"/>
              <a:gd name="T105" fmla="*/ 2147483647 h 66"/>
              <a:gd name="T106" fmla="*/ 2147483647 w 90"/>
              <a:gd name="T107" fmla="*/ 2147483647 h 66"/>
              <a:gd name="T108" fmla="*/ 2147483647 w 90"/>
              <a:gd name="T109" fmla="*/ 2147483647 h 66"/>
              <a:gd name="T110" fmla="*/ 2147483647 w 90"/>
              <a:gd name="T111" fmla="*/ 2147483647 h 66"/>
              <a:gd name="T112" fmla="*/ 2147483647 w 90"/>
              <a:gd name="T113" fmla="*/ 2147483647 h 66"/>
              <a:gd name="T114" fmla="*/ 2147483647 w 90"/>
              <a:gd name="T115" fmla="*/ 2147483647 h 66"/>
              <a:gd name="T116" fmla="*/ 2147483647 w 90"/>
              <a:gd name="T117" fmla="*/ 2147483647 h 66"/>
              <a:gd name="T118" fmla="*/ 2147483647 w 90"/>
              <a:gd name="T119" fmla="*/ 2147483647 h 66"/>
              <a:gd name="T120" fmla="*/ 2147483647 w 90"/>
              <a:gd name="T121" fmla="*/ 2147483647 h 6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0"/>
              <a:gd name="T184" fmla="*/ 0 h 66"/>
              <a:gd name="T185" fmla="*/ 90 w 90"/>
              <a:gd name="T186" fmla="*/ 66 h 6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0" h="66">
                <a:moveTo>
                  <a:pt x="3" y="42"/>
                </a:moveTo>
                <a:lnTo>
                  <a:pt x="1" y="40"/>
                </a:lnTo>
                <a:lnTo>
                  <a:pt x="0" y="40"/>
                </a:lnTo>
                <a:lnTo>
                  <a:pt x="0" y="39"/>
                </a:lnTo>
                <a:lnTo>
                  <a:pt x="1" y="37"/>
                </a:lnTo>
                <a:lnTo>
                  <a:pt x="1" y="36"/>
                </a:lnTo>
                <a:lnTo>
                  <a:pt x="1" y="35"/>
                </a:lnTo>
                <a:lnTo>
                  <a:pt x="2" y="35"/>
                </a:lnTo>
                <a:lnTo>
                  <a:pt x="2" y="36"/>
                </a:lnTo>
                <a:lnTo>
                  <a:pt x="2" y="37"/>
                </a:lnTo>
                <a:lnTo>
                  <a:pt x="1" y="37"/>
                </a:lnTo>
                <a:lnTo>
                  <a:pt x="2" y="38"/>
                </a:lnTo>
                <a:lnTo>
                  <a:pt x="3" y="36"/>
                </a:lnTo>
                <a:lnTo>
                  <a:pt x="3" y="35"/>
                </a:lnTo>
                <a:lnTo>
                  <a:pt x="4" y="34"/>
                </a:lnTo>
                <a:lnTo>
                  <a:pt x="3" y="33"/>
                </a:lnTo>
                <a:lnTo>
                  <a:pt x="2" y="33"/>
                </a:lnTo>
                <a:lnTo>
                  <a:pt x="2" y="30"/>
                </a:lnTo>
                <a:lnTo>
                  <a:pt x="3" y="30"/>
                </a:lnTo>
                <a:lnTo>
                  <a:pt x="4" y="30"/>
                </a:lnTo>
                <a:lnTo>
                  <a:pt x="5" y="29"/>
                </a:lnTo>
                <a:lnTo>
                  <a:pt x="4" y="28"/>
                </a:lnTo>
                <a:lnTo>
                  <a:pt x="3" y="29"/>
                </a:lnTo>
                <a:lnTo>
                  <a:pt x="3" y="27"/>
                </a:lnTo>
                <a:lnTo>
                  <a:pt x="3" y="25"/>
                </a:lnTo>
                <a:lnTo>
                  <a:pt x="3" y="24"/>
                </a:lnTo>
                <a:lnTo>
                  <a:pt x="3" y="22"/>
                </a:lnTo>
                <a:lnTo>
                  <a:pt x="3" y="20"/>
                </a:lnTo>
                <a:lnTo>
                  <a:pt x="3" y="17"/>
                </a:lnTo>
                <a:lnTo>
                  <a:pt x="3" y="15"/>
                </a:lnTo>
                <a:lnTo>
                  <a:pt x="2" y="11"/>
                </a:lnTo>
                <a:lnTo>
                  <a:pt x="2" y="8"/>
                </a:lnTo>
                <a:lnTo>
                  <a:pt x="2" y="6"/>
                </a:lnTo>
                <a:lnTo>
                  <a:pt x="3" y="3"/>
                </a:lnTo>
                <a:lnTo>
                  <a:pt x="11" y="9"/>
                </a:lnTo>
                <a:lnTo>
                  <a:pt x="16" y="12"/>
                </a:lnTo>
                <a:lnTo>
                  <a:pt x="19" y="13"/>
                </a:lnTo>
                <a:lnTo>
                  <a:pt x="21" y="14"/>
                </a:lnTo>
                <a:lnTo>
                  <a:pt x="23" y="14"/>
                </a:lnTo>
                <a:lnTo>
                  <a:pt x="24" y="14"/>
                </a:lnTo>
                <a:lnTo>
                  <a:pt x="24" y="15"/>
                </a:lnTo>
                <a:lnTo>
                  <a:pt x="25" y="20"/>
                </a:lnTo>
                <a:lnTo>
                  <a:pt x="24" y="20"/>
                </a:lnTo>
                <a:lnTo>
                  <a:pt x="23" y="21"/>
                </a:lnTo>
                <a:lnTo>
                  <a:pt x="22" y="23"/>
                </a:lnTo>
                <a:lnTo>
                  <a:pt x="22" y="25"/>
                </a:lnTo>
                <a:lnTo>
                  <a:pt x="22" y="26"/>
                </a:lnTo>
                <a:lnTo>
                  <a:pt x="22" y="27"/>
                </a:lnTo>
                <a:lnTo>
                  <a:pt x="22" y="28"/>
                </a:lnTo>
                <a:lnTo>
                  <a:pt x="23" y="28"/>
                </a:lnTo>
                <a:lnTo>
                  <a:pt x="24" y="27"/>
                </a:lnTo>
                <a:lnTo>
                  <a:pt x="25" y="24"/>
                </a:lnTo>
                <a:lnTo>
                  <a:pt x="26" y="23"/>
                </a:lnTo>
                <a:lnTo>
                  <a:pt x="27" y="21"/>
                </a:lnTo>
                <a:lnTo>
                  <a:pt x="29" y="19"/>
                </a:lnTo>
                <a:lnTo>
                  <a:pt x="29" y="18"/>
                </a:lnTo>
                <a:lnTo>
                  <a:pt x="28" y="15"/>
                </a:lnTo>
                <a:lnTo>
                  <a:pt x="26" y="10"/>
                </a:lnTo>
                <a:lnTo>
                  <a:pt x="26" y="9"/>
                </a:lnTo>
                <a:lnTo>
                  <a:pt x="27" y="9"/>
                </a:lnTo>
                <a:lnTo>
                  <a:pt x="28" y="9"/>
                </a:lnTo>
                <a:lnTo>
                  <a:pt x="29" y="7"/>
                </a:lnTo>
                <a:lnTo>
                  <a:pt x="29" y="5"/>
                </a:lnTo>
                <a:lnTo>
                  <a:pt x="27" y="5"/>
                </a:lnTo>
                <a:lnTo>
                  <a:pt x="27" y="3"/>
                </a:lnTo>
                <a:lnTo>
                  <a:pt x="27" y="0"/>
                </a:lnTo>
                <a:lnTo>
                  <a:pt x="45" y="5"/>
                </a:lnTo>
                <a:lnTo>
                  <a:pt x="62" y="9"/>
                </a:lnTo>
                <a:lnTo>
                  <a:pt x="90" y="16"/>
                </a:lnTo>
                <a:lnTo>
                  <a:pt x="80" y="59"/>
                </a:lnTo>
                <a:lnTo>
                  <a:pt x="80" y="60"/>
                </a:lnTo>
                <a:lnTo>
                  <a:pt x="80" y="61"/>
                </a:lnTo>
                <a:lnTo>
                  <a:pt x="81" y="62"/>
                </a:lnTo>
                <a:lnTo>
                  <a:pt x="81" y="63"/>
                </a:lnTo>
                <a:lnTo>
                  <a:pt x="80" y="63"/>
                </a:lnTo>
                <a:lnTo>
                  <a:pt x="80" y="64"/>
                </a:lnTo>
                <a:lnTo>
                  <a:pt x="80" y="65"/>
                </a:lnTo>
                <a:lnTo>
                  <a:pt x="80" y="66"/>
                </a:lnTo>
                <a:lnTo>
                  <a:pt x="56" y="60"/>
                </a:lnTo>
                <a:lnTo>
                  <a:pt x="55" y="61"/>
                </a:lnTo>
                <a:lnTo>
                  <a:pt x="53" y="61"/>
                </a:lnTo>
                <a:lnTo>
                  <a:pt x="52" y="61"/>
                </a:lnTo>
                <a:lnTo>
                  <a:pt x="51" y="61"/>
                </a:lnTo>
                <a:lnTo>
                  <a:pt x="50" y="60"/>
                </a:lnTo>
                <a:lnTo>
                  <a:pt x="48" y="60"/>
                </a:lnTo>
                <a:lnTo>
                  <a:pt x="47" y="61"/>
                </a:lnTo>
                <a:lnTo>
                  <a:pt x="45" y="60"/>
                </a:lnTo>
                <a:lnTo>
                  <a:pt x="44" y="60"/>
                </a:lnTo>
                <a:lnTo>
                  <a:pt x="42" y="61"/>
                </a:lnTo>
                <a:lnTo>
                  <a:pt x="41" y="61"/>
                </a:lnTo>
                <a:lnTo>
                  <a:pt x="38" y="61"/>
                </a:lnTo>
                <a:lnTo>
                  <a:pt x="37" y="60"/>
                </a:lnTo>
                <a:lnTo>
                  <a:pt x="35" y="60"/>
                </a:lnTo>
                <a:lnTo>
                  <a:pt x="30" y="60"/>
                </a:lnTo>
                <a:lnTo>
                  <a:pt x="29" y="59"/>
                </a:lnTo>
                <a:lnTo>
                  <a:pt x="24" y="58"/>
                </a:lnTo>
                <a:lnTo>
                  <a:pt x="22" y="57"/>
                </a:lnTo>
                <a:lnTo>
                  <a:pt x="19" y="58"/>
                </a:lnTo>
                <a:lnTo>
                  <a:pt x="15" y="57"/>
                </a:lnTo>
                <a:lnTo>
                  <a:pt x="12" y="56"/>
                </a:lnTo>
                <a:lnTo>
                  <a:pt x="11" y="54"/>
                </a:lnTo>
                <a:lnTo>
                  <a:pt x="11" y="50"/>
                </a:lnTo>
                <a:lnTo>
                  <a:pt x="12" y="49"/>
                </a:lnTo>
                <a:lnTo>
                  <a:pt x="11" y="47"/>
                </a:lnTo>
                <a:lnTo>
                  <a:pt x="9" y="44"/>
                </a:lnTo>
                <a:lnTo>
                  <a:pt x="7" y="44"/>
                </a:lnTo>
                <a:lnTo>
                  <a:pt x="6" y="43"/>
                </a:lnTo>
                <a:lnTo>
                  <a:pt x="3" y="42"/>
                </a:lnTo>
                <a:close/>
              </a:path>
            </a:pathLst>
          </a:custGeom>
          <a:solidFill>
            <a:schemeClr val="bg1"/>
          </a:solidFill>
          <a:ln w="12700" cmpd="sng">
            <a:solidFill>
              <a:srgbClr val="000000"/>
            </a:solidFill>
            <a:prstDash val="solid"/>
            <a:round/>
            <a:headEnd/>
            <a:tailEnd/>
          </a:ln>
        </p:spPr>
        <p:txBody>
          <a:bodyPr/>
          <a:lstStyle/>
          <a:p>
            <a:endParaRPr lang="en-US"/>
          </a:p>
        </p:txBody>
      </p:sp>
      <p:sp>
        <p:nvSpPr>
          <p:cNvPr id="30749" name="Freeform 46"/>
          <p:cNvSpPr>
            <a:spLocks/>
          </p:cNvSpPr>
          <p:nvPr/>
        </p:nvSpPr>
        <p:spPr bwMode="auto">
          <a:xfrm>
            <a:off x="2168525" y="2184037"/>
            <a:ext cx="782638" cy="696913"/>
          </a:xfrm>
          <a:custGeom>
            <a:avLst/>
            <a:gdLst>
              <a:gd name="T0" fmla="*/ 0 w 108"/>
              <a:gd name="T1" fmla="*/ 2147483647 h 90"/>
              <a:gd name="T2" fmla="*/ 0 w 108"/>
              <a:gd name="T3" fmla="*/ 2147483647 h 90"/>
              <a:gd name="T4" fmla="*/ 2147483647 w 108"/>
              <a:gd name="T5" fmla="*/ 2147483647 h 90"/>
              <a:gd name="T6" fmla="*/ 2147483647 w 108"/>
              <a:gd name="T7" fmla="*/ 2147483647 h 90"/>
              <a:gd name="T8" fmla="*/ 2147483647 w 108"/>
              <a:gd name="T9" fmla="*/ 2147483647 h 90"/>
              <a:gd name="T10" fmla="*/ 2147483647 w 108"/>
              <a:gd name="T11" fmla="*/ 2147483647 h 90"/>
              <a:gd name="T12" fmla="*/ 2147483647 w 108"/>
              <a:gd name="T13" fmla="*/ 2147483647 h 90"/>
              <a:gd name="T14" fmla="*/ 2147483647 w 108"/>
              <a:gd name="T15" fmla="*/ 2147483647 h 90"/>
              <a:gd name="T16" fmla="*/ 2147483647 w 108"/>
              <a:gd name="T17" fmla="*/ 2147483647 h 90"/>
              <a:gd name="T18" fmla="*/ 2147483647 w 108"/>
              <a:gd name="T19" fmla="*/ 2147483647 h 90"/>
              <a:gd name="T20" fmla="*/ 2147483647 w 108"/>
              <a:gd name="T21" fmla="*/ 2147483647 h 90"/>
              <a:gd name="T22" fmla="*/ 2147483647 w 108"/>
              <a:gd name="T23" fmla="*/ 0 h 90"/>
              <a:gd name="T24" fmla="*/ 2147483647 w 108"/>
              <a:gd name="T25" fmla="*/ 0 h 90"/>
              <a:gd name="T26" fmla="*/ 2147483647 w 108"/>
              <a:gd name="T27" fmla="*/ 2147483647 h 90"/>
              <a:gd name="T28" fmla="*/ 2147483647 w 108"/>
              <a:gd name="T29" fmla="*/ 2147483647 h 90"/>
              <a:gd name="T30" fmla="*/ 2147483647 w 108"/>
              <a:gd name="T31" fmla="*/ 2147483647 h 90"/>
              <a:gd name="T32" fmla="*/ 2147483647 w 108"/>
              <a:gd name="T33" fmla="*/ 2147483647 h 90"/>
              <a:gd name="T34" fmla="*/ 2147483647 w 108"/>
              <a:gd name="T35" fmla="*/ 2147483647 h 90"/>
              <a:gd name="T36" fmla="*/ 2147483647 w 108"/>
              <a:gd name="T37" fmla="*/ 2147483647 h 90"/>
              <a:gd name="T38" fmla="*/ 2147483647 w 108"/>
              <a:gd name="T39" fmla="*/ 2147483647 h 90"/>
              <a:gd name="T40" fmla="*/ 2147483647 w 108"/>
              <a:gd name="T41" fmla="*/ 2147483647 h 90"/>
              <a:gd name="T42" fmla="*/ 2147483647 w 108"/>
              <a:gd name="T43" fmla="*/ 2147483647 h 90"/>
              <a:gd name="T44" fmla="*/ 2147483647 w 108"/>
              <a:gd name="T45" fmla="*/ 2147483647 h 90"/>
              <a:gd name="T46" fmla="*/ 2147483647 w 108"/>
              <a:gd name="T47" fmla="*/ 2147483647 h 90"/>
              <a:gd name="T48" fmla="*/ 2147483647 w 108"/>
              <a:gd name="T49" fmla="*/ 2147483647 h 90"/>
              <a:gd name="T50" fmla="*/ 2147483647 w 108"/>
              <a:gd name="T51" fmla="*/ 2147483647 h 90"/>
              <a:gd name="T52" fmla="*/ 2147483647 w 108"/>
              <a:gd name="T53" fmla="*/ 2147483647 h 90"/>
              <a:gd name="T54" fmla="*/ 2147483647 w 108"/>
              <a:gd name="T55" fmla="*/ 2147483647 h 90"/>
              <a:gd name="T56" fmla="*/ 2147483647 w 108"/>
              <a:gd name="T57" fmla="*/ 2147483647 h 90"/>
              <a:gd name="T58" fmla="*/ 2147483647 w 108"/>
              <a:gd name="T59" fmla="*/ 2147483647 h 90"/>
              <a:gd name="T60" fmla="*/ 2147483647 w 108"/>
              <a:gd name="T61" fmla="*/ 2147483647 h 90"/>
              <a:gd name="T62" fmla="*/ 2147483647 w 108"/>
              <a:gd name="T63" fmla="*/ 2147483647 h 90"/>
              <a:gd name="T64" fmla="*/ 2147483647 w 108"/>
              <a:gd name="T65" fmla="*/ 2147483647 h 90"/>
              <a:gd name="T66" fmla="*/ 2147483647 w 108"/>
              <a:gd name="T67" fmla="*/ 2147483647 h 90"/>
              <a:gd name="T68" fmla="*/ 2147483647 w 108"/>
              <a:gd name="T69" fmla="*/ 2147483647 h 90"/>
              <a:gd name="T70" fmla="*/ 2147483647 w 108"/>
              <a:gd name="T71" fmla="*/ 2147483647 h 90"/>
              <a:gd name="T72" fmla="*/ 2147483647 w 108"/>
              <a:gd name="T73" fmla="*/ 2147483647 h 90"/>
              <a:gd name="T74" fmla="*/ 2147483647 w 108"/>
              <a:gd name="T75" fmla="*/ 2147483647 h 90"/>
              <a:gd name="T76" fmla="*/ 2147483647 w 108"/>
              <a:gd name="T77" fmla="*/ 2147483647 h 90"/>
              <a:gd name="T78" fmla="*/ 2147483647 w 108"/>
              <a:gd name="T79" fmla="*/ 2147483647 h 90"/>
              <a:gd name="T80" fmla="*/ 2147483647 w 108"/>
              <a:gd name="T81" fmla="*/ 2147483647 h 9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8"/>
              <a:gd name="T124" fmla="*/ 0 h 90"/>
              <a:gd name="T125" fmla="*/ 108 w 108"/>
              <a:gd name="T126" fmla="*/ 90 h 9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8" h="90">
                <a:moveTo>
                  <a:pt x="1" y="68"/>
                </a:moveTo>
                <a:lnTo>
                  <a:pt x="0" y="67"/>
                </a:lnTo>
                <a:lnTo>
                  <a:pt x="0" y="63"/>
                </a:lnTo>
                <a:lnTo>
                  <a:pt x="0" y="62"/>
                </a:lnTo>
                <a:lnTo>
                  <a:pt x="0" y="60"/>
                </a:lnTo>
                <a:lnTo>
                  <a:pt x="1" y="57"/>
                </a:lnTo>
                <a:lnTo>
                  <a:pt x="1" y="52"/>
                </a:lnTo>
                <a:lnTo>
                  <a:pt x="2" y="51"/>
                </a:lnTo>
                <a:lnTo>
                  <a:pt x="3" y="50"/>
                </a:lnTo>
                <a:lnTo>
                  <a:pt x="3" y="49"/>
                </a:lnTo>
                <a:lnTo>
                  <a:pt x="4" y="48"/>
                </a:lnTo>
                <a:lnTo>
                  <a:pt x="5" y="47"/>
                </a:lnTo>
                <a:lnTo>
                  <a:pt x="5" y="45"/>
                </a:lnTo>
                <a:lnTo>
                  <a:pt x="9" y="41"/>
                </a:lnTo>
                <a:lnTo>
                  <a:pt x="10" y="37"/>
                </a:lnTo>
                <a:lnTo>
                  <a:pt x="13" y="32"/>
                </a:lnTo>
                <a:lnTo>
                  <a:pt x="16" y="23"/>
                </a:lnTo>
                <a:lnTo>
                  <a:pt x="18" y="19"/>
                </a:lnTo>
                <a:lnTo>
                  <a:pt x="20" y="13"/>
                </a:lnTo>
                <a:lnTo>
                  <a:pt x="23" y="5"/>
                </a:lnTo>
                <a:lnTo>
                  <a:pt x="24" y="3"/>
                </a:lnTo>
                <a:lnTo>
                  <a:pt x="24" y="1"/>
                </a:lnTo>
                <a:lnTo>
                  <a:pt x="24" y="0"/>
                </a:lnTo>
                <a:lnTo>
                  <a:pt x="25" y="0"/>
                </a:lnTo>
                <a:lnTo>
                  <a:pt x="27" y="0"/>
                </a:lnTo>
                <a:lnTo>
                  <a:pt x="30" y="1"/>
                </a:lnTo>
                <a:lnTo>
                  <a:pt x="31" y="2"/>
                </a:lnTo>
                <a:lnTo>
                  <a:pt x="33" y="2"/>
                </a:lnTo>
                <a:lnTo>
                  <a:pt x="35" y="5"/>
                </a:lnTo>
                <a:lnTo>
                  <a:pt x="36" y="7"/>
                </a:lnTo>
                <a:lnTo>
                  <a:pt x="35" y="8"/>
                </a:lnTo>
                <a:lnTo>
                  <a:pt x="35" y="12"/>
                </a:lnTo>
                <a:lnTo>
                  <a:pt x="36" y="14"/>
                </a:lnTo>
                <a:lnTo>
                  <a:pt x="39" y="15"/>
                </a:lnTo>
                <a:lnTo>
                  <a:pt x="43" y="16"/>
                </a:lnTo>
                <a:lnTo>
                  <a:pt x="46" y="15"/>
                </a:lnTo>
                <a:lnTo>
                  <a:pt x="48" y="16"/>
                </a:lnTo>
                <a:lnTo>
                  <a:pt x="53" y="17"/>
                </a:lnTo>
                <a:lnTo>
                  <a:pt x="54" y="18"/>
                </a:lnTo>
                <a:lnTo>
                  <a:pt x="59" y="18"/>
                </a:lnTo>
                <a:lnTo>
                  <a:pt x="61" y="18"/>
                </a:lnTo>
                <a:lnTo>
                  <a:pt x="62" y="19"/>
                </a:lnTo>
                <a:lnTo>
                  <a:pt x="65" y="19"/>
                </a:lnTo>
                <a:lnTo>
                  <a:pt x="66" y="19"/>
                </a:lnTo>
                <a:lnTo>
                  <a:pt x="68" y="18"/>
                </a:lnTo>
                <a:lnTo>
                  <a:pt x="69" y="18"/>
                </a:lnTo>
                <a:lnTo>
                  <a:pt x="71" y="19"/>
                </a:lnTo>
                <a:lnTo>
                  <a:pt x="72" y="18"/>
                </a:lnTo>
                <a:lnTo>
                  <a:pt x="74" y="18"/>
                </a:lnTo>
                <a:lnTo>
                  <a:pt x="75" y="19"/>
                </a:lnTo>
                <a:lnTo>
                  <a:pt x="76" y="19"/>
                </a:lnTo>
                <a:lnTo>
                  <a:pt x="77" y="19"/>
                </a:lnTo>
                <a:lnTo>
                  <a:pt x="79" y="19"/>
                </a:lnTo>
                <a:lnTo>
                  <a:pt x="80" y="18"/>
                </a:lnTo>
                <a:lnTo>
                  <a:pt x="104" y="24"/>
                </a:lnTo>
                <a:lnTo>
                  <a:pt x="104" y="25"/>
                </a:lnTo>
                <a:lnTo>
                  <a:pt x="105" y="27"/>
                </a:lnTo>
                <a:lnTo>
                  <a:pt x="107" y="27"/>
                </a:lnTo>
                <a:lnTo>
                  <a:pt x="108" y="28"/>
                </a:lnTo>
                <a:lnTo>
                  <a:pt x="108" y="31"/>
                </a:lnTo>
                <a:lnTo>
                  <a:pt x="102" y="40"/>
                </a:lnTo>
                <a:lnTo>
                  <a:pt x="101" y="41"/>
                </a:lnTo>
                <a:lnTo>
                  <a:pt x="101" y="42"/>
                </a:lnTo>
                <a:lnTo>
                  <a:pt x="100" y="43"/>
                </a:lnTo>
                <a:lnTo>
                  <a:pt x="98" y="44"/>
                </a:lnTo>
                <a:lnTo>
                  <a:pt x="95" y="49"/>
                </a:lnTo>
                <a:lnTo>
                  <a:pt x="94" y="51"/>
                </a:lnTo>
                <a:lnTo>
                  <a:pt x="95" y="52"/>
                </a:lnTo>
                <a:lnTo>
                  <a:pt x="97" y="53"/>
                </a:lnTo>
                <a:lnTo>
                  <a:pt x="98" y="54"/>
                </a:lnTo>
                <a:lnTo>
                  <a:pt x="97" y="55"/>
                </a:lnTo>
                <a:lnTo>
                  <a:pt x="97" y="56"/>
                </a:lnTo>
                <a:lnTo>
                  <a:pt x="96" y="56"/>
                </a:lnTo>
                <a:lnTo>
                  <a:pt x="96" y="58"/>
                </a:lnTo>
                <a:lnTo>
                  <a:pt x="95" y="60"/>
                </a:lnTo>
                <a:lnTo>
                  <a:pt x="88" y="90"/>
                </a:lnTo>
                <a:lnTo>
                  <a:pt x="52" y="81"/>
                </a:lnTo>
                <a:lnTo>
                  <a:pt x="1" y="68"/>
                </a:lnTo>
                <a:close/>
              </a:path>
            </a:pathLst>
          </a:custGeom>
          <a:solidFill>
            <a:schemeClr val="bg1"/>
          </a:solidFill>
          <a:ln w="12700" cmpd="sng">
            <a:solidFill>
              <a:srgbClr val="000000"/>
            </a:solidFill>
            <a:prstDash val="solid"/>
            <a:round/>
            <a:headEnd/>
            <a:tailEnd/>
          </a:ln>
        </p:spPr>
        <p:txBody>
          <a:bodyPr/>
          <a:lstStyle/>
          <a:p>
            <a:endParaRPr lang="en-US"/>
          </a:p>
        </p:txBody>
      </p:sp>
      <p:sp>
        <p:nvSpPr>
          <p:cNvPr id="30750" name="Freeform 47"/>
          <p:cNvSpPr>
            <a:spLocks/>
          </p:cNvSpPr>
          <p:nvPr/>
        </p:nvSpPr>
        <p:spPr bwMode="auto">
          <a:xfrm>
            <a:off x="2805113" y="1982425"/>
            <a:ext cx="585787" cy="1006475"/>
          </a:xfrm>
          <a:custGeom>
            <a:avLst/>
            <a:gdLst>
              <a:gd name="T0" fmla="*/ 2147483647 w 81"/>
              <a:gd name="T1" fmla="*/ 2147483647 h 130"/>
              <a:gd name="T2" fmla="*/ 2147483647 w 81"/>
              <a:gd name="T3" fmla="*/ 2147483647 h 130"/>
              <a:gd name="T4" fmla="*/ 2147483647 w 81"/>
              <a:gd name="T5" fmla="*/ 2147483647 h 130"/>
              <a:gd name="T6" fmla="*/ 2147483647 w 81"/>
              <a:gd name="T7" fmla="*/ 2147483647 h 130"/>
              <a:gd name="T8" fmla="*/ 2147483647 w 81"/>
              <a:gd name="T9" fmla="*/ 2147483647 h 130"/>
              <a:gd name="T10" fmla="*/ 2147483647 w 81"/>
              <a:gd name="T11" fmla="*/ 2147483647 h 130"/>
              <a:gd name="T12" fmla="*/ 2147483647 w 81"/>
              <a:gd name="T13" fmla="*/ 2147483647 h 130"/>
              <a:gd name="T14" fmla="*/ 2147483647 w 81"/>
              <a:gd name="T15" fmla="*/ 2147483647 h 130"/>
              <a:gd name="T16" fmla="*/ 2147483647 w 81"/>
              <a:gd name="T17" fmla="*/ 2147483647 h 130"/>
              <a:gd name="T18" fmla="*/ 2147483647 w 81"/>
              <a:gd name="T19" fmla="*/ 2147483647 h 130"/>
              <a:gd name="T20" fmla="*/ 2147483647 w 81"/>
              <a:gd name="T21" fmla="*/ 2147483647 h 130"/>
              <a:gd name="T22" fmla="*/ 2147483647 w 81"/>
              <a:gd name="T23" fmla="*/ 2147483647 h 130"/>
              <a:gd name="T24" fmla="*/ 2147483647 w 81"/>
              <a:gd name="T25" fmla="*/ 2147483647 h 130"/>
              <a:gd name="T26" fmla="*/ 2147483647 w 81"/>
              <a:gd name="T27" fmla="*/ 2147483647 h 130"/>
              <a:gd name="T28" fmla="*/ 2147483647 w 81"/>
              <a:gd name="T29" fmla="*/ 0 h 130"/>
              <a:gd name="T30" fmla="*/ 2147483647 w 81"/>
              <a:gd name="T31" fmla="*/ 2147483647 h 130"/>
              <a:gd name="T32" fmla="*/ 2147483647 w 81"/>
              <a:gd name="T33" fmla="*/ 2147483647 h 130"/>
              <a:gd name="T34" fmla="*/ 2147483647 w 81"/>
              <a:gd name="T35" fmla="*/ 2147483647 h 130"/>
              <a:gd name="T36" fmla="*/ 2147483647 w 81"/>
              <a:gd name="T37" fmla="*/ 2147483647 h 130"/>
              <a:gd name="T38" fmla="*/ 2147483647 w 81"/>
              <a:gd name="T39" fmla="*/ 2147483647 h 130"/>
              <a:gd name="T40" fmla="*/ 2147483647 w 81"/>
              <a:gd name="T41" fmla="*/ 2147483647 h 130"/>
              <a:gd name="T42" fmla="*/ 2147483647 w 81"/>
              <a:gd name="T43" fmla="*/ 2147483647 h 130"/>
              <a:gd name="T44" fmla="*/ 2147483647 w 81"/>
              <a:gd name="T45" fmla="*/ 2147483647 h 130"/>
              <a:gd name="T46" fmla="*/ 2147483647 w 81"/>
              <a:gd name="T47" fmla="*/ 2147483647 h 130"/>
              <a:gd name="T48" fmla="*/ 2147483647 w 81"/>
              <a:gd name="T49" fmla="*/ 2147483647 h 130"/>
              <a:gd name="T50" fmla="*/ 2147483647 w 81"/>
              <a:gd name="T51" fmla="*/ 2147483647 h 130"/>
              <a:gd name="T52" fmla="*/ 2147483647 w 81"/>
              <a:gd name="T53" fmla="*/ 2147483647 h 130"/>
              <a:gd name="T54" fmla="*/ 2147483647 w 81"/>
              <a:gd name="T55" fmla="*/ 2147483647 h 130"/>
              <a:gd name="T56" fmla="*/ 2147483647 w 81"/>
              <a:gd name="T57" fmla="*/ 2147483647 h 130"/>
              <a:gd name="T58" fmla="*/ 2147483647 w 81"/>
              <a:gd name="T59" fmla="*/ 2147483647 h 130"/>
              <a:gd name="T60" fmla="*/ 2147483647 w 81"/>
              <a:gd name="T61" fmla="*/ 2147483647 h 130"/>
              <a:gd name="T62" fmla="*/ 2147483647 w 81"/>
              <a:gd name="T63" fmla="*/ 2147483647 h 130"/>
              <a:gd name="T64" fmla="*/ 2147483647 w 81"/>
              <a:gd name="T65" fmla="*/ 2147483647 h 130"/>
              <a:gd name="T66" fmla="*/ 2147483647 w 81"/>
              <a:gd name="T67" fmla="*/ 2147483647 h 130"/>
              <a:gd name="T68" fmla="*/ 2147483647 w 81"/>
              <a:gd name="T69" fmla="*/ 2147483647 h 130"/>
              <a:gd name="T70" fmla="*/ 2147483647 w 81"/>
              <a:gd name="T71" fmla="*/ 2147483647 h 130"/>
              <a:gd name="T72" fmla="*/ 2147483647 w 81"/>
              <a:gd name="T73" fmla="*/ 2147483647 h 130"/>
              <a:gd name="T74" fmla="*/ 2147483647 w 81"/>
              <a:gd name="T75" fmla="*/ 2147483647 h 130"/>
              <a:gd name="T76" fmla="*/ 2147483647 w 81"/>
              <a:gd name="T77" fmla="*/ 2147483647 h 130"/>
              <a:gd name="T78" fmla="*/ 2147483647 w 81"/>
              <a:gd name="T79" fmla="*/ 2147483647 h 130"/>
              <a:gd name="T80" fmla="*/ 2147483647 w 81"/>
              <a:gd name="T81" fmla="*/ 2147483647 h 130"/>
              <a:gd name="T82" fmla="*/ 2147483647 w 81"/>
              <a:gd name="T83" fmla="*/ 2147483647 h 130"/>
              <a:gd name="T84" fmla="*/ 2147483647 w 81"/>
              <a:gd name="T85" fmla="*/ 2147483647 h 130"/>
              <a:gd name="T86" fmla="*/ 2147483647 w 81"/>
              <a:gd name="T87" fmla="*/ 2147483647 h 130"/>
              <a:gd name="T88" fmla="*/ 2147483647 w 81"/>
              <a:gd name="T89" fmla="*/ 2147483647 h 130"/>
              <a:gd name="T90" fmla="*/ 2147483647 w 81"/>
              <a:gd name="T91" fmla="*/ 2147483647 h 130"/>
              <a:gd name="T92" fmla="*/ 2147483647 w 81"/>
              <a:gd name="T93" fmla="*/ 2147483647 h 130"/>
              <a:gd name="T94" fmla="*/ 2147483647 w 81"/>
              <a:gd name="T95" fmla="*/ 2147483647 h 130"/>
              <a:gd name="T96" fmla="*/ 0 w 81"/>
              <a:gd name="T97" fmla="*/ 2147483647 h 1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81"/>
              <a:gd name="T148" fmla="*/ 0 h 130"/>
              <a:gd name="T149" fmla="*/ 81 w 81"/>
              <a:gd name="T150" fmla="*/ 130 h 1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81" h="130">
                <a:moveTo>
                  <a:pt x="0" y="116"/>
                </a:moveTo>
                <a:lnTo>
                  <a:pt x="7" y="86"/>
                </a:lnTo>
                <a:lnTo>
                  <a:pt x="8" y="84"/>
                </a:lnTo>
                <a:lnTo>
                  <a:pt x="8" y="82"/>
                </a:lnTo>
                <a:lnTo>
                  <a:pt x="9" y="82"/>
                </a:lnTo>
                <a:lnTo>
                  <a:pt x="9" y="81"/>
                </a:lnTo>
                <a:lnTo>
                  <a:pt x="10" y="80"/>
                </a:lnTo>
                <a:lnTo>
                  <a:pt x="9" y="79"/>
                </a:lnTo>
                <a:lnTo>
                  <a:pt x="7" y="78"/>
                </a:lnTo>
                <a:lnTo>
                  <a:pt x="6" y="77"/>
                </a:lnTo>
                <a:lnTo>
                  <a:pt x="7" y="75"/>
                </a:lnTo>
                <a:lnTo>
                  <a:pt x="10" y="70"/>
                </a:lnTo>
                <a:lnTo>
                  <a:pt x="12" y="69"/>
                </a:lnTo>
                <a:lnTo>
                  <a:pt x="13" y="68"/>
                </a:lnTo>
                <a:lnTo>
                  <a:pt x="13" y="67"/>
                </a:lnTo>
                <a:lnTo>
                  <a:pt x="14" y="66"/>
                </a:lnTo>
                <a:lnTo>
                  <a:pt x="20" y="57"/>
                </a:lnTo>
                <a:lnTo>
                  <a:pt x="20" y="54"/>
                </a:lnTo>
                <a:lnTo>
                  <a:pt x="19" y="53"/>
                </a:lnTo>
                <a:lnTo>
                  <a:pt x="17" y="53"/>
                </a:lnTo>
                <a:lnTo>
                  <a:pt x="16" y="51"/>
                </a:lnTo>
                <a:lnTo>
                  <a:pt x="16" y="50"/>
                </a:lnTo>
                <a:lnTo>
                  <a:pt x="16" y="48"/>
                </a:lnTo>
                <a:lnTo>
                  <a:pt x="16" y="47"/>
                </a:lnTo>
                <a:lnTo>
                  <a:pt x="17" y="46"/>
                </a:lnTo>
                <a:lnTo>
                  <a:pt x="16" y="45"/>
                </a:lnTo>
                <a:lnTo>
                  <a:pt x="16" y="43"/>
                </a:lnTo>
                <a:lnTo>
                  <a:pt x="26" y="0"/>
                </a:lnTo>
                <a:lnTo>
                  <a:pt x="37" y="3"/>
                </a:lnTo>
                <a:lnTo>
                  <a:pt x="34" y="19"/>
                </a:lnTo>
                <a:lnTo>
                  <a:pt x="36" y="23"/>
                </a:lnTo>
                <a:lnTo>
                  <a:pt x="36" y="26"/>
                </a:lnTo>
                <a:lnTo>
                  <a:pt x="36" y="28"/>
                </a:lnTo>
                <a:lnTo>
                  <a:pt x="35" y="29"/>
                </a:lnTo>
                <a:lnTo>
                  <a:pt x="36" y="30"/>
                </a:lnTo>
                <a:lnTo>
                  <a:pt x="37" y="31"/>
                </a:lnTo>
                <a:lnTo>
                  <a:pt x="40" y="34"/>
                </a:lnTo>
                <a:lnTo>
                  <a:pt x="42" y="39"/>
                </a:lnTo>
                <a:lnTo>
                  <a:pt x="42" y="41"/>
                </a:lnTo>
                <a:lnTo>
                  <a:pt x="43" y="43"/>
                </a:lnTo>
                <a:lnTo>
                  <a:pt x="45" y="43"/>
                </a:lnTo>
                <a:lnTo>
                  <a:pt x="45" y="45"/>
                </a:lnTo>
                <a:lnTo>
                  <a:pt x="48" y="45"/>
                </a:lnTo>
                <a:lnTo>
                  <a:pt x="49" y="46"/>
                </a:lnTo>
                <a:lnTo>
                  <a:pt x="46" y="51"/>
                </a:lnTo>
                <a:lnTo>
                  <a:pt x="46" y="52"/>
                </a:lnTo>
                <a:lnTo>
                  <a:pt x="45" y="53"/>
                </a:lnTo>
                <a:lnTo>
                  <a:pt x="45" y="56"/>
                </a:lnTo>
                <a:lnTo>
                  <a:pt x="45" y="57"/>
                </a:lnTo>
                <a:lnTo>
                  <a:pt x="43" y="59"/>
                </a:lnTo>
                <a:lnTo>
                  <a:pt x="43" y="60"/>
                </a:lnTo>
                <a:lnTo>
                  <a:pt x="43" y="61"/>
                </a:lnTo>
                <a:lnTo>
                  <a:pt x="43" y="62"/>
                </a:lnTo>
                <a:lnTo>
                  <a:pt x="45" y="65"/>
                </a:lnTo>
                <a:lnTo>
                  <a:pt x="46" y="65"/>
                </a:lnTo>
                <a:lnTo>
                  <a:pt x="49" y="62"/>
                </a:lnTo>
                <a:lnTo>
                  <a:pt x="50" y="61"/>
                </a:lnTo>
                <a:lnTo>
                  <a:pt x="50" y="62"/>
                </a:lnTo>
                <a:lnTo>
                  <a:pt x="51" y="63"/>
                </a:lnTo>
                <a:lnTo>
                  <a:pt x="52" y="64"/>
                </a:lnTo>
                <a:lnTo>
                  <a:pt x="52" y="66"/>
                </a:lnTo>
                <a:lnTo>
                  <a:pt x="52" y="69"/>
                </a:lnTo>
                <a:lnTo>
                  <a:pt x="52" y="72"/>
                </a:lnTo>
                <a:lnTo>
                  <a:pt x="54" y="74"/>
                </a:lnTo>
                <a:lnTo>
                  <a:pt x="54" y="75"/>
                </a:lnTo>
                <a:lnTo>
                  <a:pt x="53" y="76"/>
                </a:lnTo>
                <a:lnTo>
                  <a:pt x="54" y="78"/>
                </a:lnTo>
                <a:lnTo>
                  <a:pt x="56" y="78"/>
                </a:lnTo>
                <a:lnTo>
                  <a:pt x="57" y="80"/>
                </a:lnTo>
                <a:lnTo>
                  <a:pt x="57" y="81"/>
                </a:lnTo>
                <a:lnTo>
                  <a:pt x="57" y="83"/>
                </a:lnTo>
                <a:lnTo>
                  <a:pt x="57" y="84"/>
                </a:lnTo>
                <a:lnTo>
                  <a:pt x="58" y="86"/>
                </a:lnTo>
                <a:lnTo>
                  <a:pt x="59" y="87"/>
                </a:lnTo>
                <a:lnTo>
                  <a:pt x="60" y="85"/>
                </a:lnTo>
                <a:lnTo>
                  <a:pt x="61" y="84"/>
                </a:lnTo>
                <a:lnTo>
                  <a:pt x="63" y="85"/>
                </a:lnTo>
                <a:lnTo>
                  <a:pt x="65" y="86"/>
                </a:lnTo>
                <a:lnTo>
                  <a:pt x="66" y="85"/>
                </a:lnTo>
                <a:lnTo>
                  <a:pt x="67" y="84"/>
                </a:lnTo>
                <a:lnTo>
                  <a:pt x="67" y="85"/>
                </a:lnTo>
                <a:lnTo>
                  <a:pt x="71" y="85"/>
                </a:lnTo>
                <a:lnTo>
                  <a:pt x="72" y="86"/>
                </a:lnTo>
                <a:lnTo>
                  <a:pt x="73" y="86"/>
                </a:lnTo>
                <a:lnTo>
                  <a:pt x="76" y="86"/>
                </a:lnTo>
                <a:lnTo>
                  <a:pt x="76" y="84"/>
                </a:lnTo>
                <a:lnTo>
                  <a:pt x="77" y="83"/>
                </a:lnTo>
                <a:lnTo>
                  <a:pt x="79" y="85"/>
                </a:lnTo>
                <a:lnTo>
                  <a:pt x="79" y="87"/>
                </a:lnTo>
                <a:lnTo>
                  <a:pt x="81" y="88"/>
                </a:lnTo>
                <a:lnTo>
                  <a:pt x="75" y="130"/>
                </a:lnTo>
                <a:lnTo>
                  <a:pt x="74" y="130"/>
                </a:lnTo>
                <a:lnTo>
                  <a:pt x="37" y="124"/>
                </a:lnTo>
                <a:lnTo>
                  <a:pt x="0" y="116"/>
                </a:lnTo>
                <a:close/>
              </a:path>
            </a:pathLst>
          </a:custGeom>
          <a:solidFill>
            <a:srgbClr val="AAC8F5"/>
          </a:solidFill>
          <a:ln w="12700" cmpd="sng">
            <a:solidFill>
              <a:srgbClr val="000000"/>
            </a:solidFill>
            <a:prstDash val="solid"/>
            <a:round/>
            <a:headEnd/>
            <a:tailEnd/>
          </a:ln>
        </p:spPr>
        <p:txBody>
          <a:bodyPr/>
          <a:lstStyle/>
          <a:p>
            <a:endParaRPr lang="en-US"/>
          </a:p>
        </p:txBody>
      </p:sp>
      <p:sp>
        <p:nvSpPr>
          <p:cNvPr id="30751" name="Freeform 48"/>
          <p:cNvSpPr>
            <a:spLocks/>
          </p:cNvSpPr>
          <p:nvPr/>
        </p:nvSpPr>
        <p:spPr bwMode="auto">
          <a:xfrm>
            <a:off x="3051175" y="2006237"/>
            <a:ext cx="996950" cy="673100"/>
          </a:xfrm>
          <a:custGeom>
            <a:avLst/>
            <a:gdLst>
              <a:gd name="T0" fmla="*/ 2147483647 w 138"/>
              <a:gd name="T1" fmla="*/ 2147483647 h 87"/>
              <a:gd name="T2" fmla="*/ 2147483647 w 138"/>
              <a:gd name="T3" fmla="*/ 2147483647 h 87"/>
              <a:gd name="T4" fmla="*/ 2147483647 w 138"/>
              <a:gd name="T5" fmla="*/ 2147483647 h 87"/>
              <a:gd name="T6" fmla="*/ 2147483647 w 138"/>
              <a:gd name="T7" fmla="*/ 2147483647 h 87"/>
              <a:gd name="T8" fmla="*/ 2147483647 w 138"/>
              <a:gd name="T9" fmla="*/ 2147483647 h 87"/>
              <a:gd name="T10" fmla="*/ 2147483647 w 138"/>
              <a:gd name="T11" fmla="*/ 2147483647 h 87"/>
              <a:gd name="T12" fmla="*/ 2147483647 w 138"/>
              <a:gd name="T13" fmla="*/ 2147483647 h 87"/>
              <a:gd name="T14" fmla="*/ 2147483647 w 138"/>
              <a:gd name="T15" fmla="*/ 2147483647 h 87"/>
              <a:gd name="T16" fmla="*/ 2147483647 w 138"/>
              <a:gd name="T17" fmla="*/ 2147483647 h 87"/>
              <a:gd name="T18" fmla="*/ 2147483647 w 138"/>
              <a:gd name="T19" fmla="*/ 2147483647 h 87"/>
              <a:gd name="T20" fmla="*/ 2147483647 w 138"/>
              <a:gd name="T21" fmla="*/ 2147483647 h 87"/>
              <a:gd name="T22" fmla="*/ 2147483647 w 138"/>
              <a:gd name="T23" fmla="*/ 2147483647 h 87"/>
              <a:gd name="T24" fmla="*/ 2147483647 w 138"/>
              <a:gd name="T25" fmla="*/ 2147483647 h 87"/>
              <a:gd name="T26" fmla="*/ 2147483647 w 138"/>
              <a:gd name="T27" fmla="*/ 2147483647 h 87"/>
              <a:gd name="T28" fmla="*/ 2147483647 w 138"/>
              <a:gd name="T29" fmla="*/ 2147483647 h 87"/>
              <a:gd name="T30" fmla="*/ 2147483647 w 138"/>
              <a:gd name="T31" fmla="*/ 2147483647 h 87"/>
              <a:gd name="T32" fmla="*/ 2147483647 w 138"/>
              <a:gd name="T33" fmla="*/ 2147483647 h 87"/>
              <a:gd name="T34" fmla="*/ 2147483647 w 138"/>
              <a:gd name="T35" fmla="*/ 2147483647 h 87"/>
              <a:gd name="T36" fmla="*/ 2147483647 w 138"/>
              <a:gd name="T37" fmla="*/ 2147483647 h 87"/>
              <a:gd name="T38" fmla="*/ 2147483647 w 138"/>
              <a:gd name="T39" fmla="*/ 2147483647 h 87"/>
              <a:gd name="T40" fmla="*/ 2147483647 w 138"/>
              <a:gd name="T41" fmla="*/ 2147483647 h 87"/>
              <a:gd name="T42" fmla="*/ 2147483647 w 138"/>
              <a:gd name="T43" fmla="*/ 2147483647 h 87"/>
              <a:gd name="T44" fmla="*/ 2147483647 w 138"/>
              <a:gd name="T45" fmla="*/ 2147483647 h 87"/>
              <a:gd name="T46" fmla="*/ 2147483647 w 138"/>
              <a:gd name="T47" fmla="*/ 2147483647 h 87"/>
              <a:gd name="T48" fmla="*/ 2147483647 w 138"/>
              <a:gd name="T49" fmla="*/ 2147483647 h 87"/>
              <a:gd name="T50" fmla="*/ 2147483647 w 138"/>
              <a:gd name="T51" fmla="*/ 2147483647 h 87"/>
              <a:gd name="T52" fmla="*/ 2147483647 w 138"/>
              <a:gd name="T53" fmla="*/ 2147483647 h 87"/>
              <a:gd name="T54" fmla="*/ 2147483647 w 138"/>
              <a:gd name="T55" fmla="*/ 2147483647 h 87"/>
              <a:gd name="T56" fmla="*/ 2147483647 w 138"/>
              <a:gd name="T57" fmla="*/ 2147483647 h 87"/>
              <a:gd name="T58" fmla="*/ 2147483647 w 138"/>
              <a:gd name="T59" fmla="*/ 2147483647 h 87"/>
              <a:gd name="T60" fmla="*/ 2147483647 w 138"/>
              <a:gd name="T61" fmla="*/ 2147483647 h 87"/>
              <a:gd name="T62" fmla="*/ 2147483647 w 138"/>
              <a:gd name="T63" fmla="*/ 2147483647 h 87"/>
              <a:gd name="T64" fmla="*/ 2147483647 w 138"/>
              <a:gd name="T65" fmla="*/ 0 h 87"/>
              <a:gd name="T66" fmla="*/ 2147483647 w 138"/>
              <a:gd name="T67" fmla="*/ 2147483647 h 87"/>
              <a:gd name="T68" fmla="*/ 2147483647 w 138"/>
              <a:gd name="T69" fmla="*/ 2147483647 h 87"/>
              <a:gd name="T70" fmla="*/ 2147483647 w 138"/>
              <a:gd name="T71" fmla="*/ 2147483647 h 8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8"/>
              <a:gd name="T109" fmla="*/ 0 h 87"/>
              <a:gd name="T110" fmla="*/ 138 w 138"/>
              <a:gd name="T111" fmla="*/ 87 h 8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8" h="87">
                <a:moveTo>
                  <a:pt x="132" y="87"/>
                </a:moveTo>
                <a:lnTo>
                  <a:pt x="48" y="77"/>
                </a:lnTo>
                <a:lnTo>
                  <a:pt x="47" y="85"/>
                </a:lnTo>
                <a:lnTo>
                  <a:pt x="45" y="84"/>
                </a:lnTo>
                <a:lnTo>
                  <a:pt x="45" y="82"/>
                </a:lnTo>
                <a:lnTo>
                  <a:pt x="43" y="80"/>
                </a:lnTo>
                <a:lnTo>
                  <a:pt x="42" y="81"/>
                </a:lnTo>
                <a:lnTo>
                  <a:pt x="42" y="83"/>
                </a:lnTo>
                <a:lnTo>
                  <a:pt x="39" y="83"/>
                </a:lnTo>
                <a:lnTo>
                  <a:pt x="38" y="83"/>
                </a:lnTo>
                <a:lnTo>
                  <a:pt x="37" y="82"/>
                </a:lnTo>
                <a:lnTo>
                  <a:pt x="33" y="82"/>
                </a:lnTo>
                <a:lnTo>
                  <a:pt x="33" y="81"/>
                </a:lnTo>
                <a:lnTo>
                  <a:pt x="32" y="82"/>
                </a:lnTo>
                <a:lnTo>
                  <a:pt x="31" y="83"/>
                </a:lnTo>
                <a:lnTo>
                  <a:pt x="29" y="82"/>
                </a:lnTo>
                <a:lnTo>
                  <a:pt x="27" y="81"/>
                </a:lnTo>
                <a:lnTo>
                  <a:pt x="26" y="82"/>
                </a:lnTo>
                <a:lnTo>
                  <a:pt x="25" y="84"/>
                </a:lnTo>
                <a:lnTo>
                  <a:pt x="24" y="83"/>
                </a:lnTo>
                <a:lnTo>
                  <a:pt x="23" y="81"/>
                </a:lnTo>
                <a:lnTo>
                  <a:pt x="23" y="80"/>
                </a:lnTo>
                <a:lnTo>
                  <a:pt x="23" y="78"/>
                </a:lnTo>
                <a:lnTo>
                  <a:pt x="23" y="77"/>
                </a:lnTo>
                <a:lnTo>
                  <a:pt x="22" y="75"/>
                </a:lnTo>
                <a:lnTo>
                  <a:pt x="20" y="75"/>
                </a:lnTo>
                <a:lnTo>
                  <a:pt x="19" y="73"/>
                </a:lnTo>
                <a:lnTo>
                  <a:pt x="20" y="72"/>
                </a:lnTo>
                <a:lnTo>
                  <a:pt x="20" y="71"/>
                </a:lnTo>
                <a:lnTo>
                  <a:pt x="18" y="69"/>
                </a:lnTo>
                <a:lnTo>
                  <a:pt x="18" y="66"/>
                </a:lnTo>
                <a:lnTo>
                  <a:pt x="18" y="63"/>
                </a:lnTo>
                <a:lnTo>
                  <a:pt x="18" y="61"/>
                </a:lnTo>
                <a:lnTo>
                  <a:pt x="17" y="60"/>
                </a:lnTo>
                <a:lnTo>
                  <a:pt x="16" y="59"/>
                </a:lnTo>
                <a:lnTo>
                  <a:pt x="16" y="58"/>
                </a:lnTo>
                <a:lnTo>
                  <a:pt x="15" y="59"/>
                </a:lnTo>
                <a:lnTo>
                  <a:pt x="12" y="62"/>
                </a:lnTo>
                <a:lnTo>
                  <a:pt x="11" y="62"/>
                </a:lnTo>
                <a:lnTo>
                  <a:pt x="9" y="59"/>
                </a:lnTo>
                <a:lnTo>
                  <a:pt x="9" y="58"/>
                </a:lnTo>
                <a:lnTo>
                  <a:pt x="9" y="57"/>
                </a:lnTo>
                <a:lnTo>
                  <a:pt x="9" y="56"/>
                </a:lnTo>
                <a:lnTo>
                  <a:pt x="11" y="54"/>
                </a:lnTo>
                <a:lnTo>
                  <a:pt x="11" y="53"/>
                </a:lnTo>
                <a:lnTo>
                  <a:pt x="11" y="50"/>
                </a:lnTo>
                <a:lnTo>
                  <a:pt x="12" y="49"/>
                </a:lnTo>
                <a:lnTo>
                  <a:pt x="12" y="48"/>
                </a:lnTo>
                <a:lnTo>
                  <a:pt x="15" y="43"/>
                </a:lnTo>
                <a:lnTo>
                  <a:pt x="14" y="42"/>
                </a:lnTo>
                <a:lnTo>
                  <a:pt x="11" y="42"/>
                </a:lnTo>
                <a:lnTo>
                  <a:pt x="11" y="40"/>
                </a:lnTo>
                <a:lnTo>
                  <a:pt x="9" y="40"/>
                </a:lnTo>
                <a:lnTo>
                  <a:pt x="8" y="38"/>
                </a:lnTo>
                <a:lnTo>
                  <a:pt x="8" y="36"/>
                </a:lnTo>
                <a:lnTo>
                  <a:pt x="6" y="31"/>
                </a:lnTo>
                <a:lnTo>
                  <a:pt x="3" y="28"/>
                </a:lnTo>
                <a:lnTo>
                  <a:pt x="2" y="27"/>
                </a:lnTo>
                <a:lnTo>
                  <a:pt x="1" y="26"/>
                </a:lnTo>
                <a:lnTo>
                  <a:pt x="2" y="25"/>
                </a:lnTo>
                <a:lnTo>
                  <a:pt x="2" y="23"/>
                </a:lnTo>
                <a:lnTo>
                  <a:pt x="2" y="20"/>
                </a:lnTo>
                <a:lnTo>
                  <a:pt x="0" y="16"/>
                </a:lnTo>
                <a:lnTo>
                  <a:pt x="3" y="0"/>
                </a:lnTo>
                <a:lnTo>
                  <a:pt x="15" y="2"/>
                </a:lnTo>
                <a:lnTo>
                  <a:pt x="49" y="8"/>
                </a:lnTo>
                <a:lnTo>
                  <a:pt x="84" y="13"/>
                </a:lnTo>
                <a:lnTo>
                  <a:pt x="138" y="19"/>
                </a:lnTo>
                <a:lnTo>
                  <a:pt x="133" y="70"/>
                </a:lnTo>
                <a:lnTo>
                  <a:pt x="132" y="87"/>
                </a:lnTo>
                <a:close/>
              </a:path>
            </a:pathLst>
          </a:custGeom>
          <a:solidFill>
            <a:srgbClr val="AAC8F5"/>
          </a:solidFill>
          <a:ln w="12700" cmpd="sng">
            <a:solidFill>
              <a:srgbClr val="000000"/>
            </a:solidFill>
            <a:prstDash val="solid"/>
            <a:round/>
            <a:headEnd/>
            <a:tailEnd/>
          </a:ln>
        </p:spPr>
        <p:txBody>
          <a:bodyPr/>
          <a:lstStyle/>
          <a:p>
            <a:endParaRPr lang="en-US"/>
          </a:p>
        </p:txBody>
      </p:sp>
      <p:sp>
        <p:nvSpPr>
          <p:cNvPr id="30752" name="Freeform 49"/>
          <p:cNvSpPr>
            <a:spLocks/>
          </p:cNvSpPr>
          <p:nvPr/>
        </p:nvSpPr>
        <p:spPr bwMode="auto">
          <a:xfrm>
            <a:off x="2451100" y="2811100"/>
            <a:ext cx="620713" cy="1030287"/>
          </a:xfrm>
          <a:custGeom>
            <a:avLst/>
            <a:gdLst>
              <a:gd name="T0" fmla="*/ 2147483647 w 86"/>
              <a:gd name="T1" fmla="*/ 0 h 133"/>
              <a:gd name="T2" fmla="*/ 0 w 86"/>
              <a:gd name="T3" fmla="*/ 2147483647 h 133"/>
              <a:gd name="T4" fmla="*/ 2147483647 w 86"/>
              <a:gd name="T5" fmla="*/ 2147483647 h 133"/>
              <a:gd name="T6" fmla="*/ 2147483647 w 86"/>
              <a:gd name="T7" fmla="*/ 2147483647 h 133"/>
              <a:gd name="T8" fmla="*/ 2147483647 w 86"/>
              <a:gd name="T9" fmla="*/ 2147483647 h 133"/>
              <a:gd name="T10" fmla="*/ 2147483647 w 86"/>
              <a:gd name="T11" fmla="*/ 2147483647 h 133"/>
              <a:gd name="T12" fmla="*/ 2147483647 w 86"/>
              <a:gd name="T13" fmla="*/ 2147483647 h 133"/>
              <a:gd name="T14" fmla="*/ 2147483647 w 86"/>
              <a:gd name="T15" fmla="*/ 2147483647 h 133"/>
              <a:gd name="T16" fmla="*/ 2147483647 w 86"/>
              <a:gd name="T17" fmla="*/ 2147483647 h 133"/>
              <a:gd name="T18" fmla="*/ 2147483647 w 86"/>
              <a:gd name="T19" fmla="*/ 2147483647 h 133"/>
              <a:gd name="T20" fmla="*/ 2147483647 w 86"/>
              <a:gd name="T21" fmla="*/ 2147483647 h 133"/>
              <a:gd name="T22" fmla="*/ 2147483647 w 86"/>
              <a:gd name="T23" fmla="*/ 2147483647 h 133"/>
              <a:gd name="T24" fmla="*/ 2147483647 w 86"/>
              <a:gd name="T25" fmla="*/ 2147483647 h 133"/>
              <a:gd name="T26" fmla="*/ 2147483647 w 86"/>
              <a:gd name="T27" fmla="*/ 2147483647 h 133"/>
              <a:gd name="T28" fmla="*/ 2147483647 w 86"/>
              <a:gd name="T29" fmla="*/ 2147483647 h 133"/>
              <a:gd name="T30" fmla="*/ 2147483647 w 86"/>
              <a:gd name="T31" fmla="*/ 2147483647 h 133"/>
              <a:gd name="T32" fmla="*/ 2147483647 w 86"/>
              <a:gd name="T33" fmla="*/ 2147483647 h 133"/>
              <a:gd name="T34" fmla="*/ 2147483647 w 86"/>
              <a:gd name="T35" fmla="*/ 2147483647 h 133"/>
              <a:gd name="T36" fmla="*/ 2147483647 w 86"/>
              <a:gd name="T37" fmla="*/ 2147483647 h 133"/>
              <a:gd name="T38" fmla="*/ 2147483647 w 86"/>
              <a:gd name="T39" fmla="*/ 2147483647 h 133"/>
              <a:gd name="T40" fmla="*/ 2147483647 w 86"/>
              <a:gd name="T41" fmla="*/ 0 h 133"/>
              <a:gd name="T42" fmla="*/ 2147483647 w 86"/>
              <a:gd name="T43" fmla="*/ 0 h 13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6"/>
              <a:gd name="T67" fmla="*/ 0 h 133"/>
              <a:gd name="T68" fmla="*/ 86 w 86"/>
              <a:gd name="T69" fmla="*/ 133 h 13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6" h="133">
                <a:moveTo>
                  <a:pt x="13" y="0"/>
                </a:moveTo>
                <a:lnTo>
                  <a:pt x="0" y="51"/>
                </a:lnTo>
                <a:lnTo>
                  <a:pt x="56" y="133"/>
                </a:lnTo>
                <a:lnTo>
                  <a:pt x="56" y="132"/>
                </a:lnTo>
                <a:lnTo>
                  <a:pt x="56" y="131"/>
                </a:lnTo>
                <a:lnTo>
                  <a:pt x="57" y="127"/>
                </a:lnTo>
                <a:lnTo>
                  <a:pt x="57" y="126"/>
                </a:lnTo>
                <a:lnTo>
                  <a:pt x="57" y="118"/>
                </a:lnTo>
                <a:lnTo>
                  <a:pt x="57" y="115"/>
                </a:lnTo>
                <a:lnTo>
                  <a:pt x="57" y="114"/>
                </a:lnTo>
                <a:lnTo>
                  <a:pt x="60" y="114"/>
                </a:lnTo>
                <a:lnTo>
                  <a:pt x="62" y="114"/>
                </a:lnTo>
                <a:lnTo>
                  <a:pt x="63" y="115"/>
                </a:lnTo>
                <a:lnTo>
                  <a:pt x="63" y="116"/>
                </a:lnTo>
                <a:lnTo>
                  <a:pt x="64" y="117"/>
                </a:lnTo>
                <a:lnTo>
                  <a:pt x="66" y="117"/>
                </a:lnTo>
                <a:lnTo>
                  <a:pt x="68" y="110"/>
                </a:lnTo>
                <a:lnTo>
                  <a:pt x="70" y="101"/>
                </a:lnTo>
                <a:lnTo>
                  <a:pt x="86" y="17"/>
                </a:lnTo>
                <a:lnTo>
                  <a:pt x="49" y="9"/>
                </a:lnTo>
                <a:lnTo>
                  <a:pt x="13" y="0"/>
                </a:lnTo>
                <a:close/>
              </a:path>
            </a:pathLst>
          </a:custGeom>
          <a:solidFill>
            <a:schemeClr val="bg1"/>
          </a:solidFill>
          <a:ln w="12700" cmpd="sng">
            <a:solidFill>
              <a:srgbClr val="000000"/>
            </a:solidFill>
            <a:prstDash val="solid"/>
            <a:round/>
            <a:headEnd/>
            <a:tailEnd/>
          </a:ln>
        </p:spPr>
        <p:txBody>
          <a:bodyPr/>
          <a:lstStyle/>
          <a:p>
            <a:endParaRPr lang="en-US"/>
          </a:p>
        </p:txBody>
      </p:sp>
      <p:sp>
        <p:nvSpPr>
          <p:cNvPr id="30753" name="Freeform 50"/>
          <p:cNvSpPr>
            <a:spLocks/>
          </p:cNvSpPr>
          <p:nvPr/>
        </p:nvSpPr>
        <p:spPr bwMode="auto">
          <a:xfrm>
            <a:off x="2774950" y="3593737"/>
            <a:ext cx="660400" cy="820738"/>
          </a:xfrm>
          <a:custGeom>
            <a:avLst/>
            <a:gdLst>
              <a:gd name="T0" fmla="*/ 2147483647 w 91"/>
              <a:gd name="T1" fmla="*/ 2147483647 h 106"/>
              <a:gd name="T2" fmla="*/ 2147483647 w 91"/>
              <a:gd name="T3" fmla="*/ 2147483647 h 106"/>
              <a:gd name="T4" fmla="*/ 2147483647 w 91"/>
              <a:gd name="T5" fmla="*/ 0 h 106"/>
              <a:gd name="T6" fmla="*/ 2147483647 w 91"/>
              <a:gd name="T7" fmla="*/ 0 h 106"/>
              <a:gd name="T8" fmla="*/ 2147483647 w 91"/>
              <a:gd name="T9" fmla="*/ 2147483647 h 106"/>
              <a:gd name="T10" fmla="*/ 2147483647 w 91"/>
              <a:gd name="T11" fmla="*/ 2147483647 h 106"/>
              <a:gd name="T12" fmla="*/ 2147483647 w 91"/>
              <a:gd name="T13" fmla="*/ 2147483647 h 106"/>
              <a:gd name="T14" fmla="*/ 2147483647 w 91"/>
              <a:gd name="T15" fmla="*/ 2147483647 h 106"/>
              <a:gd name="T16" fmla="*/ 2147483647 w 91"/>
              <a:gd name="T17" fmla="*/ 2147483647 h 106"/>
              <a:gd name="T18" fmla="*/ 2147483647 w 91"/>
              <a:gd name="T19" fmla="*/ 2147483647 h 106"/>
              <a:gd name="T20" fmla="*/ 2147483647 w 91"/>
              <a:gd name="T21" fmla="*/ 2147483647 h 106"/>
              <a:gd name="T22" fmla="*/ 2147483647 w 91"/>
              <a:gd name="T23" fmla="*/ 2147483647 h 106"/>
              <a:gd name="T24" fmla="*/ 2147483647 w 91"/>
              <a:gd name="T25" fmla="*/ 2147483647 h 106"/>
              <a:gd name="T26" fmla="*/ 2147483647 w 91"/>
              <a:gd name="T27" fmla="*/ 2147483647 h 106"/>
              <a:gd name="T28" fmla="*/ 2147483647 w 91"/>
              <a:gd name="T29" fmla="*/ 2147483647 h 106"/>
              <a:gd name="T30" fmla="*/ 2147483647 w 91"/>
              <a:gd name="T31" fmla="*/ 2147483647 h 106"/>
              <a:gd name="T32" fmla="*/ 2147483647 w 91"/>
              <a:gd name="T33" fmla="*/ 2147483647 h 106"/>
              <a:gd name="T34" fmla="*/ 2147483647 w 91"/>
              <a:gd name="T35" fmla="*/ 2147483647 h 106"/>
              <a:gd name="T36" fmla="*/ 2147483647 w 91"/>
              <a:gd name="T37" fmla="*/ 2147483647 h 106"/>
              <a:gd name="T38" fmla="*/ 2147483647 w 91"/>
              <a:gd name="T39" fmla="*/ 2147483647 h 106"/>
              <a:gd name="T40" fmla="*/ 2147483647 w 91"/>
              <a:gd name="T41" fmla="*/ 2147483647 h 106"/>
              <a:gd name="T42" fmla="*/ 2147483647 w 91"/>
              <a:gd name="T43" fmla="*/ 2147483647 h 106"/>
              <a:gd name="T44" fmla="*/ 2147483647 w 91"/>
              <a:gd name="T45" fmla="*/ 2147483647 h 106"/>
              <a:gd name="T46" fmla="*/ 2147483647 w 91"/>
              <a:gd name="T47" fmla="*/ 2147483647 h 106"/>
              <a:gd name="T48" fmla="*/ 2147483647 w 91"/>
              <a:gd name="T49" fmla="*/ 2147483647 h 106"/>
              <a:gd name="T50" fmla="*/ 2147483647 w 91"/>
              <a:gd name="T51" fmla="*/ 2147483647 h 106"/>
              <a:gd name="T52" fmla="*/ 2147483647 w 91"/>
              <a:gd name="T53" fmla="*/ 2147483647 h 106"/>
              <a:gd name="T54" fmla="*/ 2147483647 w 91"/>
              <a:gd name="T55" fmla="*/ 2147483647 h 106"/>
              <a:gd name="T56" fmla="*/ 2147483647 w 91"/>
              <a:gd name="T57" fmla="*/ 2147483647 h 106"/>
              <a:gd name="T58" fmla="*/ 2147483647 w 91"/>
              <a:gd name="T59" fmla="*/ 2147483647 h 106"/>
              <a:gd name="T60" fmla="*/ 2147483647 w 91"/>
              <a:gd name="T61" fmla="*/ 2147483647 h 106"/>
              <a:gd name="T62" fmla="*/ 2147483647 w 91"/>
              <a:gd name="T63" fmla="*/ 2147483647 h 106"/>
              <a:gd name="T64" fmla="*/ 2147483647 w 91"/>
              <a:gd name="T65" fmla="*/ 2147483647 h 106"/>
              <a:gd name="T66" fmla="*/ 2147483647 w 91"/>
              <a:gd name="T67" fmla="*/ 2147483647 h 106"/>
              <a:gd name="T68" fmla="*/ 2147483647 w 91"/>
              <a:gd name="T69" fmla="*/ 2147483647 h 106"/>
              <a:gd name="T70" fmla="*/ 2147483647 w 91"/>
              <a:gd name="T71" fmla="*/ 2147483647 h 106"/>
              <a:gd name="T72" fmla="*/ 2147483647 w 91"/>
              <a:gd name="T73" fmla="*/ 2147483647 h 106"/>
              <a:gd name="T74" fmla="*/ 2147483647 w 91"/>
              <a:gd name="T75" fmla="*/ 2147483647 h 106"/>
              <a:gd name="T76" fmla="*/ 2147483647 w 91"/>
              <a:gd name="T77" fmla="*/ 2147483647 h 106"/>
              <a:gd name="T78" fmla="*/ 2147483647 w 91"/>
              <a:gd name="T79" fmla="*/ 2147483647 h 106"/>
              <a:gd name="T80" fmla="*/ 2147483647 w 91"/>
              <a:gd name="T81" fmla="*/ 2147483647 h 106"/>
              <a:gd name="T82" fmla="*/ 2147483647 w 91"/>
              <a:gd name="T83" fmla="*/ 2147483647 h 106"/>
              <a:gd name="T84" fmla="*/ 2147483647 w 91"/>
              <a:gd name="T85" fmla="*/ 2147483647 h 106"/>
              <a:gd name="T86" fmla="*/ 2147483647 w 91"/>
              <a:gd name="T87" fmla="*/ 2147483647 h 106"/>
              <a:gd name="T88" fmla="*/ 2147483647 w 91"/>
              <a:gd name="T89" fmla="*/ 2147483647 h 106"/>
              <a:gd name="T90" fmla="*/ 2147483647 w 91"/>
              <a:gd name="T91" fmla="*/ 2147483647 h 106"/>
              <a:gd name="T92" fmla="*/ 2147483647 w 91"/>
              <a:gd name="T93" fmla="*/ 2147483647 h 106"/>
              <a:gd name="T94" fmla="*/ 2147483647 w 91"/>
              <a:gd name="T95" fmla="*/ 2147483647 h 106"/>
              <a:gd name="T96" fmla="*/ 2147483647 w 91"/>
              <a:gd name="T97" fmla="*/ 2147483647 h 106"/>
              <a:gd name="T98" fmla="*/ 0 w 91"/>
              <a:gd name="T99" fmla="*/ 2147483647 h 106"/>
              <a:gd name="T100" fmla="*/ 2147483647 w 91"/>
              <a:gd name="T101" fmla="*/ 2147483647 h 106"/>
              <a:gd name="T102" fmla="*/ 2147483647 w 91"/>
              <a:gd name="T103" fmla="*/ 2147483647 h 106"/>
              <a:gd name="T104" fmla="*/ 2147483647 w 91"/>
              <a:gd name="T105" fmla="*/ 2147483647 h 106"/>
              <a:gd name="T106" fmla="*/ 2147483647 w 91"/>
              <a:gd name="T107" fmla="*/ 2147483647 h 10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91"/>
              <a:gd name="T163" fmla="*/ 0 h 106"/>
              <a:gd name="T164" fmla="*/ 91 w 91"/>
              <a:gd name="T165" fmla="*/ 106 h 10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91" h="106">
                <a:moveTo>
                  <a:pt x="78" y="106"/>
                </a:moveTo>
                <a:lnTo>
                  <a:pt x="91" y="10"/>
                </a:lnTo>
                <a:lnTo>
                  <a:pt x="25" y="0"/>
                </a:lnTo>
                <a:lnTo>
                  <a:pt x="23" y="9"/>
                </a:lnTo>
                <a:lnTo>
                  <a:pt x="21" y="16"/>
                </a:lnTo>
                <a:lnTo>
                  <a:pt x="19" y="16"/>
                </a:lnTo>
                <a:lnTo>
                  <a:pt x="18" y="15"/>
                </a:lnTo>
                <a:lnTo>
                  <a:pt x="18" y="14"/>
                </a:lnTo>
                <a:lnTo>
                  <a:pt x="17" y="13"/>
                </a:lnTo>
                <a:lnTo>
                  <a:pt x="15" y="13"/>
                </a:lnTo>
                <a:lnTo>
                  <a:pt x="12" y="13"/>
                </a:lnTo>
                <a:lnTo>
                  <a:pt x="12" y="14"/>
                </a:lnTo>
                <a:lnTo>
                  <a:pt x="12" y="17"/>
                </a:lnTo>
                <a:lnTo>
                  <a:pt x="12" y="25"/>
                </a:lnTo>
                <a:lnTo>
                  <a:pt x="12" y="26"/>
                </a:lnTo>
                <a:lnTo>
                  <a:pt x="11" y="30"/>
                </a:lnTo>
                <a:lnTo>
                  <a:pt x="11" y="31"/>
                </a:lnTo>
                <a:lnTo>
                  <a:pt x="11" y="32"/>
                </a:lnTo>
                <a:lnTo>
                  <a:pt x="11" y="34"/>
                </a:lnTo>
                <a:lnTo>
                  <a:pt x="11" y="35"/>
                </a:lnTo>
                <a:lnTo>
                  <a:pt x="11" y="36"/>
                </a:lnTo>
                <a:lnTo>
                  <a:pt x="12" y="38"/>
                </a:lnTo>
                <a:lnTo>
                  <a:pt x="12" y="39"/>
                </a:lnTo>
                <a:lnTo>
                  <a:pt x="12" y="41"/>
                </a:lnTo>
                <a:lnTo>
                  <a:pt x="13" y="43"/>
                </a:lnTo>
                <a:lnTo>
                  <a:pt x="14" y="44"/>
                </a:lnTo>
                <a:lnTo>
                  <a:pt x="15" y="46"/>
                </a:lnTo>
                <a:lnTo>
                  <a:pt x="14" y="46"/>
                </a:lnTo>
                <a:lnTo>
                  <a:pt x="12" y="47"/>
                </a:lnTo>
                <a:lnTo>
                  <a:pt x="10" y="48"/>
                </a:lnTo>
                <a:lnTo>
                  <a:pt x="9" y="50"/>
                </a:lnTo>
                <a:lnTo>
                  <a:pt x="7" y="55"/>
                </a:lnTo>
                <a:lnTo>
                  <a:pt x="5" y="58"/>
                </a:lnTo>
                <a:lnTo>
                  <a:pt x="3" y="58"/>
                </a:lnTo>
                <a:lnTo>
                  <a:pt x="3" y="59"/>
                </a:lnTo>
                <a:lnTo>
                  <a:pt x="4" y="60"/>
                </a:lnTo>
                <a:lnTo>
                  <a:pt x="3" y="61"/>
                </a:lnTo>
                <a:lnTo>
                  <a:pt x="3" y="63"/>
                </a:lnTo>
                <a:lnTo>
                  <a:pt x="3" y="64"/>
                </a:lnTo>
                <a:lnTo>
                  <a:pt x="5" y="66"/>
                </a:lnTo>
                <a:lnTo>
                  <a:pt x="6" y="67"/>
                </a:lnTo>
                <a:lnTo>
                  <a:pt x="5" y="67"/>
                </a:lnTo>
                <a:lnTo>
                  <a:pt x="5" y="69"/>
                </a:lnTo>
                <a:lnTo>
                  <a:pt x="4" y="70"/>
                </a:lnTo>
                <a:lnTo>
                  <a:pt x="3" y="70"/>
                </a:lnTo>
                <a:lnTo>
                  <a:pt x="1" y="69"/>
                </a:lnTo>
                <a:lnTo>
                  <a:pt x="0" y="73"/>
                </a:lnTo>
                <a:lnTo>
                  <a:pt x="49" y="102"/>
                </a:lnTo>
                <a:lnTo>
                  <a:pt x="78" y="106"/>
                </a:lnTo>
                <a:close/>
              </a:path>
            </a:pathLst>
          </a:custGeom>
          <a:solidFill>
            <a:srgbClr val="AAC8F5"/>
          </a:solidFill>
          <a:ln w="12700" cmpd="sng">
            <a:solidFill>
              <a:srgbClr val="000000"/>
            </a:solidFill>
            <a:prstDash val="solid"/>
            <a:round/>
            <a:headEnd/>
            <a:tailEnd/>
          </a:ln>
        </p:spPr>
        <p:txBody>
          <a:bodyPr/>
          <a:lstStyle/>
          <a:p>
            <a:endParaRPr lang="en-US"/>
          </a:p>
        </p:txBody>
      </p:sp>
      <p:sp>
        <p:nvSpPr>
          <p:cNvPr id="30754" name="Freeform 51"/>
          <p:cNvSpPr>
            <a:spLocks/>
          </p:cNvSpPr>
          <p:nvPr/>
        </p:nvSpPr>
        <p:spPr bwMode="auto">
          <a:xfrm>
            <a:off x="4606925" y="2130062"/>
            <a:ext cx="642938" cy="773113"/>
          </a:xfrm>
          <a:custGeom>
            <a:avLst/>
            <a:gdLst>
              <a:gd name="T0" fmla="*/ 2147483647 w 89"/>
              <a:gd name="T1" fmla="*/ 2147483647 h 100"/>
              <a:gd name="T2" fmla="*/ 2147483647 w 89"/>
              <a:gd name="T3" fmla="*/ 2147483647 h 100"/>
              <a:gd name="T4" fmla="*/ 2147483647 w 89"/>
              <a:gd name="T5" fmla="*/ 2147483647 h 100"/>
              <a:gd name="T6" fmla="*/ 2147483647 w 89"/>
              <a:gd name="T7" fmla="*/ 2147483647 h 100"/>
              <a:gd name="T8" fmla="*/ 2147483647 w 89"/>
              <a:gd name="T9" fmla="*/ 2147483647 h 100"/>
              <a:gd name="T10" fmla="*/ 2147483647 w 89"/>
              <a:gd name="T11" fmla="*/ 2147483647 h 100"/>
              <a:gd name="T12" fmla="*/ 2147483647 w 89"/>
              <a:gd name="T13" fmla="*/ 2147483647 h 100"/>
              <a:gd name="T14" fmla="*/ 2147483647 w 89"/>
              <a:gd name="T15" fmla="*/ 2147483647 h 100"/>
              <a:gd name="T16" fmla="*/ 0 w 89"/>
              <a:gd name="T17" fmla="*/ 2147483647 h 100"/>
              <a:gd name="T18" fmla="*/ 2147483647 w 89"/>
              <a:gd name="T19" fmla="*/ 2147483647 h 100"/>
              <a:gd name="T20" fmla="*/ 0 w 89"/>
              <a:gd name="T21" fmla="*/ 2147483647 h 100"/>
              <a:gd name="T22" fmla="*/ 2147483647 w 89"/>
              <a:gd name="T23" fmla="*/ 2147483647 h 100"/>
              <a:gd name="T24" fmla="*/ 2147483647 w 89"/>
              <a:gd name="T25" fmla="*/ 2147483647 h 100"/>
              <a:gd name="T26" fmla="*/ 2147483647 w 89"/>
              <a:gd name="T27" fmla="*/ 2147483647 h 100"/>
              <a:gd name="T28" fmla="*/ 2147483647 w 89"/>
              <a:gd name="T29" fmla="*/ 2147483647 h 100"/>
              <a:gd name="T30" fmla="*/ 2147483647 w 89"/>
              <a:gd name="T31" fmla="*/ 2147483647 h 100"/>
              <a:gd name="T32" fmla="*/ 2147483647 w 89"/>
              <a:gd name="T33" fmla="*/ 2147483647 h 100"/>
              <a:gd name="T34" fmla="*/ 2147483647 w 89"/>
              <a:gd name="T35" fmla="*/ 2147483647 h 100"/>
              <a:gd name="T36" fmla="*/ 2147483647 w 89"/>
              <a:gd name="T37" fmla="*/ 2147483647 h 100"/>
              <a:gd name="T38" fmla="*/ 2147483647 w 89"/>
              <a:gd name="T39" fmla="*/ 2147483647 h 100"/>
              <a:gd name="T40" fmla="*/ 2147483647 w 89"/>
              <a:gd name="T41" fmla="*/ 2147483647 h 100"/>
              <a:gd name="T42" fmla="*/ 2147483647 w 89"/>
              <a:gd name="T43" fmla="*/ 2147483647 h 100"/>
              <a:gd name="T44" fmla="*/ 2147483647 w 89"/>
              <a:gd name="T45" fmla="*/ 2147483647 h 100"/>
              <a:gd name="T46" fmla="*/ 2147483647 w 89"/>
              <a:gd name="T47" fmla="*/ 2147483647 h 100"/>
              <a:gd name="T48" fmla="*/ 2147483647 w 89"/>
              <a:gd name="T49" fmla="*/ 2147483647 h 100"/>
              <a:gd name="T50" fmla="*/ 2147483647 w 89"/>
              <a:gd name="T51" fmla="*/ 2147483647 h 100"/>
              <a:gd name="T52" fmla="*/ 2147483647 w 89"/>
              <a:gd name="T53" fmla="*/ 2147483647 h 100"/>
              <a:gd name="T54" fmla="*/ 2147483647 w 89"/>
              <a:gd name="T55" fmla="*/ 2147483647 h 100"/>
              <a:gd name="T56" fmla="*/ 2147483647 w 89"/>
              <a:gd name="T57" fmla="*/ 2147483647 h 100"/>
              <a:gd name="T58" fmla="*/ 2147483647 w 89"/>
              <a:gd name="T59" fmla="*/ 2147483647 h 100"/>
              <a:gd name="T60" fmla="*/ 2147483647 w 89"/>
              <a:gd name="T61" fmla="*/ 2147483647 h 100"/>
              <a:gd name="T62" fmla="*/ 2147483647 w 89"/>
              <a:gd name="T63" fmla="*/ 2147483647 h 100"/>
              <a:gd name="T64" fmla="*/ 2147483647 w 89"/>
              <a:gd name="T65" fmla="*/ 2147483647 h 100"/>
              <a:gd name="T66" fmla="*/ 2147483647 w 89"/>
              <a:gd name="T67" fmla="*/ 2147483647 h 100"/>
              <a:gd name="T68" fmla="*/ 2147483647 w 89"/>
              <a:gd name="T69" fmla="*/ 2147483647 h 100"/>
              <a:gd name="T70" fmla="*/ 2147483647 w 89"/>
              <a:gd name="T71" fmla="*/ 2147483647 h 100"/>
              <a:gd name="T72" fmla="*/ 2147483647 w 89"/>
              <a:gd name="T73" fmla="*/ 2147483647 h 100"/>
              <a:gd name="T74" fmla="*/ 2147483647 w 89"/>
              <a:gd name="T75" fmla="*/ 2147483647 h 100"/>
              <a:gd name="T76" fmla="*/ 2147483647 w 89"/>
              <a:gd name="T77" fmla="*/ 2147483647 h 100"/>
              <a:gd name="T78" fmla="*/ 2147483647 w 89"/>
              <a:gd name="T79" fmla="*/ 2147483647 h 100"/>
              <a:gd name="T80" fmla="*/ 2147483647 w 89"/>
              <a:gd name="T81" fmla="*/ 2147483647 h 100"/>
              <a:gd name="T82" fmla="*/ 2147483647 w 89"/>
              <a:gd name="T83" fmla="*/ 2147483647 h 100"/>
              <a:gd name="T84" fmla="*/ 2147483647 w 89"/>
              <a:gd name="T85" fmla="*/ 2147483647 h 100"/>
              <a:gd name="T86" fmla="*/ 2147483647 w 89"/>
              <a:gd name="T87" fmla="*/ 2147483647 h 100"/>
              <a:gd name="T88" fmla="*/ 2147483647 w 89"/>
              <a:gd name="T89" fmla="*/ 2147483647 h 100"/>
              <a:gd name="T90" fmla="*/ 2147483647 w 89"/>
              <a:gd name="T91" fmla="*/ 2147483647 h 100"/>
              <a:gd name="T92" fmla="*/ 2147483647 w 89"/>
              <a:gd name="T93" fmla="*/ 2147483647 h 100"/>
              <a:gd name="T94" fmla="*/ 2147483647 w 89"/>
              <a:gd name="T95" fmla="*/ 2147483647 h 100"/>
              <a:gd name="T96" fmla="*/ 2147483647 w 89"/>
              <a:gd name="T97" fmla="*/ 2147483647 h 100"/>
              <a:gd name="T98" fmla="*/ 2147483647 w 89"/>
              <a:gd name="T99" fmla="*/ 2147483647 h 100"/>
              <a:gd name="T100" fmla="*/ 2147483647 w 89"/>
              <a:gd name="T101" fmla="*/ 2147483647 h 100"/>
              <a:gd name="T102" fmla="*/ 2147483647 w 89"/>
              <a:gd name="T103" fmla="*/ 2147483647 h 100"/>
              <a:gd name="T104" fmla="*/ 2147483647 w 89"/>
              <a:gd name="T105" fmla="*/ 2147483647 h 1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9"/>
              <a:gd name="T160" fmla="*/ 0 h 100"/>
              <a:gd name="T161" fmla="*/ 89 w 89"/>
              <a:gd name="T162" fmla="*/ 100 h 10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9" h="100">
                <a:moveTo>
                  <a:pt x="8" y="100"/>
                </a:moveTo>
                <a:lnTo>
                  <a:pt x="8" y="69"/>
                </a:lnTo>
                <a:lnTo>
                  <a:pt x="4" y="65"/>
                </a:lnTo>
                <a:lnTo>
                  <a:pt x="4" y="64"/>
                </a:lnTo>
                <a:lnTo>
                  <a:pt x="6" y="61"/>
                </a:lnTo>
                <a:lnTo>
                  <a:pt x="7" y="60"/>
                </a:lnTo>
                <a:lnTo>
                  <a:pt x="7" y="58"/>
                </a:lnTo>
                <a:lnTo>
                  <a:pt x="7" y="56"/>
                </a:lnTo>
                <a:lnTo>
                  <a:pt x="7" y="54"/>
                </a:lnTo>
                <a:lnTo>
                  <a:pt x="5" y="47"/>
                </a:lnTo>
                <a:lnTo>
                  <a:pt x="5" y="46"/>
                </a:lnTo>
                <a:lnTo>
                  <a:pt x="5" y="43"/>
                </a:lnTo>
                <a:lnTo>
                  <a:pt x="4" y="41"/>
                </a:lnTo>
                <a:lnTo>
                  <a:pt x="4" y="33"/>
                </a:lnTo>
                <a:lnTo>
                  <a:pt x="3" y="28"/>
                </a:lnTo>
                <a:lnTo>
                  <a:pt x="2" y="26"/>
                </a:lnTo>
                <a:lnTo>
                  <a:pt x="0" y="21"/>
                </a:lnTo>
                <a:lnTo>
                  <a:pt x="0" y="16"/>
                </a:lnTo>
                <a:lnTo>
                  <a:pt x="1" y="13"/>
                </a:lnTo>
                <a:lnTo>
                  <a:pt x="1" y="12"/>
                </a:lnTo>
                <a:lnTo>
                  <a:pt x="0" y="8"/>
                </a:lnTo>
                <a:lnTo>
                  <a:pt x="0" y="7"/>
                </a:lnTo>
                <a:lnTo>
                  <a:pt x="23" y="7"/>
                </a:lnTo>
                <a:lnTo>
                  <a:pt x="23" y="3"/>
                </a:lnTo>
                <a:lnTo>
                  <a:pt x="23" y="0"/>
                </a:lnTo>
                <a:lnTo>
                  <a:pt x="25" y="1"/>
                </a:lnTo>
                <a:lnTo>
                  <a:pt x="27" y="2"/>
                </a:lnTo>
                <a:lnTo>
                  <a:pt x="28" y="5"/>
                </a:lnTo>
                <a:lnTo>
                  <a:pt x="28" y="8"/>
                </a:lnTo>
                <a:lnTo>
                  <a:pt x="28" y="10"/>
                </a:lnTo>
                <a:lnTo>
                  <a:pt x="31" y="12"/>
                </a:lnTo>
                <a:lnTo>
                  <a:pt x="32" y="12"/>
                </a:lnTo>
                <a:lnTo>
                  <a:pt x="33" y="12"/>
                </a:lnTo>
                <a:lnTo>
                  <a:pt x="34" y="13"/>
                </a:lnTo>
                <a:lnTo>
                  <a:pt x="36" y="13"/>
                </a:lnTo>
                <a:lnTo>
                  <a:pt x="38" y="13"/>
                </a:lnTo>
                <a:lnTo>
                  <a:pt x="39" y="14"/>
                </a:lnTo>
                <a:lnTo>
                  <a:pt x="42" y="14"/>
                </a:lnTo>
                <a:lnTo>
                  <a:pt x="43" y="13"/>
                </a:lnTo>
                <a:lnTo>
                  <a:pt x="48" y="13"/>
                </a:lnTo>
                <a:lnTo>
                  <a:pt x="51" y="14"/>
                </a:lnTo>
                <a:lnTo>
                  <a:pt x="52" y="14"/>
                </a:lnTo>
                <a:lnTo>
                  <a:pt x="52" y="15"/>
                </a:lnTo>
                <a:lnTo>
                  <a:pt x="53" y="15"/>
                </a:lnTo>
                <a:lnTo>
                  <a:pt x="54" y="16"/>
                </a:lnTo>
                <a:lnTo>
                  <a:pt x="54" y="18"/>
                </a:lnTo>
                <a:lnTo>
                  <a:pt x="55" y="19"/>
                </a:lnTo>
                <a:lnTo>
                  <a:pt x="57" y="17"/>
                </a:lnTo>
                <a:lnTo>
                  <a:pt x="59" y="17"/>
                </a:lnTo>
                <a:lnTo>
                  <a:pt x="60" y="19"/>
                </a:lnTo>
                <a:lnTo>
                  <a:pt x="62" y="19"/>
                </a:lnTo>
                <a:lnTo>
                  <a:pt x="63" y="20"/>
                </a:lnTo>
                <a:lnTo>
                  <a:pt x="64" y="21"/>
                </a:lnTo>
                <a:lnTo>
                  <a:pt x="66" y="21"/>
                </a:lnTo>
                <a:lnTo>
                  <a:pt x="68" y="21"/>
                </a:lnTo>
                <a:lnTo>
                  <a:pt x="72" y="18"/>
                </a:lnTo>
                <a:lnTo>
                  <a:pt x="73" y="18"/>
                </a:lnTo>
                <a:lnTo>
                  <a:pt x="74" y="20"/>
                </a:lnTo>
                <a:lnTo>
                  <a:pt x="81" y="20"/>
                </a:lnTo>
                <a:lnTo>
                  <a:pt x="82" y="20"/>
                </a:lnTo>
                <a:lnTo>
                  <a:pt x="83" y="20"/>
                </a:lnTo>
                <a:lnTo>
                  <a:pt x="84" y="22"/>
                </a:lnTo>
                <a:lnTo>
                  <a:pt x="86" y="21"/>
                </a:lnTo>
                <a:lnTo>
                  <a:pt x="89" y="21"/>
                </a:lnTo>
                <a:lnTo>
                  <a:pt x="87" y="22"/>
                </a:lnTo>
                <a:lnTo>
                  <a:pt x="83" y="25"/>
                </a:lnTo>
                <a:lnTo>
                  <a:pt x="81" y="25"/>
                </a:lnTo>
                <a:lnTo>
                  <a:pt x="79" y="26"/>
                </a:lnTo>
                <a:lnTo>
                  <a:pt x="78" y="28"/>
                </a:lnTo>
                <a:lnTo>
                  <a:pt x="74" y="29"/>
                </a:lnTo>
                <a:lnTo>
                  <a:pt x="73" y="30"/>
                </a:lnTo>
                <a:lnTo>
                  <a:pt x="67" y="36"/>
                </a:lnTo>
                <a:lnTo>
                  <a:pt x="59" y="44"/>
                </a:lnTo>
                <a:lnTo>
                  <a:pt x="58" y="45"/>
                </a:lnTo>
                <a:lnTo>
                  <a:pt x="57" y="46"/>
                </a:lnTo>
                <a:lnTo>
                  <a:pt x="58" y="55"/>
                </a:lnTo>
                <a:lnTo>
                  <a:pt x="57" y="56"/>
                </a:lnTo>
                <a:lnTo>
                  <a:pt x="56" y="56"/>
                </a:lnTo>
                <a:lnTo>
                  <a:pt x="52" y="59"/>
                </a:lnTo>
                <a:lnTo>
                  <a:pt x="52" y="61"/>
                </a:lnTo>
                <a:lnTo>
                  <a:pt x="51" y="64"/>
                </a:lnTo>
                <a:lnTo>
                  <a:pt x="52" y="65"/>
                </a:lnTo>
                <a:lnTo>
                  <a:pt x="54" y="67"/>
                </a:lnTo>
                <a:lnTo>
                  <a:pt x="53" y="69"/>
                </a:lnTo>
                <a:lnTo>
                  <a:pt x="53" y="70"/>
                </a:lnTo>
                <a:lnTo>
                  <a:pt x="52" y="73"/>
                </a:lnTo>
                <a:lnTo>
                  <a:pt x="52" y="78"/>
                </a:lnTo>
                <a:lnTo>
                  <a:pt x="53" y="79"/>
                </a:lnTo>
                <a:lnTo>
                  <a:pt x="54" y="80"/>
                </a:lnTo>
                <a:lnTo>
                  <a:pt x="55" y="80"/>
                </a:lnTo>
                <a:lnTo>
                  <a:pt x="58" y="81"/>
                </a:lnTo>
                <a:lnTo>
                  <a:pt x="59" y="82"/>
                </a:lnTo>
                <a:lnTo>
                  <a:pt x="59" y="83"/>
                </a:lnTo>
                <a:lnTo>
                  <a:pt x="63" y="84"/>
                </a:lnTo>
                <a:lnTo>
                  <a:pt x="64" y="87"/>
                </a:lnTo>
                <a:lnTo>
                  <a:pt x="68" y="89"/>
                </a:lnTo>
                <a:lnTo>
                  <a:pt x="72" y="92"/>
                </a:lnTo>
                <a:lnTo>
                  <a:pt x="72" y="93"/>
                </a:lnTo>
                <a:lnTo>
                  <a:pt x="72" y="95"/>
                </a:lnTo>
                <a:lnTo>
                  <a:pt x="72" y="98"/>
                </a:lnTo>
                <a:lnTo>
                  <a:pt x="8" y="100"/>
                </a:lnTo>
                <a:close/>
              </a:path>
            </a:pathLst>
          </a:custGeom>
          <a:solidFill>
            <a:srgbClr val="AAC8F5"/>
          </a:solidFill>
          <a:ln w="12700" cmpd="sng">
            <a:solidFill>
              <a:srgbClr val="000000"/>
            </a:solidFill>
            <a:prstDash val="solid"/>
            <a:round/>
            <a:headEnd/>
            <a:tailEnd/>
          </a:ln>
        </p:spPr>
        <p:txBody>
          <a:bodyPr/>
          <a:lstStyle/>
          <a:p>
            <a:endParaRPr lang="en-US"/>
          </a:p>
        </p:txBody>
      </p:sp>
      <p:sp>
        <p:nvSpPr>
          <p:cNvPr id="30755" name="Freeform 52"/>
          <p:cNvSpPr>
            <a:spLocks/>
          </p:cNvSpPr>
          <p:nvPr/>
        </p:nvSpPr>
        <p:spPr bwMode="auto">
          <a:xfrm>
            <a:off x="4902200" y="4282712"/>
            <a:ext cx="557213" cy="511175"/>
          </a:xfrm>
          <a:custGeom>
            <a:avLst/>
            <a:gdLst>
              <a:gd name="T0" fmla="*/ 2147483647 w 77"/>
              <a:gd name="T1" fmla="*/ 2147483647 h 66"/>
              <a:gd name="T2" fmla="*/ 2147483647 w 77"/>
              <a:gd name="T3" fmla="*/ 2147483647 h 66"/>
              <a:gd name="T4" fmla="*/ 2147483647 w 77"/>
              <a:gd name="T5" fmla="*/ 2147483647 h 66"/>
              <a:gd name="T6" fmla="*/ 2147483647 w 77"/>
              <a:gd name="T7" fmla="*/ 2147483647 h 66"/>
              <a:gd name="T8" fmla="*/ 2147483647 w 77"/>
              <a:gd name="T9" fmla="*/ 2147483647 h 66"/>
              <a:gd name="T10" fmla="*/ 2147483647 w 77"/>
              <a:gd name="T11" fmla="*/ 2147483647 h 66"/>
              <a:gd name="T12" fmla="*/ 2147483647 w 77"/>
              <a:gd name="T13" fmla="*/ 2147483647 h 66"/>
              <a:gd name="T14" fmla="*/ 2147483647 w 77"/>
              <a:gd name="T15" fmla="*/ 2147483647 h 66"/>
              <a:gd name="T16" fmla="*/ 2147483647 w 77"/>
              <a:gd name="T17" fmla="*/ 2147483647 h 66"/>
              <a:gd name="T18" fmla="*/ 2147483647 w 77"/>
              <a:gd name="T19" fmla="*/ 2147483647 h 66"/>
              <a:gd name="T20" fmla="*/ 2147483647 w 77"/>
              <a:gd name="T21" fmla="*/ 2147483647 h 66"/>
              <a:gd name="T22" fmla="*/ 2147483647 w 77"/>
              <a:gd name="T23" fmla="*/ 2147483647 h 66"/>
              <a:gd name="T24" fmla="*/ 2147483647 w 77"/>
              <a:gd name="T25" fmla="*/ 2147483647 h 66"/>
              <a:gd name="T26" fmla="*/ 2147483647 w 77"/>
              <a:gd name="T27" fmla="*/ 2147483647 h 66"/>
              <a:gd name="T28" fmla="*/ 2147483647 w 77"/>
              <a:gd name="T29" fmla="*/ 2147483647 h 66"/>
              <a:gd name="T30" fmla="*/ 2147483647 w 77"/>
              <a:gd name="T31" fmla="*/ 2147483647 h 66"/>
              <a:gd name="T32" fmla="*/ 2147483647 w 77"/>
              <a:gd name="T33" fmla="*/ 2147483647 h 66"/>
              <a:gd name="T34" fmla="*/ 2147483647 w 77"/>
              <a:gd name="T35" fmla="*/ 2147483647 h 66"/>
              <a:gd name="T36" fmla="*/ 2147483647 w 77"/>
              <a:gd name="T37" fmla="*/ 2147483647 h 66"/>
              <a:gd name="T38" fmla="*/ 2147483647 w 77"/>
              <a:gd name="T39" fmla="*/ 2147483647 h 66"/>
              <a:gd name="T40" fmla="*/ 2147483647 w 77"/>
              <a:gd name="T41" fmla="*/ 2147483647 h 66"/>
              <a:gd name="T42" fmla="*/ 2147483647 w 77"/>
              <a:gd name="T43" fmla="*/ 2147483647 h 66"/>
              <a:gd name="T44" fmla="*/ 2147483647 w 77"/>
              <a:gd name="T45" fmla="*/ 2147483647 h 66"/>
              <a:gd name="T46" fmla="*/ 2147483647 w 77"/>
              <a:gd name="T47" fmla="*/ 2147483647 h 66"/>
              <a:gd name="T48" fmla="*/ 2147483647 w 77"/>
              <a:gd name="T49" fmla="*/ 2147483647 h 66"/>
              <a:gd name="T50" fmla="*/ 2147483647 w 77"/>
              <a:gd name="T51" fmla="*/ 2147483647 h 66"/>
              <a:gd name="T52" fmla="*/ 2147483647 w 77"/>
              <a:gd name="T53" fmla="*/ 2147483647 h 66"/>
              <a:gd name="T54" fmla="*/ 2147483647 w 77"/>
              <a:gd name="T55" fmla="*/ 2147483647 h 66"/>
              <a:gd name="T56" fmla="*/ 2147483647 w 77"/>
              <a:gd name="T57" fmla="*/ 2147483647 h 66"/>
              <a:gd name="T58" fmla="*/ 2147483647 w 77"/>
              <a:gd name="T59" fmla="*/ 2147483647 h 66"/>
              <a:gd name="T60" fmla="*/ 2147483647 w 77"/>
              <a:gd name="T61" fmla="*/ 2147483647 h 66"/>
              <a:gd name="T62" fmla="*/ 2147483647 w 77"/>
              <a:gd name="T63" fmla="*/ 2147483647 h 66"/>
              <a:gd name="T64" fmla="*/ 2147483647 w 77"/>
              <a:gd name="T65" fmla="*/ 2147483647 h 66"/>
              <a:gd name="T66" fmla="*/ 2147483647 w 77"/>
              <a:gd name="T67" fmla="*/ 2147483647 h 66"/>
              <a:gd name="T68" fmla="*/ 2147483647 w 77"/>
              <a:gd name="T69" fmla="*/ 2147483647 h 66"/>
              <a:gd name="T70" fmla="*/ 2147483647 w 77"/>
              <a:gd name="T71" fmla="*/ 2147483647 h 66"/>
              <a:gd name="T72" fmla="*/ 2147483647 w 77"/>
              <a:gd name="T73" fmla="*/ 2147483647 h 66"/>
              <a:gd name="T74" fmla="*/ 2147483647 w 77"/>
              <a:gd name="T75" fmla="*/ 2147483647 h 66"/>
              <a:gd name="T76" fmla="*/ 2147483647 w 77"/>
              <a:gd name="T77" fmla="*/ 2147483647 h 66"/>
              <a:gd name="T78" fmla="*/ 2147483647 w 77"/>
              <a:gd name="T79" fmla="*/ 2147483647 h 66"/>
              <a:gd name="T80" fmla="*/ 2147483647 w 77"/>
              <a:gd name="T81" fmla="*/ 2147483647 h 66"/>
              <a:gd name="T82" fmla="*/ 2147483647 w 77"/>
              <a:gd name="T83" fmla="*/ 2147483647 h 66"/>
              <a:gd name="T84" fmla="*/ 0 w 77"/>
              <a:gd name="T85" fmla="*/ 2147483647 h 6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77"/>
              <a:gd name="T130" fmla="*/ 0 h 66"/>
              <a:gd name="T131" fmla="*/ 77 w 77"/>
              <a:gd name="T132" fmla="*/ 66 h 6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77" h="66">
                <a:moveTo>
                  <a:pt x="0" y="1"/>
                </a:moveTo>
                <a:lnTo>
                  <a:pt x="42" y="0"/>
                </a:lnTo>
                <a:lnTo>
                  <a:pt x="41" y="1"/>
                </a:lnTo>
                <a:lnTo>
                  <a:pt x="43" y="5"/>
                </a:lnTo>
                <a:lnTo>
                  <a:pt x="43" y="8"/>
                </a:lnTo>
                <a:lnTo>
                  <a:pt x="44" y="10"/>
                </a:lnTo>
                <a:lnTo>
                  <a:pt x="45" y="11"/>
                </a:lnTo>
                <a:lnTo>
                  <a:pt x="45" y="12"/>
                </a:lnTo>
                <a:lnTo>
                  <a:pt x="43" y="13"/>
                </a:lnTo>
                <a:lnTo>
                  <a:pt x="43" y="14"/>
                </a:lnTo>
                <a:lnTo>
                  <a:pt x="42" y="17"/>
                </a:lnTo>
                <a:lnTo>
                  <a:pt x="40" y="22"/>
                </a:lnTo>
                <a:lnTo>
                  <a:pt x="37" y="29"/>
                </a:lnTo>
                <a:lnTo>
                  <a:pt x="37" y="34"/>
                </a:lnTo>
                <a:lnTo>
                  <a:pt x="64" y="33"/>
                </a:lnTo>
                <a:lnTo>
                  <a:pt x="64" y="34"/>
                </a:lnTo>
                <a:lnTo>
                  <a:pt x="63" y="36"/>
                </a:lnTo>
                <a:lnTo>
                  <a:pt x="64" y="40"/>
                </a:lnTo>
                <a:lnTo>
                  <a:pt x="66" y="43"/>
                </a:lnTo>
                <a:lnTo>
                  <a:pt x="67" y="46"/>
                </a:lnTo>
                <a:lnTo>
                  <a:pt x="63" y="45"/>
                </a:lnTo>
                <a:lnTo>
                  <a:pt x="60" y="44"/>
                </a:lnTo>
                <a:lnTo>
                  <a:pt x="59" y="43"/>
                </a:lnTo>
                <a:lnTo>
                  <a:pt x="58" y="44"/>
                </a:lnTo>
                <a:lnTo>
                  <a:pt x="55" y="46"/>
                </a:lnTo>
                <a:lnTo>
                  <a:pt x="55" y="48"/>
                </a:lnTo>
                <a:lnTo>
                  <a:pt x="56" y="49"/>
                </a:lnTo>
                <a:lnTo>
                  <a:pt x="58" y="49"/>
                </a:lnTo>
                <a:lnTo>
                  <a:pt x="60" y="49"/>
                </a:lnTo>
                <a:lnTo>
                  <a:pt x="62" y="48"/>
                </a:lnTo>
                <a:lnTo>
                  <a:pt x="63" y="47"/>
                </a:lnTo>
                <a:lnTo>
                  <a:pt x="65" y="47"/>
                </a:lnTo>
                <a:lnTo>
                  <a:pt x="66" y="47"/>
                </a:lnTo>
                <a:lnTo>
                  <a:pt x="66" y="48"/>
                </a:lnTo>
                <a:lnTo>
                  <a:pt x="65" y="48"/>
                </a:lnTo>
                <a:lnTo>
                  <a:pt x="64" y="49"/>
                </a:lnTo>
                <a:lnTo>
                  <a:pt x="65" y="50"/>
                </a:lnTo>
                <a:lnTo>
                  <a:pt x="66" y="51"/>
                </a:lnTo>
                <a:lnTo>
                  <a:pt x="67" y="51"/>
                </a:lnTo>
                <a:lnTo>
                  <a:pt x="68" y="49"/>
                </a:lnTo>
                <a:lnTo>
                  <a:pt x="71" y="47"/>
                </a:lnTo>
                <a:lnTo>
                  <a:pt x="72" y="47"/>
                </a:lnTo>
                <a:lnTo>
                  <a:pt x="73" y="47"/>
                </a:lnTo>
                <a:lnTo>
                  <a:pt x="74" y="48"/>
                </a:lnTo>
                <a:lnTo>
                  <a:pt x="73" y="49"/>
                </a:lnTo>
                <a:lnTo>
                  <a:pt x="74" y="50"/>
                </a:lnTo>
                <a:lnTo>
                  <a:pt x="73" y="51"/>
                </a:lnTo>
                <a:lnTo>
                  <a:pt x="72" y="51"/>
                </a:lnTo>
                <a:lnTo>
                  <a:pt x="70" y="54"/>
                </a:lnTo>
                <a:lnTo>
                  <a:pt x="68" y="56"/>
                </a:lnTo>
                <a:lnTo>
                  <a:pt x="68" y="57"/>
                </a:lnTo>
                <a:lnTo>
                  <a:pt x="68" y="59"/>
                </a:lnTo>
                <a:lnTo>
                  <a:pt x="71" y="60"/>
                </a:lnTo>
                <a:lnTo>
                  <a:pt x="76" y="62"/>
                </a:lnTo>
                <a:lnTo>
                  <a:pt x="77" y="63"/>
                </a:lnTo>
                <a:lnTo>
                  <a:pt x="77" y="65"/>
                </a:lnTo>
                <a:lnTo>
                  <a:pt x="76" y="65"/>
                </a:lnTo>
                <a:lnTo>
                  <a:pt x="72" y="66"/>
                </a:lnTo>
                <a:lnTo>
                  <a:pt x="71" y="63"/>
                </a:lnTo>
                <a:lnTo>
                  <a:pt x="69" y="62"/>
                </a:lnTo>
                <a:lnTo>
                  <a:pt x="65" y="61"/>
                </a:lnTo>
                <a:lnTo>
                  <a:pt x="64" y="59"/>
                </a:lnTo>
                <a:lnTo>
                  <a:pt x="63" y="59"/>
                </a:lnTo>
                <a:lnTo>
                  <a:pt x="62" y="59"/>
                </a:lnTo>
                <a:lnTo>
                  <a:pt x="61" y="62"/>
                </a:lnTo>
                <a:lnTo>
                  <a:pt x="62" y="63"/>
                </a:lnTo>
                <a:lnTo>
                  <a:pt x="60" y="65"/>
                </a:lnTo>
                <a:lnTo>
                  <a:pt x="59" y="65"/>
                </a:lnTo>
                <a:lnTo>
                  <a:pt x="58" y="63"/>
                </a:lnTo>
                <a:lnTo>
                  <a:pt x="57" y="63"/>
                </a:lnTo>
                <a:lnTo>
                  <a:pt x="55" y="63"/>
                </a:lnTo>
                <a:lnTo>
                  <a:pt x="54" y="63"/>
                </a:lnTo>
                <a:lnTo>
                  <a:pt x="52" y="65"/>
                </a:lnTo>
                <a:lnTo>
                  <a:pt x="50" y="65"/>
                </a:lnTo>
                <a:lnTo>
                  <a:pt x="49" y="64"/>
                </a:lnTo>
                <a:lnTo>
                  <a:pt x="47" y="64"/>
                </a:lnTo>
                <a:lnTo>
                  <a:pt x="43" y="60"/>
                </a:lnTo>
                <a:lnTo>
                  <a:pt x="41" y="59"/>
                </a:lnTo>
                <a:lnTo>
                  <a:pt x="39" y="58"/>
                </a:lnTo>
                <a:lnTo>
                  <a:pt x="38" y="57"/>
                </a:lnTo>
                <a:lnTo>
                  <a:pt x="37" y="57"/>
                </a:lnTo>
                <a:lnTo>
                  <a:pt x="37" y="56"/>
                </a:lnTo>
                <a:lnTo>
                  <a:pt x="37" y="55"/>
                </a:lnTo>
                <a:lnTo>
                  <a:pt x="36" y="56"/>
                </a:lnTo>
                <a:lnTo>
                  <a:pt x="34" y="55"/>
                </a:lnTo>
                <a:lnTo>
                  <a:pt x="34" y="54"/>
                </a:lnTo>
                <a:lnTo>
                  <a:pt x="33" y="54"/>
                </a:lnTo>
                <a:lnTo>
                  <a:pt x="30" y="57"/>
                </a:lnTo>
                <a:lnTo>
                  <a:pt x="31" y="58"/>
                </a:lnTo>
                <a:lnTo>
                  <a:pt x="27" y="59"/>
                </a:lnTo>
                <a:lnTo>
                  <a:pt x="19" y="57"/>
                </a:lnTo>
                <a:lnTo>
                  <a:pt x="15" y="56"/>
                </a:lnTo>
                <a:lnTo>
                  <a:pt x="4" y="57"/>
                </a:lnTo>
                <a:lnTo>
                  <a:pt x="4" y="56"/>
                </a:lnTo>
                <a:lnTo>
                  <a:pt x="4" y="55"/>
                </a:lnTo>
                <a:lnTo>
                  <a:pt x="4" y="54"/>
                </a:lnTo>
                <a:lnTo>
                  <a:pt x="5" y="53"/>
                </a:lnTo>
                <a:lnTo>
                  <a:pt x="7" y="49"/>
                </a:lnTo>
                <a:lnTo>
                  <a:pt x="6" y="47"/>
                </a:lnTo>
                <a:lnTo>
                  <a:pt x="6" y="46"/>
                </a:lnTo>
                <a:lnTo>
                  <a:pt x="6" y="45"/>
                </a:lnTo>
                <a:lnTo>
                  <a:pt x="6" y="44"/>
                </a:lnTo>
                <a:lnTo>
                  <a:pt x="6" y="42"/>
                </a:lnTo>
                <a:lnTo>
                  <a:pt x="7" y="41"/>
                </a:lnTo>
                <a:lnTo>
                  <a:pt x="8" y="40"/>
                </a:lnTo>
                <a:lnTo>
                  <a:pt x="9" y="37"/>
                </a:lnTo>
                <a:lnTo>
                  <a:pt x="9" y="35"/>
                </a:lnTo>
                <a:lnTo>
                  <a:pt x="8" y="32"/>
                </a:lnTo>
                <a:lnTo>
                  <a:pt x="7" y="30"/>
                </a:lnTo>
                <a:lnTo>
                  <a:pt x="6" y="30"/>
                </a:lnTo>
                <a:lnTo>
                  <a:pt x="7" y="29"/>
                </a:lnTo>
                <a:lnTo>
                  <a:pt x="6" y="28"/>
                </a:lnTo>
                <a:lnTo>
                  <a:pt x="5" y="27"/>
                </a:lnTo>
                <a:lnTo>
                  <a:pt x="4" y="26"/>
                </a:lnTo>
                <a:lnTo>
                  <a:pt x="4" y="25"/>
                </a:lnTo>
                <a:lnTo>
                  <a:pt x="5" y="24"/>
                </a:lnTo>
                <a:lnTo>
                  <a:pt x="4" y="21"/>
                </a:lnTo>
                <a:lnTo>
                  <a:pt x="1" y="19"/>
                </a:lnTo>
                <a:lnTo>
                  <a:pt x="1" y="18"/>
                </a:lnTo>
                <a:lnTo>
                  <a:pt x="0" y="1"/>
                </a:lnTo>
                <a:close/>
              </a:path>
            </a:pathLst>
          </a:custGeom>
          <a:solidFill>
            <a:schemeClr val="bg1"/>
          </a:solidFill>
          <a:ln w="12700" cmpd="sng">
            <a:solidFill>
              <a:srgbClr val="000000"/>
            </a:solidFill>
            <a:prstDash val="solid"/>
            <a:round/>
            <a:headEnd/>
            <a:tailEnd/>
          </a:ln>
        </p:spPr>
        <p:txBody>
          <a:bodyPr/>
          <a:lstStyle/>
          <a:p>
            <a:endParaRPr lang="en-US"/>
          </a:p>
        </p:txBody>
      </p:sp>
      <p:sp>
        <p:nvSpPr>
          <p:cNvPr id="30756" name="Freeform 53"/>
          <p:cNvSpPr>
            <a:spLocks/>
          </p:cNvSpPr>
          <p:nvPr/>
        </p:nvSpPr>
        <p:spPr bwMode="auto">
          <a:xfrm>
            <a:off x="5126038" y="3004775"/>
            <a:ext cx="392112" cy="735012"/>
          </a:xfrm>
          <a:custGeom>
            <a:avLst/>
            <a:gdLst>
              <a:gd name="T0" fmla="*/ 2147483647 w 54"/>
              <a:gd name="T1" fmla="*/ 2147483647 h 95"/>
              <a:gd name="T2" fmla="*/ 2147483647 w 54"/>
              <a:gd name="T3" fmla="*/ 2147483647 h 95"/>
              <a:gd name="T4" fmla="*/ 2147483647 w 54"/>
              <a:gd name="T5" fmla="*/ 2147483647 h 95"/>
              <a:gd name="T6" fmla="*/ 2147483647 w 54"/>
              <a:gd name="T7" fmla="*/ 2147483647 h 95"/>
              <a:gd name="T8" fmla="*/ 2147483647 w 54"/>
              <a:gd name="T9" fmla="*/ 2147483647 h 95"/>
              <a:gd name="T10" fmla="*/ 2147483647 w 54"/>
              <a:gd name="T11" fmla="*/ 2147483647 h 95"/>
              <a:gd name="T12" fmla="*/ 2147483647 w 54"/>
              <a:gd name="T13" fmla="*/ 2147483647 h 95"/>
              <a:gd name="T14" fmla="*/ 2147483647 w 54"/>
              <a:gd name="T15" fmla="*/ 2147483647 h 95"/>
              <a:gd name="T16" fmla="*/ 2147483647 w 54"/>
              <a:gd name="T17" fmla="*/ 2147483647 h 95"/>
              <a:gd name="T18" fmla="*/ 2147483647 w 54"/>
              <a:gd name="T19" fmla="*/ 2147483647 h 95"/>
              <a:gd name="T20" fmla="*/ 2147483647 w 54"/>
              <a:gd name="T21" fmla="*/ 2147483647 h 95"/>
              <a:gd name="T22" fmla="*/ 2147483647 w 54"/>
              <a:gd name="T23" fmla="*/ 2147483647 h 95"/>
              <a:gd name="T24" fmla="*/ 0 w 54"/>
              <a:gd name="T25" fmla="*/ 2147483647 h 95"/>
              <a:gd name="T26" fmla="*/ 0 w 54"/>
              <a:gd name="T27" fmla="*/ 2147483647 h 95"/>
              <a:gd name="T28" fmla="*/ 2147483647 w 54"/>
              <a:gd name="T29" fmla="*/ 2147483647 h 95"/>
              <a:gd name="T30" fmla="*/ 2147483647 w 54"/>
              <a:gd name="T31" fmla="*/ 2147483647 h 95"/>
              <a:gd name="T32" fmla="*/ 2147483647 w 54"/>
              <a:gd name="T33" fmla="*/ 2147483647 h 95"/>
              <a:gd name="T34" fmla="*/ 2147483647 w 54"/>
              <a:gd name="T35" fmla="*/ 2147483647 h 95"/>
              <a:gd name="T36" fmla="*/ 2147483647 w 54"/>
              <a:gd name="T37" fmla="*/ 2147483647 h 95"/>
              <a:gd name="T38" fmla="*/ 2147483647 w 54"/>
              <a:gd name="T39" fmla="*/ 2147483647 h 95"/>
              <a:gd name="T40" fmla="*/ 2147483647 w 54"/>
              <a:gd name="T41" fmla="*/ 2147483647 h 95"/>
              <a:gd name="T42" fmla="*/ 2147483647 w 54"/>
              <a:gd name="T43" fmla="*/ 2147483647 h 95"/>
              <a:gd name="T44" fmla="*/ 2147483647 w 54"/>
              <a:gd name="T45" fmla="*/ 2147483647 h 95"/>
              <a:gd name="T46" fmla="*/ 2147483647 w 54"/>
              <a:gd name="T47" fmla="*/ 2147483647 h 95"/>
              <a:gd name="T48" fmla="*/ 2147483647 w 54"/>
              <a:gd name="T49" fmla="*/ 2147483647 h 95"/>
              <a:gd name="T50" fmla="*/ 2147483647 w 54"/>
              <a:gd name="T51" fmla="*/ 2147483647 h 95"/>
              <a:gd name="T52" fmla="*/ 2147483647 w 54"/>
              <a:gd name="T53" fmla="*/ 2147483647 h 95"/>
              <a:gd name="T54" fmla="*/ 2147483647 w 54"/>
              <a:gd name="T55" fmla="*/ 2147483647 h 95"/>
              <a:gd name="T56" fmla="*/ 2147483647 w 54"/>
              <a:gd name="T57" fmla="*/ 2147483647 h 95"/>
              <a:gd name="T58" fmla="*/ 2147483647 w 54"/>
              <a:gd name="T59" fmla="*/ 2147483647 h 95"/>
              <a:gd name="T60" fmla="*/ 2147483647 w 54"/>
              <a:gd name="T61" fmla="*/ 2147483647 h 95"/>
              <a:gd name="T62" fmla="*/ 2147483647 w 54"/>
              <a:gd name="T63" fmla="*/ 2147483647 h 95"/>
              <a:gd name="T64" fmla="*/ 2147483647 w 54"/>
              <a:gd name="T65" fmla="*/ 2147483647 h 95"/>
              <a:gd name="T66" fmla="*/ 2147483647 w 54"/>
              <a:gd name="T67" fmla="*/ 2147483647 h 95"/>
              <a:gd name="T68" fmla="*/ 2147483647 w 54"/>
              <a:gd name="T69" fmla="*/ 2147483647 h 95"/>
              <a:gd name="T70" fmla="*/ 2147483647 w 54"/>
              <a:gd name="T71" fmla="*/ 2147483647 h 95"/>
              <a:gd name="T72" fmla="*/ 2147483647 w 54"/>
              <a:gd name="T73" fmla="*/ 2147483647 h 95"/>
              <a:gd name="T74" fmla="*/ 2147483647 w 54"/>
              <a:gd name="T75" fmla="*/ 2147483647 h 95"/>
              <a:gd name="T76" fmla="*/ 2147483647 w 54"/>
              <a:gd name="T77" fmla="*/ 2147483647 h 95"/>
              <a:gd name="T78" fmla="*/ 2147483647 w 54"/>
              <a:gd name="T79" fmla="*/ 2147483647 h 95"/>
              <a:gd name="T80" fmla="*/ 2147483647 w 54"/>
              <a:gd name="T81" fmla="*/ 2147483647 h 95"/>
              <a:gd name="T82" fmla="*/ 2147483647 w 54"/>
              <a:gd name="T83" fmla="*/ 2147483647 h 95"/>
              <a:gd name="T84" fmla="*/ 2147483647 w 54"/>
              <a:gd name="T85" fmla="*/ 2147483647 h 95"/>
              <a:gd name="T86" fmla="*/ 2147483647 w 54"/>
              <a:gd name="T87" fmla="*/ 2147483647 h 95"/>
              <a:gd name="T88" fmla="*/ 2147483647 w 54"/>
              <a:gd name="T89" fmla="*/ 2147483647 h 95"/>
              <a:gd name="T90" fmla="*/ 2147483647 w 54"/>
              <a:gd name="T91" fmla="*/ 2147483647 h 95"/>
              <a:gd name="T92" fmla="*/ 2147483647 w 54"/>
              <a:gd name="T93" fmla="*/ 2147483647 h 95"/>
              <a:gd name="T94" fmla="*/ 2147483647 w 54"/>
              <a:gd name="T95" fmla="*/ 2147483647 h 95"/>
              <a:gd name="T96" fmla="*/ 2147483647 w 54"/>
              <a:gd name="T97" fmla="*/ 0 h 9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4"/>
              <a:gd name="T148" fmla="*/ 0 h 95"/>
              <a:gd name="T149" fmla="*/ 54 w 54"/>
              <a:gd name="T150" fmla="*/ 95 h 9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4" h="95">
                <a:moveTo>
                  <a:pt x="44" y="0"/>
                </a:moveTo>
                <a:lnTo>
                  <a:pt x="9" y="2"/>
                </a:lnTo>
                <a:lnTo>
                  <a:pt x="9" y="3"/>
                </a:lnTo>
                <a:lnTo>
                  <a:pt x="12" y="5"/>
                </a:lnTo>
                <a:lnTo>
                  <a:pt x="12" y="6"/>
                </a:lnTo>
                <a:lnTo>
                  <a:pt x="15" y="8"/>
                </a:lnTo>
                <a:lnTo>
                  <a:pt x="16" y="11"/>
                </a:lnTo>
                <a:lnTo>
                  <a:pt x="15" y="12"/>
                </a:lnTo>
                <a:lnTo>
                  <a:pt x="14" y="14"/>
                </a:lnTo>
                <a:lnTo>
                  <a:pt x="14" y="15"/>
                </a:lnTo>
                <a:lnTo>
                  <a:pt x="14" y="16"/>
                </a:lnTo>
                <a:lnTo>
                  <a:pt x="11" y="19"/>
                </a:lnTo>
                <a:lnTo>
                  <a:pt x="9" y="19"/>
                </a:lnTo>
                <a:lnTo>
                  <a:pt x="9" y="20"/>
                </a:lnTo>
                <a:lnTo>
                  <a:pt x="6" y="20"/>
                </a:lnTo>
                <a:lnTo>
                  <a:pt x="5" y="21"/>
                </a:lnTo>
                <a:lnTo>
                  <a:pt x="4" y="23"/>
                </a:lnTo>
                <a:lnTo>
                  <a:pt x="4" y="24"/>
                </a:lnTo>
                <a:lnTo>
                  <a:pt x="6" y="26"/>
                </a:lnTo>
                <a:lnTo>
                  <a:pt x="6" y="27"/>
                </a:lnTo>
                <a:lnTo>
                  <a:pt x="6" y="29"/>
                </a:lnTo>
                <a:lnTo>
                  <a:pt x="4" y="34"/>
                </a:lnTo>
                <a:lnTo>
                  <a:pt x="2" y="35"/>
                </a:lnTo>
                <a:lnTo>
                  <a:pt x="1" y="36"/>
                </a:lnTo>
                <a:lnTo>
                  <a:pt x="1" y="38"/>
                </a:lnTo>
                <a:lnTo>
                  <a:pt x="0" y="39"/>
                </a:lnTo>
                <a:lnTo>
                  <a:pt x="0" y="40"/>
                </a:lnTo>
                <a:lnTo>
                  <a:pt x="0" y="41"/>
                </a:lnTo>
                <a:lnTo>
                  <a:pt x="0" y="45"/>
                </a:lnTo>
                <a:lnTo>
                  <a:pt x="1" y="48"/>
                </a:lnTo>
                <a:lnTo>
                  <a:pt x="1" y="49"/>
                </a:lnTo>
                <a:lnTo>
                  <a:pt x="5" y="53"/>
                </a:lnTo>
                <a:lnTo>
                  <a:pt x="9" y="56"/>
                </a:lnTo>
                <a:lnTo>
                  <a:pt x="10" y="57"/>
                </a:lnTo>
                <a:lnTo>
                  <a:pt x="12" y="64"/>
                </a:lnTo>
                <a:lnTo>
                  <a:pt x="13" y="64"/>
                </a:lnTo>
                <a:lnTo>
                  <a:pt x="14" y="63"/>
                </a:lnTo>
                <a:lnTo>
                  <a:pt x="15" y="62"/>
                </a:lnTo>
                <a:lnTo>
                  <a:pt x="18" y="64"/>
                </a:lnTo>
                <a:lnTo>
                  <a:pt x="19" y="65"/>
                </a:lnTo>
                <a:lnTo>
                  <a:pt x="18" y="67"/>
                </a:lnTo>
                <a:lnTo>
                  <a:pt x="19" y="69"/>
                </a:lnTo>
                <a:lnTo>
                  <a:pt x="16" y="72"/>
                </a:lnTo>
                <a:lnTo>
                  <a:pt x="16" y="73"/>
                </a:lnTo>
                <a:lnTo>
                  <a:pt x="17" y="75"/>
                </a:lnTo>
                <a:lnTo>
                  <a:pt x="19" y="78"/>
                </a:lnTo>
                <a:lnTo>
                  <a:pt x="23" y="80"/>
                </a:lnTo>
                <a:lnTo>
                  <a:pt x="24" y="81"/>
                </a:lnTo>
                <a:lnTo>
                  <a:pt x="28" y="84"/>
                </a:lnTo>
                <a:lnTo>
                  <a:pt x="29" y="87"/>
                </a:lnTo>
                <a:lnTo>
                  <a:pt x="30" y="88"/>
                </a:lnTo>
                <a:lnTo>
                  <a:pt x="30" y="89"/>
                </a:lnTo>
                <a:lnTo>
                  <a:pt x="29" y="90"/>
                </a:lnTo>
                <a:lnTo>
                  <a:pt x="29" y="91"/>
                </a:lnTo>
                <a:lnTo>
                  <a:pt x="32" y="95"/>
                </a:lnTo>
                <a:lnTo>
                  <a:pt x="32" y="94"/>
                </a:lnTo>
                <a:lnTo>
                  <a:pt x="33" y="94"/>
                </a:lnTo>
                <a:lnTo>
                  <a:pt x="34" y="95"/>
                </a:lnTo>
                <a:lnTo>
                  <a:pt x="34" y="92"/>
                </a:lnTo>
                <a:lnTo>
                  <a:pt x="36" y="91"/>
                </a:lnTo>
                <a:lnTo>
                  <a:pt x="38" y="91"/>
                </a:lnTo>
                <a:lnTo>
                  <a:pt x="40" y="92"/>
                </a:lnTo>
                <a:lnTo>
                  <a:pt x="42" y="93"/>
                </a:lnTo>
                <a:lnTo>
                  <a:pt x="43" y="93"/>
                </a:lnTo>
                <a:lnTo>
                  <a:pt x="43" y="89"/>
                </a:lnTo>
                <a:lnTo>
                  <a:pt x="42" y="87"/>
                </a:lnTo>
                <a:lnTo>
                  <a:pt x="44" y="87"/>
                </a:lnTo>
                <a:lnTo>
                  <a:pt x="48" y="86"/>
                </a:lnTo>
                <a:lnTo>
                  <a:pt x="48" y="85"/>
                </a:lnTo>
                <a:lnTo>
                  <a:pt x="47" y="83"/>
                </a:lnTo>
                <a:lnTo>
                  <a:pt x="47" y="81"/>
                </a:lnTo>
                <a:lnTo>
                  <a:pt x="48" y="80"/>
                </a:lnTo>
                <a:lnTo>
                  <a:pt x="48" y="79"/>
                </a:lnTo>
                <a:lnTo>
                  <a:pt x="48" y="76"/>
                </a:lnTo>
                <a:lnTo>
                  <a:pt x="48" y="73"/>
                </a:lnTo>
                <a:lnTo>
                  <a:pt x="50" y="71"/>
                </a:lnTo>
                <a:lnTo>
                  <a:pt x="52" y="68"/>
                </a:lnTo>
                <a:lnTo>
                  <a:pt x="52" y="67"/>
                </a:lnTo>
                <a:lnTo>
                  <a:pt x="54" y="64"/>
                </a:lnTo>
                <a:lnTo>
                  <a:pt x="53" y="60"/>
                </a:lnTo>
                <a:lnTo>
                  <a:pt x="52" y="57"/>
                </a:lnTo>
                <a:lnTo>
                  <a:pt x="52" y="55"/>
                </a:lnTo>
                <a:lnTo>
                  <a:pt x="52" y="54"/>
                </a:lnTo>
                <a:lnTo>
                  <a:pt x="52" y="53"/>
                </a:lnTo>
                <a:lnTo>
                  <a:pt x="49" y="13"/>
                </a:lnTo>
                <a:lnTo>
                  <a:pt x="48" y="12"/>
                </a:lnTo>
                <a:lnTo>
                  <a:pt x="48" y="11"/>
                </a:lnTo>
                <a:lnTo>
                  <a:pt x="47" y="8"/>
                </a:lnTo>
                <a:lnTo>
                  <a:pt x="46" y="6"/>
                </a:lnTo>
                <a:lnTo>
                  <a:pt x="45" y="5"/>
                </a:lnTo>
                <a:lnTo>
                  <a:pt x="44" y="3"/>
                </a:lnTo>
                <a:lnTo>
                  <a:pt x="44" y="0"/>
                </a:lnTo>
                <a:close/>
              </a:path>
            </a:pathLst>
          </a:custGeom>
          <a:solidFill>
            <a:srgbClr val="AAC8F5"/>
          </a:solidFill>
          <a:ln w="12700" cmpd="sng">
            <a:solidFill>
              <a:srgbClr val="000000"/>
            </a:solidFill>
            <a:prstDash val="solid"/>
            <a:round/>
            <a:headEnd/>
            <a:tailEnd/>
          </a:ln>
        </p:spPr>
        <p:txBody>
          <a:bodyPr/>
          <a:lstStyle/>
          <a:p>
            <a:endParaRPr lang="en-US"/>
          </a:p>
        </p:txBody>
      </p:sp>
      <p:grpSp>
        <p:nvGrpSpPr>
          <p:cNvPr id="30757" name="Group 54"/>
          <p:cNvGrpSpPr>
            <a:grpSpLocks/>
          </p:cNvGrpSpPr>
          <p:nvPr/>
        </p:nvGrpSpPr>
        <p:grpSpPr bwMode="auto">
          <a:xfrm>
            <a:off x="5176838" y="2345962"/>
            <a:ext cx="738187" cy="742950"/>
            <a:chOff x="3562" y="1636"/>
            <a:chExt cx="497" cy="468"/>
          </a:xfrm>
        </p:grpSpPr>
        <p:sp>
          <p:nvSpPr>
            <p:cNvPr id="30787" name="Freeform 55"/>
            <p:cNvSpPr>
              <a:spLocks/>
            </p:cNvSpPr>
            <p:nvPr/>
          </p:nvSpPr>
          <p:spPr bwMode="auto">
            <a:xfrm>
              <a:off x="3806" y="1758"/>
              <a:ext cx="253" cy="346"/>
            </a:xfrm>
            <a:custGeom>
              <a:avLst/>
              <a:gdLst>
                <a:gd name="T0" fmla="*/ 2147483647 w 52"/>
                <a:gd name="T1" fmla="*/ 2147483647 h 71"/>
                <a:gd name="T2" fmla="*/ 2147483647 w 52"/>
                <a:gd name="T3" fmla="*/ 2147483647 h 71"/>
                <a:gd name="T4" fmla="*/ 2147483647 w 52"/>
                <a:gd name="T5" fmla="*/ 2147483647 h 71"/>
                <a:gd name="T6" fmla="*/ 2147483647 w 52"/>
                <a:gd name="T7" fmla="*/ 2147483647 h 71"/>
                <a:gd name="T8" fmla="*/ 2147483647 w 52"/>
                <a:gd name="T9" fmla="*/ 2147483647 h 71"/>
                <a:gd name="T10" fmla="*/ 2147483647 w 52"/>
                <a:gd name="T11" fmla="*/ 2147483647 h 71"/>
                <a:gd name="T12" fmla="*/ 2147483647 w 52"/>
                <a:gd name="T13" fmla="*/ 2147483647 h 71"/>
                <a:gd name="T14" fmla="*/ 2147483647 w 52"/>
                <a:gd name="T15" fmla="*/ 2147483647 h 71"/>
                <a:gd name="T16" fmla="*/ 2147483647 w 52"/>
                <a:gd name="T17" fmla="*/ 2147483647 h 71"/>
                <a:gd name="T18" fmla="*/ 2147483647 w 52"/>
                <a:gd name="T19" fmla="*/ 2147483647 h 71"/>
                <a:gd name="T20" fmla="*/ 2147483647 w 52"/>
                <a:gd name="T21" fmla="*/ 2147483647 h 71"/>
                <a:gd name="T22" fmla="*/ 2147483647 w 52"/>
                <a:gd name="T23" fmla="*/ 2147483647 h 71"/>
                <a:gd name="T24" fmla="*/ 2147483647 w 52"/>
                <a:gd name="T25" fmla="*/ 2147483647 h 71"/>
                <a:gd name="T26" fmla="*/ 2147483647 w 52"/>
                <a:gd name="T27" fmla="*/ 2147483647 h 71"/>
                <a:gd name="T28" fmla="*/ 2147483647 w 52"/>
                <a:gd name="T29" fmla="*/ 2147483647 h 71"/>
                <a:gd name="T30" fmla="*/ 2147483647 w 52"/>
                <a:gd name="T31" fmla="*/ 2147483647 h 71"/>
                <a:gd name="T32" fmla="*/ 2147483647 w 52"/>
                <a:gd name="T33" fmla="*/ 2147483647 h 71"/>
                <a:gd name="T34" fmla="*/ 2147483647 w 52"/>
                <a:gd name="T35" fmla="*/ 2147483647 h 71"/>
                <a:gd name="T36" fmla="*/ 2147483647 w 52"/>
                <a:gd name="T37" fmla="*/ 2147483647 h 71"/>
                <a:gd name="T38" fmla="*/ 2147483647 w 52"/>
                <a:gd name="T39" fmla="*/ 2147483647 h 71"/>
                <a:gd name="T40" fmla="*/ 2147483647 w 52"/>
                <a:gd name="T41" fmla="*/ 2147483647 h 71"/>
                <a:gd name="T42" fmla="*/ 2147483647 w 52"/>
                <a:gd name="T43" fmla="*/ 2147483647 h 71"/>
                <a:gd name="T44" fmla="*/ 2147483647 w 52"/>
                <a:gd name="T45" fmla="*/ 2147483647 h 71"/>
                <a:gd name="T46" fmla="*/ 2147483647 w 52"/>
                <a:gd name="T47" fmla="*/ 2147483647 h 71"/>
                <a:gd name="T48" fmla="*/ 2147483647 w 52"/>
                <a:gd name="T49" fmla="*/ 2147483647 h 71"/>
                <a:gd name="T50" fmla="*/ 2147483647 w 52"/>
                <a:gd name="T51" fmla="*/ 2147483647 h 71"/>
                <a:gd name="T52" fmla="*/ 2147483647 w 52"/>
                <a:gd name="T53" fmla="*/ 2147483647 h 71"/>
                <a:gd name="T54" fmla="*/ 2147483647 w 52"/>
                <a:gd name="T55" fmla="*/ 2147483647 h 71"/>
                <a:gd name="T56" fmla="*/ 2147483647 w 52"/>
                <a:gd name="T57" fmla="*/ 2147483647 h 71"/>
                <a:gd name="T58" fmla="*/ 2147483647 w 52"/>
                <a:gd name="T59" fmla="*/ 2147483647 h 71"/>
                <a:gd name="T60" fmla="*/ 2147483647 w 52"/>
                <a:gd name="T61" fmla="*/ 2147483647 h 71"/>
                <a:gd name="T62" fmla="*/ 2147483647 w 52"/>
                <a:gd name="T63" fmla="*/ 2147483647 h 71"/>
                <a:gd name="T64" fmla="*/ 2147483647 w 52"/>
                <a:gd name="T65" fmla="*/ 2147483647 h 71"/>
                <a:gd name="T66" fmla="*/ 2147483647 w 52"/>
                <a:gd name="T67" fmla="*/ 2147483647 h 71"/>
                <a:gd name="T68" fmla="*/ 2147483647 w 52"/>
                <a:gd name="T69" fmla="*/ 2147483647 h 71"/>
                <a:gd name="T70" fmla="*/ 2147483647 w 52"/>
                <a:gd name="T71" fmla="*/ 2147483647 h 71"/>
                <a:gd name="T72" fmla="*/ 2147483647 w 52"/>
                <a:gd name="T73" fmla="*/ 2147483647 h 71"/>
                <a:gd name="T74" fmla="*/ 2147483647 w 52"/>
                <a:gd name="T75" fmla="*/ 2147483647 h 71"/>
                <a:gd name="T76" fmla="*/ 2147483647 w 52"/>
                <a:gd name="T77" fmla="*/ 2147483647 h 71"/>
                <a:gd name="T78" fmla="*/ 2147483647 w 52"/>
                <a:gd name="T79" fmla="*/ 2147483647 h 71"/>
                <a:gd name="T80" fmla="*/ 2147483647 w 52"/>
                <a:gd name="T81" fmla="*/ 2147483647 h 71"/>
                <a:gd name="T82" fmla="*/ 2147483647 w 52"/>
                <a:gd name="T83" fmla="*/ 2147483647 h 71"/>
                <a:gd name="T84" fmla="*/ 2147483647 w 52"/>
                <a:gd name="T85" fmla="*/ 2147483647 h 71"/>
                <a:gd name="T86" fmla="*/ 2147483647 w 52"/>
                <a:gd name="T87" fmla="*/ 2147483647 h 71"/>
                <a:gd name="T88" fmla="*/ 2147483647 w 52"/>
                <a:gd name="T89" fmla="*/ 2147483647 h 71"/>
                <a:gd name="T90" fmla="*/ 2147483647 w 52"/>
                <a:gd name="T91" fmla="*/ 2147483647 h 71"/>
                <a:gd name="T92" fmla="*/ 2147483647 w 52"/>
                <a:gd name="T93" fmla="*/ 2147483647 h 71"/>
                <a:gd name="T94" fmla="*/ 2147483647 w 52"/>
                <a:gd name="T95" fmla="*/ 2147483647 h 71"/>
                <a:gd name="T96" fmla="*/ 2147483647 w 52"/>
                <a:gd name="T97" fmla="*/ 2147483647 h 71"/>
                <a:gd name="T98" fmla="*/ 2147483647 w 52"/>
                <a:gd name="T99" fmla="*/ 2147483647 h 71"/>
                <a:gd name="T100" fmla="*/ 2147483647 w 52"/>
                <a:gd name="T101" fmla="*/ 2147483647 h 71"/>
                <a:gd name="T102" fmla="*/ 2147483647 w 52"/>
                <a:gd name="T103" fmla="*/ 2147483647 h 71"/>
                <a:gd name="T104" fmla="*/ 2147483647 w 52"/>
                <a:gd name="T105" fmla="*/ 2147483647 h 71"/>
                <a:gd name="T106" fmla="*/ 0 w 52"/>
                <a:gd name="T107" fmla="*/ 2147483647 h 7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2"/>
                <a:gd name="T163" fmla="*/ 0 h 71"/>
                <a:gd name="T164" fmla="*/ 52 w 52"/>
                <a:gd name="T165" fmla="*/ 71 h 7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2" h="71">
                  <a:moveTo>
                    <a:pt x="0" y="71"/>
                  </a:moveTo>
                  <a:lnTo>
                    <a:pt x="26" y="68"/>
                  </a:lnTo>
                  <a:lnTo>
                    <a:pt x="26" y="69"/>
                  </a:lnTo>
                  <a:lnTo>
                    <a:pt x="43" y="67"/>
                  </a:lnTo>
                  <a:lnTo>
                    <a:pt x="43" y="66"/>
                  </a:lnTo>
                  <a:lnTo>
                    <a:pt x="45" y="62"/>
                  </a:lnTo>
                  <a:lnTo>
                    <a:pt x="45" y="61"/>
                  </a:lnTo>
                  <a:lnTo>
                    <a:pt x="45" y="58"/>
                  </a:lnTo>
                  <a:lnTo>
                    <a:pt x="46" y="56"/>
                  </a:lnTo>
                  <a:lnTo>
                    <a:pt x="48" y="55"/>
                  </a:lnTo>
                  <a:lnTo>
                    <a:pt x="48" y="52"/>
                  </a:lnTo>
                  <a:lnTo>
                    <a:pt x="49" y="52"/>
                  </a:lnTo>
                  <a:lnTo>
                    <a:pt x="49" y="51"/>
                  </a:lnTo>
                  <a:lnTo>
                    <a:pt x="50" y="50"/>
                  </a:lnTo>
                  <a:lnTo>
                    <a:pt x="50" y="51"/>
                  </a:lnTo>
                  <a:lnTo>
                    <a:pt x="51" y="51"/>
                  </a:lnTo>
                  <a:lnTo>
                    <a:pt x="52" y="50"/>
                  </a:lnTo>
                  <a:lnTo>
                    <a:pt x="52" y="49"/>
                  </a:lnTo>
                  <a:lnTo>
                    <a:pt x="52" y="46"/>
                  </a:lnTo>
                  <a:lnTo>
                    <a:pt x="52" y="43"/>
                  </a:lnTo>
                  <a:lnTo>
                    <a:pt x="51" y="42"/>
                  </a:lnTo>
                  <a:lnTo>
                    <a:pt x="51" y="37"/>
                  </a:lnTo>
                  <a:lnTo>
                    <a:pt x="47" y="28"/>
                  </a:lnTo>
                  <a:lnTo>
                    <a:pt x="43" y="27"/>
                  </a:lnTo>
                  <a:lnTo>
                    <a:pt x="42" y="28"/>
                  </a:lnTo>
                  <a:lnTo>
                    <a:pt x="40" y="29"/>
                  </a:lnTo>
                  <a:lnTo>
                    <a:pt x="36" y="36"/>
                  </a:lnTo>
                  <a:lnTo>
                    <a:pt x="35" y="36"/>
                  </a:lnTo>
                  <a:lnTo>
                    <a:pt x="35" y="35"/>
                  </a:lnTo>
                  <a:lnTo>
                    <a:pt x="33" y="35"/>
                  </a:lnTo>
                  <a:lnTo>
                    <a:pt x="33" y="34"/>
                  </a:lnTo>
                  <a:lnTo>
                    <a:pt x="32" y="33"/>
                  </a:lnTo>
                  <a:lnTo>
                    <a:pt x="33" y="30"/>
                  </a:lnTo>
                  <a:lnTo>
                    <a:pt x="33" y="29"/>
                  </a:lnTo>
                  <a:lnTo>
                    <a:pt x="36" y="28"/>
                  </a:lnTo>
                  <a:lnTo>
                    <a:pt x="36" y="26"/>
                  </a:lnTo>
                  <a:lnTo>
                    <a:pt x="37" y="24"/>
                  </a:lnTo>
                  <a:lnTo>
                    <a:pt x="38" y="24"/>
                  </a:lnTo>
                  <a:lnTo>
                    <a:pt x="38" y="22"/>
                  </a:lnTo>
                  <a:lnTo>
                    <a:pt x="38" y="17"/>
                  </a:lnTo>
                  <a:lnTo>
                    <a:pt x="38" y="15"/>
                  </a:lnTo>
                  <a:lnTo>
                    <a:pt x="37" y="14"/>
                  </a:lnTo>
                  <a:lnTo>
                    <a:pt x="36" y="12"/>
                  </a:lnTo>
                  <a:lnTo>
                    <a:pt x="35" y="12"/>
                  </a:lnTo>
                  <a:lnTo>
                    <a:pt x="36" y="11"/>
                  </a:lnTo>
                  <a:lnTo>
                    <a:pt x="37" y="10"/>
                  </a:lnTo>
                  <a:lnTo>
                    <a:pt x="36" y="7"/>
                  </a:lnTo>
                  <a:lnTo>
                    <a:pt x="34" y="6"/>
                  </a:lnTo>
                  <a:lnTo>
                    <a:pt x="30" y="4"/>
                  </a:lnTo>
                  <a:lnTo>
                    <a:pt x="27" y="3"/>
                  </a:lnTo>
                  <a:lnTo>
                    <a:pt x="26" y="2"/>
                  </a:lnTo>
                  <a:lnTo>
                    <a:pt x="23" y="2"/>
                  </a:lnTo>
                  <a:lnTo>
                    <a:pt x="21" y="1"/>
                  </a:lnTo>
                  <a:lnTo>
                    <a:pt x="19" y="0"/>
                  </a:lnTo>
                  <a:lnTo>
                    <a:pt x="18" y="1"/>
                  </a:lnTo>
                  <a:lnTo>
                    <a:pt x="17" y="1"/>
                  </a:lnTo>
                  <a:lnTo>
                    <a:pt x="15" y="3"/>
                  </a:lnTo>
                  <a:lnTo>
                    <a:pt x="15" y="5"/>
                  </a:lnTo>
                  <a:lnTo>
                    <a:pt x="15" y="6"/>
                  </a:lnTo>
                  <a:lnTo>
                    <a:pt x="16" y="6"/>
                  </a:lnTo>
                  <a:lnTo>
                    <a:pt x="16" y="7"/>
                  </a:lnTo>
                  <a:lnTo>
                    <a:pt x="15" y="8"/>
                  </a:lnTo>
                  <a:lnTo>
                    <a:pt x="14" y="8"/>
                  </a:lnTo>
                  <a:lnTo>
                    <a:pt x="13" y="10"/>
                  </a:lnTo>
                  <a:lnTo>
                    <a:pt x="12" y="11"/>
                  </a:lnTo>
                  <a:lnTo>
                    <a:pt x="12" y="13"/>
                  </a:lnTo>
                  <a:lnTo>
                    <a:pt x="13" y="15"/>
                  </a:lnTo>
                  <a:lnTo>
                    <a:pt x="12" y="17"/>
                  </a:lnTo>
                  <a:lnTo>
                    <a:pt x="10" y="18"/>
                  </a:lnTo>
                  <a:lnTo>
                    <a:pt x="10" y="16"/>
                  </a:lnTo>
                  <a:lnTo>
                    <a:pt x="10" y="14"/>
                  </a:lnTo>
                  <a:lnTo>
                    <a:pt x="10" y="13"/>
                  </a:lnTo>
                  <a:lnTo>
                    <a:pt x="10" y="12"/>
                  </a:lnTo>
                  <a:lnTo>
                    <a:pt x="10" y="11"/>
                  </a:lnTo>
                  <a:lnTo>
                    <a:pt x="9" y="12"/>
                  </a:lnTo>
                  <a:lnTo>
                    <a:pt x="8" y="13"/>
                  </a:lnTo>
                  <a:lnTo>
                    <a:pt x="8" y="15"/>
                  </a:lnTo>
                  <a:lnTo>
                    <a:pt x="8" y="16"/>
                  </a:lnTo>
                  <a:lnTo>
                    <a:pt x="7" y="16"/>
                  </a:lnTo>
                  <a:lnTo>
                    <a:pt x="5" y="17"/>
                  </a:lnTo>
                  <a:lnTo>
                    <a:pt x="5" y="18"/>
                  </a:lnTo>
                  <a:lnTo>
                    <a:pt x="4" y="19"/>
                  </a:lnTo>
                  <a:lnTo>
                    <a:pt x="3" y="21"/>
                  </a:lnTo>
                  <a:lnTo>
                    <a:pt x="3" y="23"/>
                  </a:lnTo>
                  <a:lnTo>
                    <a:pt x="3" y="26"/>
                  </a:lnTo>
                  <a:lnTo>
                    <a:pt x="2" y="28"/>
                  </a:lnTo>
                  <a:lnTo>
                    <a:pt x="1" y="31"/>
                  </a:lnTo>
                  <a:lnTo>
                    <a:pt x="1" y="32"/>
                  </a:lnTo>
                  <a:lnTo>
                    <a:pt x="1" y="33"/>
                  </a:lnTo>
                  <a:lnTo>
                    <a:pt x="2" y="37"/>
                  </a:lnTo>
                  <a:lnTo>
                    <a:pt x="1" y="39"/>
                  </a:lnTo>
                  <a:lnTo>
                    <a:pt x="2" y="41"/>
                  </a:lnTo>
                  <a:lnTo>
                    <a:pt x="5" y="46"/>
                  </a:lnTo>
                  <a:lnTo>
                    <a:pt x="6" y="50"/>
                  </a:lnTo>
                  <a:lnTo>
                    <a:pt x="6" y="54"/>
                  </a:lnTo>
                  <a:lnTo>
                    <a:pt x="7" y="55"/>
                  </a:lnTo>
                  <a:lnTo>
                    <a:pt x="7" y="56"/>
                  </a:lnTo>
                  <a:lnTo>
                    <a:pt x="6" y="59"/>
                  </a:lnTo>
                  <a:lnTo>
                    <a:pt x="6" y="62"/>
                  </a:lnTo>
                  <a:lnTo>
                    <a:pt x="5" y="64"/>
                  </a:lnTo>
                  <a:lnTo>
                    <a:pt x="2" y="69"/>
                  </a:lnTo>
                  <a:lnTo>
                    <a:pt x="1" y="71"/>
                  </a:lnTo>
                  <a:lnTo>
                    <a:pt x="0" y="71"/>
                  </a:lnTo>
                  <a:close/>
                </a:path>
              </a:pathLst>
            </a:custGeom>
            <a:solidFill>
              <a:schemeClr val="bg1"/>
            </a:solidFill>
            <a:ln w="12700" cmpd="sng">
              <a:solidFill>
                <a:srgbClr val="000000"/>
              </a:solidFill>
              <a:prstDash val="solid"/>
              <a:round/>
              <a:headEnd/>
              <a:tailEnd/>
            </a:ln>
          </p:spPr>
          <p:txBody>
            <a:bodyPr/>
            <a:lstStyle/>
            <a:p>
              <a:endParaRPr lang="en-US"/>
            </a:p>
          </p:txBody>
        </p:sp>
        <p:sp>
          <p:nvSpPr>
            <p:cNvPr id="30788" name="Freeform 56"/>
            <p:cNvSpPr>
              <a:spLocks/>
            </p:cNvSpPr>
            <p:nvPr/>
          </p:nvSpPr>
          <p:spPr bwMode="auto">
            <a:xfrm>
              <a:off x="3562" y="1636"/>
              <a:ext cx="405" cy="200"/>
            </a:xfrm>
            <a:custGeom>
              <a:avLst/>
              <a:gdLst>
                <a:gd name="T0" fmla="*/ 2147483647 w 83"/>
                <a:gd name="T1" fmla="*/ 2147483647 h 41"/>
                <a:gd name="T2" fmla="*/ 2147483647 w 83"/>
                <a:gd name="T3" fmla="*/ 2147483647 h 41"/>
                <a:gd name="T4" fmla="*/ 2147483647 w 83"/>
                <a:gd name="T5" fmla="*/ 2147483647 h 41"/>
                <a:gd name="T6" fmla="*/ 2147483647 w 83"/>
                <a:gd name="T7" fmla="*/ 2147483647 h 41"/>
                <a:gd name="T8" fmla="*/ 2147483647 w 83"/>
                <a:gd name="T9" fmla="*/ 2147483647 h 41"/>
                <a:gd name="T10" fmla="*/ 2147483647 w 83"/>
                <a:gd name="T11" fmla="*/ 2147483647 h 41"/>
                <a:gd name="T12" fmla="*/ 2147483647 w 83"/>
                <a:gd name="T13" fmla="*/ 2147483647 h 41"/>
                <a:gd name="T14" fmla="*/ 2147483647 w 83"/>
                <a:gd name="T15" fmla="*/ 2147483647 h 41"/>
                <a:gd name="T16" fmla="*/ 2147483647 w 83"/>
                <a:gd name="T17" fmla="*/ 2147483647 h 41"/>
                <a:gd name="T18" fmla="*/ 2147483647 w 83"/>
                <a:gd name="T19" fmla="*/ 2147483647 h 41"/>
                <a:gd name="T20" fmla="*/ 2147483647 w 83"/>
                <a:gd name="T21" fmla="*/ 2147483647 h 41"/>
                <a:gd name="T22" fmla="*/ 2147483647 w 83"/>
                <a:gd name="T23" fmla="*/ 2147483647 h 41"/>
                <a:gd name="T24" fmla="*/ 2147483647 w 83"/>
                <a:gd name="T25" fmla="*/ 2147483647 h 41"/>
                <a:gd name="T26" fmla="*/ 2147483647 w 83"/>
                <a:gd name="T27" fmla="*/ 2147483647 h 41"/>
                <a:gd name="T28" fmla="*/ 2147483647 w 83"/>
                <a:gd name="T29" fmla="*/ 2147483647 h 41"/>
                <a:gd name="T30" fmla="*/ 2147483647 w 83"/>
                <a:gd name="T31" fmla="*/ 2147483647 h 41"/>
                <a:gd name="T32" fmla="*/ 2147483647 w 83"/>
                <a:gd name="T33" fmla="*/ 2147483647 h 41"/>
                <a:gd name="T34" fmla="*/ 2147483647 w 83"/>
                <a:gd name="T35" fmla="*/ 2147483647 h 41"/>
                <a:gd name="T36" fmla="*/ 2147483647 w 83"/>
                <a:gd name="T37" fmla="*/ 2147483647 h 41"/>
                <a:gd name="T38" fmla="*/ 2147483647 w 83"/>
                <a:gd name="T39" fmla="*/ 2147483647 h 41"/>
                <a:gd name="T40" fmla="*/ 2147483647 w 83"/>
                <a:gd name="T41" fmla="*/ 2147483647 h 41"/>
                <a:gd name="T42" fmla="*/ 2147483647 w 83"/>
                <a:gd name="T43" fmla="*/ 2147483647 h 41"/>
                <a:gd name="T44" fmla="*/ 2147483647 w 83"/>
                <a:gd name="T45" fmla="*/ 2147483647 h 41"/>
                <a:gd name="T46" fmla="*/ 2147483647 w 83"/>
                <a:gd name="T47" fmla="*/ 2147483647 h 41"/>
                <a:gd name="T48" fmla="*/ 2147483647 w 83"/>
                <a:gd name="T49" fmla="*/ 2147483647 h 41"/>
                <a:gd name="T50" fmla="*/ 2147483647 w 83"/>
                <a:gd name="T51" fmla="*/ 2147483647 h 41"/>
                <a:gd name="T52" fmla="*/ 2147483647 w 83"/>
                <a:gd name="T53" fmla="*/ 2147483647 h 41"/>
                <a:gd name="T54" fmla="*/ 2147483647 w 83"/>
                <a:gd name="T55" fmla="*/ 2147483647 h 41"/>
                <a:gd name="T56" fmla="*/ 2147483647 w 83"/>
                <a:gd name="T57" fmla="*/ 2147483647 h 41"/>
                <a:gd name="T58" fmla="*/ 2147483647 w 83"/>
                <a:gd name="T59" fmla="*/ 2147483647 h 41"/>
                <a:gd name="T60" fmla="*/ 2147483647 w 83"/>
                <a:gd name="T61" fmla="*/ 2147483647 h 41"/>
                <a:gd name="T62" fmla="*/ 2147483647 w 83"/>
                <a:gd name="T63" fmla="*/ 2147483647 h 41"/>
                <a:gd name="T64" fmla="*/ 2147483647 w 83"/>
                <a:gd name="T65" fmla="*/ 2147483647 h 41"/>
                <a:gd name="T66" fmla="*/ 2147483647 w 83"/>
                <a:gd name="T67" fmla="*/ 2147483647 h 41"/>
                <a:gd name="T68" fmla="*/ 2147483647 w 83"/>
                <a:gd name="T69" fmla="*/ 2147483647 h 41"/>
                <a:gd name="T70" fmla="*/ 2147483647 w 83"/>
                <a:gd name="T71" fmla="*/ 2147483647 h 41"/>
                <a:gd name="T72" fmla="*/ 2147483647 w 83"/>
                <a:gd name="T73" fmla="*/ 2147483647 h 41"/>
                <a:gd name="T74" fmla="*/ 2147483647 w 83"/>
                <a:gd name="T75" fmla="*/ 2147483647 h 41"/>
                <a:gd name="T76" fmla="*/ 2147483647 w 83"/>
                <a:gd name="T77" fmla="*/ 2147483647 h 41"/>
                <a:gd name="T78" fmla="*/ 2147483647 w 83"/>
                <a:gd name="T79" fmla="*/ 2147483647 h 41"/>
                <a:gd name="T80" fmla="*/ 2147483647 w 83"/>
                <a:gd name="T81" fmla="*/ 2147483647 h 41"/>
                <a:gd name="T82" fmla="*/ 2147483647 w 83"/>
                <a:gd name="T83" fmla="*/ 2147483647 h 41"/>
                <a:gd name="T84" fmla="*/ 2147483647 w 83"/>
                <a:gd name="T85" fmla="*/ 2147483647 h 41"/>
                <a:gd name="T86" fmla="*/ 0 w 83"/>
                <a:gd name="T87" fmla="*/ 2147483647 h 4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83"/>
                <a:gd name="T133" fmla="*/ 0 h 41"/>
                <a:gd name="T134" fmla="*/ 83 w 83"/>
                <a:gd name="T135" fmla="*/ 41 h 4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83" h="41">
                  <a:moveTo>
                    <a:pt x="0" y="17"/>
                  </a:moveTo>
                  <a:lnTo>
                    <a:pt x="3" y="17"/>
                  </a:lnTo>
                  <a:lnTo>
                    <a:pt x="4" y="16"/>
                  </a:lnTo>
                  <a:lnTo>
                    <a:pt x="7" y="14"/>
                  </a:lnTo>
                  <a:lnTo>
                    <a:pt x="7" y="13"/>
                  </a:lnTo>
                  <a:lnTo>
                    <a:pt x="8" y="13"/>
                  </a:lnTo>
                  <a:lnTo>
                    <a:pt x="13" y="11"/>
                  </a:lnTo>
                  <a:lnTo>
                    <a:pt x="16" y="10"/>
                  </a:lnTo>
                  <a:lnTo>
                    <a:pt x="20" y="6"/>
                  </a:lnTo>
                  <a:lnTo>
                    <a:pt x="21" y="5"/>
                  </a:lnTo>
                  <a:lnTo>
                    <a:pt x="24" y="2"/>
                  </a:lnTo>
                  <a:lnTo>
                    <a:pt x="26" y="1"/>
                  </a:lnTo>
                  <a:lnTo>
                    <a:pt x="30" y="0"/>
                  </a:lnTo>
                  <a:lnTo>
                    <a:pt x="31" y="1"/>
                  </a:lnTo>
                  <a:lnTo>
                    <a:pt x="29" y="2"/>
                  </a:lnTo>
                  <a:lnTo>
                    <a:pt x="28" y="2"/>
                  </a:lnTo>
                  <a:lnTo>
                    <a:pt x="28" y="4"/>
                  </a:lnTo>
                  <a:lnTo>
                    <a:pt x="25" y="7"/>
                  </a:lnTo>
                  <a:lnTo>
                    <a:pt x="24" y="8"/>
                  </a:lnTo>
                  <a:lnTo>
                    <a:pt x="23" y="9"/>
                  </a:lnTo>
                  <a:lnTo>
                    <a:pt x="23" y="11"/>
                  </a:lnTo>
                  <a:lnTo>
                    <a:pt x="23" y="13"/>
                  </a:lnTo>
                  <a:lnTo>
                    <a:pt x="23" y="12"/>
                  </a:lnTo>
                  <a:lnTo>
                    <a:pt x="26" y="10"/>
                  </a:lnTo>
                  <a:lnTo>
                    <a:pt x="27" y="10"/>
                  </a:lnTo>
                  <a:lnTo>
                    <a:pt x="28" y="10"/>
                  </a:lnTo>
                  <a:lnTo>
                    <a:pt x="33" y="12"/>
                  </a:lnTo>
                  <a:lnTo>
                    <a:pt x="36" y="16"/>
                  </a:lnTo>
                  <a:lnTo>
                    <a:pt x="39" y="15"/>
                  </a:lnTo>
                  <a:lnTo>
                    <a:pt x="41" y="16"/>
                  </a:lnTo>
                  <a:lnTo>
                    <a:pt x="42" y="16"/>
                  </a:lnTo>
                  <a:lnTo>
                    <a:pt x="43" y="16"/>
                  </a:lnTo>
                  <a:lnTo>
                    <a:pt x="44" y="17"/>
                  </a:lnTo>
                  <a:lnTo>
                    <a:pt x="45" y="17"/>
                  </a:lnTo>
                  <a:lnTo>
                    <a:pt x="46" y="15"/>
                  </a:lnTo>
                  <a:lnTo>
                    <a:pt x="49" y="13"/>
                  </a:lnTo>
                  <a:lnTo>
                    <a:pt x="59" y="10"/>
                  </a:lnTo>
                  <a:lnTo>
                    <a:pt x="62" y="9"/>
                  </a:lnTo>
                  <a:lnTo>
                    <a:pt x="64" y="8"/>
                  </a:lnTo>
                  <a:lnTo>
                    <a:pt x="64" y="9"/>
                  </a:lnTo>
                  <a:lnTo>
                    <a:pt x="63" y="10"/>
                  </a:lnTo>
                  <a:lnTo>
                    <a:pt x="63" y="11"/>
                  </a:lnTo>
                  <a:lnTo>
                    <a:pt x="65" y="14"/>
                  </a:lnTo>
                  <a:lnTo>
                    <a:pt x="66" y="14"/>
                  </a:lnTo>
                  <a:lnTo>
                    <a:pt x="68" y="14"/>
                  </a:lnTo>
                  <a:lnTo>
                    <a:pt x="69" y="14"/>
                  </a:lnTo>
                  <a:lnTo>
                    <a:pt x="72" y="13"/>
                  </a:lnTo>
                  <a:lnTo>
                    <a:pt x="73" y="14"/>
                  </a:lnTo>
                  <a:lnTo>
                    <a:pt x="75" y="17"/>
                  </a:lnTo>
                  <a:lnTo>
                    <a:pt x="76" y="18"/>
                  </a:lnTo>
                  <a:lnTo>
                    <a:pt x="79" y="19"/>
                  </a:lnTo>
                  <a:lnTo>
                    <a:pt x="81" y="18"/>
                  </a:lnTo>
                  <a:lnTo>
                    <a:pt x="82" y="19"/>
                  </a:lnTo>
                  <a:lnTo>
                    <a:pt x="83" y="19"/>
                  </a:lnTo>
                  <a:lnTo>
                    <a:pt x="83" y="20"/>
                  </a:lnTo>
                  <a:lnTo>
                    <a:pt x="82" y="21"/>
                  </a:lnTo>
                  <a:lnTo>
                    <a:pt x="80" y="21"/>
                  </a:lnTo>
                  <a:lnTo>
                    <a:pt x="79" y="21"/>
                  </a:lnTo>
                  <a:lnTo>
                    <a:pt x="78" y="21"/>
                  </a:lnTo>
                  <a:lnTo>
                    <a:pt x="76" y="21"/>
                  </a:lnTo>
                  <a:lnTo>
                    <a:pt x="75" y="21"/>
                  </a:lnTo>
                  <a:lnTo>
                    <a:pt x="74" y="21"/>
                  </a:lnTo>
                  <a:lnTo>
                    <a:pt x="71" y="22"/>
                  </a:lnTo>
                  <a:lnTo>
                    <a:pt x="69" y="21"/>
                  </a:lnTo>
                  <a:lnTo>
                    <a:pt x="69" y="22"/>
                  </a:lnTo>
                  <a:lnTo>
                    <a:pt x="69" y="23"/>
                  </a:lnTo>
                  <a:lnTo>
                    <a:pt x="69" y="24"/>
                  </a:lnTo>
                  <a:lnTo>
                    <a:pt x="68" y="23"/>
                  </a:lnTo>
                  <a:lnTo>
                    <a:pt x="66" y="22"/>
                  </a:lnTo>
                  <a:lnTo>
                    <a:pt x="62" y="21"/>
                  </a:lnTo>
                  <a:lnTo>
                    <a:pt x="61" y="22"/>
                  </a:lnTo>
                  <a:lnTo>
                    <a:pt x="60" y="21"/>
                  </a:lnTo>
                  <a:lnTo>
                    <a:pt x="57" y="23"/>
                  </a:lnTo>
                  <a:lnTo>
                    <a:pt x="56" y="23"/>
                  </a:lnTo>
                  <a:lnTo>
                    <a:pt x="55" y="24"/>
                  </a:lnTo>
                  <a:lnTo>
                    <a:pt x="55" y="25"/>
                  </a:lnTo>
                  <a:lnTo>
                    <a:pt x="54" y="25"/>
                  </a:lnTo>
                  <a:lnTo>
                    <a:pt x="52" y="24"/>
                  </a:lnTo>
                  <a:lnTo>
                    <a:pt x="50" y="25"/>
                  </a:lnTo>
                  <a:lnTo>
                    <a:pt x="50" y="26"/>
                  </a:lnTo>
                  <a:lnTo>
                    <a:pt x="50" y="27"/>
                  </a:lnTo>
                  <a:lnTo>
                    <a:pt x="46" y="30"/>
                  </a:lnTo>
                  <a:lnTo>
                    <a:pt x="45" y="30"/>
                  </a:lnTo>
                  <a:lnTo>
                    <a:pt x="47" y="28"/>
                  </a:lnTo>
                  <a:lnTo>
                    <a:pt x="47" y="27"/>
                  </a:lnTo>
                  <a:lnTo>
                    <a:pt x="45" y="27"/>
                  </a:lnTo>
                  <a:lnTo>
                    <a:pt x="44" y="28"/>
                  </a:lnTo>
                  <a:lnTo>
                    <a:pt x="43" y="29"/>
                  </a:lnTo>
                  <a:lnTo>
                    <a:pt x="42" y="28"/>
                  </a:lnTo>
                  <a:lnTo>
                    <a:pt x="42" y="27"/>
                  </a:lnTo>
                  <a:lnTo>
                    <a:pt x="41" y="27"/>
                  </a:lnTo>
                  <a:lnTo>
                    <a:pt x="41" y="29"/>
                  </a:lnTo>
                  <a:lnTo>
                    <a:pt x="40" y="32"/>
                  </a:lnTo>
                  <a:lnTo>
                    <a:pt x="39" y="34"/>
                  </a:lnTo>
                  <a:lnTo>
                    <a:pt x="38" y="36"/>
                  </a:lnTo>
                  <a:lnTo>
                    <a:pt x="36" y="38"/>
                  </a:lnTo>
                  <a:lnTo>
                    <a:pt x="36" y="40"/>
                  </a:lnTo>
                  <a:lnTo>
                    <a:pt x="36" y="41"/>
                  </a:lnTo>
                  <a:lnTo>
                    <a:pt x="34" y="39"/>
                  </a:lnTo>
                  <a:lnTo>
                    <a:pt x="34" y="38"/>
                  </a:lnTo>
                  <a:lnTo>
                    <a:pt x="34" y="37"/>
                  </a:lnTo>
                  <a:lnTo>
                    <a:pt x="35" y="36"/>
                  </a:lnTo>
                  <a:lnTo>
                    <a:pt x="34" y="36"/>
                  </a:lnTo>
                  <a:lnTo>
                    <a:pt x="32" y="36"/>
                  </a:lnTo>
                  <a:lnTo>
                    <a:pt x="33" y="32"/>
                  </a:lnTo>
                  <a:lnTo>
                    <a:pt x="32" y="30"/>
                  </a:lnTo>
                  <a:lnTo>
                    <a:pt x="30" y="29"/>
                  </a:lnTo>
                  <a:lnTo>
                    <a:pt x="28" y="29"/>
                  </a:lnTo>
                  <a:lnTo>
                    <a:pt x="28" y="28"/>
                  </a:lnTo>
                  <a:lnTo>
                    <a:pt x="29" y="28"/>
                  </a:lnTo>
                  <a:lnTo>
                    <a:pt x="28" y="27"/>
                  </a:lnTo>
                  <a:lnTo>
                    <a:pt x="26" y="26"/>
                  </a:lnTo>
                  <a:lnTo>
                    <a:pt x="23" y="26"/>
                  </a:lnTo>
                  <a:lnTo>
                    <a:pt x="22" y="26"/>
                  </a:lnTo>
                  <a:lnTo>
                    <a:pt x="20" y="26"/>
                  </a:lnTo>
                  <a:lnTo>
                    <a:pt x="18" y="24"/>
                  </a:lnTo>
                  <a:lnTo>
                    <a:pt x="16" y="24"/>
                  </a:lnTo>
                  <a:lnTo>
                    <a:pt x="5" y="22"/>
                  </a:lnTo>
                  <a:lnTo>
                    <a:pt x="4" y="21"/>
                  </a:lnTo>
                  <a:lnTo>
                    <a:pt x="4" y="19"/>
                  </a:lnTo>
                  <a:lnTo>
                    <a:pt x="3" y="19"/>
                  </a:lnTo>
                  <a:lnTo>
                    <a:pt x="1" y="18"/>
                  </a:lnTo>
                  <a:lnTo>
                    <a:pt x="0" y="17"/>
                  </a:lnTo>
                  <a:close/>
                </a:path>
              </a:pathLst>
            </a:custGeom>
            <a:solidFill>
              <a:schemeClr val="bg1"/>
            </a:solidFill>
            <a:ln w="12700" cmpd="sng">
              <a:solidFill>
                <a:srgbClr val="000000"/>
              </a:solidFill>
              <a:prstDash val="solid"/>
              <a:round/>
              <a:headEnd/>
              <a:tailEnd/>
            </a:ln>
          </p:spPr>
          <p:txBody>
            <a:bodyPr/>
            <a:lstStyle/>
            <a:p>
              <a:endParaRPr lang="en-US"/>
            </a:p>
          </p:txBody>
        </p:sp>
      </p:grpSp>
      <p:sp>
        <p:nvSpPr>
          <p:cNvPr id="30758" name="Freeform 57"/>
          <p:cNvSpPr>
            <a:spLocks/>
          </p:cNvSpPr>
          <p:nvPr/>
        </p:nvSpPr>
        <p:spPr bwMode="auto">
          <a:xfrm>
            <a:off x="5473700" y="3066687"/>
            <a:ext cx="290513" cy="557213"/>
          </a:xfrm>
          <a:custGeom>
            <a:avLst/>
            <a:gdLst>
              <a:gd name="T0" fmla="*/ 2147483647 w 40"/>
              <a:gd name="T1" fmla="*/ 2147483647 h 72"/>
              <a:gd name="T2" fmla="*/ 2147483647 w 40"/>
              <a:gd name="T3" fmla="*/ 2147483647 h 72"/>
              <a:gd name="T4" fmla="*/ 2147483647 w 40"/>
              <a:gd name="T5" fmla="*/ 2147483647 h 72"/>
              <a:gd name="T6" fmla="*/ 2147483647 w 40"/>
              <a:gd name="T7" fmla="*/ 2147483647 h 72"/>
              <a:gd name="T8" fmla="*/ 2147483647 w 40"/>
              <a:gd name="T9" fmla="*/ 2147483647 h 72"/>
              <a:gd name="T10" fmla="*/ 2147483647 w 40"/>
              <a:gd name="T11" fmla="*/ 2147483647 h 72"/>
              <a:gd name="T12" fmla="*/ 2147483647 w 40"/>
              <a:gd name="T13" fmla="*/ 2147483647 h 72"/>
              <a:gd name="T14" fmla="*/ 2147483647 w 40"/>
              <a:gd name="T15" fmla="*/ 2147483647 h 72"/>
              <a:gd name="T16" fmla="*/ 2147483647 w 40"/>
              <a:gd name="T17" fmla="*/ 2147483647 h 72"/>
              <a:gd name="T18" fmla="*/ 2147483647 w 40"/>
              <a:gd name="T19" fmla="*/ 2147483647 h 72"/>
              <a:gd name="T20" fmla="*/ 0 w 40"/>
              <a:gd name="T21" fmla="*/ 2147483647 h 72"/>
              <a:gd name="T22" fmla="*/ 0 w 40"/>
              <a:gd name="T23" fmla="*/ 2147483647 h 72"/>
              <a:gd name="T24" fmla="*/ 0 w 40"/>
              <a:gd name="T25" fmla="*/ 2147483647 h 72"/>
              <a:gd name="T26" fmla="*/ 0 w 40"/>
              <a:gd name="T27" fmla="*/ 2147483647 h 72"/>
              <a:gd name="T28" fmla="*/ 0 w 40"/>
              <a:gd name="T29" fmla="*/ 2147483647 h 72"/>
              <a:gd name="T30" fmla="*/ 0 w 40"/>
              <a:gd name="T31" fmla="*/ 2147483647 h 72"/>
              <a:gd name="T32" fmla="*/ 2147483647 w 40"/>
              <a:gd name="T33" fmla="*/ 2147483647 h 72"/>
              <a:gd name="T34" fmla="*/ 2147483647 w 40"/>
              <a:gd name="T35" fmla="*/ 2147483647 h 72"/>
              <a:gd name="T36" fmla="*/ 2147483647 w 40"/>
              <a:gd name="T37" fmla="*/ 2147483647 h 72"/>
              <a:gd name="T38" fmla="*/ 2147483647 w 40"/>
              <a:gd name="T39" fmla="*/ 2147483647 h 72"/>
              <a:gd name="T40" fmla="*/ 2147483647 w 40"/>
              <a:gd name="T41" fmla="*/ 2147483647 h 72"/>
              <a:gd name="T42" fmla="*/ 2147483647 w 40"/>
              <a:gd name="T43" fmla="*/ 2147483647 h 72"/>
              <a:gd name="T44" fmla="*/ 2147483647 w 40"/>
              <a:gd name="T45" fmla="*/ 2147483647 h 72"/>
              <a:gd name="T46" fmla="*/ 2147483647 w 40"/>
              <a:gd name="T47" fmla="*/ 2147483647 h 72"/>
              <a:gd name="T48" fmla="*/ 2147483647 w 40"/>
              <a:gd name="T49" fmla="*/ 2147483647 h 72"/>
              <a:gd name="T50" fmla="*/ 2147483647 w 40"/>
              <a:gd name="T51" fmla="*/ 2147483647 h 72"/>
              <a:gd name="T52" fmla="*/ 2147483647 w 40"/>
              <a:gd name="T53" fmla="*/ 2147483647 h 72"/>
              <a:gd name="T54" fmla="*/ 2147483647 w 40"/>
              <a:gd name="T55" fmla="*/ 2147483647 h 72"/>
              <a:gd name="T56" fmla="*/ 2147483647 w 40"/>
              <a:gd name="T57" fmla="*/ 2147483647 h 72"/>
              <a:gd name="T58" fmla="*/ 2147483647 w 40"/>
              <a:gd name="T59" fmla="*/ 2147483647 h 72"/>
              <a:gd name="T60" fmla="*/ 2147483647 w 40"/>
              <a:gd name="T61" fmla="*/ 2147483647 h 72"/>
              <a:gd name="T62" fmla="*/ 2147483647 w 40"/>
              <a:gd name="T63" fmla="*/ 2147483647 h 72"/>
              <a:gd name="T64" fmla="*/ 2147483647 w 40"/>
              <a:gd name="T65" fmla="*/ 2147483647 h 72"/>
              <a:gd name="T66" fmla="*/ 2147483647 w 40"/>
              <a:gd name="T67" fmla="*/ 2147483647 h 72"/>
              <a:gd name="T68" fmla="*/ 2147483647 w 40"/>
              <a:gd name="T69" fmla="*/ 2147483647 h 72"/>
              <a:gd name="T70" fmla="*/ 2147483647 w 40"/>
              <a:gd name="T71" fmla="*/ 2147483647 h 72"/>
              <a:gd name="T72" fmla="*/ 2147483647 w 40"/>
              <a:gd name="T73" fmla="*/ 2147483647 h 72"/>
              <a:gd name="T74" fmla="*/ 2147483647 w 40"/>
              <a:gd name="T75" fmla="*/ 2147483647 h 72"/>
              <a:gd name="T76" fmla="*/ 2147483647 w 40"/>
              <a:gd name="T77" fmla="*/ 2147483647 h 72"/>
              <a:gd name="T78" fmla="*/ 2147483647 w 40"/>
              <a:gd name="T79" fmla="*/ 2147483647 h 72"/>
              <a:gd name="T80" fmla="*/ 2147483647 w 40"/>
              <a:gd name="T81" fmla="*/ 2147483647 h 72"/>
              <a:gd name="T82" fmla="*/ 2147483647 w 40"/>
              <a:gd name="T83" fmla="*/ 2147483647 h 72"/>
              <a:gd name="T84" fmla="*/ 2147483647 w 40"/>
              <a:gd name="T85" fmla="*/ 2147483647 h 72"/>
              <a:gd name="T86" fmla="*/ 2147483647 w 40"/>
              <a:gd name="T87" fmla="*/ 2147483647 h 72"/>
              <a:gd name="T88" fmla="*/ 2147483647 w 40"/>
              <a:gd name="T89" fmla="*/ 2147483647 h 72"/>
              <a:gd name="T90" fmla="*/ 2147483647 w 40"/>
              <a:gd name="T91" fmla="*/ 2147483647 h 72"/>
              <a:gd name="T92" fmla="*/ 2147483647 w 40"/>
              <a:gd name="T93" fmla="*/ 2147483647 h 72"/>
              <a:gd name="T94" fmla="*/ 2147483647 w 40"/>
              <a:gd name="T95" fmla="*/ 0 h 72"/>
              <a:gd name="T96" fmla="*/ 2147483647 w 40"/>
              <a:gd name="T97" fmla="*/ 2147483647 h 72"/>
              <a:gd name="T98" fmla="*/ 2147483647 w 40"/>
              <a:gd name="T99" fmla="*/ 2147483647 h 72"/>
              <a:gd name="T100" fmla="*/ 2147483647 w 40"/>
              <a:gd name="T101" fmla="*/ 2147483647 h 72"/>
              <a:gd name="T102" fmla="*/ 2147483647 w 40"/>
              <a:gd name="T103" fmla="*/ 2147483647 h 72"/>
              <a:gd name="T104" fmla="*/ 2147483647 w 40"/>
              <a:gd name="T105" fmla="*/ 2147483647 h 72"/>
              <a:gd name="T106" fmla="*/ 2147483647 w 40"/>
              <a:gd name="T107" fmla="*/ 2147483647 h 72"/>
              <a:gd name="T108" fmla="*/ 2147483647 w 40"/>
              <a:gd name="T109" fmla="*/ 2147483647 h 7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0"/>
              <a:gd name="T166" fmla="*/ 0 h 72"/>
              <a:gd name="T167" fmla="*/ 40 w 40"/>
              <a:gd name="T168" fmla="*/ 72 h 7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0" h="72">
                <a:moveTo>
                  <a:pt x="1" y="5"/>
                </a:moveTo>
                <a:lnTo>
                  <a:pt x="4" y="45"/>
                </a:lnTo>
                <a:lnTo>
                  <a:pt x="4" y="46"/>
                </a:lnTo>
                <a:lnTo>
                  <a:pt x="4" y="47"/>
                </a:lnTo>
                <a:lnTo>
                  <a:pt x="4" y="49"/>
                </a:lnTo>
                <a:lnTo>
                  <a:pt x="5" y="52"/>
                </a:lnTo>
                <a:lnTo>
                  <a:pt x="6" y="56"/>
                </a:lnTo>
                <a:lnTo>
                  <a:pt x="4" y="59"/>
                </a:lnTo>
                <a:lnTo>
                  <a:pt x="4" y="60"/>
                </a:lnTo>
                <a:lnTo>
                  <a:pt x="2" y="63"/>
                </a:lnTo>
                <a:lnTo>
                  <a:pt x="0" y="65"/>
                </a:lnTo>
                <a:lnTo>
                  <a:pt x="0" y="68"/>
                </a:lnTo>
                <a:lnTo>
                  <a:pt x="0" y="71"/>
                </a:lnTo>
                <a:lnTo>
                  <a:pt x="0" y="72"/>
                </a:lnTo>
                <a:lnTo>
                  <a:pt x="1" y="72"/>
                </a:lnTo>
                <a:lnTo>
                  <a:pt x="2" y="72"/>
                </a:lnTo>
                <a:lnTo>
                  <a:pt x="2" y="71"/>
                </a:lnTo>
                <a:lnTo>
                  <a:pt x="2" y="70"/>
                </a:lnTo>
                <a:lnTo>
                  <a:pt x="5" y="70"/>
                </a:lnTo>
                <a:lnTo>
                  <a:pt x="8" y="69"/>
                </a:lnTo>
                <a:lnTo>
                  <a:pt x="12" y="71"/>
                </a:lnTo>
                <a:lnTo>
                  <a:pt x="13" y="71"/>
                </a:lnTo>
                <a:lnTo>
                  <a:pt x="14" y="68"/>
                </a:lnTo>
                <a:lnTo>
                  <a:pt x="16" y="68"/>
                </a:lnTo>
                <a:lnTo>
                  <a:pt x="17" y="69"/>
                </a:lnTo>
                <a:lnTo>
                  <a:pt x="18" y="70"/>
                </a:lnTo>
                <a:lnTo>
                  <a:pt x="19" y="69"/>
                </a:lnTo>
                <a:lnTo>
                  <a:pt x="20" y="65"/>
                </a:lnTo>
                <a:lnTo>
                  <a:pt x="21" y="64"/>
                </a:lnTo>
                <a:lnTo>
                  <a:pt x="22" y="64"/>
                </a:lnTo>
                <a:lnTo>
                  <a:pt x="24" y="66"/>
                </a:lnTo>
                <a:lnTo>
                  <a:pt x="27" y="66"/>
                </a:lnTo>
                <a:lnTo>
                  <a:pt x="28" y="63"/>
                </a:lnTo>
                <a:lnTo>
                  <a:pt x="33" y="56"/>
                </a:lnTo>
                <a:lnTo>
                  <a:pt x="33" y="53"/>
                </a:lnTo>
                <a:lnTo>
                  <a:pt x="34" y="53"/>
                </a:lnTo>
                <a:lnTo>
                  <a:pt x="37" y="53"/>
                </a:lnTo>
                <a:lnTo>
                  <a:pt x="38" y="52"/>
                </a:lnTo>
                <a:lnTo>
                  <a:pt x="40" y="51"/>
                </a:lnTo>
                <a:lnTo>
                  <a:pt x="40" y="50"/>
                </a:lnTo>
                <a:lnTo>
                  <a:pt x="40" y="47"/>
                </a:lnTo>
                <a:lnTo>
                  <a:pt x="40" y="45"/>
                </a:lnTo>
                <a:lnTo>
                  <a:pt x="35" y="1"/>
                </a:lnTo>
                <a:lnTo>
                  <a:pt x="35" y="0"/>
                </a:lnTo>
                <a:lnTo>
                  <a:pt x="9" y="3"/>
                </a:lnTo>
                <a:lnTo>
                  <a:pt x="8" y="4"/>
                </a:lnTo>
                <a:lnTo>
                  <a:pt x="6" y="5"/>
                </a:lnTo>
                <a:lnTo>
                  <a:pt x="5" y="6"/>
                </a:lnTo>
                <a:lnTo>
                  <a:pt x="3" y="6"/>
                </a:lnTo>
                <a:lnTo>
                  <a:pt x="1" y="5"/>
                </a:lnTo>
                <a:close/>
              </a:path>
            </a:pathLst>
          </a:custGeom>
          <a:solidFill>
            <a:srgbClr val="6987EB"/>
          </a:solidFill>
          <a:ln w="12700" cmpd="sng">
            <a:solidFill>
              <a:srgbClr val="000000"/>
            </a:solidFill>
            <a:prstDash val="solid"/>
            <a:round/>
            <a:headEnd/>
            <a:tailEnd/>
          </a:ln>
        </p:spPr>
        <p:txBody>
          <a:bodyPr/>
          <a:lstStyle/>
          <a:p>
            <a:endParaRPr lang="en-US"/>
          </a:p>
        </p:txBody>
      </p:sp>
      <p:sp>
        <p:nvSpPr>
          <p:cNvPr id="30759" name="Freeform 58"/>
          <p:cNvSpPr>
            <a:spLocks/>
          </p:cNvSpPr>
          <p:nvPr/>
        </p:nvSpPr>
        <p:spPr bwMode="auto">
          <a:xfrm>
            <a:off x="5172075" y="3995375"/>
            <a:ext cx="338138" cy="642937"/>
          </a:xfrm>
          <a:custGeom>
            <a:avLst/>
            <a:gdLst>
              <a:gd name="T0" fmla="*/ 2147483647 w 47"/>
              <a:gd name="T1" fmla="*/ 0 h 83"/>
              <a:gd name="T2" fmla="*/ 2147483647 w 47"/>
              <a:gd name="T3" fmla="*/ 2147483647 h 83"/>
              <a:gd name="T4" fmla="*/ 2147483647 w 47"/>
              <a:gd name="T5" fmla="*/ 2147483647 h 83"/>
              <a:gd name="T6" fmla="*/ 2147483647 w 47"/>
              <a:gd name="T7" fmla="*/ 2147483647 h 83"/>
              <a:gd name="T8" fmla="*/ 2147483647 w 47"/>
              <a:gd name="T9" fmla="*/ 2147483647 h 83"/>
              <a:gd name="T10" fmla="*/ 2147483647 w 47"/>
              <a:gd name="T11" fmla="*/ 2147483647 h 83"/>
              <a:gd name="T12" fmla="*/ 2147483647 w 47"/>
              <a:gd name="T13" fmla="*/ 2147483647 h 83"/>
              <a:gd name="T14" fmla="*/ 2147483647 w 47"/>
              <a:gd name="T15" fmla="*/ 2147483647 h 83"/>
              <a:gd name="T16" fmla="*/ 2147483647 w 47"/>
              <a:gd name="T17" fmla="*/ 2147483647 h 83"/>
              <a:gd name="T18" fmla="*/ 2147483647 w 47"/>
              <a:gd name="T19" fmla="*/ 2147483647 h 83"/>
              <a:gd name="T20" fmla="*/ 2147483647 w 47"/>
              <a:gd name="T21" fmla="*/ 2147483647 h 83"/>
              <a:gd name="T22" fmla="*/ 2147483647 w 47"/>
              <a:gd name="T23" fmla="*/ 2147483647 h 83"/>
              <a:gd name="T24" fmla="*/ 2147483647 w 47"/>
              <a:gd name="T25" fmla="*/ 2147483647 h 83"/>
              <a:gd name="T26" fmla="*/ 2147483647 w 47"/>
              <a:gd name="T27" fmla="*/ 2147483647 h 83"/>
              <a:gd name="T28" fmla="*/ 2147483647 w 47"/>
              <a:gd name="T29" fmla="*/ 2147483647 h 83"/>
              <a:gd name="T30" fmla="*/ 2147483647 w 47"/>
              <a:gd name="T31" fmla="*/ 2147483647 h 83"/>
              <a:gd name="T32" fmla="*/ 2147483647 w 47"/>
              <a:gd name="T33" fmla="*/ 2147483647 h 83"/>
              <a:gd name="T34" fmla="*/ 2147483647 w 47"/>
              <a:gd name="T35" fmla="*/ 2147483647 h 83"/>
              <a:gd name="T36" fmla="*/ 2147483647 w 47"/>
              <a:gd name="T37" fmla="*/ 2147483647 h 83"/>
              <a:gd name="T38" fmla="*/ 2147483647 w 47"/>
              <a:gd name="T39" fmla="*/ 2147483647 h 83"/>
              <a:gd name="T40" fmla="*/ 2147483647 w 47"/>
              <a:gd name="T41" fmla="*/ 2147483647 h 83"/>
              <a:gd name="T42" fmla="*/ 2147483647 w 47"/>
              <a:gd name="T43" fmla="*/ 2147483647 h 83"/>
              <a:gd name="T44" fmla="*/ 2147483647 w 47"/>
              <a:gd name="T45" fmla="*/ 2147483647 h 83"/>
              <a:gd name="T46" fmla="*/ 2147483647 w 47"/>
              <a:gd name="T47" fmla="*/ 2147483647 h 83"/>
              <a:gd name="T48" fmla="*/ 2147483647 w 47"/>
              <a:gd name="T49" fmla="*/ 2147483647 h 83"/>
              <a:gd name="T50" fmla="*/ 2147483647 w 47"/>
              <a:gd name="T51" fmla="*/ 2147483647 h 83"/>
              <a:gd name="T52" fmla="*/ 2147483647 w 47"/>
              <a:gd name="T53" fmla="*/ 2147483647 h 83"/>
              <a:gd name="T54" fmla="*/ 2147483647 w 47"/>
              <a:gd name="T55" fmla="*/ 2147483647 h 83"/>
              <a:gd name="T56" fmla="*/ 2147483647 w 47"/>
              <a:gd name="T57" fmla="*/ 2147483647 h 83"/>
              <a:gd name="T58" fmla="*/ 2147483647 w 47"/>
              <a:gd name="T59" fmla="*/ 2147483647 h 83"/>
              <a:gd name="T60" fmla="*/ 2147483647 w 47"/>
              <a:gd name="T61" fmla="*/ 2147483647 h 83"/>
              <a:gd name="T62" fmla="*/ 2147483647 w 47"/>
              <a:gd name="T63" fmla="*/ 2147483647 h 83"/>
              <a:gd name="T64" fmla="*/ 2147483647 w 47"/>
              <a:gd name="T65" fmla="*/ 2147483647 h 83"/>
              <a:gd name="T66" fmla="*/ 0 w 47"/>
              <a:gd name="T67" fmla="*/ 2147483647 h 83"/>
              <a:gd name="T68" fmla="*/ 0 w 47"/>
              <a:gd name="T69" fmla="*/ 2147483647 h 83"/>
              <a:gd name="T70" fmla="*/ 2147483647 w 47"/>
              <a:gd name="T71" fmla="*/ 2147483647 h 83"/>
              <a:gd name="T72" fmla="*/ 2147483647 w 47"/>
              <a:gd name="T73" fmla="*/ 2147483647 h 83"/>
              <a:gd name="T74" fmla="*/ 2147483647 w 47"/>
              <a:gd name="T75" fmla="*/ 2147483647 h 83"/>
              <a:gd name="T76" fmla="*/ 2147483647 w 47"/>
              <a:gd name="T77" fmla="*/ 2147483647 h 83"/>
              <a:gd name="T78" fmla="*/ 2147483647 w 47"/>
              <a:gd name="T79" fmla="*/ 2147483647 h 83"/>
              <a:gd name="T80" fmla="*/ 2147483647 w 47"/>
              <a:gd name="T81" fmla="*/ 2147483647 h 83"/>
              <a:gd name="T82" fmla="*/ 2147483647 w 47"/>
              <a:gd name="T83" fmla="*/ 2147483647 h 83"/>
              <a:gd name="T84" fmla="*/ 2147483647 w 47"/>
              <a:gd name="T85" fmla="*/ 2147483647 h 83"/>
              <a:gd name="T86" fmla="*/ 2147483647 w 47"/>
              <a:gd name="T87" fmla="*/ 2147483647 h 83"/>
              <a:gd name="T88" fmla="*/ 2147483647 w 47"/>
              <a:gd name="T89" fmla="*/ 2147483647 h 83"/>
              <a:gd name="T90" fmla="*/ 2147483647 w 47"/>
              <a:gd name="T91" fmla="*/ 2147483647 h 83"/>
              <a:gd name="T92" fmla="*/ 2147483647 w 47"/>
              <a:gd name="T93" fmla="*/ 2147483647 h 83"/>
              <a:gd name="T94" fmla="*/ 2147483647 w 47"/>
              <a:gd name="T95" fmla="*/ 2147483647 h 83"/>
              <a:gd name="T96" fmla="*/ 2147483647 w 47"/>
              <a:gd name="T97" fmla="*/ 2147483647 h 83"/>
              <a:gd name="T98" fmla="*/ 2147483647 w 47"/>
              <a:gd name="T99" fmla="*/ 2147483647 h 83"/>
              <a:gd name="T100" fmla="*/ 2147483647 w 47"/>
              <a:gd name="T101" fmla="*/ 2147483647 h 83"/>
              <a:gd name="T102" fmla="*/ 2147483647 w 47"/>
              <a:gd name="T103" fmla="*/ 2147483647 h 83"/>
              <a:gd name="T104" fmla="*/ 2147483647 w 47"/>
              <a:gd name="T105" fmla="*/ 0 h 83"/>
              <a:gd name="T106" fmla="*/ 2147483647 w 47"/>
              <a:gd name="T107" fmla="*/ 0 h 8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7"/>
              <a:gd name="T163" fmla="*/ 0 h 83"/>
              <a:gd name="T164" fmla="*/ 47 w 47"/>
              <a:gd name="T165" fmla="*/ 83 h 8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7" h="83">
                <a:moveTo>
                  <a:pt x="44" y="0"/>
                </a:moveTo>
                <a:lnTo>
                  <a:pt x="15" y="2"/>
                </a:lnTo>
                <a:lnTo>
                  <a:pt x="15" y="3"/>
                </a:lnTo>
                <a:lnTo>
                  <a:pt x="12" y="5"/>
                </a:lnTo>
                <a:lnTo>
                  <a:pt x="12" y="8"/>
                </a:lnTo>
                <a:lnTo>
                  <a:pt x="12" y="11"/>
                </a:lnTo>
                <a:lnTo>
                  <a:pt x="11" y="12"/>
                </a:lnTo>
                <a:lnTo>
                  <a:pt x="9" y="14"/>
                </a:lnTo>
                <a:lnTo>
                  <a:pt x="7" y="16"/>
                </a:lnTo>
                <a:lnTo>
                  <a:pt x="6" y="17"/>
                </a:lnTo>
                <a:lnTo>
                  <a:pt x="6" y="19"/>
                </a:lnTo>
                <a:lnTo>
                  <a:pt x="5" y="21"/>
                </a:lnTo>
                <a:lnTo>
                  <a:pt x="5" y="22"/>
                </a:lnTo>
                <a:lnTo>
                  <a:pt x="4" y="25"/>
                </a:lnTo>
                <a:lnTo>
                  <a:pt x="3" y="27"/>
                </a:lnTo>
                <a:lnTo>
                  <a:pt x="4" y="30"/>
                </a:lnTo>
                <a:lnTo>
                  <a:pt x="5" y="31"/>
                </a:lnTo>
                <a:lnTo>
                  <a:pt x="5" y="33"/>
                </a:lnTo>
                <a:lnTo>
                  <a:pt x="5" y="34"/>
                </a:lnTo>
                <a:lnTo>
                  <a:pt x="4" y="36"/>
                </a:lnTo>
                <a:lnTo>
                  <a:pt x="5" y="37"/>
                </a:lnTo>
                <a:lnTo>
                  <a:pt x="4" y="38"/>
                </a:lnTo>
                <a:lnTo>
                  <a:pt x="6" y="42"/>
                </a:lnTo>
                <a:lnTo>
                  <a:pt x="6" y="45"/>
                </a:lnTo>
                <a:lnTo>
                  <a:pt x="7" y="47"/>
                </a:lnTo>
                <a:lnTo>
                  <a:pt x="8" y="48"/>
                </a:lnTo>
                <a:lnTo>
                  <a:pt x="8" y="49"/>
                </a:lnTo>
                <a:lnTo>
                  <a:pt x="6" y="50"/>
                </a:lnTo>
                <a:lnTo>
                  <a:pt x="6" y="51"/>
                </a:lnTo>
                <a:lnTo>
                  <a:pt x="5" y="54"/>
                </a:lnTo>
                <a:lnTo>
                  <a:pt x="3" y="59"/>
                </a:lnTo>
                <a:lnTo>
                  <a:pt x="0" y="66"/>
                </a:lnTo>
                <a:lnTo>
                  <a:pt x="0" y="71"/>
                </a:lnTo>
                <a:lnTo>
                  <a:pt x="27" y="70"/>
                </a:lnTo>
                <a:lnTo>
                  <a:pt x="27" y="71"/>
                </a:lnTo>
                <a:lnTo>
                  <a:pt x="26" y="73"/>
                </a:lnTo>
                <a:lnTo>
                  <a:pt x="27" y="77"/>
                </a:lnTo>
                <a:lnTo>
                  <a:pt x="29" y="80"/>
                </a:lnTo>
                <a:lnTo>
                  <a:pt x="30" y="83"/>
                </a:lnTo>
                <a:lnTo>
                  <a:pt x="32" y="83"/>
                </a:lnTo>
                <a:lnTo>
                  <a:pt x="35" y="81"/>
                </a:lnTo>
                <a:lnTo>
                  <a:pt x="41" y="79"/>
                </a:lnTo>
                <a:lnTo>
                  <a:pt x="43" y="79"/>
                </a:lnTo>
                <a:lnTo>
                  <a:pt x="45" y="78"/>
                </a:lnTo>
                <a:lnTo>
                  <a:pt x="46" y="79"/>
                </a:lnTo>
                <a:lnTo>
                  <a:pt x="47" y="80"/>
                </a:lnTo>
                <a:lnTo>
                  <a:pt x="47" y="79"/>
                </a:lnTo>
                <a:lnTo>
                  <a:pt x="44" y="54"/>
                </a:lnTo>
                <a:lnTo>
                  <a:pt x="44" y="52"/>
                </a:lnTo>
                <a:lnTo>
                  <a:pt x="45" y="2"/>
                </a:lnTo>
                <a:lnTo>
                  <a:pt x="44" y="0"/>
                </a:lnTo>
                <a:close/>
              </a:path>
            </a:pathLst>
          </a:custGeom>
          <a:solidFill>
            <a:schemeClr val="bg1"/>
          </a:solidFill>
          <a:ln w="12700" cmpd="sng">
            <a:solidFill>
              <a:srgbClr val="000000"/>
            </a:solidFill>
            <a:prstDash val="solid"/>
            <a:round/>
            <a:headEnd/>
            <a:tailEnd/>
          </a:ln>
        </p:spPr>
        <p:txBody>
          <a:bodyPr/>
          <a:lstStyle/>
          <a:p>
            <a:endParaRPr lang="en-US"/>
          </a:p>
        </p:txBody>
      </p:sp>
      <p:sp>
        <p:nvSpPr>
          <p:cNvPr id="30760" name="Freeform 59"/>
          <p:cNvSpPr>
            <a:spLocks/>
          </p:cNvSpPr>
          <p:nvPr/>
        </p:nvSpPr>
        <p:spPr bwMode="auto">
          <a:xfrm>
            <a:off x="6111875" y="2880950"/>
            <a:ext cx="569913" cy="395287"/>
          </a:xfrm>
          <a:custGeom>
            <a:avLst/>
            <a:gdLst>
              <a:gd name="T0" fmla="*/ 2147483647 w 79"/>
              <a:gd name="T1" fmla="*/ 2147483647 h 51"/>
              <a:gd name="T2" fmla="*/ 2147483647 w 79"/>
              <a:gd name="T3" fmla="*/ 2147483647 h 51"/>
              <a:gd name="T4" fmla="*/ 2147483647 w 79"/>
              <a:gd name="T5" fmla="*/ 2147483647 h 51"/>
              <a:gd name="T6" fmla="*/ 2147483647 w 79"/>
              <a:gd name="T7" fmla="*/ 2147483647 h 51"/>
              <a:gd name="T8" fmla="*/ 2147483647 w 79"/>
              <a:gd name="T9" fmla="*/ 2147483647 h 51"/>
              <a:gd name="T10" fmla="*/ 2147483647 w 79"/>
              <a:gd name="T11" fmla="*/ 2147483647 h 51"/>
              <a:gd name="T12" fmla="*/ 2147483647 w 79"/>
              <a:gd name="T13" fmla="*/ 2147483647 h 51"/>
              <a:gd name="T14" fmla="*/ 2147483647 w 79"/>
              <a:gd name="T15" fmla="*/ 2147483647 h 51"/>
              <a:gd name="T16" fmla="*/ 2147483647 w 79"/>
              <a:gd name="T17" fmla="*/ 2147483647 h 51"/>
              <a:gd name="T18" fmla="*/ 2147483647 w 79"/>
              <a:gd name="T19" fmla="*/ 2147483647 h 51"/>
              <a:gd name="T20" fmla="*/ 2147483647 w 79"/>
              <a:gd name="T21" fmla="*/ 2147483647 h 51"/>
              <a:gd name="T22" fmla="*/ 2147483647 w 79"/>
              <a:gd name="T23" fmla="*/ 2147483647 h 51"/>
              <a:gd name="T24" fmla="*/ 2147483647 w 79"/>
              <a:gd name="T25" fmla="*/ 2147483647 h 51"/>
              <a:gd name="T26" fmla="*/ 2147483647 w 79"/>
              <a:gd name="T27" fmla="*/ 2147483647 h 51"/>
              <a:gd name="T28" fmla="*/ 2147483647 w 79"/>
              <a:gd name="T29" fmla="*/ 2147483647 h 51"/>
              <a:gd name="T30" fmla="*/ 2147483647 w 79"/>
              <a:gd name="T31" fmla="*/ 2147483647 h 51"/>
              <a:gd name="T32" fmla="*/ 2147483647 w 79"/>
              <a:gd name="T33" fmla="*/ 2147483647 h 51"/>
              <a:gd name="T34" fmla="*/ 2147483647 w 79"/>
              <a:gd name="T35" fmla="*/ 2147483647 h 51"/>
              <a:gd name="T36" fmla="*/ 2147483647 w 79"/>
              <a:gd name="T37" fmla="*/ 2147483647 h 51"/>
              <a:gd name="T38" fmla="*/ 2147483647 w 79"/>
              <a:gd name="T39" fmla="*/ 2147483647 h 51"/>
              <a:gd name="T40" fmla="*/ 2147483647 w 79"/>
              <a:gd name="T41" fmla="*/ 2147483647 h 51"/>
              <a:gd name="T42" fmla="*/ 2147483647 w 79"/>
              <a:gd name="T43" fmla="*/ 2147483647 h 51"/>
              <a:gd name="T44" fmla="*/ 2147483647 w 79"/>
              <a:gd name="T45" fmla="*/ 2147483647 h 51"/>
              <a:gd name="T46" fmla="*/ 2147483647 w 79"/>
              <a:gd name="T47" fmla="*/ 2147483647 h 51"/>
              <a:gd name="T48" fmla="*/ 2147483647 w 79"/>
              <a:gd name="T49" fmla="*/ 2147483647 h 51"/>
              <a:gd name="T50" fmla="*/ 2147483647 w 79"/>
              <a:gd name="T51" fmla="*/ 2147483647 h 51"/>
              <a:gd name="T52" fmla="*/ 2147483647 w 79"/>
              <a:gd name="T53" fmla="*/ 2147483647 h 51"/>
              <a:gd name="T54" fmla="*/ 2147483647 w 79"/>
              <a:gd name="T55" fmla="*/ 2147483647 h 51"/>
              <a:gd name="T56" fmla="*/ 2147483647 w 79"/>
              <a:gd name="T57" fmla="*/ 2147483647 h 51"/>
              <a:gd name="T58" fmla="*/ 2147483647 w 79"/>
              <a:gd name="T59" fmla="*/ 2147483647 h 51"/>
              <a:gd name="T60" fmla="*/ 2147483647 w 79"/>
              <a:gd name="T61" fmla="*/ 2147483647 h 51"/>
              <a:gd name="T62" fmla="*/ 2147483647 w 79"/>
              <a:gd name="T63" fmla="*/ 2147483647 h 51"/>
              <a:gd name="T64" fmla="*/ 2147483647 w 79"/>
              <a:gd name="T65" fmla="*/ 2147483647 h 51"/>
              <a:gd name="T66" fmla="*/ 2147483647 w 79"/>
              <a:gd name="T67" fmla="*/ 2147483647 h 51"/>
              <a:gd name="T68" fmla="*/ 2147483647 w 79"/>
              <a:gd name="T69" fmla="*/ 2147483647 h 51"/>
              <a:gd name="T70" fmla="*/ 2147483647 w 79"/>
              <a:gd name="T71" fmla="*/ 2147483647 h 51"/>
              <a:gd name="T72" fmla="*/ 2147483647 w 79"/>
              <a:gd name="T73" fmla="*/ 2147483647 h 51"/>
              <a:gd name="T74" fmla="*/ 2147483647 w 79"/>
              <a:gd name="T75" fmla="*/ 2147483647 h 51"/>
              <a:gd name="T76" fmla="*/ 2147483647 w 79"/>
              <a:gd name="T77" fmla="*/ 2147483647 h 51"/>
              <a:gd name="T78" fmla="*/ 2147483647 w 79"/>
              <a:gd name="T79" fmla="*/ 2147483647 h 51"/>
              <a:gd name="T80" fmla="*/ 2147483647 w 79"/>
              <a:gd name="T81" fmla="*/ 2147483647 h 51"/>
              <a:gd name="T82" fmla="*/ 2147483647 w 79"/>
              <a:gd name="T83" fmla="*/ 2147483647 h 51"/>
              <a:gd name="T84" fmla="*/ 2147483647 w 79"/>
              <a:gd name="T85" fmla="*/ 2147483647 h 51"/>
              <a:gd name="T86" fmla="*/ 2147483647 w 79"/>
              <a:gd name="T87" fmla="*/ 2147483647 h 51"/>
              <a:gd name="T88" fmla="*/ 2147483647 w 79"/>
              <a:gd name="T89" fmla="*/ 0 h 51"/>
              <a:gd name="T90" fmla="*/ 2147483647 w 79"/>
              <a:gd name="T91" fmla="*/ 2147483647 h 51"/>
              <a:gd name="T92" fmla="*/ 2147483647 w 79"/>
              <a:gd name="T93" fmla="*/ 2147483647 h 51"/>
              <a:gd name="T94" fmla="*/ 2147483647 w 79"/>
              <a:gd name="T95" fmla="*/ 2147483647 h 51"/>
              <a:gd name="T96" fmla="*/ 2147483647 w 79"/>
              <a:gd name="T97" fmla="*/ 2147483647 h 51"/>
              <a:gd name="T98" fmla="*/ 2147483647 w 79"/>
              <a:gd name="T99" fmla="*/ 2147483647 h 51"/>
              <a:gd name="T100" fmla="*/ 2147483647 w 79"/>
              <a:gd name="T101" fmla="*/ 2147483647 h 51"/>
              <a:gd name="T102" fmla="*/ 2147483647 w 79"/>
              <a:gd name="T103" fmla="*/ 2147483647 h 51"/>
              <a:gd name="T104" fmla="*/ 2147483647 w 79"/>
              <a:gd name="T105" fmla="*/ 2147483647 h 51"/>
              <a:gd name="T106" fmla="*/ 0 w 79"/>
              <a:gd name="T107" fmla="*/ 2147483647 h 51"/>
              <a:gd name="T108" fmla="*/ 2147483647 w 79"/>
              <a:gd name="T109" fmla="*/ 2147483647 h 51"/>
              <a:gd name="T110" fmla="*/ 2147483647 w 79"/>
              <a:gd name="T111" fmla="*/ 2147483647 h 51"/>
              <a:gd name="T112" fmla="*/ 2147483647 w 79"/>
              <a:gd name="T113" fmla="*/ 2147483647 h 51"/>
              <a:gd name="T114" fmla="*/ 2147483647 w 79"/>
              <a:gd name="T115" fmla="*/ 2147483647 h 5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9"/>
              <a:gd name="T175" fmla="*/ 0 h 51"/>
              <a:gd name="T176" fmla="*/ 79 w 79"/>
              <a:gd name="T177" fmla="*/ 51 h 5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9" h="51">
                <a:moveTo>
                  <a:pt x="19" y="49"/>
                </a:moveTo>
                <a:lnTo>
                  <a:pt x="55" y="42"/>
                </a:lnTo>
                <a:lnTo>
                  <a:pt x="66" y="40"/>
                </a:lnTo>
                <a:lnTo>
                  <a:pt x="67" y="40"/>
                </a:lnTo>
                <a:lnTo>
                  <a:pt x="67" y="39"/>
                </a:lnTo>
                <a:lnTo>
                  <a:pt x="67" y="38"/>
                </a:lnTo>
                <a:lnTo>
                  <a:pt x="68" y="37"/>
                </a:lnTo>
                <a:lnTo>
                  <a:pt x="70" y="37"/>
                </a:lnTo>
                <a:lnTo>
                  <a:pt x="71" y="37"/>
                </a:lnTo>
                <a:lnTo>
                  <a:pt x="74" y="35"/>
                </a:lnTo>
                <a:lnTo>
                  <a:pt x="74" y="33"/>
                </a:lnTo>
                <a:lnTo>
                  <a:pt x="77" y="31"/>
                </a:lnTo>
                <a:lnTo>
                  <a:pt x="79" y="30"/>
                </a:lnTo>
                <a:lnTo>
                  <a:pt x="79" y="29"/>
                </a:lnTo>
                <a:lnTo>
                  <a:pt x="77" y="28"/>
                </a:lnTo>
                <a:lnTo>
                  <a:pt x="76" y="27"/>
                </a:lnTo>
                <a:lnTo>
                  <a:pt x="75" y="27"/>
                </a:lnTo>
                <a:lnTo>
                  <a:pt x="75" y="26"/>
                </a:lnTo>
                <a:lnTo>
                  <a:pt x="73" y="26"/>
                </a:lnTo>
                <a:lnTo>
                  <a:pt x="73" y="24"/>
                </a:lnTo>
                <a:lnTo>
                  <a:pt x="71" y="24"/>
                </a:lnTo>
                <a:lnTo>
                  <a:pt x="71" y="23"/>
                </a:lnTo>
                <a:lnTo>
                  <a:pt x="71" y="20"/>
                </a:lnTo>
                <a:lnTo>
                  <a:pt x="72" y="20"/>
                </a:lnTo>
                <a:lnTo>
                  <a:pt x="71" y="18"/>
                </a:lnTo>
                <a:lnTo>
                  <a:pt x="70" y="17"/>
                </a:lnTo>
                <a:lnTo>
                  <a:pt x="71" y="16"/>
                </a:lnTo>
                <a:lnTo>
                  <a:pt x="72" y="15"/>
                </a:lnTo>
                <a:lnTo>
                  <a:pt x="73" y="12"/>
                </a:lnTo>
                <a:lnTo>
                  <a:pt x="73" y="11"/>
                </a:lnTo>
                <a:lnTo>
                  <a:pt x="74" y="10"/>
                </a:lnTo>
                <a:lnTo>
                  <a:pt x="74" y="9"/>
                </a:lnTo>
                <a:lnTo>
                  <a:pt x="73" y="9"/>
                </a:lnTo>
                <a:lnTo>
                  <a:pt x="70" y="8"/>
                </a:lnTo>
                <a:lnTo>
                  <a:pt x="69" y="7"/>
                </a:lnTo>
                <a:lnTo>
                  <a:pt x="69" y="6"/>
                </a:lnTo>
                <a:lnTo>
                  <a:pt x="67" y="3"/>
                </a:lnTo>
                <a:lnTo>
                  <a:pt x="66" y="3"/>
                </a:lnTo>
                <a:lnTo>
                  <a:pt x="66" y="2"/>
                </a:lnTo>
                <a:lnTo>
                  <a:pt x="65" y="2"/>
                </a:lnTo>
                <a:lnTo>
                  <a:pt x="65" y="1"/>
                </a:lnTo>
                <a:lnTo>
                  <a:pt x="64" y="0"/>
                </a:lnTo>
                <a:lnTo>
                  <a:pt x="9" y="11"/>
                </a:lnTo>
                <a:lnTo>
                  <a:pt x="8" y="7"/>
                </a:lnTo>
                <a:lnTo>
                  <a:pt x="5" y="10"/>
                </a:lnTo>
                <a:lnTo>
                  <a:pt x="4" y="9"/>
                </a:lnTo>
                <a:lnTo>
                  <a:pt x="3" y="11"/>
                </a:lnTo>
                <a:lnTo>
                  <a:pt x="1" y="13"/>
                </a:lnTo>
                <a:lnTo>
                  <a:pt x="0" y="14"/>
                </a:lnTo>
                <a:lnTo>
                  <a:pt x="4" y="36"/>
                </a:lnTo>
                <a:lnTo>
                  <a:pt x="6" y="51"/>
                </a:lnTo>
                <a:lnTo>
                  <a:pt x="19" y="49"/>
                </a:lnTo>
                <a:close/>
              </a:path>
            </a:pathLst>
          </a:custGeom>
          <a:solidFill>
            <a:schemeClr val="bg1"/>
          </a:solidFill>
          <a:ln w="12700" cmpd="sng">
            <a:solidFill>
              <a:srgbClr val="000000"/>
            </a:solidFill>
            <a:prstDash val="solid"/>
            <a:round/>
            <a:headEnd/>
            <a:tailEnd/>
          </a:ln>
        </p:spPr>
        <p:txBody>
          <a:bodyPr/>
          <a:lstStyle/>
          <a:p>
            <a:endParaRPr lang="en-US"/>
          </a:p>
        </p:txBody>
      </p:sp>
      <p:sp>
        <p:nvSpPr>
          <p:cNvPr id="30761" name="Freeform 60"/>
          <p:cNvSpPr>
            <a:spLocks/>
          </p:cNvSpPr>
          <p:nvPr/>
        </p:nvSpPr>
        <p:spPr bwMode="auto">
          <a:xfrm>
            <a:off x="5922963" y="3276237"/>
            <a:ext cx="738187" cy="455613"/>
          </a:xfrm>
          <a:custGeom>
            <a:avLst/>
            <a:gdLst>
              <a:gd name="T0" fmla="*/ 2147483647 w 102"/>
              <a:gd name="T1" fmla="*/ 2147483647 h 59"/>
              <a:gd name="T2" fmla="*/ 2147483647 w 102"/>
              <a:gd name="T3" fmla="*/ 2147483647 h 59"/>
              <a:gd name="T4" fmla="*/ 2147483647 w 102"/>
              <a:gd name="T5" fmla="*/ 2147483647 h 59"/>
              <a:gd name="T6" fmla="*/ 2147483647 w 102"/>
              <a:gd name="T7" fmla="*/ 2147483647 h 59"/>
              <a:gd name="T8" fmla="*/ 2147483647 w 102"/>
              <a:gd name="T9" fmla="*/ 2147483647 h 59"/>
              <a:gd name="T10" fmla="*/ 2147483647 w 102"/>
              <a:gd name="T11" fmla="*/ 2147483647 h 59"/>
              <a:gd name="T12" fmla="*/ 2147483647 w 102"/>
              <a:gd name="T13" fmla="*/ 2147483647 h 59"/>
              <a:gd name="T14" fmla="*/ 2147483647 w 102"/>
              <a:gd name="T15" fmla="*/ 2147483647 h 59"/>
              <a:gd name="T16" fmla="*/ 2147483647 w 102"/>
              <a:gd name="T17" fmla="*/ 2147483647 h 59"/>
              <a:gd name="T18" fmla="*/ 2147483647 w 102"/>
              <a:gd name="T19" fmla="*/ 2147483647 h 59"/>
              <a:gd name="T20" fmla="*/ 2147483647 w 102"/>
              <a:gd name="T21" fmla="*/ 2147483647 h 59"/>
              <a:gd name="T22" fmla="*/ 2147483647 w 102"/>
              <a:gd name="T23" fmla="*/ 2147483647 h 59"/>
              <a:gd name="T24" fmla="*/ 2147483647 w 102"/>
              <a:gd name="T25" fmla="*/ 2147483647 h 59"/>
              <a:gd name="T26" fmla="*/ 2147483647 w 102"/>
              <a:gd name="T27" fmla="*/ 2147483647 h 59"/>
              <a:gd name="T28" fmla="*/ 2147483647 w 102"/>
              <a:gd name="T29" fmla="*/ 2147483647 h 59"/>
              <a:gd name="T30" fmla="*/ 2147483647 w 102"/>
              <a:gd name="T31" fmla="*/ 2147483647 h 59"/>
              <a:gd name="T32" fmla="*/ 2147483647 w 102"/>
              <a:gd name="T33" fmla="*/ 2147483647 h 59"/>
              <a:gd name="T34" fmla="*/ 2147483647 w 102"/>
              <a:gd name="T35" fmla="*/ 2147483647 h 59"/>
              <a:gd name="T36" fmla="*/ 2147483647 w 102"/>
              <a:gd name="T37" fmla="*/ 2147483647 h 59"/>
              <a:gd name="T38" fmla="*/ 2147483647 w 102"/>
              <a:gd name="T39" fmla="*/ 2147483647 h 59"/>
              <a:gd name="T40" fmla="*/ 2147483647 w 102"/>
              <a:gd name="T41" fmla="*/ 2147483647 h 59"/>
              <a:gd name="T42" fmla="*/ 2147483647 w 102"/>
              <a:gd name="T43" fmla="*/ 2147483647 h 59"/>
              <a:gd name="T44" fmla="*/ 2147483647 w 102"/>
              <a:gd name="T45" fmla="*/ 2147483647 h 59"/>
              <a:gd name="T46" fmla="*/ 2147483647 w 102"/>
              <a:gd name="T47" fmla="*/ 2147483647 h 59"/>
              <a:gd name="T48" fmla="*/ 2147483647 w 102"/>
              <a:gd name="T49" fmla="*/ 2147483647 h 59"/>
              <a:gd name="T50" fmla="*/ 2147483647 w 102"/>
              <a:gd name="T51" fmla="*/ 2147483647 h 59"/>
              <a:gd name="T52" fmla="*/ 2147483647 w 102"/>
              <a:gd name="T53" fmla="*/ 2147483647 h 59"/>
              <a:gd name="T54" fmla="*/ 2147483647 w 102"/>
              <a:gd name="T55" fmla="*/ 2147483647 h 59"/>
              <a:gd name="T56" fmla="*/ 2147483647 w 102"/>
              <a:gd name="T57" fmla="*/ 2147483647 h 59"/>
              <a:gd name="T58" fmla="*/ 2147483647 w 102"/>
              <a:gd name="T59" fmla="*/ 2147483647 h 59"/>
              <a:gd name="T60" fmla="*/ 2147483647 w 102"/>
              <a:gd name="T61" fmla="*/ 2147483647 h 59"/>
              <a:gd name="T62" fmla="*/ 2147483647 w 102"/>
              <a:gd name="T63" fmla="*/ 2147483647 h 59"/>
              <a:gd name="T64" fmla="*/ 2147483647 w 102"/>
              <a:gd name="T65" fmla="*/ 2147483647 h 59"/>
              <a:gd name="T66" fmla="*/ 2147483647 w 102"/>
              <a:gd name="T67" fmla="*/ 2147483647 h 59"/>
              <a:gd name="T68" fmla="*/ 2147483647 w 102"/>
              <a:gd name="T69" fmla="*/ 2147483647 h 59"/>
              <a:gd name="T70" fmla="*/ 2147483647 w 102"/>
              <a:gd name="T71" fmla="*/ 2147483647 h 59"/>
              <a:gd name="T72" fmla="*/ 2147483647 w 102"/>
              <a:gd name="T73" fmla="*/ 2147483647 h 59"/>
              <a:gd name="T74" fmla="*/ 2147483647 w 102"/>
              <a:gd name="T75" fmla="*/ 2147483647 h 59"/>
              <a:gd name="T76" fmla="*/ 2147483647 w 102"/>
              <a:gd name="T77" fmla="*/ 2147483647 h 59"/>
              <a:gd name="T78" fmla="*/ 2147483647 w 102"/>
              <a:gd name="T79" fmla="*/ 2147483647 h 59"/>
              <a:gd name="T80" fmla="*/ 2147483647 w 102"/>
              <a:gd name="T81" fmla="*/ 2147483647 h 59"/>
              <a:gd name="T82" fmla="*/ 2147483647 w 102"/>
              <a:gd name="T83" fmla="*/ 2147483647 h 59"/>
              <a:gd name="T84" fmla="*/ 2147483647 w 102"/>
              <a:gd name="T85" fmla="*/ 2147483647 h 5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2"/>
              <a:gd name="T130" fmla="*/ 0 h 59"/>
              <a:gd name="T131" fmla="*/ 102 w 102"/>
              <a:gd name="T132" fmla="*/ 59 h 5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2" h="59">
                <a:moveTo>
                  <a:pt x="101" y="43"/>
                </a:moveTo>
                <a:lnTo>
                  <a:pt x="67" y="50"/>
                </a:lnTo>
                <a:lnTo>
                  <a:pt x="31" y="55"/>
                </a:lnTo>
                <a:lnTo>
                  <a:pt x="29" y="56"/>
                </a:lnTo>
                <a:lnTo>
                  <a:pt x="26" y="56"/>
                </a:lnTo>
                <a:lnTo>
                  <a:pt x="26" y="55"/>
                </a:lnTo>
                <a:lnTo>
                  <a:pt x="22" y="56"/>
                </a:lnTo>
                <a:lnTo>
                  <a:pt x="0" y="59"/>
                </a:lnTo>
                <a:lnTo>
                  <a:pt x="0" y="58"/>
                </a:lnTo>
                <a:lnTo>
                  <a:pt x="5" y="56"/>
                </a:lnTo>
                <a:lnTo>
                  <a:pt x="6" y="55"/>
                </a:lnTo>
                <a:lnTo>
                  <a:pt x="9" y="53"/>
                </a:lnTo>
                <a:lnTo>
                  <a:pt x="9" y="52"/>
                </a:lnTo>
                <a:lnTo>
                  <a:pt x="9" y="51"/>
                </a:lnTo>
                <a:lnTo>
                  <a:pt x="10" y="50"/>
                </a:lnTo>
                <a:lnTo>
                  <a:pt x="10" y="49"/>
                </a:lnTo>
                <a:lnTo>
                  <a:pt x="12" y="47"/>
                </a:lnTo>
                <a:lnTo>
                  <a:pt x="19" y="41"/>
                </a:lnTo>
                <a:lnTo>
                  <a:pt x="19" y="40"/>
                </a:lnTo>
                <a:lnTo>
                  <a:pt x="20" y="41"/>
                </a:lnTo>
                <a:lnTo>
                  <a:pt x="19" y="42"/>
                </a:lnTo>
                <a:lnTo>
                  <a:pt x="21" y="44"/>
                </a:lnTo>
                <a:lnTo>
                  <a:pt x="24" y="45"/>
                </a:lnTo>
                <a:lnTo>
                  <a:pt x="26" y="45"/>
                </a:lnTo>
                <a:lnTo>
                  <a:pt x="27" y="44"/>
                </a:lnTo>
                <a:lnTo>
                  <a:pt x="27" y="43"/>
                </a:lnTo>
                <a:lnTo>
                  <a:pt x="28" y="42"/>
                </a:lnTo>
                <a:lnTo>
                  <a:pt x="29" y="43"/>
                </a:lnTo>
                <a:lnTo>
                  <a:pt x="30" y="44"/>
                </a:lnTo>
                <a:lnTo>
                  <a:pt x="31" y="43"/>
                </a:lnTo>
                <a:lnTo>
                  <a:pt x="34" y="42"/>
                </a:lnTo>
                <a:lnTo>
                  <a:pt x="35" y="40"/>
                </a:lnTo>
                <a:lnTo>
                  <a:pt x="36" y="41"/>
                </a:lnTo>
                <a:lnTo>
                  <a:pt x="39" y="38"/>
                </a:lnTo>
                <a:lnTo>
                  <a:pt x="40" y="39"/>
                </a:lnTo>
                <a:lnTo>
                  <a:pt x="42" y="36"/>
                </a:lnTo>
                <a:lnTo>
                  <a:pt x="41" y="35"/>
                </a:lnTo>
                <a:lnTo>
                  <a:pt x="42" y="33"/>
                </a:lnTo>
                <a:lnTo>
                  <a:pt x="44" y="28"/>
                </a:lnTo>
                <a:lnTo>
                  <a:pt x="47" y="17"/>
                </a:lnTo>
                <a:lnTo>
                  <a:pt x="49" y="18"/>
                </a:lnTo>
                <a:lnTo>
                  <a:pt x="49" y="19"/>
                </a:lnTo>
                <a:lnTo>
                  <a:pt x="50" y="20"/>
                </a:lnTo>
                <a:lnTo>
                  <a:pt x="52" y="19"/>
                </a:lnTo>
                <a:lnTo>
                  <a:pt x="53" y="17"/>
                </a:lnTo>
                <a:lnTo>
                  <a:pt x="54" y="13"/>
                </a:lnTo>
                <a:lnTo>
                  <a:pt x="55" y="12"/>
                </a:lnTo>
                <a:lnTo>
                  <a:pt x="57" y="12"/>
                </a:lnTo>
                <a:lnTo>
                  <a:pt x="58" y="10"/>
                </a:lnTo>
                <a:lnTo>
                  <a:pt x="59" y="10"/>
                </a:lnTo>
                <a:lnTo>
                  <a:pt x="60" y="8"/>
                </a:lnTo>
                <a:lnTo>
                  <a:pt x="60" y="6"/>
                </a:lnTo>
                <a:lnTo>
                  <a:pt x="61" y="5"/>
                </a:lnTo>
                <a:lnTo>
                  <a:pt x="61" y="4"/>
                </a:lnTo>
                <a:lnTo>
                  <a:pt x="61" y="1"/>
                </a:lnTo>
                <a:lnTo>
                  <a:pt x="61" y="0"/>
                </a:lnTo>
                <a:lnTo>
                  <a:pt x="62" y="0"/>
                </a:lnTo>
                <a:lnTo>
                  <a:pt x="68" y="4"/>
                </a:lnTo>
                <a:lnTo>
                  <a:pt x="69" y="4"/>
                </a:lnTo>
                <a:lnTo>
                  <a:pt x="70" y="1"/>
                </a:lnTo>
                <a:lnTo>
                  <a:pt x="71" y="1"/>
                </a:lnTo>
                <a:lnTo>
                  <a:pt x="72" y="1"/>
                </a:lnTo>
                <a:lnTo>
                  <a:pt x="73" y="2"/>
                </a:lnTo>
                <a:lnTo>
                  <a:pt x="72" y="3"/>
                </a:lnTo>
                <a:lnTo>
                  <a:pt x="74" y="4"/>
                </a:lnTo>
                <a:lnTo>
                  <a:pt x="76" y="4"/>
                </a:lnTo>
                <a:lnTo>
                  <a:pt x="78" y="6"/>
                </a:lnTo>
                <a:lnTo>
                  <a:pt x="79" y="6"/>
                </a:lnTo>
                <a:lnTo>
                  <a:pt x="80" y="8"/>
                </a:lnTo>
                <a:lnTo>
                  <a:pt x="78" y="12"/>
                </a:lnTo>
                <a:lnTo>
                  <a:pt x="77" y="14"/>
                </a:lnTo>
                <a:lnTo>
                  <a:pt x="78" y="16"/>
                </a:lnTo>
                <a:lnTo>
                  <a:pt x="80" y="16"/>
                </a:lnTo>
                <a:lnTo>
                  <a:pt x="81" y="15"/>
                </a:lnTo>
                <a:lnTo>
                  <a:pt x="83" y="17"/>
                </a:lnTo>
                <a:lnTo>
                  <a:pt x="84" y="17"/>
                </a:lnTo>
                <a:lnTo>
                  <a:pt x="85" y="18"/>
                </a:lnTo>
                <a:lnTo>
                  <a:pt x="86" y="18"/>
                </a:lnTo>
                <a:lnTo>
                  <a:pt x="87" y="18"/>
                </a:lnTo>
                <a:lnTo>
                  <a:pt x="90" y="20"/>
                </a:lnTo>
                <a:lnTo>
                  <a:pt x="93" y="20"/>
                </a:lnTo>
                <a:lnTo>
                  <a:pt x="94" y="22"/>
                </a:lnTo>
                <a:lnTo>
                  <a:pt x="93" y="22"/>
                </a:lnTo>
                <a:lnTo>
                  <a:pt x="93" y="23"/>
                </a:lnTo>
                <a:lnTo>
                  <a:pt x="93" y="25"/>
                </a:lnTo>
                <a:lnTo>
                  <a:pt x="92" y="26"/>
                </a:lnTo>
                <a:lnTo>
                  <a:pt x="94" y="27"/>
                </a:lnTo>
                <a:lnTo>
                  <a:pt x="95" y="29"/>
                </a:lnTo>
                <a:lnTo>
                  <a:pt x="95" y="30"/>
                </a:lnTo>
                <a:lnTo>
                  <a:pt x="93" y="30"/>
                </a:lnTo>
                <a:lnTo>
                  <a:pt x="93" y="31"/>
                </a:lnTo>
                <a:lnTo>
                  <a:pt x="94" y="31"/>
                </a:lnTo>
                <a:lnTo>
                  <a:pt x="94" y="32"/>
                </a:lnTo>
                <a:lnTo>
                  <a:pt x="93" y="32"/>
                </a:lnTo>
                <a:lnTo>
                  <a:pt x="92" y="32"/>
                </a:lnTo>
                <a:lnTo>
                  <a:pt x="93" y="33"/>
                </a:lnTo>
                <a:lnTo>
                  <a:pt x="94" y="33"/>
                </a:lnTo>
                <a:lnTo>
                  <a:pt x="96" y="34"/>
                </a:lnTo>
                <a:lnTo>
                  <a:pt x="94" y="36"/>
                </a:lnTo>
                <a:lnTo>
                  <a:pt x="92" y="35"/>
                </a:lnTo>
                <a:lnTo>
                  <a:pt x="92" y="36"/>
                </a:lnTo>
                <a:lnTo>
                  <a:pt x="93" y="37"/>
                </a:lnTo>
                <a:lnTo>
                  <a:pt x="94" y="38"/>
                </a:lnTo>
                <a:lnTo>
                  <a:pt x="96" y="37"/>
                </a:lnTo>
                <a:lnTo>
                  <a:pt x="97" y="36"/>
                </a:lnTo>
                <a:lnTo>
                  <a:pt x="99" y="36"/>
                </a:lnTo>
                <a:lnTo>
                  <a:pt x="100" y="36"/>
                </a:lnTo>
                <a:lnTo>
                  <a:pt x="101" y="37"/>
                </a:lnTo>
                <a:lnTo>
                  <a:pt x="102" y="41"/>
                </a:lnTo>
                <a:lnTo>
                  <a:pt x="101" y="42"/>
                </a:lnTo>
                <a:lnTo>
                  <a:pt x="101" y="43"/>
                </a:lnTo>
                <a:close/>
              </a:path>
            </a:pathLst>
          </a:custGeom>
          <a:solidFill>
            <a:schemeClr val="bg1"/>
          </a:solidFill>
          <a:ln w="12700" cmpd="sng">
            <a:solidFill>
              <a:srgbClr val="000000"/>
            </a:solidFill>
            <a:prstDash val="solid"/>
            <a:round/>
            <a:headEnd/>
            <a:tailEnd/>
          </a:ln>
        </p:spPr>
        <p:txBody>
          <a:bodyPr/>
          <a:lstStyle/>
          <a:p>
            <a:endParaRPr lang="en-US"/>
          </a:p>
        </p:txBody>
      </p:sp>
      <p:sp>
        <p:nvSpPr>
          <p:cNvPr id="30762" name="Freeform 61"/>
          <p:cNvSpPr>
            <a:spLocks/>
          </p:cNvSpPr>
          <p:nvPr/>
        </p:nvSpPr>
        <p:spPr bwMode="auto">
          <a:xfrm>
            <a:off x="5973763" y="3879487"/>
            <a:ext cx="496887" cy="409575"/>
          </a:xfrm>
          <a:custGeom>
            <a:avLst/>
            <a:gdLst>
              <a:gd name="T0" fmla="*/ 2147483647 w 69"/>
              <a:gd name="T1" fmla="*/ 2147483647 h 53"/>
              <a:gd name="T2" fmla="*/ 2147483647 w 69"/>
              <a:gd name="T3" fmla="*/ 2147483647 h 53"/>
              <a:gd name="T4" fmla="*/ 2147483647 w 69"/>
              <a:gd name="T5" fmla="*/ 2147483647 h 53"/>
              <a:gd name="T6" fmla="*/ 2147483647 w 69"/>
              <a:gd name="T7" fmla="*/ 2147483647 h 53"/>
              <a:gd name="T8" fmla="*/ 2147483647 w 69"/>
              <a:gd name="T9" fmla="*/ 2147483647 h 53"/>
              <a:gd name="T10" fmla="*/ 2147483647 w 69"/>
              <a:gd name="T11" fmla="*/ 2147483647 h 53"/>
              <a:gd name="T12" fmla="*/ 2147483647 w 69"/>
              <a:gd name="T13" fmla="*/ 2147483647 h 53"/>
              <a:gd name="T14" fmla="*/ 2147483647 w 69"/>
              <a:gd name="T15" fmla="*/ 2147483647 h 53"/>
              <a:gd name="T16" fmla="*/ 2147483647 w 69"/>
              <a:gd name="T17" fmla="*/ 2147483647 h 53"/>
              <a:gd name="T18" fmla="*/ 2147483647 w 69"/>
              <a:gd name="T19" fmla="*/ 2147483647 h 53"/>
              <a:gd name="T20" fmla="*/ 2147483647 w 69"/>
              <a:gd name="T21" fmla="*/ 2147483647 h 53"/>
              <a:gd name="T22" fmla="*/ 2147483647 w 69"/>
              <a:gd name="T23" fmla="*/ 2147483647 h 53"/>
              <a:gd name="T24" fmla="*/ 2147483647 w 69"/>
              <a:gd name="T25" fmla="*/ 2147483647 h 53"/>
              <a:gd name="T26" fmla="*/ 2147483647 w 69"/>
              <a:gd name="T27" fmla="*/ 2147483647 h 53"/>
              <a:gd name="T28" fmla="*/ 2147483647 w 69"/>
              <a:gd name="T29" fmla="*/ 2147483647 h 53"/>
              <a:gd name="T30" fmla="*/ 2147483647 w 69"/>
              <a:gd name="T31" fmla="*/ 2147483647 h 53"/>
              <a:gd name="T32" fmla="*/ 2147483647 w 69"/>
              <a:gd name="T33" fmla="*/ 2147483647 h 53"/>
              <a:gd name="T34" fmla="*/ 2147483647 w 69"/>
              <a:gd name="T35" fmla="*/ 2147483647 h 53"/>
              <a:gd name="T36" fmla="*/ 2147483647 w 69"/>
              <a:gd name="T37" fmla="*/ 2147483647 h 53"/>
              <a:gd name="T38" fmla="*/ 2147483647 w 69"/>
              <a:gd name="T39" fmla="*/ 2147483647 h 53"/>
              <a:gd name="T40" fmla="*/ 2147483647 w 69"/>
              <a:gd name="T41" fmla="*/ 2147483647 h 53"/>
              <a:gd name="T42" fmla="*/ 2147483647 w 69"/>
              <a:gd name="T43" fmla="*/ 2147483647 h 53"/>
              <a:gd name="T44" fmla="*/ 2147483647 w 69"/>
              <a:gd name="T45" fmla="*/ 2147483647 h 53"/>
              <a:gd name="T46" fmla="*/ 2147483647 w 69"/>
              <a:gd name="T47" fmla="*/ 2147483647 h 53"/>
              <a:gd name="T48" fmla="*/ 2147483647 w 69"/>
              <a:gd name="T49" fmla="*/ 2147483647 h 53"/>
              <a:gd name="T50" fmla="*/ 2147483647 w 69"/>
              <a:gd name="T51" fmla="*/ 2147483647 h 53"/>
              <a:gd name="T52" fmla="*/ 2147483647 w 69"/>
              <a:gd name="T53" fmla="*/ 2147483647 h 53"/>
              <a:gd name="T54" fmla="*/ 2147483647 w 69"/>
              <a:gd name="T55" fmla="*/ 2147483647 h 53"/>
              <a:gd name="T56" fmla="*/ 2147483647 w 69"/>
              <a:gd name="T57" fmla="*/ 2147483647 h 53"/>
              <a:gd name="T58" fmla="*/ 2147483647 w 69"/>
              <a:gd name="T59" fmla="*/ 2147483647 h 53"/>
              <a:gd name="T60" fmla="*/ 2147483647 w 69"/>
              <a:gd name="T61" fmla="*/ 2147483647 h 53"/>
              <a:gd name="T62" fmla="*/ 2147483647 w 69"/>
              <a:gd name="T63" fmla="*/ 2147483647 h 53"/>
              <a:gd name="T64" fmla="*/ 2147483647 w 69"/>
              <a:gd name="T65" fmla="*/ 2147483647 h 53"/>
              <a:gd name="T66" fmla="*/ 2147483647 w 69"/>
              <a:gd name="T67" fmla="*/ 2147483647 h 53"/>
              <a:gd name="T68" fmla="*/ 2147483647 w 69"/>
              <a:gd name="T69" fmla="*/ 2147483647 h 53"/>
              <a:gd name="T70" fmla="*/ 2147483647 w 69"/>
              <a:gd name="T71" fmla="*/ 2147483647 h 53"/>
              <a:gd name="T72" fmla="*/ 2147483647 w 69"/>
              <a:gd name="T73" fmla="*/ 2147483647 h 53"/>
              <a:gd name="T74" fmla="*/ 2147483647 w 69"/>
              <a:gd name="T75" fmla="*/ 2147483647 h 53"/>
              <a:gd name="T76" fmla="*/ 2147483647 w 69"/>
              <a:gd name="T77" fmla="*/ 2147483647 h 53"/>
              <a:gd name="T78" fmla="*/ 2147483647 w 69"/>
              <a:gd name="T79" fmla="*/ 2147483647 h 53"/>
              <a:gd name="T80" fmla="*/ 2147483647 w 69"/>
              <a:gd name="T81" fmla="*/ 2147483647 h 53"/>
              <a:gd name="T82" fmla="*/ 2147483647 w 69"/>
              <a:gd name="T83" fmla="*/ 2147483647 h 53"/>
              <a:gd name="T84" fmla="*/ 2147483647 w 69"/>
              <a:gd name="T85" fmla="*/ 2147483647 h 53"/>
              <a:gd name="T86" fmla="*/ 2147483647 w 69"/>
              <a:gd name="T87" fmla="*/ 2147483647 h 5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9"/>
              <a:gd name="T133" fmla="*/ 0 h 53"/>
              <a:gd name="T134" fmla="*/ 69 w 69"/>
              <a:gd name="T135" fmla="*/ 53 h 5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9" h="53">
                <a:moveTo>
                  <a:pt x="41" y="52"/>
                </a:moveTo>
                <a:lnTo>
                  <a:pt x="41" y="53"/>
                </a:lnTo>
                <a:lnTo>
                  <a:pt x="39" y="52"/>
                </a:lnTo>
                <a:lnTo>
                  <a:pt x="38" y="52"/>
                </a:lnTo>
                <a:lnTo>
                  <a:pt x="38" y="51"/>
                </a:lnTo>
                <a:lnTo>
                  <a:pt x="37" y="48"/>
                </a:lnTo>
                <a:lnTo>
                  <a:pt x="35" y="45"/>
                </a:lnTo>
                <a:lnTo>
                  <a:pt x="33" y="44"/>
                </a:lnTo>
                <a:lnTo>
                  <a:pt x="32" y="41"/>
                </a:lnTo>
                <a:lnTo>
                  <a:pt x="31" y="39"/>
                </a:lnTo>
                <a:lnTo>
                  <a:pt x="30" y="37"/>
                </a:lnTo>
                <a:lnTo>
                  <a:pt x="29" y="37"/>
                </a:lnTo>
                <a:lnTo>
                  <a:pt x="26" y="36"/>
                </a:lnTo>
                <a:lnTo>
                  <a:pt x="25" y="34"/>
                </a:lnTo>
                <a:lnTo>
                  <a:pt x="23" y="33"/>
                </a:lnTo>
                <a:lnTo>
                  <a:pt x="23" y="32"/>
                </a:lnTo>
                <a:lnTo>
                  <a:pt x="22" y="30"/>
                </a:lnTo>
                <a:lnTo>
                  <a:pt x="19" y="29"/>
                </a:lnTo>
                <a:lnTo>
                  <a:pt x="15" y="25"/>
                </a:lnTo>
                <a:lnTo>
                  <a:pt x="13" y="24"/>
                </a:lnTo>
                <a:lnTo>
                  <a:pt x="13" y="23"/>
                </a:lnTo>
                <a:lnTo>
                  <a:pt x="11" y="21"/>
                </a:lnTo>
                <a:lnTo>
                  <a:pt x="10" y="19"/>
                </a:lnTo>
                <a:lnTo>
                  <a:pt x="8" y="17"/>
                </a:lnTo>
                <a:lnTo>
                  <a:pt x="8" y="16"/>
                </a:lnTo>
                <a:lnTo>
                  <a:pt x="5" y="16"/>
                </a:lnTo>
                <a:lnTo>
                  <a:pt x="1" y="14"/>
                </a:lnTo>
                <a:lnTo>
                  <a:pt x="0" y="13"/>
                </a:lnTo>
                <a:lnTo>
                  <a:pt x="1" y="10"/>
                </a:lnTo>
                <a:lnTo>
                  <a:pt x="2" y="9"/>
                </a:lnTo>
                <a:lnTo>
                  <a:pt x="3" y="8"/>
                </a:lnTo>
                <a:lnTo>
                  <a:pt x="3" y="7"/>
                </a:lnTo>
                <a:lnTo>
                  <a:pt x="7" y="5"/>
                </a:lnTo>
                <a:lnTo>
                  <a:pt x="8" y="5"/>
                </a:lnTo>
                <a:lnTo>
                  <a:pt x="12" y="3"/>
                </a:lnTo>
                <a:lnTo>
                  <a:pt x="12" y="2"/>
                </a:lnTo>
                <a:lnTo>
                  <a:pt x="13" y="2"/>
                </a:lnTo>
                <a:lnTo>
                  <a:pt x="31" y="0"/>
                </a:lnTo>
                <a:lnTo>
                  <a:pt x="31" y="1"/>
                </a:lnTo>
                <a:lnTo>
                  <a:pt x="31" y="2"/>
                </a:lnTo>
                <a:lnTo>
                  <a:pt x="32" y="1"/>
                </a:lnTo>
                <a:lnTo>
                  <a:pt x="35" y="4"/>
                </a:lnTo>
                <a:lnTo>
                  <a:pt x="36" y="6"/>
                </a:lnTo>
                <a:lnTo>
                  <a:pt x="51" y="4"/>
                </a:lnTo>
                <a:lnTo>
                  <a:pt x="69" y="16"/>
                </a:lnTo>
                <a:lnTo>
                  <a:pt x="68" y="17"/>
                </a:lnTo>
                <a:lnTo>
                  <a:pt x="67" y="18"/>
                </a:lnTo>
                <a:lnTo>
                  <a:pt x="66" y="19"/>
                </a:lnTo>
                <a:lnTo>
                  <a:pt x="63" y="23"/>
                </a:lnTo>
                <a:lnTo>
                  <a:pt x="63" y="24"/>
                </a:lnTo>
                <a:lnTo>
                  <a:pt x="62" y="26"/>
                </a:lnTo>
                <a:lnTo>
                  <a:pt x="62" y="28"/>
                </a:lnTo>
                <a:lnTo>
                  <a:pt x="62" y="29"/>
                </a:lnTo>
                <a:lnTo>
                  <a:pt x="62" y="30"/>
                </a:lnTo>
                <a:lnTo>
                  <a:pt x="61" y="31"/>
                </a:lnTo>
                <a:lnTo>
                  <a:pt x="60" y="31"/>
                </a:lnTo>
                <a:lnTo>
                  <a:pt x="59" y="32"/>
                </a:lnTo>
                <a:lnTo>
                  <a:pt x="59" y="33"/>
                </a:lnTo>
                <a:lnTo>
                  <a:pt x="58" y="34"/>
                </a:lnTo>
                <a:lnTo>
                  <a:pt x="57" y="35"/>
                </a:lnTo>
                <a:lnTo>
                  <a:pt x="55" y="37"/>
                </a:lnTo>
                <a:lnTo>
                  <a:pt x="53" y="39"/>
                </a:lnTo>
                <a:lnTo>
                  <a:pt x="52" y="40"/>
                </a:lnTo>
                <a:lnTo>
                  <a:pt x="50" y="41"/>
                </a:lnTo>
                <a:lnTo>
                  <a:pt x="50" y="42"/>
                </a:lnTo>
                <a:lnTo>
                  <a:pt x="49" y="43"/>
                </a:lnTo>
                <a:lnTo>
                  <a:pt x="47" y="44"/>
                </a:lnTo>
                <a:lnTo>
                  <a:pt x="46" y="44"/>
                </a:lnTo>
                <a:lnTo>
                  <a:pt x="46" y="45"/>
                </a:lnTo>
                <a:lnTo>
                  <a:pt x="45" y="47"/>
                </a:lnTo>
                <a:lnTo>
                  <a:pt x="44" y="48"/>
                </a:lnTo>
                <a:lnTo>
                  <a:pt x="43" y="48"/>
                </a:lnTo>
                <a:lnTo>
                  <a:pt x="43" y="49"/>
                </a:lnTo>
                <a:lnTo>
                  <a:pt x="44" y="49"/>
                </a:lnTo>
                <a:lnTo>
                  <a:pt x="44" y="50"/>
                </a:lnTo>
                <a:lnTo>
                  <a:pt x="43" y="50"/>
                </a:lnTo>
                <a:lnTo>
                  <a:pt x="42" y="51"/>
                </a:lnTo>
                <a:lnTo>
                  <a:pt x="41" y="52"/>
                </a:lnTo>
                <a:close/>
              </a:path>
            </a:pathLst>
          </a:custGeom>
          <a:solidFill>
            <a:srgbClr val="6987EB"/>
          </a:solidFill>
          <a:ln w="12700" cmpd="sng">
            <a:solidFill>
              <a:srgbClr val="000000"/>
            </a:solidFill>
            <a:prstDash val="solid"/>
            <a:round/>
            <a:headEnd/>
            <a:tailEnd/>
          </a:ln>
        </p:spPr>
        <p:txBody>
          <a:bodyPr/>
          <a:lstStyle/>
          <a:p>
            <a:endParaRPr lang="en-US"/>
          </a:p>
        </p:txBody>
      </p:sp>
      <p:sp>
        <p:nvSpPr>
          <p:cNvPr id="30763" name="Freeform 62"/>
          <p:cNvSpPr>
            <a:spLocks/>
          </p:cNvSpPr>
          <p:nvPr/>
        </p:nvSpPr>
        <p:spPr bwMode="auto">
          <a:xfrm>
            <a:off x="5748338" y="3933462"/>
            <a:ext cx="530225" cy="596900"/>
          </a:xfrm>
          <a:custGeom>
            <a:avLst/>
            <a:gdLst>
              <a:gd name="T0" fmla="*/ 2147483647 w 73"/>
              <a:gd name="T1" fmla="*/ 2147483647 h 77"/>
              <a:gd name="T2" fmla="*/ 2147483647 w 73"/>
              <a:gd name="T3" fmla="*/ 2147483647 h 77"/>
              <a:gd name="T4" fmla="*/ 2147483647 w 73"/>
              <a:gd name="T5" fmla="*/ 2147483647 h 77"/>
              <a:gd name="T6" fmla="*/ 2147483647 w 73"/>
              <a:gd name="T7" fmla="*/ 2147483647 h 77"/>
              <a:gd name="T8" fmla="*/ 2147483647 w 73"/>
              <a:gd name="T9" fmla="*/ 2147483647 h 77"/>
              <a:gd name="T10" fmla="*/ 2147483647 w 73"/>
              <a:gd name="T11" fmla="*/ 2147483647 h 77"/>
              <a:gd name="T12" fmla="*/ 2147483647 w 73"/>
              <a:gd name="T13" fmla="*/ 2147483647 h 77"/>
              <a:gd name="T14" fmla="*/ 2147483647 w 73"/>
              <a:gd name="T15" fmla="*/ 2147483647 h 77"/>
              <a:gd name="T16" fmla="*/ 2147483647 w 73"/>
              <a:gd name="T17" fmla="*/ 2147483647 h 77"/>
              <a:gd name="T18" fmla="*/ 2147483647 w 73"/>
              <a:gd name="T19" fmla="*/ 2147483647 h 77"/>
              <a:gd name="T20" fmla="*/ 2147483647 w 73"/>
              <a:gd name="T21" fmla="*/ 2147483647 h 77"/>
              <a:gd name="T22" fmla="*/ 2147483647 w 73"/>
              <a:gd name="T23" fmla="*/ 2147483647 h 77"/>
              <a:gd name="T24" fmla="*/ 2147483647 w 73"/>
              <a:gd name="T25" fmla="*/ 2147483647 h 77"/>
              <a:gd name="T26" fmla="*/ 2147483647 w 73"/>
              <a:gd name="T27" fmla="*/ 2147483647 h 77"/>
              <a:gd name="T28" fmla="*/ 2147483647 w 73"/>
              <a:gd name="T29" fmla="*/ 2147483647 h 77"/>
              <a:gd name="T30" fmla="*/ 2147483647 w 73"/>
              <a:gd name="T31" fmla="*/ 2147483647 h 77"/>
              <a:gd name="T32" fmla="*/ 2147483647 w 73"/>
              <a:gd name="T33" fmla="*/ 2147483647 h 77"/>
              <a:gd name="T34" fmla="*/ 2147483647 w 73"/>
              <a:gd name="T35" fmla="*/ 2147483647 h 77"/>
              <a:gd name="T36" fmla="*/ 2147483647 w 73"/>
              <a:gd name="T37" fmla="*/ 2147483647 h 77"/>
              <a:gd name="T38" fmla="*/ 2147483647 w 73"/>
              <a:gd name="T39" fmla="*/ 2147483647 h 77"/>
              <a:gd name="T40" fmla="*/ 2147483647 w 73"/>
              <a:gd name="T41" fmla="*/ 2147483647 h 77"/>
              <a:gd name="T42" fmla="*/ 2147483647 w 73"/>
              <a:gd name="T43" fmla="*/ 2147483647 h 77"/>
              <a:gd name="T44" fmla="*/ 2147483647 w 73"/>
              <a:gd name="T45" fmla="*/ 2147483647 h 77"/>
              <a:gd name="T46" fmla="*/ 2147483647 w 73"/>
              <a:gd name="T47" fmla="*/ 2147483647 h 77"/>
              <a:gd name="T48" fmla="*/ 2147483647 w 73"/>
              <a:gd name="T49" fmla="*/ 2147483647 h 77"/>
              <a:gd name="T50" fmla="*/ 2147483647 w 73"/>
              <a:gd name="T51" fmla="*/ 2147483647 h 77"/>
              <a:gd name="T52" fmla="*/ 2147483647 w 73"/>
              <a:gd name="T53" fmla="*/ 2147483647 h 77"/>
              <a:gd name="T54" fmla="*/ 2147483647 w 73"/>
              <a:gd name="T55" fmla="*/ 2147483647 h 77"/>
              <a:gd name="T56" fmla="*/ 2147483647 w 73"/>
              <a:gd name="T57" fmla="*/ 2147483647 h 77"/>
              <a:gd name="T58" fmla="*/ 2147483647 w 73"/>
              <a:gd name="T59" fmla="*/ 2147483647 h 77"/>
              <a:gd name="T60" fmla="*/ 2147483647 w 73"/>
              <a:gd name="T61" fmla="*/ 2147483647 h 77"/>
              <a:gd name="T62" fmla="*/ 2147483647 w 73"/>
              <a:gd name="T63" fmla="*/ 2147483647 h 77"/>
              <a:gd name="T64" fmla="*/ 2147483647 w 73"/>
              <a:gd name="T65" fmla="*/ 2147483647 h 77"/>
              <a:gd name="T66" fmla="*/ 2147483647 w 73"/>
              <a:gd name="T67" fmla="*/ 2147483647 h 77"/>
              <a:gd name="T68" fmla="*/ 2147483647 w 73"/>
              <a:gd name="T69" fmla="*/ 2147483647 h 77"/>
              <a:gd name="T70" fmla="*/ 2147483647 w 73"/>
              <a:gd name="T71" fmla="*/ 2147483647 h 77"/>
              <a:gd name="T72" fmla="*/ 2147483647 w 73"/>
              <a:gd name="T73" fmla="*/ 2147483647 h 77"/>
              <a:gd name="T74" fmla="*/ 2147483647 w 73"/>
              <a:gd name="T75" fmla="*/ 2147483647 h 77"/>
              <a:gd name="T76" fmla="*/ 2147483647 w 73"/>
              <a:gd name="T77" fmla="*/ 2147483647 h 77"/>
              <a:gd name="T78" fmla="*/ 2147483647 w 73"/>
              <a:gd name="T79" fmla="*/ 0 h 77"/>
              <a:gd name="T80" fmla="*/ 0 w 73"/>
              <a:gd name="T81" fmla="*/ 2147483647 h 7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3"/>
              <a:gd name="T124" fmla="*/ 0 h 77"/>
              <a:gd name="T125" fmla="*/ 73 w 73"/>
              <a:gd name="T126" fmla="*/ 77 h 7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3" h="77">
                <a:moveTo>
                  <a:pt x="0" y="5"/>
                </a:moveTo>
                <a:lnTo>
                  <a:pt x="9" y="41"/>
                </a:lnTo>
                <a:lnTo>
                  <a:pt x="10" y="42"/>
                </a:lnTo>
                <a:lnTo>
                  <a:pt x="11" y="44"/>
                </a:lnTo>
                <a:lnTo>
                  <a:pt x="12" y="45"/>
                </a:lnTo>
                <a:lnTo>
                  <a:pt x="13" y="46"/>
                </a:lnTo>
                <a:lnTo>
                  <a:pt x="14" y="47"/>
                </a:lnTo>
                <a:lnTo>
                  <a:pt x="13" y="49"/>
                </a:lnTo>
                <a:lnTo>
                  <a:pt x="15" y="50"/>
                </a:lnTo>
                <a:lnTo>
                  <a:pt x="14" y="50"/>
                </a:lnTo>
                <a:lnTo>
                  <a:pt x="13" y="52"/>
                </a:lnTo>
                <a:lnTo>
                  <a:pt x="13" y="55"/>
                </a:lnTo>
                <a:lnTo>
                  <a:pt x="12" y="57"/>
                </a:lnTo>
                <a:lnTo>
                  <a:pt x="12" y="60"/>
                </a:lnTo>
                <a:lnTo>
                  <a:pt x="14" y="63"/>
                </a:lnTo>
                <a:lnTo>
                  <a:pt x="14" y="68"/>
                </a:lnTo>
                <a:lnTo>
                  <a:pt x="16" y="70"/>
                </a:lnTo>
                <a:lnTo>
                  <a:pt x="16" y="71"/>
                </a:lnTo>
                <a:lnTo>
                  <a:pt x="16" y="72"/>
                </a:lnTo>
                <a:lnTo>
                  <a:pt x="17" y="74"/>
                </a:lnTo>
                <a:lnTo>
                  <a:pt x="17" y="75"/>
                </a:lnTo>
                <a:lnTo>
                  <a:pt x="18" y="76"/>
                </a:lnTo>
                <a:lnTo>
                  <a:pt x="57" y="74"/>
                </a:lnTo>
                <a:lnTo>
                  <a:pt x="58" y="76"/>
                </a:lnTo>
                <a:lnTo>
                  <a:pt x="60" y="77"/>
                </a:lnTo>
                <a:lnTo>
                  <a:pt x="60" y="75"/>
                </a:lnTo>
                <a:lnTo>
                  <a:pt x="59" y="71"/>
                </a:lnTo>
                <a:lnTo>
                  <a:pt x="60" y="70"/>
                </a:lnTo>
                <a:lnTo>
                  <a:pt x="60" y="69"/>
                </a:lnTo>
                <a:lnTo>
                  <a:pt x="61" y="68"/>
                </a:lnTo>
                <a:lnTo>
                  <a:pt x="64" y="69"/>
                </a:lnTo>
                <a:lnTo>
                  <a:pt x="66" y="69"/>
                </a:lnTo>
                <a:lnTo>
                  <a:pt x="67" y="69"/>
                </a:lnTo>
                <a:lnTo>
                  <a:pt x="67" y="66"/>
                </a:lnTo>
                <a:lnTo>
                  <a:pt x="67" y="65"/>
                </a:lnTo>
                <a:lnTo>
                  <a:pt x="67" y="63"/>
                </a:lnTo>
                <a:lnTo>
                  <a:pt x="67" y="62"/>
                </a:lnTo>
                <a:lnTo>
                  <a:pt x="69" y="56"/>
                </a:lnTo>
                <a:lnTo>
                  <a:pt x="69" y="53"/>
                </a:lnTo>
                <a:lnTo>
                  <a:pt x="70" y="51"/>
                </a:lnTo>
                <a:lnTo>
                  <a:pt x="71" y="48"/>
                </a:lnTo>
                <a:lnTo>
                  <a:pt x="73" y="47"/>
                </a:lnTo>
                <a:lnTo>
                  <a:pt x="73" y="46"/>
                </a:lnTo>
                <a:lnTo>
                  <a:pt x="72" y="45"/>
                </a:lnTo>
                <a:lnTo>
                  <a:pt x="72" y="46"/>
                </a:lnTo>
                <a:lnTo>
                  <a:pt x="70" y="45"/>
                </a:lnTo>
                <a:lnTo>
                  <a:pt x="69" y="45"/>
                </a:lnTo>
                <a:lnTo>
                  <a:pt x="69" y="44"/>
                </a:lnTo>
                <a:lnTo>
                  <a:pt x="68" y="41"/>
                </a:lnTo>
                <a:lnTo>
                  <a:pt x="66" y="38"/>
                </a:lnTo>
                <a:lnTo>
                  <a:pt x="64" y="37"/>
                </a:lnTo>
                <a:lnTo>
                  <a:pt x="63" y="34"/>
                </a:lnTo>
                <a:lnTo>
                  <a:pt x="62" y="32"/>
                </a:lnTo>
                <a:lnTo>
                  <a:pt x="61" y="30"/>
                </a:lnTo>
                <a:lnTo>
                  <a:pt x="60" y="30"/>
                </a:lnTo>
                <a:lnTo>
                  <a:pt x="57" y="29"/>
                </a:lnTo>
                <a:lnTo>
                  <a:pt x="56" y="27"/>
                </a:lnTo>
                <a:lnTo>
                  <a:pt x="54" y="26"/>
                </a:lnTo>
                <a:lnTo>
                  <a:pt x="54" y="25"/>
                </a:lnTo>
                <a:lnTo>
                  <a:pt x="53" y="23"/>
                </a:lnTo>
                <a:lnTo>
                  <a:pt x="50" y="22"/>
                </a:lnTo>
                <a:lnTo>
                  <a:pt x="46" y="18"/>
                </a:lnTo>
                <a:lnTo>
                  <a:pt x="44" y="17"/>
                </a:lnTo>
                <a:lnTo>
                  <a:pt x="44" y="16"/>
                </a:lnTo>
                <a:lnTo>
                  <a:pt x="42" y="14"/>
                </a:lnTo>
                <a:lnTo>
                  <a:pt x="41" y="12"/>
                </a:lnTo>
                <a:lnTo>
                  <a:pt x="39" y="10"/>
                </a:lnTo>
                <a:lnTo>
                  <a:pt x="39" y="9"/>
                </a:lnTo>
                <a:lnTo>
                  <a:pt x="36" y="9"/>
                </a:lnTo>
                <a:lnTo>
                  <a:pt x="32" y="7"/>
                </a:lnTo>
                <a:lnTo>
                  <a:pt x="31" y="6"/>
                </a:lnTo>
                <a:lnTo>
                  <a:pt x="32" y="3"/>
                </a:lnTo>
                <a:lnTo>
                  <a:pt x="33" y="2"/>
                </a:lnTo>
                <a:lnTo>
                  <a:pt x="34" y="1"/>
                </a:lnTo>
                <a:lnTo>
                  <a:pt x="34" y="0"/>
                </a:lnTo>
                <a:lnTo>
                  <a:pt x="13" y="3"/>
                </a:lnTo>
                <a:lnTo>
                  <a:pt x="0" y="5"/>
                </a:lnTo>
                <a:close/>
              </a:path>
            </a:pathLst>
          </a:custGeom>
          <a:solidFill>
            <a:srgbClr val="6487E6"/>
          </a:solidFill>
          <a:ln w="12700" cmpd="sng">
            <a:solidFill>
              <a:srgbClr val="000000"/>
            </a:solidFill>
            <a:prstDash val="solid"/>
            <a:round/>
            <a:headEnd/>
            <a:tailEnd/>
          </a:ln>
        </p:spPr>
        <p:txBody>
          <a:bodyPr/>
          <a:lstStyle/>
          <a:p>
            <a:endParaRPr lang="en-US"/>
          </a:p>
        </p:txBody>
      </p:sp>
      <p:sp>
        <p:nvSpPr>
          <p:cNvPr id="30764" name="Freeform 63"/>
          <p:cNvSpPr>
            <a:spLocks/>
          </p:cNvSpPr>
          <p:nvPr/>
        </p:nvSpPr>
        <p:spPr bwMode="auto">
          <a:xfrm>
            <a:off x="6246813" y="3190512"/>
            <a:ext cx="449262" cy="223838"/>
          </a:xfrm>
          <a:custGeom>
            <a:avLst/>
            <a:gdLst>
              <a:gd name="T0" fmla="*/ 2147483647 w 62"/>
              <a:gd name="T1" fmla="*/ 2147483647 h 29"/>
              <a:gd name="T2" fmla="*/ 2147483647 w 62"/>
              <a:gd name="T3" fmla="*/ 2147483647 h 29"/>
              <a:gd name="T4" fmla="*/ 2147483647 w 62"/>
              <a:gd name="T5" fmla="*/ 2147483647 h 29"/>
              <a:gd name="T6" fmla="*/ 2147483647 w 62"/>
              <a:gd name="T7" fmla="*/ 2147483647 h 29"/>
              <a:gd name="T8" fmla="*/ 2147483647 w 62"/>
              <a:gd name="T9" fmla="*/ 2147483647 h 29"/>
              <a:gd name="T10" fmla="*/ 2147483647 w 62"/>
              <a:gd name="T11" fmla="*/ 2147483647 h 29"/>
              <a:gd name="T12" fmla="*/ 2147483647 w 62"/>
              <a:gd name="T13" fmla="*/ 2147483647 h 29"/>
              <a:gd name="T14" fmla="*/ 2147483647 w 62"/>
              <a:gd name="T15" fmla="*/ 2147483647 h 29"/>
              <a:gd name="T16" fmla="*/ 2147483647 w 62"/>
              <a:gd name="T17" fmla="*/ 2147483647 h 29"/>
              <a:gd name="T18" fmla="*/ 2147483647 w 62"/>
              <a:gd name="T19" fmla="*/ 2147483647 h 29"/>
              <a:gd name="T20" fmla="*/ 2147483647 w 62"/>
              <a:gd name="T21" fmla="*/ 2147483647 h 29"/>
              <a:gd name="T22" fmla="*/ 2147483647 w 62"/>
              <a:gd name="T23" fmla="*/ 2147483647 h 29"/>
              <a:gd name="T24" fmla="*/ 2147483647 w 62"/>
              <a:gd name="T25" fmla="*/ 2147483647 h 29"/>
              <a:gd name="T26" fmla="*/ 2147483647 w 62"/>
              <a:gd name="T27" fmla="*/ 2147483647 h 29"/>
              <a:gd name="T28" fmla="*/ 2147483647 w 62"/>
              <a:gd name="T29" fmla="*/ 2147483647 h 29"/>
              <a:gd name="T30" fmla="*/ 2147483647 w 62"/>
              <a:gd name="T31" fmla="*/ 2147483647 h 29"/>
              <a:gd name="T32" fmla="*/ 2147483647 w 62"/>
              <a:gd name="T33" fmla="*/ 2147483647 h 29"/>
              <a:gd name="T34" fmla="*/ 2147483647 w 62"/>
              <a:gd name="T35" fmla="*/ 2147483647 h 29"/>
              <a:gd name="T36" fmla="*/ 2147483647 w 62"/>
              <a:gd name="T37" fmla="*/ 2147483647 h 29"/>
              <a:gd name="T38" fmla="*/ 2147483647 w 62"/>
              <a:gd name="T39" fmla="*/ 2147483647 h 29"/>
              <a:gd name="T40" fmla="*/ 2147483647 w 62"/>
              <a:gd name="T41" fmla="*/ 2147483647 h 29"/>
              <a:gd name="T42" fmla="*/ 2147483647 w 62"/>
              <a:gd name="T43" fmla="*/ 2147483647 h 29"/>
              <a:gd name="T44" fmla="*/ 2147483647 w 62"/>
              <a:gd name="T45" fmla="*/ 2147483647 h 29"/>
              <a:gd name="T46" fmla="*/ 2147483647 w 62"/>
              <a:gd name="T47" fmla="*/ 2147483647 h 29"/>
              <a:gd name="T48" fmla="*/ 2147483647 w 62"/>
              <a:gd name="T49" fmla="*/ 2147483647 h 29"/>
              <a:gd name="T50" fmla="*/ 2147483647 w 62"/>
              <a:gd name="T51" fmla="*/ 2147483647 h 29"/>
              <a:gd name="T52" fmla="*/ 2147483647 w 62"/>
              <a:gd name="T53" fmla="*/ 2147483647 h 29"/>
              <a:gd name="T54" fmla="*/ 2147483647 w 62"/>
              <a:gd name="T55" fmla="*/ 2147483647 h 29"/>
              <a:gd name="T56" fmla="*/ 2147483647 w 62"/>
              <a:gd name="T57" fmla="*/ 2147483647 h 29"/>
              <a:gd name="T58" fmla="*/ 2147483647 w 62"/>
              <a:gd name="T59" fmla="*/ 2147483647 h 29"/>
              <a:gd name="T60" fmla="*/ 2147483647 w 62"/>
              <a:gd name="T61" fmla="*/ 2147483647 h 29"/>
              <a:gd name="T62" fmla="*/ 2147483647 w 62"/>
              <a:gd name="T63" fmla="*/ 2147483647 h 29"/>
              <a:gd name="T64" fmla="*/ 2147483647 w 62"/>
              <a:gd name="T65" fmla="*/ 2147483647 h 29"/>
              <a:gd name="T66" fmla="*/ 2147483647 w 62"/>
              <a:gd name="T67" fmla="*/ 2147483647 h 29"/>
              <a:gd name="T68" fmla="*/ 2147483647 w 62"/>
              <a:gd name="T69" fmla="*/ 2147483647 h 29"/>
              <a:gd name="T70" fmla="*/ 2147483647 w 62"/>
              <a:gd name="T71" fmla="*/ 2147483647 h 29"/>
              <a:gd name="T72" fmla="*/ 2147483647 w 62"/>
              <a:gd name="T73" fmla="*/ 2147483647 h 29"/>
              <a:gd name="T74" fmla="*/ 2147483647 w 62"/>
              <a:gd name="T75" fmla="*/ 2147483647 h 29"/>
              <a:gd name="T76" fmla="*/ 2147483647 w 62"/>
              <a:gd name="T77" fmla="*/ 2147483647 h 29"/>
              <a:gd name="T78" fmla="*/ 2147483647 w 62"/>
              <a:gd name="T79" fmla="*/ 2147483647 h 29"/>
              <a:gd name="T80" fmla="*/ 2147483647 w 62"/>
              <a:gd name="T81" fmla="*/ 2147483647 h 29"/>
              <a:gd name="T82" fmla="*/ 2147483647 w 62"/>
              <a:gd name="T83" fmla="*/ 2147483647 h 29"/>
              <a:gd name="T84" fmla="*/ 2147483647 w 62"/>
              <a:gd name="T85" fmla="*/ 2147483647 h 29"/>
              <a:gd name="T86" fmla="*/ 2147483647 w 62"/>
              <a:gd name="T87" fmla="*/ 2147483647 h 29"/>
              <a:gd name="T88" fmla="*/ 2147483647 w 62"/>
              <a:gd name="T89" fmla="*/ 2147483647 h 29"/>
              <a:gd name="T90" fmla="*/ 2147483647 w 62"/>
              <a:gd name="T91" fmla="*/ 2147483647 h 29"/>
              <a:gd name="T92" fmla="*/ 2147483647 w 62"/>
              <a:gd name="T93" fmla="*/ 2147483647 h 29"/>
              <a:gd name="T94" fmla="*/ 2147483647 w 62"/>
              <a:gd name="T95" fmla="*/ 2147483647 h 29"/>
              <a:gd name="T96" fmla="*/ 2147483647 w 62"/>
              <a:gd name="T97" fmla="*/ 2147483647 h 29"/>
              <a:gd name="T98" fmla="*/ 2147483647 w 62"/>
              <a:gd name="T99" fmla="*/ 2147483647 h 29"/>
              <a:gd name="T100" fmla="*/ 2147483647 w 62"/>
              <a:gd name="T101" fmla="*/ 2147483647 h 29"/>
              <a:gd name="T102" fmla="*/ 2147483647 w 62"/>
              <a:gd name="T103" fmla="*/ 2147483647 h 29"/>
              <a:gd name="T104" fmla="*/ 2147483647 w 62"/>
              <a:gd name="T105" fmla="*/ 0 h 2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2"/>
              <a:gd name="T160" fmla="*/ 0 h 29"/>
              <a:gd name="T161" fmla="*/ 62 w 62"/>
              <a:gd name="T162" fmla="*/ 29 h 2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2" h="29">
                <a:moveTo>
                  <a:pt x="47" y="0"/>
                </a:moveTo>
                <a:lnTo>
                  <a:pt x="36" y="2"/>
                </a:lnTo>
                <a:lnTo>
                  <a:pt x="0" y="9"/>
                </a:lnTo>
                <a:lnTo>
                  <a:pt x="2" y="17"/>
                </a:lnTo>
                <a:lnTo>
                  <a:pt x="3" y="16"/>
                </a:lnTo>
                <a:lnTo>
                  <a:pt x="4" y="16"/>
                </a:lnTo>
                <a:lnTo>
                  <a:pt x="6" y="13"/>
                </a:lnTo>
                <a:lnTo>
                  <a:pt x="8" y="13"/>
                </a:lnTo>
                <a:lnTo>
                  <a:pt x="9" y="11"/>
                </a:lnTo>
                <a:lnTo>
                  <a:pt x="10" y="11"/>
                </a:lnTo>
                <a:lnTo>
                  <a:pt x="10" y="9"/>
                </a:lnTo>
                <a:lnTo>
                  <a:pt x="11" y="10"/>
                </a:lnTo>
                <a:lnTo>
                  <a:pt x="13" y="10"/>
                </a:lnTo>
                <a:lnTo>
                  <a:pt x="14" y="9"/>
                </a:lnTo>
                <a:lnTo>
                  <a:pt x="15" y="8"/>
                </a:lnTo>
                <a:lnTo>
                  <a:pt x="19" y="7"/>
                </a:lnTo>
                <a:lnTo>
                  <a:pt x="20" y="7"/>
                </a:lnTo>
                <a:lnTo>
                  <a:pt x="21" y="8"/>
                </a:lnTo>
                <a:lnTo>
                  <a:pt x="22" y="7"/>
                </a:lnTo>
                <a:lnTo>
                  <a:pt x="23" y="8"/>
                </a:lnTo>
                <a:lnTo>
                  <a:pt x="23" y="9"/>
                </a:lnTo>
                <a:lnTo>
                  <a:pt x="25" y="12"/>
                </a:lnTo>
                <a:lnTo>
                  <a:pt x="26" y="12"/>
                </a:lnTo>
                <a:lnTo>
                  <a:pt x="27" y="12"/>
                </a:lnTo>
                <a:lnTo>
                  <a:pt x="28" y="13"/>
                </a:lnTo>
                <a:lnTo>
                  <a:pt x="27" y="14"/>
                </a:lnTo>
                <a:lnTo>
                  <a:pt x="29" y="15"/>
                </a:lnTo>
                <a:lnTo>
                  <a:pt x="31" y="15"/>
                </a:lnTo>
                <a:lnTo>
                  <a:pt x="33" y="17"/>
                </a:lnTo>
                <a:lnTo>
                  <a:pt x="34" y="17"/>
                </a:lnTo>
                <a:lnTo>
                  <a:pt x="35" y="19"/>
                </a:lnTo>
                <a:lnTo>
                  <a:pt x="33" y="23"/>
                </a:lnTo>
                <a:lnTo>
                  <a:pt x="32" y="25"/>
                </a:lnTo>
                <a:lnTo>
                  <a:pt x="33" y="27"/>
                </a:lnTo>
                <a:lnTo>
                  <a:pt x="35" y="27"/>
                </a:lnTo>
                <a:lnTo>
                  <a:pt x="36" y="26"/>
                </a:lnTo>
                <a:lnTo>
                  <a:pt x="38" y="28"/>
                </a:lnTo>
                <a:lnTo>
                  <a:pt x="39" y="28"/>
                </a:lnTo>
                <a:lnTo>
                  <a:pt x="40" y="27"/>
                </a:lnTo>
                <a:lnTo>
                  <a:pt x="42" y="27"/>
                </a:lnTo>
                <a:lnTo>
                  <a:pt x="45" y="28"/>
                </a:lnTo>
                <a:lnTo>
                  <a:pt x="46" y="29"/>
                </a:lnTo>
                <a:lnTo>
                  <a:pt x="47" y="29"/>
                </a:lnTo>
                <a:lnTo>
                  <a:pt x="47" y="28"/>
                </a:lnTo>
                <a:lnTo>
                  <a:pt x="46" y="28"/>
                </a:lnTo>
                <a:lnTo>
                  <a:pt x="45" y="26"/>
                </a:lnTo>
                <a:lnTo>
                  <a:pt x="44" y="25"/>
                </a:lnTo>
                <a:lnTo>
                  <a:pt x="44" y="24"/>
                </a:lnTo>
                <a:lnTo>
                  <a:pt x="45" y="24"/>
                </a:lnTo>
                <a:lnTo>
                  <a:pt x="44" y="23"/>
                </a:lnTo>
                <a:lnTo>
                  <a:pt x="43" y="21"/>
                </a:lnTo>
                <a:lnTo>
                  <a:pt x="41" y="19"/>
                </a:lnTo>
                <a:lnTo>
                  <a:pt x="41" y="17"/>
                </a:lnTo>
                <a:lnTo>
                  <a:pt x="41" y="16"/>
                </a:lnTo>
                <a:lnTo>
                  <a:pt x="41" y="13"/>
                </a:lnTo>
                <a:lnTo>
                  <a:pt x="41" y="12"/>
                </a:lnTo>
                <a:lnTo>
                  <a:pt x="41" y="11"/>
                </a:lnTo>
                <a:lnTo>
                  <a:pt x="41" y="10"/>
                </a:lnTo>
                <a:lnTo>
                  <a:pt x="41" y="9"/>
                </a:lnTo>
                <a:lnTo>
                  <a:pt x="42" y="8"/>
                </a:lnTo>
                <a:lnTo>
                  <a:pt x="44" y="6"/>
                </a:lnTo>
                <a:lnTo>
                  <a:pt x="45" y="6"/>
                </a:lnTo>
                <a:lnTo>
                  <a:pt x="45" y="4"/>
                </a:lnTo>
                <a:lnTo>
                  <a:pt x="46" y="4"/>
                </a:lnTo>
                <a:lnTo>
                  <a:pt x="47" y="4"/>
                </a:lnTo>
                <a:lnTo>
                  <a:pt x="46" y="6"/>
                </a:lnTo>
                <a:lnTo>
                  <a:pt x="45" y="8"/>
                </a:lnTo>
                <a:lnTo>
                  <a:pt x="44" y="9"/>
                </a:lnTo>
                <a:lnTo>
                  <a:pt x="44" y="10"/>
                </a:lnTo>
                <a:lnTo>
                  <a:pt x="44" y="12"/>
                </a:lnTo>
                <a:lnTo>
                  <a:pt x="46" y="12"/>
                </a:lnTo>
                <a:lnTo>
                  <a:pt x="46" y="15"/>
                </a:lnTo>
                <a:lnTo>
                  <a:pt x="46" y="16"/>
                </a:lnTo>
                <a:lnTo>
                  <a:pt x="44" y="17"/>
                </a:lnTo>
                <a:lnTo>
                  <a:pt x="45" y="18"/>
                </a:lnTo>
                <a:lnTo>
                  <a:pt x="46" y="18"/>
                </a:lnTo>
                <a:lnTo>
                  <a:pt x="46" y="19"/>
                </a:lnTo>
                <a:lnTo>
                  <a:pt x="46" y="20"/>
                </a:lnTo>
                <a:lnTo>
                  <a:pt x="46" y="21"/>
                </a:lnTo>
                <a:lnTo>
                  <a:pt x="46" y="22"/>
                </a:lnTo>
                <a:lnTo>
                  <a:pt x="47" y="24"/>
                </a:lnTo>
                <a:lnTo>
                  <a:pt x="49" y="25"/>
                </a:lnTo>
                <a:lnTo>
                  <a:pt x="50" y="25"/>
                </a:lnTo>
                <a:lnTo>
                  <a:pt x="51" y="24"/>
                </a:lnTo>
                <a:lnTo>
                  <a:pt x="52" y="24"/>
                </a:lnTo>
                <a:lnTo>
                  <a:pt x="52" y="25"/>
                </a:lnTo>
                <a:lnTo>
                  <a:pt x="52" y="26"/>
                </a:lnTo>
                <a:lnTo>
                  <a:pt x="53" y="28"/>
                </a:lnTo>
                <a:lnTo>
                  <a:pt x="54" y="29"/>
                </a:lnTo>
                <a:lnTo>
                  <a:pt x="55" y="29"/>
                </a:lnTo>
                <a:lnTo>
                  <a:pt x="56" y="28"/>
                </a:lnTo>
                <a:lnTo>
                  <a:pt x="61" y="27"/>
                </a:lnTo>
                <a:lnTo>
                  <a:pt x="61" y="26"/>
                </a:lnTo>
                <a:lnTo>
                  <a:pt x="61" y="25"/>
                </a:lnTo>
                <a:lnTo>
                  <a:pt x="62" y="19"/>
                </a:lnTo>
                <a:lnTo>
                  <a:pt x="54" y="21"/>
                </a:lnTo>
                <a:lnTo>
                  <a:pt x="47" y="0"/>
                </a:lnTo>
                <a:close/>
              </a:path>
            </a:pathLst>
          </a:custGeom>
          <a:solidFill>
            <a:schemeClr val="bg1"/>
          </a:solidFill>
          <a:ln w="12700" cmpd="sng">
            <a:solidFill>
              <a:srgbClr val="000000"/>
            </a:solidFill>
            <a:prstDash val="solid"/>
            <a:round/>
            <a:headEnd/>
            <a:tailEnd/>
          </a:ln>
        </p:spPr>
        <p:txBody>
          <a:bodyPr/>
          <a:lstStyle/>
          <a:p>
            <a:endParaRPr lang="en-US"/>
          </a:p>
        </p:txBody>
      </p:sp>
      <p:sp>
        <p:nvSpPr>
          <p:cNvPr id="30765" name="Freeform 64"/>
          <p:cNvSpPr>
            <a:spLocks/>
          </p:cNvSpPr>
          <p:nvPr/>
        </p:nvSpPr>
        <p:spPr bwMode="auto">
          <a:xfrm>
            <a:off x="6588125" y="3166700"/>
            <a:ext cx="107950" cy="185737"/>
          </a:xfrm>
          <a:custGeom>
            <a:avLst/>
            <a:gdLst>
              <a:gd name="T0" fmla="*/ 2147483647 w 15"/>
              <a:gd name="T1" fmla="*/ 2147483647 h 24"/>
              <a:gd name="T2" fmla="*/ 2147483647 w 15"/>
              <a:gd name="T3" fmla="*/ 2147483647 h 24"/>
              <a:gd name="T4" fmla="*/ 2147483647 w 15"/>
              <a:gd name="T5" fmla="*/ 2147483647 h 24"/>
              <a:gd name="T6" fmla="*/ 2147483647 w 15"/>
              <a:gd name="T7" fmla="*/ 2147483647 h 24"/>
              <a:gd name="T8" fmla="*/ 2147483647 w 15"/>
              <a:gd name="T9" fmla="*/ 2147483647 h 24"/>
              <a:gd name="T10" fmla="*/ 2147483647 w 15"/>
              <a:gd name="T11" fmla="*/ 2147483647 h 24"/>
              <a:gd name="T12" fmla="*/ 2147483647 w 15"/>
              <a:gd name="T13" fmla="*/ 2147483647 h 24"/>
              <a:gd name="T14" fmla="*/ 2147483647 w 15"/>
              <a:gd name="T15" fmla="*/ 2147483647 h 24"/>
              <a:gd name="T16" fmla="*/ 2147483647 w 15"/>
              <a:gd name="T17" fmla="*/ 2147483647 h 24"/>
              <a:gd name="T18" fmla="*/ 2147483647 w 15"/>
              <a:gd name="T19" fmla="*/ 2147483647 h 24"/>
              <a:gd name="T20" fmla="*/ 2147483647 w 15"/>
              <a:gd name="T21" fmla="*/ 2147483647 h 24"/>
              <a:gd name="T22" fmla="*/ 2147483647 w 15"/>
              <a:gd name="T23" fmla="*/ 2147483647 h 24"/>
              <a:gd name="T24" fmla="*/ 2147483647 w 15"/>
              <a:gd name="T25" fmla="*/ 2147483647 h 24"/>
              <a:gd name="T26" fmla="*/ 2147483647 w 15"/>
              <a:gd name="T27" fmla="*/ 2147483647 h 24"/>
              <a:gd name="T28" fmla="*/ 2147483647 w 15"/>
              <a:gd name="T29" fmla="*/ 0 h 24"/>
              <a:gd name="T30" fmla="*/ 2147483647 w 15"/>
              <a:gd name="T31" fmla="*/ 0 h 24"/>
              <a:gd name="T32" fmla="*/ 2147483647 w 15"/>
              <a:gd name="T33" fmla="*/ 0 h 24"/>
              <a:gd name="T34" fmla="*/ 2147483647 w 15"/>
              <a:gd name="T35" fmla="*/ 2147483647 h 24"/>
              <a:gd name="T36" fmla="*/ 2147483647 w 15"/>
              <a:gd name="T37" fmla="*/ 2147483647 h 24"/>
              <a:gd name="T38" fmla="*/ 2147483647 w 15"/>
              <a:gd name="T39" fmla="*/ 2147483647 h 24"/>
              <a:gd name="T40" fmla="*/ 0 w 15"/>
              <a:gd name="T41" fmla="*/ 2147483647 h 24"/>
              <a:gd name="T42" fmla="*/ 2147483647 w 15"/>
              <a:gd name="T43" fmla="*/ 2147483647 h 24"/>
              <a:gd name="T44" fmla="*/ 2147483647 w 15"/>
              <a:gd name="T45" fmla="*/ 2147483647 h 24"/>
              <a:gd name="T46" fmla="*/ 2147483647 w 15"/>
              <a:gd name="T47" fmla="*/ 2147483647 h 2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
              <a:gd name="T73" fmla="*/ 0 h 24"/>
              <a:gd name="T74" fmla="*/ 15 w 15"/>
              <a:gd name="T75" fmla="*/ 24 h 2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 h="24">
                <a:moveTo>
                  <a:pt x="15" y="22"/>
                </a:moveTo>
                <a:lnTo>
                  <a:pt x="15" y="20"/>
                </a:lnTo>
                <a:lnTo>
                  <a:pt x="14" y="18"/>
                </a:lnTo>
                <a:lnTo>
                  <a:pt x="12" y="16"/>
                </a:lnTo>
                <a:lnTo>
                  <a:pt x="10" y="15"/>
                </a:lnTo>
                <a:lnTo>
                  <a:pt x="9" y="14"/>
                </a:lnTo>
                <a:lnTo>
                  <a:pt x="9" y="12"/>
                </a:lnTo>
                <a:lnTo>
                  <a:pt x="7" y="9"/>
                </a:lnTo>
                <a:lnTo>
                  <a:pt x="6" y="8"/>
                </a:lnTo>
                <a:lnTo>
                  <a:pt x="5" y="6"/>
                </a:lnTo>
                <a:lnTo>
                  <a:pt x="4" y="5"/>
                </a:lnTo>
                <a:lnTo>
                  <a:pt x="4" y="4"/>
                </a:lnTo>
                <a:lnTo>
                  <a:pt x="4" y="3"/>
                </a:lnTo>
                <a:lnTo>
                  <a:pt x="5" y="0"/>
                </a:lnTo>
                <a:lnTo>
                  <a:pt x="4" y="0"/>
                </a:lnTo>
                <a:lnTo>
                  <a:pt x="2" y="0"/>
                </a:lnTo>
                <a:lnTo>
                  <a:pt x="1" y="1"/>
                </a:lnTo>
                <a:lnTo>
                  <a:pt x="1" y="2"/>
                </a:lnTo>
                <a:lnTo>
                  <a:pt x="1" y="3"/>
                </a:lnTo>
                <a:lnTo>
                  <a:pt x="0" y="3"/>
                </a:lnTo>
                <a:lnTo>
                  <a:pt x="7" y="24"/>
                </a:lnTo>
                <a:lnTo>
                  <a:pt x="15" y="22"/>
                </a:lnTo>
                <a:close/>
              </a:path>
            </a:pathLst>
          </a:custGeom>
          <a:solidFill>
            <a:schemeClr val="bg1"/>
          </a:solidFill>
          <a:ln w="12700" cmpd="sng">
            <a:solidFill>
              <a:srgbClr val="000000"/>
            </a:solidFill>
            <a:prstDash val="solid"/>
            <a:round/>
            <a:headEnd/>
            <a:tailEnd/>
          </a:ln>
        </p:spPr>
        <p:txBody>
          <a:bodyPr/>
          <a:lstStyle/>
          <a:p>
            <a:endParaRPr lang="en-US"/>
          </a:p>
        </p:txBody>
      </p:sp>
      <p:sp>
        <p:nvSpPr>
          <p:cNvPr id="30766" name="Freeform 65"/>
          <p:cNvSpPr>
            <a:spLocks/>
          </p:cNvSpPr>
          <p:nvPr/>
        </p:nvSpPr>
        <p:spPr bwMode="auto">
          <a:xfrm>
            <a:off x="6616700" y="2950800"/>
            <a:ext cx="138113" cy="325437"/>
          </a:xfrm>
          <a:custGeom>
            <a:avLst/>
            <a:gdLst>
              <a:gd name="T0" fmla="*/ 0 w 19"/>
              <a:gd name="T1" fmla="*/ 2147483647 h 42"/>
              <a:gd name="T2" fmla="*/ 0 w 19"/>
              <a:gd name="T3" fmla="*/ 2147483647 h 42"/>
              <a:gd name="T4" fmla="*/ 2147483647 w 19"/>
              <a:gd name="T5" fmla="*/ 2147483647 h 42"/>
              <a:gd name="T6" fmla="*/ 2147483647 w 19"/>
              <a:gd name="T7" fmla="*/ 2147483647 h 42"/>
              <a:gd name="T8" fmla="*/ 2147483647 w 19"/>
              <a:gd name="T9" fmla="*/ 2147483647 h 42"/>
              <a:gd name="T10" fmla="*/ 2147483647 w 19"/>
              <a:gd name="T11" fmla="*/ 2147483647 h 42"/>
              <a:gd name="T12" fmla="*/ 2147483647 w 19"/>
              <a:gd name="T13" fmla="*/ 2147483647 h 42"/>
              <a:gd name="T14" fmla="*/ 2147483647 w 19"/>
              <a:gd name="T15" fmla="*/ 2147483647 h 42"/>
              <a:gd name="T16" fmla="*/ 2147483647 w 19"/>
              <a:gd name="T17" fmla="*/ 2147483647 h 42"/>
              <a:gd name="T18" fmla="*/ 2147483647 w 19"/>
              <a:gd name="T19" fmla="*/ 2147483647 h 42"/>
              <a:gd name="T20" fmla="*/ 2147483647 w 19"/>
              <a:gd name="T21" fmla="*/ 2147483647 h 42"/>
              <a:gd name="T22" fmla="*/ 2147483647 w 19"/>
              <a:gd name="T23" fmla="*/ 2147483647 h 42"/>
              <a:gd name="T24" fmla="*/ 2147483647 w 19"/>
              <a:gd name="T25" fmla="*/ 2147483647 h 42"/>
              <a:gd name="T26" fmla="*/ 2147483647 w 19"/>
              <a:gd name="T27" fmla="*/ 2147483647 h 42"/>
              <a:gd name="T28" fmla="*/ 2147483647 w 19"/>
              <a:gd name="T29" fmla="*/ 2147483647 h 42"/>
              <a:gd name="T30" fmla="*/ 2147483647 w 19"/>
              <a:gd name="T31" fmla="*/ 2147483647 h 42"/>
              <a:gd name="T32" fmla="*/ 2147483647 w 19"/>
              <a:gd name="T33" fmla="*/ 2147483647 h 42"/>
              <a:gd name="T34" fmla="*/ 2147483647 w 19"/>
              <a:gd name="T35" fmla="*/ 2147483647 h 42"/>
              <a:gd name="T36" fmla="*/ 2147483647 w 19"/>
              <a:gd name="T37" fmla="*/ 2147483647 h 42"/>
              <a:gd name="T38" fmla="*/ 2147483647 w 19"/>
              <a:gd name="T39" fmla="*/ 2147483647 h 42"/>
              <a:gd name="T40" fmla="*/ 2147483647 w 19"/>
              <a:gd name="T41" fmla="*/ 0 h 42"/>
              <a:gd name="T42" fmla="*/ 2147483647 w 19"/>
              <a:gd name="T43" fmla="*/ 2147483647 h 42"/>
              <a:gd name="T44" fmla="*/ 2147483647 w 19"/>
              <a:gd name="T45" fmla="*/ 2147483647 h 42"/>
              <a:gd name="T46" fmla="*/ 0 w 19"/>
              <a:gd name="T47" fmla="*/ 2147483647 h 42"/>
              <a:gd name="T48" fmla="*/ 2147483647 w 19"/>
              <a:gd name="T49" fmla="*/ 2147483647 h 42"/>
              <a:gd name="T50" fmla="*/ 2147483647 w 19"/>
              <a:gd name="T51" fmla="*/ 2147483647 h 42"/>
              <a:gd name="T52" fmla="*/ 2147483647 w 19"/>
              <a:gd name="T53" fmla="*/ 2147483647 h 42"/>
              <a:gd name="T54" fmla="*/ 2147483647 w 19"/>
              <a:gd name="T55" fmla="*/ 2147483647 h 42"/>
              <a:gd name="T56" fmla="*/ 2147483647 w 19"/>
              <a:gd name="T57" fmla="*/ 2147483647 h 42"/>
              <a:gd name="T58" fmla="*/ 2147483647 w 19"/>
              <a:gd name="T59" fmla="*/ 2147483647 h 42"/>
              <a:gd name="T60" fmla="*/ 2147483647 w 19"/>
              <a:gd name="T61" fmla="*/ 2147483647 h 42"/>
              <a:gd name="T62" fmla="*/ 2147483647 w 19"/>
              <a:gd name="T63" fmla="*/ 2147483647 h 42"/>
              <a:gd name="T64" fmla="*/ 2147483647 w 19"/>
              <a:gd name="T65" fmla="*/ 2147483647 h 4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9"/>
              <a:gd name="T100" fmla="*/ 0 h 42"/>
              <a:gd name="T101" fmla="*/ 19 w 19"/>
              <a:gd name="T102" fmla="*/ 42 h 4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9" h="42">
                <a:moveTo>
                  <a:pt x="1" y="28"/>
                </a:moveTo>
                <a:lnTo>
                  <a:pt x="0" y="31"/>
                </a:lnTo>
                <a:lnTo>
                  <a:pt x="0" y="32"/>
                </a:lnTo>
                <a:lnTo>
                  <a:pt x="1" y="33"/>
                </a:lnTo>
                <a:lnTo>
                  <a:pt x="2" y="34"/>
                </a:lnTo>
                <a:lnTo>
                  <a:pt x="3" y="35"/>
                </a:lnTo>
                <a:lnTo>
                  <a:pt x="6" y="37"/>
                </a:lnTo>
                <a:lnTo>
                  <a:pt x="7" y="37"/>
                </a:lnTo>
                <a:lnTo>
                  <a:pt x="9" y="38"/>
                </a:lnTo>
                <a:lnTo>
                  <a:pt x="10" y="38"/>
                </a:lnTo>
                <a:lnTo>
                  <a:pt x="10" y="40"/>
                </a:lnTo>
                <a:lnTo>
                  <a:pt x="10" y="41"/>
                </a:lnTo>
                <a:lnTo>
                  <a:pt x="11" y="42"/>
                </a:lnTo>
                <a:lnTo>
                  <a:pt x="12" y="41"/>
                </a:lnTo>
                <a:lnTo>
                  <a:pt x="13" y="39"/>
                </a:lnTo>
                <a:lnTo>
                  <a:pt x="13" y="37"/>
                </a:lnTo>
                <a:lnTo>
                  <a:pt x="14" y="35"/>
                </a:lnTo>
                <a:lnTo>
                  <a:pt x="15" y="33"/>
                </a:lnTo>
                <a:lnTo>
                  <a:pt x="17" y="30"/>
                </a:lnTo>
                <a:lnTo>
                  <a:pt x="18" y="28"/>
                </a:lnTo>
                <a:lnTo>
                  <a:pt x="19" y="26"/>
                </a:lnTo>
                <a:lnTo>
                  <a:pt x="18" y="25"/>
                </a:lnTo>
                <a:lnTo>
                  <a:pt x="18" y="19"/>
                </a:lnTo>
                <a:lnTo>
                  <a:pt x="18" y="15"/>
                </a:lnTo>
                <a:lnTo>
                  <a:pt x="17" y="13"/>
                </a:lnTo>
                <a:lnTo>
                  <a:pt x="15" y="14"/>
                </a:lnTo>
                <a:lnTo>
                  <a:pt x="14" y="14"/>
                </a:lnTo>
                <a:lnTo>
                  <a:pt x="13" y="14"/>
                </a:lnTo>
                <a:lnTo>
                  <a:pt x="12" y="14"/>
                </a:lnTo>
                <a:lnTo>
                  <a:pt x="12" y="13"/>
                </a:lnTo>
                <a:lnTo>
                  <a:pt x="13" y="11"/>
                </a:lnTo>
                <a:lnTo>
                  <a:pt x="14" y="11"/>
                </a:lnTo>
                <a:lnTo>
                  <a:pt x="14" y="9"/>
                </a:lnTo>
                <a:lnTo>
                  <a:pt x="15" y="8"/>
                </a:lnTo>
                <a:lnTo>
                  <a:pt x="15" y="7"/>
                </a:lnTo>
                <a:lnTo>
                  <a:pt x="16" y="6"/>
                </a:lnTo>
                <a:lnTo>
                  <a:pt x="15" y="4"/>
                </a:lnTo>
                <a:lnTo>
                  <a:pt x="4" y="0"/>
                </a:lnTo>
                <a:lnTo>
                  <a:pt x="4" y="1"/>
                </a:lnTo>
                <a:lnTo>
                  <a:pt x="3" y="2"/>
                </a:lnTo>
                <a:lnTo>
                  <a:pt x="3" y="3"/>
                </a:lnTo>
                <a:lnTo>
                  <a:pt x="2" y="6"/>
                </a:lnTo>
                <a:lnTo>
                  <a:pt x="1" y="7"/>
                </a:lnTo>
                <a:lnTo>
                  <a:pt x="0" y="8"/>
                </a:lnTo>
                <a:lnTo>
                  <a:pt x="1" y="9"/>
                </a:lnTo>
                <a:lnTo>
                  <a:pt x="2" y="11"/>
                </a:lnTo>
                <a:lnTo>
                  <a:pt x="1" y="11"/>
                </a:lnTo>
                <a:lnTo>
                  <a:pt x="1" y="14"/>
                </a:lnTo>
                <a:lnTo>
                  <a:pt x="1" y="15"/>
                </a:lnTo>
                <a:lnTo>
                  <a:pt x="3" y="15"/>
                </a:lnTo>
                <a:lnTo>
                  <a:pt x="3" y="17"/>
                </a:lnTo>
                <a:lnTo>
                  <a:pt x="5" y="17"/>
                </a:lnTo>
                <a:lnTo>
                  <a:pt x="5" y="18"/>
                </a:lnTo>
                <a:lnTo>
                  <a:pt x="6" y="18"/>
                </a:lnTo>
                <a:lnTo>
                  <a:pt x="7" y="19"/>
                </a:lnTo>
                <a:lnTo>
                  <a:pt x="9" y="20"/>
                </a:lnTo>
                <a:lnTo>
                  <a:pt x="9" y="21"/>
                </a:lnTo>
                <a:lnTo>
                  <a:pt x="7" y="22"/>
                </a:lnTo>
                <a:lnTo>
                  <a:pt x="4" y="24"/>
                </a:lnTo>
                <a:lnTo>
                  <a:pt x="4" y="26"/>
                </a:lnTo>
                <a:lnTo>
                  <a:pt x="1" y="28"/>
                </a:lnTo>
                <a:close/>
              </a:path>
            </a:pathLst>
          </a:custGeom>
          <a:solidFill>
            <a:schemeClr val="bg1"/>
          </a:solidFill>
          <a:ln w="12700" cmpd="sng">
            <a:solidFill>
              <a:srgbClr val="000000"/>
            </a:solidFill>
            <a:prstDash val="solid"/>
            <a:round/>
            <a:headEnd/>
            <a:tailEnd/>
          </a:ln>
        </p:spPr>
        <p:txBody>
          <a:bodyPr/>
          <a:lstStyle/>
          <a:p>
            <a:endParaRPr lang="en-US"/>
          </a:p>
        </p:txBody>
      </p:sp>
      <p:sp>
        <p:nvSpPr>
          <p:cNvPr id="30767" name="Freeform 66"/>
          <p:cNvSpPr>
            <a:spLocks/>
          </p:cNvSpPr>
          <p:nvPr/>
        </p:nvSpPr>
        <p:spPr bwMode="auto">
          <a:xfrm>
            <a:off x="6738938" y="2803162"/>
            <a:ext cx="166687" cy="169863"/>
          </a:xfrm>
          <a:custGeom>
            <a:avLst/>
            <a:gdLst>
              <a:gd name="T0" fmla="*/ 0 w 23"/>
              <a:gd name="T1" fmla="*/ 2147483647 h 22"/>
              <a:gd name="T2" fmla="*/ 2147483647 w 23"/>
              <a:gd name="T3" fmla="*/ 2147483647 h 22"/>
              <a:gd name="T4" fmla="*/ 2147483647 w 23"/>
              <a:gd name="T5" fmla="*/ 2147483647 h 22"/>
              <a:gd name="T6" fmla="*/ 2147483647 w 23"/>
              <a:gd name="T7" fmla="*/ 2147483647 h 22"/>
              <a:gd name="T8" fmla="*/ 2147483647 w 23"/>
              <a:gd name="T9" fmla="*/ 2147483647 h 22"/>
              <a:gd name="T10" fmla="*/ 2147483647 w 23"/>
              <a:gd name="T11" fmla="*/ 0 h 22"/>
              <a:gd name="T12" fmla="*/ 2147483647 w 23"/>
              <a:gd name="T13" fmla="*/ 2147483647 h 22"/>
              <a:gd name="T14" fmla="*/ 2147483647 w 23"/>
              <a:gd name="T15" fmla="*/ 2147483647 h 22"/>
              <a:gd name="T16" fmla="*/ 2147483647 w 23"/>
              <a:gd name="T17" fmla="*/ 2147483647 h 22"/>
              <a:gd name="T18" fmla="*/ 2147483647 w 23"/>
              <a:gd name="T19" fmla="*/ 2147483647 h 22"/>
              <a:gd name="T20" fmla="*/ 2147483647 w 23"/>
              <a:gd name="T21" fmla="*/ 2147483647 h 22"/>
              <a:gd name="T22" fmla="*/ 2147483647 w 23"/>
              <a:gd name="T23" fmla="*/ 2147483647 h 22"/>
              <a:gd name="T24" fmla="*/ 2147483647 w 23"/>
              <a:gd name="T25" fmla="*/ 2147483647 h 22"/>
              <a:gd name="T26" fmla="*/ 2147483647 w 23"/>
              <a:gd name="T27" fmla="*/ 2147483647 h 22"/>
              <a:gd name="T28" fmla="*/ 2147483647 w 23"/>
              <a:gd name="T29" fmla="*/ 2147483647 h 22"/>
              <a:gd name="T30" fmla="*/ 2147483647 w 23"/>
              <a:gd name="T31" fmla="*/ 2147483647 h 22"/>
              <a:gd name="T32" fmla="*/ 2147483647 w 23"/>
              <a:gd name="T33" fmla="*/ 2147483647 h 22"/>
              <a:gd name="T34" fmla="*/ 2147483647 w 23"/>
              <a:gd name="T35" fmla="*/ 2147483647 h 22"/>
              <a:gd name="T36" fmla="*/ 2147483647 w 23"/>
              <a:gd name="T37" fmla="*/ 2147483647 h 22"/>
              <a:gd name="T38" fmla="*/ 2147483647 w 23"/>
              <a:gd name="T39" fmla="*/ 2147483647 h 22"/>
              <a:gd name="T40" fmla="*/ 2147483647 w 23"/>
              <a:gd name="T41" fmla="*/ 2147483647 h 22"/>
              <a:gd name="T42" fmla="*/ 2147483647 w 23"/>
              <a:gd name="T43" fmla="*/ 2147483647 h 22"/>
              <a:gd name="T44" fmla="*/ 2147483647 w 23"/>
              <a:gd name="T45" fmla="*/ 2147483647 h 22"/>
              <a:gd name="T46" fmla="*/ 0 w 23"/>
              <a:gd name="T47" fmla="*/ 2147483647 h 22"/>
              <a:gd name="T48" fmla="*/ 2147483647 w 23"/>
              <a:gd name="T49" fmla="*/ 2147483647 h 22"/>
              <a:gd name="T50" fmla="*/ 2147483647 w 23"/>
              <a:gd name="T51" fmla="*/ 2147483647 h 22"/>
              <a:gd name="T52" fmla="*/ 2147483647 w 23"/>
              <a:gd name="T53" fmla="*/ 2147483647 h 22"/>
              <a:gd name="T54" fmla="*/ 0 w 23"/>
              <a:gd name="T55" fmla="*/ 2147483647 h 22"/>
              <a:gd name="T56" fmla="*/ 0 w 23"/>
              <a:gd name="T57" fmla="*/ 2147483647 h 2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3"/>
              <a:gd name="T88" fmla="*/ 0 h 22"/>
              <a:gd name="T89" fmla="*/ 23 w 23"/>
              <a:gd name="T90" fmla="*/ 22 h 2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3" h="22">
                <a:moveTo>
                  <a:pt x="0" y="4"/>
                </a:moveTo>
                <a:lnTo>
                  <a:pt x="8" y="2"/>
                </a:lnTo>
                <a:lnTo>
                  <a:pt x="8" y="3"/>
                </a:lnTo>
                <a:lnTo>
                  <a:pt x="9" y="3"/>
                </a:lnTo>
                <a:lnTo>
                  <a:pt x="20" y="0"/>
                </a:lnTo>
                <a:lnTo>
                  <a:pt x="23" y="9"/>
                </a:lnTo>
                <a:lnTo>
                  <a:pt x="23" y="10"/>
                </a:lnTo>
                <a:lnTo>
                  <a:pt x="22" y="10"/>
                </a:lnTo>
                <a:lnTo>
                  <a:pt x="23" y="11"/>
                </a:lnTo>
                <a:lnTo>
                  <a:pt x="21" y="12"/>
                </a:lnTo>
                <a:lnTo>
                  <a:pt x="17" y="13"/>
                </a:lnTo>
                <a:lnTo>
                  <a:pt x="16" y="13"/>
                </a:lnTo>
                <a:lnTo>
                  <a:pt x="16" y="14"/>
                </a:lnTo>
                <a:lnTo>
                  <a:pt x="13" y="15"/>
                </a:lnTo>
                <a:lnTo>
                  <a:pt x="10" y="16"/>
                </a:lnTo>
                <a:lnTo>
                  <a:pt x="8" y="18"/>
                </a:lnTo>
                <a:lnTo>
                  <a:pt x="3" y="21"/>
                </a:lnTo>
                <a:lnTo>
                  <a:pt x="2" y="22"/>
                </a:lnTo>
                <a:lnTo>
                  <a:pt x="0" y="21"/>
                </a:lnTo>
                <a:lnTo>
                  <a:pt x="2" y="19"/>
                </a:lnTo>
                <a:lnTo>
                  <a:pt x="2" y="18"/>
                </a:lnTo>
                <a:lnTo>
                  <a:pt x="2" y="17"/>
                </a:lnTo>
                <a:lnTo>
                  <a:pt x="0" y="4"/>
                </a:lnTo>
                <a:close/>
              </a:path>
            </a:pathLst>
          </a:custGeom>
          <a:solidFill>
            <a:srgbClr val="AAC8F5"/>
          </a:solidFill>
          <a:ln w="12700" cmpd="sng">
            <a:solidFill>
              <a:srgbClr val="000000"/>
            </a:solidFill>
            <a:prstDash val="solid"/>
            <a:round/>
            <a:headEnd/>
            <a:tailEnd/>
          </a:ln>
        </p:spPr>
        <p:txBody>
          <a:bodyPr/>
          <a:lstStyle/>
          <a:p>
            <a:endParaRPr lang="en-US"/>
          </a:p>
        </p:txBody>
      </p:sp>
      <p:sp>
        <p:nvSpPr>
          <p:cNvPr id="30768" name="Freeform 67"/>
          <p:cNvSpPr>
            <a:spLocks/>
          </p:cNvSpPr>
          <p:nvPr/>
        </p:nvSpPr>
        <p:spPr bwMode="auto">
          <a:xfrm>
            <a:off x="6732588" y="2671400"/>
            <a:ext cx="327025" cy="177800"/>
          </a:xfrm>
          <a:custGeom>
            <a:avLst/>
            <a:gdLst>
              <a:gd name="T0" fmla="*/ 2147483647 w 45"/>
              <a:gd name="T1" fmla="*/ 2147483647 h 23"/>
              <a:gd name="T2" fmla="*/ 2147483647 w 45"/>
              <a:gd name="T3" fmla="*/ 2147483647 h 23"/>
              <a:gd name="T4" fmla="*/ 2147483647 w 45"/>
              <a:gd name="T5" fmla="*/ 2147483647 h 23"/>
              <a:gd name="T6" fmla="*/ 2147483647 w 45"/>
              <a:gd name="T7" fmla="*/ 2147483647 h 23"/>
              <a:gd name="T8" fmla="*/ 2147483647 w 45"/>
              <a:gd name="T9" fmla="*/ 0 h 23"/>
              <a:gd name="T10" fmla="*/ 2147483647 w 45"/>
              <a:gd name="T11" fmla="*/ 0 h 23"/>
              <a:gd name="T12" fmla="*/ 2147483647 w 45"/>
              <a:gd name="T13" fmla="*/ 2147483647 h 23"/>
              <a:gd name="T14" fmla="*/ 2147483647 w 45"/>
              <a:gd name="T15" fmla="*/ 2147483647 h 23"/>
              <a:gd name="T16" fmla="*/ 2147483647 w 45"/>
              <a:gd name="T17" fmla="*/ 2147483647 h 23"/>
              <a:gd name="T18" fmla="*/ 2147483647 w 45"/>
              <a:gd name="T19" fmla="*/ 2147483647 h 23"/>
              <a:gd name="T20" fmla="*/ 2147483647 w 45"/>
              <a:gd name="T21" fmla="*/ 2147483647 h 23"/>
              <a:gd name="T22" fmla="*/ 2147483647 w 45"/>
              <a:gd name="T23" fmla="*/ 2147483647 h 23"/>
              <a:gd name="T24" fmla="*/ 2147483647 w 45"/>
              <a:gd name="T25" fmla="*/ 2147483647 h 23"/>
              <a:gd name="T26" fmla="*/ 2147483647 w 45"/>
              <a:gd name="T27" fmla="*/ 2147483647 h 23"/>
              <a:gd name="T28" fmla="*/ 2147483647 w 45"/>
              <a:gd name="T29" fmla="*/ 2147483647 h 23"/>
              <a:gd name="T30" fmla="*/ 2147483647 w 45"/>
              <a:gd name="T31" fmla="*/ 2147483647 h 23"/>
              <a:gd name="T32" fmla="*/ 2147483647 w 45"/>
              <a:gd name="T33" fmla="*/ 2147483647 h 23"/>
              <a:gd name="T34" fmla="*/ 2147483647 w 45"/>
              <a:gd name="T35" fmla="*/ 2147483647 h 23"/>
              <a:gd name="T36" fmla="*/ 2147483647 w 45"/>
              <a:gd name="T37" fmla="*/ 2147483647 h 23"/>
              <a:gd name="T38" fmla="*/ 2147483647 w 45"/>
              <a:gd name="T39" fmla="*/ 2147483647 h 23"/>
              <a:gd name="T40" fmla="*/ 2147483647 w 45"/>
              <a:gd name="T41" fmla="*/ 2147483647 h 23"/>
              <a:gd name="T42" fmla="*/ 2147483647 w 45"/>
              <a:gd name="T43" fmla="*/ 2147483647 h 23"/>
              <a:gd name="T44" fmla="*/ 2147483647 w 45"/>
              <a:gd name="T45" fmla="*/ 2147483647 h 23"/>
              <a:gd name="T46" fmla="*/ 2147483647 w 45"/>
              <a:gd name="T47" fmla="*/ 2147483647 h 23"/>
              <a:gd name="T48" fmla="*/ 2147483647 w 45"/>
              <a:gd name="T49" fmla="*/ 2147483647 h 23"/>
              <a:gd name="T50" fmla="*/ 2147483647 w 45"/>
              <a:gd name="T51" fmla="*/ 2147483647 h 23"/>
              <a:gd name="T52" fmla="*/ 2147483647 w 45"/>
              <a:gd name="T53" fmla="*/ 2147483647 h 23"/>
              <a:gd name="T54" fmla="*/ 2147483647 w 45"/>
              <a:gd name="T55" fmla="*/ 2147483647 h 23"/>
              <a:gd name="T56" fmla="*/ 2147483647 w 45"/>
              <a:gd name="T57" fmla="*/ 2147483647 h 23"/>
              <a:gd name="T58" fmla="*/ 2147483647 w 45"/>
              <a:gd name="T59" fmla="*/ 2147483647 h 23"/>
              <a:gd name="T60" fmla="*/ 2147483647 w 45"/>
              <a:gd name="T61" fmla="*/ 2147483647 h 23"/>
              <a:gd name="T62" fmla="*/ 2147483647 w 45"/>
              <a:gd name="T63" fmla="*/ 2147483647 h 23"/>
              <a:gd name="T64" fmla="*/ 0 w 45"/>
              <a:gd name="T65" fmla="*/ 2147483647 h 23"/>
              <a:gd name="T66" fmla="*/ 0 w 45"/>
              <a:gd name="T67" fmla="*/ 2147483647 h 2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5"/>
              <a:gd name="T103" fmla="*/ 0 h 23"/>
              <a:gd name="T104" fmla="*/ 45 w 45"/>
              <a:gd name="T105" fmla="*/ 23 h 2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5" h="23">
                <a:moveTo>
                  <a:pt x="0" y="9"/>
                </a:moveTo>
                <a:lnTo>
                  <a:pt x="10" y="7"/>
                </a:lnTo>
                <a:lnTo>
                  <a:pt x="24" y="4"/>
                </a:lnTo>
                <a:lnTo>
                  <a:pt x="24" y="3"/>
                </a:lnTo>
                <a:lnTo>
                  <a:pt x="25" y="3"/>
                </a:lnTo>
                <a:lnTo>
                  <a:pt x="25" y="2"/>
                </a:lnTo>
                <a:lnTo>
                  <a:pt x="26" y="2"/>
                </a:lnTo>
                <a:lnTo>
                  <a:pt x="27" y="0"/>
                </a:lnTo>
                <a:lnTo>
                  <a:pt x="28" y="0"/>
                </a:lnTo>
                <a:lnTo>
                  <a:pt x="29" y="0"/>
                </a:lnTo>
                <a:lnTo>
                  <a:pt x="30" y="2"/>
                </a:lnTo>
                <a:lnTo>
                  <a:pt x="31" y="3"/>
                </a:lnTo>
                <a:lnTo>
                  <a:pt x="32" y="4"/>
                </a:lnTo>
                <a:lnTo>
                  <a:pt x="32" y="5"/>
                </a:lnTo>
                <a:lnTo>
                  <a:pt x="31" y="5"/>
                </a:lnTo>
                <a:lnTo>
                  <a:pt x="30" y="7"/>
                </a:lnTo>
                <a:lnTo>
                  <a:pt x="29" y="9"/>
                </a:lnTo>
                <a:lnTo>
                  <a:pt x="29" y="10"/>
                </a:lnTo>
                <a:lnTo>
                  <a:pt x="31" y="9"/>
                </a:lnTo>
                <a:lnTo>
                  <a:pt x="33" y="10"/>
                </a:lnTo>
                <a:lnTo>
                  <a:pt x="36" y="13"/>
                </a:lnTo>
                <a:lnTo>
                  <a:pt x="36" y="15"/>
                </a:lnTo>
                <a:lnTo>
                  <a:pt x="38" y="16"/>
                </a:lnTo>
                <a:lnTo>
                  <a:pt x="41" y="16"/>
                </a:lnTo>
                <a:lnTo>
                  <a:pt x="42" y="16"/>
                </a:lnTo>
                <a:lnTo>
                  <a:pt x="43" y="14"/>
                </a:lnTo>
                <a:lnTo>
                  <a:pt x="43" y="13"/>
                </a:lnTo>
                <a:lnTo>
                  <a:pt x="42" y="12"/>
                </a:lnTo>
                <a:lnTo>
                  <a:pt x="40" y="11"/>
                </a:lnTo>
                <a:lnTo>
                  <a:pt x="40" y="10"/>
                </a:lnTo>
                <a:lnTo>
                  <a:pt x="41" y="11"/>
                </a:lnTo>
                <a:lnTo>
                  <a:pt x="42" y="11"/>
                </a:lnTo>
                <a:lnTo>
                  <a:pt x="44" y="14"/>
                </a:lnTo>
                <a:lnTo>
                  <a:pt x="45" y="16"/>
                </a:lnTo>
                <a:lnTo>
                  <a:pt x="45" y="18"/>
                </a:lnTo>
                <a:lnTo>
                  <a:pt x="44" y="17"/>
                </a:lnTo>
                <a:lnTo>
                  <a:pt x="42" y="18"/>
                </a:lnTo>
                <a:lnTo>
                  <a:pt x="40" y="19"/>
                </a:lnTo>
                <a:lnTo>
                  <a:pt x="38" y="21"/>
                </a:lnTo>
                <a:lnTo>
                  <a:pt x="37" y="21"/>
                </a:lnTo>
                <a:lnTo>
                  <a:pt x="37" y="20"/>
                </a:lnTo>
                <a:lnTo>
                  <a:pt x="37" y="18"/>
                </a:lnTo>
                <a:lnTo>
                  <a:pt x="36" y="18"/>
                </a:lnTo>
                <a:lnTo>
                  <a:pt x="35" y="20"/>
                </a:lnTo>
                <a:lnTo>
                  <a:pt x="34" y="22"/>
                </a:lnTo>
                <a:lnTo>
                  <a:pt x="33" y="23"/>
                </a:lnTo>
                <a:lnTo>
                  <a:pt x="32" y="22"/>
                </a:lnTo>
                <a:lnTo>
                  <a:pt x="32" y="21"/>
                </a:lnTo>
                <a:lnTo>
                  <a:pt x="31" y="21"/>
                </a:lnTo>
                <a:lnTo>
                  <a:pt x="30" y="20"/>
                </a:lnTo>
                <a:lnTo>
                  <a:pt x="28" y="19"/>
                </a:lnTo>
                <a:lnTo>
                  <a:pt x="27" y="17"/>
                </a:lnTo>
                <a:lnTo>
                  <a:pt x="26" y="15"/>
                </a:lnTo>
                <a:lnTo>
                  <a:pt x="21" y="17"/>
                </a:lnTo>
                <a:lnTo>
                  <a:pt x="10" y="20"/>
                </a:lnTo>
                <a:lnTo>
                  <a:pt x="9" y="20"/>
                </a:lnTo>
                <a:lnTo>
                  <a:pt x="9" y="19"/>
                </a:lnTo>
                <a:lnTo>
                  <a:pt x="1" y="21"/>
                </a:lnTo>
                <a:lnTo>
                  <a:pt x="0" y="21"/>
                </a:lnTo>
                <a:lnTo>
                  <a:pt x="0" y="9"/>
                </a:lnTo>
                <a:close/>
              </a:path>
            </a:pathLst>
          </a:custGeom>
          <a:solidFill>
            <a:schemeClr val="bg1"/>
          </a:solidFill>
          <a:ln w="12700" cmpd="sng">
            <a:solidFill>
              <a:srgbClr val="000000"/>
            </a:solidFill>
            <a:prstDash val="solid"/>
            <a:round/>
            <a:headEnd/>
            <a:tailEnd/>
          </a:ln>
        </p:spPr>
        <p:txBody>
          <a:bodyPr/>
          <a:lstStyle/>
          <a:p>
            <a:endParaRPr lang="en-US"/>
          </a:p>
        </p:txBody>
      </p:sp>
      <p:sp>
        <p:nvSpPr>
          <p:cNvPr id="30769" name="Freeform 68"/>
          <p:cNvSpPr>
            <a:spLocks/>
          </p:cNvSpPr>
          <p:nvPr/>
        </p:nvSpPr>
        <p:spPr bwMode="auto">
          <a:xfrm>
            <a:off x="6884988" y="2787287"/>
            <a:ext cx="85725" cy="101600"/>
          </a:xfrm>
          <a:custGeom>
            <a:avLst/>
            <a:gdLst>
              <a:gd name="T0" fmla="*/ 0 w 12"/>
              <a:gd name="T1" fmla="*/ 2147483647 h 13"/>
              <a:gd name="T2" fmla="*/ 2147483647 w 12"/>
              <a:gd name="T3" fmla="*/ 2147483647 h 13"/>
              <a:gd name="T4" fmla="*/ 2147483647 w 12"/>
              <a:gd name="T5" fmla="*/ 2147483647 h 13"/>
              <a:gd name="T6" fmla="*/ 2147483647 w 12"/>
              <a:gd name="T7" fmla="*/ 2147483647 h 13"/>
              <a:gd name="T8" fmla="*/ 2147483647 w 12"/>
              <a:gd name="T9" fmla="*/ 2147483647 h 13"/>
              <a:gd name="T10" fmla="*/ 2147483647 w 12"/>
              <a:gd name="T11" fmla="*/ 2147483647 h 13"/>
              <a:gd name="T12" fmla="*/ 2147483647 w 12"/>
              <a:gd name="T13" fmla="*/ 2147483647 h 13"/>
              <a:gd name="T14" fmla="*/ 2147483647 w 12"/>
              <a:gd name="T15" fmla="*/ 2147483647 h 13"/>
              <a:gd name="T16" fmla="*/ 2147483647 w 12"/>
              <a:gd name="T17" fmla="*/ 2147483647 h 13"/>
              <a:gd name="T18" fmla="*/ 2147483647 w 12"/>
              <a:gd name="T19" fmla="*/ 2147483647 h 13"/>
              <a:gd name="T20" fmla="*/ 2147483647 w 12"/>
              <a:gd name="T21" fmla="*/ 2147483647 h 13"/>
              <a:gd name="T22" fmla="*/ 2147483647 w 12"/>
              <a:gd name="T23" fmla="*/ 2147483647 h 13"/>
              <a:gd name="T24" fmla="*/ 2147483647 w 12"/>
              <a:gd name="T25" fmla="*/ 2147483647 h 13"/>
              <a:gd name="T26" fmla="*/ 2147483647 w 12"/>
              <a:gd name="T27" fmla="*/ 2147483647 h 13"/>
              <a:gd name="T28" fmla="*/ 2147483647 w 12"/>
              <a:gd name="T29" fmla="*/ 2147483647 h 13"/>
              <a:gd name="T30" fmla="*/ 2147483647 w 12"/>
              <a:gd name="T31" fmla="*/ 2147483647 h 13"/>
              <a:gd name="T32" fmla="*/ 2147483647 w 12"/>
              <a:gd name="T33" fmla="*/ 2147483647 h 13"/>
              <a:gd name="T34" fmla="*/ 2147483647 w 12"/>
              <a:gd name="T35" fmla="*/ 2147483647 h 13"/>
              <a:gd name="T36" fmla="*/ 2147483647 w 12"/>
              <a:gd name="T37" fmla="*/ 2147483647 h 13"/>
              <a:gd name="T38" fmla="*/ 2147483647 w 12"/>
              <a:gd name="T39" fmla="*/ 2147483647 h 13"/>
              <a:gd name="T40" fmla="*/ 2147483647 w 12"/>
              <a:gd name="T41" fmla="*/ 2147483647 h 13"/>
              <a:gd name="T42" fmla="*/ 2147483647 w 12"/>
              <a:gd name="T43" fmla="*/ 2147483647 h 13"/>
              <a:gd name="T44" fmla="*/ 2147483647 w 12"/>
              <a:gd name="T45" fmla="*/ 2147483647 h 13"/>
              <a:gd name="T46" fmla="*/ 2147483647 w 12"/>
              <a:gd name="T47" fmla="*/ 2147483647 h 13"/>
              <a:gd name="T48" fmla="*/ 2147483647 w 12"/>
              <a:gd name="T49" fmla="*/ 2147483647 h 13"/>
              <a:gd name="T50" fmla="*/ 2147483647 w 12"/>
              <a:gd name="T51" fmla="*/ 2147483647 h 13"/>
              <a:gd name="T52" fmla="*/ 2147483647 w 12"/>
              <a:gd name="T53" fmla="*/ 2147483647 h 13"/>
              <a:gd name="T54" fmla="*/ 2147483647 w 12"/>
              <a:gd name="T55" fmla="*/ 2147483647 h 13"/>
              <a:gd name="T56" fmla="*/ 2147483647 w 12"/>
              <a:gd name="T57" fmla="*/ 2147483647 h 13"/>
              <a:gd name="T58" fmla="*/ 2147483647 w 12"/>
              <a:gd name="T59" fmla="*/ 2147483647 h 13"/>
              <a:gd name="T60" fmla="*/ 2147483647 w 12"/>
              <a:gd name="T61" fmla="*/ 2147483647 h 13"/>
              <a:gd name="T62" fmla="*/ 2147483647 w 12"/>
              <a:gd name="T63" fmla="*/ 2147483647 h 13"/>
              <a:gd name="T64" fmla="*/ 2147483647 w 12"/>
              <a:gd name="T65" fmla="*/ 0 h 13"/>
              <a:gd name="T66" fmla="*/ 0 w 12"/>
              <a:gd name="T67" fmla="*/ 2147483647 h 13"/>
              <a:gd name="T68" fmla="*/ 0 w 12"/>
              <a:gd name="T69" fmla="*/ 2147483647 h 1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2"/>
              <a:gd name="T106" fmla="*/ 0 h 13"/>
              <a:gd name="T107" fmla="*/ 12 w 12"/>
              <a:gd name="T108" fmla="*/ 13 h 1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2" h="13">
                <a:moveTo>
                  <a:pt x="0" y="2"/>
                </a:moveTo>
                <a:lnTo>
                  <a:pt x="3" y="11"/>
                </a:lnTo>
                <a:lnTo>
                  <a:pt x="3" y="12"/>
                </a:lnTo>
                <a:lnTo>
                  <a:pt x="2" y="12"/>
                </a:lnTo>
                <a:lnTo>
                  <a:pt x="3" y="13"/>
                </a:lnTo>
                <a:lnTo>
                  <a:pt x="6" y="12"/>
                </a:lnTo>
                <a:lnTo>
                  <a:pt x="7" y="11"/>
                </a:lnTo>
                <a:lnTo>
                  <a:pt x="7" y="10"/>
                </a:lnTo>
                <a:lnTo>
                  <a:pt x="7" y="9"/>
                </a:lnTo>
                <a:lnTo>
                  <a:pt x="7" y="7"/>
                </a:lnTo>
                <a:lnTo>
                  <a:pt x="8" y="6"/>
                </a:lnTo>
                <a:lnTo>
                  <a:pt x="8" y="7"/>
                </a:lnTo>
                <a:lnTo>
                  <a:pt x="8" y="8"/>
                </a:lnTo>
                <a:lnTo>
                  <a:pt x="8" y="10"/>
                </a:lnTo>
                <a:lnTo>
                  <a:pt x="9" y="10"/>
                </a:lnTo>
                <a:lnTo>
                  <a:pt x="9" y="9"/>
                </a:lnTo>
                <a:lnTo>
                  <a:pt x="10" y="9"/>
                </a:lnTo>
                <a:lnTo>
                  <a:pt x="11" y="8"/>
                </a:lnTo>
                <a:lnTo>
                  <a:pt x="12" y="8"/>
                </a:lnTo>
                <a:lnTo>
                  <a:pt x="11" y="7"/>
                </a:lnTo>
                <a:lnTo>
                  <a:pt x="11" y="6"/>
                </a:lnTo>
                <a:lnTo>
                  <a:pt x="10" y="6"/>
                </a:lnTo>
                <a:lnTo>
                  <a:pt x="9" y="5"/>
                </a:lnTo>
                <a:lnTo>
                  <a:pt x="7" y="4"/>
                </a:lnTo>
                <a:lnTo>
                  <a:pt x="6" y="2"/>
                </a:lnTo>
                <a:lnTo>
                  <a:pt x="5" y="0"/>
                </a:lnTo>
                <a:lnTo>
                  <a:pt x="0" y="2"/>
                </a:lnTo>
                <a:close/>
              </a:path>
            </a:pathLst>
          </a:custGeom>
          <a:solidFill>
            <a:srgbClr val="AAC8F5"/>
          </a:solidFill>
          <a:ln w="12700" cmpd="sng">
            <a:solidFill>
              <a:srgbClr val="000000"/>
            </a:solidFill>
            <a:prstDash val="solid"/>
            <a:round/>
            <a:headEnd/>
            <a:tailEnd/>
          </a:ln>
        </p:spPr>
        <p:txBody>
          <a:bodyPr/>
          <a:lstStyle/>
          <a:p>
            <a:endParaRPr lang="en-US"/>
          </a:p>
        </p:txBody>
      </p:sp>
      <p:sp>
        <p:nvSpPr>
          <p:cNvPr id="30770" name="Freeform 69"/>
          <p:cNvSpPr>
            <a:spLocks/>
          </p:cNvSpPr>
          <p:nvPr/>
        </p:nvSpPr>
        <p:spPr bwMode="auto">
          <a:xfrm>
            <a:off x="6789738" y="2361837"/>
            <a:ext cx="152400" cy="363538"/>
          </a:xfrm>
          <a:custGeom>
            <a:avLst/>
            <a:gdLst>
              <a:gd name="T0" fmla="*/ 2147483647 w 21"/>
              <a:gd name="T1" fmla="*/ 2147483647 h 47"/>
              <a:gd name="T2" fmla="*/ 2147483647 w 21"/>
              <a:gd name="T3" fmla="*/ 2147483647 h 47"/>
              <a:gd name="T4" fmla="*/ 2147483647 w 21"/>
              <a:gd name="T5" fmla="*/ 2147483647 h 47"/>
              <a:gd name="T6" fmla="*/ 2147483647 w 21"/>
              <a:gd name="T7" fmla="*/ 2147483647 h 47"/>
              <a:gd name="T8" fmla="*/ 2147483647 w 21"/>
              <a:gd name="T9" fmla="*/ 2147483647 h 47"/>
              <a:gd name="T10" fmla="*/ 2147483647 w 21"/>
              <a:gd name="T11" fmla="*/ 2147483647 h 47"/>
              <a:gd name="T12" fmla="*/ 2147483647 w 21"/>
              <a:gd name="T13" fmla="*/ 2147483647 h 47"/>
              <a:gd name="T14" fmla="*/ 2147483647 w 21"/>
              <a:gd name="T15" fmla="*/ 2147483647 h 47"/>
              <a:gd name="T16" fmla="*/ 2147483647 w 21"/>
              <a:gd name="T17" fmla="*/ 2147483647 h 47"/>
              <a:gd name="T18" fmla="*/ 2147483647 w 21"/>
              <a:gd name="T19" fmla="*/ 2147483647 h 47"/>
              <a:gd name="T20" fmla="*/ 2147483647 w 21"/>
              <a:gd name="T21" fmla="*/ 2147483647 h 47"/>
              <a:gd name="T22" fmla="*/ 2147483647 w 21"/>
              <a:gd name="T23" fmla="*/ 2147483647 h 47"/>
              <a:gd name="T24" fmla="*/ 0 w 21"/>
              <a:gd name="T25" fmla="*/ 2147483647 h 47"/>
              <a:gd name="T26" fmla="*/ 0 w 21"/>
              <a:gd name="T27" fmla="*/ 2147483647 h 47"/>
              <a:gd name="T28" fmla="*/ 2147483647 w 21"/>
              <a:gd name="T29" fmla="*/ 2147483647 h 47"/>
              <a:gd name="T30" fmla="*/ 0 w 21"/>
              <a:gd name="T31" fmla="*/ 2147483647 h 47"/>
              <a:gd name="T32" fmla="*/ 0 w 21"/>
              <a:gd name="T33" fmla="*/ 2147483647 h 47"/>
              <a:gd name="T34" fmla="*/ 0 w 21"/>
              <a:gd name="T35" fmla="*/ 2147483647 h 47"/>
              <a:gd name="T36" fmla="*/ 2147483647 w 21"/>
              <a:gd name="T37" fmla="*/ 2147483647 h 47"/>
              <a:gd name="T38" fmla="*/ 2147483647 w 21"/>
              <a:gd name="T39" fmla="*/ 2147483647 h 47"/>
              <a:gd name="T40" fmla="*/ 2147483647 w 21"/>
              <a:gd name="T41" fmla="*/ 2147483647 h 47"/>
              <a:gd name="T42" fmla="*/ 2147483647 w 21"/>
              <a:gd name="T43" fmla="*/ 2147483647 h 47"/>
              <a:gd name="T44" fmla="*/ 2147483647 w 21"/>
              <a:gd name="T45" fmla="*/ 2147483647 h 47"/>
              <a:gd name="T46" fmla="*/ 2147483647 w 21"/>
              <a:gd name="T47" fmla="*/ 2147483647 h 47"/>
              <a:gd name="T48" fmla="*/ 2147483647 w 21"/>
              <a:gd name="T49" fmla="*/ 2147483647 h 47"/>
              <a:gd name="T50" fmla="*/ 2147483647 w 21"/>
              <a:gd name="T51" fmla="*/ 2147483647 h 47"/>
              <a:gd name="T52" fmla="*/ 2147483647 w 21"/>
              <a:gd name="T53" fmla="*/ 2147483647 h 47"/>
              <a:gd name="T54" fmla="*/ 2147483647 w 21"/>
              <a:gd name="T55" fmla="*/ 2147483647 h 47"/>
              <a:gd name="T56" fmla="*/ 2147483647 w 21"/>
              <a:gd name="T57" fmla="*/ 2147483647 h 47"/>
              <a:gd name="T58" fmla="*/ 2147483647 w 21"/>
              <a:gd name="T59" fmla="*/ 2147483647 h 47"/>
              <a:gd name="T60" fmla="*/ 2147483647 w 21"/>
              <a:gd name="T61" fmla="*/ 2147483647 h 47"/>
              <a:gd name="T62" fmla="*/ 2147483647 w 21"/>
              <a:gd name="T63" fmla="*/ 2147483647 h 47"/>
              <a:gd name="T64" fmla="*/ 2147483647 w 21"/>
              <a:gd name="T65" fmla="*/ 2147483647 h 47"/>
              <a:gd name="T66" fmla="*/ 2147483647 w 21"/>
              <a:gd name="T67" fmla="*/ 2147483647 h 47"/>
              <a:gd name="T68" fmla="*/ 2147483647 w 21"/>
              <a:gd name="T69" fmla="*/ 2147483647 h 47"/>
              <a:gd name="T70" fmla="*/ 2147483647 w 21"/>
              <a:gd name="T71" fmla="*/ 2147483647 h 47"/>
              <a:gd name="T72" fmla="*/ 2147483647 w 21"/>
              <a:gd name="T73" fmla="*/ 2147483647 h 47"/>
              <a:gd name="T74" fmla="*/ 2147483647 w 21"/>
              <a:gd name="T75" fmla="*/ 2147483647 h 47"/>
              <a:gd name="T76" fmla="*/ 2147483647 w 21"/>
              <a:gd name="T77" fmla="*/ 0 h 47"/>
              <a:gd name="T78" fmla="*/ 2147483647 w 21"/>
              <a:gd name="T79" fmla="*/ 2147483647 h 47"/>
              <a:gd name="T80" fmla="*/ 2147483647 w 21"/>
              <a:gd name="T81" fmla="*/ 2147483647 h 47"/>
              <a:gd name="T82" fmla="*/ 2147483647 w 21"/>
              <a:gd name="T83" fmla="*/ 2147483647 h 47"/>
              <a:gd name="T84" fmla="*/ 2147483647 w 21"/>
              <a:gd name="T85" fmla="*/ 2147483647 h 47"/>
              <a:gd name="T86" fmla="*/ 2147483647 w 21"/>
              <a:gd name="T87" fmla="*/ 2147483647 h 47"/>
              <a:gd name="T88" fmla="*/ 2147483647 w 21"/>
              <a:gd name="T89" fmla="*/ 2147483647 h 47"/>
              <a:gd name="T90" fmla="*/ 2147483647 w 21"/>
              <a:gd name="T91" fmla="*/ 2147483647 h 47"/>
              <a:gd name="T92" fmla="*/ 2147483647 w 21"/>
              <a:gd name="T93" fmla="*/ 2147483647 h 47"/>
              <a:gd name="T94" fmla="*/ 2147483647 w 21"/>
              <a:gd name="T95" fmla="*/ 2147483647 h 47"/>
              <a:gd name="T96" fmla="*/ 2147483647 w 21"/>
              <a:gd name="T97" fmla="*/ 2147483647 h 47"/>
              <a:gd name="T98" fmla="*/ 2147483647 w 21"/>
              <a:gd name="T99" fmla="*/ 2147483647 h 47"/>
              <a:gd name="T100" fmla="*/ 2147483647 w 21"/>
              <a:gd name="T101" fmla="*/ 2147483647 h 47"/>
              <a:gd name="T102" fmla="*/ 2147483647 w 21"/>
              <a:gd name="T103" fmla="*/ 2147483647 h 4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1"/>
              <a:gd name="T157" fmla="*/ 0 h 47"/>
              <a:gd name="T158" fmla="*/ 21 w 21"/>
              <a:gd name="T159" fmla="*/ 47 h 4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1" h="47">
                <a:moveTo>
                  <a:pt x="21" y="40"/>
                </a:moveTo>
                <a:lnTo>
                  <a:pt x="20" y="40"/>
                </a:lnTo>
                <a:lnTo>
                  <a:pt x="19" y="40"/>
                </a:lnTo>
                <a:lnTo>
                  <a:pt x="18" y="42"/>
                </a:lnTo>
                <a:lnTo>
                  <a:pt x="17" y="42"/>
                </a:lnTo>
                <a:lnTo>
                  <a:pt x="17" y="43"/>
                </a:lnTo>
                <a:lnTo>
                  <a:pt x="16" y="43"/>
                </a:lnTo>
                <a:lnTo>
                  <a:pt x="16" y="44"/>
                </a:lnTo>
                <a:lnTo>
                  <a:pt x="2" y="47"/>
                </a:lnTo>
                <a:lnTo>
                  <a:pt x="1" y="46"/>
                </a:lnTo>
                <a:lnTo>
                  <a:pt x="0" y="45"/>
                </a:lnTo>
                <a:lnTo>
                  <a:pt x="0" y="44"/>
                </a:lnTo>
                <a:lnTo>
                  <a:pt x="1" y="43"/>
                </a:lnTo>
                <a:lnTo>
                  <a:pt x="0" y="41"/>
                </a:lnTo>
                <a:lnTo>
                  <a:pt x="0" y="34"/>
                </a:lnTo>
                <a:lnTo>
                  <a:pt x="0" y="32"/>
                </a:lnTo>
                <a:lnTo>
                  <a:pt x="1" y="28"/>
                </a:lnTo>
                <a:lnTo>
                  <a:pt x="1" y="26"/>
                </a:lnTo>
                <a:lnTo>
                  <a:pt x="1" y="24"/>
                </a:lnTo>
                <a:lnTo>
                  <a:pt x="1" y="22"/>
                </a:lnTo>
                <a:lnTo>
                  <a:pt x="1" y="21"/>
                </a:lnTo>
                <a:lnTo>
                  <a:pt x="1" y="20"/>
                </a:lnTo>
                <a:lnTo>
                  <a:pt x="4" y="18"/>
                </a:lnTo>
                <a:lnTo>
                  <a:pt x="5" y="14"/>
                </a:lnTo>
                <a:lnTo>
                  <a:pt x="4" y="12"/>
                </a:lnTo>
                <a:lnTo>
                  <a:pt x="4" y="10"/>
                </a:lnTo>
                <a:lnTo>
                  <a:pt x="4" y="9"/>
                </a:lnTo>
                <a:lnTo>
                  <a:pt x="3" y="7"/>
                </a:lnTo>
                <a:lnTo>
                  <a:pt x="4" y="4"/>
                </a:lnTo>
                <a:lnTo>
                  <a:pt x="3" y="3"/>
                </a:lnTo>
                <a:lnTo>
                  <a:pt x="3" y="2"/>
                </a:lnTo>
                <a:lnTo>
                  <a:pt x="4" y="2"/>
                </a:lnTo>
                <a:lnTo>
                  <a:pt x="5" y="1"/>
                </a:lnTo>
                <a:lnTo>
                  <a:pt x="6" y="1"/>
                </a:lnTo>
                <a:lnTo>
                  <a:pt x="7" y="0"/>
                </a:lnTo>
                <a:lnTo>
                  <a:pt x="17" y="29"/>
                </a:lnTo>
                <a:lnTo>
                  <a:pt x="17" y="30"/>
                </a:lnTo>
                <a:lnTo>
                  <a:pt x="17" y="31"/>
                </a:lnTo>
                <a:lnTo>
                  <a:pt x="19" y="33"/>
                </a:lnTo>
                <a:lnTo>
                  <a:pt x="20" y="33"/>
                </a:lnTo>
                <a:lnTo>
                  <a:pt x="20" y="34"/>
                </a:lnTo>
                <a:lnTo>
                  <a:pt x="20" y="35"/>
                </a:lnTo>
                <a:lnTo>
                  <a:pt x="21" y="37"/>
                </a:lnTo>
                <a:lnTo>
                  <a:pt x="21" y="38"/>
                </a:lnTo>
                <a:lnTo>
                  <a:pt x="21" y="39"/>
                </a:lnTo>
                <a:lnTo>
                  <a:pt x="21" y="40"/>
                </a:lnTo>
                <a:close/>
              </a:path>
            </a:pathLst>
          </a:custGeom>
          <a:solidFill>
            <a:schemeClr val="bg1"/>
          </a:solidFill>
          <a:ln w="12700" cmpd="sng">
            <a:solidFill>
              <a:srgbClr val="000000"/>
            </a:solidFill>
            <a:prstDash val="solid"/>
            <a:round/>
            <a:headEnd/>
            <a:tailEnd/>
          </a:ln>
        </p:spPr>
        <p:txBody>
          <a:bodyPr/>
          <a:lstStyle/>
          <a:p>
            <a:endParaRPr lang="en-US"/>
          </a:p>
        </p:txBody>
      </p:sp>
      <p:sp>
        <p:nvSpPr>
          <p:cNvPr id="30771" name="Freeform 70"/>
          <p:cNvSpPr>
            <a:spLocks/>
          </p:cNvSpPr>
          <p:nvPr/>
        </p:nvSpPr>
        <p:spPr bwMode="auto">
          <a:xfrm>
            <a:off x="6840538" y="2036400"/>
            <a:ext cx="354012" cy="611187"/>
          </a:xfrm>
          <a:custGeom>
            <a:avLst/>
            <a:gdLst>
              <a:gd name="T0" fmla="*/ 2147483647 w 49"/>
              <a:gd name="T1" fmla="*/ 2147483647 h 79"/>
              <a:gd name="T2" fmla="*/ 2147483647 w 49"/>
              <a:gd name="T3" fmla="*/ 2147483647 h 79"/>
              <a:gd name="T4" fmla="*/ 2147483647 w 49"/>
              <a:gd name="T5" fmla="*/ 2147483647 h 79"/>
              <a:gd name="T6" fmla="*/ 2147483647 w 49"/>
              <a:gd name="T7" fmla="*/ 2147483647 h 79"/>
              <a:gd name="T8" fmla="*/ 2147483647 w 49"/>
              <a:gd name="T9" fmla="*/ 2147483647 h 79"/>
              <a:gd name="T10" fmla="*/ 2147483647 w 49"/>
              <a:gd name="T11" fmla="*/ 2147483647 h 79"/>
              <a:gd name="T12" fmla="*/ 2147483647 w 49"/>
              <a:gd name="T13" fmla="*/ 2147483647 h 79"/>
              <a:gd name="T14" fmla="*/ 2147483647 w 49"/>
              <a:gd name="T15" fmla="*/ 2147483647 h 79"/>
              <a:gd name="T16" fmla="*/ 2147483647 w 49"/>
              <a:gd name="T17" fmla="*/ 2147483647 h 79"/>
              <a:gd name="T18" fmla="*/ 2147483647 w 49"/>
              <a:gd name="T19" fmla="*/ 2147483647 h 79"/>
              <a:gd name="T20" fmla="*/ 2147483647 w 49"/>
              <a:gd name="T21" fmla="*/ 2147483647 h 79"/>
              <a:gd name="T22" fmla="*/ 2147483647 w 49"/>
              <a:gd name="T23" fmla="*/ 2147483647 h 79"/>
              <a:gd name="T24" fmla="*/ 2147483647 w 49"/>
              <a:gd name="T25" fmla="*/ 2147483647 h 79"/>
              <a:gd name="T26" fmla="*/ 2147483647 w 49"/>
              <a:gd name="T27" fmla="*/ 2147483647 h 79"/>
              <a:gd name="T28" fmla="*/ 2147483647 w 49"/>
              <a:gd name="T29" fmla="*/ 2147483647 h 79"/>
              <a:gd name="T30" fmla="*/ 2147483647 w 49"/>
              <a:gd name="T31" fmla="*/ 2147483647 h 79"/>
              <a:gd name="T32" fmla="*/ 2147483647 w 49"/>
              <a:gd name="T33" fmla="*/ 2147483647 h 79"/>
              <a:gd name="T34" fmla="*/ 2147483647 w 49"/>
              <a:gd name="T35" fmla="*/ 2147483647 h 79"/>
              <a:gd name="T36" fmla="*/ 2147483647 w 49"/>
              <a:gd name="T37" fmla="*/ 2147483647 h 79"/>
              <a:gd name="T38" fmla="*/ 2147483647 w 49"/>
              <a:gd name="T39" fmla="*/ 2147483647 h 79"/>
              <a:gd name="T40" fmla="*/ 2147483647 w 49"/>
              <a:gd name="T41" fmla="*/ 2147483647 h 79"/>
              <a:gd name="T42" fmla="*/ 2147483647 w 49"/>
              <a:gd name="T43" fmla="*/ 2147483647 h 79"/>
              <a:gd name="T44" fmla="*/ 2147483647 w 49"/>
              <a:gd name="T45" fmla="*/ 2147483647 h 79"/>
              <a:gd name="T46" fmla="*/ 2147483647 w 49"/>
              <a:gd name="T47" fmla="*/ 2147483647 h 79"/>
              <a:gd name="T48" fmla="*/ 2147483647 w 49"/>
              <a:gd name="T49" fmla="*/ 2147483647 h 79"/>
              <a:gd name="T50" fmla="*/ 2147483647 w 49"/>
              <a:gd name="T51" fmla="*/ 2147483647 h 79"/>
              <a:gd name="T52" fmla="*/ 2147483647 w 49"/>
              <a:gd name="T53" fmla="*/ 2147483647 h 79"/>
              <a:gd name="T54" fmla="*/ 2147483647 w 49"/>
              <a:gd name="T55" fmla="*/ 2147483647 h 79"/>
              <a:gd name="T56" fmla="*/ 2147483647 w 49"/>
              <a:gd name="T57" fmla="*/ 2147483647 h 79"/>
              <a:gd name="T58" fmla="*/ 2147483647 w 49"/>
              <a:gd name="T59" fmla="*/ 2147483647 h 79"/>
              <a:gd name="T60" fmla="*/ 2147483647 w 49"/>
              <a:gd name="T61" fmla="*/ 2147483647 h 79"/>
              <a:gd name="T62" fmla="*/ 2147483647 w 49"/>
              <a:gd name="T63" fmla="*/ 2147483647 h 79"/>
              <a:gd name="T64" fmla="*/ 2147483647 w 49"/>
              <a:gd name="T65" fmla="*/ 2147483647 h 79"/>
              <a:gd name="T66" fmla="*/ 2147483647 w 49"/>
              <a:gd name="T67" fmla="*/ 2147483647 h 79"/>
              <a:gd name="T68" fmla="*/ 2147483647 w 49"/>
              <a:gd name="T69" fmla="*/ 2147483647 h 79"/>
              <a:gd name="T70" fmla="*/ 2147483647 w 49"/>
              <a:gd name="T71" fmla="*/ 2147483647 h 79"/>
              <a:gd name="T72" fmla="*/ 2147483647 w 49"/>
              <a:gd name="T73" fmla="*/ 2147483647 h 79"/>
              <a:gd name="T74" fmla="*/ 2147483647 w 49"/>
              <a:gd name="T75" fmla="*/ 2147483647 h 79"/>
              <a:gd name="T76" fmla="*/ 2147483647 w 49"/>
              <a:gd name="T77" fmla="*/ 2147483647 h 79"/>
              <a:gd name="T78" fmla="*/ 2147483647 w 49"/>
              <a:gd name="T79" fmla="*/ 0 h 79"/>
              <a:gd name="T80" fmla="*/ 2147483647 w 49"/>
              <a:gd name="T81" fmla="*/ 0 h 79"/>
              <a:gd name="T82" fmla="*/ 2147483647 w 49"/>
              <a:gd name="T83" fmla="*/ 2147483647 h 79"/>
              <a:gd name="T84" fmla="*/ 2147483647 w 49"/>
              <a:gd name="T85" fmla="*/ 2147483647 h 79"/>
              <a:gd name="T86" fmla="*/ 2147483647 w 49"/>
              <a:gd name="T87" fmla="*/ 2147483647 h 79"/>
              <a:gd name="T88" fmla="*/ 2147483647 w 49"/>
              <a:gd name="T89" fmla="*/ 2147483647 h 79"/>
              <a:gd name="T90" fmla="*/ 2147483647 w 49"/>
              <a:gd name="T91" fmla="*/ 2147483647 h 79"/>
              <a:gd name="T92" fmla="*/ 2147483647 w 49"/>
              <a:gd name="T93" fmla="*/ 2147483647 h 79"/>
              <a:gd name="T94" fmla="*/ 2147483647 w 49"/>
              <a:gd name="T95" fmla="*/ 2147483647 h 79"/>
              <a:gd name="T96" fmla="*/ 2147483647 w 49"/>
              <a:gd name="T97" fmla="*/ 2147483647 h 79"/>
              <a:gd name="T98" fmla="*/ 2147483647 w 49"/>
              <a:gd name="T99" fmla="*/ 2147483647 h 79"/>
              <a:gd name="T100" fmla="*/ 2147483647 w 49"/>
              <a:gd name="T101" fmla="*/ 2147483647 h 79"/>
              <a:gd name="T102" fmla="*/ 2147483647 w 49"/>
              <a:gd name="T103" fmla="*/ 2147483647 h 79"/>
              <a:gd name="T104" fmla="*/ 2147483647 w 49"/>
              <a:gd name="T105" fmla="*/ 2147483647 h 79"/>
              <a:gd name="T106" fmla="*/ 2147483647 w 49"/>
              <a:gd name="T107" fmla="*/ 2147483647 h 79"/>
              <a:gd name="T108" fmla="*/ 2147483647 w 49"/>
              <a:gd name="T109" fmla="*/ 2147483647 h 79"/>
              <a:gd name="T110" fmla="*/ 2147483647 w 49"/>
              <a:gd name="T111" fmla="*/ 2147483647 h 79"/>
              <a:gd name="T112" fmla="*/ 0 w 49"/>
              <a:gd name="T113" fmla="*/ 2147483647 h 7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9"/>
              <a:gd name="T172" fmla="*/ 0 h 79"/>
              <a:gd name="T173" fmla="*/ 49 w 49"/>
              <a:gd name="T174" fmla="*/ 79 h 7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9" h="79">
                <a:moveTo>
                  <a:pt x="0" y="42"/>
                </a:moveTo>
                <a:lnTo>
                  <a:pt x="10" y="71"/>
                </a:lnTo>
                <a:lnTo>
                  <a:pt x="10" y="72"/>
                </a:lnTo>
                <a:lnTo>
                  <a:pt x="10" y="73"/>
                </a:lnTo>
                <a:lnTo>
                  <a:pt x="12" y="75"/>
                </a:lnTo>
                <a:lnTo>
                  <a:pt x="13" y="75"/>
                </a:lnTo>
                <a:lnTo>
                  <a:pt x="13" y="76"/>
                </a:lnTo>
                <a:lnTo>
                  <a:pt x="13" y="77"/>
                </a:lnTo>
                <a:lnTo>
                  <a:pt x="14" y="79"/>
                </a:lnTo>
                <a:lnTo>
                  <a:pt x="15" y="79"/>
                </a:lnTo>
                <a:lnTo>
                  <a:pt x="15" y="77"/>
                </a:lnTo>
                <a:lnTo>
                  <a:pt x="15" y="75"/>
                </a:lnTo>
                <a:lnTo>
                  <a:pt x="16" y="73"/>
                </a:lnTo>
                <a:lnTo>
                  <a:pt x="17" y="70"/>
                </a:lnTo>
                <a:lnTo>
                  <a:pt x="18" y="68"/>
                </a:lnTo>
                <a:lnTo>
                  <a:pt x="18" y="67"/>
                </a:lnTo>
                <a:lnTo>
                  <a:pt x="17" y="65"/>
                </a:lnTo>
                <a:lnTo>
                  <a:pt x="20" y="63"/>
                </a:lnTo>
                <a:lnTo>
                  <a:pt x="21" y="63"/>
                </a:lnTo>
                <a:lnTo>
                  <a:pt x="21" y="64"/>
                </a:lnTo>
                <a:lnTo>
                  <a:pt x="22" y="65"/>
                </a:lnTo>
                <a:lnTo>
                  <a:pt x="22" y="64"/>
                </a:lnTo>
                <a:lnTo>
                  <a:pt x="22" y="63"/>
                </a:lnTo>
                <a:lnTo>
                  <a:pt x="22" y="62"/>
                </a:lnTo>
                <a:lnTo>
                  <a:pt x="25" y="62"/>
                </a:lnTo>
                <a:lnTo>
                  <a:pt x="26" y="61"/>
                </a:lnTo>
                <a:lnTo>
                  <a:pt x="26" y="60"/>
                </a:lnTo>
                <a:lnTo>
                  <a:pt x="26" y="59"/>
                </a:lnTo>
                <a:lnTo>
                  <a:pt x="27" y="59"/>
                </a:lnTo>
                <a:lnTo>
                  <a:pt x="28" y="58"/>
                </a:lnTo>
                <a:lnTo>
                  <a:pt x="29" y="58"/>
                </a:lnTo>
                <a:lnTo>
                  <a:pt x="29" y="56"/>
                </a:lnTo>
                <a:lnTo>
                  <a:pt x="29" y="54"/>
                </a:lnTo>
                <a:lnTo>
                  <a:pt x="31" y="52"/>
                </a:lnTo>
                <a:lnTo>
                  <a:pt x="31" y="51"/>
                </a:lnTo>
                <a:lnTo>
                  <a:pt x="33" y="52"/>
                </a:lnTo>
                <a:lnTo>
                  <a:pt x="34" y="51"/>
                </a:lnTo>
                <a:lnTo>
                  <a:pt x="34" y="50"/>
                </a:lnTo>
                <a:lnTo>
                  <a:pt x="35" y="49"/>
                </a:lnTo>
                <a:lnTo>
                  <a:pt x="36" y="49"/>
                </a:lnTo>
                <a:lnTo>
                  <a:pt x="37" y="47"/>
                </a:lnTo>
                <a:lnTo>
                  <a:pt x="39" y="47"/>
                </a:lnTo>
                <a:lnTo>
                  <a:pt x="40" y="48"/>
                </a:lnTo>
                <a:lnTo>
                  <a:pt x="42" y="45"/>
                </a:lnTo>
                <a:lnTo>
                  <a:pt x="43" y="44"/>
                </a:lnTo>
                <a:lnTo>
                  <a:pt x="46" y="42"/>
                </a:lnTo>
                <a:lnTo>
                  <a:pt x="46" y="41"/>
                </a:lnTo>
                <a:lnTo>
                  <a:pt x="47" y="40"/>
                </a:lnTo>
                <a:lnTo>
                  <a:pt x="48" y="40"/>
                </a:lnTo>
                <a:lnTo>
                  <a:pt x="49" y="40"/>
                </a:lnTo>
                <a:lnTo>
                  <a:pt x="49" y="38"/>
                </a:lnTo>
                <a:lnTo>
                  <a:pt x="49" y="37"/>
                </a:lnTo>
                <a:lnTo>
                  <a:pt x="48" y="37"/>
                </a:lnTo>
                <a:lnTo>
                  <a:pt x="47" y="36"/>
                </a:lnTo>
                <a:lnTo>
                  <a:pt x="48" y="35"/>
                </a:lnTo>
                <a:lnTo>
                  <a:pt x="48" y="34"/>
                </a:lnTo>
                <a:lnTo>
                  <a:pt x="47" y="32"/>
                </a:lnTo>
                <a:lnTo>
                  <a:pt x="46" y="31"/>
                </a:lnTo>
                <a:lnTo>
                  <a:pt x="45" y="31"/>
                </a:lnTo>
                <a:lnTo>
                  <a:pt x="45" y="32"/>
                </a:lnTo>
                <a:lnTo>
                  <a:pt x="43" y="32"/>
                </a:lnTo>
                <a:lnTo>
                  <a:pt x="42" y="32"/>
                </a:lnTo>
                <a:lnTo>
                  <a:pt x="41" y="28"/>
                </a:lnTo>
                <a:lnTo>
                  <a:pt x="42" y="27"/>
                </a:lnTo>
                <a:lnTo>
                  <a:pt x="41" y="26"/>
                </a:lnTo>
                <a:lnTo>
                  <a:pt x="40" y="26"/>
                </a:lnTo>
                <a:lnTo>
                  <a:pt x="38" y="26"/>
                </a:lnTo>
                <a:lnTo>
                  <a:pt x="37" y="26"/>
                </a:lnTo>
                <a:lnTo>
                  <a:pt x="36" y="25"/>
                </a:lnTo>
                <a:lnTo>
                  <a:pt x="36" y="23"/>
                </a:lnTo>
                <a:lnTo>
                  <a:pt x="35" y="22"/>
                </a:lnTo>
                <a:lnTo>
                  <a:pt x="29" y="3"/>
                </a:lnTo>
                <a:lnTo>
                  <a:pt x="24" y="0"/>
                </a:lnTo>
                <a:lnTo>
                  <a:pt x="23" y="0"/>
                </a:lnTo>
                <a:lnTo>
                  <a:pt x="22" y="0"/>
                </a:lnTo>
                <a:lnTo>
                  <a:pt x="21" y="1"/>
                </a:lnTo>
                <a:lnTo>
                  <a:pt x="21" y="2"/>
                </a:lnTo>
                <a:lnTo>
                  <a:pt x="20" y="2"/>
                </a:lnTo>
                <a:lnTo>
                  <a:pt x="18" y="2"/>
                </a:lnTo>
                <a:lnTo>
                  <a:pt x="16" y="5"/>
                </a:lnTo>
                <a:lnTo>
                  <a:pt x="15" y="5"/>
                </a:lnTo>
                <a:lnTo>
                  <a:pt x="14" y="4"/>
                </a:lnTo>
                <a:lnTo>
                  <a:pt x="14" y="2"/>
                </a:lnTo>
                <a:lnTo>
                  <a:pt x="14" y="1"/>
                </a:lnTo>
                <a:lnTo>
                  <a:pt x="13" y="1"/>
                </a:lnTo>
                <a:lnTo>
                  <a:pt x="11" y="2"/>
                </a:lnTo>
                <a:lnTo>
                  <a:pt x="6" y="16"/>
                </a:lnTo>
                <a:lnTo>
                  <a:pt x="6" y="19"/>
                </a:lnTo>
                <a:lnTo>
                  <a:pt x="7" y="19"/>
                </a:lnTo>
                <a:lnTo>
                  <a:pt x="7" y="21"/>
                </a:lnTo>
                <a:lnTo>
                  <a:pt x="7" y="22"/>
                </a:lnTo>
                <a:lnTo>
                  <a:pt x="6" y="23"/>
                </a:lnTo>
                <a:lnTo>
                  <a:pt x="5" y="24"/>
                </a:lnTo>
                <a:lnTo>
                  <a:pt x="7" y="30"/>
                </a:lnTo>
                <a:lnTo>
                  <a:pt x="6" y="32"/>
                </a:lnTo>
                <a:lnTo>
                  <a:pt x="6" y="33"/>
                </a:lnTo>
                <a:lnTo>
                  <a:pt x="4" y="36"/>
                </a:lnTo>
                <a:lnTo>
                  <a:pt x="4" y="37"/>
                </a:lnTo>
                <a:lnTo>
                  <a:pt x="4" y="39"/>
                </a:lnTo>
                <a:lnTo>
                  <a:pt x="4" y="40"/>
                </a:lnTo>
                <a:lnTo>
                  <a:pt x="3" y="40"/>
                </a:lnTo>
                <a:lnTo>
                  <a:pt x="3" y="41"/>
                </a:lnTo>
                <a:lnTo>
                  <a:pt x="3" y="42"/>
                </a:lnTo>
                <a:lnTo>
                  <a:pt x="2" y="42"/>
                </a:lnTo>
                <a:lnTo>
                  <a:pt x="1" y="41"/>
                </a:lnTo>
                <a:lnTo>
                  <a:pt x="0" y="42"/>
                </a:lnTo>
                <a:close/>
              </a:path>
            </a:pathLst>
          </a:custGeom>
          <a:solidFill>
            <a:schemeClr val="bg1"/>
          </a:solidFill>
          <a:ln w="12700" cmpd="sng">
            <a:solidFill>
              <a:srgbClr val="000000"/>
            </a:solidFill>
            <a:prstDash val="solid"/>
            <a:round/>
            <a:headEnd/>
            <a:tailEnd/>
          </a:ln>
        </p:spPr>
        <p:txBody>
          <a:bodyPr/>
          <a:lstStyle/>
          <a:p>
            <a:endParaRPr lang="en-US"/>
          </a:p>
        </p:txBody>
      </p:sp>
      <p:grpSp>
        <p:nvGrpSpPr>
          <p:cNvPr id="30772" name="Group 71"/>
          <p:cNvGrpSpPr>
            <a:grpSpLocks/>
          </p:cNvGrpSpPr>
          <p:nvPr/>
        </p:nvGrpSpPr>
        <p:grpSpPr bwMode="auto">
          <a:xfrm>
            <a:off x="2876550" y="4784362"/>
            <a:ext cx="858838" cy="588963"/>
            <a:chOff x="1991" y="3321"/>
            <a:chExt cx="361" cy="231"/>
          </a:xfrm>
        </p:grpSpPr>
        <p:sp>
          <p:nvSpPr>
            <p:cNvPr id="30779" name="Freeform 72"/>
            <p:cNvSpPr>
              <a:spLocks/>
            </p:cNvSpPr>
            <p:nvPr/>
          </p:nvSpPr>
          <p:spPr bwMode="auto">
            <a:xfrm>
              <a:off x="2274" y="3459"/>
              <a:ext cx="78" cy="93"/>
            </a:xfrm>
            <a:custGeom>
              <a:avLst/>
              <a:gdLst>
                <a:gd name="T0" fmla="*/ 0 w 16"/>
                <a:gd name="T1" fmla="*/ 2147483647 h 19"/>
                <a:gd name="T2" fmla="*/ 2147483647 w 16"/>
                <a:gd name="T3" fmla="*/ 2147483647 h 19"/>
                <a:gd name="T4" fmla="*/ 2147483647 w 16"/>
                <a:gd name="T5" fmla="*/ 2147483647 h 19"/>
                <a:gd name="T6" fmla="*/ 2147483647 w 16"/>
                <a:gd name="T7" fmla="*/ 2147483647 h 19"/>
                <a:gd name="T8" fmla="*/ 2147483647 w 16"/>
                <a:gd name="T9" fmla="*/ 2147483647 h 19"/>
                <a:gd name="T10" fmla="*/ 2147483647 w 16"/>
                <a:gd name="T11" fmla="*/ 2147483647 h 19"/>
                <a:gd name="T12" fmla="*/ 2147483647 w 16"/>
                <a:gd name="T13" fmla="*/ 2147483647 h 19"/>
                <a:gd name="T14" fmla="*/ 2147483647 w 16"/>
                <a:gd name="T15" fmla="*/ 0 h 19"/>
                <a:gd name="T16" fmla="*/ 2147483647 w 16"/>
                <a:gd name="T17" fmla="*/ 2147483647 h 19"/>
                <a:gd name="T18" fmla="*/ 0 w 16"/>
                <a:gd name="T19" fmla="*/ 2147483647 h 19"/>
                <a:gd name="T20" fmla="*/ 0 w 16"/>
                <a:gd name="T21" fmla="*/ 2147483647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
                <a:gd name="T34" fmla="*/ 0 h 19"/>
                <a:gd name="T35" fmla="*/ 16 w 16"/>
                <a:gd name="T36" fmla="*/ 19 h 1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 h="19">
                  <a:moveTo>
                    <a:pt x="0" y="7"/>
                  </a:moveTo>
                  <a:lnTo>
                    <a:pt x="1" y="13"/>
                  </a:lnTo>
                  <a:lnTo>
                    <a:pt x="1" y="16"/>
                  </a:lnTo>
                  <a:lnTo>
                    <a:pt x="6" y="19"/>
                  </a:lnTo>
                  <a:lnTo>
                    <a:pt x="8" y="16"/>
                  </a:lnTo>
                  <a:lnTo>
                    <a:pt x="16" y="11"/>
                  </a:lnTo>
                  <a:lnTo>
                    <a:pt x="13" y="5"/>
                  </a:lnTo>
                  <a:lnTo>
                    <a:pt x="3" y="0"/>
                  </a:lnTo>
                  <a:lnTo>
                    <a:pt x="3" y="5"/>
                  </a:lnTo>
                  <a:lnTo>
                    <a:pt x="0" y="7"/>
                  </a:lnTo>
                  <a:close/>
                </a:path>
              </a:pathLst>
            </a:custGeom>
            <a:solidFill>
              <a:schemeClr val="bg1"/>
            </a:solidFill>
            <a:ln w="12700" cmpd="sng">
              <a:solidFill>
                <a:schemeClr val="tx1"/>
              </a:solidFill>
              <a:prstDash val="solid"/>
              <a:round/>
              <a:headEnd/>
              <a:tailEnd/>
            </a:ln>
          </p:spPr>
          <p:txBody>
            <a:bodyPr/>
            <a:lstStyle/>
            <a:p>
              <a:endParaRPr lang="en-US"/>
            </a:p>
          </p:txBody>
        </p:sp>
        <p:sp>
          <p:nvSpPr>
            <p:cNvPr id="30780" name="Freeform 73"/>
            <p:cNvSpPr>
              <a:spLocks/>
            </p:cNvSpPr>
            <p:nvPr/>
          </p:nvSpPr>
          <p:spPr bwMode="auto">
            <a:xfrm>
              <a:off x="2235" y="3409"/>
              <a:ext cx="44" cy="29"/>
            </a:xfrm>
            <a:custGeom>
              <a:avLst/>
              <a:gdLst>
                <a:gd name="T0" fmla="*/ 2147483647 w 9"/>
                <a:gd name="T1" fmla="*/ 2147483647 h 6"/>
                <a:gd name="T2" fmla="*/ 2147483647 w 9"/>
                <a:gd name="T3" fmla="*/ 2147483647 h 6"/>
                <a:gd name="T4" fmla="*/ 2147483647 w 9"/>
                <a:gd name="T5" fmla="*/ 2147483647 h 6"/>
                <a:gd name="T6" fmla="*/ 2147483647 w 9"/>
                <a:gd name="T7" fmla="*/ 2147483647 h 6"/>
                <a:gd name="T8" fmla="*/ 2147483647 w 9"/>
                <a:gd name="T9" fmla="*/ 2147483647 h 6"/>
                <a:gd name="T10" fmla="*/ 2147483647 w 9"/>
                <a:gd name="T11" fmla="*/ 0 h 6"/>
                <a:gd name="T12" fmla="*/ 0 w 9"/>
                <a:gd name="T13" fmla="*/ 2147483647 h 6"/>
                <a:gd name="T14" fmla="*/ 2147483647 w 9"/>
                <a:gd name="T15" fmla="*/ 2147483647 h 6"/>
                <a:gd name="T16" fmla="*/ 2147483647 w 9"/>
                <a:gd name="T17" fmla="*/ 2147483647 h 6"/>
                <a:gd name="T18" fmla="*/ 2147483647 w 9"/>
                <a:gd name="T19" fmla="*/ 2147483647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6"/>
                <a:gd name="T32" fmla="*/ 9 w 9"/>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6">
                  <a:moveTo>
                    <a:pt x="3" y="6"/>
                  </a:moveTo>
                  <a:lnTo>
                    <a:pt x="8" y="6"/>
                  </a:lnTo>
                  <a:lnTo>
                    <a:pt x="9" y="3"/>
                  </a:lnTo>
                  <a:lnTo>
                    <a:pt x="5" y="2"/>
                  </a:lnTo>
                  <a:lnTo>
                    <a:pt x="3" y="2"/>
                  </a:lnTo>
                  <a:lnTo>
                    <a:pt x="2" y="0"/>
                  </a:lnTo>
                  <a:lnTo>
                    <a:pt x="0" y="2"/>
                  </a:lnTo>
                  <a:lnTo>
                    <a:pt x="2" y="5"/>
                  </a:lnTo>
                  <a:lnTo>
                    <a:pt x="3" y="6"/>
                  </a:lnTo>
                  <a:close/>
                </a:path>
              </a:pathLst>
            </a:custGeom>
            <a:solidFill>
              <a:schemeClr val="bg1"/>
            </a:solidFill>
            <a:ln w="12700" cmpd="sng">
              <a:solidFill>
                <a:schemeClr val="tx1"/>
              </a:solidFill>
              <a:prstDash val="solid"/>
              <a:round/>
              <a:headEnd/>
              <a:tailEnd/>
            </a:ln>
          </p:spPr>
          <p:txBody>
            <a:bodyPr/>
            <a:lstStyle/>
            <a:p>
              <a:endParaRPr lang="en-US"/>
            </a:p>
          </p:txBody>
        </p:sp>
        <p:sp>
          <p:nvSpPr>
            <p:cNvPr id="30781" name="Freeform 74"/>
            <p:cNvSpPr>
              <a:spLocks/>
            </p:cNvSpPr>
            <p:nvPr/>
          </p:nvSpPr>
          <p:spPr bwMode="auto">
            <a:xfrm>
              <a:off x="2225" y="3438"/>
              <a:ext cx="20" cy="10"/>
            </a:xfrm>
            <a:custGeom>
              <a:avLst/>
              <a:gdLst>
                <a:gd name="T0" fmla="*/ 0 w 4"/>
                <a:gd name="T1" fmla="*/ 2147483647 h 2"/>
                <a:gd name="T2" fmla="*/ 2147483647 w 4"/>
                <a:gd name="T3" fmla="*/ 0 h 2"/>
                <a:gd name="T4" fmla="*/ 2147483647 w 4"/>
                <a:gd name="T5" fmla="*/ 2147483647 h 2"/>
                <a:gd name="T6" fmla="*/ 0 w 4"/>
                <a:gd name="T7" fmla="*/ 2147483647 h 2"/>
                <a:gd name="T8" fmla="*/ 0 w 4"/>
                <a:gd name="T9" fmla="*/ 2147483647 h 2"/>
                <a:gd name="T10" fmla="*/ 0 60000 65536"/>
                <a:gd name="T11" fmla="*/ 0 60000 65536"/>
                <a:gd name="T12" fmla="*/ 0 60000 65536"/>
                <a:gd name="T13" fmla="*/ 0 60000 65536"/>
                <a:gd name="T14" fmla="*/ 0 60000 65536"/>
                <a:gd name="T15" fmla="*/ 0 w 4"/>
                <a:gd name="T16" fmla="*/ 0 h 2"/>
                <a:gd name="T17" fmla="*/ 4 w 4"/>
                <a:gd name="T18" fmla="*/ 2 h 2"/>
              </a:gdLst>
              <a:ahLst/>
              <a:cxnLst>
                <a:cxn ang="T10">
                  <a:pos x="T0" y="T1"/>
                </a:cxn>
                <a:cxn ang="T11">
                  <a:pos x="T2" y="T3"/>
                </a:cxn>
                <a:cxn ang="T12">
                  <a:pos x="T4" y="T5"/>
                </a:cxn>
                <a:cxn ang="T13">
                  <a:pos x="T6" y="T7"/>
                </a:cxn>
                <a:cxn ang="T14">
                  <a:pos x="T8" y="T9"/>
                </a:cxn>
              </a:cxnLst>
              <a:rect l="T15" t="T16" r="T17" b="T18"/>
              <a:pathLst>
                <a:path w="4" h="2">
                  <a:moveTo>
                    <a:pt x="0" y="2"/>
                  </a:moveTo>
                  <a:lnTo>
                    <a:pt x="4" y="0"/>
                  </a:lnTo>
                  <a:lnTo>
                    <a:pt x="4" y="2"/>
                  </a:lnTo>
                  <a:lnTo>
                    <a:pt x="0" y="2"/>
                  </a:lnTo>
                  <a:close/>
                </a:path>
              </a:pathLst>
            </a:custGeom>
            <a:solidFill>
              <a:schemeClr val="bg1"/>
            </a:solidFill>
            <a:ln w="12700" cmpd="sng">
              <a:solidFill>
                <a:schemeClr val="tx1"/>
              </a:solidFill>
              <a:prstDash val="solid"/>
              <a:round/>
              <a:headEnd/>
              <a:tailEnd/>
            </a:ln>
          </p:spPr>
          <p:txBody>
            <a:bodyPr/>
            <a:lstStyle/>
            <a:p>
              <a:endParaRPr lang="en-US"/>
            </a:p>
          </p:txBody>
        </p:sp>
        <p:sp>
          <p:nvSpPr>
            <p:cNvPr id="30782" name="Freeform 75"/>
            <p:cNvSpPr>
              <a:spLocks/>
            </p:cNvSpPr>
            <p:nvPr/>
          </p:nvSpPr>
          <p:spPr bwMode="auto">
            <a:xfrm>
              <a:off x="2211" y="3419"/>
              <a:ext cx="19" cy="14"/>
            </a:xfrm>
            <a:custGeom>
              <a:avLst/>
              <a:gdLst>
                <a:gd name="T0" fmla="*/ 2147483647 w 4"/>
                <a:gd name="T1" fmla="*/ 0 h 3"/>
                <a:gd name="T2" fmla="*/ 2147483647 w 4"/>
                <a:gd name="T3" fmla="*/ 0 h 3"/>
                <a:gd name="T4" fmla="*/ 2147483647 w 4"/>
                <a:gd name="T5" fmla="*/ 0 h 3"/>
                <a:gd name="T6" fmla="*/ 2147483647 w 4"/>
                <a:gd name="T7" fmla="*/ 0 h 3"/>
                <a:gd name="T8" fmla="*/ 2147483647 w 4"/>
                <a:gd name="T9" fmla="*/ 0 h 3"/>
                <a:gd name="T10" fmla="*/ 2147483647 w 4"/>
                <a:gd name="T11" fmla="*/ 2147483647 h 3"/>
                <a:gd name="T12" fmla="*/ 2147483647 w 4"/>
                <a:gd name="T13" fmla="*/ 2147483647 h 3"/>
                <a:gd name="T14" fmla="*/ 2147483647 w 4"/>
                <a:gd name="T15" fmla="*/ 2147483647 h 3"/>
                <a:gd name="T16" fmla="*/ 2147483647 w 4"/>
                <a:gd name="T17" fmla="*/ 2147483647 h 3"/>
                <a:gd name="T18" fmla="*/ 2147483647 w 4"/>
                <a:gd name="T19" fmla="*/ 2147483647 h 3"/>
                <a:gd name="T20" fmla="*/ 2147483647 w 4"/>
                <a:gd name="T21" fmla="*/ 2147483647 h 3"/>
                <a:gd name="T22" fmla="*/ 2147483647 w 4"/>
                <a:gd name="T23" fmla="*/ 2147483647 h 3"/>
                <a:gd name="T24" fmla="*/ 2147483647 w 4"/>
                <a:gd name="T25" fmla="*/ 2147483647 h 3"/>
                <a:gd name="T26" fmla="*/ 2147483647 w 4"/>
                <a:gd name="T27" fmla="*/ 2147483647 h 3"/>
                <a:gd name="T28" fmla="*/ 2147483647 w 4"/>
                <a:gd name="T29" fmla="*/ 2147483647 h 3"/>
                <a:gd name="T30" fmla="*/ 2147483647 w 4"/>
                <a:gd name="T31" fmla="*/ 2147483647 h 3"/>
                <a:gd name="T32" fmla="*/ 2147483647 w 4"/>
                <a:gd name="T33" fmla="*/ 2147483647 h 3"/>
                <a:gd name="T34" fmla="*/ 2147483647 w 4"/>
                <a:gd name="T35" fmla="*/ 2147483647 h 3"/>
                <a:gd name="T36" fmla="*/ 2147483647 w 4"/>
                <a:gd name="T37" fmla="*/ 2147483647 h 3"/>
                <a:gd name="T38" fmla="*/ 2147483647 w 4"/>
                <a:gd name="T39" fmla="*/ 2147483647 h 3"/>
                <a:gd name="T40" fmla="*/ 2147483647 w 4"/>
                <a:gd name="T41" fmla="*/ 2147483647 h 3"/>
                <a:gd name="T42" fmla="*/ 2147483647 w 4"/>
                <a:gd name="T43" fmla="*/ 2147483647 h 3"/>
                <a:gd name="T44" fmla="*/ 0 w 4"/>
                <a:gd name="T45" fmla="*/ 2147483647 h 3"/>
                <a:gd name="T46" fmla="*/ 0 w 4"/>
                <a:gd name="T47" fmla="*/ 2147483647 h 3"/>
                <a:gd name="T48" fmla="*/ 0 w 4"/>
                <a:gd name="T49" fmla="*/ 2147483647 h 3"/>
                <a:gd name="T50" fmla="*/ 0 w 4"/>
                <a:gd name="T51" fmla="*/ 2147483647 h 3"/>
                <a:gd name="T52" fmla="*/ 0 w 4"/>
                <a:gd name="T53" fmla="*/ 2147483647 h 3"/>
                <a:gd name="T54" fmla="*/ 2147483647 w 4"/>
                <a:gd name="T55" fmla="*/ 2147483647 h 3"/>
                <a:gd name="T56" fmla="*/ 2147483647 w 4"/>
                <a:gd name="T57" fmla="*/ 0 h 3"/>
                <a:gd name="T58" fmla="*/ 2147483647 w 4"/>
                <a:gd name="T59" fmla="*/ 0 h 3"/>
                <a:gd name="T60" fmla="*/ 2147483647 w 4"/>
                <a:gd name="T61" fmla="*/ 0 h 3"/>
                <a:gd name="T62" fmla="*/ 2147483647 w 4"/>
                <a:gd name="T63" fmla="*/ 0 h 3"/>
                <a:gd name="T64" fmla="*/ 2147483647 w 4"/>
                <a:gd name="T65" fmla="*/ 0 h 3"/>
                <a:gd name="T66" fmla="*/ 2147483647 w 4"/>
                <a:gd name="T67" fmla="*/ 0 h 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
                <a:gd name="T103" fmla="*/ 0 h 3"/>
                <a:gd name="T104" fmla="*/ 4 w 4"/>
                <a:gd name="T105" fmla="*/ 3 h 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 h="3">
                  <a:moveTo>
                    <a:pt x="2" y="0"/>
                  </a:moveTo>
                  <a:lnTo>
                    <a:pt x="2" y="0"/>
                  </a:lnTo>
                  <a:lnTo>
                    <a:pt x="3" y="0"/>
                  </a:lnTo>
                  <a:lnTo>
                    <a:pt x="3" y="1"/>
                  </a:lnTo>
                  <a:lnTo>
                    <a:pt x="4" y="1"/>
                  </a:lnTo>
                  <a:lnTo>
                    <a:pt x="3" y="2"/>
                  </a:lnTo>
                  <a:lnTo>
                    <a:pt x="3" y="3"/>
                  </a:lnTo>
                  <a:lnTo>
                    <a:pt x="2" y="3"/>
                  </a:lnTo>
                  <a:lnTo>
                    <a:pt x="1" y="3"/>
                  </a:lnTo>
                  <a:lnTo>
                    <a:pt x="1" y="2"/>
                  </a:lnTo>
                  <a:lnTo>
                    <a:pt x="0" y="2"/>
                  </a:lnTo>
                  <a:lnTo>
                    <a:pt x="0" y="1"/>
                  </a:lnTo>
                  <a:lnTo>
                    <a:pt x="1" y="1"/>
                  </a:lnTo>
                  <a:lnTo>
                    <a:pt x="1" y="0"/>
                  </a:lnTo>
                  <a:lnTo>
                    <a:pt x="2" y="0"/>
                  </a:lnTo>
                  <a:close/>
                </a:path>
              </a:pathLst>
            </a:custGeom>
            <a:solidFill>
              <a:schemeClr val="bg1"/>
            </a:solidFill>
            <a:ln w="12700" cmpd="sng">
              <a:solidFill>
                <a:schemeClr val="tx1"/>
              </a:solidFill>
              <a:prstDash val="solid"/>
              <a:round/>
              <a:headEnd/>
              <a:tailEnd/>
            </a:ln>
          </p:spPr>
          <p:txBody>
            <a:bodyPr/>
            <a:lstStyle/>
            <a:p>
              <a:endParaRPr lang="en-US"/>
            </a:p>
          </p:txBody>
        </p:sp>
        <p:sp>
          <p:nvSpPr>
            <p:cNvPr id="30783" name="Freeform 76"/>
            <p:cNvSpPr>
              <a:spLocks/>
            </p:cNvSpPr>
            <p:nvPr/>
          </p:nvSpPr>
          <p:spPr bwMode="auto">
            <a:xfrm>
              <a:off x="2186" y="3394"/>
              <a:ext cx="39" cy="15"/>
            </a:xfrm>
            <a:custGeom>
              <a:avLst/>
              <a:gdLst>
                <a:gd name="T0" fmla="*/ 0 w 8"/>
                <a:gd name="T1" fmla="*/ 2147483647 h 3"/>
                <a:gd name="T2" fmla="*/ 2147483647 w 8"/>
                <a:gd name="T3" fmla="*/ 2147483647 h 3"/>
                <a:gd name="T4" fmla="*/ 2147483647 w 8"/>
                <a:gd name="T5" fmla="*/ 0 h 3"/>
                <a:gd name="T6" fmla="*/ 2147483647 w 8"/>
                <a:gd name="T7" fmla="*/ 0 h 3"/>
                <a:gd name="T8" fmla="*/ 0 w 8"/>
                <a:gd name="T9" fmla="*/ 2147483647 h 3"/>
                <a:gd name="T10" fmla="*/ 0 w 8"/>
                <a:gd name="T11" fmla="*/ 2147483647 h 3"/>
                <a:gd name="T12" fmla="*/ 0 60000 65536"/>
                <a:gd name="T13" fmla="*/ 0 60000 65536"/>
                <a:gd name="T14" fmla="*/ 0 60000 65536"/>
                <a:gd name="T15" fmla="*/ 0 60000 65536"/>
                <a:gd name="T16" fmla="*/ 0 60000 65536"/>
                <a:gd name="T17" fmla="*/ 0 60000 65536"/>
                <a:gd name="T18" fmla="*/ 0 w 8"/>
                <a:gd name="T19" fmla="*/ 0 h 3"/>
                <a:gd name="T20" fmla="*/ 8 w 8"/>
                <a:gd name="T21" fmla="*/ 3 h 3"/>
              </a:gdLst>
              <a:ahLst/>
              <a:cxnLst>
                <a:cxn ang="T12">
                  <a:pos x="T0" y="T1"/>
                </a:cxn>
                <a:cxn ang="T13">
                  <a:pos x="T2" y="T3"/>
                </a:cxn>
                <a:cxn ang="T14">
                  <a:pos x="T4" y="T5"/>
                </a:cxn>
                <a:cxn ang="T15">
                  <a:pos x="T6" y="T7"/>
                </a:cxn>
                <a:cxn ang="T16">
                  <a:pos x="T8" y="T9"/>
                </a:cxn>
                <a:cxn ang="T17">
                  <a:pos x="T10" y="T11"/>
                </a:cxn>
              </a:cxnLst>
              <a:rect l="T18" t="T19" r="T20" b="T21"/>
              <a:pathLst>
                <a:path w="8" h="3">
                  <a:moveTo>
                    <a:pt x="0" y="3"/>
                  </a:moveTo>
                  <a:lnTo>
                    <a:pt x="7" y="3"/>
                  </a:lnTo>
                  <a:lnTo>
                    <a:pt x="8" y="0"/>
                  </a:lnTo>
                  <a:lnTo>
                    <a:pt x="2" y="0"/>
                  </a:lnTo>
                  <a:lnTo>
                    <a:pt x="0" y="3"/>
                  </a:lnTo>
                  <a:close/>
                </a:path>
              </a:pathLst>
            </a:custGeom>
            <a:solidFill>
              <a:schemeClr val="bg1"/>
            </a:solidFill>
            <a:ln w="12700" cmpd="sng">
              <a:solidFill>
                <a:schemeClr val="tx1"/>
              </a:solidFill>
              <a:prstDash val="solid"/>
              <a:round/>
              <a:headEnd/>
              <a:tailEnd/>
            </a:ln>
          </p:spPr>
          <p:txBody>
            <a:bodyPr/>
            <a:lstStyle/>
            <a:p>
              <a:endParaRPr lang="en-US"/>
            </a:p>
          </p:txBody>
        </p:sp>
        <p:sp>
          <p:nvSpPr>
            <p:cNvPr id="30784" name="Freeform 77"/>
            <p:cNvSpPr>
              <a:spLocks/>
            </p:cNvSpPr>
            <p:nvPr/>
          </p:nvSpPr>
          <p:spPr bwMode="auto">
            <a:xfrm>
              <a:off x="2026" y="3321"/>
              <a:ext cx="38" cy="24"/>
            </a:xfrm>
            <a:custGeom>
              <a:avLst/>
              <a:gdLst>
                <a:gd name="T0" fmla="*/ 0 w 8"/>
                <a:gd name="T1" fmla="*/ 2147483647 h 5"/>
                <a:gd name="T2" fmla="*/ 2147483647 w 8"/>
                <a:gd name="T3" fmla="*/ 2147483647 h 5"/>
                <a:gd name="T4" fmla="*/ 2147483647 w 8"/>
                <a:gd name="T5" fmla="*/ 2147483647 h 5"/>
                <a:gd name="T6" fmla="*/ 2147483647 w 8"/>
                <a:gd name="T7" fmla="*/ 2147483647 h 5"/>
                <a:gd name="T8" fmla="*/ 2147483647 w 8"/>
                <a:gd name="T9" fmla="*/ 0 h 5"/>
                <a:gd name="T10" fmla="*/ 2147483647 w 8"/>
                <a:gd name="T11" fmla="*/ 2147483647 h 5"/>
                <a:gd name="T12" fmla="*/ 0 w 8"/>
                <a:gd name="T13" fmla="*/ 2147483647 h 5"/>
                <a:gd name="T14" fmla="*/ 0 w 8"/>
                <a:gd name="T15" fmla="*/ 2147483647 h 5"/>
                <a:gd name="T16" fmla="*/ 0 60000 65536"/>
                <a:gd name="T17" fmla="*/ 0 60000 65536"/>
                <a:gd name="T18" fmla="*/ 0 60000 65536"/>
                <a:gd name="T19" fmla="*/ 0 60000 65536"/>
                <a:gd name="T20" fmla="*/ 0 60000 65536"/>
                <a:gd name="T21" fmla="*/ 0 60000 65536"/>
                <a:gd name="T22" fmla="*/ 0 60000 65536"/>
                <a:gd name="T23" fmla="*/ 0 60000 65536"/>
                <a:gd name="T24" fmla="*/ 0 w 8"/>
                <a:gd name="T25" fmla="*/ 0 h 5"/>
                <a:gd name="T26" fmla="*/ 8 w 8"/>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 h="5">
                  <a:moveTo>
                    <a:pt x="0" y="4"/>
                  </a:moveTo>
                  <a:lnTo>
                    <a:pt x="3" y="5"/>
                  </a:lnTo>
                  <a:lnTo>
                    <a:pt x="6" y="5"/>
                  </a:lnTo>
                  <a:lnTo>
                    <a:pt x="8" y="2"/>
                  </a:lnTo>
                  <a:lnTo>
                    <a:pt x="5" y="0"/>
                  </a:lnTo>
                  <a:lnTo>
                    <a:pt x="1" y="2"/>
                  </a:lnTo>
                  <a:lnTo>
                    <a:pt x="0" y="4"/>
                  </a:lnTo>
                  <a:close/>
                </a:path>
              </a:pathLst>
            </a:custGeom>
            <a:solidFill>
              <a:schemeClr val="bg1"/>
            </a:solidFill>
            <a:ln w="12700" cmpd="sng">
              <a:solidFill>
                <a:schemeClr val="tx1"/>
              </a:solidFill>
              <a:prstDash val="solid"/>
              <a:round/>
              <a:headEnd/>
              <a:tailEnd/>
            </a:ln>
          </p:spPr>
          <p:txBody>
            <a:bodyPr/>
            <a:lstStyle/>
            <a:p>
              <a:endParaRPr lang="en-US"/>
            </a:p>
          </p:txBody>
        </p:sp>
        <p:sp>
          <p:nvSpPr>
            <p:cNvPr id="30785" name="Freeform 78"/>
            <p:cNvSpPr>
              <a:spLocks/>
            </p:cNvSpPr>
            <p:nvPr/>
          </p:nvSpPr>
          <p:spPr bwMode="auto">
            <a:xfrm>
              <a:off x="1991" y="3321"/>
              <a:ext cx="20" cy="24"/>
            </a:xfrm>
            <a:custGeom>
              <a:avLst/>
              <a:gdLst>
                <a:gd name="T0" fmla="*/ 0 w 4"/>
                <a:gd name="T1" fmla="*/ 2147483647 h 5"/>
                <a:gd name="T2" fmla="*/ 2147483647 w 4"/>
                <a:gd name="T3" fmla="*/ 2147483647 h 5"/>
                <a:gd name="T4" fmla="*/ 2147483647 w 4"/>
                <a:gd name="T5" fmla="*/ 0 h 5"/>
                <a:gd name="T6" fmla="*/ 0 w 4"/>
                <a:gd name="T7" fmla="*/ 2147483647 h 5"/>
                <a:gd name="T8" fmla="*/ 0 w 4"/>
                <a:gd name="T9" fmla="*/ 2147483647 h 5"/>
                <a:gd name="T10" fmla="*/ 0 w 4"/>
                <a:gd name="T11" fmla="*/ 2147483647 h 5"/>
                <a:gd name="T12" fmla="*/ 0 60000 65536"/>
                <a:gd name="T13" fmla="*/ 0 60000 65536"/>
                <a:gd name="T14" fmla="*/ 0 60000 65536"/>
                <a:gd name="T15" fmla="*/ 0 60000 65536"/>
                <a:gd name="T16" fmla="*/ 0 60000 65536"/>
                <a:gd name="T17" fmla="*/ 0 60000 65536"/>
                <a:gd name="T18" fmla="*/ 0 w 4"/>
                <a:gd name="T19" fmla="*/ 0 h 5"/>
                <a:gd name="T20" fmla="*/ 4 w 4"/>
                <a:gd name="T21" fmla="*/ 5 h 5"/>
              </a:gdLst>
              <a:ahLst/>
              <a:cxnLst>
                <a:cxn ang="T12">
                  <a:pos x="T0" y="T1"/>
                </a:cxn>
                <a:cxn ang="T13">
                  <a:pos x="T2" y="T3"/>
                </a:cxn>
                <a:cxn ang="T14">
                  <a:pos x="T4" y="T5"/>
                </a:cxn>
                <a:cxn ang="T15">
                  <a:pos x="T6" y="T7"/>
                </a:cxn>
                <a:cxn ang="T16">
                  <a:pos x="T8" y="T9"/>
                </a:cxn>
                <a:cxn ang="T17">
                  <a:pos x="T10" y="T11"/>
                </a:cxn>
              </a:cxnLst>
              <a:rect l="T18" t="T19" r="T20" b="T21"/>
              <a:pathLst>
                <a:path w="4" h="5">
                  <a:moveTo>
                    <a:pt x="0" y="5"/>
                  </a:moveTo>
                  <a:lnTo>
                    <a:pt x="4" y="2"/>
                  </a:lnTo>
                  <a:lnTo>
                    <a:pt x="4" y="0"/>
                  </a:lnTo>
                  <a:lnTo>
                    <a:pt x="0" y="4"/>
                  </a:lnTo>
                  <a:lnTo>
                    <a:pt x="0" y="5"/>
                  </a:lnTo>
                  <a:close/>
                </a:path>
              </a:pathLst>
            </a:custGeom>
            <a:solidFill>
              <a:schemeClr val="bg1"/>
            </a:solidFill>
            <a:ln w="12700" cmpd="sng">
              <a:solidFill>
                <a:schemeClr val="tx1"/>
              </a:solidFill>
              <a:prstDash val="solid"/>
              <a:round/>
              <a:headEnd/>
              <a:tailEnd/>
            </a:ln>
          </p:spPr>
          <p:txBody>
            <a:bodyPr/>
            <a:lstStyle/>
            <a:p>
              <a:endParaRPr lang="en-US"/>
            </a:p>
          </p:txBody>
        </p:sp>
        <p:sp>
          <p:nvSpPr>
            <p:cNvPr id="30786" name="Freeform 79"/>
            <p:cNvSpPr>
              <a:spLocks/>
            </p:cNvSpPr>
            <p:nvPr/>
          </p:nvSpPr>
          <p:spPr bwMode="auto">
            <a:xfrm>
              <a:off x="2128" y="3360"/>
              <a:ext cx="39" cy="34"/>
            </a:xfrm>
            <a:custGeom>
              <a:avLst/>
              <a:gdLst>
                <a:gd name="T0" fmla="*/ 2147483647 w 8"/>
                <a:gd name="T1" fmla="*/ 2147483647 h 7"/>
                <a:gd name="T2" fmla="*/ 2147483647 w 8"/>
                <a:gd name="T3" fmla="*/ 2147483647 h 7"/>
                <a:gd name="T4" fmla="*/ 2147483647 w 8"/>
                <a:gd name="T5" fmla="*/ 2147483647 h 7"/>
                <a:gd name="T6" fmla="*/ 2147483647 w 8"/>
                <a:gd name="T7" fmla="*/ 0 h 7"/>
                <a:gd name="T8" fmla="*/ 0 w 8"/>
                <a:gd name="T9" fmla="*/ 2147483647 h 7"/>
                <a:gd name="T10" fmla="*/ 2147483647 w 8"/>
                <a:gd name="T11" fmla="*/ 2147483647 h 7"/>
                <a:gd name="T12" fmla="*/ 2147483647 w 8"/>
                <a:gd name="T13" fmla="*/ 2147483647 h 7"/>
                <a:gd name="T14" fmla="*/ 0 60000 65536"/>
                <a:gd name="T15" fmla="*/ 0 60000 65536"/>
                <a:gd name="T16" fmla="*/ 0 60000 65536"/>
                <a:gd name="T17" fmla="*/ 0 60000 65536"/>
                <a:gd name="T18" fmla="*/ 0 60000 65536"/>
                <a:gd name="T19" fmla="*/ 0 60000 65536"/>
                <a:gd name="T20" fmla="*/ 0 60000 65536"/>
                <a:gd name="T21" fmla="*/ 0 w 8"/>
                <a:gd name="T22" fmla="*/ 0 h 7"/>
                <a:gd name="T23" fmla="*/ 8 w 8"/>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7">
                  <a:moveTo>
                    <a:pt x="3" y="7"/>
                  </a:moveTo>
                  <a:lnTo>
                    <a:pt x="8" y="7"/>
                  </a:lnTo>
                  <a:lnTo>
                    <a:pt x="8" y="4"/>
                  </a:lnTo>
                  <a:lnTo>
                    <a:pt x="4" y="0"/>
                  </a:lnTo>
                  <a:lnTo>
                    <a:pt x="0" y="2"/>
                  </a:lnTo>
                  <a:lnTo>
                    <a:pt x="3" y="7"/>
                  </a:lnTo>
                  <a:close/>
                </a:path>
              </a:pathLst>
            </a:custGeom>
            <a:solidFill>
              <a:schemeClr val="bg1"/>
            </a:solidFill>
            <a:ln w="12700" cmpd="sng">
              <a:solidFill>
                <a:schemeClr val="tx1"/>
              </a:solidFill>
              <a:prstDash val="solid"/>
              <a:round/>
              <a:headEnd/>
              <a:tailEnd/>
            </a:ln>
          </p:spPr>
          <p:txBody>
            <a:bodyPr/>
            <a:lstStyle/>
            <a:p>
              <a:endParaRPr lang="en-US"/>
            </a:p>
          </p:txBody>
        </p:sp>
      </p:grpSp>
      <p:sp>
        <p:nvSpPr>
          <p:cNvPr id="30774" name="Text Box 136"/>
          <p:cNvSpPr txBox="1">
            <a:spLocks noChangeArrowheads="1"/>
          </p:cNvSpPr>
          <p:nvPr/>
        </p:nvSpPr>
        <p:spPr bwMode="auto">
          <a:xfrm>
            <a:off x="654050" y="5532866"/>
            <a:ext cx="72517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defTabSz="4572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defTabSz="4572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defTabSz="4572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defTabSz="457200" eaLnBrk="0" fontAlgn="base" hangingPunct="0">
              <a:spcBef>
                <a:spcPct val="0"/>
              </a:spcBef>
              <a:spcAft>
                <a:spcPct val="0"/>
              </a:spcAft>
              <a:defRPr>
                <a:solidFill>
                  <a:schemeClr val="tx1"/>
                </a:solidFill>
                <a:latin typeface="Georgia" pitchFamily="18" charset="0"/>
                <a:cs typeface="Arial" pitchFamily="34" charset="0"/>
              </a:defRPr>
            </a:lvl9pPr>
          </a:lstStyle>
          <a:p>
            <a:r>
              <a:rPr lang="en-US" sz="1400" b="1" dirty="0">
                <a:solidFill>
                  <a:srgbClr val="000000"/>
                </a:solidFill>
                <a:latin typeface="Arial Narrow" pitchFamily="34" charset="0"/>
              </a:rPr>
              <a:t>No Data        &lt;10%       10%–14%</a:t>
            </a:r>
          </a:p>
        </p:txBody>
      </p:sp>
      <p:sp>
        <p:nvSpPr>
          <p:cNvPr id="30775" name="Rectangle 137"/>
          <p:cNvSpPr>
            <a:spLocks noChangeArrowheads="1"/>
          </p:cNvSpPr>
          <p:nvPr/>
        </p:nvSpPr>
        <p:spPr bwMode="auto">
          <a:xfrm>
            <a:off x="488950" y="5594778"/>
            <a:ext cx="207963" cy="234950"/>
          </a:xfrm>
          <a:prstGeom prst="rect">
            <a:avLst/>
          </a:prstGeom>
          <a:solidFill>
            <a:schemeClr val="bg1"/>
          </a:solidFill>
          <a:ln w="9525">
            <a:solidFill>
              <a:schemeClr val="tx1"/>
            </a:solidFill>
            <a:miter lim="800000"/>
            <a:headEnd/>
            <a:tailEnd/>
          </a:ln>
        </p:spPr>
        <p:txBody>
          <a:bodyPr wrap="none" anchor="ctr"/>
          <a:lstStyle/>
          <a:p>
            <a:pPr eaLnBrk="0" hangingPunct="0"/>
            <a:endParaRPr lang="en-US" sz="2400">
              <a:solidFill>
                <a:srgbClr val="000000"/>
              </a:solidFill>
              <a:latin typeface="Times New Roman" pitchFamily="18" charset="0"/>
            </a:endParaRPr>
          </a:p>
        </p:txBody>
      </p:sp>
      <p:sp>
        <p:nvSpPr>
          <p:cNvPr id="30776" name="Rectangle 138"/>
          <p:cNvSpPr>
            <a:spLocks noChangeArrowheads="1"/>
          </p:cNvSpPr>
          <p:nvPr/>
        </p:nvSpPr>
        <p:spPr bwMode="auto">
          <a:xfrm>
            <a:off x="1349375" y="5591603"/>
            <a:ext cx="207963" cy="234950"/>
          </a:xfrm>
          <a:prstGeom prst="rect">
            <a:avLst/>
          </a:prstGeom>
          <a:solidFill>
            <a:srgbClr val="99CCFF"/>
          </a:solidFill>
          <a:ln w="9525">
            <a:solidFill>
              <a:schemeClr val="tx1"/>
            </a:solidFill>
            <a:miter lim="800000"/>
            <a:headEnd/>
            <a:tailEnd/>
          </a:ln>
        </p:spPr>
        <p:txBody>
          <a:bodyPr wrap="none" anchor="ctr"/>
          <a:lstStyle/>
          <a:p>
            <a:pPr eaLnBrk="0" hangingPunct="0"/>
            <a:endParaRPr lang="en-US" sz="2400">
              <a:solidFill>
                <a:srgbClr val="000000"/>
              </a:solidFill>
              <a:latin typeface="Times New Roman" pitchFamily="18" charset="0"/>
            </a:endParaRPr>
          </a:p>
        </p:txBody>
      </p:sp>
      <p:sp>
        <p:nvSpPr>
          <p:cNvPr id="30777" name="Rectangle 139"/>
          <p:cNvSpPr>
            <a:spLocks noChangeArrowheads="1"/>
          </p:cNvSpPr>
          <p:nvPr/>
        </p:nvSpPr>
        <p:spPr bwMode="auto">
          <a:xfrm>
            <a:off x="2044700" y="5590016"/>
            <a:ext cx="209550" cy="234950"/>
          </a:xfrm>
          <a:prstGeom prst="rect">
            <a:avLst/>
          </a:prstGeom>
          <a:solidFill>
            <a:srgbClr val="6699FF"/>
          </a:solidFill>
          <a:ln w="9525">
            <a:solidFill>
              <a:schemeClr val="tx1"/>
            </a:solidFill>
            <a:miter lim="800000"/>
            <a:headEnd/>
            <a:tailEnd/>
          </a:ln>
        </p:spPr>
        <p:txBody>
          <a:bodyPr wrap="none" anchor="ctr"/>
          <a:lstStyle/>
          <a:p>
            <a:pPr algn="ctr" eaLnBrk="0" hangingPunct="0"/>
            <a:endParaRPr lang="en-US" sz="2400">
              <a:solidFill>
                <a:srgbClr val="000000"/>
              </a:solidFill>
              <a:latin typeface="Times New Roman" pitchFamily="18" charset="0"/>
            </a:endParaRPr>
          </a:p>
        </p:txBody>
      </p:sp>
      <p:sp>
        <p:nvSpPr>
          <p:cNvPr id="30778" name="Rectangle 140"/>
          <p:cNvSpPr>
            <a:spLocks noChangeArrowheads="1"/>
          </p:cNvSpPr>
          <p:nvPr/>
        </p:nvSpPr>
        <p:spPr bwMode="auto">
          <a:xfrm>
            <a:off x="395288" y="5531278"/>
            <a:ext cx="2592387" cy="3508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sz="2400">
              <a:solidFill>
                <a:srgbClr val="000000"/>
              </a:solidFill>
              <a:latin typeface="Times New Roman" pitchFamily="18" charset="0"/>
            </a:endParaRPr>
          </a:p>
        </p:txBody>
      </p:sp>
      <p:sp>
        <p:nvSpPr>
          <p:cNvPr id="84" name="Rectangle 8"/>
          <p:cNvSpPr>
            <a:spLocks noChangeArrowheads="1"/>
          </p:cNvSpPr>
          <p:nvPr/>
        </p:nvSpPr>
        <p:spPr bwMode="auto">
          <a:xfrm>
            <a:off x="3087988" y="5573753"/>
            <a:ext cx="5278295" cy="276999"/>
          </a:xfrm>
          <a:prstGeom prst="rect">
            <a:avLst/>
          </a:prstGeom>
          <a:solidFill>
            <a:schemeClr val="bg1">
              <a:alpha val="0"/>
            </a:schemeClr>
          </a:solidFill>
          <a:ln>
            <a:noFill/>
          </a:ln>
        </p:spPr>
        <p:txBody>
          <a:bodyPr wrap="square">
            <a:spAutoFit/>
          </a:bodyPr>
          <a:lstStyle/>
          <a:p>
            <a:pPr eaLnBrk="0" hangingPunct="0"/>
            <a:r>
              <a:rPr lang="en-US" sz="1200" dirty="0">
                <a:solidFill>
                  <a:srgbClr val="000000"/>
                </a:solidFill>
                <a:latin typeface="Verdana" pitchFamily="34" charset="0"/>
                <a:cs typeface="Times New Roman" pitchFamily="18" charset="0"/>
              </a:rPr>
              <a:t>Source: Behavioral Risk Factor Surveillance System, CDC.</a:t>
            </a:r>
          </a:p>
        </p:txBody>
      </p:sp>
      <p:pic>
        <p:nvPicPr>
          <p:cNvPr id="85" name="Picture 84" descr="cdc_spot-outlin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96977" y="5408425"/>
            <a:ext cx="1031875"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 name="Rounded Rectangle 85"/>
          <p:cNvSpPr/>
          <p:nvPr/>
        </p:nvSpPr>
        <p:spPr>
          <a:xfrm>
            <a:off x="228600" y="6182833"/>
            <a:ext cx="8686800" cy="457200"/>
          </a:xfrm>
          <a:prstGeom prst="roundRect">
            <a:avLst>
              <a:gd name="adj" fmla="val 27084"/>
            </a:avLst>
          </a:prstGeom>
          <a:gradFill>
            <a:gsLst>
              <a:gs pos="0">
                <a:srgbClr val="600D13"/>
              </a:gs>
              <a:gs pos="100000">
                <a:srgbClr val="CD0920"/>
              </a:gs>
            </a:gsLst>
          </a:gradFill>
          <a:ln w="25400">
            <a:solidFill>
              <a:srgbClr val="600D13"/>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700" spc="300" dirty="0" smtClean="0">
              <a:latin typeface="Berthold City Bold"/>
              <a:cs typeface="Berthold City Bold"/>
            </a:endParaRPr>
          </a:p>
        </p:txBody>
      </p:sp>
      <p:sp>
        <p:nvSpPr>
          <p:cNvPr id="87" name="Rounded Rectangle 86"/>
          <p:cNvSpPr/>
          <p:nvPr/>
        </p:nvSpPr>
        <p:spPr>
          <a:xfrm>
            <a:off x="228600" y="228600"/>
            <a:ext cx="8686800" cy="457200"/>
          </a:xfrm>
          <a:prstGeom prst="roundRect">
            <a:avLst>
              <a:gd name="adj" fmla="val 27084"/>
            </a:avLst>
          </a:prstGeom>
          <a:gradFill>
            <a:gsLst>
              <a:gs pos="0">
                <a:srgbClr val="600D13"/>
              </a:gs>
              <a:gs pos="100000">
                <a:srgbClr val="CD0920"/>
              </a:gs>
            </a:gsLst>
          </a:gradFill>
          <a:ln w="25400">
            <a:solidFill>
              <a:srgbClr val="600D13"/>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smtClean="0">
                <a:latin typeface="Arial" panose="020B0604020202020204" pitchFamily="34" charset="0"/>
                <a:cs typeface="Arial" panose="020B0604020202020204" pitchFamily="34" charset="0"/>
              </a:rPr>
              <a:t>OBESITY TRENDS AMONG U.S. ADULTS IN 1985</a:t>
            </a:r>
          </a:p>
        </p:txBody>
      </p:sp>
      <p:sp>
        <p:nvSpPr>
          <p:cNvPr id="88" name="Oval 87"/>
          <p:cNvSpPr/>
          <p:nvPr/>
        </p:nvSpPr>
        <p:spPr>
          <a:xfrm>
            <a:off x="8476130" y="6227134"/>
            <a:ext cx="304800" cy="304800"/>
          </a:xfrm>
          <a:prstGeom prst="ellipse">
            <a:avLst/>
          </a:prstGeom>
          <a:solidFill>
            <a:schemeClr val="bg1"/>
          </a:solidFill>
          <a:ln w="19050" cap="flat" cmpd="sng" algn="ctr">
            <a:solidFill>
              <a:srgbClr val="600D1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Slide Number Placeholder 11"/>
          <p:cNvSpPr txBox="1">
            <a:spLocks/>
          </p:cNvSpPr>
          <p:nvPr/>
        </p:nvSpPr>
        <p:spPr>
          <a:xfrm>
            <a:off x="8412915" y="6226981"/>
            <a:ext cx="397256" cy="301752"/>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defTabSz="457200"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defTabSz="457200"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defTabSz="457200"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defTabSz="457200"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r>
              <a:rPr lang="en-US" sz="1125" dirty="0" smtClean="0">
                <a:solidFill>
                  <a:schemeClr val="tx1"/>
                </a:solidFill>
                <a:latin typeface="Capitals"/>
                <a:cs typeface="Capitals"/>
              </a:rPr>
              <a:t> 13</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8"/>
          <p:cNvSpPr>
            <a:spLocks noChangeArrowheads="1"/>
          </p:cNvSpPr>
          <p:nvPr/>
        </p:nvSpPr>
        <p:spPr bwMode="auto">
          <a:xfrm>
            <a:off x="3139015" y="5716194"/>
            <a:ext cx="5128158" cy="276999"/>
          </a:xfrm>
          <a:prstGeom prst="rect">
            <a:avLst/>
          </a:prstGeom>
          <a:solidFill>
            <a:schemeClr val="bg1">
              <a:alpha val="0"/>
            </a:schemeClr>
          </a:solidFill>
          <a:ln>
            <a:noFill/>
          </a:ln>
        </p:spPr>
        <p:txBody>
          <a:bodyPr wrap="square">
            <a:spAutoFit/>
          </a:bodyPr>
          <a:lstStyle/>
          <a:p>
            <a:pPr eaLnBrk="0" hangingPunct="0"/>
            <a:r>
              <a:rPr lang="en-US" sz="1200" dirty="0">
                <a:solidFill>
                  <a:srgbClr val="000000"/>
                </a:solidFill>
                <a:latin typeface="Verdana" pitchFamily="34" charset="0"/>
                <a:cs typeface="Times New Roman" pitchFamily="18" charset="0"/>
              </a:rPr>
              <a:t>Source: Behavioral Risk Factor Surveillance System, CDC.</a:t>
            </a:r>
          </a:p>
        </p:txBody>
      </p:sp>
      <p:sp>
        <p:nvSpPr>
          <p:cNvPr id="31748" name="Freeform 5"/>
          <p:cNvSpPr>
            <a:spLocks/>
          </p:cNvSpPr>
          <p:nvPr/>
        </p:nvSpPr>
        <p:spPr bwMode="auto">
          <a:xfrm>
            <a:off x="2343150" y="1869233"/>
            <a:ext cx="649288" cy="511175"/>
          </a:xfrm>
          <a:custGeom>
            <a:avLst/>
            <a:gdLst>
              <a:gd name="T0" fmla="*/ 2147483647 w 90"/>
              <a:gd name="T1" fmla="*/ 2147483647 h 66"/>
              <a:gd name="T2" fmla="*/ 0 w 90"/>
              <a:gd name="T3" fmla="*/ 2147483647 h 66"/>
              <a:gd name="T4" fmla="*/ 2147483647 w 90"/>
              <a:gd name="T5" fmla="*/ 2147483647 h 66"/>
              <a:gd name="T6" fmla="*/ 2147483647 w 90"/>
              <a:gd name="T7" fmla="*/ 2147483647 h 66"/>
              <a:gd name="T8" fmla="*/ 2147483647 w 90"/>
              <a:gd name="T9" fmla="*/ 2147483647 h 66"/>
              <a:gd name="T10" fmla="*/ 2147483647 w 90"/>
              <a:gd name="T11" fmla="*/ 2147483647 h 66"/>
              <a:gd name="T12" fmla="*/ 2147483647 w 90"/>
              <a:gd name="T13" fmla="*/ 2147483647 h 66"/>
              <a:gd name="T14" fmla="*/ 2147483647 w 90"/>
              <a:gd name="T15" fmla="*/ 2147483647 h 66"/>
              <a:gd name="T16" fmla="*/ 2147483647 w 90"/>
              <a:gd name="T17" fmla="*/ 2147483647 h 66"/>
              <a:gd name="T18" fmla="*/ 2147483647 w 90"/>
              <a:gd name="T19" fmla="*/ 2147483647 h 66"/>
              <a:gd name="T20" fmla="*/ 2147483647 w 90"/>
              <a:gd name="T21" fmla="*/ 2147483647 h 66"/>
              <a:gd name="T22" fmla="*/ 2147483647 w 90"/>
              <a:gd name="T23" fmla="*/ 2147483647 h 66"/>
              <a:gd name="T24" fmla="*/ 2147483647 w 90"/>
              <a:gd name="T25" fmla="*/ 2147483647 h 66"/>
              <a:gd name="T26" fmla="*/ 2147483647 w 90"/>
              <a:gd name="T27" fmla="*/ 2147483647 h 66"/>
              <a:gd name="T28" fmla="*/ 2147483647 w 90"/>
              <a:gd name="T29" fmla="*/ 2147483647 h 66"/>
              <a:gd name="T30" fmla="*/ 2147483647 w 90"/>
              <a:gd name="T31" fmla="*/ 2147483647 h 66"/>
              <a:gd name="T32" fmla="*/ 2147483647 w 90"/>
              <a:gd name="T33" fmla="*/ 2147483647 h 66"/>
              <a:gd name="T34" fmla="*/ 2147483647 w 90"/>
              <a:gd name="T35" fmla="*/ 2147483647 h 66"/>
              <a:gd name="T36" fmla="*/ 2147483647 w 90"/>
              <a:gd name="T37" fmla="*/ 2147483647 h 66"/>
              <a:gd name="T38" fmla="*/ 2147483647 w 90"/>
              <a:gd name="T39" fmla="*/ 2147483647 h 66"/>
              <a:gd name="T40" fmla="*/ 2147483647 w 90"/>
              <a:gd name="T41" fmla="*/ 2147483647 h 66"/>
              <a:gd name="T42" fmla="*/ 2147483647 w 90"/>
              <a:gd name="T43" fmla="*/ 2147483647 h 66"/>
              <a:gd name="T44" fmla="*/ 2147483647 w 90"/>
              <a:gd name="T45" fmla="*/ 2147483647 h 66"/>
              <a:gd name="T46" fmla="*/ 2147483647 w 90"/>
              <a:gd name="T47" fmla="*/ 2147483647 h 66"/>
              <a:gd name="T48" fmla="*/ 2147483647 w 90"/>
              <a:gd name="T49" fmla="*/ 2147483647 h 66"/>
              <a:gd name="T50" fmla="*/ 2147483647 w 90"/>
              <a:gd name="T51" fmla="*/ 2147483647 h 66"/>
              <a:gd name="T52" fmla="*/ 2147483647 w 90"/>
              <a:gd name="T53" fmla="*/ 2147483647 h 66"/>
              <a:gd name="T54" fmla="*/ 2147483647 w 90"/>
              <a:gd name="T55" fmla="*/ 2147483647 h 66"/>
              <a:gd name="T56" fmla="*/ 2147483647 w 90"/>
              <a:gd name="T57" fmla="*/ 2147483647 h 66"/>
              <a:gd name="T58" fmla="*/ 2147483647 w 90"/>
              <a:gd name="T59" fmla="*/ 2147483647 h 66"/>
              <a:gd name="T60" fmla="*/ 2147483647 w 90"/>
              <a:gd name="T61" fmla="*/ 2147483647 h 66"/>
              <a:gd name="T62" fmla="*/ 2147483647 w 90"/>
              <a:gd name="T63" fmla="*/ 2147483647 h 66"/>
              <a:gd name="T64" fmla="*/ 2147483647 w 90"/>
              <a:gd name="T65" fmla="*/ 2147483647 h 66"/>
              <a:gd name="T66" fmla="*/ 2147483647 w 90"/>
              <a:gd name="T67" fmla="*/ 2147483647 h 66"/>
              <a:gd name="T68" fmla="*/ 2147483647 w 90"/>
              <a:gd name="T69" fmla="*/ 2147483647 h 66"/>
              <a:gd name="T70" fmla="*/ 2147483647 w 90"/>
              <a:gd name="T71" fmla="*/ 2147483647 h 66"/>
              <a:gd name="T72" fmla="*/ 2147483647 w 90"/>
              <a:gd name="T73" fmla="*/ 0 h 66"/>
              <a:gd name="T74" fmla="*/ 2147483647 w 90"/>
              <a:gd name="T75" fmla="*/ 2147483647 h 66"/>
              <a:gd name="T76" fmla="*/ 2147483647 w 90"/>
              <a:gd name="T77" fmla="*/ 2147483647 h 66"/>
              <a:gd name="T78" fmla="*/ 2147483647 w 90"/>
              <a:gd name="T79" fmla="*/ 2147483647 h 66"/>
              <a:gd name="T80" fmla="*/ 2147483647 w 90"/>
              <a:gd name="T81" fmla="*/ 2147483647 h 66"/>
              <a:gd name="T82" fmla="*/ 2147483647 w 90"/>
              <a:gd name="T83" fmla="*/ 2147483647 h 66"/>
              <a:gd name="T84" fmla="*/ 2147483647 w 90"/>
              <a:gd name="T85" fmla="*/ 2147483647 h 66"/>
              <a:gd name="T86" fmla="*/ 2147483647 w 90"/>
              <a:gd name="T87" fmla="*/ 2147483647 h 66"/>
              <a:gd name="T88" fmla="*/ 2147483647 w 90"/>
              <a:gd name="T89" fmla="*/ 2147483647 h 66"/>
              <a:gd name="T90" fmla="*/ 2147483647 w 90"/>
              <a:gd name="T91" fmla="*/ 2147483647 h 66"/>
              <a:gd name="T92" fmla="*/ 2147483647 w 90"/>
              <a:gd name="T93" fmla="*/ 2147483647 h 66"/>
              <a:gd name="T94" fmla="*/ 2147483647 w 90"/>
              <a:gd name="T95" fmla="*/ 2147483647 h 66"/>
              <a:gd name="T96" fmla="*/ 2147483647 w 90"/>
              <a:gd name="T97" fmla="*/ 2147483647 h 66"/>
              <a:gd name="T98" fmla="*/ 2147483647 w 90"/>
              <a:gd name="T99" fmla="*/ 2147483647 h 66"/>
              <a:gd name="T100" fmla="*/ 2147483647 w 90"/>
              <a:gd name="T101" fmla="*/ 2147483647 h 66"/>
              <a:gd name="T102" fmla="*/ 2147483647 w 90"/>
              <a:gd name="T103" fmla="*/ 2147483647 h 66"/>
              <a:gd name="T104" fmla="*/ 2147483647 w 90"/>
              <a:gd name="T105" fmla="*/ 2147483647 h 66"/>
              <a:gd name="T106" fmla="*/ 2147483647 w 90"/>
              <a:gd name="T107" fmla="*/ 2147483647 h 66"/>
              <a:gd name="T108" fmla="*/ 2147483647 w 90"/>
              <a:gd name="T109" fmla="*/ 2147483647 h 66"/>
              <a:gd name="T110" fmla="*/ 2147483647 w 90"/>
              <a:gd name="T111" fmla="*/ 2147483647 h 66"/>
              <a:gd name="T112" fmla="*/ 2147483647 w 90"/>
              <a:gd name="T113" fmla="*/ 2147483647 h 66"/>
              <a:gd name="T114" fmla="*/ 2147483647 w 90"/>
              <a:gd name="T115" fmla="*/ 2147483647 h 66"/>
              <a:gd name="T116" fmla="*/ 2147483647 w 90"/>
              <a:gd name="T117" fmla="*/ 2147483647 h 66"/>
              <a:gd name="T118" fmla="*/ 2147483647 w 90"/>
              <a:gd name="T119" fmla="*/ 2147483647 h 66"/>
              <a:gd name="T120" fmla="*/ 2147483647 w 90"/>
              <a:gd name="T121" fmla="*/ 2147483647 h 6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0"/>
              <a:gd name="T184" fmla="*/ 0 h 66"/>
              <a:gd name="T185" fmla="*/ 90 w 90"/>
              <a:gd name="T186" fmla="*/ 66 h 6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0" h="66">
                <a:moveTo>
                  <a:pt x="3" y="42"/>
                </a:moveTo>
                <a:lnTo>
                  <a:pt x="1" y="40"/>
                </a:lnTo>
                <a:lnTo>
                  <a:pt x="0" y="40"/>
                </a:lnTo>
                <a:lnTo>
                  <a:pt x="0" y="39"/>
                </a:lnTo>
                <a:lnTo>
                  <a:pt x="1" y="37"/>
                </a:lnTo>
                <a:lnTo>
                  <a:pt x="1" y="36"/>
                </a:lnTo>
                <a:lnTo>
                  <a:pt x="1" y="35"/>
                </a:lnTo>
                <a:lnTo>
                  <a:pt x="2" y="35"/>
                </a:lnTo>
                <a:lnTo>
                  <a:pt x="2" y="36"/>
                </a:lnTo>
                <a:lnTo>
                  <a:pt x="2" y="37"/>
                </a:lnTo>
                <a:lnTo>
                  <a:pt x="1" y="37"/>
                </a:lnTo>
                <a:lnTo>
                  <a:pt x="2" y="38"/>
                </a:lnTo>
                <a:lnTo>
                  <a:pt x="3" y="36"/>
                </a:lnTo>
                <a:lnTo>
                  <a:pt x="3" y="35"/>
                </a:lnTo>
                <a:lnTo>
                  <a:pt x="4" y="34"/>
                </a:lnTo>
                <a:lnTo>
                  <a:pt x="3" y="33"/>
                </a:lnTo>
                <a:lnTo>
                  <a:pt x="2" y="33"/>
                </a:lnTo>
                <a:lnTo>
                  <a:pt x="2" y="30"/>
                </a:lnTo>
                <a:lnTo>
                  <a:pt x="3" y="30"/>
                </a:lnTo>
                <a:lnTo>
                  <a:pt x="4" y="30"/>
                </a:lnTo>
                <a:lnTo>
                  <a:pt x="5" y="29"/>
                </a:lnTo>
                <a:lnTo>
                  <a:pt x="4" y="28"/>
                </a:lnTo>
                <a:lnTo>
                  <a:pt x="3" y="29"/>
                </a:lnTo>
                <a:lnTo>
                  <a:pt x="3" y="27"/>
                </a:lnTo>
                <a:lnTo>
                  <a:pt x="3" y="25"/>
                </a:lnTo>
                <a:lnTo>
                  <a:pt x="3" y="24"/>
                </a:lnTo>
                <a:lnTo>
                  <a:pt x="3" y="22"/>
                </a:lnTo>
                <a:lnTo>
                  <a:pt x="3" y="20"/>
                </a:lnTo>
                <a:lnTo>
                  <a:pt x="3" y="17"/>
                </a:lnTo>
                <a:lnTo>
                  <a:pt x="3" y="15"/>
                </a:lnTo>
                <a:lnTo>
                  <a:pt x="2" y="11"/>
                </a:lnTo>
                <a:lnTo>
                  <a:pt x="2" y="8"/>
                </a:lnTo>
                <a:lnTo>
                  <a:pt x="2" y="6"/>
                </a:lnTo>
                <a:lnTo>
                  <a:pt x="3" y="3"/>
                </a:lnTo>
                <a:lnTo>
                  <a:pt x="11" y="9"/>
                </a:lnTo>
                <a:lnTo>
                  <a:pt x="16" y="12"/>
                </a:lnTo>
                <a:lnTo>
                  <a:pt x="19" y="13"/>
                </a:lnTo>
                <a:lnTo>
                  <a:pt x="21" y="14"/>
                </a:lnTo>
                <a:lnTo>
                  <a:pt x="23" y="14"/>
                </a:lnTo>
                <a:lnTo>
                  <a:pt x="24" y="14"/>
                </a:lnTo>
                <a:lnTo>
                  <a:pt x="24" y="15"/>
                </a:lnTo>
                <a:lnTo>
                  <a:pt x="25" y="20"/>
                </a:lnTo>
                <a:lnTo>
                  <a:pt x="24" y="20"/>
                </a:lnTo>
                <a:lnTo>
                  <a:pt x="23" y="21"/>
                </a:lnTo>
                <a:lnTo>
                  <a:pt x="22" y="23"/>
                </a:lnTo>
                <a:lnTo>
                  <a:pt x="22" y="25"/>
                </a:lnTo>
                <a:lnTo>
                  <a:pt x="22" y="26"/>
                </a:lnTo>
                <a:lnTo>
                  <a:pt x="22" y="27"/>
                </a:lnTo>
                <a:lnTo>
                  <a:pt x="22" y="28"/>
                </a:lnTo>
                <a:lnTo>
                  <a:pt x="23" y="28"/>
                </a:lnTo>
                <a:lnTo>
                  <a:pt x="24" y="27"/>
                </a:lnTo>
                <a:lnTo>
                  <a:pt x="25" y="24"/>
                </a:lnTo>
                <a:lnTo>
                  <a:pt x="26" y="23"/>
                </a:lnTo>
                <a:lnTo>
                  <a:pt x="27" y="21"/>
                </a:lnTo>
                <a:lnTo>
                  <a:pt x="29" y="19"/>
                </a:lnTo>
                <a:lnTo>
                  <a:pt x="29" y="18"/>
                </a:lnTo>
                <a:lnTo>
                  <a:pt x="28" y="15"/>
                </a:lnTo>
                <a:lnTo>
                  <a:pt x="26" y="10"/>
                </a:lnTo>
                <a:lnTo>
                  <a:pt x="26" y="9"/>
                </a:lnTo>
                <a:lnTo>
                  <a:pt x="27" y="9"/>
                </a:lnTo>
                <a:lnTo>
                  <a:pt x="28" y="9"/>
                </a:lnTo>
                <a:lnTo>
                  <a:pt x="29" y="7"/>
                </a:lnTo>
                <a:lnTo>
                  <a:pt x="29" y="5"/>
                </a:lnTo>
                <a:lnTo>
                  <a:pt x="27" y="5"/>
                </a:lnTo>
                <a:lnTo>
                  <a:pt x="27" y="3"/>
                </a:lnTo>
                <a:lnTo>
                  <a:pt x="27" y="0"/>
                </a:lnTo>
                <a:lnTo>
                  <a:pt x="45" y="5"/>
                </a:lnTo>
                <a:lnTo>
                  <a:pt x="62" y="9"/>
                </a:lnTo>
                <a:lnTo>
                  <a:pt x="90" y="16"/>
                </a:lnTo>
                <a:lnTo>
                  <a:pt x="80" y="59"/>
                </a:lnTo>
                <a:lnTo>
                  <a:pt x="80" y="60"/>
                </a:lnTo>
                <a:lnTo>
                  <a:pt x="80" y="61"/>
                </a:lnTo>
                <a:lnTo>
                  <a:pt x="81" y="62"/>
                </a:lnTo>
                <a:lnTo>
                  <a:pt x="81" y="63"/>
                </a:lnTo>
                <a:lnTo>
                  <a:pt x="80" y="63"/>
                </a:lnTo>
                <a:lnTo>
                  <a:pt x="80" y="64"/>
                </a:lnTo>
                <a:lnTo>
                  <a:pt x="80" y="65"/>
                </a:lnTo>
                <a:lnTo>
                  <a:pt x="80" y="66"/>
                </a:lnTo>
                <a:lnTo>
                  <a:pt x="56" y="60"/>
                </a:lnTo>
                <a:lnTo>
                  <a:pt x="55" y="61"/>
                </a:lnTo>
                <a:lnTo>
                  <a:pt x="53" y="61"/>
                </a:lnTo>
                <a:lnTo>
                  <a:pt x="52" y="61"/>
                </a:lnTo>
                <a:lnTo>
                  <a:pt x="51" y="61"/>
                </a:lnTo>
                <a:lnTo>
                  <a:pt x="50" y="60"/>
                </a:lnTo>
                <a:lnTo>
                  <a:pt x="48" y="60"/>
                </a:lnTo>
                <a:lnTo>
                  <a:pt x="47" y="61"/>
                </a:lnTo>
                <a:lnTo>
                  <a:pt x="45" y="60"/>
                </a:lnTo>
                <a:lnTo>
                  <a:pt x="44" y="60"/>
                </a:lnTo>
                <a:lnTo>
                  <a:pt x="42" y="61"/>
                </a:lnTo>
                <a:lnTo>
                  <a:pt x="41" y="61"/>
                </a:lnTo>
                <a:lnTo>
                  <a:pt x="38" y="61"/>
                </a:lnTo>
                <a:lnTo>
                  <a:pt x="37" y="60"/>
                </a:lnTo>
                <a:lnTo>
                  <a:pt x="35" y="60"/>
                </a:lnTo>
                <a:lnTo>
                  <a:pt x="30" y="60"/>
                </a:lnTo>
                <a:lnTo>
                  <a:pt x="29" y="59"/>
                </a:lnTo>
                <a:lnTo>
                  <a:pt x="24" y="58"/>
                </a:lnTo>
                <a:lnTo>
                  <a:pt x="22" y="57"/>
                </a:lnTo>
                <a:lnTo>
                  <a:pt x="19" y="58"/>
                </a:lnTo>
                <a:lnTo>
                  <a:pt x="15" y="57"/>
                </a:lnTo>
                <a:lnTo>
                  <a:pt x="12" y="56"/>
                </a:lnTo>
                <a:lnTo>
                  <a:pt x="11" y="54"/>
                </a:lnTo>
                <a:lnTo>
                  <a:pt x="11" y="50"/>
                </a:lnTo>
                <a:lnTo>
                  <a:pt x="12" y="49"/>
                </a:lnTo>
                <a:lnTo>
                  <a:pt x="11" y="47"/>
                </a:lnTo>
                <a:lnTo>
                  <a:pt x="9" y="44"/>
                </a:lnTo>
                <a:lnTo>
                  <a:pt x="7" y="44"/>
                </a:lnTo>
                <a:lnTo>
                  <a:pt x="6" y="43"/>
                </a:lnTo>
                <a:lnTo>
                  <a:pt x="3" y="42"/>
                </a:lnTo>
                <a:close/>
              </a:path>
            </a:pathLst>
          </a:custGeom>
          <a:solidFill>
            <a:srgbClr val="AAC8F5"/>
          </a:solidFill>
          <a:ln w="12700" cmpd="sng">
            <a:solidFill>
              <a:schemeClr val="tx1"/>
            </a:solidFill>
            <a:prstDash val="solid"/>
            <a:round/>
            <a:headEnd/>
            <a:tailEnd/>
          </a:ln>
        </p:spPr>
        <p:txBody>
          <a:bodyPr/>
          <a:lstStyle/>
          <a:p>
            <a:endParaRPr lang="en-US"/>
          </a:p>
        </p:txBody>
      </p:sp>
      <p:sp>
        <p:nvSpPr>
          <p:cNvPr id="31749" name="Freeform 6"/>
          <p:cNvSpPr>
            <a:spLocks/>
          </p:cNvSpPr>
          <p:nvPr/>
        </p:nvSpPr>
        <p:spPr bwMode="auto">
          <a:xfrm>
            <a:off x="4011613" y="2162920"/>
            <a:ext cx="644525" cy="427038"/>
          </a:xfrm>
          <a:custGeom>
            <a:avLst/>
            <a:gdLst>
              <a:gd name="T0" fmla="*/ 0 w 89"/>
              <a:gd name="T1" fmla="*/ 2147483647 h 55"/>
              <a:gd name="T2" fmla="*/ 2147483647 w 89"/>
              <a:gd name="T3" fmla="*/ 0 h 55"/>
              <a:gd name="T4" fmla="*/ 2147483647 w 89"/>
              <a:gd name="T5" fmla="*/ 2147483647 h 55"/>
              <a:gd name="T6" fmla="*/ 2147483647 w 89"/>
              <a:gd name="T7" fmla="*/ 2147483647 h 55"/>
              <a:gd name="T8" fmla="*/ 2147483647 w 89"/>
              <a:gd name="T9" fmla="*/ 2147483647 h 55"/>
              <a:gd name="T10" fmla="*/ 2147483647 w 89"/>
              <a:gd name="T11" fmla="*/ 2147483647 h 55"/>
              <a:gd name="T12" fmla="*/ 2147483647 w 89"/>
              <a:gd name="T13" fmla="*/ 2147483647 h 55"/>
              <a:gd name="T14" fmla="*/ 2147483647 w 89"/>
              <a:gd name="T15" fmla="*/ 2147483647 h 55"/>
              <a:gd name="T16" fmla="*/ 2147483647 w 89"/>
              <a:gd name="T17" fmla="*/ 2147483647 h 55"/>
              <a:gd name="T18" fmla="*/ 2147483647 w 89"/>
              <a:gd name="T19" fmla="*/ 2147483647 h 55"/>
              <a:gd name="T20" fmla="*/ 2147483647 w 89"/>
              <a:gd name="T21" fmla="*/ 2147483647 h 55"/>
              <a:gd name="T22" fmla="*/ 2147483647 w 89"/>
              <a:gd name="T23" fmla="*/ 2147483647 h 55"/>
              <a:gd name="T24" fmla="*/ 2147483647 w 89"/>
              <a:gd name="T25" fmla="*/ 2147483647 h 55"/>
              <a:gd name="T26" fmla="*/ 2147483647 w 89"/>
              <a:gd name="T27" fmla="*/ 2147483647 h 55"/>
              <a:gd name="T28" fmla="*/ 2147483647 w 89"/>
              <a:gd name="T29" fmla="*/ 2147483647 h 55"/>
              <a:gd name="T30" fmla="*/ 2147483647 w 89"/>
              <a:gd name="T31" fmla="*/ 2147483647 h 55"/>
              <a:gd name="T32" fmla="*/ 2147483647 w 89"/>
              <a:gd name="T33" fmla="*/ 2147483647 h 55"/>
              <a:gd name="T34" fmla="*/ 2147483647 w 89"/>
              <a:gd name="T35" fmla="*/ 2147483647 h 55"/>
              <a:gd name="T36" fmla="*/ 2147483647 w 89"/>
              <a:gd name="T37" fmla="*/ 2147483647 h 55"/>
              <a:gd name="T38" fmla="*/ 0 w 89"/>
              <a:gd name="T39" fmla="*/ 2147483647 h 55"/>
              <a:gd name="T40" fmla="*/ 0 w 89"/>
              <a:gd name="T41" fmla="*/ 2147483647 h 5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9"/>
              <a:gd name="T64" fmla="*/ 0 h 55"/>
              <a:gd name="T65" fmla="*/ 89 w 89"/>
              <a:gd name="T66" fmla="*/ 55 h 5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9" h="55">
                <a:moveTo>
                  <a:pt x="0" y="51"/>
                </a:moveTo>
                <a:lnTo>
                  <a:pt x="5" y="0"/>
                </a:lnTo>
                <a:lnTo>
                  <a:pt x="44" y="3"/>
                </a:lnTo>
                <a:lnTo>
                  <a:pt x="82" y="4"/>
                </a:lnTo>
                <a:lnTo>
                  <a:pt x="82" y="5"/>
                </a:lnTo>
                <a:lnTo>
                  <a:pt x="83" y="9"/>
                </a:lnTo>
                <a:lnTo>
                  <a:pt x="83" y="10"/>
                </a:lnTo>
                <a:lnTo>
                  <a:pt x="82" y="13"/>
                </a:lnTo>
                <a:lnTo>
                  <a:pt x="82" y="18"/>
                </a:lnTo>
                <a:lnTo>
                  <a:pt x="84" y="23"/>
                </a:lnTo>
                <a:lnTo>
                  <a:pt x="85" y="25"/>
                </a:lnTo>
                <a:lnTo>
                  <a:pt x="86" y="30"/>
                </a:lnTo>
                <a:lnTo>
                  <a:pt x="86" y="38"/>
                </a:lnTo>
                <a:lnTo>
                  <a:pt x="87" y="40"/>
                </a:lnTo>
                <a:lnTo>
                  <a:pt x="87" y="43"/>
                </a:lnTo>
                <a:lnTo>
                  <a:pt x="87" y="44"/>
                </a:lnTo>
                <a:lnTo>
                  <a:pt x="89" y="51"/>
                </a:lnTo>
                <a:lnTo>
                  <a:pt x="89" y="53"/>
                </a:lnTo>
                <a:lnTo>
                  <a:pt x="89" y="55"/>
                </a:lnTo>
                <a:lnTo>
                  <a:pt x="0" y="51"/>
                </a:lnTo>
                <a:close/>
              </a:path>
            </a:pathLst>
          </a:custGeom>
          <a:solidFill>
            <a:srgbClr val="6987EB"/>
          </a:solidFill>
          <a:ln w="12700" cmpd="sng">
            <a:solidFill>
              <a:schemeClr val="tx1"/>
            </a:solidFill>
            <a:prstDash val="solid"/>
            <a:round/>
            <a:headEnd/>
            <a:tailEnd/>
          </a:ln>
        </p:spPr>
        <p:txBody>
          <a:bodyPr/>
          <a:lstStyle/>
          <a:p>
            <a:endParaRPr lang="en-US"/>
          </a:p>
        </p:txBody>
      </p:sp>
      <p:sp>
        <p:nvSpPr>
          <p:cNvPr id="31750" name="Freeform 7"/>
          <p:cNvSpPr>
            <a:spLocks/>
          </p:cNvSpPr>
          <p:nvPr/>
        </p:nvSpPr>
        <p:spPr bwMode="auto">
          <a:xfrm>
            <a:off x="3983038" y="2558208"/>
            <a:ext cx="682625" cy="495300"/>
          </a:xfrm>
          <a:custGeom>
            <a:avLst/>
            <a:gdLst>
              <a:gd name="T0" fmla="*/ 0 w 94"/>
              <a:gd name="T1" fmla="*/ 2147483647 h 64"/>
              <a:gd name="T2" fmla="*/ 2147483647 w 94"/>
              <a:gd name="T3" fmla="*/ 2147483647 h 64"/>
              <a:gd name="T4" fmla="*/ 2147483647 w 94"/>
              <a:gd name="T5" fmla="*/ 0 h 64"/>
              <a:gd name="T6" fmla="*/ 2147483647 w 94"/>
              <a:gd name="T7" fmla="*/ 2147483647 h 64"/>
              <a:gd name="T8" fmla="*/ 2147483647 w 94"/>
              <a:gd name="T9" fmla="*/ 2147483647 h 64"/>
              <a:gd name="T10" fmla="*/ 2147483647 w 94"/>
              <a:gd name="T11" fmla="*/ 2147483647 h 64"/>
              <a:gd name="T12" fmla="*/ 2147483647 w 94"/>
              <a:gd name="T13" fmla="*/ 2147483647 h 64"/>
              <a:gd name="T14" fmla="*/ 2147483647 w 94"/>
              <a:gd name="T15" fmla="*/ 2147483647 h 64"/>
              <a:gd name="T16" fmla="*/ 2147483647 w 94"/>
              <a:gd name="T17" fmla="*/ 2147483647 h 64"/>
              <a:gd name="T18" fmla="*/ 2147483647 w 94"/>
              <a:gd name="T19" fmla="*/ 2147483647 h 64"/>
              <a:gd name="T20" fmla="*/ 2147483647 w 94"/>
              <a:gd name="T21" fmla="*/ 2147483647 h 64"/>
              <a:gd name="T22" fmla="*/ 2147483647 w 94"/>
              <a:gd name="T23" fmla="*/ 2147483647 h 64"/>
              <a:gd name="T24" fmla="*/ 2147483647 w 94"/>
              <a:gd name="T25" fmla="*/ 2147483647 h 64"/>
              <a:gd name="T26" fmla="*/ 2147483647 w 94"/>
              <a:gd name="T27" fmla="*/ 2147483647 h 64"/>
              <a:gd name="T28" fmla="*/ 2147483647 w 94"/>
              <a:gd name="T29" fmla="*/ 2147483647 h 64"/>
              <a:gd name="T30" fmla="*/ 2147483647 w 94"/>
              <a:gd name="T31" fmla="*/ 2147483647 h 64"/>
              <a:gd name="T32" fmla="*/ 2147483647 w 94"/>
              <a:gd name="T33" fmla="*/ 2147483647 h 64"/>
              <a:gd name="T34" fmla="*/ 2147483647 w 94"/>
              <a:gd name="T35" fmla="*/ 2147483647 h 64"/>
              <a:gd name="T36" fmla="*/ 2147483647 w 94"/>
              <a:gd name="T37" fmla="*/ 2147483647 h 64"/>
              <a:gd name="T38" fmla="*/ 2147483647 w 94"/>
              <a:gd name="T39" fmla="*/ 2147483647 h 64"/>
              <a:gd name="T40" fmla="*/ 2147483647 w 94"/>
              <a:gd name="T41" fmla="*/ 2147483647 h 64"/>
              <a:gd name="T42" fmla="*/ 2147483647 w 94"/>
              <a:gd name="T43" fmla="*/ 2147483647 h 64"/>
              <a:gd name="T44" fmla="*/ 2147483647 w 94"/>
              <a:gd name="T45" fmla="*/ 2147483647 h 64"/>
              <a:gd name="T46" fmla="*/ 2147483647 w 94"/>
              <a:gd name="T47" fmla="*/ 2147483647 h 64"/>
              <a:gd name="T48" fmla="*/ 2147483647 w 94"/>
              <a:gd name="T49" fmla="*/ 2147483647 h 64"/>
              <a:gd name="T50" fmla="*/ 2147483647 w 94"/>
              <a:gd name="T51" fmla="*/ 2147483647 h 64"/>
              <a:gd name="T52" fmla="*/ 2147483647 w 94"/>
              <a:gd name="T53" fmla="*/ 2147483647 h 64"/>
              <a:gd name="T54" fmla="*/ 2147483647 w 94"/>
              <a:gd name="T55" fmla="*/ 2147483647 h 64"/>
              <a:gd name="T56" fmla="*/ 2147483647 w 94"/>
              <a:gd name="T57" fmla="*/ 2147483647 h 64"/>
              <a:gd name="T58" fmla="*/ 2147483647 w 94"/>
              <a:gd name="T59" fmla="*/ 2147483647 h 64"/>
              <a:gd name="T60" fmla="*/ 2147483647 w 94"/>
              <a:gd name="T61" fmla="*/ 2147483647 h 64"/>
              <a:gd name="T62" fmla="*/ 2147483647 w 94"/>
              <a:gd name="T63" fmla="*/ 2147483647 h 64"/>
              <a:gd name="T64" fmla="*/ 2147483647 w 94"/>
              <a:gd name="T65" fmla="*/ 2147483647 h 64"/>
              <a:gd name="T66" fmla="*/ 2147483647 w 94"/>
              <a:gd name="T67" fmla="*/ 2147483647 h 64"/>
              <a:gd name="T68" fmla="*/ 2147483647 w 94"/>
              <a:gd name="T69" fmla="*/ 2147483647 h 64"/>
              <a:gd name="T70" fmla="*/ 0 w 94"/>
              <a:gd name="T71" fmla="*/ 2147483647 h 64"/>
              <a:gd name="T72" fmla="*/ 0 w 94"/>
              <a:gd name="T73" fmla="*/ 2147483647 h 6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4"/>
              <a:gd name="T112" fmla="*/ 0 h 64"/>
              <a:gd name="T113" fmla="*/ 94 w 94"/>
              <a:gd name="T114" fmla="*/ 64 h 6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4" h="64">
                <a:moveTo>
                  <a:pt x="0" y="51"/>
                </a:moveTo>
                <a:lnTo>
                  <a:pt x="3" y="17"/>
                </a:lnTo>
                <a:lnTo>
                  <a:pt x="4" y="0"/>
                </a:lnTo>
                <a:lnTo>
                  <a:pt x="93" y="4"/>
                </a:lnTo>
                <a:lnTo>
                  <a:pt x="93" y="6"/>
                </a:lnTo>
                <a:lnTo>
                  <a:pt x="92" y="7"/>
                </a:lnTo>
                <a:lnTo>
                  <a:pt x="90" y="10"/>
                </a:lnTo>
                <a:lnTo>
                  <a:pt x="90" y="11"/>
                </a:lnTo>
                <a:lnTo>
                  <a:pt x="94" y="15"/>
                </a:lnTo>
                <a:lnTo>
                  <a:pt x="94" y="46"/>
                </a:lnTo>
                <a:lnTo>
                  <a:pt x="92" y="46"/>
                </a:lnTo>
                <a:lnTo>
                  <a:pt x="93" y="47"/>
                </a:lnTo>
                <a:lnTo>
                  <a:pt x="94" y="48"/>
                </a:lnTo>
                <a:lnTo>
                  <a:pt x="93" y="50"/>
                </a:lnTo>
                <a:lnTo>
                  <a:pt x="94" y="51"/>
                </a:lnTo>
                <a:lnTo>
                  <a:pt x="94" y="54"/>
                </a:lnTo>
                <a:lnTo>
                  <a:pt x="93" y="54"/>
                </a:lnTo>
                <a:lnTo>
                  <a:pt x="94" y="56"/>
                </a:lnTo>
                <a:lnTo>
                  <a:pt x="92" y="59"/>
                </a:lnTo>
                <a:lnTo>
                  <a:pt x="94" y="62"/>
                </a:lnTo>
                <a:lnTo>
                  <a:pt x="94" y="64"/>
                </a:lnTo>
                <a:lnTo>
                  <a:pt x="91" y="62"/>
                </a:lnTo>
                <a:lnTo>
                  <a:pt x="86" y="59"/>
                </a:lnTo>
                <a:lnTo>
                  <a:pt x="84" y="58"/>
                </a:lnTo>
                <a:lnTo>
                  <a:pt x="82" y="58"/>
                </a:lnTo>
                <a:lnTo>
                  <a:pt x="80" y="60"/>
                </a:lnTo>
                <a:lnTo>
                  <a:pt x="79" y="60"/>
                </a:lnTo>
                <a:lnTo>
                  <a:pt x="77" y="60"/>
                </a:lnTo>
                <a:lnTo>
                  <a:pt x="76" y="57"/>
                </a:lnTo>
                <a:lnTo>
                  <a:pt x="75" y="56"/>
                </a:lnTo>
                <a:lnTo>
                  <a:pt x="73" y="57"/>
                </a:lnTo>
                <a:lnTo>
                  <a:pt x="71" y="57"/>
                </a:lnTo>
                <a:lnTo>
                  <a:pt x="69" y="54"/>
                </a:lnTo>
                <a:lnTo>
                  <a:pt x="0" y="51"/>
                </a:lnTo>
                <a:close/>
              </a:path>
            </a:pathLst>
          </a:custGeom>
          <a:solidFill>
            <a:srgbClr val="6987EB"/>
          </a:solidFill>
          <a:ln w="12700" cmpd="sng">
            <a:solidFill>
              <a:schemeClr val="tx1"/>
            </a:solidFill>
            <a:prstDash val="solid"/>
            <a:round/>
            <a:headEnd/>
            <a:tailEnd/>
          </a:ln>
        </p:spPr>
        <p:txBody>
          <a:bodyPr/>
          <a:lstStyle/>
          <a:p>
            <a:endParaRPr lang="en-US"/>
          </a:p>
        </p:txBody>
      </p:sp>
      <p:sp>
        <p:nvSpPr>
          <p:cNvPr id="31751" name="Freeform 8"/>
          <p:cNvSpPr>
            <a:spLocks/>
          </p:cNvSpPr>
          <p:nvPr/>
        </p:nvSpPr>
        <p:spPr bwMode="auto">
          <a:xfrm>
            <a:off x="3960813" y="2953495"/>
            <a:ext cx="806450" cy="425450"/>
          </a:xfrm>
          <a:custGeom>
            <a:avLst/>
            <a:gdLst>
              <a:gd name="T0" fmla="*/ 0 w 111"/>
              <a:gd name="T1" fmla="*/ 2147483647 h 55"/>
              <a:gd name="T2" fmla="*/ 2147483647 w 111"/>
              <a:gd name="T3" fmla="*/ 0 h 55"/>
              <a:gd name="T4" fmla="*/ 2147483647 w 111"/>
              <a:gd name="T5" fmla="*/ 2147483647 h 55"/>
              <a:gd name="T6" fmla="*/ 2147483647 w 111"/>
              <a:gd name="T7" fmla="*/ 2147483647 h 55"/>
              <a:gd name="T8" fmla="*/ 2147483647 w 111"/>
              <a:gd name="T9" fmla="*/ 2147483647 h 55"/>
              <a:gd name="T10" fmla="*/ 2147483647 w 111"/>
              <a:gd name="T11" fmla="*/ 2147483647 h 55"/>
              <a:gd name="T12" fmla="*/ 2147483647 w 111"/>
              <a:gd name="T13" fmla="*/ 2147483647 h 55"/>
              <a:gd name="T14" fmla="*/ 2147483647 w 111"/>
              <a:gd name="T15" fmla="*/ 2147483647 h 55"/>
              <a:gd name="T16" fmla="*/ 2147483647 w 111"/>
              <a:gd name="T17" fmla="*/ 2147483647 h 55"/>
              <a:gd name="T18" fmla="*/ 2147483647 w 111"/>
              <a:gd name="T19" fmla="*/ 2147483647 h 55"/>
              <a:gd name="T20" fmla="*/ 2147483647 w 111"/>
              <a:gd name="T21" fmla="*/ 2147483647 h 55"/>
              <a:gd name="T22" fmla="*/ 2147483647 w 111"/>
              <a:gd name="T23" fmla="*/ 2147483647 h 55"/>
              <a:gd name="T24" fmla="*/ 2147483647 w 111"/>
              <a:gd name="T25" fmla="*/ 2147483647 h 55"/>
              <a:gd name="T26" fmla="*/ 2147483647 w 111"/>
              <a:gd name="T27" fmla="*/ 2147483647 h 55"/>
              <a:gd name="T28" fmla="*/ 2147483647 w 111"/>
              <a:gd name="T29" fmla="*/ 2147483647 h 55"/>
              <a:gd name="T30" fmla="*/ 2147483647 w 111"/>
              <a:gd name="T31" fmla="*/ 2147483647 h 55"/>
              <a:gd name="T32" fmla="*/ 2147483647 w 111"/>
              <a:gd name="T33" fmla="*/ 2147483647 h 55"/>
              <a:gd name="T34" fmla="*/ 2147483647 w 111"/>
              <a:gd name="T35" fmla="*/ 2147483647 h 55"/>
              <a:gd name="T36" fmla="*/ 2147483647 w 111"/>
              <a:gd name="T37" fmla="*/ 2147483647 h 55"/>
              <a:gd name="T38" fmla="*/ 2147483647 w 111"/>
              <a:gd name="T39" fmla="*/ 2147483647 h 55"/>
              <a:gd name="T40" fmla="*/ 2147483647 w 111"/>
              <a:gd name="T41" fmla="*/ 2147483647 h 55"/>
              <a:gd name="T42" fmla="*/ 2147483647 w 111"/>
              <a:gd name="T43" fmla="*/ 2147483647 h 55"/>
              <a:gd name="T44" fmla="*/ 2147483647 w 111"/>
              <a:gd name="T45" fmla="*/ 2147483647 h 55"/>
              <a:gd name="T46" fmla="*/ 2147483647 w 111"/>
              <a:gd name="T47" fmla="*/ 2147483647 h 55"/>
              <a:gd name="T48" fmla="*/ 2147483647 w 111"/>
              <a:gd name="T49" fmla="*/ 2147483647 h 55"/>
              <a:gd name="T50" fmla="*/ 2147483647 w 111"/>
              <a:gd name="T51" fmla="*/ 2147483647 h 55"/>
              <a:gd name="T52" fmla="*/ 2147483647 w 111"/>
              <a:gd name="T53" fmla="*/ 2147483647 h 55"/>
              <a:gd name="T54" fmla="*/ 2147483647 w 111"/>
              <a:gd name="T55" fmla="*/ 2147483647 h 55"/>
              <a:gd name="T56" fmla="*/ 2147483647 w 111"/>
              <a:gd name="T57" fmla="*/ 2147483647 h 55"/>
              <a:gd name="T58" fmla="*/ 2147483647 w 111"/>
              <a:gd name="T59" fmla="*/ 2147483647 h 55"/>
              <a:gd name="T60" fmla="*/ 2147483647 w 111"/>
              <a:gd name="T61" fmla="*/ 2147483647 h 55"/>
              <a:gd name="T62" fmla="*/ 2147483647 w 111"/>
              <a:gd name="T63" fmla="*/ 2147483647 h 55"/>
              <a:gd name="T64" fmla="*/ 2147483647 w 111"/>
              <a:gd name="T65" fmla="*/ 2147483647 h 55"/>
              <a:gd name="T66" fmla="*/ 2147483647 w 111"/>
              <a:gd name="T67" fmla="*/ 2147483647 h 55"/>
              <a:gd name="T68" fmla="*/ 2147483647 w 111"/>
              <a:gd name="T69" fmla="*/ 2147483647 h 55"/>
              <a:gd name="T70" fmla="*/ 2147483647 w 111"/>
              <a:gd name="T71" fmla="*/ 2147483647 h 55"/>
              <a:gd name="T72" fmla="*/ 2147483647 w 111"/>
              <a:gd name="T73" fmla="*/ 2147483647 h 55"/>
              <a:gd name="T74" fmla="*/ 2147483647 w 111"/>
              <a:gd name="T75" fmla="*/ 2147483647 h 55"/>
              <a:gd name="T76" fmla="*/ 2147483647 w 111"/>
              <a:gd name="T77" fmla="*/ 2147483647 h 55"/>
              <a:gd name="T78" fmla="*/ 2147483647 w 111"/>
              <a:gd name="T79" fmla="*/ 2147483647 h 55"/>
              <a:gd name="T80" fmla="*/ 2147483647 w 111"/>
              <a:gd name="T81" fmla="*/ 2147483647 h 55"/>
              <a:gd name="T82" fmla="*/ 2147483647 w 111"/>
              <a:gd name="T83" fmla="*/ 2147483647 h 55"/>
              <a:gd name="T84" fmla="*/ 2147483647 w 111"/>
              <a:gd name="T85" fmla="*/ 2147483647 h 55"/>
              <a:gd name="T86" fmla="*/ 2147483647 w 111"/>
              <a:gd name="T87" fmla="*/ 2147483647 h 55"/>
              <a:gd name="T88" fmla="*/ 2147483647 w 111"/>
              <a:gd name="T89" fmla="*/ 2147483647 h 55"/>
              <a:gd name="T90" fmla="*/ 0 w 111"/>
              <a:gd name="T91" fmla="*/ 2147483647 h 55"/>
              <a:gd name="T92" fmla="*/ 0 w 111"/>
              <a:gd name="T93" fmla="*/ 2147483647 h 5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11"/>
              <a:gd name="T142" fmla="*/ 0 h 55"/>
              <a:gd name="T143" fmla="*/ 111 w 111"/>
              <a:gd name="T144" fmla="*/ 55 h 5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11" h="55">
                <a:moveTo>
                  <a:pt x="0" y="34"/>
                </a:moveTo>
                <a:lnTo>
                  <a:pt x="3" y="0"/>
                </a:lnTo>
                <a:lnTo>
                  <a:pt x="72" y="3"/>
                </a:lnTo>
                <a:lnTo>
                  <a:pt x="74" y="6"/>
                </a:lnTo>
                <a:lnTo>
                  <a:pt x="76" y="6"/>
                </a:lnTo>
                <a:lnTo>
                  <a:pt x="78" y="5"/>
                </a:lnTo>
                <a:lnTo>
                  <a:pt x="79" y="6"/>
                </a:lnTo>
                <a:lnTo>
                  <a:pt x="80" y="9"/>
                </a:lnTo>
                <a:lnTo>
                  <a:pt x="82" y="9"/>
                </a:lnTo>
                <a:lnTo>
                  <a:pt x="83" y="9"/>
                </a:lnTo>
                <a:lnTo>
                  <a:pt x="85" y="7"/>
                </a:lnTo>
                <a:lnTo>
                  <a:pt x="87" y="7"/>
                </a:lnTo>
                <a:lnTo>
                  <a:pt x="89" y="8"/>
                </a:lnTo>
                <a:lnTo>
                  <a:pt x="94" y="11"/>
                </a:lnTo>
                <a:lnTo>
                  <a:pt x="97" y="13"/>
                </a:lnTo>
                <a:lnTo>
                  <a:pt x="97" y="15"/>
                </a:lnTo>
                <a:lnTo>
                  <a:pt x="99" y="16"/>
                </a:lnTo>
                <a:lnTo>
                  <a:pt x="99" y="17"/>
                </a:lnTo>
                <a:lnTo>
                  <a:pt x="98" y="19"/>
                </a:lnTo>
                <a:lnTo>
                  <a:pt x="99" y="21"/>
                </a:lnTo>
                <a:lnTo>
                  <a:pt x="100" y="24"/>
                </a:lnTo>
                <a:lnTo>
                  <a:pt x="101" y="25"/>
                </a:lnTo>
                <a:lnTo>
                  <a:pt x="101" y="26"/>
                </a:lnTo>
                <a:lnTo>
                  <a:pt x="101" y="28"/>
                </a:lnTo>
                <a:lnTo>
                  <a:pt x="103" y="29"/>
                </a:lnTo>
                <a:lnTo>
                  <a:pt x="104" y="30"/>
                </a:lnTo>
                <a:lnTo>
                  <a:pt x="103" y="32"/>
                </a:lnTo>
                <a:lnTo>
                  <a:pt x="103" y="34"/>
                </a:lnTo>
                <a:lnTo>
                  <a:pt x="105" y="35"/>
                </a:lnTo>
                <a:lnTo>
                  <a:pt x="105" y="37"/>
                </a:lnTo>
                <a:lnTo>
                  <a:pt x="104" y="38"/>
                </a:lnTo>
                <a:lnTo>
                  <a:pt x="105" y="39"/>
                </a:lnTo>
                <a:lnTo>
                  <a:pt x="106" y="41"/>
                </a:lnTo>
                <a:lnTo>
                  <a:pt x="105" y="42"/>
                </a:lnTo>
                <a:lnTo>
                  <a:pt x="106" y="44"/>
                </a:lnTo>
                <a:lnTo>
                  <a:pt x="106" y="45"/>
                </a:lnTo>
                <a:lnTo>
                  <a:pt x="107" y="46"/>
                </a:lnTo>
                <a:lnTo>
                  <a:pt x="108" y="48"/>
                </a:lnTo>
                <a:lnTo>
                  <a:pt x="109" y="50"/>
                </a:lnTo>
                <a:lnTo>
                  <a:pt x="111" y="52"/>
                </a:lnTo>
                <a:lnTo>
                  <a:pt x="111" y="53"/>
                </a:lnTo>
                <a:lnTo>
                  <a:pt x="111" y="54"/>
                </a:lnTo>
                <a:lnTo>
                  <a:pt x="111" y="55"/>
                </a:lnTo>
                <a:lnTo>
                  <a:pt x="25" y="53"/>
                </a:lnTo>
                <a:lnTo>
                  <a:pt x="26" y="36"/>
                </a:lnTo>
                <a:lnTo>
                  <a:pt x="0" y="34"/>
                </a:lnTo>
                <a:close/>
              </a:path>
            </a:pathLst>
          </a:custGeom>
          <a:solidFill>
            <a:srgbClr val="6987EB"/>
          </a:solidFill>
          <a:ln w="12700" cmpd="sng">
            <a:solidFill>
              <a:schemeClr val="tx1"/>
            </a:solidFill>
            <a:prstDash val="solid"/>
            <a:round/>
            <a:headEnd/>
            <a:tailEnd/>
          </a:ln>
        </p:spPr>
        <p:txBody>
          <a:bodyPr/>
          <a:lstStyle/>
          <a:p>
            <a:endParaRPr lang="en-US"/>
          </a:p>
        </p:txBody>
      </p:sp>
      <p:sp>
        <p:nvSpPr>
          <p:cNvPr id="31752" name="Freeform 9"/>
          <p:cNvSpPr>
            <a:spLocks/>
          </p:cNvSpPr>
          <p:nvPr/>
        </p:nvSpPr>
        <p:spPr bwMode="auto">
          <a:xfrm>
            <a:off x="4121150" y="3363070"/>
            <a:ext cx="723900" cy="411163"/>
          </a:xfrm>
          <a:custGeom>
            <a:avLst/>
            <a:gdLst>
              <a:gd name="T0" fmla="*/ 2147483647 w 100"/>
              <a:gd name="T1" fmla="*/ 0 h 53"/>
              <a:gd name="T2" fmla="*/ 2147483647 w 100"/>
              <a:gd name="T3" fmla="*/ 2147483647 h 53"/>
              <a:gd name="T4" fmla="*/ 2147483647 w 100"/>
              <a:gd name="T5" fmla="*/ 2147483647 h 53"/>
              <a:gd name="T6" fmla="*/ 2147483647 w 100"/>
              <a:gd name="T7" fmla="*/ 2147483647 h 53"/>
              <a:gd name="T8" fmla="*/ 2147483647 w 100"/>
              <a:gd name="T9" fmla="*/ 2147483647 h 53"/>
              <a:gd name="T10" fmla="*/ 2147483647 w 100"/>
              <a:gd name="T11" fmla="*/ 2147483647 h 53"/>
              <a:gd name="T12" fmla="*/ 2147483647 w 100"/>
              <a:gd name="T13" fmla="*/ 2147483647 h 53"/>
              <a:gd name="T14" fmla="*/ 2147483647 w 100"/>
              <a:gd name="T15" fmla="*/ 2147483647 h 53"/>
              <a:gd name="T16" fmla="*/ 2147483647 w 100"/>
              <a:gd name="T17" fmla="*/ 2147483647 h 53"/>
              <a:gd name="T18" fmla="*/ 2147483647 w 100"/>
              <a:gd name="T19" fmla="*/ 2147483647 h 53"/>
              <a:gd name="T20" fmla="*/ 2147483647 w 100"/>
              <a:gd name="T21" fmla="*/ 2147483647 h 53"/>
              <a:gd name="T22" fmla="*/ 2147483647 w 100"/>
              <a:gd name="T23" fmla="*/ 2147483647 h 53"/>
              <a:gd name="T24" fmla="*/ 0 w 100"/>
              <a:gd name="T25" fmla="*/ 2147483647 h 53"/>
              <a:gd name="T26" fmla="*/ 2147483647 w 100"/>
              <a:gd name="T27" fmla="*/ 0 h 53"/>
              <a:gd name="T28" fmla="*/ 2147483647 w 100"/>
              <a:gd name="T29" fmla="*/ 0 h 5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0"/>
              <a:gd name="T46" fmla="*/ 0 h 53"/>
              <a:gd name="T47" fmla="*/ 100 w 100"/>
              <a:gd name="T48" fmla="*/ 53 h 5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0" h="53">
                <a:moveTo>
                  <a:pt x="3" y="0"/>
                </a:moveTo>
                <a:lnTo>
                  <a:pt x="89" y="2"/>
                </a:lnTo>
                <a:lnTo>
                  <a:pt x="95" y="6"/>
                </a:lnTo>
                <a:lnTo>
                  <a:pt x="93" y="8"/>
                </a:lnTo>
                <a:lnTo>
                  <a:pt x="93" y="10"/>
                </a:lnTo>
                <a:lnTo>
                  <a:pt x="94" y="12"/>
                </a:lnTo>
                <a:lnTo>
                  <a:pt x="95" y="12"/>
                </a:lnTo>
                <a:lnTo>
                  <a:pt x="96" y="15"/>
                </a:lnTo>
                <a:lnTo>
                  <a:pt x="97" y="16"/>
                </a:lnTo>
                <a:lnTo>
                  <a:pt x="99" y="16"/>
                </a:lnTo>
                <a:lnTo>
                  <a:pt x="99" y="17"/>
                </a:lnTo>
                <a:lnTo>
                  <a:pt x="100" y="53"/>
                </a:lnTo>
                <a:lnTo>
                  <a:pt x="0" y="51"/>
                </a:lnTo>
                <a:lnTo>
                  <a:pt x="3" y="0"/>
                </a:lnTo>
                <a:close/>
              </a:path>
            </a:pathLst>
          </a:custGeom>
          <a:solidFill>
            <a:schemeClr val="bg1"/>
          </a:solidFill>
          <a:ln w="12700" cmpd="sng">
            <a:solidFill>
              <a:schemeClr val="tx1"/>
            </a:solidFill>
            <a:prstDash val="solid"/>
            <a:round/>
            <a:headEnd/>
            <a:tailEnd/>
          </a:ln>
        </p:spPr>
        <p:txBody>
          <a:bodyPr/>
          <a:lstStyle/>
          <a:p>
            <a:endParaRPr lang="en-US"/>
          </a:p>
        </p:txBody>
      </p:sp>
      <p:sp>
        <p:nvSpPr>
          <p:cNvPr id="31753" name="Freeform 10"/>
          <p:cNvSpPr>
            <a:spLocks/>
          </p:cNvSpPr>
          <p:nvPr/>
        </p:nvSpPr>
        <p:spPr bwMode="auto">
          <a:xfrm>
            <a:off x="4019550" y="3750420"/>
            <a:ext cx="838200" cy="465138"/>
          </a:xfrm>
          <a:custGeom>
            <a:avLst/>
            <a:gdLst>
              <a:gd name="T0" fmla="*/ 2147483647 w 116"/>
              <a:gd name="T1" fmla="*/ 2147483647 h 60"/>
              <a:gd name="T2" fmla="*/ 0 w 116"/>
              <a:gd name="T3" fmla="*/ 2147483647 h 60"/>
              <a:gd name="T4" fmla="*/ 2147483647 w 116"/>
              <a:gd name="T5" fmla="*/ 2147483647 h 60"/>
              <a:gd name="T6" fmla="*/ 2147483647 w 116"/>
              <a:gd name="T7" fmla="*/ 2147483647 h 60"/>
              <a:gd name="T8" fmla="*/ 2147483647 w 116"/>
              <a:gd name="T9" fmla="*/ 2147483647 h 60"/>
              <a:gd name="T10" fmla="*/ 2147483647 w 116"/>
              <a:gd name="T11" fmla="*/ 2147483647 h 60"/>
              <a:gd name="T12" fmla="*/ 2147483647 w 116"/>
              <a:gd name="T13" fmla="*/ 2147483647 h 60"/>
              <a:gd name="T14" fmla="*/ 2147483647 w 116"/>
              <a:gd name="T15" fmla="*/ 2147483647 h 60"/>
              <a:gd name="T16" fmla="*/ 2147483647 w 116"/>
              <a:gd name="T17" fmla="*/ 2147483647 h 60"/>
              <a:gd name="T18" fmla="*/ 2147483647 w 116"/>
              <a:gd name="T19" fmla="*/ 2147483647 h 60"/>
              <a:gd name="T20" fmla="*/ 2147483647 w 116"/>
              <a:gd name="T21" fmla="*/ 2147483647 h 60"/>
              <a:gd name="T22" fmla="*/ 2147483647 w 116"/>
              <a:gd name="T23" fmla="*/ 2147483647 h 60"/>
              <a:gd name="T24" fmla="*/ 2147483647 w 116"/>
              <a:gd name="T25" fmla="*/ 2147483647 h 60"/>
              <a:gd name="T26" fmla="*/ 2147483647 w 116"/>
              <a:gd name="T27" fmla="*/ 2147483647 h 60"/>
              <a:gd name="T28" fmla="*/ 2147483647 w 116"/>
              <a:gd name="T29" fmla="*/ 2147483647 h 60"/>
              <a:gd name="T30" fmla="*/ 2147483647 w 116"/>
              <a:gd name="T31" fmla="*/ 2147483647 h 60"/>
              <a:gd name="T32" fmla="*/ 2147483647 w 116"/>
              <a:gd name="T33" fmla="*/ 2147483647 h 60"/>
              <a:gd name="T34" fmla="*/ 2147483647 w 116"/>
              <a:gd name="T35" fmla="*/ 2147483647 h 60"/>
              <a:gd name="T36" fmla="*/ 2147483647 w 116"/>
              <a:gd name="T37" fmla="*/ 2147483647 h 60"/>
              <a:gd name="T38" fmla="*/ 2147483647 w 116"/>
              <a:gd name="T39" fmla="*/ 2147483647 h 60"/>
              <a:gd name="T40" fmla="*/ 2147483647 w 116"/>
              <a:gd name="T41" fmla="*/ 2147483647 h 60"/>
              <a:gd name="T42" fmla="*/ 2147483647 w 116"/>
              <a:gd name="T43" fmla="*/ 2147483647 h 60"/>
              <a:gd name="T44" fmla="*/ 2147483647 w 116"/>
              <a:gd name="T45" fmla="*/ 2147483647 h 60"/>
              <a:gd name="T46" fmla="*/ 2147483647 w 116"/>
              <a:gd name="T47" fmla="*/ 2147483647 h 60"/>
              <a:gd name="T48" fmla="*/ 2147483647 w 116"/>
              <a:gd name="T49" fmla="*/ 2147483647 h 60"/>
              <a:gd name="T50" fmla="*/ 2147483647 w 116"/>
              <a:gd name="T51" fmla="*/ 2147483647 h 60"/>
              <a:gd name="T52" fmla="*/ 2147483647 w 116"/>
              <a:gd name="T53" fmla="*/ 2147483647 h 60"/>
              <a:gd name="T54" fmla="*/ 2147483647 w 116"/>
              <a:gd name="T55" fmla="*/ 2147483647 h 60"/>
              <a:gd name="T56" fmla="*/ 2147483647 w 116"/>
              <a:gd name="T57" fmla="*/ 2147483647 h 60"/>
              <a:gd name="T58" fmla="*/ 2147483647 w 116"/>
              <a:gd name="T59" fmla="*/ 2147483647 h 60"/>
              <a:gd name="T60" fmla="*/ 2147483647 w 116"/>
              <a:gd name="T61" fmla="*/ 2147483647 h 60"/>
              <a:gd name="T62" fmla="*/ 2147483647 w 116"/>
              <a:gd name="T63" fmla="*/ 2147483647 h 60"/>
              <a:gd name="T64" fmla="*/ 2147483647 w 116"/>
              <a:gd name="T65" fmla="*/ 2147483647 h 60"/>
              <a:gd name="T66" fmla="*/ 2147483647 w 116"/>
              <a:gd name="T67" fmla="*/ 2147483647 h 60"/>
              <a:gd name="T68" fmla="*/ 2147483647 w 116"/>
              <a:gd name="T69" fmla="*/ 2147483647 h 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6"/>
              <a:gd name="T106" fmla="*/ 0 h 60"/>
              <a:gd name="T107" fmla="*/ 116 w 116"/>
              <a:gd name="T108" fmla="*/ 60 h 6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6" h="60">
                <a:moveTo>
                  <a:pt x="114" y="3"/>
                </a:moveTo>
                <a:lnTo>
                  <a:pt x="14" y="1"/>
                </a:lnTo>
                <a:lnTo>
                  <a:pt x="1" y="0"/>
                </a:lnTo>
                <a:lnTo>
                  <a:pt x="0" y="9"/>
                </a:lnTo>
                <a:lnTo>
                  <a:pt x="41" y="11"/>
                </a:lnTo>
                <a:lnTo>
                  <a:pt x="40" y="44"/>
                </a:lnTo>
                <a:lnTo>
                  <a:pt x="41" y="44"/>
                </a:lnTo>
                <a:lnTo>
                  <a:pt x="42" y="45"/>
                </a:lnTo>
                <a:lnTo>
                  <a:pt x="44" y="47"/>
                </a:lnTo>
                <a:lnTo>
                  <a:pt x="45" y="48"/>
                </a:lnTo>
                <a:lnTo>
                  <a:pt x="47" y="48"/>
                </a:lnTo>
                <a:lnTo>
                  <a:pt x="48" y="47"/>
                </a:lnTo>
                <a:lnTo>
                  <a:pt x="50" y="48"/>
                </a:lnTo>
                <a:lnTo>
                  <a:pt x="50" y="49"/>
                </a:lnTo>
                <a:lnTo>
                  <a:pt x="51" y="50"/>
                </a:lnTo>
                <a:lnTo>
                  <a:pt x="51" y="51"/>
                </a:lnTo>
                <a:lnTo>
                  <a:pt x="55" y="51"/>
                </a:lnTo>
                <a:lnTo>
                  <a:pt x="57" y="52"/>
                </a:lnTo>
                <a:lnTo>
                  <a:pt x="58" y="52"/>
                </a:lnTo>
                <a:lnTo>
                  <a:pt x="59" y="51"/>
                </a:lnTo>
                <a:lnTo>
                  <a:pt x="59" y="53"/>
                </a:lnTo>
                <a:lnTo>
                  <a:pt x="61" y="53"/>
                </a:lnTo>
                <a:lnTo>
                  <a:pt x="62" y="52"/>
                </a:lnTo>
                <a:lnTo>
                  <a:pt x="65" y="53"/>
                </a:lnTo>
                <a:lnTo>
                  <a:pt x="66" y="53"/>
                </a:lnTo>
                <a:lnTo>
                  <a:pt x="67" y="55"/>
                </a:lnTo>
                <a:lnTo>
                  <a:pt x="68" y="55"/>
                </a:lnTo>
                <a:lnTo>
                  <a:pt x="68" y="57"/>
                </a:lnTo>
                <a:lnTo>
                  <a:pt x="70" y="57"/>
                </a:lnTo>
                <a:lnTo>
                  <a:pt x="71" y="56"/>
                </a:lnTo>
                <a:lnTo>
                  <a:pt x="72" y="55"/>
                </a:lnTo>
                <a:lnTo>
                  <a:pt x="75" y="58"/>
                </a:lnTo>
                <a:lnTo>
                  <a:pt x="76" y="58"/>
                </a:lnTo>
                <a:lnTo>
                  <a:pt x="77" y="57"/>
                </a:lnTo>
                <a:lnTo>
                  <a:pt x="78" y="57"/>
                </a:lnTo>
                <a:lnTo>
                  <a:pt x="79" y="57"/>
                </a:lnTo>
                <a:lnTo>
                  <a:pt x="78" y="59"/>
                </a:lnTo>
                <a:lnTo>
                  <a:pt x="79" y="60"/>
                </a:lnTo>
                <a:lnTo>
                  <a:pt x="80" y="59"/>
                </a:lnTo>
                <a:lnTo>
                  <a:pt x="80" y="58"/>
                </a:lnTo>
                <a:lnTo>
                  <a:pt x="81" y="57"/>
                </a:lnTo>
                <a:lnTo>
                  <a:pt x="82" y="56"/>
                </a:lnTo>
                <a:lnTo>
                  <a:pt x="83" y="57"/>
                </a:lnTo>
                <a:lnTo>
                  <a:pt x="84" y="58"/>
                </a:lnTo>
                <a:lnTo>
                  <a:pt x="85" y="58"/>
                </a:lnTo>
                <a:lnTo>
                  <a:pt x="85" y="57"/>
                </a:lnTo>
                <a:lnTo>
                  <a:pt x="87" y="57"/>
                </a:lnTo>
                <a:lnTo>
                  <a:pt x="87" y="58"/>
                </a:lnTo>
                <a:lnTo>
                  <a:pt x="88" y="58"/>
                </a:lnTo>
                <a:lnTo>
                  <a:pt x="90" y="60"/>
                </a:lnTo>
                <a:lnTo>
                  <a:pt x="92" y="58"/>
                </a:lnTo>
                <a:lnTo>
                  <a:pt x="93" y="58"/>
                </a:lnTo>
                <a:lnTo>
                  <a:pt x="96" y="57"/>
                </a:lnTo>
                <a:lnTo>
                  <a:pt x="99" y="56"/>
                </a:lnTo>
                <a:lnTo>
                  <a:pt x="100" y="56"/>
                </a:lnTo>
                <a:lnTo>
                  <a:pt x="101" y="56"/>
                </a:lnTo>
                <a:lnTo>
                  <a:pt x="104" y="57"/>
                </a:lnTo>
                <a:lnTo>
                  <a:pt x="106" y="56"/>
                </a:lnTo>
                <a:lnTo>
                  <a:pt x="107" y="56"/>
                </a:lnTo>
                <a:lnTo>
                  <a:pt x="113" y="59"/>
                </a:lnTo>
                <a:lnTo>
                  <a:pt x="114" y="60"/>
                </a:lnTo>
                <a:lnTo>
                  <a:pt x="115" y="60"/>
                </a:lnTo>
                <a:lnTo>
                  <a:pt x="116" y="60"/>
                </a:lnTo>
                <a:lnTo>
                  <a:pt x="116" y="31"/>
                </a:lnTo>
                <a:lnTo>
                  <a:pt x="114" y="12"/>
                </a:lnTo>
                <a:lnTo>
                  <a:pt x="114" y="3"/>
                </a:lnTo>
                <a:close/>
              </a:path>
            </a:pathLst>
          </a:custGeom>
          <a:solidFill>
            <a:srgbClr val="6987EB"/>
          </a:solidFill>
          <a:ln w="12700" cmpd="sng">
            <a:solidFill>
              <a:schemeClr val="tx1"/>
            </a:solidFill>
            <a:prstDash val="solid"/>
            <a:round/>
            <a:headEnd/>
            <a:tailEnd/>
          </a:ln>
        </p:spPr>
        <p:txBody>
          <a:bodyPr/>
          <a:lstStyle/>
          <a:p>
            <a:endParaRPr lang="en-US"/>
          </a:p>
        </p:txBody>
      </p:sp>
      <p:sp>
        <p:nvSpPr>
          <p:cNvPr id="31754" name="Freeform 11"/>
          <p:cNvSpPr>
            <a:spLocks/>
          </p:cNvSpPr>
          <p:nvPr/>
        </p:nvSpPr>
        <p:spPr bwMode="auto">
          <a:xfrm>
            <a:off x="4651375" y="2899520"/>
            <a:ext cx="592138" cy="417513"/>
          </a:xfrm>
          <a:custGeom>
            <a:avLst/>
            <a:gdLst>
              <a:gd name="T0" fmla="*/ 2147483647 w 82"/>
              <a:gd name="T1" fmla="*/ 0 h 54"/>
              <a:gd name="T2" fmla="*/ 2147483647 w 82"/>
              <a:gd name="T3" fmla="*/ 2147483647 h 54"/>
              <a:gd name="T4" fmla="*/ 2147483647 w 82"/>
              <a:gd name="T5" fmla="*/ 2147483647 h 54"/>
              <a:gd name="T6" fmla="*/ 2147483647 w 82"/>
              <a:gd name="T7" fmla="*/ 2147483647 h 54"/>
              <a:gd name="T8" fmla="*/ 2147483647 w 82"/>
              <a:gd name="T9" fmla="*/ 2147483647 h 54"/>
              <a:gd name="T10" fmla="*/ 2147483647 w 82"/>
              <a:gd name="T11" fmla="*/ 2147483647 h 54"/>
              <a:gd name="T12" fmla="*/ 2147483647 w 82"/>
              <a:gd name="T13" fmla="*/ 2147483647 h 54"/>
              <a:gd name="T14" fmla="*/ 2147483647 w 82"/>
              <a:gd name="T15" fmla="*/ 2147483647 h 54"/>
              <a:gd name="T16" fmla="*/ 2147483647 w 82"/>
              <a:gd name="T17" fmla="*/ 2147483647 h 54"/>
              <a:gd name="T18" fmla="*/ 2147483647 w 82"/>
              <a:gd name="T19" fmla="*/ 2147483647 h 54"/>
              <a:gd name="T20" fmla="*/ 2147483647 w 82"/>
              <a:gd name="T21" fmla="*/ 2147483647 h 54"/>
              <a:gd name="T22" fmla="*/ 2147483647 w 82"/>
              <a:gd name="T23" fmla="*/ 2147483647 h 54"/>
              <a:gd name="T24" fmla="*/ 2147483647 w 82"/>
              <a:gd name="T25" fmla="*/ 2147483647 h 54"/>
              <a:gd name="T26" fmla="*/ 2147483647 w 82"/>
              <a:gd name="T27" fmla="*/ 2147483647 h 54"/>
              <a:gd name="T28" fmla="*/ 2147483647 w 82"/>
              <a:gd name="T29" fmla="*/ 2147483647 h 54"/>
              <a:gd name="T30" fmla="*/ 2147483647 w 82"/>
              <a:gd name="T31" fmla="*/ 2147483647 h 54"/>
              <a:gd name="T32" fmla="*/ 2147483647 w 82"/>
              <a:gd name="T33" fmla="*/ 2147483647 h 54"/>
              <a:gd name="T34" fmla="*/ 2147483647 w 82"/>
              <a:gd name="T35" fmla="*/ 2147483647 h 54"/>
              <a:gd name="T36" fmla="*/ 2147483647 w 82"/>
              <a:gd name="T37" fmla="*/ 2147483647 h 54"/>
              <a:gd name="T38" fmla="*/ 2147483647 w 82"/>
              <a:gd name="T39" fmla="*/ 2147483647 h 54"/>
              <a:gd name="T40" fmla="*/ 2147483647 w 82"/>
              <a:gd name="T41" fmla="*/ 2147483647 h 54"/>
              <a:gd name="T42" fmla="*/ 2147483647 w 82"/>
              <a:gd name="T43" fmla="*/ 2147483647 h 54"/>
              <a:gd name="T44" fmla="*/ 2147483647 w 82"/>
              <a:gd name="T45" fmla="*/ 2147483647 h 54"/>
              <a:gd name="T46" fmla="*/ 2147483647 w 82"/>
              <a:gd name="T47" fmla="*/ 2147483647 h 54"/>
              <a:gd name="T48" fmla="*/ 2147483647 w 82"/>
              <a:gd name="T49" fmla="*/ 2147483647 h 54"/>
              <a:gd name="T50" fmla="*/ 2147483647 w 82"/>
              <a:gd name="T51" fmla="*/ 2147483647 h 54"/>
              <a:gd name="T52" fmla="*/ 2147483647 w 82"/>
              <a:gd name="T53" fmla="*/ 2147483647 h 54"/>
              <a:gd name="T54" fmla="*/ 2147483647 w 82"/>
              <a:gd name="T55" fmla="*/ 2147483647 h 54"/>
              <a:gd name="T56" fmla="*/ 2147483647 w 82"/>
              <a:gd name="T57" fmla="*/ 2147483647 h 54"/>
              <a:gd name="T58" fmla="*/ 2147483647 w 82"/>
              <a:gd name="T59" fmla="*/ 2147483647 h 54"/>
              <a:gd name="T60" fmla="*/ 2147483647 w 82"/>
              <a:gd name="T61" fmla="*/ 2147483647 h 54"/>
              <a:gd name="T62" fmla="*/ 2147483647 w 82"/>
              <a:gd name="T63" fmla="*/ 2147483647 h 54"/>
              <a:gd name="T64" fmla="*/ 2147483647 w 82"/>
              <a:gd name="T65" fmla="*/ 2147483647 h 54"/>
              <a:gd name="T66" fmla="*/ 2147483647 w 82"/>
              <a:gd name="T67" fmla="*/ 2147483647 h 54"/>
              <a:gd name="T68" fmla="*/ 2147483647 w 82"/>
              <a:gd name="T69" fmla="*/ 2147483647 h 54"/>
              <a:gd name="T70" fmla="*/ 2147483647 w 82"/>
              <a:gd name="T71" fmla="*/ 2147483647 h 5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2"/>
              <a:gd name="T109" fmla="*/ 0 h 54"/>
              <a:gd name="T110" fmla="*/ 82 w 82"/>
              <a:gd name="T111" fmla="*/ 54 h 5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2" h="54">
                <a:moveTo>
                  <a:pt x="2" y="2"/>
                </a:moveTo>
                <a:lnTo>
                  <a:pt x="66" y="0"/>
                </a:lnTo>
                <a:lnTo>
                  <a:pt x="67" y="2"/>
                </a:lnTo>
                <a:lnTo>
                  <a:pt x="68" y="4"/>
                </a:lnTo>
                <a:lnTo>
                  <a:pt x="68" y="5"/>
                </a:lnTo>
                <a:lnTo>
                  <a:pt x="67" y="6"/>
                </a:lnTo>
                <a:lnTo>
                  <a:pt x="68" y="8"/>
                </a:lnTo>
                <a:lnTo>
                  <a:pt x="69" y="13"/>
                </a:lnTo>
                <a:lnTo>
                  <a:pt x="73" y="14"/>
                </a:lnTo>
                <a:lnTo>
                  <a:pt x="74" y="16"/>
                </a:lnTo>
                <a:lnTo>
                  <a:pt x="75" y="17"/>
                </a:lnTo>
                <a:lnTo>
                  <a:pt x="75" y="18"/>
                </a:lnTo>
                <a:lnTo>
                  <a:pt x="78" y="20"/>
                </a:lnTo>
                <a:lnTo>
                  <a:pt x="78" y="21"/>
                </a:lnTo>
                <a:lnTo>
                  <a:pt x="81" y="23"/>
                </a:lnTo>
                <a:lnTo>
                  <a:pt x="82" y="26"/>
                </a:lnTo>
                <a:lnTo>
                  <a:pt x="81" y="27"/>
                </a:lnTo>
                <a:lnTo>
                  <a:pt x="80" y="29"/>
                </a:lnTo>
                <a:lnTo>
                  <a:pt x="80" y="30"/>
                </a:lnTo>
                <a:lnTo>
                  <a:pt x="80" y="31"/>
                </a:lnTo>
                <a:lnTo>
                  <a:pt x="77" y="34"/>
                </a:lnTo>
                <a:lnTo>
                  <a:pt x="75" y="34"/>
                </a:lnTo>
                <a:lnTo>
                  <a:pt x="75" y="35"/>
                </a:lnTo>
                <a:lnTo>
                  <a:pt x="72" y="35"/>
                </a:lnTo>
                <a:lnTo>
                  <a:pt x="71" y="36"/>
                </a:lnTo>
                <a:lnTo>
                  <a:pt x="70" y="38"/>
                </a:lnTo>
                <a:lnTo>
                  <a:pt x="70" y="39"/>
                </a:lnTo>
                <a:lnTo>
                  <a:pt x="72" y="41"/>
                </a:lnTo>
                <a:lnTo>
                  <a:pt x="72" y="42"/>
                </a:lnTo>
                <a:lnTo>
                  <a:pt x="72" y="44"/>
                </a:lnTo>
                <a:lnTo>
                  <a:pt x="70" y="49"/>
                </a:lnTo>
                <a:lnTo>
                  <a:pt x="68" y="50"/>
                </a:lnTo>
                <a:lnTo>
                  <a:pt x="67" y="51"/>
                </a:lnTo>
                <a:lnTo>
                  <a:pt x="67" y="53"/>
                </a:lnTo>
                <a:lnTo>
                  <a:pt x="66" y="54"/>
                </a:lnTo>
                <a:lnTo>
                  <a:pt x="63" y="50"/>
                </a:lnTo>
                <a:lnTo>
                  <a:pt x="11" y="52"/>
                </a:lnTo>
                <a:lnTo>
                  <a:pt x="11" y="51"/>
                </a:lnTo>
                <a:lnTo>
                  <a:pt x="10" y="49"/>
                </a:lnTo>
                <a:lnTo>
                  <a:pt x="11" y="48"/>
                </a:lnTo>
                <a:lnTo>
                  <a:pt x="10" y="46"/>
                </a:lnTo>
                <a:lnTo>
                  <a:pt x="9" y="45"/>
                </a:lnTo>
                <a:lnTo>
                  <a:pt x="10" y="44"/>
                </a:lnTo>
                <a:lnTo>
                  <a:pt x="10" y="42"/>
                </a:lnTo>
                <a:lnTo>
                  <a:pt x="8" y="41"/>
                </a:lnTo>
                <a:lnTo>
                  <a:pt x="8" y="39"/>
                </a:lnTo>
                <a:lnTo>
                  <a:pt x="9" y="37"/>
                </a:lnTo>
                <a:lnTo>
                  <a:pt x="8" y="36"/>
                </a:lnTo>
                <a:lnTo>
                  <a:pt x="6" y="35"/>
                </a:lnTo>
                <a:lnTo>
                  <a:pt x="6" y="33"/>
                </a:lnTo>
                <a:lnTo>
                  <a:pt x="6" y="32"/>
                </a:lnTo>
                <a:lnTo>
                  <a:pt x="5" y="31"/>
                </a:lnTo>
                <a:lnTo>
                  <a:pt x="4" y="28"/>
                </a:lnTo>
                <a:lnTo>
                  <a:pt x="3" y="26"/>
                </a:lnTo>
                <a:lnTo>
                  <a:pt x="4" y="24"/>
                </a:lnTo>
                <a:lnTo>
                  <a:pt x="4" y="23"/>
                </a:lnTo>
                <a:lnTo>
                  <a:pt x="2" y="22"/>
                </a:lnTo>
                <a:lnTo>
                  <a:pt x="2" y="20"/>
                </a:lnTo>
                <a:lnTo>
                  <a:pt x="2" y="18"/>
                </a:lnTo>
                <a:lnTo>
                  <a:pt x="0" y="15"/>
                </a:lnTo>
                <a:lnTo>
                  <a:pt x="2" y="12"/>
                </a:lnTo>
                <a:lnTo>
                  <a:pt x="1" y="10"/>
                </a:lnTo>
                <a:lnTo>
                  <a:pt x="2" y="10"/>
                </a:lnTo>
                <a:lnTo>
                  <a:pt x="2" y="7"/>
                </a:lnTo>
                <a:lnTo>
                  <a:pt x="1" y="6"/>
                </a:lnTo>
                <a:lnTo>
                  <a:pt x="2" y="4"/>
                </a:lnTo>
                <a:lnTo>
                  <a:pt x="1" y="3"/>
                </a:lnTo>
                <a:lnTo>
                  <a:pt x="0" y="2"/>
                </a:lnTo>
                <a:lnTo>
                  <a:pt x="2" y="2"/>
                </a:lnTo>
                <a:close/>
              </a:path>
            </a:pathLst>
          </a:custGeom>
          <a:solidFill>
            <a:srgbClr val="6987EB"/>
          </a:solidFill>
          <a:ln w="12700" cmpd="sng">
            <a:solidFill>
              <a:schemeClr val="tx1"/>
            </a:solidFill>
            <a:prstDash val="solid"/>
            <a:round/>
            <a:headEnd/>
            <a:tailEnd/>
          </a:ln>
        </p:spPr>
        <p:txBody>
          <a:bodyPr/>
          <a:lstStyle/>
          <a:p>
            <a:endParaRPr lang="en-US"/>
          </a:p>
        </p:txBody>
      </p:sp>
      <p:sp>
        <p:nvSpPr>
          <p:cNvPr id="31755" name="Freeform 12"/>
          <p:cNvSpPr>
            <a:spLocks/>
          </p:cNvSpPr>
          <p:nvPr/>
        </p:nvSpPr>
        <p:spPr bwMode="auto">
          <a:xfrm>
            <a:off x="4730750" y="3286870"/>
            <a:ext cx="649288" cy="603250"/>
          </a:xfrm>
          <a:custGeom>
            <a:avLst/>
            <a:gdLst>
              <a:gd name="T0" fmla="*/ 2147483647 w 90"/>
              <a:gd name="T1" fmla="*/ 2147483647 h 78"/>
              <a:gd name="T2" fmla="*/ 2147483647 w 90"/>
              <a:gd name="T3" fmla="*/ 2147483647 h 78"/>
              <a:gd name="T4" fmla="*/ 2147483647 w 90"/>
              <a:gd name="T5" fmla="*/ 2147483647 h 78"/>
              <a:gd name="T6" fmla="*/ 2147483647 w 90"/>
              <a:gd name="T7" fmla="*/ 2147483647 h 78"/>
              <a:gd name="T8" fmla="*/ 2147483647 w 90"/>
              <a:gd name="T9" fmla="*/ 2147483647 h 78"/>
              <a:gd name="T10" fmla="*/ 2147483647 w 90"/>
              <a:gd name="T11" fmla="*/ 2147483647 h 78"/>
              <a:gd name="T12" fmla="*/ 2147483647 w 90"/>
              <a:gd name="T13" fmla="*/ 2147483647 h 78"/>
              <a:gd name="T14" fmla="*/ 2147483647 w 90"/>
              <a:gd name="T15" fmla="*/ 2147483647 h 78"/>
              <a:gd name="T16" fmla="*/ 2147483647 w 90"/>
              <a:gd name="T17" fmla="*/ 2147483647 h 78"/>
              <a:gd name="T18" fmla="*/ 2147483647 w 90"/>
              <a:gd name="T19" fmla="*/ 2147483647 h 78"/>
              <a:gd name="T20" fmla="*/ 2147483647 w 90"/>
              <a:gd name="T21" fmla="*/ 2147483647 h 78"/>
              <a:gd name="T22" fmla="*/ 2147483647 w 90"/>
              <a:gd name="T23" fmla="*/ 2147483647 h 78"/>
              <a:gd name="T24" fmla="*/ 2147483647 w 90"/>
              <a:gd name="T25" fmla="*/ 2147483647 h 78"/>
              <a:gd name="T26" fmla="*/ 2147483647 w 90"/>
              <a:gd name="T27" fmla="*/ 2147483647 h 78"/>
              <a:gd name="T28" fmla="*/ 2147483647 w 90"/>
              <a:gd name="T29" fmla="*/ 2147483647 h 78"/>
              <a:gd name="T30" fmla="*/ 2147483647 w 90"/>
              <a:gd name="T31" fmla="*/ 2147483647 h 78"/>
              <a:gd name="T32" fmla="*/ 2147483647 w 90"/>
              <a:gd name="T33" fmla="*/ 2147483647 h 78"/>
              <a:gd name="T34" fmla="*/ 2147483647 w 90"/>
              <a:gd name="T35" fmla="*/ 2147483647 h 78"/>
              <a:gd name="T36" fmla="*/ 2147483647 w 90"/>
              <a:gd name="T37" fmla="*/ 2147483647 h 78"/>
              <a:gd name="T38" fmla="*/ 2147483647 w 90"/>
              <a:gd name="T39" fmla="*/ 2147483647 h 78"/>
              <a:gd name="T40" fmla="*/ 2147483647 w 90"/>
              <a:gd name="T41" fmla="*/ 2147483647 h 78"/>
              <a:gd name="T42" fmla="*/ 2147483647 w 90"/>
              <a:gd name="T43" fmla="*/ 2147483647 h 78"/>
              <a:gd name="T44" fmla="*/ 2147483647 w 90"/>
              <a:gd name="T45" fmla="*/ 2147483647 h 78"/>
              <a:gd name="T46" fmla="*/ 2147483647 w 90"/>
              <a:gd name="T47" fmla="*/ 2147483647 h 78"/>
              <a:gd name="T48" fmla="*/ 2147483647 w 90"/>
              <a:gd name="T49" fmla="*/ 2147483647 h 78"/>
              <a:gd name="T50" fmla="*/ 2147483647 w 90"/>
              <a:gd name="T51" fmla="*/ 2147483647 h 78"/>
              <a:gd name="T52" fmla="*/ 2147483647 w 90"/>
              <a:gd name="T53" fmla="*/ 2147483647 h 78"/>
              <a:gd name="T54" fmla="*/ 2147483647 w 90"/>
              <a:gd name="T55" fmla="*/ 2147483647 h 78"/>
              <a:gd name="T56" fmla="*/ 0 w 90"/>
              <a:gd name="T57" fmla="*/ 2147483647 h 78"/>
              <a:gd name="T58" fmla="*/ 2147483647 w 90"/>
              <a:gd name="T59" fmla="*/ 2147483647 h 78"/>
              <a:gd name="T60" fmla="*/ 2147483647 w 90"/>
              <a:gd name="T61" fmla="*/ 2147483647 h 78"/>
              <a:gd name="T62" fmla="*/ 2147483647 w 90"/>
              <a:gd name="T63" fmla="*/ 2147483647 h 78"/>
              <a:gd name="T64" fmla="*/ 2147483647 w 90"/>
              <a:gd name="T65" fmla="*/ 2147483647 h 78"/>
              <a:gd name="T66" fmla="*/ 2147483647 w 90"/>
              <a:gd name="T67" fmla="*/ 2147483647 h 78"/>
              <a:gd name="T68" fmla="*/ 2147483647 w 90"/>
              <a:gd name="T69" fmla="*/ 2147483647 h 78"/>
              <a:gd name="T70" fmla="*/ 2147483647 w 90"/>
              <a:gd name="T71" fmla="*/ 2147483647 h 78"/>
              <a:gd name="T72" fmla="*/ 2147483647 w 90"/>
              <a:gd name="T73" fmla="*/ 2147483647 h 78"/>
              <a:gd name="T74" fmla="*/ 2147483647 w 90"/>
              <a:gd name="T75" fmla="*/ 2147483647 h 7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0"/>
              <a:gd name="T115" fmla="*/ 0 h 78"/>
              <a:gd name="T116" fmla="*/ 90 w 90"/>
              <a:gd name="T117" fmla="*/ 78 h 7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0" h="78">
                <a:moveTo>
                  <a:pt x="16" y="72"/>
                </a:moveTo>
                <a:lnTo>
                  <a:pt x="76" y="69"/>
                </a:lnTo>
                <a:lnTo>
                  <a:pt x="76" y="70"/>
                </a:lnTo>
                <a:lnTo>
                  <a:pt x="77" y="71"/>
                </a:lnTo>
                <a:lnTo>
                  <a:pt x="78" y="72"/>
                </a:lnTo>
                <a:lnTo>
                  <a:pt x="77" y="74"/>
                </a:lnTo>
                <a:lnTo>
                  <a:pt x="76" y="75"/>
                </a:lnTo>
                <a:lnTo>
                  <a:pt x="74" y="77"/>
                </a:lnTo>
                <a:lnTo>
                  <a:pt x="74" y="78"/>
                </a:lnTo>
                <a:lnTo>
                  <a:pt x="83" y="78"/>
                </a:lnTo>
                <a:lnTo>
                  <a:pt x="84" y="75"/>
                </a:lnTo>
                <a:lnTo>
                  <a:pt x="83" y="74"/>
                </a:lnTo>
                <a:lnTo>
                  <a:pt x="84" y="71"/>
                </a:lnTo>
                <a:lnTo>
                  <a:pt x="85" y="69"/>
                </a:lnTo>
                <a:lnTo>
                  <a:pt x="86" y="67"/>
                </a:lnTo>
                <a:lnTo>
                  <a:pt x="88" y="67"/>
                </a:lnTo>
                <a:lnTo>
                  <a:pt x="89" y="67"/>
                </a:lnTo>
                <a:lnTo>
                  <a:pt x="90" y="62"/>
                </a:lnTo>
                <a:lnTo>
                  <a:pt x="90" y="61"/>
                </a:lnTo>
                <a:lnTo>
                  <a:pt x="89" y="60"/>
                </a:lnTo>
                <a:lnTo>
                  <a:pt x="88" y="59"/>
                </a:lnTo>
                <a:lnTo>
                  <a:pt x="87" y="59"/>
                </a:lnTo>
                <a:lnTo>
                  <a:pt x="87" y="60"/>
                </a:lnTo>
                <a:lnTo>
                  <a:pt x="84" y="56"/>
                </a:lnTo>
                <a:lnTo>
                  <a:pt x="84" y="55"/>
                </a:lnTo>
                <a:lnTo>
                  <a:pt x="85" y="54"/>
                </a:lnTo>
                <a:lnTo>
                  <a:pt x="85" y="53"/>
                </a:lnTo>
                <a:lnTo>
                  <a:pt x="84" y="52"/>
                </a:lnTo>
                <a:lnTo>
                  <a:pt x="83" y="49"/>
                </a:lnTo>
                <a:lnTo>
                  <a:pt x="79" y="46"/>
                </a:lnTo>
                <a:lnTo>
                  <a:pt x="78" y="45"/>
                </a:lnTo>
                <a:lnTo>
                  <a:pt x="74" y="43"/>
                </a:lnTo>
                <a:lnTo>
                  <a:pt x="72" y="40"/>
                </a:lnTo>
                <a:lnTo>
                  <a:pt x="71" y="38"/>
                </a:lnTo>
                <a:lnTo>
                  <a:pt x="71" y="37"/>
                </a:lnTo>
                <a:lnTo>
                  <a:pt x="74" y="34"/>
                </a:lnTo>
                <a:lnTo>
                  <a:pt x="73" y="32"/>
                </a:lnTo>
                <a:lnTo>
                  <a:pt x="74" y="30"/>
                </a:lnTo>
                <a:lnTo>
                  <a:pt x="73" y="29"/>
                </a:lnTo>
                <a:lnTo>
                  <a:pt x="70" y="27"/>
                </a:lnTo>
                <a:lnTo>
                  <a:pt x="69" y="28"/>
                </a:lnTo>
                <a:lnTo>
                  <a:pt x="68" y="29"/>
                </a:lnTo>
                <a:lnTo>
                  <a:pt x="67" y="29"/>
                </a:lnTo>
                <a:lnTo>
                  <a:pt x="65" y="22"/>
                </a:lnTo>
                <a:lnTo>
                  <a:pt x="64" y="21"/>
                </a:lnTo>
                <a:lnTo>
                  <a:pt x="60" y="18"/>
                </a:lnTo>
                <a:lnTo>
                  <a:pt x="56" y="14"/>
                </a:lnTo>
                <a:lnTo>
                  <a:pt x="56" y="13"/>
                </a:lnTo>
                <a:lnTo>
                  <a:pt x="55" y="10"/>
                </a:lnTo>
                <a:lnTo>
                  <a:pt x="55" y="6"/>
                </a:lnTo>
                <a:lnTo>
                  <a:pt x="55" y="5"/>
                </a:lnTo>
                <a:lnTo>
                  <a:pt x="55" y="4"/>
                </a:lnTo>
                <a:lnTo>
                  <a:pt x="52" y="0"/>
                </a:lnTo>
                <a:lnTo>
                  <a:pt x="0" y="2"/>
                </a:lnTo>
                <a:lnTo>
                  <a:pt x="1" y="3"/>
                </a:lnTo>
                <a:lnTo>
                  <a:pt x="2" y="5"/>
                </a:lnTo>
                <a:lnTo>
                  <a:pt x="3" y="7"/>
                </a:lnTo>
                <a:lnTo>
                  <a:pt x="5" y="9"/>
                </a:lnTo>
                <a:lnTo>
                  <a:pt x="5" y="10"/>
                </a:lnTo>
                <a:lnTo>
                  <a:pt x="5" y="11"/>
                </a:lnTo>
                <a:lnTo>
                  <a:pt x="5" y="12"/>
                </a:lnTo>
                <a:lnTo>
                  <a:pt x="11" y="16"/>
                </a:lnTo>
                <a:lnTo>
                  <a:pt x="9" y="18"/>
                </a:lnTo>
                <a:lnTo>
                  <a:pt x="9" y="20"/>
                </a:lnTo>
                <a:lnTo>
                  <a:pt x="10" y="22"/>
                </a:lnTo>
                <a:lnTo>
                  <a:pt x="11" y="22"/>
                </a:lnTo>
                <a:lnTo>
                  <a:pt x="12" y="25"/>
                </a:lnTo>
                <a:lnTo>
                  <a:pt x="13" y="26"/>
                </a:lnTo>
                <a:lnTo>
                  <a:pt x="15" y="26"/>
                </a:lnTo>
                <a:lnTo>
                  <a:pt x="15" y="27"/>
                </a:lnTo>
                <a:lnTo>
                  <a:pt x="16" y="63"/>
                </a:lnTo>
                <a:lnTo>
                  <a:pt x="16" y="72"/>
                </a:lnTo>
                <a:close/>
              </a:path>
            </a:pathLst>
          </a:custGeom>
          <a:solidFill>
            <a:srgbClr val="6987EB"/>
          </a:solidFill>
          <a:ln w="12700" cmpd="sng">
            <a:solidFill>
              <a:schemeClr val="tx1"/>
            </a:solidFill>
            <a:prstDash val="solid"/>
            <a:round/>
            <a:headEnd/>
            <a:tailEnd/>
          </a:ln>
        </p:spPr>
        <p:txBody>
          <a:bodyPr/>
          <a:lstStyle/>
          <a:p>
            <a:endParaRPr lang="en-US"/>
          </a:p>
        </p:txBody>
      </p:sp>
      <p:sp>
        <p:nvSpPr>
          <p:cNvPr id="31756" name="Freeform 13"/>
          <p:cNvSpPr>
            <a:spLocks/>
          </p:cNvSpPr>
          <p:nvPr/>
        </p:nvSpPr>
        <p:spPr bwMode="auto">
          <a:xfrm>
            <a:off x="4975225" y="2442320"/>
            <a:ext cx="514350" cy="588963"/>
          </a:xfrm>
          <a:custGeom>
            <a:avLst/>
            <a:gdLst>
              <a:gd name="T0" fmla="*/ 2147483647 w 71"/>
              <a:gd name="T1" fmla="*/ 2147483647 h 76"/>
              <a:gd name="T2" fmla="*/ 2147483647 w 71"/>
              <a:gd name="T3" fmla="*/ 2147483647 h 76"/>
              <a:gd name="T4" fmla="*/ 2147483647 w 71"/>
              <a:gd name="T5" fmla="*/ 2147483647 h 76"/>
              <a:gd name="T6" fmla="*/ 2147483647 w 71"/>
              <a:gd name="T7" fmla="*/ 2147483647 h 76"/>
              <a:gd name="T8" fmla="*/ 2147483647 w 71"/>
              <a:gd name="T9" fmla="*/ 2147483647 h 76"/>
              <a:gd name="T10" fmla="*/ 2147483647 w 71"/>
              <a:gd name="T11" fmla="*/ 2147483647 h 76"/>
              <a:gd name="T12" fmla="*/ 2147483647 w 71"/>
              <a:gd name="T13" fmla="*/ 2147483647 h 76"/>
              <a:gd name="T14" fmla="*/ 2147483647 w 71"/>
              <a:gd name="T15" fmla="*/ 2147483647 h 76"/>
              <a:gd name="T16" fmla="*/ 2147483647 w 71"/>
              <a:gd name="T17" fmla="*/ 2147483647 h 76"/>
              <a:gd name="T18" fmla="*/ 2147483647 w 71"/>
              <a:gd name="T19" fmla="*/ 2147483647 h 76"/>
              <a:gd name="T20" fmla="*/ 2147483647 w 71"/>
              <a:gd name="T21" fmla="*/ 2147483647 h 76"/>
              <a:gd name="T22" fmla="*/ 2147483647 w 71"/>
              <a:gd name="T23" fmla="*/ 2147483647 h 76"/>
              <a:gd name="T24" fmla="*/ 2147483647 w 71"/>
              <a:gd name="T25" fmla="*/ 2147483647 h 76"/>
              <a:gd name="T26" fmla="*/ 2147483647 w 71"/>
              <a:gd name="T27" fmla="*/ 2147483647 h 76"/>
              <a:gd name="T28" fmla="*/ 0 w 71"/>
              <a:gd name="T29" fmla="*/ 2147483647 h 76"/>
              <a:gd name="T30" fmla="*/ 2147483647 w 71"/>
              <a:gd name="T31" fmla="*/ 2147483647 h 76"/>
              <a:gd name="T32" fmla="*/ 2147483647 w 71"/>
              <a:gd name="T33" fmla="*/ 2147483647 h 76"/>
              <a:gd name="T34" fmla="*/ 2147483647 w 71"/>
              <a:gd name="T35" fmla="*/ 2147483647 h 76"/>
              <a:gd name="T36" fmla="*/ 2147483647 w 71"/>
              <a:gd name="T37" fmla="*/ 2147483647 h 76"/>
              <a:gd name="T38" fmla="*/ 2147483647 w 71"/>
              <a:gd name="T39" fmla="*/ 2147483647 h 76"/>
              <a:gd name="T40" fmla="*/ 2147483647 w 71"/>
              <a:gd name="T41" fmla="*/ 2147483647 h 76"/>
              <a:gd name="T42" fmla="*/ 2147483647 w 71"/>
              <a:gd name="T43" fmla="*/ 2147483647 h 76"/>
              <a:gd name="T44" fmla="*/ 2147483647 w 71"/>
              <a:gd name="T45" fmla="*/ 2147483647 h 76"/>
              <a:gd name="T46" fmla="*/ 2147483647 w 71"/>
              <a:gd name="T47" fmla="*/ 2147483647 h 76"/>
              <a:gd name="T48" fmla="*/ 2147483647 w 71"/>
              <a:gd name="T49" fmla="*/ 2147483647 h 76"/>
              <a:gd name="T50" fmla="*/ 2147483647 w 71"/>
              <a:gd name="T51" fmla="*/ 2147483647 h 76"/>
              <a:gd name="T52" fmla="*/ 2147483647 w 71"/>
              <a:gd name="T53" fmla="*/ 2147483647 h 76"/>
              <a:gd name="T54" fmla="*/ 2147483647 w 71"/>
              <a:gd name="T55" fmla="*/ 2147483647 h 76"/>
              <a:gd name="T56" fmla="*/ 2147483647 w 71"/>
              <a:gd name="T57" fmla="*/ 2147483647 h 76"/>
              <a:gd name="T58" fmla="*/ 2147483647 w 71"/>
              <a:gd name="T59" fmla="*/ 2147483647 h 76"/>
              <a:gd name="T60" fmla="*/ 2147483647 w 71"/>
              <a:gd name="T61" fmla="*/ 2147483647 h 76"/>
              <a:gd name="T62" fmla="*/ 2147483647 w 71"/>
              <a:gd name="T63" fmla="*/ 2147483647 h 76"/>
              <a:gd name="T64" fmla="*/ 2147483647 w 71"/>
              <a:gd name="T65" fmla="*/ 2147483647 h 76"/>
              <a:gd name="T66" fmla="*/ 2147483647 w 71"/>
              <a:gd name="T67" fmla="*/ 2147483647 h 76"/>
              <a:gd name="T68" fmla="*/ 2147483647 w 71"/>
              <a:gd name="T69" fmla="*/ 2147483647 h 76"/>
              <a:gd name="T70" fmla="*/ 2147483647 w 71"/>
              <a:gd name="T71" fmla="*/ 2147483647 h 76"/>
              <a:gd name="T72" fmla="*/ 2147483647 w 71"/>
              <a:gd name="T73" fmla="*/ 2147483647 h 76"/>
              <a:gd name="T74" fmla="*/ 2147483647 w 71"/>
              <a:gd name="T75" fmla="*/ 2147483647 h 76"/>
              <a:gd name="T76" fmla="*/ 2147483647 w 71"/>
              <a:gd name="T77" fmla="*/ 2147483647 h 76"/>
              <a:gd name="T78" fmla="*/ 2147483647 w 71"/>
              <a:gd name="T79" fmla="*/ 2147483647 h 76"/>
              <a:gd name="T80" fmla="*/ 2147483647 w 71"/>
              <a:gd name="T81" fmla="*/ 2147483647 h 76"/>
              <a:gd name="T82" fmla="*/ 2147483647 w 71"/>
              <a:gd name="T83" fmla="*/ 2147483647 h 76"/>
              <a:gd name="T84" fmla="*/ 2147483647 w 71"/>
              <a:gd name="T85" fmla="*/ 2147483647 h 76"/>
              <a:gd name="T86" fmla="*/ 2147483647 w 71"/>
              <a:gd name="T87" fmla="*/ 2147483647 h 76"/>
              <a:gd name="T88" fmla="*/ 2147483647 w 71"/>
              <a:gd name="T89" fmla="*/ 2147483647 h 76"/>
              <a:gd name="T90" fmla="*/ 2147483647 w 71"/>
              <a:gd name="T91" fmla="*/ 2147483647 h 76"/>
              <a:gd name="T92" fmla="*/ 2147483647 w 71"/>
              <a:gd name="T93" fmla="*/ 2147483647 h 76"/>
              <a:gd name="T94" fmla="*/ 2147483647 w 71"/>
              <a:gd name="T95" fmla="*/ 2147483647 h 76"/>
              <a:gd name="T96" fmla="*/ 2147483647 w 71"/>
              <a:gd name="T97" fmla="*/ 2147483647 h 76"/>
              <a:gd name="T98" fmla="*/ 2147483647 w 71"/>
              <a:gd name="T99" fmla="*/ 2147483647 h 76"/>
              <a:gd name="T100" fmla="*/ 2147483647 w 71"/>
              <a:gd name="T101" fmla="*/ 2147483647 h 76"/>
              <a:gd name="T102" fmla="*/ 2147483647 w 71"/>
              <a:gd name="T103" fmla="*/ 2147483647 h 76"/>
              <a:gd name="T104" fmla="*/ 2147483647 w 71"/>
              <a:gd name="T105" fmla="*/ 2147483647 h 76"/>
              <a:gd name="T106" fmla="*/ 2147483647 w 71"/>
              <a:gd name="T107" fmla="*/ 2147483647 h 76"/>
              <a:gd name="T108" fmla="*/ 2147483647 w 71"/>
              <a:gd name="T109" fmla="*/ 2147483647 h 76"/>
              <a:gd name="T110" fmla="*/ 2147483647 w 71"/>
              <a:gd name="T111" fmla="*/ 2147483647 h 76"/>
              <a:gd name="T112" fmla="*/ 2147483647 w 71"/>
              <a:gd name="T113" fmla="*/ 2147483647 h 76"/>
              <a:gd name="T114" fmla="*/ 2147483647 w 71"/>
              <a:gd name="T115" fmla="*/ 2147483647 h 76"/>
              <a:gd name="T116" fmla="*/ 2147483647 w 71"/>
              <a:gd name="T117" fmla="*/ 2147483647 h 76"/>
              <a:gd name="T118" fmla="*/ 2147483647 w 71"/>
              <a:gd name="T119" fmla="*/ 2147483647 h 76"/>
              <a:gd name="T120" fmla="*/ 2147483647 w 71"/>
              <a:gd name="T121" fmla="*/ 2147483647 h 76"/>
              <a:gd name="T122" fmla="*/ 2147483647 w 71"/>
              <a:gd name="T123" fmla="*/ 2147483647 h 7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1"/>
              <a:gd name="T187" fmla="*/ 0 h 76"/>
              <a:gd name="T188" fmla="*/ 71 w 71"/>
              <a:gd name="T189" fmla="*/ 76 h 7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1" h="76">
                <a:moveTo>
                  <a:pt x="30" y="76"/>
                </a:moveTo>
                <a:lnTo>
                  <a:pt x="29" y="75"/>
                </a:lnTo>
                <a:lnTo>
                  <a:pt x="28" y="73"/>
                </a:lnTo>
                <a:lnTo>
                  <a:pt x="24" y="72"/>
                </a:lnTo>
                <a:lnTo>
                  <a:pt x="23" y="67"/>
                </a:lnTo>
                <a:lnTo>
                  <a:pt x="22" y="65"/>
                </a:lnTo>
                <a:lnTo>
                  <a:pt x="23" y="64"/>
                </a:lnTo>
                <a:lnTo>
                  <a:pt x="23" y="63"/>
                </a:lnTo>
                <a:lnTo>
                  <a:pt x="22" y="61"/>
                </a:lnTo>
                <a:lnTo>
                  <a:pt x="21" y="59"/>
                </a:lnTo>
                <a:lnTo>
                  <a:pt x="21" y="56"/>
                </a:lnTo>
                <a:lnTo>
                  <a:pt x="21" y="54"/>
                </a:lnTo>
                <a:lnTo>
                  <a:pt x="21" y="53"/>
                </a:lnTo>
                <a:lnTo>
                  <a:pt x="17" y="50"/>
                </a:lnTo>
                <a:lnTo>
                  <a:pt x="13" y="48"/>
                </a:lnTo>
                <a:lnTo>
                  <a:pt x="12" y="45"/>
                </a:lnTo>
                <a:lnTo>
                  <a:pt x="8" y="44"/>
                </a:lnTo>
                <a:lnTo>
                  <a:pt x="8" y="43"/>
                </a:lnTo>
                <a:lnTo>
                  <a:pt x="7" y="42"/>
                </a:lnTo>
                <a:lnTo>
                  <a:pt x="4" y="41"/>
                </a:lnTo>
                <a:lnTo>
                  <a:pt x="3" y="41"/>
                </a:lnTo>
                <a:lnTo>
                  <a:pt x="2" y="40"/>
                </a:lnTo>
                <a:lnTo>
                  <a:pt x="1" y="39"/>
                </a:lnTo>
                <a:lnTo>
                  <a:pt x="1" y="34"/>
                </a:lnTo>
                <a:lnTo>
                  <a:pt x="2" y="31"/>
                </a:lnTo>
                <a:lnTo>
                  <a:pt x="2" y="30"/>
                </a:lnTo>
                <a:lnTo>
                  <a:pt x="3" y="28"/>
                </a:lnTo>
                <a:lnTo>
                  <a:pt x="1" y="26"/>
                </a:lnTo>
                <a:lnTo>
                  <a:pt x="0" y="25"/>
                </a:lnTo>
                <a:lnTo>
                  <a:pt x="1" y="22"/>
                </a:lnTo>
                <a:lnTo>
                  <a:pt x="1" y="20"/>
                </a:lnTo>
                <a:lnTo>
                  <a:pt x="5" y="17"/>
                </a:lnTo>
                <a:lnTo>
                  <a:pt x="6" y="17"/>
                </a:lnTo>
                <a:lnTo>
                  <a:pt x="7" y="16"/>
                </a:lnTo>
                <a:lnTo>
                  <a:pt x="6" y="7"/>
                </a:lnTo>
                <a:lnTo>
                  <a:pt x="7" y="6"/>
                </a:lnTo>
                <a:lnTo>
                  <a:pt x="8" y="5"/>
                </a:lnTo>
                <a:lnTo>
                  <a:pt x="9" y="5"/>
                </a:lnTo>
                <a:lnTo>
                  <a:pt x="11" y="6"/>
                </a:lnTo>
                <a:lnTo>
                  <a:pt x="13" y="5"/>
                </a:lnTo>
                <a:lnTo>
                  <a:pt x="16" y="4"/>
                </a:lnTo>
                <a:lnTo>
                  <a:pt x="22" y="1"/>
                </a:lnTo>
                <a:lnTo>
                  <a:pt x="23" y="0"/>
                </a:lnTo>
                <a:lnTo>
                  <a:pt x="24" y="1"/>
                </a:lnTo>
                <a:lnTo>
                  <a:pt x="24" y="2"/>
                </a:lnTo>
                <a:lnTo>
                  <a:pt x="23" y="3"/>
                </a:lnTo>
                <a:lnTo>
                  <a:pt x="23" y="4"/>
                </a:lnTo>
                <a:lnTo>
                  <a:pt x="22" y="6"/>
                </a:lnTo>
                <a:lnTo>
                  <a:pt x="25" y="5"/>
                </a:lnTo>
                <a:lnTo>
                  <a:pt x="26" y="5"/>
                </a:lnTo>
                <a:lnTo>
                  <a:pt x="27" y="7"/>
                </a:lnTo>
                <a:lnTo>
                  <a:pt x="28" y="6"/>
                </a:lnTo>
                <a:lnTo>
                  <a:pt x="29" y="7"/>
                </a:lnTo>
                <a:lnTo>
                  <a:pt x="31" y="8"/>
                </a:lnTo>
                <a:lnTo>
                  <a:pt x="32" y="8"/>
                </a:lnTo>
                <a:lnTo>
                  <a:pt x="32" y="10"/>
                </a:lnTo>
                <a:lnTo>
                  <a:pt x="33" y="11"/>
                </a:lnTo>
                <a:lnTo>
                  <a:pt x="44" y="13"/>
                </a:lnTo>
                <a:lnTo>
                  <a:pt x="46" y="13"/>
                </a:lnTo>
                <a:lnTo>
                  <a:pt x="48" y="15"/>
                </a:lnTo>
                <a:lnTo>
                  <a:pt x="50" y="15"/>
                </a:lnTo>
                <a:lnTo>
                  <a:pt x="51" y="15"/>
                </a:lnTo>
                <a:lnTo>
                  <a:pt x="54" y="15"/>
                </a:lnTo>
                <a:lnTo>
                  <a:pt x="56" y="16"/>
                </a:lnTo>
                <a:lnTo>
                  <a:pt x="57" y="17"/>
                </a:lnTo>
                <a:lnTo>
                  <a:pt x="56" y="17"/>
                </a:lnTo>
                <a:lnTo>
                  <a:pt x="56" y="18"/>
                </a:lnTo>
                <a:lnTo>
                  <a:pt x="58" y="18"/>
                </a:lnTo>
                <a:lnTo>
                  <a:pt x="60" y="19"/>
                </a:lnTo>
                <a:lnTo>
                  <a:pt x="61" y="21"/>
                </a:lnTo>
                <a:lnTo>
                  <a:pt x="60" y="25"/>
                </a:lnTo>
                <a:lnTo>
                  <a:pt x="62" y="25"/>
                </a:lnTo>
                <a:lnTo>
                  <a:pt x="63" y="25"/>
                </a:lnTo>
                <a:lnTo>
                  <a:pt x="62" y="26"/>
                </a:lnTo>
                <a:lnTo>
                  <a:pt x="62" y="27"/>
                </a:lnTo>
                <a:lnTo>
                  <a:pt x="62" y="28"/>
                </a:lnTo>
                <a:lnTo>
                  <a:pt x="64" y="30"/>
                </a:lnTo>
                <a:lnTo>
                  <a:pt x="61" y="33"/>
                </a:lnTo>
                <a:lnTo>
                  <a:pt x="60" y="36"/>
                </a:lnTo>
                <a:lnTo>
                  <a:pt x="59" y="38"/>
                </a:lnTo>
                <a:lnTo>
                  <a:pt x="59" y="39"/>
                </a:lnTo>
                <a:lnTo>
                  <a:pt x="61" y="38"/>
                </a:lnTo>
                <a:lnTo>
                  <a:pt x="63" y="35"/>
                </a:lnTo>
                <a:lnTo>
                  <a:pt x="65" y="33"/>
                </a:lnTo>
                <a:lnTo>
                  <a:pt x="66" y="33"/>
                </a:lnTo>
                <a:lnTo>
                  <a:pt x="67" y="32"/>
                </a:lnTo>
                <a:lnTo>
                  <a:pt x="68" y="31"/>
                </a:lnTo>
                <a:lnTo>
                  <a:pt x="68" y="30"/>
                </a:lnTo>
                <a:lnTo>
                  <a:pt x="68" y="28"/>
                </a:lnTo>
                <a:lnTo>
                  <a:pt x="68" y="27"/>
                </a:lnTo>
                <a:lnTo>
                  <a:pt x="69" y="27"/>
                </a:lnTo>
                <a:lnTo>
                  <a:pt x="69" y="26"/>
                </a:lnTo>
                <a:lnTo>
                  <a:pt x="70" y="25"/>
                </a:lnTo>
                <a:lnTo>
                  <a:pt x="71" y="25"/>
                </a:lnTo>
                <a:lnTo>
                  <a:pt x="71" y="26"/>
                </a:lnTo>
                <a:lnTo>
                  <a:pt x="71" y="28"/>
                </a:lnTo>
                <a:lnTo>
                  <a:pt x="69" y="33"/>
                </a:lnTo>
                <a:lnTo>
                  <a:pt x="68" y="34"/>
                </a:lnTo>
                <a:lnTo>
                  <a:pt x="68" y="35"/>
                </a:lnTo>
                <a:lnTo>
                  <a:pt x="68" y="36"/>
                </a:lnTo>
                <a:lnTo>
                  <a:pt x="66" y="40"/>
                </a:lnTo>
                <a:lnTo>
                  <a:pt x="66" y="43"/>
                </a:lnTo>
                <a:lnTo>
                  <a:pt x="66" y="45"/>
                </a:lnTo>
                <a:lnTo>
                  <a:pt x="64" y="46"/>
                </a:lnTo>
                <a:lnTo>
                  <a:pt x="64" y="47"/>
                </a:lnTo>
                <a:lnTo>
                  <a:pt x="64" y="50"/>
                </a:lnTo>
                <a:lnTo>
                  <a:pt x="65" y="54"/>
                </a:lnTo>
                <a:lnTo>
                  <a:pt x="64" y="55"/>
                </a:lnTo>
                <a:lnTo>
                  <a:pt x="63" y="59"/>
                </a:lnTo>
                <a:lnTo>
                  <a:pt x="63" y="65"/>
                </a:lnTo>
                <a:lnTo>
                  <a:pt x="65" y="70"/>
                </a:lnTo>
                <a:lnTo>
                  <a:pt x="65" y="71"/>
                </a:lnTo>
                <a:lnTo>
                  <a:pt x="65" y="72"/>
                </a:lnTo>
                <a:lnTo>
                  <a:pt x="65" y="74"/>
                </a:lnTo>
                <a:lnTo>
                  <a:pt x="30" y="76"/>
                </a:lnTo>
                <a:close/>
              </a:path>
            </a:pathLst>
          </a:custGeom>
          <a:solidFill>
            <a:srgbClr val="6987EB"/>
          </a:solidFill>
          <a:ln w="12700" cmpd="sng">
            <a:solidFill>
              <a:schemeClr val="tx1"/>
            </a:solidFill>
            <a:prstDash val="solid"/>
            <a:round/>
            <a:headEnd/>
            <a:tailEnd/>
          </a:ln>
        </p:spPr>
        <p:txBody>
          <a:bodyPr/>
          <a:lstStyle/>
          <a:p>
            <a:endParaRPr lang="en-US"/>
          </a:p>
        </p:txBody>
      </p:sp>
      <p:sp>
        <p:nvSpPr>
          <p:cNvPr id="31757" name="Freeform 14"/>
          <p:cNvSpPr>
            <a:spLocks/>
          </p:cNvSpPr>
          <p:nvPr/>
        </p:nvSpPr>
        <p:spPr bwMode="auto">
          <a:xfrm>
            <a:off x="5343525" y="3424983"/>
            <a:ext cx="719138" cy="395287"/>
          </a:xfrm>
          <a:custGeom>
            <a:avLst/>
            <a:gdLst>
              <a:gd name="T0" fmla="*/ 2147483647 w 99"/>
              <a:gd name="T1" fmla="*/ 2147483647 h 51"/>
              <a:gd name="T2" fmla="*/ 2147483647 w 99"/>
              <a:gd name="T3" fmla="*/ 2147483647 h 51"/>
              <a:gd name="T4" fmla="*/ 2147483647 w 99"/>
              <a:gd name="T5" fmla="*/ 2147483647 h 51"/>
              <a:gd name="T6" fmla="*/ 2147483647 w 99"/>
              <a:gd name="T7" fmla="*/ 2147483647 h 51"/>
              <a:gd name="T8" fmla="*/ 2147483647 w 99"/>
              <a:gd name="T9" fmla="*/ 2147483647 h 51"/>
              <a:gd name="T10" fmla="*/ 2147483647 w 99"/>
              <a:gd name="T11" fmla="*/ 2147483647 h 51"/>
              <a:gd name="T12" fmla="*/ 2147483647 w 99"/>
              <a:gd name="T13" fmla="*/ 2147483647 h 51"/>
              <a:gd name="T14" fmla="*/ 2147483647 w 99"/>
              <a:gd name="T15" fmla="*/ 2147483647 h 51"/>
              <a:gd name="T16" fmla="*/ 2147483647 w 99"/>
              <a:gd name="T17" fmla="*/ 2147483647 h 51"/>
              <a:gd name="T18" fmla="*/ 2147483647 w 99"/>
              <a:gd name="T19" fmla="*/ 2147483647 h 51"/>
              <a:gd name="T20" fmla="*/ 2147483647 w 99"/>
              <a:gd name="T21" fmla="*/ 2147483647 h 51"/>
              <a:gd name="T22" fmla="*/ 2147483647 w 99"/>
              <a:gd name="T23" fmla="*/ 2147483647 h 51"/>
              <a:gd name="T24" fmla="*/ 2147483647 w 99"/>
              <a:gd name="T25" fmla="*/ 2147483647 h 51"/>
              <a:gd name="T26" fmla="*/ 2147483647 w 99"/>
              <a:gd name="T27" fmla="*/ 2147483647 h 51"/>
              <a:gd name="T28" fmla="*/ 2147483647 w 99"/>
              <a:gd name="T29" fmla="*/ 2147483647 h 51"/>
              <a:gd name="T30" fmla="*/ 2147483647 w 99"/>
              <a:gd name="T31" fmla="*/ 2147483647 h 51"/>
              <a:gd name="T32" fmla="*/ 2147483647 w 99"/>
              <a:gd name="T33" fmla="*/ 2147483647 h 51"/>
              <a:gd name="T34" fmla="*/ 2147483647 w 99"/>
              <a:gd name="T35" fmla="*/ 2147483647 h 51"/>
              <a:gd name="T36" fmla="*/ 2147483647 w 99"/>
              <a:gd name="T37" fmla="*/ 2147483647 h 51"/>
              <a:gd name="T38" fmla="*/ 2147483647 w 99"/>
              <a:gd name="T39" fmla="*/ 2147483647 h 51"/>
              <a:gd name="T40" fmla="*/ 2147483647 w 99"/>
              <a:gd name="T41" fmla="*/ 2147483647 h 51"/>
              <a:gd name="T42" fmla="*/ 2147483647 w 99"/>
              <a:gd name="T43" fmla="*/ 2147483647 h 51"/>
              <a:gd name="T44" fmla="*/ 2147483647 w 99"/>
              <a:gd name="T45" fmla="*/ 2147483647 h 51"/>
              <a:gd name="T46" fmla="*/ 2147483647 w 99"/>
              <a:gd name="T47" fmla="*/ 2147483647 h 51"/>
              <a:gd name="T48" fmla="*/ 2147483647 w 99"/>
              <a:gd name="T49" fmla="*/ 0 h 51"/>
              <a:gd name="T50" fmla="*/ 2147483647 w 99"/>
              <a:gd name="T51" fmla="*/ 2147483647 h 51"/>
              <a:gd name="T52" fmla="*/ 2147483647 w 99"/>
              <a:gd name="T53" fmla="*/ 0 h 51"/>
              <a:gd name="T54" fmla="*/ 2147483647 w 99"/>
              <a:gd name="T55" fmla="*/ 2147483647 h 51"/>
              <a:gd name="T56" fmla="*/ 2147483647 w 99"/>
              <a:gd name="T57" fmla="*/ 2147483647 h 51"/>
              <a:gd name="T58" fmla="*/ 2147483647 w 99"/>
              <a:gd name="T59" fmla="*/ 2147483647 h 51"/>
              <a:gd name="T60" fmla="*/ 2147483647 w 99"/>
              <a:gd name="T61" fmla="*/ 2147483647 h 51"/>
              <a:gd name="T62" fmla="*/ 2147483647 w 99"/>
              <a:gd name="T63" fmla="*/ 2147483647 h 51"/>
              <a:gd name="T64" fmla="*/ 2147483647 w 99"/>
              <a:gd name="T65" fmla="*/ 2147483647 h 51"/>
              <a:gd name="T66" fmla="*/ 2147483647 w 99"/>
              <a:gd name="T67" fmla="*/ 2147483647 h 51"/>
              <a:gd name="T68" fmla="*/ 2147483647 w 99"/>
              <a:gd name="T69" fmla="*/ 2147483647 h 51"/>
              <a:gd name="T70" fmla="*/ 2147483647 w 99"/>
              <a:gd name="T71" fmla="*/ 2147483647 h 51"/>
              <a:gd name="T72" fmla="*/ 2147483647 w 99"/>
              <a:gd name="T73" fmla="*/ 2147483647 h 51"/>
              <a:gd name="T74" fmla="*/ 2147483647 w 99"/>
              <a:gd name="T75" fmla="*/ 2147483647 h 51"/>
              <a:gd name="T76" fmla="*/ 2147483647 w 99"/>
              <a:gd name="T77" fmla="*/ 2147483647 h 51"/>
              <a:gd name="T78" fmla="*/ 2147483647 w 99"/>
              <a:gd name="T79" fmla="*/ 2147483647 h 51"/>
              <a:gd name="T80" fmla="*/ 2147483647 w 99"/>
              <a:gd name="T81" fmla="*/ 2147483647 h 51"/>
              <a:gd name="T82" fmla="*/ 2147483647 w 99"/>
              <a:gd name="T83" fmla="*/ 2147483647 h 51"/>
              <a:gd name="T84" fmla="*/ 2147483647 w 99"/>
              <a:gd name="T85" fmla="*/ 2147483647 h 51"/>
              <a:gd name="T86" fmla="*/ 2147483647 w 99"/>
              <a:gd name="T87" fmla="*/ 2147483647 h 51"/>
              <a:gd name="T88" fmla="*/ 2147483647 w 99"/>
              <a:gd name="T89" fmla="*/ 2147483647 h 51"/>
              <a:gd name="T90" fmla="*/ 2147483647 w 99"/>
              <a:gd name="T91" fmla="*/ 2147483647 h 51"/>
              <a:gd name="T92" fmla="*/ 2147483647 w 99"/>
              <a:gd name="T93" fmla="*/ 2147483647 h 51"/>
              <a:gd name="T94" fmla="*/ 2147483647 w 99"/>
              <a:gd name="T95" fmla="*/ 2147483647 h 51"/>
              <a:gd name="T96" fmla="*/ 2147483647 w 99"/>
              <a:gd name="T97" fmla="*/ 2147483647 h 51"/>
              <a:gd name="T98" fmla="*/ 2147483647 w 99"/>
              <a:gd name="T99" fmla="*/ 2147483647 h 51"/>
              <a:gd name="T100" fmla="*/ 2147483647 w 99"/>
              <a:gd name="T101" fmla="*/ 2147483647 h 51"/>
              <a:gd name="T102" fmla="*/ 2147483647 w 99"/>
              <a:gd name="T103" fmla="*/ 2147483647 h 51"/>
              <a:gd name="T104" fmla="*/ 2147483647 w 99"/>
              <a:gd name="T105" fmla="*/ 2147483647 h 51"/>
              <a:gd name="T106" fmla="*/ 2147483647 w 99"/>
              <a:gd name="T107" fmla="*/ 2147483647 h 51"/>
              <a:gd name="T108" fmla="*/ 2147483647 w 99"/>
              <a:gd name="T109" fmla="*/ 2147483647 h 51"/>
              <a:gd name="T110" fmla="*/ 0 w 99"/>
              <a:gd name="T111" fmla="*/ 2147483647 h 5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9"/>
              <a:gd name="T169" fmla="*/ 0 h 51"/>
              <a:gd name="T170" fmla="*/ 99 w 99"/>
              <a:gd name="T171" fmla="*/ 51 h 5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9" h="51">
                <a:moveTo>
                  <a:pt x="0" y="51"/>
                </a:moveTo>
                <a:lnTo>
                  <a:pt x="20" y="49"/>
                </a:lnTo>
                <a:lnTo>
                  <a:pt x="20" y="48"/>
                </a:lnTo>
                <a:lnTo>
                  <a:pt x="19" y="47"/>
                </a:lnTo>
                <a:lnTo>
                  <a:pt x="22" y="46"/>
                </a:lnTo>
                <a:lnTo>
                  <a:pt x="22" y="47"/>
                </a:lnTo>
                <a:lnTo>
                  <a:pt x="78" y="42"/>
                </a:lnTo>
                <a:lnTo>
                  <a:pt x="80" y="41"/>
                </a:lnTo>
                <a:lnTo>
                  <a:pt x="80" y="40"/>
                </a:lnTo>
                <a:lnTo>
                  <a:pt x="85" y="38"/>
                </a:lnTo>
                <a:lnTo>
                  <a:pt x="86" y="37"/>
                </a:lnTo>
                <a:lnTo>
                  <a:pt x="89" y="35"/>
                </a:lnTo>
                <a:lnTo>
                  <a:pt x="89" y="34"/>
                </a:lnTo>
                <a:lnTo>
                  <a:pt x="89" y="33"/>
                </a:lnTo>
                <a:lnTo>
                  <a:pt x="90" y="32"/>
                </a:lnTo>
                <a:lnTo>
                  <a:pt x="90" y="31"/>
                </a:lnTo>
                <a:lnTo>
                  <a:pt x="92" y="29"/>
                </a:lnTo>
                <a:lnTo>
                  <a:pt x="99" y="23"/>
                </a:lnTo>
                <a:lnTo>
                  <a:pt x="99" y="22"/>
                </a:lnTo>
                <a:lnTo>
                  <a:pt x="98" y="22"/>
                </a:lnTo>
                <a:lnTo>
                  <a:pt x="97" y="22"/>
                </a:lnTo>
                <a:lnTo>
                  <a:pt x="97" y="21"/>
                </a:lnTo>
                <a:lnTo>
                  <a:pt x="95" y="20"/>
                </a:lnTo>
                <a:lnTo>
                  <a:pt x="95" y="21"/>
                </a:lnTo>
                <a:lnTo>
                  <a:pt x="94" y="20"/>
                </a:lnTo>
                <a:lnTo>
                  <a:pt x="92" y="18"/>
                </a:lnTo>
                <a:lnTo>
                  <a:pt x="90" y="14"/>
                </a:lnTo>
                <a:lnTo>
                  <a:pt x="89" y="13"/>
                </a:lnTo>
                <a:lnTo>
                  <a:pt x="89" y="12"/>
                </a:lnTo>
                <a:lnTo>
                  <a:pt x="89" y="10"/>
                </a:lnTo>
                <a:lnTo>
                  <a:pt x="89" y="8"/>
                </a:lnTo>
                <a:lnTo>
                  <a:pt x="87" y="7"/>
                </a:lnTo>
                <a:lnTo>
                  <a:pt x="86" y="6"/>
                </a:lnTo>
                <a:lnTo>
                  <a:pt x="84" y="4"/>
                </a:lnTo>
                <a:lnTo>
                  <a:pt x="84" y="3"/>
                </a:lnTo>
                <a:lnTo>
                  <a:pt x="82" y="4"/>
                </a:lnTo>
                <a:lnTo>
                  <a:pt x="82" y="5"/>
                </a:lnTo>
                <a:lnTo>
                  <a:pt x="81" y="6"/>
                </a:lnTo>
                <a:lnTo>
                  <a:pt x="80" y="6"/>
                </a:lnTo>
                <a:lnTo>
                  <a:pt x="78" y="6"/>
                </a:lnTo>
                <a:lnTo>
                  <a:pt x="76" y="5"/>
                </a:lnTo>
                <a:lnTo>
                  <a:pt x="75" y="6"/>
                </a:lnTo>
                <a:lnTo>
                  <a:pt x="74" y="7"/>
                </a:lnTo>
                <a:lnTo>
                  <a:pt x="71" y="5"/>
                </a:lnTo>
                <a:lnTo>
                  <a:pt x="68" y="5"/>
                </a:lnTo>
                <a:lnTo>
                  <a:pt x="66" y="4"/>
                </a:lnTo>
                <a:lnTo>
                  <a:pt x="65" y="2"/>
                </a:lnTo>
                <a:lnTo>
                  <a:pt x="63" y="0"/>
                </a:lnTo>
                <a:lnTo>
                  <a:pt x="61" y="1"/>
                </a:lnTo>
                <a:lnTo>
                  <a:pt x="59" y="0"/>
                </a:lnTo>
                <a:lnTo>
                  <a:pt x="58" y="0"/>
                </a:lnTo>
                <a:lnTo>
                  <a:pt x="58" y="2"/>
                </a:lnTo>
                <a:lnTo>
                  <a:pt x="58" y="5"/>
                </a:lnTo>
                <a:lnTo>
                  <a:pt x="58" y="6"/>
                </a:lnTo>
                <a:lnTo>
                  <a:pt x="56" y="7"/>
                </a:lnTo>
                <a:lnTo>
                  <a:pt x="55" y="8"/>
                </a:lnTo>
                <a:lnTo>
                  <a:pt x="52" y="8"/>
                </a:lnTo>
                <a:lnTo>
                  <a:pt x="51" y="8"/>
                </a:lnTo>
                <a:lnTo>
                  <a:pt x="51" y="11"/>
                </a:lnTo>
                <a:lnTo>
                  <a:pt x="46" y="18"/>
                </a:lnTo>
                <a:lnTo>
                  <a:pt x="45" y="21"/>
                </a:lnTo>
                <a:lnTo>
                  <a:pt x="42" y="21"/>
                </a:lnTo>
                <a:lnTo>
                  <a:pt x="40" y="19"/>
                </a:lnTo>
                <a:lnTo>
                  <a:pt x="39" y="19"/>
                </a:lnTo>
                <a:lnTo>
                  <a:pt x="38" y="20"/>
                </a:lnTo>
                <a:lnTo>
                  <a:pt x="37" y="24"/>
                </a:lnTo>
                <a:lnTo>
                  <a:pt x="36" y="25"/>
                </a:lnTo>
                <a:lnTo>
                  <a:pt x="35" y="24"/>
                </a:lnTo>
                <a:lnTo>
                  <a:pt x="34" y="23"/>
                </a:lnTo>
                <a:lnTo>
                  <a:pt x="32" y="23"/>
                </a:lnTo>
                <a:lnTo>
                  <a:pt x="31" y="26"/>
                </a:lnTo>
                <a:lnTo>
                  <a:pt x="30" y="26"/>
                </a:lnTo>
                <a:lnTo>
                  <a:pt x="26" y="24"/>
                </a:lnTo>
                <a:lnTo>
                  <a:pt x="23" y="25"/>
                </a:lnTo>
                <a:lnTo>
                  <a:pt x="20" y="25"/>
                </a:lnTo>
                <a:lnTo>
                  <a:pt x="20" y="26"/>
                </a:lnTo>
                <a:lnTo>
                  <a:pt x="20" y="27"/>
                </a:lnTo>
                <a:lnTo>
                  <a:pt x="19" y="27"/>
                </a:lnTo>
                <a:lnTo>
                  <a:pt x="18" y="27"/>
                </a:lnTo>
                <a:lnTo>
                  <a:pt x="17" y="28"/>
                </a:lnTo>
                <a:lnTo>
                  <a:pt x="17" y="30"/>
                </a:lnTo>
                <a:lnTo>
                  <a:pt x="18" y="32"/>
                </a:lnTo>
                <a:lnTo>
                  <a:pt x="18" y="33"/>
                </a:lnTo>
                <a:lnTo>
                  <a:pt x="14" y="34"/>
                </a:lnTo>
                <a:lnTo>
                  <a:pt x="12" y="34"/>
                </a:lnTo>
                <a:lnTo>
                  <a:pt x="13" y="36"/>
                </a:lnTo>
                <a:lnTo>
                  <a:pt x="13" y="40"/>
                </a:lnTo>
                <a:lnTo>
                  <a:pt x="12" y="40"/>
                </a:lnTo>
                <a:lnTo>
                  <a:pt x="10" y="39"/>
                </a:lnTo>
                <a:lnTo>
                  <a:pt x="8" y="38"/>
                </a:lnTo>
                <a:lnTo>
                  <a:pt x="6" y="38"/>
                </a:lnTo>
                <a:lnTo>
                  <a:pt x="4" y="39"/>
                </a:lnTo>
                <a:lnTo>
                  <a:pt x="4" y="42"/>
                </a:lnTo>
                <a:lnTo>
                  <a:pt x="5" y="43"/>
                </a:lnTo>
                <a:lnTo>
                  <a:pt x="5" y="44"/>
                </a:lnTo>
                <a:lnTo>
                  <a:pt x="4" y="49"/>
                </a:lnTo>
                <a:lnTo>
                  <a:pt x="3" y="49"/>
                </a:lnTo>
                <a:lnTo>
                  <a:pt x="1" y="49"/>
                </a:lnTo>
                <a:lnTo>
                  <a:pt x="0" y="51"/>
                </a:lnTo>
                <a:close/>
              </a:path>
            </a:pathLst>
          </a:custGeom>
          <a:solidFill>
            <a:srgbClr val="6987EB"/>
          </a:solidFill>
          <a:ln w="12700" cmpd="sng">
            <a:solidFill>
              <a:schemeClr val="tx1"/>
            </a:solidFill>
            <a:prstDash val="solid"/>
            <a:round/>
            <a:headEnd/>
            <a:tailEnd/>
          </a:ln>
        </p:spPr>
        <p:txBody>
          <a:bodyPr/>
          <a:lstStyle/>
          <a:p>
            <a:endParaRPr lang="en-US"/>
          </a:p>
        </p:txBody>
      </p:sp>
      <p:sp>
        <p:nvSpPr>
          <p:cNvPr id="31758" name="Freeform 15"/>
          <p:cNvSpPr>
            <a:spLocks/>
          </p:cNvSpPr>
          <p:nvPr/>
        </p:nvSpPr>
        <p:spPr bwMode="auto">
          <a:xfrm>
            <a:off x="5280025" y="3720258"/>
            <a:ext cx="801688" cy="301625"/>
          </a:xfrm>
          <a:custGeom>
            <a:avLst/>
            <a:gdLst>
              <a:gd name="T0" fmla="*/ 2147483647 w 111"/>
              <a:gd name="T1" fmla="*/ 0 h 39"/>
              <a:gd name="T2" fmla="*/ 2147483647 w 111"/>
              <a:gd name="T3" fmla="*/ 2147483647 h 39"/>
              <a:gd name="T4" fmla="*/ 2147483647 w 111"/>
              <a:gd name="T5" fmla="*/ 2147483647 h 39"/>
              <a:gd name="T6" fmla="*/ 2147483647 w 111"/>
              <a:gd name="T7" fmla="*/ 2147483647 h 39"/>
              <a:gd name="T8" fmla="*/ 2147483647 w 111"/>
              <a:gd name="T9" fmla="*/ 2147483647 h 39"/>
              <a:gd name="T10" fmla="*/ 2147483647 w 111"/>
              <a:gd name="T11" fmla="*/ 2147483647 h 39"/>
              <a:gd name="T12" fmla="*/ 2147483647 w 111"/>
              <a:gd name="T13" fmla="*/ 2147483647 h 39"/>
              <a:gd name="T14" fmla="*/ 2147483647 w 111"/>
              <a:gd name="T15" fmla="*/ 2147483647 h 39"/>
              <a:gd name="T16" fmla="*/ 2147483647 w 111"/>
              <a:gd name="T17" fmla="*/ 2147483647 h 39"/>
              <a:gd name="T18" fmla="*/ 2147483647 w 111"/>
              <a:gd name="T19" fmla="*/ 2147483647 h 39"/>
              <a:gd name="T20" fmla="*/ 2147483647 w 111"/>
              <a:gd name="T21" fmla="*/ 2147483647 h 39"/>
              <a:gd name="T22" fmla="*/ 2147483647 w 111"/>
              <a:gd name="T23" fmla="*/ 2147483647 h 39"/>
              <a:gd name="T24" fmla="*/ 2147483647 w 111"/>
              <a:gd name="T25" fmla="*/ 2147483647 h 39"/>
              <a:gd name="T26" fmla="*/ 2147483647 w 111"/>
              <a:gd name="T27" fmla="*/ 2147483647 h 39"/>
              <a:gd name="T28" fmla="*/ 2147483647 w 111"/>
              <a:gd name="T29" fmla="*/ 2147483647 h 39"/>
              <a:gd name="T30" fmla="*/ 2147483647 w 111"/>
              <a:gd name="T31" fmla="*/ 2147483647 h 39"/>
              <a:gd name="T32" fmla="*/ 2147483647 w 111"/>
              <a:gd name="T33" fmla="*/ 2147483647 h 39"/>
              <a:gd name="T34" fmla="*/ 2147483647 w 111"/>
              <a:gd name="T35" fmla="*/ 2147483647 h 39"/>
              <a:gd name="T36" fmla="*/ 2147483647 w 111"/>
              <a:gd name="T37" fmla="*/ 2147483647 h 39"/>
              <a:gd name="T38" fmla="*/ 2147483647 w 111"/>
              <a:gd name="T39" fmla="*/ 2147483647 h 39"/>
              <a:gd name="T40" fmla="*/ 2147483647 w 111"/>
              <a:gd name="T41" fmla="*/ 2147483647 h 39"/>
              <a:gd name="T42" fmla="*/ 2147483647 w 111"/>
              <a:gd name="T43" fmla="*/ 2147483647 h 39"/>
              <a:gd name="T44" fmla="*/ 0 w 111"/>
              <a:gd name="T45" fmla="*/ 2147483647 h 39"/>
              <a:gd name="T46" fmla="*/ 2147483647 w 111"/>
              <a:gd name="T47" fmla="*/ 2147483647 h 39"/>
              <a:gd name="T48" fmla="*/ 2147483647 w 111"/>
              <a:gd name="T49" fmla="*/ 2147483647 h 39"/>
              <a:gd name="T50" fmla="*/ 2147483647 w 111"/>
              <a:gd name="T51" fmla="*/ 2147483647 h 39"/>
              <a:gd name="T52" fmla="*/ 2147483647 w 111"/>
              <a:gd name="T53" fmla="*/ 2147483647 h 39"/>
              <a:gd name="T54" fmla="*/ 2147483647 w 111"/>
              <a:gd name="T55" fmla="*/ 2147483647 h 39"/>
              <a:gd name="T56" fmla="*/ 2147483647 w 111"/>
              <a:gd name="T57" fmla="*/ 2147483647 h 39"/>
              <a:gd name="T58" fmla="*/ 2147483647 w 111"/>
              <a:gd name="T59" fmla="*/ 2147483647 h 39"/>
              <a:gd name="T60" fmla="*/ 2147483647 w 111"/>
              <a:gd name="T61" fmla="*/ 2147483647 h 39"/>
              <a:gd name="T62" fmla="*/ 2147483647 w 111"/>
              <a:gd name="T63" fmla="*/ 2147483647 h 39"/>
              <a:gd name="T64" fmla="*/ 2147483647 w 111"/>
              <a:gd name="T65" fmla="*/ 2147483647 h 39"/>
              <a:gd name="T66" fmla="*/ 2147483647 w 111"/>
              <a:gd name="T67" fmla="*/ 2147483647 h 39"/>
              <a:gd name="T68" fmla="*/ 2147483647 w 111"/>
              <a:gd name="T69" fmla="*/ 2147483647 h 39"/>
              <a:gd name="T70" fmla="*/ 2147483647 w 111"/>
              <a:gd name="T71" fmla="*/ 2147483647 h 39"/>
              <a:gd name="T72" fmla="*/ 2147483647 w 111"/>
              <a:gd name="T73" fmla="*/ 2147483647 h 39"/>
              <a:gd name="T74" fmla="*/ 2147483647 w 111"/>
              <a:gd name="T75" fmla="*/ 2147483647 h 39"/>
              <a:gd name="T76" fmla="*/ 2147483647 w 111"/>
              <a:gd name="T77" fmla="*/ 2147483647 h 39"/>
              <a:gd name="T78" fmla="*/ 2147483647 w 111"/>
              <a:gd name="T79" fmla="*/ 2147483647 h 39"/>
              <a:gd name="T80" fmla="*/ 2147483647 w 111"/>
              <a:gd name="T81" fmla="*/ 2147483647 h 39"/>
              <a:gd name="T82" fmla="*/ 2147483647 w 111"/>
              <a:gd name="T83" fmla="*/ 2147483647 h 39"/>
              <a:gd name="T84" fmla="*/ 2147483647 w 111"/>
              <a:gd name="T85" fmla="*/ 2147483647 h 39"/>
              <a:gd name="T86" fmla="*/ 2147483647 w 111"/>
              <a:gd name="T87" fmla="*/ 2147483647 h 39"/>
              <a:gd name="T88" fmla="*/ 2147483647 w 111"/>
              <a:gd name="T89" fmla="*/ 2147483647 h 39"/>
              <a:gd name="T90" fmla="*/ 2147483647 w 111"/>
              <a:gd name="T91" fmla="*/ 2147483647 h 39"/>
              <a:gd name="T92" fmla="*/ 2147483647 w 111"/>
              <a:gd name="T93" fmla="*/ 2147483647 h 39"/>
              <a:gd name="T94" fmla="*/ 2147483647 w 111"/>
              <a:gd name="T95" fmla="*/ 2147483647 h 39"/>
              <a:gd name="T96" fmla="*/ 2147483647 w 111"/>
              <a:gd name="T97" fmla="*/ 2147483647 h 39"/>
              <a:gd name="T98" fmla="*/ 2147483647 w 111"/>
              <a:gd name="T99" fmla="*/ 2147483647 h 39"/>
              <a:gd name="T100" fmla="*/ 2147483647 w 111"/>
              <a:gd name="T101" fmla="*/ 2147483647 h 39"/>
              <a:gd name="T102" fmla="*/ 2147483647 w 111"/>
              <a:gd name="T103" fmla="*/ 2147483647 h 39"/>
              <a:gd name="T104" fmla="*/ 2147483647 w 111"/>
              <a:gd name="T105" fmla="*/ 2147483647 h 39"/>
              <a:gd name="T106" fmla="*/ 2147483647 w 111"/>
              <a:gd name="T107" fmla="*/ 2147483647 h 39"/>
              <a:gd name="T108" fmla="*/ 2147483647 w 111"/>
              <a:gd name="T109" fmla="*/ 2147483647 h 39"/>
              <a:gd name="T110" fmla="*/ 2147483647 w 111"/>
              <a:gd name="T111" fmla="*/ 2147483647 h 39"/>
              <a:gd name="T112" fmla="*/ 2147483647 w 111"/>
              <a:gd name="T113" fmla="*/ 2147483647 h 39"/>
              <a:gd name="T114" fmla="*/ 2147483647 w 111"/>
              <a:gd name="T115" fmla="*/ 0 h 39"/>
              <a:gd name="T116" fmla="*/ 2147483647 w 111"/>
              <a:gd name="T117" fmla="*/ 0 h 3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11"/>
              <a:gd name="T178" fmla="*/ 0 h 39"/>
              <a:gd name="T179" fmla="*/ 111 w 111"/>
              <a:gd name="T180" fmla="*/ 39 h 3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11" h="39">
                <a:moveTo>
                  <a:pt x="111" y="0"/>
                </a:moveTo>
                <a:lnTo>
                  <a:pt x="89" y="3"/>
                </a:lnTo>
                <a:lnTo>
                  <a:pt x="87" y="4"/>
                </a:lnTo>
                <a:lnTo>
                  <a:pt x="31" y="9"/>
                </a:lnTo>
                <a:lnTo>
                  <a:pt x="31" y="8"/>
                </a:lnTo>
                <a:lnTo>
                  <a:pt x="28" y="9"/>
                </a:lnTo>
                <a:lnTo>
                  <a:pt x="29" y="10"/>
                </a:lnTo>
                <a:lnTo>
                  <a:pt x="29" y="11"/>
                </a:lnTo>
                <a:lnTo>
                  <a:pt x="9" y="13"/>
                </a:lnTo>
                <a:lnTo>
                  <a:pt x="8" y="15"/>
                </a:lnTo>
                <a:lnTo>
                  <a:pt x="7" y="18"/>
                </a:lnTo>
                <a:lnTo>
                  <a:pt x="8" y="19"/>
                </a:lnTo>
                <a:lnTo>
                  <a:pt x="7" y="22"/>
                </a:lnTo>
                <a:lnTo>
                  <a:pt x="7" y="23"/>
                </a:lnTo>
                <a:lnTo>
                  <a:pt x="6" y="25"/>
                </a:lnTo>
                <a:lnTo>
                  <a:pt x="5" y="26"/>
                </a:lnTo>
                <a:lnTo>
                  <a:pt x="4" y="30"/>
                </a:lnTo>
                <a:lnTo>
                  <a:pt x="2" y="32"/>
                </a:lnTo>
                <a:lnTo>
                  <a:pt x="2" y="35"/>
                </a:lnTo>
                <a:lnTo>
                  <a:pt x="2" y="38"/>
                </a:lnTo>
                <a:lnTo>
                  <a:pt x="0" y="39"/>
                </a:lnTo>
                <a:lnTo>
                  <a:pt x="29" y="37"/>
                </a:lnTo>
                <a:lnTo>
                  <a:pt x="65" y="34"/>
                </a:lnTo>
                <a:lnTo>
                  <a:pt x="78" y="32"/>
                </a:lnTo>
                <a:lnTo>
                  <a:pt x="79" y="28"/>
                </a:lnTo>
                <a:lnTo>
                  <a:pt x="80" y="28"/>
                </a:lnTo>
                <a:lnTo>
                  <a:pt x="81" y="27"/>
                </a:lnTo>
                <a:lnTo>
                  <a:pt x="82" y="26"/>
                </a:lnTo>
                <a:lnTo>
                  <a:pt x="81" y="25"/>
                </a:lnTo>
                <a:lnTo>
                  <a:pt x="82" y="24"/>
                </a:lnTo>
                <a:lnTo>
                  <a:pt x="83" y="23"/>
                </a:lnTo>
                <a:lnTo>
                  <a:pt x="86" y="22"/>
                </a:lnTo>
                <a:lnTo>
                  <a:pt x="89" y="21"/>
                </a:lnTo>
                <a:lnTo>
                  <a:pt x="92" y="18"/>
                </a:lnTo>
                <a:lnTo>
                  <a:pt x="93" y="18"/>
                </a:lnTo>
                <a:lnTo>
                  <a:pt x="95" y="16"/>
                </a:lnTo>
                <a:lnTo>
                  <a:pt x="96" y="14"/>
                </a:lnTo>
                <a:lnTo>
                  <a:pt x="97" y="14"/>
                </a:lnTo>
                <a:lnTo>
                  <a:pt x="98" y="14"/>
                </a:lnTo>
                <a:lnTo>
                  <a:pt x="98" y="13"/>
                </a:lnTo>
                <a:lnTo>
                  <a:pt x="99" y="12"/>
                </a:lnTo>
                <a:lnTo>
                  <a:pt x="100" y="13"/>
                </a:lnTo>
                <a:lnTo>
                  <a:pt x="101" y="12"/>
                </a:lnTo>
                <a:lnTo>
                  <a:pt x="103" y="10"/>
                </a:lnTo>
                <a:lnTo>
                  <a:pt x="104" y="10"/>
                </a:lnTo>
                <a:lnTo>
                  <a:pt x="106" y="10"/>
                </a:lnTo>
                <a:lnTo>
                  <a:pt x="109" y="6"/>
                </a:lnTo>
                <a:lnTo>
                  <a:pt x="110" y="5"/>
                </a:lnTo>
                <a:lnTo>
                  <a:pt x="111" y="4"/>
                </a:lnTo>
                <a:lnTo>
                  <a:pt x="111" y="3"/>
                </a:lnTo>
                <a:lnTo>
                  <a:pt x="111" y="1"/>
                </a:lnTo>
                <a:lnTo>
                  <a:pt x="111" y="0"/>
                </a:lnTo>
                <a:close/>
              </a:path>
            </a:pathLst>
          </a:custGeom>
          <a:solidFill>
            <a:srgbClr val="6987EB"/>
          </a:solidFill>
          <a:ln w="12700" cmpd="sng">
            <a:solidFill>
              <a:schemeClr val="tx1"/>
            </a:solidFill>
            <a:prstDash val="solid"/>
            <a:round/>
            <a:headEnd/>
            <a:tailEnd/>
          </a:ln>
        </p:spPr>
        <p:txBody>
          <a:bodyPr/>
          <a:lstStyle/>
          <a:p>
            <a:endParaRPr lang="en-US"/>
          </a:p>
        </p:txBody>
      </p:sp>
      <p:sp>
        <p:nvSpPr>
          <p:cNvPr id="31759" name="Freeform 16"/>
          <p:cNvSpPr>
            <a:spLocks/>
          </p:cNvSpPr>
          <p:nvPr/>
        </p:nvSpPr>
        <p:spPr bwMode="auto">
          <a:xfrm>
            <a:off x="5489575" y="3983783"/>
            <a:ext cx="374650" cy="641350"/>
          </a:xfrm>
          <a:custGeom>
            <a:avLst/>
            <a:gdLst>
              <a:gd name="T0" fmla="*/ 0 w 52"/>
              <a:gd name="T1" fmla="*/ 2147483647 h 83"/>
              <a:gd name="T2" fmla="*/ 2147483647 w 52"/>
              <a:gd name="T3" fmla="*/ 2147483647 h 83"/>
              <a:gd name="T4" fmla="*/ 0 w 52"/>
              <a:gd name="T5" fmla="*/ 2147483647 h 83"/>
              <a:gd name="T6" fmla="*/ 0 w 52"/>
              <a:gd name="T7" fmla="*/ 2147483647 h 83"/>
              <a:gd name="T8" fmla="*/ 2147483647 w 52"/>
              <a:gd name="T9" fmla="*/ 2147483647 h 83"/>
              <a:gd name="T10" fmla="*/ 2147483647 w 52"/>
              <a:gd name="T11" fmla="*/ 2147483647 h 83"/>
              <a:gd name="T12" fmla="*/ 2147483647 w 52"/>
              <a:gd name="T13" fmla="*/ 2147483647 h 83"/>
              <a:gd name="T14" fmla="*/ 2147483647 w 52"/>
              <a:gd name="T15" fmla="*/ 2147483647 h 83"/>
              <a:gd name="T16" fmla="*/ 2147483647 w 52"/>
              <a:gd name="T17" fmla="*/ 2147483647 h 83"/>
              <a:gd name="T18" fmla="*/ 2147483647 w 52"/>
              <a:gd name="T19" fmla="*/ 2147483647 h 83"/>
              <a:gd name="T20" fmla="*/ 2147483647 w 52"/>
              <a:gd name="T21" fmla="*/ 2147483647 h 83"/>
              <a:gd name="T22" fmla="*/ 2147483647 w 52"/>
              <a:gd name="T23" fmla="*/ 2147483647 h 83"/>
              <a:gd name="T24" fmla="*/ 2147483647 w 52"/>
              <a:gd name="T25" fmla="*/ 2147483647 h 83"/>
              <a:gd name="T26" fmla="*/ 2147483647 w 52"/>
              <a:gd name="T27" fmla="*/ 2147483647 h 83"/>
              <a:gd name="T28" fmla="*/ 2147483647 w 52"/>
              <a:gd name="T29" fmla="*/ 2147483647 h 83"/>
              <a:gd name="T30" fmla="*/ 2147483647 w 52"/>
              <a:gd name="T31" fmla="*/ 2147483647 h 83"/>
              <a:gd name="T32" fmla="*/ 2147483647 w 52"/>
              <a:gd name="T33" fmla="*/ 2147483647 h 83"/>
              <a:gd name="T34" fmla="*/ 2147483647 w 52"/>
              <a:gd name="T35" fmla="*/ 2147483647 h 83"/>
              <a:gd name="T36" fmla="*/ 2147483647 w 52"/>
              <a:gd name="T37" fmla="*/ 2147483647 h 83"/>
              <a:gd name="T38" fmla="*/ 2147483647 w 52"/>
              <a:gd name="T39" fmla="*/ 2147483647 h 83"/>
              <a:gd name="T40" fmla="*/ 2147483647 w 52"/>
              <a:gd name="T41" fmla="*/ 2147483647 h 83"/>
              <a:gd name="T42" fmla="*/ 2147483647 w 52"/>
              <a:gd name="T43" fmla="*/ 2147483647 h 83"/>
              <a:gd name="T44" fmla="*/ 2147483647 w 52"/>
              <a:gd name="T45" fmla="*/ 2147483647 h 83"/>
              <a:gd name="T46" fmla="*/ 2147483647 w 52"/>
              <a:gd name="T47" fmla="*/ 2147483647 h 83"/>
              <a:gd name="T48" fmla="*/ 2147483647 w 52"/>
              <a:gd name="T49" fmla="*/ 2147483647 h 83"/>
              <a:gd name="T50" fmla="*/ 2147483647 w 52"/>
              <a:gd name="T51" fmla="*/ 2147483647 h 83"/>
              <a:gd name="T52" fmla="*/ 2147483647 w 52"/>
              <a:gd name="T53" fmla="*/ 2147483647 h 83"/>
              <a:gd name="T54" fmla="*/ 2147483647 w 52"/>
              <a:gd name="T55" fmla="*/ 2147483647 h 83"/>
              <a:gd name="T56" fmla="*/ 2147483647 w 52"/>
              <a:gd name="T57" fmla="*/ 2147483647 h 83"/>
              <a:gd name="T58" fmla="*/ 2147483647 w 52"/>
              <a:gd name="T59" fmla="*/ 2147483647 h 83"/>
              <a:gd name="T60" fmla="*/ 2147483647 w 52"/>
              <a:gd name="T61" fmla="*/ 2147483647 h 83"/>
              <a:gd name="T62" fmla="*/ 2147483647 w 52"/>
              <a:gd name="T63" fmla="*/ 2147483647 h 83"/>
              <a:gd name="T64" fmla="*/ 2147483647 w 52"/>
              <a:gd name="T65" fmla="*/ 2147483647 h 83"/>
              <a:gd name="T66" fmla="*/ 2147483647 w 52"/>
              <a:gd name="T67" fmla="*/ 2147483647 h 83"/>
              <a:gd name="T68" fmla="*/ 2147483647 w 52"/>
              <a:gd name="T69" fmla="*/ 2147483647 h 83"/>
              <a:gd name="T70" fmla="*/ 2147483647 w 52"/>
              <a:gd name="T71" fmla="*/ 2147483647 h 83"/>
              <a:gd name="T72" fmla="*/ 2147483647 w 52"/>
              <a:gd name="T73" fmla="*/ 2147483647 h 83"/>
              <a:gd name="T74" fmla="*/ 2147483647 w 52"/>
              <a:gd name="T75" fmla="*/ 2147483647 h 83"/>
              <a:gd name="T76" fmla="*/ 2147483647 w 52"/>
              <a:gd name="T77" fmla="*/ 2147483647 h 83"/>
              <a:gd name="T78" fmla="*/ 2147483647 w 52"/>
              <a:gd name="T79" fmla="*/ 2147483647 h 83"/>
              <a:gd name="T80" fmla="*/ 2147483647 w 52"/>
              <a:gd name="T81" fmla="*/ 2147483647 h 83"/>
              <a:gd name="T82" fmla="*/ 2147483647 w 52"/>
              <a:gd name="T83" fmla="*/ 2147483647 h 83"/>
              <a:gd name="T84" fmla="*/ 2147483647 w 52"/>
              <a:gd name="T85" fmla="*/ 2147483647 h 83"/>
              <a:gd name="T86" fmla="*/ 2147483647 w 52"/>
              <a:gd name="T87" fmla="*/ 2147483647 h 83"/>
              <a:gd name="T88" fmla="*/ 2147483647 w 52"/>
              <a:gd name="T89" fmla="*/ 2147483647 h 83"/>
              <a:gd name="T90" fmla="*/ 2147483647 w 52"/>
              <a:gd name="T91" fmla="*/ 2147483647 h 83"/>
              <a:gd name="T92" fmla="*/ 2147483647 w 52"/>
              <a:gd name="T93" fmla="*/ 2147483647 h 83"/>
              <a:gd name="T94" fmla="*/ 2147483647 w 52"/>
              <a:gd name="T95" fmla="*/ 2147483647 h 83"/>
              <a:gd name="T96" fmla="*/ 2147483647 w 52"/>
              <a:gd name="T97" fmla="*/ 2147483647 h 83"/>
              <a:gd name="T98" fmla="*/ 2147483647 w 52"/>
              <a:gd name="T99" fmla="*/ 2147483647 h 83"/>
              <a:gd name="T100" fmla="*/ 2147483647 w 52"/>
              <a:gd name="T101" fmla="*/ 2147483647 h 83"/>
              <a:gd name="T102" fmla="*/ 2147483647 w 52"/>
              <a:gd name="T103" fmla="*/ 0 h 83"/>
              <a:gd name="T104" fmla="*/ 0 w 52"/>
              <a:gd name="T105" fmla="*/ 2147483647 h 83"/>
              <a:gd name="T106" fmla="*/ 0 w 52"/>
              <a:gd name="T107" fmla="*/ 2147483647 h 8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2"/>
              <a:gd name="T163" fmla="*/ 0 h 83"/>
              <a:gd name="T164" fmla="*/ 52 w 52"/>
              <a:gd name="T165" fmla="*/ 83 h 8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2" h="83">
                <a:moveTo>
                  <a:pt x="0" y="3"/>
                </a:moveTo>
                <a:lnTo>
                  <a:pt x="1" y="5"/>
                </a:lnTo>
                <a:lnTo>
                  <a:pt x="0" y="55"/>
                </a:lnTo>
                <a:lnTo>
                  <a:pt x="0" y="57"/>
                </a:lnTo>
                <a:lnTo>
                  <a:pt x="3" y="82"/>
                </a:lnTo>
                <a:lnTo>
                  <a:pt x="4" y="82"/>
                </a:lnTo>
                <a:lnTo>
                  <a:pt x="5" y="81"/>
                </a:lnTo>
                <a:lnTo>
                  <a:pt x="7" y="82"/>
                </a:lnTo>
                <a:lnTo>
                  <a:pt x="8" y="81"/>
                </a:lnTo>
                <a:lnTo>
                  <a:pt x="8" y="77"/>
                </a:lnTo>
                <a:lnTo>
                  <a:pt x="9" y="75"/>
                </a:lnTo>
                <a:lnTo>
                  <a:pt x="10" y="77"/>
                </a:lnTo>
                <a:lnTo>
                  <a:pt x="10" y="78"/>
                </a:lnTo>
                <a:lnTo>
                  <a:pt x="11" y="80"/>
                </a:lnTo>
                <a:lnTo>
                  <a:pt x="13" y="83"/>
                </a:lnTo>
                <a:lnTo>
                  <a:pt x="14" y="83"/>
                </a:lnTo>
                <a:lnTo>
                  <a:pt x="15" y="83"/>
                </a:lnTo>
                <a:lnTo>
                  <a:pt x="17" y="81"/>
                </a:lnTo>
                <a:lnTo>
                  <a:pt x="18" y="80"/>
                </a:lnTo>
                <a:lnTo>
                  <a:pt x="18" y="79"/>
                </a:lnTo>
                <a:lnTo>
                  <a:pt x="17" y="79"/>
                </a:lnTo>
                <a:lnTo>
                  <a:pt x="17" y="78"/>
                </a:lnTo>
                <a:lnTo>
                  <a:pt x="18" y="77"/>
                </a:lnTo>
                <a:lnTo>
                  <a:pt x="18" y="76"/>
                </a:lnTo>
                <a:lnTo>
                  <a:pt x="16" y="75"/>
                </a:lnTo>
                <a:lnTo>
                  <a:pt x="15" y="75"/>
                </a:lnTo>
                <a:lnTo>
                  <a:pt x="14" y="73"/>
                </a:lnTo>
                <a:lnTo>
                  <a:pt x="14" y="72"/>
                </a:lnTo>
                <a:lnTo>
                  <a:pt x="14" y="71"/>
                </a:lnTo>
                <a:lnTo>
                  <a:pt x="14" y="70"/>
                </a:lnTo>
                <a:lnTo>
                  <a:pt x="52" y="66"/>
                </a:lnTo>
                <a:lnTo>
                  <a:pt x="52" y="65"/>
                </a:lnTo>
                <a:lnTo>
                  <a:pt x="50" y="63"/>
                </a:lnTo>
                <a:lnTo>
                  <a:pt x="50" y="58"/>
                </a:lnTo>
                <a:lnTo>
                  <a:pt x="48" y="55"/>
                </a:lnTo>
                <a:lnTo>
                  <a:pt x="48" y="52"/>
                </a:lnTo>
                <a:lnTo>
                  <a:pt x="49" y="50"/>
                </a:lnTo>
                <a:lnTo>
                  <a:pt x="49" y="47"/>
                </a:lnTo>
                <a:lnTo>
                  <a:pt x="50" y="45"/>
                </a:lnTo>
                <a:lnTo>
                  <a:pt x="51" y="45"/>
                </a:lnTo>
                <a:lnTo>
                  <a:pt x="49" y="44"/>
                </a:lnTo>
                <a:lnTo>
                  <a:pt x="50" y="42"/>
                </a:lnTo>
                <a:lnTo>
                  <a:pt x="49" y="41"/>
                </a:lnTo>
                <a:lnTo>
                  <a:pt x="48" y="40"/>
                </a:lnTo>
                <a:lnTo>
                  <a:pt x="47" y="39"/>
                </a:lnTo>
                <a:lnTo>
                  <a:pt x="46" y="37"/>
                </a:lnTo>
                <a:lnTo>
                  <a:pt x="45" y="36"/>
                </a:lnTo>
                <a:lnTo>
                  <a:pt x="36" y="0"/>
                </a:lnTo>
                <a:lnTo>
                  <a:pt x="0" y="3"/>
                </a:lnTo>
                <a:close/>
              </a:path>
            </a:pathLst>
          </a:custGeom>
          <a:solidFill>
            <a:srgbClr val="6987EB"/>
          </a:solidFill>
          <a:ln w="12700" cmpd="sng">
            <a:solidFill>
              <a:schemeClr val="tx1"/>
            </a:solidFill>
            <a:prstDash val="solid"/>
            <a:round/>
            <a:headEnd/>
            <a:tailEnd/>
          </a:ln>
        </p:spPr>
        <p:txBody>
          <a:bodyPr/>
          <a:lstStyle/>
          <a:p>
            <a:endParaRPr lang="en-US"/>
          </a:p>
        </p:txBody>
      </p:sp>
      <p:sp>
        <p:nvSpPr>
          <p:cNvPr id="31760" name="Freeform 17"/>
          <p:cNvSpPr>
            <a:spLocks/>
          </p:cNvSpPr>
          <p:nvPr/>
        </p:nvSpPr>
        <p:spPr bwMode="auto">
          <a:xfrm>
            <a:off x="5729288" y="2999533"/>
            <a:ext cx="411162" cy="487362"/>
          </a:xfrm>
          <a:custGeom>
            <a:avLst/>
            <a:gdLst>
              <a:gd name="T0" fmla="*/ 2147483647 w 57"/>
              <a:gd name="T1" fmla="*/ 2147483647 h 63"/>
              <a:gd name="T2" fmla="*/ 2147483647 w 57"/>
              <a:gd name="T3" fmla="*/ 2147483647 h 63"/>
              <a:gd name="T4" fmla="*/ 2147483647 w 57"/>
              <a:gd name="T5" fmla="*/ 2147483647 h 63"/>
              <a:gd name="T6" fmla="*/ 2147483647 w 57"/>
              <a:gd name="T7" fmla="*/ 2147483647 h 63"/>
              <a:gd name="T8" fmla="*/ 2147483647 w 57"/>
              <a:gd name="T9" fmla="*/ 2147483647 h 63"/>
              <a:gd name="T10" fmla="*/ 2147483647 w 57"/>
              <a:gd name="T11" fmla="*/ 2147483647 h 63"/>
              <a:gd name="T12" fmla="*/ 2147483647 w 57"/>
              <a:gd name="T13" fmla="*/ 2147483647 h 63"/>
              <a:gd name="T14" fmla="*/ 2147483647 w 57"/>
              <a:gd name="T15" fmla="*/ 2147483647 h 63"/>
              <a:gd name="T16" fmla="*/ 2147483647 w 57"/>
              <a:gd name="T17" fmla="*/ 2147483647 h 63"/>
              <a:gd name="T18" fmla="*/ 2147483647 w 57"/>
              <a:gd name="T19" fmla="*/ 2147483647 h 63"/>
              <a:gd name="T20" fmla="*/ 2147483647 w 57"/>
              <a:gd name="T21" fmla="*/ 2147483647 h 63"/>
              <a:gd name="T22" fmla="*/ 2147483647 w 57"/>
              <a:gd name="T23" fmla="*/ 2147483647 h 63"/>
              <a:gd name="T24" fmla="*/ 2147483647 w 57"/>
              <a:gd name="T25" fmla="*/ 2147483647 h 63"/>
              <a:gd name="T26" fmla="*/ 2147483647 w 57"/>
              <a:gd name="T27" fmla="*/ 2147483647 h 63"/>
              <a:gd name="T28" fmla="*/ 2147483647 w 57"/>
              <a:gd name="T29" fmla="*/ 2147483647 h 63"/>
              <a:gd name="T30" fmla="*/ 2147483647 w 57"/>
              <a:gd name="T31" fmla="*/ 2147483647 h 63"/>
              <a:gd name="T32" fmla="*/ 2147483647 w 57"/>
              <a:gd name="T33" fmla="*/ 2147483647 h 63"/>
              <a:gd name="T34" fmla="*/ 2147483647 w 57"/>
              <a:gd name="T35" fmla="*/ 2147483647 h 63"/>
              <a:gd name="T36" fmla="*/ 2147483647 w 57"/>
              <a:gd name="T37" fmla="*/ 2147483647 h 63"/>
              <a:gd name="T38" fmla="*/ 2147483647 w 57"/>
              <a:gd name="T39" fmla="*/ 2147483647 h 63"/>
              <a:gd name="T40" fmla="*/ 2147483647 w 57"/>
              <a:gd name="T41" fmla="*/ 2147483647 h 63"/>
              <a:gd name="T42" fmla="*/ 2147483647 w 57"/>
              <a:gd name="T43" fmla="*/ 2147483647 h 63"/>
              <a:gd name="T44" fmla="*/ 2147483647 w 57"/>
              <a:gd name="T45" fmla="*/ 2147483647 h 63"/>
              <a:gd name="T46" fmla="*/ 2147483647 w 57"/>
              <a:gd name="T47" fmla="*/ 2147483647 h 63"/>
              <a:gd name="T48" fmla="*/ 2147483647 w 57"/>
              <a:gd name="T49" fmla="*/ 2147483647 h 63"/>
              <a:gd name="T50" fmla="*/ 2147483647 w 57"/>
              <a:gd name="T51" fmla="*/ 2147483647 h 63"/>
              <a:gd name="T52" fmla="*/ 2147483647 w 57"/>
              <a:gd name="T53" fmla="*/ 2147483647 h 63"/>
              <a:gd name="T54" fmla="*/ 2147483647 w 57"/>
              <a:gd name="T55" fmla="*/ 2147483647 h 63"/>
              <a:gd name="T56" fmla="*/ 2147483647 w 57"/>
              <a:gd name="T57" fmla="*/ 2147483647 h 63"/>
              <a:gd name="T58" fmla="*/ 2147483647 w 57"/>
              <a:gd name="T59" fmla="*/ 2147483647 h 63"/>
              <a:gd name="T60" fmla="*/ 2147483647 w 57"/>
              <a:gd name="T61" fmla="*/ 2147483647 h 63"/>
              <a:gd name="T62" fmla="*/ 2147483647 w 57"/>
              <a:gd name="T63" fmla="*/ 2147483647 h 63"/>
              <a:gd name="T64" fmla="*/ 2147483647 w 57"/>
              <a:gd name="T65" fmla="*/ 2147483647 h 63"/>
              <a:gd name="T66" fmla="*/ 2147483647 w 57"/>
              <a:gd name="T67" fmla="*/ 2147483647 h 63"/>
              <a:gd name="T68" fmla="*/ 2147483647 w 57"/>
              <a:gd name="T69" fmla="*/ 2147483647 h 63"/>
              <a:gd name="T70" fmla="*/ 2147483647 w 57"/>
              <a:gd name="T71" fmla="*/ 2147483647 h 63"/>
              <a:gd name="T72" fmla="*/ 2147483647 w 57"/>
              <a:gd name="T73" fmla="*/ 2147483647 h 63"/>
              <a:gd name="T74" fmla="*/ 0 w 57"/>
              <a:gd name="T75" fmla="*/ 2147483647 h 6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7"/>
              <a:gd name="T115" fmla="*/ 0 h 63"/>
              <a:gd name="T116" fmla="*/ 57 w 57"/>
              <a:gd name="T117" fmla="*/ 63 h 6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7" h="63">
                <a:moveTo>
                  <a:pt x="0" y="11"/>
                </a:moveTo>
                <a:lnTo>
                  <a:pt x="5" y="55"/>
                </a:lnTo>
                <a:lnTo>
                  <a:pt x="6" y="55"/>
                </a:lnTo>
                <a:lnTo>
                  <a:pt x="8" y="56"/>
                </a:lnTo>
                <a:lnTo>
                  <a:pt x="10" y="55"/>
                </a:lnTo>
                <a:lnTo>
                  <a:pt x="12" y="57"/>
                </a:lnTo>
                <a:lnTo>
                  <a:pt x="13" y="59"/>
                </a:lnTo>
                <a:lnTo>
                  <a:pt x="15" y="60"/>
                </a:lnTo>
                <a:lnTo>
                  <a:pt x="18" y="60"/>
                </a:lnTo>
                <a:lnTo>
                  <a:pt x="21" y="62"/>
                </a:lnTo>
                <a:lnTo>
                  <a:pt x="22" y="61"/>
                </a:lnTo>
                <a:lnTo>
                  <a:pt x="23" y="60"/>
                </a:lnTo>
                <a:lnTo>
                  <a:pt x="25" y="61"/>
                </a:lnTo>
                <a:lnTo>
                  <a:pt x="27" y="61"/>
                </a:lnTo>
                <a:lnTo>
                  <a:pt x="28" y="61"/>
                </a:lnTo>
                <a:lnTo>
                  <a:pt x="29" y="60"/>
                </a:lnTo>
                <a:lnTo>
                  <a:pt x="29" y="59"/>
                </a:lnTo>
                <a:lnTo>
                  <a:pt x="31" y="58"/>
                </a:lnTo>
                <a:lnTo>
                  <a:pt x="31" y="59"/>
                </a:lnTo>
                <a:lnTo>
                  <a:pt x="33" y="61"/>
                </a:lnTo>
                <a:lnTo>
                  <a:pt x="34" y="62"/>
                </a:lnTo>
                <a:lnTo>
                  <a:pt x="36" y="63"/>
                </a:lnTo>
                <a:lnTo>
                  <a:pt x="38" y="63"/>
                </a:lnTo>
                <a:lnTo>
                  <a:pt x="39" y="61"/>
                </a:lnTo>
                <a:lnTo>
                  <a:pt x="40" y="60"/>
                </a:lnTo>
                <a:lnTo>
                  <a:pt x="40" y="58"/>
                </a:lnTo>
                <a:lnTo>
                  <a:pt x="40" y="56"/>
                </a:lnTo>
                <a:lnTo>
                  <a:pt x="41" y="52"/>
                </a:lnTo>
                <a:lnTo>
                  <a:pt x="42" y="52"/>
                </a:lnTo>
                <a:lnTo>
                  <a:pt x="44" y="54"/>
                </a:lnTo>
                <a:lnTo>
                  <a:pt x="45" y="52"/>
                </a:lnTo>
                <a:lnTo>
                  <a:pt x="45" y="51"/>
                </a:lnTo>
                <a:lnTo>
                  <a:pt x="46" y="48"/>
                </a:lnTo>
                <a:lnTo>
                  <a:pt x="47" y="47"/>
                </a:lnTo>
                <a:lnTo>
                  <a:pt x="47" y="46"/>
                </a:lnTo>
                <a:lnTo>
                  <a:pt x="48" y="45"/>
                </a:lnTo>
                <a:lnTo>
                  <a:pt x="49" y="45"/>
                </a:lnTo>
                <a:lnTo>
                  <a:pt x="51" y="44"/>
                </a:lnTo>
                <a:lnTo>
                  <a:pt x="53" y="41"/>
                </a:lnTo>
                <a:lnTo>
                  <a:pt x="54" y="41"/>
                </a:lnTo>
                <a:lnTo>
                  <a:pt x="55" y="39"/>
                </a:lnTo>
                <a:lnTo>
                  <a:pt x="55" y="37"/>
                </a:lnTo>
                <a:lnTo>
                  <a:pt x="55" y="36"/>
                </a:lnTo>
                <a:lnTo>
                  <a:pt x="55" y="35"/>
                </a:lnTo>
                <a:lnTo>
                  <a:pt x="56" y="34"/>
                </a:lnTo>
                <a:lnTo>
                  <a:pt x="57" y="27"/>
                </a:lnTo>
                <a:lnTo>
                  <a:pt x="54" y="26"/>
                </a:lnTo>
                <a:lnTo>
                  <a:pt x="56" y="25"/>
                </a:lnTo>
                <a:lnTo>
                  <a:pt x="55" y="23"/>
                </a:lnTo>
                <a:lnTo>
                  <a:pt x="56" y="22"/>
                </a:lnTo>
                <a:lnTo>
                  <a:pt x="57" y="22"/>
                </a:lnTo>
                <a:lnTo>
                  <a:pt x="53" y="0"/>
                </a:lnTo>
                <a:lnTo>
                  <a:pt x="46" y="3"/>
                </a:lnTo>
                <a:lnTo>
                  <a:pt x="44" y="5"/>
                </a:lnTo>
                <a:lnTo>
                  <a:pt x="42" y="6"/>
                </a:lnTo>
                <a:lnTo>
                  <a:pt x="39" y="10"/>
                </a:lnTo>
                <a:lnTo>
                  <a:pt x="37" y="10"/>
                </a:lnTo>
                <a:lnTo>
                  <a:pt x="36" y="10"/>
                </a:lnTo>
                <a:lnTo>
                  <a:pt x="34" y="10"/>
                </a:lnTo>
                <a:lnTo>
                  <a:pt x="33" y="11"/>
                </a:lnTo>
                <a:lnTo>
                  <a:pt x="30" y="13"/>
                </a:lnTo>
                <a:lnTo>
                  <a:pt x="29" y="13"/>
                </a:lnTo>
                <a:lnTo>
                  <a:pt x="27" y="12"/>
                </a:lnTo>
                <a:lnTo>
                  <a:pt x="26" y="13"/>
                </a:lnTo>
                <a:lnTo>
                  <a:pt x="25" y="12"/>
                </a:lnTo>
                <a:lnTo>
                  <a:pt x="26" y="11"/>
                </a:lnTo>
                <a:lnTo>
                  <a:pt x="25" y="11"/>
                </a:lnTo>
                <a:lnTo>
                  <a:pt x="23" y="11"/>
                </a:lnTo>
                <a:lnTo>
                  <a:pt x="19" y="9"/>
                </a:lnTo>
                <a:lnTo>
                  <a:pt x="18" y="9"/>
                </a:lnTo>
                <a:lnTo>
                  <a:pt x="17" y="10"/>
                </a:lnTo>
                <a:lnTo>
                  <a:pt x="17" y="9"/>
                </a:lnTo>
                <a:lnTo>
                  <a:pt x="0" y="11"/>
                </a:lnTo>
                <a:close/>
              </a:path>
            </a:pathLst>
          </a:custGeom>
          <a:solidFill>
            <a:srgbClr val="6987EB"/>
          </a:solidFill>
          <a:ln w="12700" cmpd="sng">
            <a:solidFill>
              <a:schemeClr val="tx1"/>
            </a:solidFill>
            <a:prstDash val="solid"/>
            <a:round/>
            <a:headEnd/>
            <a:tailEnd/>
          </a:ln>
        </p:spPr>
        <p:txBody>
          <a:bodyPr/>
          <a:lstStyle/>
          <a:p>
            <a:endParaRPr lang="en-US"/>
          </a:p>
        </p:txBody>
      </p:sp>
      <p:sp>
        <p:nvSpPr>
          <p:cNvPr id="31761" name="Freeform 18"/>
          <p:cNvSpPr>
            <a:spLocks/>
          </p:cNvSpPr>
          <p:nvPr/>
        </p:nvSpPr>
        <p:spPr bwMode="auto">
          <a:xfrm>
            <a:off x="5843588" y="3618658"/>
            <a:ext cx="860425" cy="395287"/>
          </a:xfrm>
          <a:custGeom>
            <a:avLst/>
            <a:gdLst>
              <a:gd name="T0" fmla="*/ 2147483647 w 119"/>
              <a:gd name="T1" fmla="*/ 2147483647 h 51"/>
              <a:gd name="T2" fmla="*/ 2147483647 w 119"/>
              <a:gd name="T3" fmla="*/ 2147483647 h 51"/>
              <a:gd name="T4" fmla="*/ 2147483647 w 119"/>
              <a:gd name="T5" fmla="*/ 2147483647 h 51"/>
              <a:gd name="T6" fmla="*/ 2147483647 w 119"/>
              <a:gd name="T7" fmla="*/ 2147483647 h 51"/>
              <a:gd name="T8" fmla="*/ 2147483647 w 119"/>
              <a:gd name="T9" fmla="*/ 2147483647 h 51"/>
              <a:gd name="T10" fmla="*/ 2147483647 w 119"/>
              <a:gd name="T11" fmla="*/ 2147483647 h 51"/>
              <a:gd name="T12" fmla="*/ 2147483647 w 119"/>
              <a:gd name="T13" fmla="*/ 2147483647 h 51"/>
              <a:gd name="T14" fmla="*/ 2147483647 w 119"/>
              <a:gd name="T15" fmla="*/ 2147483647 h 51"/>
              <a:gd name="T16" fmla="*/ 2147483647 w 119"/>
              <a:gd name="T17" fmla="*/ 2147483647 h 51"/>
              <a:gd name="T18" fmla="*/ 2147483647 w 119"/>
              <a:gd name="T19" fmla="*/ 2147483647 h 51"/>
              <a:gd name="T20" fmla="*/ 2147483647 w 119"/>
              <a:gd name="T21" fmla="*/ 2147483647 h 51"/>
              <a:gd name="T22" fmla="*/ 2147483647 w 119"/>
              <a:gd name="T23" fmla="*/ 2147483647 h 51"/>
              <a:gd name="T24" fmla="*/ 2147483647 w 119"/>
              <a:gd name="T25" fmla="*/ 2147483647 h 51"/>
              <a:gd name="T26" fmla="*/ 2147483647 w 119"/>
              <a:gd name="T27" fmla="*/ 2147483647 h 51"/>
              <a:gd name="T28" fmla="*/ 2147483647 w 119"/>
              <a:gd name="T29" fmla="*/ 2147483647 h 51"/>
              <a:gd name="T30" fmla="*/ 2147483647 w 119"/>
              <a:gd name="T31" fmla="*/ 2147483647 h 51"/>
              <a:gd name="T32" fmla="*/ 2147483647 w 119"/>
              <a:gd name="T33" fmla="*/ 2147483647 h 51"/>
              <a:gd name="T34" fmla="*/ 2147483647 w 119"/>
              <a:gd name="T35" fmla="*/ 2147483647 h 51"/>
              <a:gd name="T36" fmla="*/ 2147483647 w 119"/>
              <a:gd name="T37" fmla="*/ 2147483647 h 51"/>
              <a:gd name="T38" fmla="*/ 2147483647 w 119"/>
              <a:gd name="T39" fmla="*/ 2147483647 h 51"/>
              <a:gd name="T40" fmla="*/ 2147483647 w 119"/>
              <a:gd name="T41" fmla="*/ 2147483647 h 51"/>
              <a:gd name="T42" fmla="*/ 2147483647 w 119"/>
              <a:gd name="T43" fmla="*/ 2147483647 h 51"/>
              <a:gd name="T44" fmla="*/ 2147483647 w 119"/>
              <a:gd name="T45" fmla="*/ 2147483647 h 51"/>
              <a:gd name="T46" fmla="*/ 2147483647 w 119"/>
              <a:gd name="T47" fmla="*/ 2147483647 h 51"/>
              <a:gd name="T48" fmla="*/ 2147483647 w 119"/>
              <a:gd name="T49" fmla="*/ 2147483647 h 51"/>
              <a:gd name="T50" fmla="*/ 2147483647 w 119"/>
              <a:gd name="T51" fmla="*/ 2147483647 h 51"/>
              <a:gd name="T52" fmla="*/ 2147483647 w 119"/>
              <a:gd name="T53" fmla="*/ 2147483647 h 51"/>
              <a:gd name="T54" fmla="*/ 2147483647 w 119"/>
              <a:gd name="T55" fmla="*/ 2147483647 h 51"/>
              <a:gd name="T56" fmla="*/ 2147483647 w 119"/>
              <a:gd name="T57" fmla="*/ 2147483647 h 51"/>
              <a:gd name="T58" fmla="*/ 2147483647 w 119"/>
              <a:gd name="T59" fmla="*/ 2147483647 h 51"/>
              <a:gd name="T60" fmla="*/ 2147483647 w 119"/>
              <a:gd name="T61" fmla="*/ 2147483647 h 51"/>
              <a:gd name="T62" fmla="*/ 2147483647 w 119"/>
              <a:gd name="T63" fmla="*/ 2147483647 h 51"/>
              <a:gd name="T64" fmla="*/ 2147483647 w 119"/>
              <a:gd name="T65" fmla="*/ 2147483647 h 51"/>
              <a:gd name="T66" fmla="*/ 2147483647 w 119"/>
              <a:gd name="T67" fmla="*/ 2147483647 h 51"/>
              <a:gd name="T68" fmla="*/ 2147483647 w 119"/>
              <a:gd name="T69" fmla="*/ 2147483647 h 51"/>
              <a:gd name="T70" fmla="*/ 2147483647 w 119"/>
              <a:gd name="T71" fmla="*/ 2147483647 h 51"/>
              <a:gd name="T72" fmla="*/ 2147483647 w 119"/>
              <a:gd name="T73" fmla="*/ 2147483647 h 51"/>
              <a:gd name="T74" fmla="*/ 2147483647 w 119"/>
              <a:gd name="T75" fmla="*/ 2147483647 h 51"/>
              <a:gd name="T76" fmla="*/ 2147483647 w 119"/>
              <a:gd name="T77" fmla="*/ 2147483647 h 51"/>
              <a:gd name="T78" fmla="*/ 2147483647 w 119"/>
              <a:gd name="T79" fmla="*/ 2147483647 h 51"/>
              <a:gd name="T80" fmla="*/ 2147483647 w 119"/>
              <a:gd name="T81" fmla="*/ 2147483647 h 51"/>
              <a:gd name="T82" fmla="*/ 2147483647 w 119"/>
              <a:gd name="T83" fmla="*/ 2147483647 h 51"/>
              <a:gd name="T84" fmla="*/ 2147483647 w 119"/>
              <a:gd name="T85" fmla="*/ 2147483647 h 51"/>
              <a:gd name="T86" fmla="*/ 2147483647 w 119"/>
              <a:gd name="T87" fmla="*/ 2147483647 h 51"/>
              <a:gd name="T88" fmla="*/ 2147483647 w 119"/>
              <a:gd name="T89" fmla="*/ 2147483647 h 51"/>
              <a:gd name="T90" fmla="*/ 2147483647 w 119"/>
              <a:gd name="T91" fmla="*/ 2147483647 h 51"/>
              <a:gd name="T92" fmla="*/ 2147483647 w 119"/>
              <a:gd name="T93" fmla="*/ 2147483647 h 51"/>
              <a:gd name="T94" fmla="*/ 2147483647 w 119"/>
              <a:gd name="T95" fmla="*/ 2147483647 h 51"/>
              <a:gd name="T96" fmla="*/ 2147483647 w 119"/>
              <a:gd name="T97" fmla="*/ 2147483647 h 51"/>
              <a:gd name="T98" fmla="*/ 0 w 119"/>
              <a:gd name="T99" fmla="*/ 2147483647 h 5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19"/>
              <a:gd name="T151" fmla="*/ 0 h 51"/>
              <a:gd name="T152" fmla="*/ 119 w 119"/>
              <a:gd name="T153" fmla="*/ 51 h 5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19" h="51">
                <a:moveTo>
                  <a:pt x="0" y="45"/>
                </a:moveTo>
                <a:lnTo>
                  <a:pt x="1" y="41"/>
                </a:lnTo>
                <a:lnTo>
                  <a:pt x="2" y="41"/>
                </a:lnTo>
                <a:lnTo>
                  <a:pt x="3" y="40"/>
                </a:lnTo>
                <a:lnTo>
                  <a:pt x="4" y="39"/>
                </a:lnTo>
                <a:lnTo>
                  <a:pt x="3" y="38"/>
                </a:lnTo>
                <a:lnTo>
                  <a:pt x="4" y="37"/>
                </a:lnTo>
                <a:lnTo>
                  <a:pt x="5" y="36"/>
                </a:lnTo>
                <a:lnTo>
                  <a:pt x="8" y="35"/>
                </a:lnTo>
                <a:lnTo>
                  <a:pt x="11" y="34"/>
                </a:lnTo>
                <a:lnTo>
                  <a:pt x="14" y="31"/>
                </a:lnTo>
                <a:lnTo>
                  <a:pt x="15" y="31"/>
                </a:lnTo>
                <a:lnTo>
                  <a:pt x="17" y="29"/>
                </a:lnTo>
                <a:lnTo>
                  <a:pt x="18" y="27"/>
                </a:lnTo>
                <a:lnTo>
                  <a:pt x="19" y="27"/>
                </a:lnTo>
                <a:lnTo>
                  <a:pt x="20" y="27"/>
                </a:lnTo>
                <a:lnTo>
                  <a:pt x="20" y="26"/>
                </a:lnTo>
                <a:lnTo>
                  <a:pt x="21" y="25"/>
                </a:lnTo>
                <a:lnTo>
                  <a:pt x="22" y="26"/>
                </a:lnTo>
                <a:lnTo>
                  <a:pt x="23" y="25"/>
                </a:lnTo>
                <a:lnTo>
                  <a:pt x="25" y="23"/>
                </a:lnTo>
                <a:lnTo>
                  <a:pt x="26" y="23"/>
                </a:lnTo>
                <a:lnTo>
                  <a:pt x="28" y="23"/>
                </a:lnTo>
                <a:lnTo>
                  <a:pt x="31" y="19"/>
                </a:lnTo>
                <a:lnTo>
                  <a:pt x="32" y="18"/>
                </a:lnTo>
                <a:lnTo>
                  <a:pt x="33" y="17"/>
                </a:lnTo>
                <a:lnTo>
                  <a:pt x="33" y="16"/>
                </a:lnTo>
                <a:lnTo>
                  <a:pt x="33" y="14"/>
                </a:lnTo>
                <a:lnTo>
                  <a:pt x="33" y="13"/>
                </a:lnTo>
                <a:lnTo>
                  <a:pt x="37" y="12"/>
                </a:lnTo>
                <a:lnTo>
                  <a:pt x="37" y="13"/>
                </a:lnTo>
                <a:lnTo>
                  <a:pt x="40" y="13"/>
                </a:lnTo>
                <a:lnTo>
                  <a:pt x="42" y="12"/>
                </a:lnTo>
                <a:lnTo>
                  <a:pt x="78" y="7"/>
                </a:lnTo>
                <a:lnTo>
                  <a:pt x="112" y="0"/>
                </a:lnTo>
                <a:lnTo>
                  <a:pt x="113" y="1"/>
                </a:lnTo>
                <a:lnTo>
                  <a:pt x="114" y="2"/>
                </a:lnTo>
                <a:lnTo>
                  <a:pt x="115" y="3"/>
                </a:lnTo>
                <a:lnTo>
                  <a:pt x="116" y="5"/>
                </a:lnTo>
                <a:lnTo>
                  <a:pt x="116" y="6"/>
                </a:lnTo>
                <a:lnTo>
                  <a:pt x="115" y="5"/>
                </a:lnTo>
                <a:lnTo>
                  <a:pt x="114" y="5"/>
                </a:lnTo>
                <a:lnTo>
                  <a:pt x="113" y="5"/>
                </a:lnTo>
                <a:lnTo>
                  <a:pt x="112" y="5"/>
                </a:lnTo>
                <a:lnTo>
                  <a:pt x="113" y="6"/>
                </a:lnTo>
                <a:lnTo>
                  <a:pt x="110" y="8"/>
                </a:lnTo>
                <a:lnTo>
                  <a:pt x="109" y="8"/>
                </a:lnTo>
                <a:lnTo>
                  <a:pt x="108" y="10"/>
                </a:lnTo>
                <a:lnTo>
                  <a:pt x="106" y="10"/>
                </a:lnTo>
                <a:lnTo>
                  <a:pt x="105" y="11"/>
                </a:lnTo>
                <a:lnTo>
                  <a:pt x="105" y="12"/>
                </a:lnTo>
                <a:lnTo>
                  <a:pt x="106" y="12"/>
                </a:lnTo>
                <a:lnTo>
                  <a:pt x="108" y="11"/>
                </a:lnTo>
                <a:lnTo>
                  <a:pt x="111" y="10"/>
                </a:lnTo>
                <a:lnTo>
                  <a:pt x="112" y="9"/>
                </a:lnTo>
                <a:lnTo>
                  <a:pt x="114" y="9"/>
                </a:lnTo>
                <a:lnTo>
                  <a:pt x="114" y="10"/>
                </a:lnTo>
                <a:lnTo>
                  <a:pt x="114" y="11"/>
                </a:lnTo>
                <a:lnTo>
                  <a:pt x="115" y="12"/>
                </a:lnTo>
                <a:lnTo>
                  <a:pt x="115" y="11"/>
                </a:lnTo>
                <a:lnTo>
                  <a:pt x="116" y="11"/>
                </a:lnTo>
                <a:lnTo>
                  <a:pt x="117" y="9"/>
                </a:lnTo>
                <a:lnTo>
                  <a:pt x="118" y="9"/>
                </a:lnTo>
                <a:lnTo>
                  <a:pt x="119" y="11"/>
                </a:lnTo>
                <a:lnTo>
                  <a:pt x="119" y="14"/>
                </a:lnTo>
                <a:lnTo>
                  <a:pt x="119" y="15"/>
                </a:lnTo>
                <a:lnTo>
                  <a:pt x="117" y="16"/>
                </a:lnTo>
                <a:lnTo>
                  <a:pt x="117" y="17"/>
                </a:lnTo>
                <a:lnTo>
                  <a:pt x="117" y="18"/>
                </a:lnTo>
                <a:lnTo>
                  <a:pt x="115" y="19"/>
                </a:lnTo>
                <a:lnTo>
                  <a:pt x="114" y="19"/>
                </a:lnTo>
                <a:lnTo>
                  <a:pt x="113" y="20"/>
                </a:lnTo>
                <a:lnTo>
                  <a:pt x="111" y="20"/>
                </a:lnTo>
                <a:lnTo>
                  <a:pt x="110" y="20"/>
                </a:lnTo>
                <a:lnTo>
                  <a:pt x="109" y="19"/>
                </a:lnTo>
                <a:lnTo>
                  <a:pt x="109" y="18"/>
                </a:lnTo>
                <a:lnTo>
                  <a:pt x="108" y="18"/>
                </a:lnTo>
                <a:lnTo>
                  <a:pt x="108" y="20"/>
                </a:lnTo>
                <a:lnTo>
                  <a:pt x="108" y="21"/>
                </a:lnTo>
                <a:lnTo>
                  <a:pt x="108" y="22"/>
                </a:lnTo>
                <a:lnTo>
                  <a:pt x="109" y="22"/>
                </a:lnTo>
                <a:lnTo>
                  <a:pt x="110" y="23"/>
                </a:lnTo>
                <a:lnTo>
                  <a:pt x="110" y="24"/>
                </a:lnTo>
                <a:lnTo>
                  <a:pt x="107" y="28"/>
                </a:lnTo>
                <a:lnTo>
                  <a:pt x="105" y="27"/>
                </a:lnTo>
                <a:lnTo>
                  <a:pt x="104" y="27"/>
                </a:lnTo>
                <a:lnTo>
                  <a:pt x="104" y="28"/>
                </a:lnTo>
                <a:lnTo>
                  <a:pt x="105" y="29"/>
                </a:lnTo>
                <a:lnTo>
                  <a:pt x="108" y="28"/>
                </a:lnTo>
                <a:lnTo>
                  <a:pt x="110" y="28"/>
                </a:lnTo>
                <a:lnTo>
                  <a:pt x="112" y="27"/>
                </a:lnTo>
                <a:lnTo>
                  <a:pt x="112" y="26"/>
                </a:lnTo>
                <a:lnTo>
                  <a:pt x="113" y="26"/>
                </a:lnTo>
                <a:lnTo>
                  <a:pt x="114" y="27"/>
                </a:lnTo>
                <a:lnTo>
                  <a:pt x="113" y="29"/>
                </a:lnTo>
                <a:lnTo>
                  <a:pt x="111" y="31"/>
                </a:lnTo>
                <a:lnTo>
                  <a:pt x="109" y="32"/>
                </a:lnTo>
                <a:lnTo>
                  <a:pt x="108" y="32"/>
                </a:lnTo>
                <a:lnTo>
                  <a:pt x="105" y="32"/>
                </a:lnTo>
                <a:lnTo>
                  <a:pt x="103" y="36"/>
                </a:lnTo>
                <a:lnTo>
                  <a:pt x="102" y="37"/>
                </a:lnTo>
                <a:lnTo>
                  <a:pt x="99" y="39"/>
                </a:lnTo>
                <a:lnTo>
                  <a:pt x="97" y="41"/>
                </a:lnTo>
                <a:lnTo>
                  <a:pt x="96" y="44"/>
                </a:lnTo>
                <a:lnTo>
                  <a:pt x="95" y="48"/>
                </a:lnTo>
                <a:lnTo>
                  <a:pt x="95" y="49"/>
                </a:lnTo>
                <a:lnTo>
                  <a:pt x="93" y="50"/>
                </a:lnTo>
                <a:lnTo>
                  <a:pt x="88" y="51"/>
                </a:lnTo>
                <a:lnTo>
                  <a:pt x="87" y="51"/>
                </a:lnTo>
                <a:lnTo>
                  <a:pt x="69" y="39"/>
                </a:lnTo>
                <a:lnTo>
                  <a:pt x="54" y="41"/>
                </a:lnTo>
                <a:lnTo>
                  <a:pt x="53" y="39"/>
                </a:lnTo>
                <a:lnTo>
                  <a:pt x="50" y="36"/>
                </a:lnTo>
                <a:lnTo>
                  <a:pt x="49" y="37"/>
                </a:lnTo>
                <a:lnTo>
                  <a:pt x="49" y="36"/>
                </a:lnTo>
                <a:lnTo>
                  <a:pt x="49" y="35"/>
                </a:lnTo>
                <a:lnTo>
                  <a:pt x="31" y="37"/>
                </a:lnTo>
                <a:lnTo>
                  <a:pt x="30" y="37"/>
                </a:lnTo>
                <a:lnTo>
                  <a:pt x="30" y="38"/>
                </a:lnTo>
                <a:lnTo>
                  <a:pt x="26" y="40"/>
                </a:lnTo>
                <a:lnTo>
                  <a:pt x="25" y="40"/>
                </a:lnTo>
                <a:lnTo>
                  <a:pt x="21" y="42"/>
                </a:lnTo>
                <a:lnTo>
                  <a:pt x="0" y="45"/>
                </a:lnTo>
                <a:close/>
              </a:path>
            </a:pathLst>
          </a:custGeom>
          <a:solidFill>
            <a:srgbClr val="6987EB"/>
          </a:solidFill>
          <a:ln w="12700" cmpd="sng">
            <a:solidFill>
              <a:schemeClr val="tx1"/>
            </a:solidFill>
            <a:prstDash val="solid"/>
            <a:round/>
            <a:headEnd/>
            <a:tailEnd/>
          </a:ln>
        </p:spPr>
        <p:txBody>
          <a:bodyPr/>
          <a:lstStyle/>
          <a:p>
            <a:endParaRPr lang="en-US"/>
          </a:p>
        </p:txBody>
      </p:sp>
      <p:sp>
        <p:nvSpPr>
          <p:cNvPr id="31762" name="Freeform 19"/>
          <p:cNvSpPr>
            <a:spLocks/>
          </p:cNvSpPr>
          <p:nvPr/>
        </p:nvSpPr>
        <p:spPr bwMode="auto">
          <a:xfrm>
            <a:off x="5591175" y="4471145"/>
            <a:ext cx="889000" cy="719138"/>
          </a:xfrm>
          <a:custGeom>
            <a:avLst/>
            <a:gdLst>
              <a:gd name="T0" fmla="*/ 0 w 123"/>
              <a:gd name="T1" fmla="*/ 2147483647 h 93"/>
              <a:gd name="T2" fmla="*/ 0 w 123"/>
              <a:gd name="T3" fmla="*/ 2147483647 h 93"/>
              <a:gd name="T4" fmla="*/ 2147483647 w 123"/>
              <a:gd name="T5" fmla="*/ 2147483647 h 93"/>
              <a:gd name="T6" fmla="*/ 2147483647 w 123"/>
              <a:gd name="T7" fmla="*/ 2147483647 h 93"/>
              <a:gd name="T8" fmla="*/ 2147483647 w 123"/>
              <a:gd name="T9" fmla="*/ 2147483647 h 93"/>
              <a:gd name="T10" fmla="*/ 2147483647 w 123"/>
              <a:gd name="T11" fmla="*/ 2147483647 h 93"/>
              <a:gd name="T12" fmla="*/ 2147483647 w 123"/>
              <a:gd name="T13" fmla="*/ 2147483647 h 93"/>
              <a:gd name="T14" fmla="*/ 2147483647 w 123"/>
              <a:gd name="T15" fmla="*/ 2147483647 h 93"/>
              <a:gd name="T16" fmla="*/ 2147483647 w 123"/>
              <a:gd name="T17" fmla="*/ 2147483647 h 93"/>
              <a:gd name="T18" fmla="*/ 2147483647 w 123"/>
              <a:gd name="T19" fmla="*/ 2147483647 h 93"/>
              <a:gd name="T20" fmla="*/ 2147483647 w 123"/>
              <a:gd name="T21" fmla="*/ 2147483647 h 93"/>
              <a:gd name="T22" fmla="*/ 2147483647 w 123"/>
              <a:gd name="T23" fmla="*/ 2147483647 h 93"/>
              <a:gd name="T24" fmla="*/ 2147483647 w 123"/>
              <a:gd name="T25" fmla="*/ 2147483647 h 93"/>
              <a:gd name="T26" fmla="*/ 2147483647 w 123"/>
              <a:gd name="T27" fmla="*/ 2147483647 h 93"/>
              <a:gd name="T28" fmla="*/ 2147483647 w 123"/>
              <a:gd name="T29" fmla="*/ 2147483647 h 93"/>
              <a:gd name="T30" fmla="*/ 2147483647 w 123"/>
              <a:gd name="T31" fmla="*/ 2147483647 h 93"/>
              <a:gd name="T32" fmla="*/ 2147483647 w 123"/>
              <a:gd name="T33" fmla="*/ 2147483647 h 93"/>
              <a:gd name="T34" fmla="*/ 2147483647 w 123"/>
              <a:gd name="T35" fmla="*/ 2147483647 h 93"/>
              <a:gd name="T36" fmla="*/ 2147483647 w 123"/>
              <a:gd name="T37" fmla="*/ 2147483647 h 93"/>
              <a:gd name="T38" fmla="*/ 2147483647 w 123"/>
              <a:gd name="T39" fmla="*/ 2147483647 h 93"/>
              <a:gd name="T40" fmla="*/ 2147483647 w 123"/>
              <a:gd name="T41" fmla="*/ 2147483647 h 93"/>
              <a:gd name="T42" fmla="*/ 2147483647 w 123"/>
              <a:gd name="T43" fmla="*/ 2147483647 h 93"/>
              <a:gd name="T44" fmla="*/ 2147483647 w 123"/>
              <a:gd name="T45" fmla="*/ 2147483647 h 93"/>
              <a:gd name="T46" fmla="*/ 2147483647 w 123"/>
              <a:gd name="T47" fmla="*/ 2147483647 h 93"/>
              <a:gd name="T48" fmla="*/ 2147483647 w 123"/>
              <a:gd name="T49" fmla="*/ 2147483647 h 93"/>
              <a:gd name="T50" fmla="*/ 2147483647 w 123"/>
              <a:gd name="T51" fmla="*/ 2147483647 h 93"/>
              <a:gd name="T52" fmla="*/ 2147483647 w 123"/>
              <a:gd name="T53" fmla="*/ 2147483647 h 93"/>
              <a:gd name="T54" fmla="*/ 2147483647 w 123"/>
              <a:gd name="T55" fmla="*/ 2147483647 h 93"/>
              <a:gd name="T56" fmla="*/ 2147483647 w 123"/>
              <a:gd name="T57" fmla="*/ 2147483647 h 93"/>
              <a:gd name="T58" fmla="*/ 2147483647 w 123"/>
              <a:gd name="T59" fmla="*/ 2147483647 h 93"/>
              <a:gd name="T60" fmla="*/ 2147483647 w 123"/>
              <a:gd name="T61" fmla="*/ 2147483647 h 93"/>
              <a:gd name="T62" fmla="*/ 2147483647 w 123"/>
              <a:gd name="T63" fmla="*/ 2147483647 h 93"/>
              <a:gd name="T64" fmla="*/ 2147483647 w 123"/>
              <a:gd name="T65" fmla="*/ 2147483647 h 93"/>
              <a:gd name="T66" fmla="*/ 2147483647 w 123"/>
              <a:gd name="T67" fmla="*/ 2147483647 h 93"/>
              <a:gd name="T68" fmla="*/ 2147483647 w 123"/>
              <a:gd name="T69" fmla="*/ 2147483647 h 93"/>
              <a:gd name="T70" fmla="*/ 2147483647 w 123"/>
              <a:gd name="T71" fmla="*/ 2147483647 h 93"/>
              <a:gd name="T72" fmla="*/ 2147483647 w 123"/>
              <a:gd name="T73" fmla="*/ 2147483647 h 93"/>
              <a:gd name="T74" fmla="*/ 2147483647 w 123"/>
              <a:gd name="T75" fmla="*/ 2147483647 h 93"/>
              <a:gd name="T76" fmla="*/ 2147483647 w 123"/>
              <a:gd name="T77" fmla="*/ 2147483647 h 93"/>
              <a:gd name="T78" fmla="*/ 2147483647 w 123"/>
              <a:gd name="T79" fmla="*/ 2147483647 h 93"/>
              <a:gd name="T80" fmla="*/ 2147483647 w 123"/>
              <a:gd name="T81" fmla="*/ 2147483647 h 93"/>
              <a:gd name="T82" fmla="*/ 2147483647 w 123"/>
              <a:gd name="T83" fmla="*/ 2147483647 h 93"/>
              <a:gd name="T84" fmla="*/ 2147483647 w 123"/>
              <a:gd name="T85" fmla="*/ 2147483647 h 93"/>
              <a:gd name="T86" fmla="*/ 2147483647 w 123"/>
              <a:gd name="T87" fmla="*/ 2147483647 h 93"/>
              <a:gd name="T88" fmla="*/ 2147483647 w 123"/>
              <a:gd name="T89" fmla="*/ 2147483647 h 93"/>
              <a:gd name="T90" fmla="*/ 2147483647 w 123"/>
              <a:gd name="T91" fmla="*/ 2147483647 h 93"/>
              <a:gd name="T92" fmla="*/ 2147483647 w 123"/>
              <a:gd name="T93" fmla="*/ 2147483647 h 93"/>
              <a:gd name="T94" fmla="*/ 2147483647 w 123"/>
              <a:gd name="T95" fmla="*/ 2147483647 h 93"/>
              <a:gd name="T96" fmla="*/ 2147483647 w 123"/>
              <a:gd name="T97" fmla="*/ 2147483647 h 93"/>
              <a:gd name="T98" fmla="*/ 2147483647 w 123"/>
              <a:gd name="T99" fmla="*/ 2147483647 h 93"/>
              <a:gd name="T100" fmla="*/ 2147483647 w 123"/>
              <a:gd name="T101" fmla="*/ 2147483647 h 93"/>
              <a:gd name="T102" fmla="*/ 2147483647 w 123"/>
              <a:gd name="T103" fmla="*/ 2147483647 h 93"/>
              <a:gd name="T104" fmla="*/ 2147483647 w 123"/>
              <a:gd name="T105" fmla="*/ 2147483647 h 93"/>
              <a:gd name="T106" fmla="*/ 2147483647 w 123"/>
              <a:gd name="T107" fmla="*/ 2147483647 h 93"/>
              <a:gd name="T108" fmla="*/ 2147483647 w 123"/>
              <a:gd name="T109" fmla="*/ 2147483647 h 93"/>
              <a:gd name="T110" fmla="*/ 2147483647 w 123"/>
              <a:gd name="T111" fmla="*/ 2147483647 h 93"/>
              <a:gd name="T112" fmla="*/ 2147483647 w 123"/>
              <a:gd name="T113" fmla="*/ 2147483647 h 93"/>
              <a:gd name="T114" fmla="*/ 2147483647 w 123"/>
              <a:gd name="T115" fmla="*/ 2147483647 h 93"/>
              <a:gd name="T116" fmla="*/ 2147483647 w 123"/>
              <a:gd name="T117" fmla="*/ 2147483647 h 93"/>
              <a:gd name="T118" fmla="*/ 2147483647 w 123"/>
              <a:gd name="T119" fmla="*/ 2147483647 h 9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23"/>
              <a:gd name="T181" fmla="*/ 0 h 93"/>
              <a:gd name="T182" fmla="*/ 123 w 123"/>
              <a:gd name="T183" fmla="*/ 93 h 9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23" h="93">
                <a:moveTo>
                  <a:pt x="38" y="3"/>
                </a:moveTo>
                <a:lnTo>
                  <a:pt x="0" y="7"/>
                </a:lnTo>
                <a:lnTo>
                  <a:pt x="0" y="8"/>
                </a:lnTo>
                <a:lnTo>
                  <a:pt x="0" y="9"/>
                </a:lnTo>
                <a:lnTo>
                  <a:pt x="0" y="10"/>
                </a:lnTo>
                <a:lnTo>
                  <a:pt x="1" y="12"/>
                </a:lnTo>
                <a:lnTo>
                  <a:pt x="2" y="12"/>
                </a:lnTo>
                <a:lnTo>
                  <a:pt x="4" y="13"/>
                </a:lnTo>
                <a:lnTo>
                  <a:pt x="4" y="14"/>
                </a:lnTo>
                <a:lnTo>
                  <a:pt x="3" y="15"/>
                </a:lnTo>
                <a:lnTo>
                  <a:pt x="3" y="16"/>
                </a:lnTo>
                <a:lnTo>
                  <a:pt x="4" y="16"/>
                </a:lnTo>
                <a:lnTo>
                  <a:pt x="4" y="17"/>
                </a:lnTo>
                <a:lnTo>
                  <a:pt x="3" y="18"/>
                </a:lnTo>
                <a:lnTo>
                  <a:pt x="3" y="19"/>
                </a:lnTo>
                <a:lnTo>
                  <a:pt x="4" y="19"/>
                </a:lnTo>
                <a:lnTo>
                  <a:pt x="6" y="18"/>
                </a:lnTo>
                <a:lnTo>
                  <a:pt x="7" y="18"/>
                </a:lnTo>
                <a:lnTo>
                  <a:pt x="7" y="16"/>
                </a:lnTo>
                <a:lnTo>
                  <a:pt x="8" y="15"/>
                </a:lnTo>
                <a:lnTo>
                  <a:pt x="9" y="15"/>
                </a:lnTo>
                <a:lnTo>
                  <a:pt x="10" y="15"/>
                </a:lnTo>
                <a:lnTo>
                  <a:pt x="10" y="16"/>
                </a:lnTo>
                <a:lnTo>
                  <a:pt x="9" y="17"/>
                </a:lnTo>
                <a:lnTo>
                  <a:pt x="10" y="17"/>
                </a:lnTo>
                <a:lnTo>
                  <a:pt x="12" y="16"/>
                </a:lnTo>
                <a:lnTo>
                  <a:pt x="19" y="14"/>
                </a:lnTo>
                <a:lnTo>
                  <a:pt x="20" y="14"/>
                </a:lnTo>
                <a:lnTo>
                  <a:pt x="20" y="15"/>
                </a:lnTo>
                <a:lnTo>
                  <a:pt x="19" y="16"/>
                </a:lnTo>
                <a:lnTo>
                  <a:pt x="22" y="16"/>
                </a:lnTo>
                <a:lnTo>
                  <a:pt x="25" y="17"/>
                </a:lnTo>
                <a:lnTo>
                  <a:pt x="28" y="19"/>
                </a:lnTo>
                <a:lnTo>
                  <a:pt x="29" y="19"/>
                </a:lnTo>
                <a:lnTo>
                  <a:pt x="29" y="18"/>
                </a:lnTo>
                <a:lnTo>
                  <a:pt x="30" y="18"/>
                </a:lnTo>
                <a:lnTo>
                  <a:pt x="31" y="19"/>
                </a:lnTo>
                <a:lnTo>
                  <a:pt x="32" y="19"/>
                </a:lnTo>
                <a:lnTo>
                  <a:pt x="32" y="20"/>
                </a:lnTo>
                <a:lnTo>
                  <a:pt x="31" y="20"/>
                </a:lnTo>
                <a:lnTo>
                  <a:pt x="32" y="20"/>
                </a:lnTo>
                <a:lnTo>
                  <a:pt x="36" y="23"/>
                </a:lnTo>
                <a:lnTo>
                  <a:pt x="36" y="24"/>
                </a:lnTo>
                <a:lnTo>
                  <a:pt x="36" y="25"/>
                </a:lnTo>
                <a:lnTo>
                  <a:pt x="35" y="26"/>
                </a:lnTo>
                <a:lnTo>
                  <a:pt x="35" y="25"/>
                </a:lnTo>
                <a:lnTo>
                  <a:pt x="34" y="25"/>
                </a:lnTo>
                <a:lnTo>
                  <a:pt x="34" y="26"/>
                </a:lnTo>
                <a:lnTo>
                  <a:pt x="35" y="27"/>
                </a:lnTo>
                <a:lnTo>
                  <a:pt x="40" y="25"/>
                </a:lnTo>
                <a:lnTo>
                  <a:pt x="41" y="24"/>
                </a:lnTo>
                <a:lnTo>
                  <a:pt x="43" y="24"/>
                </a:lnTo>
                <a:lnTo>
                  <a:pt x="47" y="21"/>
                </a:lnTo>
                <a:lnTo>
                  <a:pt x="50" y="21"/>
                </a:lnTo>
                <a:lnTo>
                  <a:pt x="50" y="20"/>
                </a:lnTo>
                <a:lnTo>
                  <a:pt x="49" y="19"/>
                </a:lnTo>
                <a:lnTo>
                  <a:pt x="50" y="18"/>
                </a:lnTo>
                <a:lnTo>
                  <a:pt x="55" y="17"/>
                </a:lnTo>
                <a:lnTo>
                  <a:pt x="61" y="20"/>
                </a:lnTo>
                <a:lnTo>
                  <a:pt x="61" y="21"/>
                </a:lnTo>
                <a:lnTo>
                  <a:pt x="63" y="23"/>
                </a:lnTo>
                <a:lnTo>
                  <a:pt x="65" y="25"/>
                </a:lnTo>
                <a:lnTo>
                  <a:pt x="69" y="28"/>
                </a:lnTo>
                <a:lnTo>
                  <a:pt x="69" y="29"/>
                </a:lnTo>
                <a:lnTo>
                  <a:pt x="71" y="30"/>
                </a:lnTo>
                <a:lnTo>
                  <a:pt x="74" y="30"/>
                </a:lnTo>
                <a:lnTo>
                  <a:pt x="76" y="34"/>
                </a:lnTo>
                <a:lnTo>
                  <a:pt x="77" y="35"/>
                </a:lnTo>
                <a:lnTo>
                  <a:pt x="77" y="36"/>
                </a:lnTo>
                <a:lnTo>
                  <a:pt x="78" y="39"/>
                </a:lnTo>
                <a:lnTo>
                  <a:pt x="77" y="43"/>
                </a:lnTo>
                <a:lnTo>
                  <a:pt x="76" y="48"/>
                </a:lnTo>
                <a:lnTo>
                  <a:pt x="76" y="51"/>
                </a:lnTo>
                <a:lnTo>
                  <a:pt x="77" y="53"/>
                </a:lnTo>
                <a:lnTo>
                  <a:pt x="80" y="54"/>
                </a:lnTo>
                <a:lnTo>
                  <a:pt x="80" y="53"/>
                </a:lnTo>
                <a:lnTo>
                  <a:pt x="80" y="52"/>
                </a:lnTo>
                <a:lnTo>
                  <a:pt x="79" y="50"/>
                </a:lnTo>
                <a:lnTo>
                  <a:pt x="79" y="49"/>
                </a:lnTo>
                <a:lnTo>
                  <a:pt x="80" y="49"/>
                </a:lnTo>
                <a:lnTo>
                  <a:pt x="82" y="51"/>
                </a:lnTo>
                <a:lnTo>
                  <a:pt x="82" y="50"/>
                </a:lnTo>
                <a:lnTo>
                  <a:pt x="83" y="50"/>
                </a:lnTo>
                <a:lnTo>
                  <a:pt x="84" y="51"/>
                </a:lnTo>
                <a:lnTo>
                  <a:pt x="83" y="52"/>
                </a:lnTo>
                <a:lnTo>
                  <a:pt x="83" y="53"/>
                </a:lnTo>
                <a:lnTo>
                  <a:pt x="82" y="54"/>
                </a:lnTo>
                <a:lnTo>
                  <a:pt x="81" y="57"/>
                </a:lnTo>
                <a:lnTo>
                  <a:pt x="80" y="57"/>
                </a:lnTo>
                <a:lnTo>
                  <a:pt x="80" y="59"/>
                </a:lnTo>
                <a:lnTo>
                  <a:pt x="81" y="59"/>
                </a:lnTo>
                <a:lnTo>
                  <a:pt x="83" y="61"/>
                </a:lnTo>
                <a:lnTo>
                  <a:pt x="85" y="66"/>
                </a:lnTo>
                <a:lnTo>
                  <a:pt x="89" y="68"/>
                </a:lnTo>
                <a:lnTo>
                  <a:pt x="89" y="67"/>
                </a:lnTo>
                <a:lnTo>
                  <a:pt x="90" y="67"/>
                </a:lnTo>
                <a:lnTo>
                  <a:pt x="91" y="69"/>
                </a:lnTo>
                <a:lnTo>
                  <a:pt x="91" y="70"/>
                </a:lnTo>
                <a:lnTo>
                  <a:pt x="92" y="73"/>
                </a:lnTo>
                <a:lnTo>
                  <a:pt x="94" y="74"/>
                </a:lnTo>
                <a:lnTo>
                  <a:pt x="95" y="74"/>
                </a:lnTo>
                <a:lnTo>
                  <a:pt x="98" y="81"/>
                </a:lnTo>
                <a:lnTo>
                  <a:pt x="99" y="82"/>
                </a:lnTo>
                <a:lnTo>
                  <a:pt x="102" y="83"/>
                </a:lnTo>
                <a:lnTo>
                  <a:pt x="104" y="83"/>
                </a:lnTo>
                <a:lnTo>
                  <a:pt x="108" y="88"/>
                </a:lnTo>
                <a:lnTo>
                  <a:pt x="110" y="90"/>
                </a:lnTo>
                <a:lnTo>
                  <a:pt x="111" y="90"/>
                </a:lnTo>
                <a:lnTo>
                  <a:pt x="111" y="91"/>
                </a:lnTo>
                <a:lnTo>
                  <a:pt x="110" y="91"/>
                </a:lnTo>
                <a:lnTo>
                  <a:pt x="109" y="91"/>
                </a:lnTo>
                <a:lnTo>
                  <a:pt x="109" y="92"/>
                </a:lnTo>
                <a:lnTo>
                  <a:pt x="110" y="93"/>
                </a:lnTo>
                <a:lnTo>
                  <a:pt x="112" y="93"/>
                </a:lnTo>
                <a:lnTo>
                  <a:pt x="113" y="92"/>
                </a:lnTo>
                <a:lnTo>
                  <a:pt x="114" y="92"/>
                </a:lnTo>
                <a:lnTo>
                  <a:pt x="120" y="90"/>
                </a:lnTo>
                <a:lnTo>
                  <a:pt x="121" y="88"/>
                </a:lnTo>
                <a:lnTo>
                  <a:pt x="121" y="87"/>
                </a:lnTo>
                <a:lnTo>
                  <a:pt x="121" y="84"/>
                </a:lnTo>
                <a:lnTo>
                  <a:pt x="121" y="82"/>
                </a:lnTo>
                <a:lnTo>
                  <a:pt x="122" y="79"/>
                </a:lnTo>
                <a:lnTo>
                  <a:pt x="123" y="80"/>
                </a:lnTo>
                <a:lnTo>
                  <a:pt x="122" y="74"/>
                </a:lnTo>
                <a:lnTo>
                  <a:pt x="122" y="71"/>
                </a:lnTo>
                <a:lnTo>
                  <a:pt x="122" y="66"/>
                </a:lnTo>
                <a:lnTo>
                  <a:pt x="121" y="61"/>
                </a:lnTo>
                <a:lnTo>
                  <a:pt x="120" y="60"/>
                </a:lnTo>
                <a:lnTo>
                  <a:pt x="116" y="54"/>
                </a:lnTo>
                <a:lnTo>
                  <a:pt x="113" y="48"/>
                </a:lnTo>
                <a:lnTo>
                  <a:pt x="110" y="44"/>
                </a:lnTo>
                <a:lnTo>
                  <a:pt x="110" y="43"/>
                </a:lnTo>
                <a:lnTo>
                  <a:pt x="109" y="40"/>
                </a:lnTo>
                <a:lnTo>
                  <a:pt x="109" y="39"/>
                </a:lnTo>
                <a:lnTo>
                  <a:pt x="110" y="38"/>
                </a:lnTo>
                <a:lnTo>
                  <a:pt x="110" y="37"/>
                </a:lnTo>
                <a:lnTo>
                  <a:pt x="106" y="31"/>
                </a:lnTo>
                <a:lnTo>
                  <a:pt x="103" y="29"/>
                </a:lnTo>
                <a:lnTo>
                  <a:pt x="102" y="28"/>
                </a:lnTo>
                <a:lnTo>
                  <a:pt x="101" y="27"/>
                </a:lnTo>
                <a:lnTo>
                  <a:pt x="99" y="24"/>
                </a:lnTo>
                <a:lnTo>
                  <a:pt x="95" y="17"/>
                </a:lnTo>
                <a:lnTo>
                  <a:pt x="94" y="14"/>
                </a:lnTo>
                <a:lnTo>
                  <a:pt x="92" y="8"/>
                </a:lnTo>
                <a:lnTo>
                  <a:pt x="92" y="7"/>
                </a:lnTo>
                <a:lnTo>
                  <a:pt x="91" y="7"/>
                </a:lnTo>
                <a:lnTo>
                  <a:pt x="90" y="6"/>
                </a:lnTo>
                <a:lnTo>
                  <a:pt x="90" y="2"/>
                </a:lnTo>
                <a:lnTo>
                  <a:pt x="89" y="1"/>
                </a:lnTo>
                <a:lnTo>
                  <a:pt x="88" y="1"/>
                </a:lnTo>
                <a:lnTo>
                  <a:pt x="86" y="1"/>
                </a:lnTo>
                <a:lnTo>
                  <a:pt x="83" y="0"/>
                </a:lnTo>
                <a:lnTo>
                  <a:pt x="82" y="1"/>
                </a:lnTo>
                <a:lnTo>
                  <a:pt x="82" y="2"/>
                </a:lnTo>
                <a:lnTo>
                  <a:pt x="81" y="3"/>
                </a:lnTo>
                <a:lnTo>
                  <a:pt x="82" y="7"/>
                </a:lnTo>
                <a:lnTo>
                  <a:pt x="82" y="9"/>
                </a:lnTo>
                <a:lnTo>
                  <a:pt x="80" y="8"/>
                </a:lnTo>
                <a:lnTo>
                  <a:pt x="79" y="6"/>
                </a:lnTo>
                <a:lnTo>
                  <a:pt x="40" y="8"/>
                </a:lnTo>
                <a:lnTo>
                  <a:pt x="39" y="7"/>
                </a:lnTo>
                <a:lnTo>
                  <a:pt x="39" y="6"/>
                </a:lnTo>
                <a:lnTo>
                  <a:pt x="38" y="4"/>
                </a:lnTo>
                <a:lnTo>
                  <a:pt x="38" y="3"/>
                </a:lnTo>
                <a:close/>
              </a:path>
            </a:pathLst>
          </a:custGeom>
          <a:solidFill>
            <a:srgbClr val="6987EB"/>
          </a:solidFill>
          <a:ln w="12700" cmpd="sng">
            <a:solidFill>
              <a:schemeClr val="tx1"/>
            </a:solidFill>
            <a:prstDash val="solid"/>
            <a:round/>
            <a:headEnd/>
            <a:tailEnd/>
          </a:ln>
        </p:spPr>
        <p:txBody>
          <a:bodyPr/>
          <a:lstStyle/>
          <a:p>
            <a:endParaRPr lang="en-US"/>
          </a:p>
        </p:txBody>
      </p:sp>
      <p:sp>
        <p:nvSpPr>
          <p:cNvPr id="31763" name="Freeform 20"/>
          <p:cNvSpPr>
            <a:spLocks/>
          </p:cNvSpPr>
          <p:nvPr/>
        </p:nvSpPr>
        <p:spPr bwMode="auto">
          <a:xfrm>
            <a:off x="5988050" y="3169395"/>
            <a:ext cx="441325" cy="465138"/>
          </a:xfrm>
          <a:custGeom>
            <a:avLst/>
            <a:gdLst>
              <a:gd name="T0" fmla="*/ 2147483647 w 61"/>
              <a:gd name="T1" fmla="*/ 0 h 60"/>
              <a:gd name="T2" fmla="*/ 2147483647 w 61"/>
              <a:gd name="T3" fmla="*/ 2147483647 h 60"/>
              <a:gd name="T4" fmla="*/ 2147483647 w 61"/>
              <a:gd name="T5" fmla="*/ 2147483647 h 60"/>
              <a:gd name="T6" fmla="*/ 2147483647 w 61"/>
              <a:gd name="T7" fmla="*/ 2147483647 h 60"/>
              <a:gd name="T8" fmla="*/ 2147483647 w 61"/>
              <a:gd name="T9" fmla="*/ 2147483647 h 60"/>
              <a:gd name="T10" fmla="*/ 2147483647 w 61"/>
              <a:gd name="T11" fmla="*/ 2147483647 h 60"/>
              <a:gd name="T12" fmla="*/ 2147483647 w 61"/>
              <a:gd name="T13" fmla="*/ 2147483647 h 60"/>
              <a:gd name="T14" fmla="*/ 2147483647 w 61"/>
              <a:gd name="T15" fmla="*/ 2147483647 h 60"/>
              <a:gd name="T16" fmla="*/ 2147483647 w 61"/>
              <a:gd name="T17" fmla="*/ 2147483647 h 60"/>
              <a:gd name="T18" fmla="*/ 2147483647 w 61"/>
              <a:gd name="T19" fmla="*/ 2147483647 h 60"/>
              <a:gd name="T20" fmla="*/ 2147483647 w 61"/>
              <a:gd name="T21" fmla="*/ 2147483647 h 60"/>
              <a:gd name="T22" fmla="*/ 2147483647 w 61"/>
              <a:gd name="T23" fmla="*/ 2147483647 h 60"/>
              <a:gd name="T24" fmla="*/ 2147483647 w 61"/>
              <a:gd name="T25" fmla="*/ 2147483647 h 60"/>
              <a:gd name="T26" fmla="*/ 2147483647 w 61"/>
              <a:gd name="T27" fmla="*/ 2147483647 h 60"/>
              <a:gd name="T28" fmla="*/ 2147483647 w 61"/>
              <a:gd name="T29" fmla="*/ 2147483647 h 60"/>
              <a:gd name="T30" fmla="*/ 0 w 61"/>
              <a:gd name="T31" fmla="*/ 2147483647 h 60"/>
              <a:gd name="T32" fmla="*/ 0 w 61"/>
              <a:gd name="T33" fmla="*/ 2147483647 h 60"/>
              <a:gd name="T34" fmla="*/ 2147483647 w 61"/>
              <a:gd name="T35" fmla="*/ 2147483647 h 60"/>
              <a:gd name="T36" fmla="*/ 2147483647 w 61"/>
              <a:gd name="T37" fmla="*/ 2147483647 h 60"/>
              <a:gd name="T38" fmla="*/ 2147483647 w 61"/>
              <a:gd name="T39" fmla="*/ 2147483647 h 60"/>
              <a:gd name="T40" fmla="*/ 2147483647 w 61"/>
              <a:gd name="T41" fmla="*/ 2147483647 h 60"/>
              <a:gd name="T42" fmla="*/ 2147483647 w 61"/>
              <a:gd name="T43" fmla="*/ 2147483647 h 60"/>
              <a:gd name="T44" fmla="*/ 2147483647 w 61"/>
              <a:gd name="T45" fmla="*/ 2147483647 h 60"/>
              <a:gd name="T46" fmla="*/ 2147483647 w 61"/>
              <a:gd name="T47" fmla="*/ 2147483647 h 60"/>
              <a:gd name="T48" fmla="*/ 2147483647 w 61"/>
              <a:gd name="T49" fmla="*/ 2147483647 h 60"/>
              <a:gd name="T50" fmla="*/ 2147483647 w 61"/>
              <a:gd name="T51" fmla="*/ 2147483647 h 60"/>
              <a:gd name="T52" fmla="*/ 2147483647 w 61"/>
              <a:gd name="T53" fmla="*/ 2147483647 h 60"/>
              <a:gd name="T54" fmla="*/ 2147483647 w 61"/>
              <a:gd name="T55" fmla="*/ 2147483647 h 60"/>
              <a:gd name="T56" fmla="*/ 2147483647 w 61"/>
              <a:gd name="T57" fmla="*/ 2147483647 h 60"/>
              <a:gd name="T58" fmla="*/ 2147483647 w 61"/>
              <a:gd name="T59" fmla="*/ 2147483647 h 60"/>
              <a:gd name="T60" fmla="*/ 2147483647 w 61"/>
              <a:gd name="T61" fmla="*/ 2147483647 h 60"/>
              <a:gd name="T62" fmla="*/ 2147483647 w 61"/>
              <a:gd name="T63" fmla="*/ 2147483647 h 60"/>
              <a:gd name="T64" fmla="*/ 2147483647 w 61"/>
              <a:gd name="T65" fmla="*/ 2147483647 h 60"/>
              <a:gd name="T66" fmla="*/ 2147483647 w 61"/>
              <a:gd name="T67" fmla="*/ 2147483647 h 60"/>
              <a:gd name="T68" fmla="*/ 2147483647 w 61"/>
              <a:gd name="T69" fmla="*/ 2147483647 h 60"/>
              <a:gd name="T70" fmla="*/ 2147483647 w 61"/>
              <a:gd name="T71" fmla="*/ 2147483647 h 60"/>
              <a:gd name="T72" fmla="*/ 2147483647 w 61"/>
              <a:gd name="T73" fmla="*/ 2147483647 h 60"/>
              <a:gd name="T74" fmla="*/ 2147483647 w 61"/>
              <a:gd name="T75" fmla="*/ 2147483647 h 60"/>
              <a:gd name="T76" fmla="*/ 2147483647 w 61"/>
              <a:gd name="T77" fmla="*/ 2147483647 h 60"/>
              <a:gd name="T78" fmla="*/ 2147483647 w 61"/>
              <a:gd name="T79" fmla="*/ 2147483647 h 60"/>
              <a:gd name="T80" fmla="*/ 2147483647 w 61"/>
              <a:gd name="T81" fmla="*/ 2147483647 h 60"/>
              <a:gd name="T82" fmla="*/ 2147483647 w 61"/>
              <a:gd name="T83" fmla="*/ 2147483647 h 60"/>
              <a:gd name="T84" fmla="*/ 2147483647 w 61"/>
              <a:gd name="T85" fmla="*/ 2147483647 h 60"/>
              <a:gd name="T86" fmla="*/ 2147483647 w 61"/>
              <a:gd name="T87" fmla="*/ 2147483647 h 60"/>
              <a:gd name="T88" fmla="*/ 2147483647 w 61"/>
              <a:gd name="T89" fmla="*/ 2147483647 h 60"/>
              <a:gd name="T90" fmla="*/ 2147483647 w 61"/>
              <a:gd name="T91" fmla="*/ 2147483647 h 60"/>
              <a:gd name="T92" fmla="*/ 2147483647 w 61"/>
              <a:gd name="T93" fmla="*/ 2147483647 h 60"/>
              <a:gd name="T94" fmla="*/ 2147483647 w 61"/>
              <a:gd name="T95" fmla="*/ 2147483647 h 60"/>
              <a:gd name="T96" fmla="*/ 2147483647 w 61"/>
              <a:gd name="T97" fmla="*/ 2147483647 h 60"/>
              <a:gd name="T98" fmla="*/ 2147483647 w 61"/>
              <a:gd name="T99" fmla="*/ 2147483647 h 60"/>
              <a:gd name="T100" fmla="*/ 2147483647 w 61"/>
              <a:gd name="T101" fmla="*/ 2147483647 h 60"/>
              <a:gd name="T102" fmla="*/ 2147483647 w 61"/>
              <a:gd name="T103" fmla="*/ 2147483647 h 60"/>
              <a:gd name="T104" fmla="*/ 2147483647 w 61"/>
              <a:gd name="T105" fmla="*/ 2147483647 h 60"/>
              <a:gd name="T106" fmla="*/ 2147483647 w 61"/>
              <a:gd name="T107" fmla="*/ 2147483647 h 60"/>
              <a:gd name="T108" fmla="*/ 2147483647 w 61"/>
              <a:gd name="T109" fmla="*/ 0 h 6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1"/>
              <a:gd name="T166" fmla="*/ 0 h 60"/>
              <a:gd name="T167" fmla="*/ 61 w 61"/>
              <a:gd name="T168" fmla="*/ 60 h 6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1" h="60">
                <a:moveTo>
                  <a:pt x="21" y="0"/>
                </a:moveTo>
                <a:lnTo>
                  <a:pt x="20" y="0"/>
                </a:lnTo>
                <a:lnTo>
                  <a:pt x="19" y="1"/>
                </a:lnTo>
                <a:lnTo>
                  <a:pt x="20" y="3"/>
                </a:lnTo>
                <a:lnTo>
                  <a:pt x="18" y="4"/>
                </a:lnTo>
                <a:lnTo>
                  <a:pt x="21" y="5"/>
                </a:lnTo>
                <a:lnTo>
                  <a:pt x="20" y="12"/>
                </a:lnTo>
                <a:lnTo>
                  <a:pt x="19" y="13"/>
                </a:lnTo>
                <a:lnTo>
                  <a:pt x="19" y="14"/>
                </a:lnTo>
                <a:lnTo>
                  <a:pt x="19" y="15"/>
                </a:lnTo>
                <a:lnTo>
                  <a:pt x="19" y="17"/>
                </a:lnTo>
                <a:lnTo>
                  <a:pt x="18" y="19"/>
                </a:lnTo>
                <a:lnTo>
                  <a:pt x="17" y="19"/>
                </a:lnTo>
                <a:lnTo>
                  <a:pt x="15" y="22"/>
                </a:lnTo>
                <a:lnTo>
                  <a:pt x="13" y="23"/>
                </a:lnTo>
                <a:lnTo>
                  <a:pt x="12" y="23"/>
                </a:lnTo>
                <a:lnTo>
                  <a:pt x="11" y="24"/>
                </a:lnTo>
                <a:lnTo>
                  <a:pt x="11" y="25"/>
                </a:lnTo>
                <a:lnTo>
                  <a:pt x="10" y="26"/>
                </a:lnTo>
                <a:lnTo>
                  <a:pt x="9" y="29"/>
                </a:lnTo>
                <a:lnTo>
                  <a:pt x="9" y="30"/>
                </a:lnTo>
                <a:lnTo>
                  <a:pt x="8" y="32"/>
                </a:lnTo>
                <a:lnTo>
                  <a:pt x="6" y="30"/>
                </a:lnTo>
                <a:lnTo>
                  <a:pt x="5" y="30"/>
                </a:lnTo>
                <a:lnTo>
                  <a:pt x="4" y="34"/>
                </a:lnTo>
                <a:lnTo>
                  <a:pt x="4" y="36"/>
                </a:lnTo>
                <a:lnTo>
                  <a:pt x="4" y="38"/>
                </a:lnTo>
                <a:lnTo>
                  <a:pt x="3" y="39"/>
                </a:lnTo>
                <a:lnTo>
                  <a:pt x="2" y="41"/>
                </a:lnTo>
                <a:lnTo>
                  <a:pt x="0" y="41"/>
                </a:lnTo>
                <a:lnTo>
                  <a:pt x="0" y="43"/>
                </a:lnTo>
                <a:lnTo>
                  <a:pt x="0" y="45"/>
                </a:lnTo>
                <a:lnTo>
                  <a:pt x="0" y="46"/>
                </a:lnTo>
                <a:lnTo>
                  <a:pt x="1" y="47"/>
                </a:lnTo>
                <a:lnTo>
                  <a:pt x="3" y="51"/>
                </a:lnTo>
                <a:lnTo>
                  <a:pt x="5" y="53"/>
                </a:lnTo>
                <a:lnTo>
                  <a:pt x="6" y="54"/>
                </a:lnTo>
                <a:lnTo>
                  <a:pt x="6" y="53"/>
                </a:lnTo>
                <a:lnTo>
                  <a:pt x="8" y="54"/>
                </a:lnTo>
                <a:lnTo>
                  <a:pt x="8" y="55"/>
                </a:lnTo>
                <a:lnTo>
                  <a:pt x="9" y="55"/>
                </a:lnTo>
                <a:lnTo>
                  <a:pt x="10" y="55"/>
                </a:lnTo>
                <a:lnTo>
                  <a:pt x="11" y="56"/>
                </a:lnTo>
                <a:lnTo>
                  <a:pt x="10" y="57"/>
                </a:lnTo>
                <a:lnTo>
                  <a:pt x="12" y="59"/>
                </a:lnTo>
                <a:lnTo>
                  <a:pt x="15" y="60"/>
                </a:lnTo>
                <a:lnTo>
                  <a:pt x="17" y="60"/>
                </a:lnTo>
                <a:lnTo>
                  <a:pt x="18" y="59"/>
                </a:lnTo>
                <a:lnTo>
                  <a:pt x="18" y="58"/>
                </a:lnTo>
                <a:lnTo>
                  <a:pt x="19" y="57"/>
                </a:lnTo>
                <a:lnTo>
                  <a:pt x="20" y="58"/>
                </a:lnTo>
                <a:lnTo>
                  <a:pt x="21" y="59"/>
                </a:lnTo>
                <a:lnTo>
                  <a:pt x="22" y="58"/>
                </a:lnTo>
                <a:lnTo>
                  <a:pt x="25" y="57"/>
                </a:lnTo>
                <a:lnTo>
                  <a:pt x="26" y="55"/>
                </a:lnTo>
                <a:lnTo>
                  <a:pt x="27" y="56"/>
                </a:lnTo>
                <a:lnTo>
                  <a:pt x="30" y="53"/>
                </a:lnTo>
                <a:lnTo>
                  <a:pt x="31" y="54"/>
                </a:lnTo>
                <a:lnTo>
                  <a:pt x="33" y="51"/>
                </a:lnTo>
                <a:lnTo>
                  <a:pt x="32" y="50"/>
                </a:lnTo>
                <a:lnTo>
                  <a:pt x="33" y="48"/>
                </a:lnTo>
                <a:lnTo>
                  <a:pt x="35" y="43"/>
                </a:lnTo>
                <a:lnTo>
                  <a:pt x="38" y="32"/>
                </a:lnTo>
                <a:lnTo>
                  <a:pt x="40" y="33"/>
                </a:lnTo>
                <a:lnTo>
                  <a:pt x="40" y="34"/>
                </a:lnTo>
                <a:lnTo>
                  <a:pt x="41" y="35"/>
                </a:lnTo>
                <a:lnTo>
                  <a:pt x="43" y="34"/>
                </a:lnTo>
                <a:lnTo>
                  <a:pt x="44" y="32"/>
                </a:lnTo>
                <a:lnTo>
                  <a:pt x="45" y="28"/>
                </a:lnTo>
                <a:lnTo>
                  <a:pt x="46" y="27"/>
                </a:lnTo>
                <a:lnTo>
                  <a:pt x="48" y="27"/>
                </a:lnTo>
                <a:lnTo>
                  <a:pt x="49" y="25"/>
                </a:lnTo>
                <a:lnTo>
                  <a:pt x="50" y="25"/>
                </a:lnTo>
                <a:lnTo>
                  <a:pt x="51" y="23"/>
                </a:lnTo>
                <a:lnTo>
                  <a:pt x="51" y="21"/>
                </a:lnTo>
                <a:lnTo>
                  <a:pt x="52" y="20"/>
                </a:lnTo>
                <a:lnTo>
                  <a:pt x="52" y="19"/>
                </a:lnTo>
                <a:lnTo>
                  <a:pt x="52" y="16"/>
                </a:lnTo>
                <a:lnTo>
                  <a:pt x="52" y="15"/>
                </a:lnTo>
                <a:lnTo>
                  <a:pt x="53" y="15"/>
                </a:lnTo>
                <a:lnTo>
                  <a:pt x="59" y="19"/>
                </a:lnTo>
                <a:lnTo>
                  <a:pt x="60" y="19"/>
                </a:lnTo>
                <a:lnTo>
                  <a:pt x="61" y="16"/>
                </a:lnTo>
                <a:lnTo>
                  <a:pt x="59" y="13"/>
                </a:lnTo>
                <a:lnTo>
                  <a:pt x="59" y="12"/>
                </a:lnTo>
                <a:lnTo>
                  <a:pt x="58" y="11"/>
                </a:lnTo>
                <a:lnTo>
                  <a:pt x="57" y="12"/>
                </a:lnTo>
                <a:lnTo>
                  <a:pt x="56" y="11"/>
                </a:lnTo>
                <a:lnTo>
                  <a:pt x="55" y="11"/>
                </a:lnTo>
                <a:lnTo>
                  <a:pt x="51" y="12"/>
                </a:lnTo>
                <a:lnTo>
                  <a:pt x="50" y="13"/>
                </a:lnTo>
                <a:lnTo>
                  <a:pt x="49" y="14"/>
                </a:lnTo>
                <a:lnTo>
                  <a:pt x="47" y="14"/>
                </a:lnTo>
                <a:lnTo>
                  <a:pt x="46" y="13"/>
                </a:lnTo>
                <a:lnTo>
                  <a:pt x="46" y="15"/>
                </a:lnTo>
                <a:lnTo>
                  <a:pt x="45" y="15"/>
                </a:lnTo>
                <a:lnTo>
                  <a:pt x="44" y="17"/>
                </a:lnTo>
                <a:lnTo>
                  <a:pt x="42" y="17"/>
                </a:lnTo>
                <a:lnTo>
                  <a:pt x="40" y="20"/>
                </a:lnTo>
                <a:lnTo>
                  <a:pt x="39" y="20"/>
                </a:lnTo>
                <a:lnTo>
                  <a:pt x="38" y="21"/>
                </a:lnTo>
                <a:lnTo>
                  <a:pt x="36" y="13"/>
                </a:lnTo>
                <a:lnTo>
                  <a:pt x="23" y="15"/>
                </a:lnTo>
                <a:lnTo>
                  <a:pt x="21" y="0"/>
                </a:lnTo>
                <a:close/>
              </a:path>
            </a:pathLst>
          </a:custGeom>
          <a:solidFill>
            <a:srgbClr val="6987EB"/>
          </a:solidFill>
          <a:ln w="12700" cmpd="sng">
            <a:solidFill>
              <a:schemeClr val="tx1"/>
            </a:solidFill>
            <a:prstDash val="solid"/>
            <a:round/>
            <a:headEnd/>
            <a:tailEnd/>
          </a:ln>
        </p:spPr>
        <p:txBody>
          <a:bodyPr/>
          <a:lstStyle/>
          <a:p>
            <a:endParaRPr lang="en-US"/>
          </a:p>
        </p:txBody>
      </p:sp>
      <p:sp>
        <p:nvSpPr>
          <p:cNvPr id="31764" name="Freeform 21"/>
          <p:cNvSpPr>
            <a:spLocks/>
          </p:cNvSpPr>
          <p:nvPr/>
        </p:nvSpPr>
        <p:spPr bwMode="auto">
          <a:xfrm>
            <a:off x="4845050" y="3820270"/>
            <a:ext cx="484188" cy="479425"/>
          </a:xfrm>
          <a:custGeom>
            <a:avLst/>
            <a:gdLst>
              <a:gd name="T0" fmla="*/ 0 w 67"/>
              <a:gd name="T1" fmla="*/ 2147483647 h 62"/>
              <a:gd name="T2" fmla="*/ 2147483647 w 67"/>
              <a:gd name="T3" fmla="*/ 0 h 62"/>
              <a:gd name="T4" fmla="*/ 2147483647 w 67"/>
              <a:gd name="T5" fmla="*/ 2147483647 h 62"/>
              <a:gd name="T6" fmla="*/ 2147483647 w 67"/>
              <a:gd name="T7" fmla="*/ 2147483647 h 62"/>
              <a:gd name="T8" fmla="*/ 2147483647 w 67"/>
              <a:gd name="T9" fmla="*/ 2147483647 h 62"/>
              <a:gd name="T10" fmla="*/ 2147483647 w 67"/>
              <a:gd name="T11" fmla="*/ 2147483647 h 62"/>
              <a:gd name="T12" fmla="*/ 2147483647 w 67"/>
              <a:gd name="T13" fmla="*/ 2147483647 h 62"/>
              <a:gd name="T14" fmla="*/ 2147483647 w 67"/>
              <a:gd name="T15" fmla="*/ 2147483647 h 62"/>
              <a:gd name="T16" fmla="*/ 2147483647 w 67"/>
              <a:gd name="T17" fmla="*/ 2147483647 h 62"/>
              <a:gd name="T18" fmla="*/ 2147483647 w 67"/>
              <a:gd name="T19" fmla="*/ 2147483647 h 62"/>
              <a:gd name="T20" fmla="*/ 2147483647 w 67"/>
              <a:gd name="T21" fmla="*/ 2147483647 h 62"/>
              <a:gd name="T22" fmla="*/ 2147483647 w 67"/>
              <a:gd name="T23" fmla="*/ 2147483647 h 62"/>
              <a:gd name="T24" fmla="*/ 2147483647 w 67"/>
              <a:gd name="T25" fmla="*/ 2147483647 h 62"/>
              <a:gd name="T26" fmla="*/ 2147483647 w 67"/>
              <a:gd name="T27" fmla="*/ 2147483647 h 62"/>
              <a:gd name="T28" fmla="*/ 2147483647 w 67"/>
              <a:gd name="T29" fmla="*/ 2147483647 h 62"/>
              <a:gd name="T30" fmla="*/ 2147483647 w 67"/>
              <a:gd name="T31" fmla="*/ 2147483647 h 62"/>
              <a:gd name="T32" fmla="*/ 2147483647 w 67"/>
              <a:gd name="T33" fmla="*/ 2147483647 h 62"/>
              <a:gd name="T34" fmla="*/ 2147483647 w 67"/>
              <a:gd name="T35" fmla="*/ 2147483647 h 62"/>
              <a:gd name="T36" fmla="*/ 2147483647 w 67"/>
              <a:gd name="T37" fmla="*/ 2147483647 h 62"/>
              <a:gd name="T38" fmla="*/ 2147483647 w 67"/>
              <a:gd name="T39" fmla="*/ 2147483647 h 62"/>
              <a:gd name="T40" fmla="*/ 2147483647 w 67"/>
              <a:gd name="T41" fmla="*/ 2147483647 h 62"/>
              <a:gd name="T42" fmla="*/ 2147483647 w 67"/>
              <a:gd name="T43" fmla="*/ 2147483647 h 62"/>
              <a:gd name="T44" fmla="*/ 2147483647 w 67"/>
              <a:gd name="T45" fmla="*/ 2147483647 h 62"/>
              <a:gd name="T46" fmla="*/ 2147483647 w 67"/>
              <a:gd name="T47" fmla="*/ 2147483647 h 62"/>
              <a:gd name="T48" fmla="*/ 2147483647 w 67"/>
              <a:gd name="T49" fmla="*/ 2147483647 h 62"/>
              <a:gd name="T50" fmla="*/ 2147483647 w 67"/>
              <a:gd name="T51" fmla="*/ 2147483647 h 62"/>
              <a:gd name="T52" fmla="*/ 2147483647 w 67"/>
              <a:gd name="T53" fmla="*/ 2147483647 h 62"/>
              <a:gd name="T54" fmla="*/ 2147483647 w 67"/>
              <a:gd name="T55" fmla="*/ 2147483647 h 62"/>
              <a:gd name="T56" fmla="*/ 2147483647 w 67"/>
              <a:gd name="T57" fmla="*/ 2147483647 h 62"/>
              <a:gd name="T58" fmla="*/ 2147483647 w 67"/>
              <a:gd name="T59" fmla="*/ 2147483647 h 62"/>
              <a:gd name="T60" fmla="*/ 2147483647 w 67"/>
              <a:gd name="T61" fmla="*/ 2147483647 h 62"/>
              <a:gd name="T62" fmla="*/ 2147483647 w 67"/>
              <a:gd name="T63" fmla="*/ 2147483647 h 62"/>
              <a:gd name="T64" fmla="*/ 2147483647 w 67"/>
              <a:gd name="T65" fmla="*/ 2147483647 h 62"/>
              <a:gd name="T66" fmla="*/ 2147483647 w 67"/>
              <a:gd name="T67" fmla="*/ 2147483647 h 62"/>
              <a:gd name="T68" fmla="*/ 2147483647 w 67"/>
              <a:gd name="T69" fmla="*/ 2147483647 h 62"/>
              <a:gd name="T70" fmla="*/ 2147483647 w 67"/>
              <a:gd name="T71" fmla="*/ 2147483647 h 62"/>
              <a:gd name="T72" fmla="*/ 2147483647 w 67"/>
              <a:gd name="T73" fmla="*/ 2147483647 h 62"/>
              <a:gd name="T74" fmla="*/ 2147483647 w 67"/>
              <a:gd name="T75" fmla="*/ 2147483647 h 62"/>
              <a:gd name="T76" fmla="*/ 2147483647 w 67"/>
              <a:gd name="T77" fmla="*/ 2147483647 h 62"/>
              <a:gd name="T78" fmla="*/ 2147483647 w 67"/>
              <a:gd name="T79" fmla="*/ 2147483647 h 62"/>
              <a:gd name="T80" fmla="*/ 2147483647 w 67"/>
              <a:gd name="T81" fmla="*/ 2147483647 h 62"/>
              <a:gd name="T82" fmla="*/ 2147483647 w 67"/>
              <a:gd name="T83" fmla="*/ 2147483647 h 62"/>
              <a:gd name="T84" fmla="*/ 2147483647 w 67"/>
              <a:gd name="T85" fmla="*/ 2147483647 h 62"/>
              <a:gd name="T86" fmla="*/ 2147483647 w 67"/>
              <a:gd name="T87" fmla="*/ 2147483647 h 62"/>
              <a:gd name="T88" fmla="*/ 2147483647 w 67"/>
              <a:gd name="T89" fmla="*/ 2147483647 h 62"/>
              <a:gd name="T90" fmla="*/ 2147483647 w 67"/>
              <a:gd name="T91" fmla="*/ 2147483647 h 62"/>
              <a:gd name="T92" fmla="*/ 2147483647 w 67"/>
              <a:gd name="T93" fmla="*/ 2147483647 h 62"/>
              <a:gd name="T94" fmla="*/ 2147483647 w 67"/>
              <a:gd name="T95" fmla="*/ 2147483647 h 62"/>
              <a:gd name="T96" fmla="*/ 0 w 67"/>
              <a:gd name="T97" fmla="*/ 2147483647 h 62"/>
              <a:gd name="T98" fmla="*/ 0 w 67"/>
              <a:gd name="T99" fmla="*/ 2147483647 h 6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7"/>
              <a:gd name="T151" fmla="*/ 0 h 62"/>
              <a:gd name="T152" fmla="*/ 67 w 67"/>
              <a:gd name="T153" fmla="*/ 62 h 6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7" h="62">
                <a:moveTo>
                  <a:pt x="0" y="3"/>
                </a:moveTo>
                <a:lnTo>
                  <a:pt x="60" y="0"/>
                </a:lnTo>
                <a:lnTo>
                  <a:pt x="60" y="1"/>
                </a:lnTo>
                <a:lnTo>
                  <a:pt x="61" y="2"/>
                </a:lnTo>
                <a:lnTo>
                  <a:pt x="62" y="3"/>
                </a:lnTo>
                <a:lnTo>
                  <a:pt x="61" y="5"/>
                </a:lnTo>
                <a:lnTo>
                  <a:pt x="60" y="6"/>
                </a:lnTo>
                <a:lnTo>
                  <a:pt x="58" y="8"/>
                </a:lnTo>
                <a:lnTo>
                  <a:pt x="58" y="9"/>
                </a:lnTo>
                <a:lnTo>
                  <a:pt x="67" y="9"/>
                </a:lnTo>
                <a:lnTo>
                  <a:pt x="67" y="10"/>
                </a:lnTo>
                <a:lnTo>
                  <a:pt x="66" y="12"/>
                </a:lnTo>
                <a:lnTo>
                  <a:pt x="65" y="13"/>
                </a:lnTo>
                <a:lnTo>
                  <a:pt x="64" y="17"/>
                </a:lnTo>
                <a:lnTo>
                  <a:pt x="62" y="19"/>
                </a:lnTo>
                <a:lnTo>
                  <a:pt x="62" y="22"/>
                </a:lnTo>
                <a:lnTo>
                  <a:pt x="62" y="25"/>
                </a:lnTo>
                <a:lnTo>
                  <a:pt x="60" y="26"/>
                </a:lnTo>
                <a:lnTo>
                  <a:pt x="60" y="27"/>
                </a:lnTo>
                <a:lnTo>
                  <a:pt x="57" y="29"/>
                </a:lnTo>
                <a:lnTo>
                  <a:pt x="57" y="32"/>
                </a:lnTo>
                <a:lnTo>
                  <a:pt x="57" y="35"/>
                </a:lnTo>
                <a:lnTo>
                  <a:pt x="56" y="36"/>
                </a:lnTo>
                <a:lnTo>
                  <a:pt x="54" y="38"/>
                </a:lnTo>
                <a:lnTo>
                  <a:pt x="52" y="40"/>
                </a:lnTo>
                <a:lnTo>
                  <a:pt x="51" y="41"/>
                </a:lnTo>
                <a:lnTo>
                  <a:pt x="51" y="43"/>
                </a:lnTo>
                <a:lnTo>
                  <a:pt x="50" y="45"/>
                </a:lnTo>
                <a:lnTo>
                  <a:pt x="50" y="46"/>
                </a:lnTo>
                <a:lnTo>
                  <a:pt x="49" y="49"/>
                </a:lnTo>
                <a:lnTo>
                  <a:pt x="48" y="51"/>
                </a:lnTo>
                <a:lnTo>
                  <a:pt x="49" y="54"/>
                </a:lnTo>
                <a:lnTo>
                  <a:pt x="50" y="55"/>
                </a:lnTo>
                <a:lnTo>
                  <a:pt x="50" y="57"/>
                </a:lnTo>
                <a:lnTo>
                  <a:pt x="50" y="58"/>
                </a:lnTo>
                <a:lnTo>
                  <a:pt x="49" y="60"/>
                </a:lnTo>
                <a:lnTo>
                  <a:pt x="50" y="61"/>
                </a:lnTo>
                <a:lnTo>
                  <a:pt x="8" y="62"/>
                </a:lnTo>
                <a:lnTo>
                  <a:pt x="8" y="53"/>
                </a:lnTo>
                <a:lnTo>
                  <a:pt x="6" y="52"/>
                </a:lnTo>
                <a:lnTo>
                  <a:pt x="4" y="53"/>
                </a:lnTo>
                <a:lnTo>
                  <a:pt x="2" y="51"/>
                </a:lnTo>
                <a:lnTo>
                  <a:pt x="2" y="22"/>
                </a:lnTo>
                <a:lnTo>
                  <a:pt x="0" y="3"/>
                </a:lnTo>
                <a:close/>
              </a:path>
            </a:pathLst>
          </a:custGeom>
          <a:solidFill>
            <a:schemeClr val="bg1"/>
          </a:solidFill>
          <a:ln w="12700" cmpd="sng">
            <a:solidFill>
              <a:schemeClr val="tx1"/>
            </a:solidFill>
            <a:prstDash val="solid"/>
            <a:round/>
            <a:headEnd/>
            <a:tailEnd/>
          </a:ln>
        </p:spPr>
        <p:txBody>
          <a:bodyPr/>
          <a:lstStyle/>
          <a:p>
            <a:endParaRPr lang="en-US"/>
          </a:p>
        </p:txBody>
      </p:sp>
      <p:sp>
        <p:nvSpPr>
          <p:cNvPr id="31765" name="Freeform 22"/>
          <p:cNvSpPr>
            <a:spLocks/>
          </p:cNvSpPr>
          <p:nvPr/>
        </p:nvSpPr>
        <p:spPr bwMode="auto">
          <a:xfrm>
            <a:off x="2103438" y="2721720"/>
            <a:ext cx="781050" cy="1423988"/>
          </a:xfrm>
          <a:custGeom>
            <a:avLst/>
            <a:gdLst>
              <a:gd name="T0" fmla="*/ 2147483647 w 108"/>
              <a:gd name="T1" fmla="*/ 2147483647 h 184"/>
              <a:gd name="T2" fmla="*/ 2147483647 w 108"/>
              <a:gd name="T3" fmla="*/ 2147483647 h 184"/>
              <a:gd name="T4" fmla="*/ 2147483647 w 108"/>
              <a:gd name="T5" fmla="*/ 2147483647 h 184"/>
              <a:gd name="T6" fmla="*/ 2147483647 w 108"/>
              <a:gd name="T7" fmla="*/ 2147483647 h 184"/>
              <a:gd name="T8" fmla="*/ 2147483647 w 108"/>
              <a:gd name="T9" fmla="*/ 2147483647 h 184"/>
              <a:gd name="T10" fmla="*/ 2147483647 w 108"/>
              <a:gd name="T11" fmla="*/ 2147483647 h 184"/>
              <a:gd name="T12" fmla="*/ 2147483647 w 108"/>
              <a:gd name="T13" fmla="*/ 2147483647 h 184"/>
              <a:gd name="T14" fmla="*/ 2147483647 w 108"/>
              <a:gd name="T15" fmla="*/ 2147483647 h 184"/>
              <a:gd name="T16" fmla="*/ 2147483647 w 108"/>
              <a:gd name="T17" fmla="*/ 2147483647 h 184"/>
              <a:gd name="T18" fmla="*/ 2147483647 w 108"/>
              <a:gd name="T19" fmla="*/ 2147483647 h 184"/>
              <a:gd name="T20" fmla="*/ 2147483647 w 108"/>
              <a:gd name="T21" fmla="*/ 2147483647 h 184"/>
              <a:gd name="T22" fmla="*/ 2147483647 w 108"/>
              <a:gd name="T23" fmla="*/ 2147483647 h 184"/>
              <a:gd name="T24" fmla="*/ 2147483647 w 108"/>
              <a:gd name="T25" fmla="*/ 2147483647 h 184"/>
              <a:gd name="T26" fmla="*/ 2147483647 w 108"/>
              <a:gd name="T27" fmla="*/ 2147483647 h 184"/>
              <a:gd name="T28" fmla="*/ 2147483647 w 108"/>
              <a:gd name="T29" fmla="*/ 2147483647 h 184"/>
              <a:gd name="T30" fmla="*/ 2147483647 w 108"/>
              <a:gd name="T31" fmla="*/ 2147483647 h 184"/>
              <a:gd name="T32" fmla="*/ 2147483647 w 108"/>
              <a:gd name="T33" fmla="*/ 2147483647 h 184"/>
              <a:gd name="T34" fmla="*/ 2147483647 w 108"/>
              <a:gd name="T35" fmla="*/ 2147483647 h 184"/>
              <a:gd name="T36" fmla="*/ 2147483647 w 108"/>
              <a:gd name="T37" fmla="*/ 2147483647 h 184"/>
              <a:gd name="T38" fmla="*/ 2147483647 w 108"/>
              <a:gd name="T39" fmla="*/ 2147483647 h 184"/>
              <a:gd name="T40" fmla="*/ 2147483647 w 108"/>
              <a:gd name="T41" fmla="*/ 2147483647 h 184"/>
              <a:gd name="T42" fmla="*/ 2147483647 w 108"/>
              <a:gd name="T43" fmla="*/ 2147483647 h 184"/>
              <a:gd name="T44" fmla="*/ 2147483647 w 108"/>
              <a:gd name="T45" fmla="*/ 2147483647 h 184"/>
              <a:gd name="T46" fmla="*/ 2147483647 w 108"/>
              <a:gd name="T47" fmla="*/ 2147483647 h 184"/>
              <a:gd name="T48" fmla="*/ 2147483647 w 108"/>
              <a:gd name="T49" fmla="*/ 2147483647 h 184"/>
              <a:gd name="T50" fmla="*/ 2147483647 w 108"/>
              <a:gd name="T51" fmla="*/ 2147483647 h 184"/>
              <a:gd name="T52" fmla="*/ 2147483647 w 108"/>
              <a:gd name="T53" fmla="*/ 2147483647 h 184"/>
              <a:gd name="T54" fmla="*/ 2147483647 w 108"/>
              <a:gd name="T55" fmla="*/ 2147483647 h 184"/>
              <a:gd name="T56" fmla="*/ 2147483647 w 108"/>
              <a:gd name="T57" fmla="*/ 2147483647 h 184"/>
              <a:gd name="T58" fmla="*/ 2147483647 w 108"/>
              <a:gd name="T59" fmla="*/ 2147483647 h 184"/>
              <a:gd name="T60" fmla="*/ 2147483647 w 108"/>
              <a:gd name="T61" fmla="*/ 2147483647 h 184"/>
              <a:gd name="T62" fmla="*/ 0 w 108"/>
              <a:gd name="T63" fmla="*/ 2147483647 h 184"/>
              <a:gd name="T64" fmla="*/ 0 w 108"/>
              <a:gd name="T65" fmla="*/ 2147483647 h 184"/>
              <a:gd name="T66" fmla="*/ 2147483647 w 108"/>
              <a:gd name="T67" fmla="*/ 2147483647 h 184"/>
              <a:gd name="T68" fmla="*/ 2147483647 w 108"/>
              <a:gd name="T69" fmla="*/ 2147483647 h 184"/>
              <a:gd name="T70" fmla="*/ 2147483647 w 108"/>
              <a:gd name="T71" fmla="*/ 2147483647 h 184"/>
              <a:gd name="T72" fmla="*/ 2147483647 w 108"/>
              <a:gd name="T73" fmla="*/ 2147483647 h 184"/>
              <a:gd name="T74" fmla="*/ 2147483647 w 108"/>
              <a:gd name="T75" fmla="*/ 2147483647 h 184"/>
              <a:gd name="T76" fmla="*/ 2147483647 w 108"/>
              <a:gd name="T77" fmla="*/ 2147483647 h 184"/>
              <a:gd name="T78" fmla="*/ 2147483647 w 108"/>
              <a:gd name="T79" fmla="*/ 2147483647 h 184"/>
              <a:gd name="T80" fmla="*/ 2147483647 w 108"/>
              <a:gd name="T81" fmla="*/ 2147483647 h 184"/>
              <a:gd name="T82" fmla="*/ 2147483647 w 108"/>
              <a:gd name="T83" fmla="*/ 2147483647 h 184"/>
              <a:gd name="T84" fmla="*/ 2147483647 w 108"/>
              <a:gd name="T85" fmla="*/ 2147483647 h 184"/>
              <a:gd name="T86" fmla="*/ 2147483647 w 108"/>
              <a:gd name="T87" fmla="*/ 2147483647 h 184"/>
              <a:gd name="T88" fmla="*/ 2147483647 w 108"/>
              <a:gd name="T89" fmla="*/ 2147483647 h 184"/>
              <a:gd name="T90" fmla="*/ 2147483647 w 108"/>
              <a:gd name="T91" fmla="*/ 2147483647 h 184"/>
              <a:gd name="T92" fmla="*/ 2147483647 w 108"/>
              <a:gd name="T93" fmla="*/ 2147483647 h 18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08"/>
              <a:gd name="T142" fmla="*/ 0 h 184"/>
              <a:gd name="T143" fmla="*/ 108 w 108"/>
              <a:gd name="T144" fmla="*/ 184 h 18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08" h="184">
                <a:moveTo>
                  <a:pt x="94" y="183"/>
                </a:moveTo>
                <a:lnTo>
                  <a:pt x="61" y="180"/>
                </a:lnTo>
                <a:lnTo>
                  <a:pt x="61" y="179"/>
                </a:lnTo>
                <a:lnTo>
                  <a:pt x="60" y="178"/>
                </a:lnTo>
                <a:lnTo>
                  <a:pt x="60" y="177"/>
                </a:lnTo>
                <a:lnTo>
                  <a:pt x="61" y="177"/>
                </a:lnTo>
                <a:lnTo>
                  <a:pt x="60" y="176"/>
                </a:lnTo>
                <a:lnTo>
                  <a:pt x="60" y="175"/>
                </a:lnTo>
                <a:lnTo>
                  <a:pt x="60" y="174"/>
                </a:lnTo>
                <a:lnTo>
                  <a:pt x="60" y="169"/>
                </a:lnTo>
                <a:lnTo>
                  <a:pt x="57" y="163"/>
                </a:lnTo>
                <a:lnTo>
                  <a:pt x="55" y="161"/>
                </a:lnTo>
                <a:lnTo>
                  <a:pt x="54" y="159"/>
                </a:lnTo>
                <a:lnTo>
                  <a:pt x="50" y="156"/>
                </a:lnTo>
                <a:lnTo>
                  <a:pt x="48" y="156"/>
                </a:lnTo>
                <a:lnTo>
                  <a:pt x="47" y="155"/>
                </a:lnTo>
                <a:lnTo>
                  <a:pt x="48" y="153"/>
                </a:lnTo>
                <a:lnTo>
                  <a:pt x="48" y="152"/>
                </a:lnTo>
                <a:lnTo>
                  <a:pt x="48" y="151"/>
                </a:lnTo>
                <a:lnTo>
                  <a:pt x="46" y="150"/>
                </a:lnTo>
                <a:lnTo>
                  <a:pt x="43" y="149"/>
                </a:lnTo>
                <a:lnTo>
                  <a:pt x="41" y="149"/>
                </a:lnTo>
                <a:lnTo>
                  <a:pt x="39" y="147"/>
                </a:lnTo>
                <a:lnTo>
                  <a:pt x="37" y="143"/>
                </a:lnTo>
                <a:lnTo>
                  <a:pt x="35" y="141"/>
                </a:lnTo>
                <a:lnTo>
                  <a:pt x="33" y="141"/>
                </a:lnTo>
                <a:lnTo>
                  <a:pt x="27" y="138"/>
                </a:lnTo>
                <a:lnTo>
                  <a:pt x="25" y="138"/>
                </a:lnTo>
                <a:lnTo>
                  <a:pt x="22" y="136"/>
                </a:lnTo>
                <a:lnTo>
                  <a:pt x="21" y="135"/>
                </a:lnTo>
                <a:lnTo>
                  <a:pt x="21" y="133"/>
                </a:lnTo>
                <a:lnTo>
                  <a:pt x="22" y="132"/>
                </a:lnTo>
                <a:lnTo>
                  <a:pt x="22" y="129"/>
                </a:lnTo>
                <a:lnTo>
                  <a:pt x="23" y="128"/>
                </a:lnTo>
                <a:lnTo>
                  <a:pt x="23" y="127"/>
                </a:lnTo>
                <a:lnTo>
                  <a:pt x="22" y="124"/>
                </a:lnTo>
                <a:lnTo>
                  <a:pt x="21" y="124"/>
                </a:lnTo>
                <a:lnTo>
                  <a:pt x="21" y="122"/>
                </a:lnTo>
                <a:lnTo>
                  <a:pt x="21" y="121"/>
                </a:lnTo>
                <a:lnTo>
                  <a:pt x="22" y="120"/>
                </a:lnTo>
                <a:lnTo>
                  <a:pt x="20" y="118"/>
                </a:lnTo>
                <a:lnTo>
                  <a:pt x="16" y="111"/>
                </a:lnTo>
                <a:lnTo>
                  <a:pt x="16" y="109"/>
                </a:lnTo>
                <a:lnTo>
                  <a:pt x="15" y="107"/>
                </a:lnTo>
                <a:lnTo>
                  <a:pt x="15" y="106"/>
                </a:lnTo>
                <a:lnTo>
                  <a:pt x="12" y="102"/>
                </a:lnTo>
                <a:lnTo>
                  <a:pt x="12" y="97"/>
                </a:lnTo>
                <a:lnTo>
                  <a:pt x="13" y="96"/>
                </a:lnTo>
                <a:lnTo>
                  <a:pt x="14" y="96"/>
                </a:lnTo>
                <a:lnTo>
                  <a:pt x="15" y="95"/>
                </a:lnTo>
                <a:lnTo>
                  <a:pt x="15" y="92"/>
                </a:lnTo>
                <a:lnTo>
                  <a:pt x="14" y="91"/>
                </a:lnTo>
                <a:lnTo>
                  <a:pt x="12" y="90"/>
                </a:lnTo>
                <a:lnTo>
                  <a:pt x="10" y="88"/>
                </a:lnTo>
                <a:lnTo>
                  <a:pt x="9" y="86"/>
                </a:lnTo>
                <a:lnTo>
                  <a:pt x="9" y="80"/>
                </a:lnTo>
                <a:lnTo>
                  <a:pt x="10" y="79"/>
                </a:lnTo>
                <a:lnTo>
                  <a:pt x="9" y="78"/>
                </a:lnTo>
                <a:lnTo>
                  <a:pt x="10" y="78"/>
                </a:lnTo>
                <a:lnTo>
                  <a:pt x="10" y="75"/>
                </a:lnTo>
                <a:lnTo>
                  <a:pt x="11" y="75"/>
                </a:lnTo>
                <a:lnTo>
                  <a:pt x="12" y="76"/>
                </a:lnTo>
                <a:lnTo>
                  <a:pt x="12" y="78"/>
                </a:lnTo>
                <a:lnTo>
                  <a:pt x="12" y="79"/>
                </a:lnTo>
                <a:lnTo>
                  <a:pt x="14" y="80"/>
                </a:lnTo>
                <a:lnTo>
                  <a:pt x="14" y="79"/>
                </a:lnTo>
                <a:lnTo>
                  <a:pt x="15" y="78"/>
                </a:lnTo>
                <a:lnTo>
                  <a:pt x="14" y="75"/>
                </a:lnTo>
                <a:lnTo>
                  <a:pt x="13" y="73"/>
                </a:lnTo>
                <a:lnTo>
                  <a:pt x="14" y="71"/>
                </a:lnTo>
                <a:lnTo>
                  <a:pt x="13" y="70"/>
                </a:lnTo>
                <a:lnTo>
                  <a:pt x="12" y="72"/>
                </a:lnTo>
                <a:lnTo>
                  <a:pt x="12" y="73"/>
                </a:lnTo>
                <a:lnTo>
                  <a:pt x="11" y="74"/>
                </a:lnTo>
                <a:lnTo>
                  <a:pt x="9" y="73"/>
                </a:lnTo>
                <a:lnTo>
                  <a:pt x="7" y="70"/>
                </a:lnTo>
                <a:lnTo>
                  <a:pt x="5" y="69"/>
                </a:lnTo>
                <a:lnTo>
                  <a:pt x="6" y="68"/>
                </a:lnTo>
                <a:lnTo>
                  <a:pt x="6" y="61"/>
                </a:lnTo>
                <a:lnTo>
                  <a:pt x="4" y="59"/>
                </a:lnTo>
                <a:lnTo>
                  <a:pt x="3" y="56"/>
                </a:lnTo>
                <a:lnTo>
                  <a:pt x="1" y="51"/>
                </a:lnTo>
                <a:lnTo>
                  <a:pt x="2" y="49"/>
                </a:lnTo>
                <a:lnTo>
                  <a:pt x="1" y="48"/>
                </a:lnTo>
                <a:lnTo>
                  <a:pt x="1" y="46"/>
                </a:lnTo>
                <a:lnTo>
                  <a:pt x="2" y="43"/>
                </a:lnTo>
                <a:lnTo>
                  <a:pt x="3" y="41"/>
                </a:lnTo>
                <a:lnTo>
                  <a:pt x="4" y="40"/>
                </a:lnTo>
                <a:lnTo>
                  <a:pt x="3" y="36"/>
                </a:lnTo>
                <a:lnTo>
                  <a:pt x="2" y="33"/>
                </a:lnTo>
                <a:lnTo>
                  <a:pt x="2" y="32"/>
                </a:lnTo>
                <a:lnTo>
                  <a:pt x="1" y="31"/>
                </a:lnTo>
                <a:lnTo>
                  <a:pt x="0" y="30"/>
                </a:lnTo>
                <a:lnTo>
                  <a:pt x="0" y="28"/>
                </a:lnTo>
                <a:lnTo>
                  <a:pt x="0" y="26"/>
                </a:lnTo>
                <a:lnTo>
                  <a:pt x="0" y="24"/>
                </a:lnTo>
                <a:lnTo>
                  <a:pt x="2" y="21"/>
                </a:lnTo>
                <a:lnTo>
                  <a:pt x="6" y="16"/>
                </a:lnTo>
                <a:lnTo>
                  <a:pt x="6" y="15"/>
                </a:lnTo>
                <a:lnTo>
                  <a:pt x="7" y="13"/>
                </a:lnTo>
                <a:lnTo>
                  <a:pt x="8" y="12"/>
                </a:lnTo>
                <a:lnTo>
                  <a:pt x="9" y="10"/>
                </a:lnTo>
                <a:lnTo>
                  <a:pt x="9" y="5"/>
                </a:lnTo>
                <a:lnTo>
                  <a:pt x="8" y="3"/>
                </a:lnTo>
                <a:lnTo>
                  <a:pt x="9" y="1"/>
                </a:lnTo>
                <a:lnTo>
                  <a:pt x="10" y="0"/>
                </a:lnTo>
                <a:lnTo>
                  <a:pt x="61" y="13"/>
                </a:lnTo>
                <a:lnTo>
                  <a:pt x="48" y="64"/>
                </a:lnTo>
                <a:lnTo>
                  <a:pt x="104" y="146"/>
                </a:lnTo>
                <a:lnTo>
                  <a:pt x="104" y="148"/>
                </a:lnTo>
                <a:lnTo>
                  <a:pt x="104" y="149"/>
                </a:lnTo>
                <a:lnTo>
                  <a:pt x="104" y="150"/>
                </a:lnTo>
                <a:lnTo>
                  <a:pt x="105" y="152"/>
                </a:lnTo>
                <a:lnTo>
                  <a:pt x="105" y="153"/>
                </a:lnTo>
                <a:lnTo>
                  <a:pt x="105" y="155"/>
                </a:lnTo>
                <a:lnTo>
                  <a:pt x="106" y="157"/>
                </a:lnTo>
                <a:lnTo>
                  <a:pt x="107" y="158"/>
                </a:lnTo>
                <a:lnTo>
                  <a:pt x="108" y="160"/>
                </a:lnTo>
                <a:lnTo>
                  <a:pt x="107" y="160"/>
                </a:lnTo>
                <a:lnTo>
                  <a:pt x="105" y="161"/>
                </a:lnTo>
                <a:lnTo>
                  <a:pt x="103" y="162"/>
                </a:lnTo>
                <a:lnTo>
                  <a:pt x="102" y="164"/>
                </a:lnTo>
                <a:lnTo>
                  <a:pt x="100" y="169"/>
                </a:lnTo>
                <a:lnTo>
                  <a:pt x="98" y="172"/>
                </a:lnTo>
                <a:lnTo>
                  <a:pt x="96" y="172"/>
                </a:lnTo>
                <a:lnTo>
                  <a:pt x="96" y="173"/>
                </a:lnTo>
                <a:lnTo>
                  <a:pt x="97" y="174"/>
                </a:lnTo>
                <a:lnTo>
                  <a:pt x="96" y="175"/>
                </a:lnTo>
                <a:lnTo>
                  <a:pt x="96" y="177"/>
                </a:lnTo>
                <a:lnTo>
                  <a:pt x="96" y="178"/>
                </a:lnTo>
                <a:lnTo>
                  <a:pt x="98" y="180"/>
                </a:lnTo>
                <a:lnTo>
                  <a:pt x="99" y="181"/>
                </a:lnTo>
                <a:lnTo>
                  <a:pt x="98" y="181"/>
                </a:lnTo>
                <a:lnTo>
                  <a:pt x="98" y="183"/>
                </a:lnTo>
                <a:lnTo>
                  <a:pt x="97" y="184"/>
                </a:lnTo>
                <a:lnTo>
                  <a:pt x="96" y="184"/>
                </a:lnTo>
                <a:lnTo>
                  <a:pt x="94" y="183"/>
                </a:lnTo>
                <a:close/>
              </a:path>
            </a:pathLst>
          </a:custGeom>
          <a:solidFill>
            <a:srgbClr val="AAC8F5"/>
          </a:solidFill>
          <a:ln w="12700" cmpd="sng">
            <a:solidFill>
              <a:schemeClr val="tx1"/>
            </a:solidFill>
            <a:prstDash val="solid"/>
            <a:round/>
            <a:headEnd/>
            <a:tailEnd/>
          </a:ln>
        </p:spPr>
        <p:txBody>
          <a:bodyPr/>
          <a:lstStyle/>
          <a:p>
            <a:endParaRPr lang="en-US"/>
          </a:p>
        </p:txBody>
      </p:sp>
      <p:sp>
        <p:nvSpPr>
          <p:cNvPr id="31766" name="Freeform 23"/>
          <p:cNvSpPr>
            <a:spLocks/>
          </p:cNvSpPr>
          <p:nvPr/>
        </p:nvSpPr>
        <p:spPr bwMode="auto">
          <a:xfrm>
            <a:off x="3324225" y="2612183"/>
            <a:ext cx="682625" cy="604837"/>
          </a:xfrm>
          <a:custGeom>
            <a:avLst/>
            <a:gdLst>
              <a:gd name="T0" fmla="*/ 2147483647 w 94"/>
              <a:gd name="T1" fmla="*/ 2147483647 h 78"/>
              <a:gd name="T2" fmla="*/ 2147483647 w 94"/>
              <a:gd name="T3" fmla="*/ 2147483647 h 78"/>
              <a:gd name="T4" fmla="*/ 2147483647 w 94"/>
              <a:gd name="T5" fmla="*/ 2147483647 h 78"/>
              <a:gd name="T6" fmla="*/ 2147483647 w 94"/>
              <a:gd name="T7" fmla="*/ 0 h 78"/>
              <a:gd name="T8" fmla="*/ 2147483647 w 94"/>
              <a:gd name="T9" fmla="*/ 2147483647 h 78"/>
              <a:gd name="T10" fmla="*/ 2147483647 w 94"/>
              <a:gd name="T11" fmla="*/ 2147483647 h 78"/>
              <a:gd name="T12" fmla="*/ 2147483647 w 94"/>
              <a:gd name="T13" fmla="*/ 2147483647 h 78"/>
              <a:gd name="T14" fmla="*/ 0 w 94"/>
              <a:gd name="T15" fmla="*/ 2147483647 h 78"/>
              <a:gd name="T16" fmla="*/ 2147483647 w 94"/>
              <a:gd name="T17" fmla="*/ 2147483647 h 78"/>
              <a:gd name="T18" fmla="*/ 2147483647 w 94"/>
              <a:gd name="T19" fmla="*/ 2147483647 h 78"/>
              <a:gd name="T20" fmla="*/ 2147483647 w 94"/>
              <a:gd name="T21" fmla="*/ 2147483647 h 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4"/>
              <a:gd name="T34" fmla="*/ 0 h 78"/>
              <a:gd name="T35" fmla="*/ 94 w 94"/>
              <a:gd name="T36" fmla="*/ 78 h 7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4" h="78">
                <a:moveTo>
                  <a:pt x="88" y="78"/>
                </a:moveTo>
                <a:lnTo>
                  <a:pt x="91" y="44"/>
                </a:lnTo>
                <a:lnTo>
                  <a:pt x="94" y="10"/>
                </a:lnTo>
                <a:lnTo>
                  <a:pt x="10" y="0"/>
                </a:lnTo>
                <a:lnTo>
                  <a:pt x="9" y="8"/>
                </a:lnTo>
                <a:lnTo>
                  <a:pt x="3" y="50"/>
                </a:lnTo>
                <a:lnTo>
                  <a:pt x="2" y="50"/>
                </a:lnTo>
                <a:lnTo>
                  <a:pt x="0" y="67"/>
                </a:lnTo>
                <a:lnTo>
                  <a:pt x="25" y="71"/>
                </a:lnTo>
                <a:lnTo>
                  <a:pt x="88" y="78"/>
                </a:lnTo>
                <a:close/>
              </a:path>
            </a:pathLst>
          </a:custGeom>
          <a:solidFill>
            <a:schemeClr val="bg1"/>
          </a:solidFill>
          <a:ln w="12700" cmpd="sng">
            <a:solidFill>
              <a:schemeClr val="tx1"/>
            </a:solidFill>
            <a:prstDash val="solid"/>
            <a:round/>
            <a:headEnd/>
            <a:tailEnd/>
          </a:ln>
        </p:spPr>
        <p:txBody>
          <a:bodyPr/>
          <a:lstStyle/>
          <a:p>
            <a:endParaRPr lang="en-US"/>
          </a:p>
        </p:txBody>
      </p:sp>
      <p:sp>
        <p:nvSpPr>
          <p:cNvPr id="31767" name="Freeform 24"/>
          <p:cNvSpPr>
            <a:spLocks/>
          </p:cNvSpPr>
          <p:nvPr/>
        </p:nvSpPr>
        <p:spPr bwMode="auto">
          <a:xfrm>
            <a:off x="3435350" y="3163045"/>
            <a:ext cx="715963" cy="595313"/>
          </a:xfrm>
          <a:custGeom>
            <a:avLst/>
            <a:gdLst>
              <a:gd name="T0" fmla="*/ 0 w 99"/>
              <a:gd name="T1" fmla="*/ 2147483647 h 77"/>
              <a:gd name="T2" fmla="*/ 2147483647 w 99"/>
              <a:gd name="T3" fmla="*/ 0 h 77"/>
              <a:gd name="T4" fmla="*/ 2147483647 w 99"/>
              <a:gd name="T5" fmla="*/ 2147483647 h 77"/>
              <a:gd name="T6" fmla="*/ 2147483647 w 99"/>
              <a:gd name="T7" fmla="*/ 2147483647 h 77"/>
              <a:gd name="T8" fmla="*/ 2147483647 w 99"/>
              <a:gd name="T9" fmla="*/ 2147483647 h 77"/>
              <a:gd name="T10" fmla="*/ 2147483647 w 99"/>
              <a:gd name="T11" fmla="*/ 2147483647 h 77"/>
              <a:gd name="T12" fmla="*/ 2147483647 w 99"/>
              <a:gd name="T13" fmla="*/ 2147483647 h 77"/>
              <a:gd name="T14" fmla="*/ 0 w 99"/>
              <a:gd name="T15" fmla="*/ 2147483647 h 77"/>
              <a:gd name="T16" fmla="*/ 0 w 99"/>
              <a:gd name="T17" fmla="*/ 2147483647 h 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9"/>
              <a:gd name="T28" fmla="*/ 0 h 77"/>
              <a:gd name="T29" fmla="*/ 99 w 99"/>
              <a:gd name="T30" fmla="*/ 77 h 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9" h="77">
                <a:moveTo>
                  <a:pt x="0" y="67"/>
                </a:moveTo>
                <a:lnTo>
                  <a:pt x="10" y="0"/>
                </a:lnTo>
                <a:lnTo>
                  <a:pt x="73" y="7"/>
                </a:lnTo>
                <a:lnTo>
                  <a:pt x="99" y="9"/>
                </a:lnTo>
                <a:lnTo>
                  <a:pt x="98" y="26"/>
                </a:lnTo>
                <a:lnTo>
                  <a:pt x="95" y="77"/>
                </a:lnTo>
                <a:lnTo>
                  <a:pt x="82" y="76"/>
                </a:lnTo>
                <a:lnTo>
                  <a:pt x="0" y="67"/>
                </a:lnTo>
                <a:close/>
              </a:path>
            </a:pathLst>
          </a:custGeom>
          <a:solidFill>
            <a:srgbClr val="AAC8F5"/>
          </a:solidFill>
          <a:ln w="12700" cmpd="sng">
            <a:solidFill>
              <a:schemeClr val="tx1"/>
            </a:solidFill>
            <a:prstDash val="solid"/>
            <a:round/>
            <a:headEnd/>
            <a:tailEnd/>
          </a:ln>
        </p:spPr>
        <p:txBody>
          <a:bodyPr/>
          <a:lstStyle/>
          <a:p>
            <a:endParaRPr lang="en-US"/>
          </a:p>
        </p:txBody>
      </p:sp>
      <p:sp>
        <p:nvSpPr>
          <p:cNvPr id="31768" name="Freeform 25"/>
          <p:cNvSpPr>
            <a:spLocks/>
          </p:cNvSpPr>
          <p:nvPr/>
        </p:nvSpPr>
        <p:spPr bwMode="auto">
          <a:xfrm>
            <a:off x="3341688" y="3680570"/>
            <a:ext cx="684212" cy="758825"/>
          </a:xfrm>
          <a:custGeom>
            <a:avLst/>
            <a:gdLst>
              <a:gd name="T0" fmla="*/ 2147483647 w 95"/>
              <a:gd name="T1" fmla="*/ 0 h 98"/>
              <a:gd name="T2" fmla="*/ 0 w 95"/>
              <a:gd name="T3" fmla="*/ 2147483647 h 98"/>
              <a:gd name="T4" fmla="*/ 0 w 95"/>
              <a:gd name="T5" fmla="*/ 2147483647 h 98"/>
              <a:gd name="T6" fmla="*/ 2147483647 w 95"/>
              <a:gd name="T7" fmla="*/ 2147483647 h 98"/>
              <a:gd name="T8" fmla="*/ 2147483647 w 95"/>
              <a:gd name="T9" fmla="*/ 2147483647 h 98"/>
              <a:gd name="T10" fmla="*/ 2147483647 w 95"/>
              <a:gd name="T11" fmla="*/ 2147483647 h 98"/>
              <a:gd name="T12" fmla="*/ 2147483647 w 95"/>
              <a:gd name="T13" fmla="*/ 2147483647 h 98"/>
              <a:gd name="T14" fmla="*/ 2147483647 w 95"/>
              <a:gd name="T15" fmla="*/ 2147483647 h 98"/>
              <a:gd name="T16" fmla="*/ 2147483647 w 95"/>
              <a:gd name="T17" fmla="*/ 2147483647 h 98"/>
              <a:gd name="T18" fmla="*/ 2147483647 w 95"/>
              <a:gd name="T19" fmla="*/ 2147483647 h 98"/>
              <a:gd name="T20" fmla="*/ 2147483647 w 95"/>
              <a:gd name="T21" fmla="*/ 2147483647 h 98"/>
              <a:gd name="T22" fmla="*/ 2147483647 w 95"/>
              <a:gd name="T23" fmla="*/ 2147483647 h 98"/>
              <a:gd name="T24" fmla="*/ 2147483647 w 95"/>
              <a:gd name="T25" fmla="*/ 2147483647 h 98"/>
              <a:gd name="T26" fmla="*/ 2147483647 w 95"/>
              <a:gd name="T27" fmla="*/ 2147483647 h 98"/>
              <a:gd name="T28" fmla="*/ 2147483647 w 95"/>
              <a:gd name="T29" fmla="*/ 2147483647 h 98"/>
              <a:gd name="T30" fmla="*/ 2147483647 w 95"/>
              <a:gd name="T31" fmla="*/ 2147483647 h 98"/>
              <a:gd name="T32" fmla="*/ 2147483647 w 95"/>
              <a:gd name="T33" fmla="*/ 0 h 98"/>
              <a:gd name="T34" fmla="*/ 2147483647 w 95"/>
              <a:gd name="T35" fmla="*/ 0 h 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5"/>
              <a:gd name="T55" fmla="*/ 0 h 98"/>
              <a:gd name="T56" fmla="*/ 95 w 95"/>
              <a:gd name="T57" fmla="*/ 98 h 9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5" h="98">
                <a:moveTo>
                  <a:pt x="13" y="0"/>
                </a:moveTo>
                <a:lnTo>
                  <a:pt x="0" y="96"/>
                </a:lnTo>
                <a:lnTo>
                  <a:pt x="12" y="98"/>
                </a:lnTo>
                <a:lnTo>
                  <a:pt x="13" y="90"/>
                </a:lnTo>
                <a:lnTo>
                  <a:pt x="37" y="93"/>
                </a:lnTo>
                <a:lnTo>
                  <a:pt x="36" y="92"/>
                </a:lnTo>
                <a:lnTo>
                  <a:pt x="37" y="91"/>
                </a:lnTo>
                <a:lnTo>
                  <a:pt x="36" y="90"/>
                </a:lnTo>
                <a:lnTo>
                  <a:pt x="87" y="94"/>
                </a:lnTo>
                <a:lnTo>
                  <a:pt x="93" y="18"/>
                </a:lnTo>
                <a:lnTo>
                  <a:pt x="94" y="18"/>
                </a:lnTo>
                <a:lnTo>
                  <a:pt x="95" y="9"/>
                </a:lnTo>
                <a:lnTo>
                  <a:pt x="13" y="0"/>
                </a:lnTo>
                <a:close/>
              </a:path>
            </a:pathLst>
          </a:custGeom>
          <a:solidFill>
            <a:srgbClr val="AAC8F5"/>
          </a:solidFill>
          <a:ln w="12700" cmpd="sng">
            <a:solidFill>
              <a:schemeClr val="tx1"/>
            </a:solidFill>
            <a:prstDash val="solid"/>
            <a:round/>
            <a:headEnd/>
            <a:tailEnd/>
          </a:ln>
        </p:spPr>
        <p:txBody>
          <a:bodyPr/>
          <a:lstStyle/>
          <a:p>
            <a:endParaRPr lang="en-US"/>
          </a:p>
        </p:txBody>
      </p:sp>
      <p:sp>
        <p:nvSpPr>
          <p:cNvPr id="31769" name="Freeform 26"/>
          <p:cNvSpPr>
            <a:spLocks/>
          </p:cNvSpPr>
          <p:nvPr/>
        </p:nvSpPr>
        <p:spPr bwMode="auto">
          <a:xfrm>
            <a:off x="3600450" y="3820270"/>
            <a:ext cx="1368425" cy="1425575"/>
          </a:xfrm>
          <a:custGeom>
            <a:avLst/>
            <a:gdLst>
              <a:gd name="T0" fmla="*/ 2147483647 w 189"/>
              <a:gd name="T1" fmla="*/ 2147483647 h 184"/>
              <a:gd name="T2" fmla="*/ 2147483647 w 189"/>
              <a:gd name="T3" fmla="*/ 2147483647 h 184"/>
              <a:gd name="T4" fmla="*/ 2147483647 w 189"/>
              <a:gd name="T5" fmla="*/ 2147483647 h 184"/>
              <a:gd name="T6" fmla="*/ 2147483647 w 189"/>
              <a:gd name="T7" fmla="*/ 2147483647 h 184"/>
              <a:gd name="T8" fmla="*/ 2147483647 w 189"/>
              <a:gd name="T9" fmla="*/ 2147483647 h 184"/>
              <a:gd name="T10" fmla="*/ 2147483647 w 189"/>
              <a:gd name="T11" fmla="*/ 2147483647 h 184"/>
              <a:gd name="T12" fmla="*/ 2147483647 w 189"/>
              <a:gd name="T13" fmla="*/ 2147483647 h 184"/>
              <a:gd name="T14" fmla="*/ 2147483647 w 189"/>
              <a:gd name="T15" fmla="*/ 2147483647 h 184"/>
              <a:gd name="T16" fmla="*/ 2147483647 w 189"/>
              <a:gd name="T17" fmla="*/ 2147483647 h 184"/>
              <a:gd name="T18" fmla="*/ 2147483647 w 189"/>
              <a:gd name="T19" fmla="*/ 2147483647 h 184"/>
              <a:gd name="T20" fmla="*/ 2147483647 w 189"/>
              <a:gd name="T21" fmla="*/ 2147483647 h 184"/>
              <a:gd name="T22" fmla="*/ 2147483647 w 189"/>
              <a:gd name="T23" fmla="*/ 2147483647 h 184"/>
              <a:gd name="T24" fmla="*/ 2147483647 w 189"/>
              <a:gd name="T25" fmla="*/ 2147483647 h 184"/>
              <a:gd name="T26" fmla="*/ 2147483647 w 189"/>
              <a:gd name="T27" fmla="*/ 2147483647 h 184"/>
              <a:gd name="T28" fmla="*/ 2147483647 w 189"/>
              <a:gd name="T29" fmla="*/ 2147483647 h 184"/>
              <a:gd name="T30" fmla="*/ 2147483647 w 189"/>
              <a:gd name="T31" fmla="*/ 0 h 184"/>
              <a:gd name="T32" fmla="*/ 0 w 189"/>
              <a:gd name="T33" fmla="*/ 2147483647 h 184"/>
              <a:gd name="T34" fmla="*/ 2147483647 w 189"/>
              <a:gd name="T35" fmla="*/ 2147483647 h 184"/>
              <a:gd name="T36" fmla="*/ 2147483647 w 189"/>
              <a:gd name="T37" fmla="*/ 2147483647 h 184"/>
              <a:gd name="T38" fmla="*/ 2147483647 w 189"/>
              <a:gd name="T39" fmla="*/ 2147483647 h 184"/>
              <a:gd name="T40" fmla="*/ 2147483647 w 189"/>
              <a:gd name="T41" fmla="*/ 2147483647 h 184"/>
              <a:gd name="T42" fmla="*/ 2147483647 w 189"/>
              <a:gd name="T43" fmla="*/ 2147483647 h 184"/>
              <a:gd name="T44" fmla="*/ 2147483647 w 189"/>
              <a:gd name="T45" fmla="*/ 2147483647 h 184"/>
              <a:gd name="T46" fmla="*/ 2147483647 w 189"/>
              <a:gd name="T47" fmla="*/ 2147483647 h 184"/>
              <a:gd name="T48" fmla="*/ 2147483647 w 189"/>
              <a:gd name="T49" fmla="*/ 2147483647 h 184"/>
              <a:gd name="T50" fmla="*/ 2147483647 w 189"/>
              <a:gd name="T51" fmla="*/ 2147483647 h 184"/>
              <a:gd name="T52" fmla="*/ 2147483647 w 189"/>
              <a:gd name="T53" fmla="*/ 2147483647 h 184"/>
              <a:gd name="T54" fmla="*/ 2147483647 w 189"/>
              <a:gd name="T55" fmla="*/ 2147483647 h 184"/>
              <a:gd name="T56" fmla="*/ 2147483647 w 189"/>
              <a:gd name="T57" fmla="*/ 2147483647 h 184"/>
              <a:gd name="T58" fmla="*/ 2147483647 w 189"/>
              <a:gd name="T59" fmla="*/ 2147483647 h 184"/>
              <a:gd name="T60" fmla="*/ 2147483647 w 189"/>
              <a:gd name="T61" fmla="*/ 2147483647 h 184"/>
              <a:gd name="T62" fmla="*/ 2147483647 w 189"/>
              <a:gd name="T63" fmla="*/ 2147483647 h 184"/>
              <a:gd name="T64" fmla="*/ 2147483647 w 189"/>
              <a:gd name="T65" fmla="*/ 2147483647 h 184"/>
              <a:gd name="T66" fmla="*/ 2147483647 w 189"/>
              <a:gd name="T67" fmla="*/ 2147483647 h 184"/>
              <a:gd name="T68" fmla="*/ 2147483647 w 189"/>
              <a:gd name="T69" fmla="*/ 2147483647 h 184"/>
              <a:gd name="T70" fmla="*/ 2147483647 w 189"/>
              <a:gd name="T71" fmla="*/ 2147483647 h 184"/>
              <a:gd name="T72" fmla="*/ 2147483647 w 189"/>
              <a:gd name="T73" fmla="*/ 2147483647 h 184"/>
              <a:gd name="T74" fmla="*/ 2147483647 w 189"/>
              <a:gd name="T75" fmla="*/ 2147483647 h 184"/>
              <a:gd name="T76" fmla="*/ 2147483647 w 189"/>
              <a:gd name="T77" fmla="*/ 2147483647 h 184"/>
              <a:gd name="T78" fmla="*/ 2147483647 w 189"/>
              <a:gd name="T79" fmla="*/ 2147483647 h 184"/>
              <a:gd name="T80" fmla="*/ 2147483647 w 189"/>
              <a:gd name="T81" fmla="*/ 2147483647 h 184"/>
              <a:gd name="T82" fmla="*/ 2147483647 w 189"/>
              <a:gd name="T83" fmla="*/ 2147483647 h 184"/>
              <a:gd name="T84" fmla="*/ 2147483647 w 189"/>
              <a:gd name="T85" fmla="*/ 2147483647 h 184"/>
              <a:gd name="T86" fmla="*/ 2147483647 w 189"/>
              <a:gd name="T87" fmla="*/ 2147483647 h 184"/>
              <a:gd name="T88" fmla="*/ 2147483647 w 189"/>
              <a:gd name="T89" fmla="*/ 2147483647 h 184"/>
              <a:gd name="T90" fmla="*/ 2147483647 w 189"/>
              <a:gd name="T91" fmla="*/ 2147483647 h 184"/>
              <a:gd name="T92" fmla="*/ 2147483647 w 189"/>
              <a:gd name="T93" fmla="*/ 2147483647 h 184"/>
              <a:gd name="T94" fmla="*/ 2147483647 w 189"/>
              <a:gd name="T95" fmla="*/ 2147483647 h 184"/>
              <a:gd name="T96" fmla="*/ 2147483647 w 189"/>
              <a:gd name="T97" fmla="*/ 2147483647 h 184"/>
              <a:gd name="T98" fmla="*/ 2147483647 w 189"/>
              <a:gd name="T99" fmla="*/ 2147483647 h 184"/>
              <a:gd name="T100" fmla="*/ 2147483647 w 189"/>
              <a:gd name="T101" fmla="*/ 2147483647 h 184"/>
              <a:gd name="T102" fmla="*/ 2147483647 w 189"/>
              <a:gd name="T103" fmla="*/ 2147483647 h 184"/>
              <a:gd name="T104" fmla="*/ 2147483647 w 189"/>
              <a:gd name="T105" fmla="*/ 2147483647 h 184"/>
              <a:gd name="T106" fmla="*/ 2147483647 w 189"/>
              <a:gd name="T107" fmla="*/ 2147483647 h 184"/>
              <a:gd name="T108" fmla="*/ 2147483647 w 189"/>
              <a:gd name="T109" fmla="*/ 2147483647 h 184"/>
              <a:gd name="T110" fmla="*/ 2147483647 w 189"/>
              <a:gd name="T111" fmla="*/ 2147483647 h 184"/>
              <a:gd name="T112" fmla="*/ 2147483647 w 189"/>
              <a:gd name="T113" fmla="*/ 2147483647 h 184"/>
              <a:gd name="T114" fmla="*/ 2147483647 w 189"/>
              <a:gd name="T115" fmla="*/ 2147483647 h 184"/>
              <a:gd name="T116" fmla="*/ 2147483647 w 189"/>
              <a:gd name="T117" fmla="*/ 2147483647 h 184"/>
              <a:gd name="T118" fmla="*/ 2147483647 w 189"/>
              <a:gd name="T119" fmla="*/ 2147483647 h 18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89"/>
              <a:gd name="T181" fmla="*/ 0 h 184"/>
              <a:gd name="T182" fmla="*/ 189 w 189"/>
              <a:gd name="T183" fmla="*/ 184 h 18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89" h="184">
                <a:moveTo>
                  <a:pt x="174" y="51"/>
                </a:moveTo>
                <a:lnTo>
                  <a:pt x="173" y="51"/>
                </a:lnTo>
                <a:lnTo>
                  <a:pt x="172" y="51"/>
                </a:lnTo>
                <a:lnTo>
                  <a:pt x="171" y="50"/>
                </a:lnTo>
                <a:lnTo>
                  <a:pt x="165" y="47"/>
                </a:lnTo>
                <a:lnTo>
                  <a:pt x="164" y="47"/>
                </a:lnTo>
                <a:lnTo>
                  <a:pt x="162" y="48"/>
                </a:lnTo>
                <a:lnTo>
                  <a:pt x="159" y="47"/>
                </a:lnTo>
                <a:lnTo>
                  <a:pt x="158" y="47"/>
                </a:lnTo>
                <a:lnTo>
                  <a:pt x="157" y="47"/>
                </a:lnTo>
                <a:lnTo>
                  <a:pt x="154" y="48"/>
                </a:lnTo>
                <a:lnTo>
                  <a:pt x="151" y="49"/>
                </a:lnTo>
                <a:lnTo>
                  <a:pt x="150" y="49"/>
                </a:lnTo>
                <a:lnTo>
                  <a:pt x="148" y="51"/>
                </a:lnTo>
                <a:lnTo>
                  <a:pt x="146" y="49"/>
                </a:lnTo>
                <a:lnTo>
                  <a:pt x="145" y="49"/>
                </a:lnTo>
                <a:lnTo>
                  <a:pt x="145" y="48"/>
                </a:lnTo>
                <a:lnTo>
                  <a:pt x="143" y="48"/>
                </a:lnTo>
                <a:lnTo>
                  <a:pt x="143" y="49"/>
                </a:lnTo>
                <a:lnTo>
                  <a:pt x="142" y="49"/>
                </a:lnTo>
                <a:lnTo>
                  <a:pt x="141" y="48"/>
                </a:lnTo>
                <a:lnTo>
                  <a:pt x="140" y="47"/>
                </a:lnTo>
                <a:lnTo>
                  <a:pt x="139" y="48"/>
                </a:lnTo>
                <a:lnTo>
                  <a:pt x="138" y="49"/>
                </a:lnTo>
                <a:lnTo>
                  <a:pt x="138" y="50"/>
                </a:lnTo>
                <a:lnTo>
                  <a:pt x="137" y="51"/>
                </a:lnTo>
                <a:lnTo>
                  <a:pt x="136" y="50"/>
                </a:lnTo>
                <a:lnTo>
                  <a:pt x="137" y="48"/>
                </a:lnTo>
                <a:lnTo>
                  <a:pt x="136" y="48"/>
                </a:lnTo>
                <a:lnTo>
                  <a:pt x="135" y="48"/>
                </a:lnTo>
                <a:lnTo>
                  <a:pt x="134" y="49"/>
                </a:lnTo>
                <a:lnTo>
                  <a:pt x="133" y="49"/>
                </a:lnTo>
                <a:lnTo>
                  <a:pt x="130" y="46"/>
                </a:lnTo>
                <a:lnTo>
                  <a:pt x="129" y="47"/>
                </a:lnTo>
                <a:lnTo>
                  <a:pt x="128" y="48"/>
                </a:lnTo>
                <a:lnTo>
                  <a:pt x="126" y="48"/>
                </a:lnTo>
                <a:lnTo>
                  <a:pt x="126" y="46"/>
                </a:lnTo>
                <a:lnTo>
                  <a:pt x="125" y="46"/>
                </a:lnTo>
                <a:lnTo>
                  <a:pt x="124" y="44"/>
                </a:lnTo>
                <a:lnTo>
                  <a:pt x="123" y="44"/>
                </a:lnTo>
                <a:lnTo>
                  <a:pt x="120" y="43"/>
                </a:lnTo>
                <a:lnTo>
                  <a:pt x="119" y="44"/>
                </a:lnTo>
                <a:lnTo>
                  <a:pt x="117" y="44"/>
                </a:lnTo>
                <a:lnTo>
                  <a:pt x="117" y="42"/>
                </a:lnTo>
                <a:lnTo>
                  <a:pt x="116" y="43"/>
                </a:lnTo>
                <a:lnTo>
                  <a:pt x="115" y="43"/>
                </a:lnTo>
                <a:lnTo>
                  <a:pt x="113" y="42"/>
                </a:lnTo>
                <a:lnTo>
                  <a:pt x="109" y="42"/>
                </a:lnTo>
                <a:lnTo>
                  <a:pt x="109" y="41"/>
                </a:lnTo>
                <a:lnTo>
                  <a:pt x="108" y="40"/>
                </a:lnTo>
                <a:lnTo>
                  <a:pt x="108" y="39"/>
                </a:lnTo>
                <a:lnTo>
                  <a:pt x="106" y="38"/>
                </a:lnTo>
                <a:lnTo>
                  <a:pt x="105" y="39"/>
                </a:lnTo>
                <a:lnTo>
                  <a:pt x="103" y="39"/>
                </a:lnTo>
                <a:lnTo>
                  <a:pt x="102" y="38"/>
                </a:lnTo>
                <a:lnTo>
                  <a:pt x="100" y="36"/>
                </a:lnTo>
                <a:lnTo>
                  <a:pt x="99" y="35"/>
                </a:lnTo>
                <a:lnTo>
                  <a:pt x="98" y="35"/>
                </a:lnTo>
                <a:lnTo>
                  <a:pt x="99" y="2"/>
                </a:lnTo>
                <a:lnTo>
                  <a:pt x="58" y="0"/>
                </a:lnTo>
                <a:lnTo>
                  <a:pt x="57" y="0"/>
                </a:lnTo>
                <a:lnTo>
                  <a:pt x="51" y="76"/>
                </a:lnTo>
                <a:lnTo>
                  <a:pt x="0" y="72"/>
                </a:lnTo>
                <a:lnTo>
                  <a:pt x="1" y="73"/>
                </a:lnTo>
                <a:lnTo>
                  <a:pt x="0" y="74"/>
                </a:lnTo>
                <a:lnTo>
                  <a:pt x="1" y="75"/>
                </a:lnTo>
                <a:lnTo>
                  <a:pt x="3" y="77"/>
                </a:lnTo>
                <a:lnTo>
                  <a:pt x="4" y="79"/>
                </a:lnTo>
                <a:lnTo>
                  <a:pt x="5" y="81"/>
                </a:lnTo>
                <a:lnTo>
                  <a:pt x="8" y="83"/>
                </a:lnTo>
                <a:lnTo>
                  <a:pt x="16" y="92"/>
                </a:lnTo>
                <a:lnTo>
                  <a:pt x="22" y="98"/>
                </a:lnTo>
                <a:lnTo>
                  <a:pt x="23" y="99"/>
                </a:lnTo>
                <a:lnTo>
                  <a:pt x="23" y="100"/>
                </a:lnTo>
                <a:lnTo>
                  <a:pt x="23" y="101"/>
                </a:lnTo>
                <a:lnTo>
                  <a:pt x="24" y="102"/>
                </a:lnTo>
                <a:lnTo>
                  <a:pt x="25" y="104"/>
                </a:lnTo>
                <a:lnTo>
                  <a:pt x="25" y="110"/>
                </a:lnTo>
                <a:lnTo>
                  <a:pt x="25" y="112"/>
                </a:lnTo>
                <a:lnTo>
                  <a:pt x="28" y="115"/>
                </a:lnTo>
                <a:lnTo>
                  <a:pt x="38" y="123"/>
                </a:lnTo>
                <a:lnTo>
                  <a:pt x="45" y="127"/>
                </a:lnTo>
                <a:lnTo>
                  <a:pt x="46" y="127"/>
                </a:lnTo>
                <a:lnTo>
                  <a:pt x="48" y="127"/>
                </a:lnTo>
                <a:lnTo>
                  <a:pt x="49" y="125"/>
                </a:lnTo>
                <a:lnTo>
                  <a:pt x="50" y="124"/>
                </a:lnTo>
                <a:lnTo>
                  <a:pt x="53" y="117"/>
                </a:lnTo>
                <a:lnTo>
                  <a:pt x="55" y="115"/>
                </a:lnTo>
                <a:lnTo>
                  <a:pt x="56" y="114"/>
                </a:lnTo>
                <a:lnTo>
                  <a:pt x="58" y="115"/>
                </a:lnTo>
                <a:lnTo>
                  <a:pt x="59" y="115"/>
                </a:lnTo>
                <a:lnTo>
                  <a:pt x="59" y="114"/>
                </a:lnTo>
                <a:lnTo>
                  <a:pt x="60" y="113"/>
                </a:lnTo>
                <a:lnTo>
                  <a:pt x="61" y="114"/>
                </a:lnTo>
                <a:lnTo>
                  <a:pt x="62" y="114"/>
                </a:lnTo>
                <a:lnTo>
                  <a:pt x="66" y="115"/>
                </a:lnTo>
                <a:lnTo>
                  <a:pt x="67" y="115"/>
                </a:lnTo>
                <a:lnTo>
                  <a:pt x="70" y="116"/>
                </a:lnTo>
                <a:lnTo>
                  <a:pt x="71" y="116"/>
                </a:lnTo>
                <a:lnTo>
                  <a:pt x="74" y="117"/>
                </a:lnTo>
                <a:lnTo>
                  <a:pt x="75" y="119"/>
                </a:lnTo>
                <a:lnTo>
                  <a:pt x="75" y="120"/>
                </a:lnTo>
                <a:lnTo>
                  <a:pt x="76" y="120"/>
                </a:lnTo>
                <a:lnTo>
                  <a:pt x="77" y="121"/>
                </a:lnTo>
                <a:lnTo>
                  <a:pt x="79" y="123"/>
                </a:lnTo>
                <a:lnTo>
                  <a:pt x="82" y="126"/>
                </a:lnTo>
                <a:lnTo>
                  <a:pt x="83" y="128"/>
                </a:lnTo>
                <a:lnTo>
                  <a:pt x="83" y="129"/>
                </a:lnTo>
                <a:lnTo>
                  <a:pt x="88" y="140"/>
                </a:lnTo>
                <a:lnTo>
                  <a:pt x="89" y="142"/>
                </a:lnTo>
                <a:lnTo>
                  <a:pt x="93" y="147"/>
                </a:lnTo>
                <a:lnTo>
                  <a:pt x="94" y="149"/>
                </a:lnTo>
                <a:lnTo>
                  <a:pt x="97" y="152"/>
                </a:lnTo>
                <a:lnTo>
                  <a:pt x="98" y="153"/>
                </a:lnTo>
                <a:lnTo>
                  <a:pt x="99" y="154"/>
                </a:lnTo>
                <a:lnTo>
                  <a:pt x="100" y="155"/>
                </a:lnTo>
                <a:lnTo>
                  <a:pt x="100" y="159"/>
                </a:lnTo>
                <a:lnTo>
                  <a:pt x="101" y="160"/>
                </a:lnTo>
                <a:lnTo>
                  <a:pt x="101" y="164"/>
                </a:lnTo>
                <a:lnTo>
                  <a:pt x="102" y="165"/>
                </a:lnTo>
                <a:lnTo>
                  <a:pt x="105" y="172"/>
                </a:lnTo>
                <a:lnTo>
                  <a:pt x="106" y="174"/>
                </a:lnTo>
                <a:lnTo>
                  <a:pt x="108" y="174"/>
                </a:lnTo>
                <a:lnTo>
                  <a:pt x="111" y="176"/>
                </a:lnTo>
                <a:lnTo>
                  <a:pt x="114" y="177"/>
                </a:lnTo>
                <a:lnTo>
                  <a:pt x="119" y="180"/>
                </a:lnTo>
                <a:lnTo>
                  <a:pt x="125" y="181"/>
                </a:lnTo>
                <a:lnTo>
                  <a:pt x="126" y="181"/>
                </a:lnTo>
                <a:lnTo>
                  <a:pt x="130" y="183"/>
                </a:lnTo>
                <a:lnTo>
                  <a:pt x="132" y="184"/>
                </a:lnTo>
                <a:lnTo>
                  <a:pt x="133" y="182"/>
                </a:lnTo>
                <a:lnTo>
                  <a:pt x="135" y="182"/>
                </a:lnTo>
                <a:lnTo>
                  <a:pt x="135" y="181"/>
                </a:lnTo>
                <a:lnTo>
                  <a:pt x="134" y="180"/>
                </a:lnTo>
                <a:lnTo>
                  <a:pt x="133" y="178"/>
                </a:lnTo>
                <a:lnTo>
                  <a:pt x="130" y="170"/>
                </a:lnTo>
                <a:lnTo>
                  <a:pt x="129" y="167"/>
                </a:lnTo>
                <a:lnTo>
                  <a:pt x="131" y="162"/>
                </a:lnTo>
                <a:lnTo>
                  <a:pt x="131" y="160"/>
                </a:lnTo>
                <a:lnTo>
                  <a:pt x="130" y="160"/>
                </a:lnTo>
                <a:lnTo>
                  <a:pt x="130" y="159"/>
                </a:lnTo>
                <a:lnTo>
                  <a:pt x="132" y="158"/>
                </a:lnTo>
                <a:lnTo>
                  <a:pt x="133" y="153"/>
                </a:lnTo>
                <a:lnTo>
                  <a:pt x="132" y="153"/>
                </a:lnTo>
                <a:lnTo>
                  <a:pt x="132" y="151"/>
                </a:lnTo>
                <a:lnTo>
                  <a:pt x="133" y="150"/>
                </a:lnTo>
                <a:lnTo>
                  <a:pt x="134" y="151"/>
                </a:lnTo>
                <a:lnTo>
                  <a:pt x="137" y="149"/>
                </a:lnTo>
                <a:lnTo>
                  <a:pt x="137" y="147"/>
                </a:lnTo>
                <a:lnTo>
                  <a:pt x="136" y="146"/>
                </a:lnTo>
                <a:lnTo>
                  <a:pt x="137" y="145"/>
                </a:lnTo>
                <a:lnTo>
                  <a:pt x="138" y="145"/>
                </a:lnTo>
                <a:lnTo>
                  <a:pt x="138" y="144"/>
                </a:lnTo>
                <a:lnTo>
                  <a:pt x="139" y="145"/>
                </a:lnTo>
                <a:lnTo>
                  <a:pt x="140" y="145"/>
                </a:lnTo>
                <a:lnTo>
                  <a:pt x="141" y="144"/>
                </a:lnTo>
                <a:lnTo>
                  <a:pt x="141" y="142"/>
                </a:lnTo>
                <a:lnTo>
                  <a:pt x="142" y="141"/>
                </a:lnTo>
                <a:lnTo>
                  <a:pt x="142" y="142"/>
                </a:lnTo>
                <a:lnTo>
                  <a:pt x="143" y="142"/>
                </a:lnTo>
                <a:lnTo>
                  <a:pt x="146" y="141"/>
                </a:lnTo>
                <a:lnTo>
                  <a:pt x="147" y="141"/>
                </a:lnTo>
                <a:lnTo>
                  <a:pt x="147" y="140"/>
                </a:lnTo>
                <a:lnTo>
                  <a:pt x="145" y="139"/>
                </a:lnTo>
                <a:lnTo>
                  <a:pt x="145" y="138"/>
                </a:lnTo>
                <a:lnTo>
                  <a:pt x="148" y="137"/>
                </a:lnTo>
                <a:lnTo>
                  <a:pt x="149" y="136"/>
                </a:lnTo>
                <a:lnTo>
                  <a:pt x="150" y="136"/>
                </a:lnTo>
                <a:lnTo>
                  <a:pt x="149" y="137"/>
                </a:lnTo>
                <a:lnTo>
                  <a:pt x="150" y="138"/>
                </a:lnTo>
                <a:lnTo>
                  <a:pt x="151" y="137"/>
                </a:lnTo>
                <a:lnTo>
                  <a:pt x="156" y="135"/>
                </a:lnTo>
                <a:lnTo>
                  <a:pt x="165" y="130"/>
                </a:lnTo>
                <a:lnTo>
                  <a:pt x="165" y="128"/>
                </a:lnTo>
                <a:lnTo>
                  <a:pt x="169" y="124"/>
                </a:lnTo>
                <a:lnTo>
                  <a:pt x="168" y="121"/>
                </a:lnTo>
                <a:lnTo>
                  <a:pt x="168" y="119"/>
                </a:lnTo>
                <a:lnTo>
                  <a:pt x="171" y="118"/>
                </a:lnTo>
                <a:lnTo>
                  <a:pt x="171" y="120"/>
                </a:lnTo>
                <a:lnTo>
                  <a:pt x="171" y="121"/>
                </a:lnTo>
                <a:lnTo>
                  <a:pt x="174" y="121"/>
                </a:lnTo>
                <a:lnTo>
                  <a:pt x="175" y="122"/>
                </a:lnTo>
                <a:lnTo>
                  <a:pt x="181" y="119"/>
                </a:lnTo>
                <a:lnTo>
                  <a:pt x="185" y="119"/>
                </a:lnTo>
                <a:lnTo>
                  <a:pt x="184" y="118"/>
                </a:lnTo>
                <a:lnTo>
                  <a:pt x="184" y="117"/>
                </a:lnTo>
                <a:lnTo>
                  <a:pt x="184" y="116"/>
                </a:lnTo>
                <a:lnTo>
                  <a:pt x="184" y="115"/>
                </a:lnTo>
                <a:lnTo>
                  <a:pt x="185" y="114"/>
                </a:lnTo>
                <a:lnTo>
                  <a:pt x="187" y="110"/>
                </a:lnTo>
                <a:lnTo>
                  <a:pt x="186" y="108"/>
                </a:lnTo>
                <a:lnTo>
                  <a:pt x="186" y="107"/>
                </a:lnTo>
                <a:lnTo>
                  <a:pt x="186" y="106"/>
                </a:lnTo>
                <a:lnTo>
                  <a:pt x="186" y="105"/>
                </a:lnTo>
                <a:lnTo>
                  <a:pt x="186" y="103"/>
                </a:lnTo>
                <a:lnTo>
                  <a:pt x="187" y="102"/>
                </a:lnTo>
                <a:lnTo>
                  <a:pt x="188" y="101"/>
                </a:lnTo>
                <a:lnTo>
                  <a:pt x="189" y="98"/>
                </a:lnTo>
                <a:lnTo>
                  <a:pt x="189" y="96"/>
                </a:lnTo>
                <a:lnTo>
                  <a:pt x="188" y="93"/>
                </a:lnTo>
                <a:lnTo>
                  <a:pt x="187" y="91"/>
                </a:lnTo>
                <a:lnTo>
                  <a:pt x="186" y="91"/>
                </a:lnTo>
                <a:lnTo>
                  <a:pt x="187" y="90"/>
                </a:lnTo>
                <a:lnTo>
                  <a:pt x="186" y="89"/>
                </a:lnTo>
                <a:lnTo>
                  <a:pt x="185" y="88"/>
                </a:lnTo>
                <a:lnTo>
                  <a:pt x="184" y="87"/>
                </a:lnTo>
                <a:lnTo>
                  <a:pt x="184" y="86"/>
                </a:lnTo>
                <a:lnTo>
                  <a:pt x="185" y="85"/>
                </a:lnTo>
                <a:lnTo>
                  <a:pt x="184" y="82"/>
                </a:lnTo>
                <a:lnTo>
                  <a:pt x="181" y="80"/>
                </a:lnTo>
                <a:lnTo>
                  <a:pt x="181" y="79"/>
                </a:lnTo>
                <a:lnTo>
                  <a:pt x="180" y="62"/>
                </a:lnTo>
                <a:lnTo>
                  <a:pt x="180" y="53"/>
                </a:lnTo>
                <a:lnTo>
                  <a:pt x="178" y="52"/>
                </a:lnTo>
                <a:lnTo>
                  <a:pt x="176" y="53"/>
                </a:lnTo>
                <a:lnTo>
                  <a:pt x="174" y="51"/>
                </a:lnTo>
                <a:close/>
              </a:path>
            </a:pathLst>
          </a:custGeom>
          <a:solidFill>
            <a:srgbClr val="6987EB"/>
          </a:solidFill>
          <a:ln w="12700" cmpd="sng">
            <a:solidFill>
              <a:schemeClr val="tx1"/>
            </a:solidFill>
            <a:prstDash val="solid"/>
            <a:round/>
            <a:headEnd/>
            <a:tailEnd/>
          </a:ln>
        </p:spPr>
        <p:txBody>
          <a:bodyPr/>
          <a:lstStyle/>
          <a:p>
            <a:endParaRPr lang="en-US"/>
          </a:p>
        </p:txBody>
      </p:sp>
      <p:sp>
        <p:nvSpPr>
          <p:cNvPr id="31770" name="Freeform 27"/>
          <p:cNvSpPr>
            <a:spLocks/>
          </p:cNvSpPr>
          <p:nvPr/>
        </p:nvSpPr>
        <p:spPr bwMode="auto">
          <a:xfrm>
            <a:off x="6169025" y="2466133"/>
            <a:ext cx="736600" cy="603250"/>
          </a:xfrm>
          <a:custGeom>
            <a:avLst/>
            <a:gdLst>
              <a:gd name="T0" fmla="*/ 2147483647 w 102"/>
              <a:gd name="T1" fmla="*/ 2147483647 h 78"/>
              <a:gd name="T2" fmla="*/ 2147483647 w 102"/>
              <a:gd name="T3" fmla="*/ 2147483647 h 78"/>
              <a:gd name="T4" fmla="*/ 2147483647 w 102"/>
              <a:gd name="T5" fmla="*/ 2147483647 h 78"/>
              <a:gd name="T6" fmla="*/ 2147483647 w 102"/>
              <a:gd name="T7" fmla="*/ 2147483647 h 78"/>
              <a:gd name="T8" fmla="*/ 2147483647 w 102"/>
              <a:gd name="T9" fmla="*/ 2147483647 h 78"/>
              <a:gd name="T10" fmla="*/ 2147483647 w 102"/>
              <a:gd name="T11" fmla="*/ 2147483647 h 78"/>
              <a:gd name="T12" fmla="*/ 2147483647 w 102"/>
              <a:gd name="T13" fmla="*/ 2147483647 h 78"/>
              <a:gd name="T14" fmla="*/ 2147483647 w 102"/>
              <a:gd name="T15" fmla="*/ 2147483647 h 78"/>
              <a:gd name="T16" fmla="*/ 2147483647 w 102"/>
              <a:gd name="T17" fmla="*/ 2147483647 h 78"/>
              <a:gd name="T18" fmla="*/ 2147483647 w 102"/>
              <a:gd name="T19" fmla="*/ 2147483647 h 78"/>
              <a:gd name="T20" fmla="*/ 2147483647 w 102"/>
              <a:gd name="T21" fmla="*/ 2147483647 h 78"/>
              <a:gd name="T22" fmla="*/ 2147483647 w 102"/>
              <a:gd name="T23" fmla="*/ 2147483647 h 78"/>
              <a:gd name="T24" fmla="*/ 2147483647 w 102"/>
              <a:gd name="T25" fmla="*/ 2147483647 h 78"/>
              <a:gd name="T26" fmla="*/ 2147483647 w 102"/>
              <a:gd name="T27" fmla="*/ 2147483647 h 78"/>
              <a:gd name="T28" fmla="*/ 2147483647 w 102"/>
              <a:gd name="T29" fmla="*/ 2147483647 h 78"/>
              <a:gd name="T30" fmla="*/ 2147483647 w 102"/>
              <a:gd name="T31" fmla="*/ 2147483647 h 78"/>
              <a:gd name="T32" fmla="*/ 2147483647 w 102"/>
              <a:gd name="T33" fmla="*/ 2147483647 h 78"/>
              <a:gd name="T34" fmla="*/ 2147483647 w 102"/>
              <a:gd name="T35" fmla="*/ 2147483647 h 78"/>
              <a:gd name="T36" fmla="*/ 2147483647 w 102"/>
              <a:gd name="T37" fmla="*/ 2147483647 h 78"/>
              <a:gd name="T38" fmla="*/ 2147483647 w 102"/>
              <a:gd name="T39" fmla="*/ 2147483647 h 78"/>
              <a:gd name="T40" fmla="*/ 2147483647 w 102"/>
              <a:gd name="T41" fmla="*/ 2147483647 h 78"/>
              <a:gd name="T42" fmla="*/ 2147483647 w 102"/>
              <a:gd name="T43" fmla="*/ 2147483647 h 78"/>
              <a:gd name="T44" fmla="*/ 2147483647 w 102"/>
              <a:gd name="T45" fmla="*/ 2147483647 h 78"/>
              <a:gd name="T46" fmla="*/ 2147483647 w 102"/>
              <a:gd name="T47" fmla="*/ 2147483647 h 78"/>
              <a:gd name="T48" fmla="*/ 2147483647 w 102"/>
              <a:gd name="T49" fmla="*/ 2147483647 h 78"/>
              <a:gd name="T50" fmla="*/ 2147483647 w 102"/>
              <a:gd name="T51" fmla="*/ 2147483647 h 78"/>
              <a:gd name="T52" fmla="*/ 2147483647 w 102"/>
              <a:gd name="T53" fmla="*/ 0 h 78"/>
              <a:gd name="T54" fmla="*/ 2147483647 w 102"/>
              <a:gd name="T55" fmla="*/ 2147483647 h 78"/>
              <a:gd name="T56" fmla="*/ 2147483647 w 102"/>
              <a:gd name="T57" fmla="*/ 2147483647 h 78"/>
              <a:gd name="T58" fmla="*/ 2147483647 w 102"/>
              <a:gd name="T59" fmla="*/ 2147483647 h 78"/>
              <a:gd name="T60" fmla="*/ 2147483647 w 102"/>
              <a:gd name="T61" fmla="*/ 2147483647 h 78"/>
              <a:gd name="T62" fmla="*/ 2147483647 w 102"/>
              <a:gd name="T63" fmla="*/ 2147483647 h 78"/>
              <a:gd name="T64" fmla="*/ 2147483647 w 102"/>
              <a:gd name="T65" fmla="*/ 2147483647 h 78"/>
              <a:gd name="T66" fmla="*/ 2147483647 w 102"/>
              <a:gd name="T67" fmla="*/ 2147483647 h 78"/>
              <a:gd name="T68" fmla="*/ 2147483647 w 102"/>
              <a:gd name="T69" fmla="*/ 2147483647 h 78"/>
              <a:gd name="T70" fmla="*/ 2147483647 w 102"/>
              <a:gd name="T71" fmla="*/ 2147483647 h 78"/>
              <a:gd name="T72" fmla="*/ 2147483647 w 102"/>
              <a:gd name="T73" fmla="*/ 2147483647 h 78"/>
              <a:gd name="T74" fmla="*/ 2147483647 w 102"/>
              <a:gd name="T75" fmla="*/ 2147483647 h 78"/>
              <a:gd name="T76" fmla="*/ 2147483647 w 102"/>
              <a:gd name="T77" fmla="*/ 2147483647 h 78"/>
              <a:gd name="T78" fmla="*/ 2147483647 w 102"/>
              <a:gd name="T79" fmla="*/ 2147483647 h 78"/>
              <a:gd name="T80" fmla="*/ 2147483647 w 102"/>
              <a:gd name="T81" fmla="*/ 2147483647 h 78"/>
              <a:gd name="T82" fmla="*/ 2147483647 w 102"/>
              <a:gd name="T83" fmla="*/ 2147483647 h 78"/>
              <a:gd name="T84" fmla="*/ 2147483647 w 102"/>
              <a:gd name="T85" fmla="*/ 2147483647 h 78"/>
              <a:gd name="T86" fmla="*/ 2147483647 w 102"/>
              <a:gd name="T87" fmla="*/ 2147483647 h 78"/>
              <a:gd name="T88" fmla="*/ 2147483647 w 102"/>
              <a:gd name="T89" fmla="*/ 2147483647 h 7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2"/>
              <a:gd name="T136" fmla="*/ 0 h 78"/>
              <a:gd name="T137" fmla="*/ 102 w 102"/>
              <a:gd name="T138" fmla="*/ 78 h 7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2" h="78">
                <a:moveTo>
                  <a:pt x="66" y="64"/>
                </a:moveTo>
                <a:lnTo>
                  <a:pt x="77" y="68"/>
                </a:lnTo>
                <a:lnTo>
                  <a:pt x="78" y="70"/>
                </a:lnTo>
                <a:lnTo>
                  <a:pt x="77" y="71"/>
                </a:lnTo>
                <a:lnTo>
                  <a:pt x="77" y="72"/>
                </a:lnTo>
                <a:lnTo>
                  <a:pt x="76" y="73"/>
                </a:lnTo>
                <a:lnTo>
                  <a:pt x="76" y="75"/>
                </a:lnTo>
                <a:lnTo>
                  <a:pt x="75" y="75"/>
                </a:lnTo>
                <a:lnTo>
                  <a:pt x="74" y="77"/>
                </a:lnTo>
                <a:lnTo>
                  <a:pt x="74" y="78"/>
                </a:lnTo>
                <a:lnTo>
                  <a:pt x="75" y="78"/>
                </a:lnTo>
                <a:lnTo>
                  <a:pt x="75" y="77"/>
                </a:lnTo>
                <a:lnTo>
                  <a:pt x="77" y="76"/>
                </a:lnTo>
                <a:lnTo>
                  <a:pt x="78" y="76"/>
                </a:lnTo>
                <a:lnTo>
                  <a:pt x="81" y="76"/>
                </a:lnTo>
                <a:lnTo>
                  <a:pt x="81" y="75"/>
                </a:lnTo>
                <a:lnTo>
                  <a:pt x="84" y="75"/>
                </a:lnTo>
                <a:lnTo>
                  <a:pt x="86" y="74"/>
                </a:lnTo>
                <a:lnTo>
                  <a:pt x="87" y="73"/>
                </a:lnTo>
                <a:lnTo>
                  <a:pt x="88" y="72"/>
                </a:lnTo>
                <a:lnTo>
                  <a:pt x="94" y="67"/>
                </a:lnTo>
                <a:lnTo>
                  <a:pt x="96" y="66"/>
                </a:lnTo>
                <a:lnTo>
                  <a:pt x="97" y="65"/>
                </a:lnTo>
                <a:lnTo>
                  <a:pt x="98" y="65"/>
                </a:lnTo>
                <a:lnTo>
                  <a:pt x="99" y="64"/>
                </a:lnTo>
                <a:lnTo>
                  <a:pt x="100" y="63"/>
                </a:lnTo>
                <a:lnTo>
                  <a:pt x="101" y="63"/>
                </a:lnTo>
                <a:lnTo>
                  <a:pt x="102" y="61"/>
                </a:lnTo>
                <a:lnTo>
                  <a:pt x="100" y="62"/>
                </a:lnTo>
                <a:lnTo>
                  <a:pt x="99" y="62"/>
                </a:lnTo>
                <a:lnTo>
                  <a:pt x="97" y="63"/>
                </a:lnTo>
                <a:lnTo>
                  <a:pt x="97" y="64"/>
                </a:lnTo>
                <a:lnTo>
                  <a:pt x="96" y="65"/>
                </a:lnTo>
                <a:lnTo>
                  <a:pt x="95" y="66"/>
                </a:lnTo>
                <a:lnTo>
                  <a:pt x="94" y="65"/>
                </a:lnTo>
                <a:lnTo>
                  <a:pt x="95" y="64"/>
                </a:lnTo>
                <a:lnTo>
                  <a:pt x="96" y="63"/>
                </a:lnTo>
                <a:lnTo>
                  <a:pt x="97" y="61"/>
                </a:lnTo>
                <a:lnTo>
                  <a:pt x="97" y="60"/>
                </a:lnTo>
                <a:lnTo>
                  <a:pt x="96" y="61"/>
                </a:lnTo>
                <a:lnTo>
                  <a:pt x="95" y="62"/>
                </a:lnTo>
                <a:lnTo>
                  <a:pt x="94" y="63"/>
                </a:lnTo>
                <a:lnTo>
                  <a:pt x="91" y="65"/>
                </a:lnTo>
                <a:lnTo>
                  <a:pt x="86" y="67"/>
                </a:lnTo>
                <a:lnTo>
                  <a:pt x="83" y="69"/>
                </a:lnTo>
                <a:lnTo>
                  <a:pt x="81" y="70"/>
                </a:lnTo>
                <a:lnTo>
                  <a:pt x="80" y="72"/>
                </a:lnTo>
                <a:lnTo>
                  <a:pt x="79" y="71"/>
                </a:lnTo>
                <a:lnTo>
                  <a:pt x="79" y="70"/>
                </a:lnTo>
                <a:lnTo>
                  <a:pt x="79" y="68"/>
                </a:lnTo>
                <a:lnTo>
                  <a:pt x="81" y="67"/>
                </a:lnTo>
                <a:lnTo>
                  <a:pt x="79" y="66"/>
                </a:lnTo>
                <a:lnTo>
                  <a:pt x="81" y="64"/>
                </a:lnTo>
                <a:lnTo>
                  <a:pt x="81" y="63"/>
                </a:lnTo>
                <a:lnTo>
                  <a:pt x="81" y="62"/>
                </a:lnTo>
                <a:lnTo>
                  <a:pt x="79" y="49"/>
                </a:lnTo>
                <a:lnTo>
                  <a:pt x="78" y="49"/>
                </a:lnTo>
                <a:lnTo>
                  <a:pt x="78" y="37"/>
                </a:lnTo>
                <a:lnTo>
                  <a:pt x="77" y="34"/>
                </a:lnTo>
                <a:lnTo>
                  <a:pt x="76" y="32"/>
                </a:lnTo>
                <a:lnTo>
                  <a:pt x="76" y="29"/>
                </a:lnTo>
                <a:lnTo>
                  <a:pt x="75" y="25"/>
                </a:lnTo>
                <a:lnTo>
                  <a:pt x="74" y="23"/>
                </a:lnTo>
                <a:lnTo>
                  <a:pt x="73" y="23"/>
                </a:lnTo>
                <a:lnTo>
                  <a:pt x="74" y="24"/>
                </a:lnTo>
                <a:lnTo>
                  <a:pt x="73" y="24"/>
                </a:lnTo>
                <a:lnTo>
                  <a:pt x="73" y="23"/>
                </a:lnTo>
                <a:lnTo>
                  <a:pt x="73" y="21"/>
                </a:lnTo>
                <a:lnTo>
                  <a:pt x="71" y="16"/>
                </a:lnTo>
                <a:lnTo>
                  <a:pt x="71" y="14"/>
                </a:lnTo>
                <a:lnTo>
                  <a:pt x="72" y="12"/>
                </a:lnTo>
                <a:lnTo>
                  <a:pt x="71" y="9"/>
                </a:lnTo>
                <a:lnTo>
                  <a:pt x="69" y="4"/>
                </a:lnTo>
                <a:lnTo>
                  <a:pt x="69" y="3"/>
                </a:lnTo>
                <a:lnTo>
                  <a:pt x="68" y="3"/>
                </a:lnTo>
                <a:lnTo>
                  <a:pt x="69" y="2"/>
                </a:lnTo>
                <a:lnTo>
                  <a:pt x="68" y="0"/>
                </a:lnTo>
                <a:lnTo>
                  <a:pt x="52" y="4"/>
                </a:lnTo>
                <a:lnTo>
                  <a:pt x="51" y="4"/>
                </a:lnTo>
                <a:lnTo>
                  <a:pt x="50" y="5"/>
                </a:lnTo>
                <a:lnTo>
                  <a:pt x="46" y="9"/>
                </a:lnTo>
                <a:lnTo>
                  <a:pt x="42" y="14"/>
                </a:lnTo>
                <a:lnTo>
                  <a:pt x="41" y="15"/>
                </a:lnTo>
                <a:lnTo>
                  <a:pt x="42" y="16"/>
                </a:lnTo>
                <a:lnTo>
                  <a:pt x="41" y="18"/>
                </a:lnTo>
                <a:lnTo>
                  <a:pt x="40" y="19"/>
                </a:lnTo>
                <a:lnTo>
                  <a:pt x="36" y="22"/>
                </a:lnTo>
                <a:lnTo>
                  <a:pt x="36" y="23"/>
                </a:lnTo>
                <a:lnTo>
                  <a:pt x="36" y="25"/>
                </a:lnTo>
                <a:lnTo>
                  <a:pt x="37" y="25"/>
                </a:lnTo>
                <a:lnTo>
                  <a:pt x="38" y="25"/>
                </a:lnTo>
                <a:lnTo>
                  <a:pt x="39" y="26"/>
                </a:lnTo>
                <a:lnTo>
                  <a:pt x="38" y="27"/>
                </a:lnTo>
                <a:lnTo>
                  <a:pt x="38" y="29"/>
                </a:lnTo>
                <a:lnTo>
                  <a:pt x="39" y="30"/>
                </a:lnTo>
                <a:lnTo>
                  <a:pt x="39" y="32"/>
                </a:lnTo>
                <a:lnTo>
                  <a:pt x="36" y="34"/>
                </a:lnTo>
                <a:lnTo>
                  <a:pt x="33" y="38"/>
                </a:lnTo>
                <a:lnTo>
                  <a:pt x="30" y="39"/>
                </a:lnTo>
                <a:lnTo>
                  <a:pt x="23" y="40"/>
                </a:lnTo>
                <a:lnTo>
                  <a:pt x="21" y="39"/>
                </a:lnTo>
                <a:lnTo>
                  <a:pt x="19" y="39"/>
                </a:lnTo>
                <a:lnTo>
                  <a:pt x="16" y="39"/>
                </a:lnTo>
                <a:lnTo>
                  <a:pt x="13" y="40"/>
                </a:lnTo>
                <a:lnTo>
                  <a:pt x="9" y="42"/>
                </a:lnTo>
                <a:lnTo>
                  <a:pt x="7" y="43"/>
                </a:lnTo>
                <a:lnTo>
                  <a:pt x="6" y="45"/>
                </a:lnTo>
                <a:lnTo>
                  <a:pt x="6" y="46"/>
                </a:lnTo>
                <a:lnTo>
                  <a:pt x="9" y="50"/>
                </a:lnTo>
                <a:lnTo>
                  <a:pt x="10" y="51"/>
                </a:lnTo>
                <a:lnTo>
                  <a:pt x="9" y="52"/>
                </a:lnTo>
                <a:lnTo>
                  <a:pt x="8" y="53"/>
                </a:lnTo>
                <a:lnTo>
                  <a:pt x="7" y="55"/>
                </a:lnTo>
                <a:lnTo>
                  <a:pt x="2" y="60"/>
                </a:lnTo>
                <a:lnTo>
                  <a:pt x="0" y="62"/>
                </a:lnTo>
                <a:lnTo>
                  <a:pt x="1" y="66"/>
                </a:lnTo>
                <a:lnTo>
                  <a:pt x="56" y="55"/>
                </a:lnTo>
                <a:lnTo>
                  <a:pt x="57" y="56"/>
                </a:lnTo>
                <a:lnTo>
                  <a:pt x="57" y="57"/>
                </a:lnTo>
                <a:lnTo>
                  <a:pt x="58" y="57"/>
                </a:lnTo>
                <a:lnTo>
                  <a:pt x="58" y="58"/>
                </a:lnTo>
                <a:lnTo>
                  <a:pt x="59" y="58"/>
                </a:lnTo>
                <a:lnTo>
                  <a:pt x="61" y="61"/>
                </a:lnTo>
                <a:lnTo>
                  <a:pt x="61" y="62"/>
                </a:lnTo>
                <a:lnTo>
                  <a:pt x="62" y="63"/>
                </a:lnTo>
                <a:lnTo>
                  <a:pt x="65" y="64"/>
                </a:lnTo>
                <a:lnTo>
                  <a:pt x="66" y="64"/>
                </a:lnTo>
                <a:close/>
              </a:path>
            </a:pathLst>
          </a:custGeom>
          <a:solidFill>
            <a:srgbClr val="AAC8F5"/>
          </a:solidFill>
          <a:ln w="12700" cmpd="sng">
            <a:solidFill>
              <a:schemeClr val="tx1"/>
            </a:solidFill>
            <a:prstDash val="solid"/>
            <a:round/>
            <a:headEnd/>
            <a:tailEnd/>
          </a:ln>
        </p:spPr>
        <p:txBody>
          <a:bodyPr/>
          <a:lstStyle/>
          <a:p>
            <a:endParaRPr lang="en-US"/>
          </a:p>
        </p:txBody>
      </p:sp>
      <p:sp>
        <p:nvSpPr>
          <p:cNvPr id="31771" name="Freeform 28"/>
          <p:cNvSpPr>
            <a:spLocks/>
          </p:cNvSpPr>
          <p:nvPr/>
        </p:nvSpPr>
        <p:spPr bwMode="auto">
          <a:xfrm>
            <a:off x="6661150" y="2426445"/>
            <a:ext cx="165100" cy="325438"/>
          </a:xfrm>
          <a:custGeom>
            <a:avLst/>
            <a:gdLst>
              <a:gd name="T0" fmla="*/ 0 w 23"/>
              <a:gd name="T1" fmla="*/ 2147483647 h 42"/>
              <a:gd name="T2" fmla="*/ 2147483647 w 23"/>
              <a:gd name="T3" fmla="*/ 2147483647 h 42"/>
              <a:gd name="T4" fmla="*/ 0 w 23"/>
              <a:gd name="T5" fmla="*/ 2147483647 h 42"/>
              <a:gd name="T6" fmla="*/ 2147483647 w 23"/>
              <a:gd name="T7" fmla="*/ 2147483647 h 42"/>
              <a:gd name="T8" fmla="*/ 2147483647 w 23"/>
              <a:gd name="T9" fmla="*/ 2147483647 h 42"/>
              <a:gd name="T10" fmla="*/ 2147483647 w 23"/>
              <a:gd name="T11" fmla="*/ 2147483647 h 42"/>
              <a:gd name="T12" fmla="*/ 2147483647 w 23"/>
              <a:gd name="T13" fmla="*/ 2147483647 h 42"/>
              <a:gd name="T14" fmla="*/ 2147483647 w 23"/>
              <a:gd name="T15" fmla="*/ 2147483647 h 42"/>
              <a:gd name="T16" fmla="*/ 2147483647 w 23"/>
              <a:gd name="T17" fmla="*/ 2147483647 h 42"/>
              <a:gd name="T18" fmla="*/ 2147483647 w 23"/>
              <a:gd name="T19" fmla="*/ 2147483647 h 42"/>
              <a:gd name="T20" fmla="*/ 2147483647 w 23"/>
              <a:gd name="T21" fmla="*/ 2147483647 h 42"/>
              <a:gd name="T22" fmla="*/ 2147483647 w 23"/>
              <a:gd name="T23" fmla="*/ 2147483647 h 42"/>
              <a:gd name="T24" fmla="*/ 2147483647 w 23"/>
              <a:gd name="T25" fmla="*/ 2147483647 h 42"/>
              <a:gd name="T26" fmla="*/ 2147483647 w 23"/>
              <a:gd name="T27" fmla="*/ 2147483647 h 42"/>
              <a:gd name="T28" fmla="*/ 2147483647 w 23"/>
              <a:gd name="T29" fmla="*/ 2147483647 h 42"/>
              <a:gd name="T30" fmla="*/ 2147483647 w 23"/>
              <a:gd name="T31" fmla="*/ 2147483647 h 42"/>
              <a:gd name="T32" fmla="*/ 2147483647 w 23"/>
              <a:gd name="T33" fmla="*/ 2147483647 h 42"/>
              <a:gd name="T34" fmla="*/ 2147483647 w 23"/>
              <a:gd name="T35" fmla="*/ 2147483647 h 42"/>
              <a:gd name="T36" fmla="*/ 2147483647 w 23"/>
              <a:gd name="T37" fmla="*/ 2147483647 h 42"/>
              <a:gd name="T38" fmla="*/ 2147483647 w 23"/>
              <a:gd name="T39" fmla="*/ 2147483647 h 42"/>
              <a:gd name="T40" fmla="*/ 2147483647 w 23"/>
              <a:gd name="T41" fmla="*/ 2147483647 h 42"/>
              <a:gd name="T42" fmla="*/ 2147483647 w 23"/>
              <a:gd name="T43" fmla="*/ 2147483647 h 42"/>
              <a:gd name="T44" fmla="*/ 2147483647 w 23"/>
              <a:gd name="T45" fmla="*/ 2147483647 h 42"/>
              <a:gd name="T46" fmla="*/ 2147483647 w 23"/>
              <a:gd name="T47" fmla="*/ 2147483647 h 42"/>
              <a:gd name="T48" fmla="*/ 2147483647 w 23"/>
              <a:gd name="T49" fmla="*/ 2147483647 h 42"/>
              <a:gd name="T50" fmla="*/ 2147483647 w 23"/>
              <a:gd name="T51" fmla="*/ 2147483647 h 42"/>
              <a:gd name="T52" fmla="*/ 2147483647 w 23"/>
              <a:gd name="T53" fmla="*/ 2147483647 h 42"/>
              <a:gd name="T54" fmla="*/ 2147483647 w 23"/>
              <a:gd name="T55" fmla="*/ 2147483647 h 42"/>
              <a:gd name="T56" fmla="*/ 2147483647 w 23"/>
              <a:gd name="T57" fmla="*/ 2147483647 h 42"/>
              <a:gd name="T58" fmla="*/ 2147483647 w 23"/>
              <a:gd name="T59" fmla="*/ 2147483647 h 42"/>
              <a:gd name="T60" fmla="*/ 2147483647 w 23"/>
              <a:gd name="T61" fmla="*/ 2147483647 h 42"/>
              <a:gd name="T62" fmla="*/ 2147483647 w 23"/>
              <a:gd name="T63" fmla="*/ 2147483647 h 42"/>
              <a:gd name="T64" fmla="*/ 2147483647 w 23"/>
              <a:gd name="T65" fmla="*/ 2147483647 h 42"/>
              <a:gd name="T66" fmla="*/ 2147483647 w 23"/>
              <a:gd name="T67" fmla="*/ 2147483647 h 42"/>
              <a:gd name="T68" fmla="*/ 2147483647 w 23"/>
              <a:gd name="T69" fmla="*/ 2147483647 h 42"/>
              <a:gd name="T70" fmla="*/ 2147483647 w 23"/>
              <a:gd name="T71" fmla="*/ 2147483647 h 42"/>
              <a:gd name="T72" fmla="*/ 2147483647 w 23"/>
              <a:gd name="T73" fmla="*/ 2147483647 h 42"/>
              <a:gd name="T74" fmla="*/ 2147483647 w 23"/>
              <a:gd name="T75" fmla="*/ 2147483647 h 42"/>
              <a:gd name="T76" fmla="*/ 2147483647 w 23"/>
              <a:gd name="T77" fmla="*/ 2147483647 h 42"/>
              <a:gd name="T78" fmla="*/ 2147483647 w 23"/>
              <a:gd name="T79" fmla="*/ 2147483647 h 42"/>
              <a:gd name="T80" fmla="*/ 2147483647 w 23"/>
              <a:gd name="T81" fmla="*/ 0 h 42"/>
              <a:gd name="T82" fmla="*/ 0 w 23"/>
              <a:gd name="T83" fmla="*/ 2147483647 h 42"/>
              <a:gd name="T84" fmla="*/ 0 w 23"/>
              <a:gd name="T85" fmla="*/ 2147483647 h 4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3"/>
              <a:gd name="T130" fmla="*/ 0 h 42"/>
              <a:gd name="T131" fmla="*/ 23 w 23"/>
              <a:gd name="T132" fmla="*/ 42 h 4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3" h="42">
                <a:moveTo>
                  <a:pt x="0" y="5"/>
                </a:moveTo>
                <a:lnTo>
                  <a:pt x="1" y="7"/>
                </a:lnTo>
                <a:lnTo>
                  <a:pt x="0" y="8"/>
                </a:lnTo>
                <a:lnTo>
                  <a:pt x="1" y="8"/>
                </a:lnTo>
                <a:lnTo>
                  <a:pt x="1" y="9"/>
                </a:lnTo>
                <a:lnTo>
                  <a:pt x="3" y="14"/>
                </a:lnTo>
                <a:lnTo>
                  <a:pt x="4" y="17"/>
                </a:lnTo>
                <a:lnTo>
                  <a:pt x="3" y="19"/>
                </a:lnTo>
                <a:lnTo>
                  <a:pt x="3" y="21"/>
                </a:lnTo>
                <a:lnTo>
                  <a:pt x="5" y="26"/>
                </a:lnTo>
                <a:lnTo>
                  <a:pt x="5" y="28"/>
                </a:lnTo>
                <a:lnTo>
                  <a:pt x="5" y="29"/>
                </a:lnTo>
                <a:lnTo>
                  <a:pt x="6" y="29"/>
                </a:lnTo>
                <a:lnTo>
                  <a:pt x="5" y="28"/>
                </a:lnTo>
                <a:lnTo>
                  <a:pt x="6" y="28"/>
                </a:lnTo>
                <a:lnTo>
                  <a:pt x="7" y="30"/>
                </a:lnTo>
                <a:lnTo>
                  <a:pt x="8" y="34"/>
                </a:lnTo>
                <a:lnTo>
                  <a:pt x="8" y="37"/>
                </a:lnTo>
                <a:lnTo>
                  <a:pt x="9" y="39"/>
                </a:lnTo>
                <a:lnTo>
                  <a:pt x="10" y="42"/>
                </a:lnTo>
                <a:lnTo>
                  <a:pt x="20" y="40"/>
                </a:lnTo>
                <a:lnTo>
                  <a:pt x="19" y="39"/>
                </a:lnTo>
                <a:lnTo>
                  <a:pt x="18" y="38"/>
                </a:lnTo>
                <a:lnTo>
                  <a:pt x="18" y="37"/>
                </a:lnTo>
                <a:lnTo>
                  <a:pt x="19" y="36"/>
                </a:lnTo>
                <a:lnTo>
                  <a:pt x="18" y="34"/>
                </a:lnTo>
                <a:lnTo>
                  <a:pt x="18" y="27"/>
                </a:lnTo>
                <a:lnTo>
                  <a:pt x="18" y="25"/>
                </a:lnTo>
                <a:lnTo>
                  <a:pt x="19" y="21"/>
                </a:lnTo>
                <a:lnTo>
                  <a:pt x="19" y="19"/>
                </a:lnTo>
                <a:lnTo>
                  <a:pt x="19" y="17"/>
                </a:lnTo>
                <a:lnTo>
                  <a:pt x="19" y="15"/>
                </a:lnTo>
                <a:lnTo>
                  <a:pt x="19" y="14"/>
                </a:lnTo>
                <a:lnTo>
                  <a:pt x="19" y="13"/>
                </a:lnTo>
                <a:lnTo>
                  <a:pt x="22" y="11"/>
                </a:lnTo>
                <a:lnTo>
                  <a:pt x="23" y="7"/>
                </a:lnTo>
                <a:lnTo>
                  <a:pt x="22" y="5"/>
                </a:lnTo>
                <a:lnTo>
                  <a:pt x="22" y="3"/>
                </a:lnTo>
                <a:lnTo>
                  <a:pt x="22" y="2"/>
                </a:lnTo>
                <a:lnTo>
                  <a:pt x="21" y="0"/>
                </a:lnTo>
                <a:lnTo>
                  <a:pt x="0" y="5"/>
                </a:lnTo>
                <a:close/>
              </a:path>
            </a:pathLst>
          </a:custGeom>
          <a:solidFill>
            <a:srgbClr val="6987EB"/>
          </a:solidFill>
          <a:ln w="12700" cmpd="sng">
            <a:solidFill>
              <a:schemeClr val="tx1"/>
            </a:solidFill>
            <a:prstDash val="solid"/>
            <a:round/>
            <a:headEnd/>
            <a:tailEnd/>
          </a:ln>
        </p:spPr>
        <p:txBody>
          <a:bodyPr/>
          <a:lstStyle/>
          <a:p>
            <a:endParaRPr lang="en-US"/>
          </a:p>
        </p:txBody>
      </p:sp>
      <p:grpSp>
        <p:nvGrpSpPr>
          <p:cNvPr id="31772" name="Group 130"/>
          <p:cNvGrpSpPr>
            <a:grpSpLocks/>
          </p:cNvGrpSpPr>
          <p:nvPr/>
        </p:nvGrpSpPr>
        <p:grpSpPr bwMode="auto">
          <a:xfrm>
            <a:off x="1027113" y="4045695"/>
            <a:ext cx="1785937" cy="1390650"/>
            <a:chOff x="728" y="2532"/>
            <a:chExt cx="1266" cy="876"/>
          </a:xfrm>
        </p:grpSpPr>
        <p:sp>
          <p:nvSpPr>
            <p:cNvPr id="31815" name="Freeform 29"/>
            <p:cNvSpPr>
              <a:spLocks/>
            </p:cNvSpPr>
            <p:nvPr/>
          </p:nvSpPr>
          <p:spPr bwMode="auto">
            <a:xfrm>
              <a:off x="1031" y="2532"/>
              <a:ext cx="963" cy="780"/>
            </a:xfrm>
            <a:custGeom>
              <a:avLst/>
              <a:gdLst>
                <a:gd name="T0" fmla="*/ 2147483647 w 188"/>
                <a:gd name="T1" fmla="*/ 2147483647 h 160"/>
                <a:gd name="T2" fmla="*/ 2147483647 w 188"/>
                <a:gd name="T3" fmla="*/ 2147483647 h 160"/>
                <a:gd name="T4" fmla="*/ 2147483647 w 188"/>
                <a:gd name="T5" fmla="*/ 2147483647 h 160"/>
                <a:gd name="T6" fmla="*/ 2147483647 w 188"/>
                <a:gd name="T7" fmla="*/ 2147483647 h 160"/>
                <a:gd name="T8" fmla="*/ 2147483647 w 188"/>
                <a:gd name="T9" fmla="*/ 2147483647 h 160"/>
                <a:gd name="T10" fmla="*/ 2147483647 w 188"/>
                <a:gd name="T11" fmla="*/ 2147483647 h 160"/>
                <a:gd name="T12" fmla="*/ 2147483647 w 188"/>
                <a:gd name="T13" fmla="*/ 2147483647 h 160"/>
                <a:gd name="T14" fmla="*/ 2147483647 w 188"/>
                <a:gd name="T15" fmla="*/ 2147483647 h 160"/>
                <a:gd name="T16" fmla="*/ 2147483647 w 188"/>
                <a:gd name="T17" fmla="*/ 2147483647 h 160"/>
                <a:gd name="T18" fmla="*/ 2147483647 w 188"/>
                <a:gd name="T19" fmla="*/ 2147483647 h 160"/>
                <a:gd name="T20" fmla="*/ 2147483647 w 188"/>
                <a:gd name="T21" fmla="*/ 2147483647 h 160"/>
                <a:gd name="T22" fmla="*/ 2147483647 w 188"/>
                <a:gd name="T23" fmla="*/ 2147483647 h 160"/>
                <a:gd name="T24" fmla="*/ 2147483647 w 188"/>
                <a:gd name="T25" fmla="*/ 2147483647 h 160"/>
                <a:gd name="T26" fmla="*/ 2147483647 w 188"/>
                <a:gd name="T27" fmla="*/ 2147483647 h 160"/>
                <a:gd name="T28" fmla="*/ 2147483647 w 188"/>
                <a:gd name="T29" fmla="*/ 2147483647 h 160"/>
                <a:gd name="T30" fmla="*/ 2147483647 w 188"/>
                <a:gd name="T31" fmla="*/ 2147483647 h 160"/>
                <a:gd name="T32" fmla="*/ 2147483647 w 188"/>
                <a:gd name="T33" fmla="*/ 2147483647 h 160"/>
                <a:gd name="T34" fmla="*/ 2147483647 w 188"/>
                <a:gd name="T35" fmla="*/ 2147483647 h 160"/>
                <a:gd name="T36" fmla="*/ 2147483647 w 188"/>
                <a:gd name="T37" fmla="*/ 2147483647 h 160"/>
                <a:gd name="T38" fmla="*/ 2147483647 w 188"/>
                <a:gd name="T39" fmla="*/ 2147483647 h 160"/>
                <a:gd name="T40" fmla="*/ 2147483647 w 188"/>
                <a:gd name="T41" fmla="*/ 2147483647 h 160"/>
                <a:gd name="T42" fmla="*/ 2147483647 w 188"/>
                <a:gd name="T43" fmla="*/ 2147483647 h 160"/>
                <a:gd name="T44" fmla="*/ 2147483647 w 188"/>
                <a:gd name="T45" fmla="*/ 2147483647 h 160"/>
                <a:gd name="T46" fmla="*/ 2147483647 w 188"/>
                <a:gd name="T47" fmla="*/ 2147483647 h 160"/>
                <a:gd name="T48" fmla="*/ 2147483647 w 188"/>
                <a:gd name="T49" fmla="*/ 2147483647 h 160"/>
                <a:gd name="T50" fmla="*/ 2147483647 w 188"/>
                <a:gd name="T51" fmla="*/ 2147483647 h 160"/>
                <a:gd name="T52" fmla="*/ 2147483647 w 188"/>
                <a:gd name="T53" fmla="*/ 2147483647 h 160"/>
                <a:gd name="T54" fmla="*/ 2147483647 w 188"/>
                <a:gd name="T55" fmla="*/ 2147483647 h 160"/>
                <a:gd name="T56" fmla="*/ 2147483647 w 188"/>
                <a:gd name="T57" fmla="*/ 2147483647 h 160"/>
                <a:gd name="T58" fmla="*/ 2147483647 w 188"/>
                <a:gd name="T59" fmla="*/ 2147483647 h 160"/>
                <a:gd name="T60" fmla="*/ 2147483647 w 188"/>
                <a:gd name="T61" fmla="*/ 2147483647 h 160"/>
                <a:gd name="T62" fmla="*/ 2147483647 w 188"/>
                <a:gd name="T63" fmla="*/ 2147483647 h 160"/>
                <a:gd name="T64" fmla="*/ 2147483647 w 188"/>
                <a:gd name="T65" fmla="*/ 2147483647 h 160"/>
                <a:gd name="T66" fmla="*/ 2147483647 w 188"/>
                <a:gd name="T67" fmla="*/ 2147483647 h 160"/>
                <a:gd name="T68" fmla="*/ 2147483647 w 188"/>
                <a:gd name="T69" fmla="*/ 2147483647 h 160"/>
                <a:gd name="T70" fmla="*/ 2147483647 w 188"/>
                <a:gd name="T71" fmla="*/ 2147483647 h 160"/>
                <a:gd name="T72" fmla="*/ 2147483647 w 188"/>
                <a:gd name="T73" fmla="*/ 2147483647 h 160"/>
                <a:gd name="T74" fmla="*/ 2147483647 w 188"/>
                <a:gd name="T75" fmla="*/ 2147483647 h 160"/>
                <a:gd name="T76" fmla="*/ 2147483647 w 188"/>
                <a:gd name="T77" fmla="*/ 2147483647 h 160"/>
                <a:gd name="T78" fmla="*/ 2147483647 w 188"/>
                <a:gd name="T79" fmla="*/ 2147483647 h 160"/>
                <a:gd name="T80" fmla="*/ 2147483647 w 188"/>
                <a:gd name="T81" fmla="*/ 2147483647 h 160"/>
                <a:gd name="T82" fmla="*/ 2147483647 w 188"/>
                <a:gd name="T83" fmla="*/ 2147483647 h 160"/>
                <a:gd name="T84" fmla="*/ 2147483647 w 188"/>
                <a:gd name="T85" fmla="*/ 2147483647 h 160"/>
                <a:gd name="T86" fmla="*/ 2147483647 w 188"/>
                <a:gd name="T87" fmla="*/ 2147483647 h 160"/>
                <a:gd name="T88" fmla="*/ 2147483647 w 188"/>
                <a:gd name="T89" fmla="*/ 2147483647 h 160"/>
                <a:gd name="T90" fmla="*/ 2147483647 w 188"/>
                <a:gd name="T91" fmla="*/ 2147483647 h 160"/>
                <a:gd name="T92" fmla="*/ 2147483647 w 188"/>
                <a:gd name="T93" fmla="*/ 0 h 160"/>
                <a:gd name="T94" fmla="*/ 2147483647 w 188"/>
                <a:gd name="T95" fmla="*/ 2147483647 h 160"/>
                <a:gd name="T96" fmla="*/ 2147483647 w 188"/>
                <a:gd name="T97" fmla="*/ 2147483647 h 160"/>
                <a:gd name="T98" fmla="*/ 2147483647 w 188"/>
                <a:gd name="T99" fmla="*/ 2147483647 h 160"/>
                <a:gd name="T100" fmla="*/ 2147483647 w 188"/>
                <a:gd name="T101" fmla="*/ 2147483647 h 16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88"/>
                <a:gd name="T154" fmla="*/ 0 h 160"/>
                <a:gd name="T155" fmla="*/ 188 w 188"/>
                <a:gd name="T156" fmla="*/ 160 h 16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88" h="160">
                  <a:moveTo>
                    <a:pt x="10" y="26"/>
                  </a:moveTo>
                  <a:lnTo>
                    <a:pt x="14" y="31"/>
                  </a:lnTo>
                  <a:lnTo>
                    <a:pt x="19" y="39"/>
                  </a:lnTo>
                  <a:lnTo>
                    <a:pt x="26" y="40"/>
                  </a:lnTo>
                  <a:lnTo>
                    <a:pt x="26" y="50"/>
                  </a:lnTo>
                  <a:lnTo>
                    <a:pt x="18" y="50"/>
                  </a:lnTo>
                  <a:lnTo>
                    <a:pt x="18" y="43"/>
                  </a:lnTo>
                  <a:lnTo>
                    <a:pt x="16" y="43"/>
                  </a:lnTo>
                  <a:lnTo>
                    <a:pt x="0" y="50"/>
                  </a:lnTo>
                  <a:lnTo>
                    <a:pt x="5" y="55"/>
                  </a:lnTo>
                  <a:lnTo>
                    <a:pt x="5" y="61"/>
                  </a:lnTo>
                  <a:lnTo>
                    <a:pt x="11" y="64"/>
                  </a:lnTo>
                  <a:lnTo>
                    <a:pt x="21" y="66"/>
                  </a:lnTo>
                  <a:lnTo>
                    <a:pt x="27" y="61"/>
                  </a:lnTo>
                  <a:lnTo>
                    <a:pt x="29" y="72"/>
                  </a:lnTo>
                  <a:lnTo>
                    <a:pt x="22" y="74"/>
                  </a:lnTo>
                  <a:lnTo>
                    <a:pt x="21" y="77"/>
                  </a:lnTo>
                  <a:lnTo>
                    <a:pt x="18" y="79"/>
                  </a:lnTo>
                  <a:lnTo>
                    <a:pt x="13" y="75"/>
                  </a:lnTo>
                  <a:lnTo>
                    <a:pt x="10" y="82"/>
                  </a:lnTo>
                  <a:lnTo>
                    <a:pt x="2" y="90"/>
                  </a:lnTo>
                  <a:lnTo>
                    <a:pt x="6" y="98"/>
                  </a:lnTo>
                  <a:lnTo>
                    <a:pt x="5" y="101"/>
                  </a:lnTo>
                  <a:lnTo>
                    <a:pt x="11" y="107"/>
                  </a:lnTo>
                  <a:lnTo>
                    <a:pt x="19" y="107"/>
                  </a:lnTo>
                  <a:lnTo>
                    <a:pt x="22" y="112"/>
                  </a:lnTo>
                  <a:lnTo>
                    <a:pt x="21" y="115"/>
                  </a:lnTo>
                  <a:lnTo>
                    <a:pt x="22" y="120"/>
                  </a:lnTo>
                  <a:lnTo>
                    <a:pt x="29" y="117"/>
                  </a:lnTo>
                  <a:lnTo>
                    <a:pt x="35" y="123"/>
                  </a:lnTo>
                  <a:lnTo>
                    <a:pt x="45" y="119"/>
                  </a:lnTo>
                  <a:lnTo>
                    <a:pt x="42" y="125"/>
                  </a:lnTo>
                  <a:lnTo>
                    <a:pt x="42" y="131"/>
                  </a:lnTo>
                  <a:lnTo>
                    <a:pt x="29" y="141"/>
                  </a:lnTo>
                  <a:lnTo>
                    <a:pt x="24" y="147"/>
                  </a:lnTo>
                  <a:lnTo>
                    <a:pt x="19" y="147"/>
                  </a:lnTo>
                  <a:lnTo>
                    <a:pt x="11" y="154"/>
                  </a:lnTo>
                  <a:lnTo>
                    <a:pt x="3" y="155"/>
                  </a:lnTo>
                  <a:lnTo>
                    <a:pt x="0" y="159"/>
                  </a:lnTo>
                  <a:lnTo>
                    <a:pt x="3" y="160"/>
                  </a:lnTo>
                  <a:lnTo>
                    <a:pt x="19" y="154"/>
                  </a:lnTo>
                  <a:lnTo>
                    <a:pt x="29" y="149"/>
                  </a:lnTo>
                  <a:lnTo>
                    <a:pt x="48" y="136"/>
                  </a:lnTo>
                  <a:lnTo>
                    <a:pt x="62" y="120"/>
                  </a:lnTo>
                  <a:lnTo>
                    <a:pt x="64" y="117"/>
                  </a:lnTo>
                  <a:lnTo>
                    <a:pt x="59" y="117"/>
                  </a:lnTo>
                  <a:lnTo>
                    <a:pt x="73" y="96"/>
                  </a:lnTo>
                  <a:lnTo>
                    <a:pt x="77" y="95"/>
                  </a:lnTo>
                  <a:lnTo>
                    <a:pt x="77" y="98"/>
                  </a:lnTo>
                  <a:lnTo>
                    <a:pt x="72" y="101"/>
                  </a:lnTo>
                  <a:lnTo>
                    <a:pt x="70" y="111"/>
                  </a:lnTo>
                  <a:lnTo>
                    <a:pt x="73" y="109"/>
                  </a:lnTo>
                  <a:lnTo>
                    <a:pt x="70" y="112"/>
                  </a:lnTo>
                  <a:lnTo>
                    <a:pt x="72" y="114"/>
                  </a:lnTo>
                  <a:lnTo>
                    <a:pt x="82" y="107"/>
                  </a:lnTo>
                  <a:lnTo>
                    <a:pt x="86" y="106"/>
                  </a:lnTo>
                  <a:lnTo>
                    <a:pt x="88" y="101"/>
                  </a:lnTo>
                  <a:lnTo>
                    <a:pt x="86" y="98"/>
                  </a:lnTo>
                  <a:lnTo>
                    <a:pt x="96" y="96"/>
                  </a:lnTo>
                  <a:lnTo>
                    <a:pt x="107" y="103"/>
                  </a:lnTo>
                  <a:lnTo>
                    <a:pt x="117" y="99"/>
                  </a:lnTo>
                  <a:lnTo>
                    <a:pt x="121" y="101"/>
                  </a:lnTo>
                  <a:lnTo>
                    <a:pt x="128" y="101"/>
                  </a:lnTo>
                  <a:lnTo>
                    <a:pt x="145" y="109"/>
                  </a:lnTo>
                  <a:lnTo>
                    <a:pt x="149" y="112"/>
                  </a:lnTo>
                  <a:lnTo>
                    <a:pt x="153" y="119"/>
                  </a:lnTo>
                  <a:lnTo>
                    <a:pt x="163" y="125"/>
                  </a:lnTo>
                  <a:lnTo>
                    <a:pt x="166" y="128"/>
                  </a:lnTo>
                  <a:lnTo>
                    <a:pt x="177" y="135"/>
                  </a:lnTo>
                  <a:lnTo>
                    <a:pt x="188" y="130"/>
                  </a:lnTo>
                  <a:lnTo>
                    <a:pt x="188" y="123"/>
                  </a:lnTo>
                  <a:lnTo>
                    <a:pt x="185" y="117"/>
                  </a:lnTo>
                  <a:lnTo>
                    <a:pt x="180" y="115"/>
                  </a:lnTo>
                  <a:lnTo>
                    <a:pt x="176" y="115"/>
                  </a:lnTo>
                  <a:lnTo>
                    <a:pt x="169" y="111"/>
                  </a:lnTo>
                  <a:lnTo>
                    <a:pt x="163" y="106"/>
                  </a:lnTo>
                  <a:lnTo>
                    <a:pt x="150" y="93"/>
                  </a:lnTo>
                  <a:lnTo>
                    <a:pt x="147" y="95"/>
                  </a:lnTo>
                  <a:lnTo>
                    <a:pt x="144" y="99"/>
                  </a:lnTo>
                  <a:lnTo>
                    <a:pt x="141" y="103"/>
                  </a:lnTo>
                  <a:lnTo>
                    <a:pt x="129" y="96"/>
                  </a:lnTo>
                  <a:lnTo>
                    <a:pt x="129" y="93"/>
                  </a:lnTo>
                  <a:lnTo>
                    <a:pt x="120" y="96"/>
                  </a:lnTo>
                  <a:lnTo>
                    <a:pt x="117" y="80"/>
                  </a:lnTo>
                  <a:lnTo>
                    <a:pt x="109" y="45"/>
                  </a:lnTo>
                  <a:lnTo>
                    <a:pt x="102" y="21"/>
                  </a:lnTo>
                  <a:lnTo>
                    <a:pt x="99" y="10"/>
                  </a:lnTo>
                  <a:lnTo>
                    <a:pt x="90" y="5"/>
                  </a:lnTo>
                  <a:lnTo>
                    <a:pt x="85" y="8"/>
                  </a:lnTo>
                  <a:lnTo>
                    <a:pt x="69" y="5"/>
                  </a:lnTo>
                  <a:lnTo>
                    <a:pt x="64" y="7"/>
                  </a:lnTo>
                  <a:lnTo>
                    <a:pt x="59" y="5"/>
                  </a:lnTo>
                  <a:lnTo>
                    <a:pt x="59" y="4"/>
                  </a:lnTo>
                  <a:lnTo>
                    <a:pt x="45" y="0"/>
                  </a:lnTo>
                  <a:lnTo>
                    <a:pt x="43" y="4"/>
                  </a:lnTo>
                  <a:lnTo>
                    <a:pt x="35" y="4"/>
                  </a:lnTo>
                  <a:lnTo>
                    <a:pt x="29" y="8"/>
                  </a:lnTo>
                  <a:lnTo>
                    <a:pt x="24" y="13"/>
                  </a:lnTo>
                  <a:lnTo>
                    <a:pt x="22" y="18"/>
                  </a:lnTo>
                  <a:lnTo>
                    <a:pt x="19" y="21"/>
                  </a:lnTo>
                  <a:lnTo>
                    <a:pt x="13" y="21"/>
                  </a:lnTo>
                  <a:lnTo>
                    <a:pt x="10" y="26"/>
                  </a:lnTo>
                  <a:close/>
                </a:path>
              </a:pathLst>
            </a:custGeom>
            <a:solidFill>
              <a:schemeClr val="bg1"/>
            </a:solidFill>
            <a:ln w="12700" cmpd="sng">
              <a:solidFill>
                <a:schemeClr val="tx1"/>
              </a:solidFill>
              <a:prstDash val="solid"/>
              <a:round/>
              <a:headEnd/>
              <a:tailEnd/>
            </a:ln>
          </p:spPr>
          <p:txBody>
            <a:bodyPr/>
            <a:lstStyle/>
            <a:p>
              <a:endParaRPr lang="en-US"/>
            </a:p>
          </p:txBody>
        </p:sp>
        <p:sp>
          <p:nvSpPr>
            <p:cNvPr id="31816" name="Freeform 30"/>
            <p:cNvSpPr>
              <a:spLocks/>
            </p:cNvSpPr>
            <p:nvPr/>
          </p:nvSpPr>
          <p:spPr bwMode="auto">
            <a:xfrm>
              <a:off x="995" y="3308"/>
              <a:ext cx="20" cy="14"/>
            </a:xfrm>
            <a:custGeom>
              <a:avLst/>
              <a:gdLst>
                <a:gd name="T0" fmla="*/ 2147483647 w 4"/>
                <a:gd name="T1" fmla="*/ 2147483647 h 3"/>
                <a:gd name="T2" fmla="*/ 2147483647 w 4"/>
                <a:gd name="T3" fmla="*/ 2147483647 h 3"/>
                <a:gd name="T4" fmla="*/ 2147483647 w 4"/>
                <a:gd name="T5" fmla="*/ 2147483647 h 3"/>
                <a:gd name="T6" fmla="*/ 2147483647 w 4"/>
                <a:gd name="T7" fmla="*/ 2147483647 h 3"/>
                <a:gd name="T8" fmla="*/ 2147483647 w 4"/>
                <a:gd name="T9" fmla="*/ 2147483647 h 3"/>
                <a:gd name="T10" fmla="*/ 2147483647 w 4"/>
                <a:gd name="T11" fmla="*/ 2147483647 h 3"/>
                <a:gd name="T12" fmla="*/ 2147483647 w 4"/>
                <a:gd name="T13" fmla="*/ 2147483647 h 3"/>
                <a:gd name="T14" fmla="*/ 2147483647 w 4"/>
                <a:gd name="T15" fmla="*/ 0 h 3"/>
                <a:gd name="T16" fmla="*/ 2147483647 w 4"/>
                <a:gd name="T17" fmla="*/ 0 h 3"/>
                <a:gd name="T18" fmla="*/ 0 w 4"/>
                <a:gd name="T19" fmla="*/ 2147483647 h 3"/>
                <a:gd name="T20" fmla="*/ 0 w 4"/>
                <a:gd name="T21" fmla="*/ 2147483647 h 3"/>
                <a:gd name="T22" fmla="*/ 0 w 4"/>
                <a:gd name="T23" fmla="*/ 2147483647 h 3"/>
                <a:gd name="T24" fmla="*/ 0 w 4"/>
                <a:gd name="T25" fmla="*/ 2147483647 h 3"/>
                <a:gd name="T26" fmla="*/ 0 w 4"/>
                <a:gd name="T27" fmla="*/ 2147483647 h 3"/>
                <a:gd name="T28" fmla="*/ 0 w 4"/>
                <a:gd name="T29" fmla="*/ 2147483647 h 3"/>
                <a:gd name="T30" fmla="*/ 0 w 4"/>
                <a:gd name="T31" fmla="*/ 2147483647 h 3"/>
                <a:gd name="T32" fmla="*/ 0 w 4"/>
                <a:gd name="T33" fmla="*/ 2147483647 h 3"/>
                <a:gd name="T34" fmla="*/ 2147483647 w 4"/>
                <a:gd name="T35" fmla="*/ 2147483647 h 3"/>
                <a:gd name="T36" fmla="*/ 2147483647 w 4"/>
                <a:gd name="T37" fmla="*/ 2147483647 h 3"/>
                <a:gd name="T38" fmla="*/ 2147483647 w 4"/>
                <a:gd name="T39" fmla="*/ 2147483647 h 3"/>
                <a:gd name="T40" fmla="*/ 2147483647 w 4"/>
                <a:gd name="T41" fmla="*/ 2147483647 h 3"/>
                <a:gd name="T42" fmla="*/ 2147483647 w 4"/>
                <a:gd name="T43" fmla="*/ 2147483647 h 3"/>
                <a:gd name="T44" fmla="*/ 2147483647 w 4"/>
                <a:gd name="T45" fmla="*/ 2147483647 h 3"/>
                <a:gd name="T46" fmla="*/ 2147483647 w 4"/>
                <a:gd name="T47" fmla="*/ 2147483647 h 3"/>
                <a:gd name="T48" fmla="*/ 2147483647 w 4"/>
                <a:gd name="T49" fmla="*/ 2147483647 h 3"/>
                <a:gd name="T50" fmla="*/ 2147483647 w 4"/>
                <a:gd name="T51" fmla="*/ 2147483647 h 3"/>
                <a:gd name="T52" fmla="*/ 2147483647 w 4"/>
                <a:gd name="T53" fmla="*/ 2147483647 h 3"/>
                <a:gd name="T54" fmla="*/ 2147483647 w 4"/>
                <a:gd name="T55" fmla="*/ 2147483647 h 3"/>
                <a:gd name="T56" fmla="*/ 2147483647 w 4"/>
                <a:gd name="T57" fmla="*/ 2147483647 h 3"/>
                <a:gd name="T58" fmla="*/ 2147483647 w 4"/>
                <a:gd name="T59" fmla="*/ 2147483647 h 3"/>
                <a:gd name="T60" fmla="*/ 2147483647 w 4"/>
                <a:gd name="T61" fmla="*/ 2147483647 h 3"/>
                <a:gd name="T62" fmla="*/ 2147483647 w 4"/>
                <a:gd name="T63" fmla="*/ 2147483647 h 3"/>
                <a:gd name="T64" fmla="*/ 2147483647 w 4"/>
                <a:gd name="T65" fmla="*/ 0 h 3"/>
                <a:gd name="T66" fmla="*/ 2147483647 w 4"/>
                <a:gd name="T67" fmla="*/ 0 h 3"/>
                <a:gd name="T68" fmla="*/ 2147483647 w 4"/>
                <a:gd name="T69" fmla="*/ 0 h 3"/>
                <a:gd name="T70" fmla="*/ 2147483647 w 4"/>
                <a:gd name="T71" fmla="*/ 0 h 3"/>
                <a:gd name="T72" fmla="*/ 2147483647 w 4"/>
                <a:gd name="T73" fmla="*/ 2147483647 h 3"/>
                <a:gd name="T74" fmla="*/ 2147483647 w 4"/>
                <a:gd name="T75" fmla="*/ 2147483647 h 3"/>
                <a:gd name="T76" fmla="*/ 2147483647 w 4"/>
                <a:gd name="T77" fmla="*/ 2147483647 h 3"/>
                <a:gd name="T78" fmla="*/ 2147483647 w 4"/>
                <a:gd name="T79" fmla="*/ 2147483647 h 3"/>
                <a:gd name="T80" fmla="*/ 2147483647 w 4"/>
                <a:gd name="T81" fmla="*/ 2147483647 h 3"/>
                <a:gd name="T82" fmla="*/ 2147483647 w 4"/>
                <a:gd name="T83" fmla="*/ 2147483647 h 3"/>
                <a:gd name="T84" fmla="*/ 2147483647 w 4"/>
                <a:gd name="T85" fmla="*/ 2147483647 h 3"/>
                <a:gd name="T86" fmla="*/ 2147483647 w 4"/>
                <a:gd name="T87" fmla="*/ 2147483647 h 3"/>
                <a:gd name="T88" fmla="*/ 2147483647 w 4"/>
                <a:gd name="T89" fmla="*/ 2147483647 h 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
                <a:gd name="T136" fmla="*/ 0 h 3"/>
                <a:gd name="T137" fmla="*/ 4 w 4"/>
                <a:gd name="T138" fmla="*/ 3 h 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 h="3">
                  <a:moveTo>
                    <a:pt x="2" y="2"/>
                  </a:moveTo>
                  <a:lnTo>
                    <a:pt x="2" y="1"/>
                  </a:lnTo>
                  <a:lnTo>
                    <a:pt x="1" y="0"/>
                  </a:lnTo>
                  <a:lnTo>
                    <a:pt x="0" y="1"/>
                  </a:lnTo>
                  <a:lnTo>
                    <a:pt x="0" y="2"/>
                  </a:lnTo>
                  <a:lnTo>
                    <a:pt x="1" y="2"/>
                  </a:lnTo>
                  <a:lnTo>
                    <a:pt x="1" y="3"/>
                  </a:lnTo>
                  <a:lnTo>
                    <a:pt x="2" y="3"/>
                  </a:lnTo>
                  <a:lnTo>
                    <a:pt x="3" y="3"/>
                  </a:lnTo>
                  <a:lnTo>
                    <a:pt x="4" y="2"/>
                  </a:lnTo>
                  <a:lnTo>
                    <a:pt x="4" y="1"/>
                  </a:lnTo>
                  <a:lnTo>
                    <a:pt x="4" y="0"/>
                  </a:lnTo>
                  <a:lnTo>
                    <a:pt x="4" y="1"/>
                  </a:lnTo>
                  <a:lnTo>
                    <a:pt x="3" y="1"/>
                  </a:lnTo>
                  <a:lnTo>
                    <a:pt x="2" y="2"/>
                  </a:lnTo>
                  <a:lnTo>
                    <a:pt x="2" y="3"/>
                  </a:lnTo>
                  <a:lnTo>
                    <a:pt x="3" y="3"/>
                  </a:lnTo>
                </a:path>
              </a:pathLst>
            </a:custGeom>
            <a:solidFill>
              <a:schemeClr val="bg1"/>
            </a:solidFill>
            <a:ln w="12700" cmpd="sng">
              <a:solidFill>
                <a:schemeClr val="tx1"/>
              </a:solidFill>
              <a:prstDash val="solid"/>
              <a:round/>
              <a:headEnd/>
              <a:tailEnd/>
            </a:ln>
          </p:spPr>
          <p:txBody>
            <a:bodyPr/>
            <a:lstStyle/>
            <a:p>
              <a:endParaRPr lang="en-US"/>
            </a:p>
          </p:txBody>
        </p:sp>
        <p:sp>
          <p:nvSpPr>
            <p:cNvPr id="31817" name="Freeform 31"/>
            <p:cNvSpPr>
              <a:spLocks/>
            </p:cNvSpPr>
            <p:nvPr/>
          </p:nvSpPr>
          <p:spPr bwMode="auto">
            <a:xfrm>
              <a:off x="949" y="3310"/>
              <a:ext cx="46" cy="30"/>
            </a:xfrm>
            <a:custGeom>
              <a:avLst/>
              <a:gdLst>
                <a:gd name="T0" fmla="*/ 2147483647 w 9"/>
                <a:gd name="T1" fmla="*/ 0 h 6"/>
                <a:gd name="T2" fmla="*/ 2147483647 w 9"/>
                <a:gd name="T3" fmla="*/ 0 h 6"/>
                <a:gd name="T4" fmla="*/ 2147483647 w 9"/>
                <a:gd name="T5" fmla="*/ 2147483647 h 6"/>
                <a:gd name="T6" fmla="*/ 2147483647 w 9"/>
                <a:gd name="T7" fmla="*/ 2147483647 h 6"/>
                <a:gd name="T8" fmla="*/ 2147483647 w 9"/>
                <a:gd name="T9" fmla="*/ 2147483647 h 6"/>
                <a:gd name="T10" fmla="*/ 2147483647 w 9"/>
                <a:gd name="T11" fmla="*/ 2147483647 h 6"/>
                <a:gd name="T12" fmla="*/ 2147483647 w 9"/>
                <a:gd name="T13" fmla="*/ 2147483647 h 6"/>
                <a:gd name="T14" fmla="*/ 2147483647 w 9"/>
                <a:gd name="T15" fmla="*/ 2147483647 h 6"/>
                <a:gd name="T16" fmla="*/ 2147483647 w 9"/>
                <a:gd name="T17" fmla="*/ 2147483647 h 6"/>
                <a:gd name="T18" fmla="*/ 2147483647 w 9"/>
                <a:gd name="T19" fmla="*/ 2147483647 h 6"/>
                <a:gd name="T20" fmla="*/ 2147483647 w 9"/>
                <a:gd name="T21" fmla="*/ 2147483647 h 6"/>
                <a:gd name="T22" fmla="*/ 0 w 9"/>
                <a:gd name="T23" fmla="*/ 2147483647 h 6"/>
                <a:gd name="T24" fmla="*/ 0 w 9"/>
                <a:gd name="T25" fmla="*/ 2147483647 h 6"/>
                <a:gd name="T26" fmla="*/ 0 w 9"/>
                <a:gd name="T27" fmla="*/ 2147483647 h 6"/>
                <a:gd name="T28" fmla="*/ 0 w 9"/>
                <a:gd name="T29" fmla="*/ 2147483647 h 6"/>
                <a:gd name="T30" fmla="*/ 0 w 9"/>
                <a:gd name="T31" fmla="*/ 2147483647 h 6"/>
                <a:gd name="T32" fmla="*/ 0 w 9"/>
                <a:gd name="T33" fmla="*/ 2147483647 h 6"/>
                <a:gd name="T34" fmla="*/ 0 w 9"/>
                <a:gd name="T35" fmla="*/ 2147483647 h 6"/>
                <a:gd name="T36" fmla="*/ 0 w 9"/>
                <a:gd name="T37" fmla="*/ 2147483647 h 6"/>
                <a:gd name="T38" fmla="*/ 2147483647 w 9"/>
                <a:gd name="T39" fmla="*/ 2147483647 h 6"/>
                <a:gd name="T40" fmla="*/ 2147483647 w 9"/>
                <a:gd name="T41" fmla="*/ 2147483647 h 6"/>
                <a:gd name="T42" fmla="*/ 2147483647 w 9"/>
                <a:gd name="T43" fmla="*/ 2147483647 h 6"/>
                <a:gd name="T44" fmla="*/ 2147483647 w 9"/>
                <a:gd name="T45" fmla="*/ 2147483647 h 6"/>
                <a:gd name="T46" fmla="*/ 2147483647 w 9"/>
                <a:gd name="T47" fmla="*/ 2147483647 h 6"/>
                <a:gd name="T48" fmla="*/ 2147483647 w 9"/>
                <a:gd name="T49" fmla="*/ 2147483647 h 6"/>
                <a:gd name="T50" fmla="*/ 2147483647 w 9"/>
                <a:gd name="T51" fmla="*/ 2147483647 h 6"/>
                <a:gd name="T52" fmla="*/ 2147483647 w 9"/>
                <a:gd name="T53" fmla="*/ 2147483647 h 6"/>
                <a:gd name="T54" fmla="*/ 2147483647 w 9"/>
                <a:gd name="T55" fmla="*/ 2147483647 h 6"/>
                <a:gd name="T56" fmla="*/ 2147483647 w 9"/>
                <a:gd name="T57" fmla="*/ 0 h 6"/>
                <a:gd name="T58" fmla="*/ 2147483647 w 9"/>
                <a:gd name="T59" fmla="*/ 0 h 6"/>
                <a:gd name="T60" fmla="*/ 2147483647 w 9"/>
                <a:gd name="T61" fmla="*/ 0 h 6"/>
                <a:gd name="T62" fmla="*/ 2147483647 w 9"/>
                <a:gd name="T63" fmla="*/ 0 h 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
                <a:gd name="T97" fmla="*/ 0 h 6"/>
                <a:gd name="T98" fmla="*/ 9 w 9"/>
                <a:gd name="T99" fmla="*/ 6 h 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 h="6">
                  <a:moveTo>
                    <a:pt x="8" y="0"/>
                  </a:moveTo>
                  <a:lnTo>
                    <a:pt x="7" y="0"/>
                  </a:lnTo>
                  <a:lnTo>
                    <a:pt x="6" y="0"/>
                  </a:lnTo>
                  <a:lnTo>
                    <a:pt x="4" y="0"/>
                  </a:lnTo>
                  <a:lnTo>
                    <a:pt x="4" y="1"/>
                  </a:lnTo>
                  <a:lnTo>
                    <a:pt x="3" y="1"/>
                  </a:lnTo>
                  <a:lnTo>
                    <a:pt x="3" y="2"/>
                  </a:lnTo>
                  <a:lnTo>
                    <a:pt x="3" y="3"/>
                  </a:lnTo>
                  <a:lnTo>
                    <a:pt x="2" y="3"/>
                  </a:lnTo>
                  <a:lnTo>
                    <a:pt x="1" y="3"/>
                  </a:lnTo>
                  <a:lnTo>
                    <a:pt x="1" y="4"/>
                  </a:lnTo>
                  <a:lnTo>
                    <a:pt x="1" y="5"/>
                  </a:lnTo>
                  <a:lnTo>
                    <a:pt x="0" y="5"/>
                  </a:lnTo>
                  <a:lnTo>
                    <a:pt x="0" y="6"/>
                  </a:lnTo>
                  <a:lnTo>
                    <a:pt x="1" y="6"/>
                  </a:lnTo>
                  <a:lnTo>
                    <a:pt x="2" y="6"/>
                  </a:lnTo>
                  <a:lnTo>
                    <a:pt x="2" y="5"/>
                  </a:lnTo>
                  <a:lnTo>
                    <a:pt x="3" y="5"/>
                  </a:lnTo>
                  <a:lnTo>
                    <a:pt x="5" y="4"/>
                  </a:lnTo>
                  <a:lnTo>
                    <a:pt x="6" y="3"/>
                  </a:lnTo>
                  <a:lnTo>
                    <a:pt x="7" y="2"/>
                  </a:lnTo>
                  <a:lnTo>
                    <a:pt x="8" y="2"/>
                  </a:lnTo>
                  <a:lnTo>
                    <a:pt x="9" y="1"/>
                  </a:lnTo>
                  <a:lnTo>
                    <a:pt x="8" y="0"/>
                  </a:lnTo>
                  <a:close/>
                </a:path>
              </a:pathLst>
            </a:custGeom>
            <a:solidFill>
              <a:schemeClr val="bg1"/>
            </a:solidFill>
            <a:ln w="12700" cmpd="sng">
              <a:solidFill>
                <a:schemeClr val="tx1"/>
              </a:solidFill>
              <a:prstDash val="solid"/>
              <a:round/>
              <a:headEnd/>
              <a:tailEnd/>
            </a:ln>
          </p:spPr>
          <p:txBody>
            <a:bodyPr/>
            <a:lstStyle/>
            <a:p>
              <a:endParaRPr lang="en-US"/>
            </a:p>
          </p:txBody>
        </p:sp>
        <p:sp>
          <p:nvSpPr>
            <p:cNvPr id="31818" name="Freeform 32"/>
            <p:cNvSpPr>
              <a:spLocks/>
            </p:cNvSpPr>
            <p:nvPr/>
          </p:nvSpPr>
          <p:spPr bwMode="auto">
            <a:xfrm>
              <a:off x="903" y="3332"/>
              <a:ext cx="46" cy="34"/>
            </a:xfrm>
            <a:custGeom>
              <a:avLst/>
              <a:gdLst>
                <a:gd name="T0" fmla="*/ 2147483647 w 9"/>
                <a:gd name="T1" fmla="*/ 2147483647 h 7"/>
                <a:gd name="T2" fmla="*/ 2147483647 w 9"/>
                <a:gd name="T3" fmla="*/ 2147483647 h 7"/>
                <a:gd name="T4" fmla="*/ 2147483647 w 9"/>
                <a:gd name="T5" fmla="*/ 2147483647 h 7"/>
                <a:gd name="T6" fmla="*/ 2147483647 w 9"/>
                <a:gd name="T7" fmla="*/ 2147483647 h 7"/>
                <a:gd name="T8" fmla="*/ 2147483647 w 9"/>
                <a:gd name="T9" fmla="*/ 2147483647 h 7"/>
                <a:gd name="T10" fmla="*/ 2147483647 w 9"/>
                <a:gd name="T11" fmla="*/ 2147483647 h 7"/>
                <a:gd name="T12" fmla="*/ 2147483647 w 9"/>
                <a:gd name="T13" fmla="*/ 2147483647 h 7"/>
                <a:gd name="T14" fmla="*/ 0 w 9"/>
                <a:gd name="T15" fmla="*/ 2147483647 h 7"/>
                <a:gd name="T16" fmla="*/ 2147483647 w 9"/>
                <a:gd name="T17" fmla="*/ 2147483647 h 7"/>
                <a:gd name="T18" fmla="*/ 2147483647 w 9"/>
                <a:gd name="T19" fmla="*/ 2147483647 h 7"/>
                <a:gd name="T20" fmla="*/ 2147483647 w 9"/>
                <a:gd name="T21" fmla="*/ 2147483647 h 7"/>
                <a:gd name="T22" fmla="*/ 2147483647 w 9"/>
                <a:gd name="T23" fmla="*/ 2147483647 h 7"/>
                <a:gd name="T24" fmla="*/ 2147483647 w 9"/>
                <a:gd name="T25" fmla="*/ 2147483647 h 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
                <a:gd name="T40" fmla="*/ 0 h 7"/>
                <a:gd name="T41" fmla="*/ 9 w 9"/>
                <a:gd name="T42" fmla="*/ 7 h 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 h="7">
                  <a:moveTo>
                    <a:pt x="8" y="3"/>
                  </a:moveTo>
                  <a:cubicBezTo>
                    <a:pt x="8" y="2"/>
                    <a:pt x="9" y="1"/>
                    <a:pt x="8" y="1"/>
                  </a:cubicBezTo>
                  <a:cubicBezTo>
                    <a:pt x="7" y="0"/>
                    <a:pt x="5" y="2"/>
                    <a:pt x="5" y="3"/>
                  </a:cubicBezTo>
                  <a:cubicBezTo>
                    <a:pt x="4" y="3"/>
                    <a:pt x="4" y="3"/>
                    <a:pt x="4" y="4"/>
                  </a:cubicBezTo>
                  <a:cubicBezTo>
                    <a:pt x="4" y="4"/>
                    <a:pt x="4" y="4"/>
                    <a:pt x="4" y="4"/>
                  </a:cubicBezTo>
                  <a:cubicBezTo>
                    <a:pt x="3" y="5"/>
                    <a:pt x="3" y="5"/>
                    <a:pt x="2" y="5"/>
                  </a:cubicBezTo>
                  <a:cubicBezTo>
                    <a:pt x="2" y="5"/>
                    <a:pt x="2" y="5"/>
                    <a:pt x="1" y="6"/>
                  </a:cubicBezTo>
                  <a:cubicBezTo>
                    <a:pt x="1" y="6"/>
                    <a:pt x="0" y="6"/>
                    <a:pt x="0" y="6"/>
                  </a:cubicBezTo>
                  <a:cubicBezTo>
                    <a:pt x="1" y="7"/>
                    <a:pt x="1" y="7"/>
                    <a:pt x="2" y="6"/>
                  </a:cubicBezTo>
                  <a:cubicBezTo>
                    <a:pt x="2" y="6"/>
                    <a:pt x="3" y="5"/>
                    <a:pt x="3" y="5"/>
                  </a:cubicBezTo>
                  <a:cubicBezTo>
                    <a:pt x="4" y="5"/>
                    <a:pt x="5" y="5"/>
                    <a:pt x="6" y="4"/>
                  </a:cubicBezTo>
                  <a:cubicBezTo>
                    <a:pt x="7" y="4"/>
                    <a:pt x="7" y="3"/>
                    <a:pt x="8" y="3"/>
                  </a:cubicBezTo>
                  <a:cubicBezTo>
                    <a:pt x="8" y="3"/>
                    <a:pt x="8" y="3"/>
                    <a:pt x="8" y="3"/>
                  </a:cubicBezTo>
                  <a:close/>
                </a:path>
              </a:pathLst>
            </a:custGeom>
            <a:solidFill>
              <a:schemeClr val="bg1"/>
            </a:solidFill>
            <a:ln w="12700" cmpd="sng">
              <a:solidFill>
                <a:schemeClr val="tx1"/>
              </a:solidFill>
              <a:prstDash val="solid"/>
              <a:round/>
              <a:headEnd/>
              <a:tailEnd/>
            </a:ln>
          </p:spPr>
          <p:txBody>
            <a:bodyPr/>
            <a:lstStyle/>
            <a:p>
              <a:endParaRPr lang="en-US"/>
            </a:p>
          </p:txBody>
        </p:sp>
        <p:sp>
          <p:nvSpPr>
            <p:cNvPr id="31819" name="Freeform 33"/>
            <p:cNvSpPr>
              <a:spLocks/>
            </p:cNvSpPr>
            <p:nvPr/>
          </p:nvSpPr>
          <p:spPr bwMode="auto">
            <a:xfrm>
              <a:off x="903" y="3337"/>
              <a:ext cx="41" cy="29"/>
            </a:xfrm>
            <a:custGeom>
              <a:avLst/>
              <a:gdLst>
                <a:gd name="T0" fmla="*/ 2147483647 w 8"/>
                <a:gd name="T1" fmla="*/ 2147483647 h 6"/>
                <a:gd name="T2" fmla="*/ 2147483647 w 8"/>
                <a:gd name="T3" fmla="*/ 2147483647 h 6"/>
                <a:gd name="T4" fmla="*/ 2147483647 w 8"/>
                <a:gd name="T5" fmla="*/ 2147483647 h 6"/>
                <a:gd name="T6" fmla="*/ 2147483647 w 8"/>
                <a:gd name="T7" fmla="*/ 0 h 6"/>
                <a:gd name="T8" fmla="*/ 2147483647 w 8"/>
                <a:gd name="T9" fmla="*/ 0 h 6"/>
                <a:gd name="T10" fmla="*/ 2147483647 w 8"/>
                <a:gd name="T11" fmla="*/ 0 h 6"/>
                <a:gd name="T12" fmla="*/ 2147483647 w 8"/>
                <a:gd name="T13" fmla="*/ 0 h 6"/>
                <a:gd name="T14" fmla="*/ 2147483647 w 8"/>
                <a:gd name="T15" fmla="*/ 0 h 6"/>
                <a:gd name="T16" fmla="*/ 2147483647 w 8"/>
                <a:gd name="T17" fmla="*/ 0 h 6"/>
                <a:gd name="T18" fmla="*/ 2147483647 w 8"/>
                <a:gd name="T19" fmla="*/ 0 h 6"/>
                <a:gd name="T20" fmla="*/ 2147483647 w 8"/>
                <a:gd name="T21" fmla="*/ 0 h 6"/>
                <a:gd name="T22" fmla="*/ 2147483647 w 8"/>
                <a:gd name="T23" fmla="*/ 0 h 6"/>
                <a:gd name="T24" fmla="*/ 2147483647 w 8"/>
                <a:gd name="T25" fmla="*/ 0 h 6"/>
                <a:gd name="T26" fmla="*/ 2147483647 w 8"/>
                <a:gd name="T27" fmla="*/ 2147483647 h 6"/>
                <a:gd name="T28" fmla="*/ 2147483647 w 8"/>
                <a:gd name="T29" fmla="*/ 2147483647 h 6"/>
                <a:gd name="T30" fmla="*/ 2147483647 w 8"/>
                <a:gd name="T31" fmla="*/ 2147483647 h 6"/>
                <a:gd name="T32" fmla="*/ 2147483647 w 8"/>
                <a:gd name="T33" fmla="*/ 2147483647 h 6"/>
                <a:gd name="T34" fmla="*/ 2147483647 w 8"/>
                <a:gd name="T35" fmla="*/ 2147483647 h 6"/>
                <a:gd name="T36" fmla="*/ 2147483647 w 8"/>
                <a:gd name="T37" fmla="*/ 2147483647 h 6"/>
                <a:gd name="T38" fmla="*/ 2147483647 w 8"/>
                <a:gd name="T39" fmla="*/ 2147483647 h 6"/>
                <a:gd name="T40" fmla="*/ 2147483647 w 8"/>
                <a:gd name="T41" fmla="*/ 2147483647 h 6"/>
                <a:gd name="T42" fmla="*/ 2147483647 w 8"/>
                <a:gd name="T43" fmla="*/ 2147483647 h 6"/>
                <a:gd name="T44" fmla="*/ 2147483647 w 8"/>
                <a:gd name="T45" fmla="*/ 2147483647 h 6"/>
                <a:gd name="T46" fmla="*/ 2147483647 w 8"/>
                <a:gd name="T47" fmla="*/ 2147483647 h 6"/>
                <a:gd name="T48" fmla="*/ 2147483647 w 8"/>
                <a:gd name="T49" fmla="*/ 2147483647 h 6"/>
                <a:gd name="T50" fmla="*/ 2147483647 w 8"/>
                <a:gd name="T51" fmla="*/ 2147483647 h 6"/>
                <a:gd name="T52" fmla="*/ 2147483647 w 8"/>
                <a:gd name="T53" fmla="*/ 2147483647 h 6"/>
                <a:gd name="T54" fmla="*/ 2147483647 w 8"/>
                <a:gd name="T55" fmla="*/ 2147483647 h 6"/>
                <a:gd name="T56" fmla="*/ 2147483647 w 8"/>
                <a:gd name="T57" fmla="*/ 2147483647 h 6"/>
                <a:gd name="T58" fmla="*/ 2147483647 w 8"/>
                <a:gd name="T59" fmla="*/ 2147483647 h 6"/>
                <a:gd name="T60" fmla="*/ 0 w 8"/>
                <a:gd name="T61" fmla="*/ 2147483647 h 6"/>
                <a:gd name="T62" fmla="*/ 0 w 8"/>
                <a:gd name="T63" fmla="*/ 2147483647 h 6"/>
                <a:gd name="T64" fmla="*/ 0 w 8"/>
                <a:gd name="T65" fmla="*/ 2147483647 h 6"/>
                <a:gd name="T66" fmla="*/ 2147483647 w 8"/>
                <a:gd name="T67" fmla="*/ 2147483647 h 6"/>
                <a:gd name="T68" fmla="*/ 2147483647 w 8"/>
                <a:gd name="T69" fmla="*/ 2147483647 h 6"/>
                <a:gd name="T70" fmla="*/ 2147483647 w 8"/>
                <a:gd name="T71" fmla="*/ 2147483647 h 6"/>
                <a:gd name="T72" fmla="*/ 2147483647 w 8"/>
                <a:gd name="T73" fmla="*/ 2147483647 h 6"/>
                <a:gd name="T74" fmla="*/ 2147483647 w 8"/>
                <a:gd name="T75" fmla="*/ 2147483647 h 6"/>
                <a:gd name="T76" fmla="*/ 2147483647 w 8"/>
                <a:gd name="T77" fmla="*/ 2147483647 h 6"/>
                <a:gd name="T78" fmla="*/ 2147483647 w 8"/>
                <a:gd name="T79" fmla="*/ 2147483647 h 6"/>
                <a:gd name="T80" fmla="*/ 2147483647 w 8"/>
                <a:gd name="T81" fmla="*/ 2147483647 h 6"/>
                <a:gd name="T82" fmla="*/ 2147483647 w 8"/>
                <a:gd name="T83" fmla="*/ 2147483647 h 6"/>
                <a:gd name="T84" fmla="*/ 2147483647 w 8"/>
                <a:gd name="T85" fmla="*/ 2147483647 h 6"/>
                <a:gd name="T86" fmla="*/ 2147483647 w 8"/>
                <a:gd name="T87" fmla="*/ 2147483647 h 6"/>
                <a:gd name="T88" fmla="*/ 2147483647 w 8"/>
                <a:gd name="T89" fmla="*/ 2147483647 h 6"/>
                <a:gd name="T90" fmla="*/ 2147483647 w 8"/>
                <a:gd name="T91" fmla="*/ 2147483647 h 6"/>
                <a:gd name="T92" fmla="*/ 2147483647 w 8"/>
                <a:gd name="T93" fmla="*/ 2147483647 h 6"/>
                <a:gd name="T94" fmla="*/ 2147483647 w 8"/>
                <a:gd name="T95" fmla="*/ 2147483647 h 6"/>
                <a:gd name="T96" fmla="*/ 2147483647 w 8"/>
                <a:gd name="T97" fmla="*/ 2147483647 h 6"/>
                <a:gd name="T98" fmla="*/ 2147483647 w 8"/>
                <a:gd name="T99" fmla="*/ 2147483647 h 6"/>
                <a:gd name="T100" fmla="*/ 2147483647 w 8"/>
                <a:gd name="T101" fmla="*/ 2147483647 h 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
                <a:gd name="T154" fmla="*/ 0 h 6"/>
                <a:gd name="T155" fmla="*/ 8 w 8"/>
                <a:gd name="T156" fmla="*/ 6 h 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 h="6">
                  <a:moveTo>
                    <a:pt x="8" y="2"/>
                  </a:moveTo>
                  <a:lnTo>
                    <a:pt x="8" y="1"/>
                  </a:lnTo>
                  <a:lnTo>
                    <a:pt x="8" y="0"/>
                  </a:lnTo>
                  <a:lnTo>
                    <a:pt x="7" y="0"/>
                  </a:lnTo>
                  <a:lnTo>
                    <a:pt x="6" y="0"/>
                  </a:lnTo>
                  <a:lnTo>
                    <a:pt x="5" y="1"/>
                  </a:lnTo>
                  <a:lnTo>
                    <a:pt x="5" y="2"/>
                  </a:lnTo>
                  <a:lnTo>
                    <a:pt x="4" y="2"/>
                  </a:lnTo>
                  <a:lnTo>
                    <a:pt x="4" y="3"/>
                  </a:lnTo>
                  <a:lnTo>
                    <a:pt x="2" y="4"/>
                  </a:lnTo>
                  <a:lnTo>
                    <a:pt x="1" y="4"/>
                  </a:lnTo>
                  <a:lnTo>
                    <a:pt x="1" y="5"/>
                  </a:lnTo>
                  <a:lnTo>
                    <a:pt x="0" y="5"/>
                  </a:lnTo>
                  <a:lnTo>
                    <a:pt x="1" y="6"/>
                  </a:lnTo>
                  <a:lnTo>
                    <a:pt x="2" y="5"/>
                  </a:lnTo>
                  <a:lnTo>
                    <a:pt x="3" y="5"/>
                  </a:lnTo>
                  <a:lnTo>
                    <a:pt x="3" y="4"/>
                  </a:lnTo>
                  <a:lnTo>
                    <a:pt x="5" y="4"/>
                  </a:lnTo>
                  <a:lnTo>
                    <a:pt x="5" y="3"/>
                  </a:lnTo>
                  <a:lnTo>
                    <a:pt x="6" y="3"/>
                  </a:lnTo>
                  <a:lnTo>
                    <a:pt x="7" y="3"/>
                  </a:lnTo>
                  <a:lnTo>
                    <a:pt x="7" y="2"/>
                  </a:lnTo>
                  <a:lnTo>
                    <a:pt x="8" y="2"/>
                  </a:lnTo>
                  <a:close/>
                </a:path>
              </a:pathLst>
            </a:custGeom>
            <a:solidFill>
              <a:schemeClr val="bg1"/>
            </a:solidFill>
            <a:ln w="12700" cmpd="sng">
              <a:solidFill>
                <a:schemeClr val="tx1"/>
              </a:solidFill>
              <a:prstDash val="solid"/>
              <a:round/>
              <a:headEnd/>
              <a:tailEnd/>
            </a:ln>
          </p:spPr>
          <p:txBody>
            <a:bodyPr/>
            <a:lstStyle/>
            <a:p>
              <a:endParaRPr lang="en-US"/>
            </a:p>
          </p:txBody>
        </p:sp>
        <p:sp>
          <p:nvSpPr>
            <p:cNvPr id="31820" name="Freeform 34"/>
            <p:cNvSpPr>
              <a:spLocks/>
            </p:cNvSpPr>
            <p:nvPr/>
          </p:nvSpPr>
          <p:spPr bwMode="auto">
            <a:xfrm>
              <a:off x="877" y="3376"/>
              <a:ext cx="4" cy="5"/>
            </a:xfrm>
            <a:custGeom>
              <a:avLst/>
              <a:gdLst>
                <a:gd name="T0" fmla="*/ 2147483647 w 1"/>
                <a:gd name="T1" fmla="*/ 0 h 1"/>
                <a:gd name="T2" fmla="*/ 0 w 1"/>
                <a:gd name="T3" fmla="*/ 0 h 1"/>
                <a:gd name="T4" fmla="*/ 0 w 1"/>
                <a:gd name="T5" fmla="*/ 2147483647 h 1"/>
                <a:gd name="T6" fmla="*/ 2147483647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0"/>
                  </a:moveTo>
                  <a:cubicBezTo>
                    <a:pt x="1" y="0"/>
                    <a:pt x="0" y="0"/>
                    <a:pt x="0" y="0"/>
                  </a:cubicBezTo>
                  <a:cubicBezTo>
                    <a:pt x="0" y="0"/>
                    <a:pt x="0" y="1"/>
                    <a:pt x="0" y="1"/>
                  </a:cubicBezTo>
                  <a:cubicBezTo>
                    <a:pt x="1" y="1"/>
                    <a:pt x="1" y="1"/>
                    <a:pt x="1" y="0"/>
                  </a:cubicBezTo>
                  <a:close/>
                </a:path>
              </a:pathLst>
            </a:custGeom>
            <a:solidFill>
              <a:schemeClr val="bg1"/>
            </a:solidFill>
            <a:ln w="12700" cmpd="sng">
              <a:solidFill>
                <a:schemeClr val="tx1"/>
              </a:solidFill>
              <a:prstDash val="solid"/>
              <a:round/>
              <a:headEnd/>
              <a:tailEnd/>
            </a:ln>
          </p:spPr>
          <p:txBody>
            <a:bodyPr/>
            <a:lstStyle/>
            <a:p>
              <a:endParaRPr lang="en-US"/>
            </a:p>
          </p:txBody>
        </p:sp>
        <p:sp>
          <p:nvSpPr>
            <p:cNvPr id="31821" name="Freeform 35"/>
            <p:cNvSpPr>
              <a:spLocks/>
            </p:cNvSpPr>
            <p:nvPr/>
          </p:nvSpPr>
          <p:spPr bwMode="auto">
            <a:xfrm>
              <a:off x="877" y="3376"/>
              <a:ext cx="4" cy="5"/>
            </a:xfrm>
            <a:custGeom>
              <a:avLst/>
              <a:gdLst>
                <a:gd name="T0" fmla="*/ 2147483647 w 1"/>
                <a:gd name="T1" fmla="*/ 0 h 1"/>
                <a:gd name="T2" fmla="*/ 2147483647 w 1"/>
                <a:gd name="T3" fmla="*/ 0 h 1"/>
                <a:gd name="T4" fmla="*/ 2147483647 w 1"/>
                <a:gd name="T5" fmla="*/ 0 h 1"/>
                <a:gd name="T6" fmla="*/ 2147483647 w 1"/>
                <a:gd name="T7" fmla="*/ 0 h 1"/>
                <a:gd name="T8" fmla="*/ 0 w 1"/>
                <a:gd name="T9" fmla="*/ 0 h 1"/>
                <a:gd name="T10" fmla="*/ 0 w 1"/>
                <a:gd name="T11" fmla="*/ 0 h 1"/>
                <a:gd name="T12" fmla="*/ 0 w 1"/>
                <a:gd name="T13" fmla="*/ 0 h 1"/>
                <a:gd name="T14" fmla="*/ 0 w 1"/>
                <a:gd name="T15" fmla="*/ 0 h 1"/>
                <a:gd name="T16" fmla="*/ 0 w 1"/>
                <a:gd name="T17" fmla="*/ 2147483647 h 1"/>
                <a:gd name="T18" fmla="*/ 0 w 1"/>
                <a:gd name="T19" fmla="*/ 2147483647 h 1"/>
                <a:gd name="T20" fmla="*/ 0 w 1"/>
                <a:gd name="T21" fmla="*/ 2147483647 h 1"/>
                <a:gd name="T22" fmla="*/ 0 w 1"/>
                <a:gd name="T23" fmla="*/ 2147483647 h 1"/>
                <a:gd name="T24" fmla="*/ 0 w 1"/>
                <a:gd name="T25" fmla="*/ 2147483647 h 1"/>
                <a:gd name="T26" fmla="*/ 2147483647 w 1"/>
                <a:gd name="T27" fmla="*/ 2147483647 h 1"/>
                <a:gd name="T28" fmla="*/ 2147483647 w 1"/>
                <a:gd name="T29" fmla="*/ 0 h 1"/>
                <a:gd name="T30" fmla="*/ 2147483647 w 1"/>
                <a:gd name="T31" fmla="*/ 0 h 1"/>
                <a:gd name="T32" fmla="*/ 2147483647 w 1"/>
                <a:gd name="T33" fmla="*/ 0 h 1"/>
                <a:gd name="T34" fmla="*/ 2147483647 w 1"/>
                <a:gd name="T35" fmla="*/ 0 h 1"/>
                <a:gd name="T36" fmla="*/ 2147483647 w 1"/>
                <a:gd name="T37" fmla="*/ 0 h 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
                <a:gd name="T58" fmla="*/ 0 h 1"/>
                <a:gd name="T59" fmla="*/ 1 w 1"/>
                <a:gd name="T60" fmla="*/ 1 h 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 h="1">
                  <a:moveTo>
                    <a:pt x="1" y="0"/>
                  </a:moveTo>
                  <a:lnTo>
                    <a:pt x="1" y="0"/>
                  </a:lnTo>
                  <a:lnTo>
                    <a:pt x="0" y="0"/>
                  </a:lnTo>
                  <a:lnTo>
                    <a:pt x="0" y="1"/>
                  </a:lnTo>
                  <a:lnTo>
                    <a:pt x="1" y="1"/>
                  </a:lnTo>
                  <a:lnTo>
                    <a:pt x="1" y="0"/>
                  </a:lnTo>
                  <a:close/>
                </a:path>
              </a:pathLst>
            </a:custGeom>
            <a:solidFill>
              <a:schemeClr val="bg1"/>
            </a:solidFill>
            <a:ln w="12700" cmpd="sng">
              <a:solidFill>
                <a:schemeClr val="tx1"/>
              </a:solidFill>
              <a:prstDash val="solid"/>
              <a:round/>
              <a:headEnd/>
              <a:tailEnd/>
            </a:ln>
          </p:spPr>
          <p:txBody>
            <a:bodyPr/>
            <a:lstStyle/>
            <a:p>
              <a:endParaRPr lang="en-US"/>
            </a:p>
          </p:txBody>
        </p:sp>
        <p:sp>
          <p:nvSpPr>
            <p:cNvPr id="31822" name="Freeform 36"/>
            <p:cNvSpPr>
              <a:spLocks/>
            </p:cNvSpPr>
            <p:nvPr/>
          </p:nvSpPr>
          <p:spPr bwMode="auto">
            <a:xfrm>
              <a:off x="836" y="3382"/>
              <a:ext cx="14" cy="14"/>
            </a:xfrm>
            <a:custGeom>
              <a:avLst/>
              <a:gdLst>
                <a:gd name="T0" fmla="*/ 2147483647 w 3"/>
                <a:gd name="T1" fmla="*/ 2147483647 h 3"/>
                <a:gd name="T2" fmla="*/ 2147483647 w 3"/>
                <a:gd name="T3" fmla="*/ 2147483647 h 3"/>
                <a:gd name="T4" fmla="*/ 2147483647 w 3"/>
                <a:gd name="T5" fmla="*/ 2147483647 h 3"/>
                <a:gd name="T6" fmla="*/ 2147483647 w 3"/>
                <a:gd name="T7" fmla="*/ 2147483647 h 3"/>
                <a:gd name="T8" fmla="*/ 2147483647 w 3"/>
                <a:gd name="T9" fmla="*/ 2147483647 h 3"/>
                <a:gd name="T10" fmla="*/ 2147483647 w 3"/>
                <a:gd name="T11" fmla="*/ 2147483647 h 3"/>
                <a:gd name="T12" fmla="*/ 0 w 3"/>
                <a:gd name="T13" fmla="*/ 2147483647 h 3"/>
                <a:gd name="T14" fmla="*/ 2147483647 w 3"/>
                <a:gd name="T15" fmla="*/ 2147483647 h 3"/>
                <a:gd name="T16" fmla="*/ 2147483647 w 3"/>
                <a:gd name="T17" fmla="*/ 2147483647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3"/>
                <a:gd name="T29" fmla="*/ 3 w 3"/>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3">
                  <a:moveTo>
                    <a:pt x="2" y="1"/>
                  </a:moveTo>
                  <a:cubicBezTo>
                    <a:pt x="2" y="0"/>
                    <a:pt x="3" y="0"/>
                    <a:pt x="3" y="1"/>
                  </a:cubicBezTo>
                  <a:cubicBezTo>
                    <a:pt x="3" y="1"/>
                    <a:pt x="3" y="1"/>
                    <a:pt x="2" y="1"/>
                  </a:cubicBezTo>
                  <a:cubicBezTo>
                    <a:pt x="2" y="2"/>
                    <a:pt x="3" y="2"/>
                    <a:pt x="3" y="2"/>
                  </a:cubicBezTo>
                  <a:cubicBezTo>
                    <a:pt x="3" y="2"/>
                    <a:pt x="2" y="2"/>
                    <a:pt x="2" y="2"/>
                  </a:cubicBezTo>
                  <a:cubicBezTo>
                    <a:pt x="2" y="2"/>
                    <a:pt x="2" y="2"/>
                    <a:pt x="1" y="3"/>
                  </a:cubicBezTo>
                  <a:cubicBezTo>
                    <a:pt x="1" y="3"/>
                    <a:pt x="0" y="3"/>
                    <a:pt x="0" y="3"/>
                  </a:cubicBezTo>
                  <a:cubicBezTo>
                    <a:pt x="0" y="2"/>
                    <a:pt x="1" y="2"/>
                    <a:pt x="1" y="1"/>
                  </a:cubicBezTo>
                  <a:cubicBezTo>
                    <a:pt x="2" y="1"/>
                    <a:pt x="2" y="1"/>
                    <a:pt x="2" y="1"/>
                  </a:cubicBezTo>
                  <a:close/>
                </a:path>
              </a:pathLst>
            </a:custGeom>
            <a:solidFill>
              <a:schemeClr val="bg1"/>
            </a:solidFill>
            <a:ln w="12700" cmpd="sng">
              <a:solidFill>
                <a:schemeClr val="tx1"/>
              </a:solidFill>
              <a:prstDash val="solid"/>
              <a:round/>
              <a:headEnd/>
              <a:tailEnd/>
            </a:ln>
          </p:spPr>
          <p:txBody>
            <a:bodyPr/>
            <a:lstStyle/>
            <a:p>
              <a:endParaRPr lang="en-US"/>
            </a:p>
          </p:txBody>
        </p:sp>
        <p:sp>
          <p:nvSpPr>
            <p:cNvPr id="31823" name="Freeform 37"/>
            <p:cNvSpPr>
              <a:spLocks/>
            </p:cNvSpPr>
            <p:nvPr/>
          </p:nvSpPr>
          <p:spPr bwMode="auto">
            <a:xfrm>
              <a:off x="840" y="3384"/>
              <a:ext cx="15" cy="9"/>
            </a:xfrm>
            <a:custGeom>
              <a:avLst/>
              <a:gdLst>
                <a:gd name="T0" fmla="*/ 2147483647 w 3"/>
                <a:gd name="T1" fmla="*/ 0 h 2"/>
                <a:gd name="T2" fmla="*/ 2147483647 w 3"/>
                <a:gd name="T3" fmla="*/ 0 h 2"/>
                <a:gd name="T4" fmla="*/ 2147483647 w 3"/>
                <a:gd name="T5" fmla="*/ 0 h 2"/>
                <a:gd name="T6" fmla="*/ 2147483647 w 3"/>
                <a:gd name="T7" fmla="*/ 0 h 2"/>
                <a:gd name="T8" fmla="*/ 2147483647 w 3"/>
                <a:gd name="T9" fmla="*/ 0 h 2"/>
                <a:gd name="T10" fmla="*/ 2147483647 w 3"/>
                <a:gd name="T11" fmla="*/ 0 h 2"/>
                <a:gd name="T12" fmla="*/ 2147483647 w 3"/>
                <a:gd name="T13" fmla="*/ 0 h 2"/>
                <a:gd name="T14" fmla="*/ 2147483647 w 3"/>
                <a:gd name="T15" fmla="*/ 0 h 2"/>
                <a:gd name="T16" fmla="*/ 2147483647 w 3"/>
                <a:gd name="T17" fmla="*/ 0 h 2"/>
                <a:gd name="T18" fmla="*/ 2147483647 w 3"/>
                <a:gd name="T19" fmla="*/ 0 h 2"/>
                <a:gd name="T20" fmla="*/ 2147483647 w 3"/>
                <a:gd name="T21" fmla="*/ 0 h 2"/>
                <a:gd name="T22" fmla="*/ 2147483647 w 3"/>
                <a:gd name="T23" fmla="*/ 0 h 2"/>
                <a:gd name="T24" fmla="*/ 2147483647 w 3"/>
                <a:gd name="T25" fmla="*/ 2147483647 h 2"/>
                <a:gd name="T26" fmla="*/ 2147483647 w 3"/>
                <a:gd name="T27" fmla="*/ 2147483647 h 2"/>
                <a:gd name="T28" fmla="*/ 2147483647 w 3"/>
                <a:gd name="T29" fmla="*/ 2147483647 h 2"/>
                <a:gd name="T30" fmla="*/ 2147483647 w 3"/>
                <a:gd name="T31" fmla="*/ 2147483647 h 2"/>
                <a:gd name="T32" fmla="*/ 2147483647 w 3"/>
                <a:gd name="T33" fmla="*/ 2147483647 h 2"/>
                <a:gd name="T34" fmla="*/ 2147483647 w 3"/>
                <a:gd name="T35" fmla="*/ 2147483647 h 2"/>
                <a:gd name="T36" fmla="*/ 2147483647 w 3"/>
                <a:gd name="T37" fmla="*/ 2147483647 h 2"/>
                <a:gd name="T38" fmla="*/ 2147483647 w 3"/>
                <a:gd name="T39" fmla="*/ 2147483647 h 2"/>
                <a:gd name="T40" fmla="*/ 2147483647 w 3"/>
                <a:gd name="T41" fmla="*/ 2147483647 h 2"/>
                <a:gd name="T42" fmla="*/ 2147483647 w 3"/>
                <a:gd name="T43" fmla="*/ 2147483647 h 2"/>
                <a:gd name="T44" fmla="*/ 2147483647 w 3"/>
                <a:gd name="T45" fmla="*/ 2147483647 h 2"/>
                <a:gd name="T46" fmla="*/ 2147483647 w 3"/>
                <a:gd name="T47" fmla="*/ 2147483647 h 2"/>
                <a:gd name="T48" fmla="*/ 0 w 3"/>
                <a:gd name="T49" fmla="*/ 2147483647 h 2"/>
                <a:gd name="T50" fmla="*/ 0 w 3"/>
                <a:gd name="T51" fmla="*/ 2147483647 h 2"/>
                <a:gd name="T52" fmla="*/ 0 w 3"/>
                <a:gd name="T53" fmla="*/ 2147483647 h 2"/>
                <a:gd name="T54" fmla="*/ 2147483647 w 3"/>
                <a:gd name="T55" fmla="*/ 2147483647 h 2"/>
                <a:gd name="T56" fmla="*/ 2147483647 w 3"/>
                <a:gd name="T57" fmla="*/ 2147483647 h 2"/>
                <a:gd name="T58" fmla="*/ 2147483647 w 3"/>
                <a:gd name="T59" fmla="*/ 2147483647 h 2"/>
                <a:gd name="T60" fmla="*/ 2147483647 w 3"/>
                <a:gd name="T61" fmla="*/ 0 h 2"/>
                <a:gd name="T62" fmla="*/ 2147483647 w 3"/>
                <a:gd name="T63" fmla="*/ 0 h 2"/>
                <a:gd name="T64" fmla="*/ 2147483647 w 3"/>
                <a:gd name="T65" fmla="*/ 0 h 2"/>
                <a:gd name="T66" fmla="*/ 2147483647 w 3"/>
                <a:gd name="T67" fmla="*/ 0 h 2"/>
                <a:gd name="T68" fmla="*/ 2147483647 w 3"/>
                <a:gd name="T69" fmla="*/ 0 h 2"/>
                <a:gd name="T70" fmla="*/ 2147483647 w 3"/>
                <a:gd name="T71" fmla="*/ 0 h 2"/>
                <a:gd name="T72" fmla="*/ 2147483647 w 3"/>
                <a:gd name="T73" fmla="*/ 0 h 2"/>
                <a:gd name="T74" fmla="*/ 2147483647 w 3"/>
                <a:gd name="T75" fmla="*/ 0 h 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
                <a:gd name="T115" fmla="*/ 0 h 2"/>
                <a:gd name="T116" fmla="*/ 3 w 3"/>
                <a:gd name="T117" fmla="*/ 2 h 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 h="2">
                  <a:moveTo>
                    <a:pt x="2" y="0"/>
                  </a:moveTo>
                  <a:lnTo>
                    <a:pt x="2" y="0"/>
                  </a:lnTo>
                  <a:lnTo>
                    <a:pt x="3" y="0"/>
                  </a:lnTo>
                  <a:lnTo>
                    <a:pt x="2" y="0"/>
                  </a:lnTo>
                  <a:lnTo>
                    <a:pt x="2" y="1"/>
                  </a:lnTo>
                  <a:lnTo>
                    <a:pt x="3" y="1"/>
                  </a:lnTo>
                  <a:lnTo>
                    <a:pt x="2" y="1"/>
                  </a:lnTo>
                  <a:lnTo>
                    <a:pt x="1" y="2"/>
                  </a:lnTo>
                  <a:lnTo>
                    <a:pt x="0" y="2"/>
                  </a:lnTo>
                  <a:lnTo>
                    <a:pt x="0" y="1"/>
                  </a:lnTo>
                  <a:lnTo>
                    <a:pt x="1" y="1"/>
                  </a:lnTo>
                  <a:lnTo>
                    <a:pt x="1" y="0"/>
                  </a:lnTo>
                  <a:lnTo>
                    <a:pt x="2" y="0"/>
                  </a:lnTo>
                  <a:close/>
                </a:path>
              </a:pathLst>
            </a:custGeom>
            <a:solidFill>
              <a:schemeClr val="bg1"/>
            </a:solidFill>
            <a:ln w="12700" cmpd="sng">
              <a:solidFill>
                <a:schemeClr val="tx1"/>
              </a:solidFill>
              <a:prstDash val="solid"/>
              <a:round/>
              <a:headEnd/>
              <a:tailEnd/>
            </a:ln>
          </p:spPr>
          <p:txBody>
            <a:bodyPr/>
            <a:lstStyle/>
            <a:p>
              <a:endParaRPr lang="en-US"/>
            </a:p>
          </p:txBody>
        </p:sp>
        <p:sp>
          <p:nvSpPr>
            <p:cNvPr id="31824" name="Freeform 38"/>
            <p:cNvSpPr>
              <a:spLocks/>
            </p:cNvSpPr>
            <p:nvPr/>
          </p:nvSpPr>
          <p:spPr bwMode="auto">
            <a:xfrm>
              <a:off x="796" y="3390"/>
              <a:ext cx="20" cy="10"/>
            </a:xfrm>
            <a:custGeom>
              <a:avLst/>
              <a:gdLst>
                <a:gd name="T0" fmla="*/ 2147483647 w 4"/>
                <a:gd name="T1" fmla="*/ 2147483647 h 2"/>
                <a:gd name="T2" fmla="*/ 2147483647 w 4"/>
                <a:gd name="T3" fmla="*/ 0 h 2"/>
                <a:gd name="T4" fmla="*/ 2147483647 w 4"/>
                <a:gd name="T5" fmla="*/ 0 h 2"/>
                <a:gd name="T6" fmla="*/ 2147483647 w 4"/>
                <a:gd name="T7" fmla="*/ 2147483647 h 2"/>
                <a:gd name="T8" fmla="*/ 2147483647 w 4"/>
                <a:gd name="T9" fmla="*/ 2147483647 h 2"/>
                <a:gd name="T10" fmla="*/ 2147483647 w 4"/>
                <a:gd name="T11" fmla="*/ 2147483647 h 2"/>
                <a:gd name="T12" fmla="*/ 0 60000 65536"/>
                <a:gd name="T13" fmla="*/ 0 60000 65536"/>
                <a:gd name="T14" fmla="*/ 0 60000 65536"/>
                <a:gd name="T15" fmla="*/ 0 60000 65536"/>
                <a:gd name="T16" fmla="*/ 0 60000 65536"/>
                <a:gd name="T17" fmla="*/ 0 60000 65536"/>
                <a:gd name="T18" fmla="*/ 0 w 4"/>
                <a:gd name="T19" fmla="*/ 0 h 2"/>
                <a:gd name="T20" fmla="*/ 4 w 4"/>
                <a:gd name="T21" fmla="*/ 2 h 2"/>
              </a:gdLst>
              <a:ahLst/>
              <a:cxnLst>
                <a:cxn ang="T12">
                  <a:pos x="T0" y="T1"/>
                </a:cxn>
                <a:cxn ang="T13">
                  <a:pos x="T2" y="T3"/>
                </a:cxn>
                <a:cxn ang="T14">
                  <a:pos x="T4" y="T5"/>
                </a:cxn>
                <a:cxn ang="T15">
                  <a:pos x="T6" y="T7"/>
                </a:cxn>
                <a:cxn ang="T16">
                  <a:pos x="T8" y="T9"/>
                </a:cxn>
                <a:cxn ang="T17">
                  <a:pos x="T10" y="T11"/>
                </a:cxn>
              </a:cxnLst>
              <a:rect l="T18" t="T19" r="T20" b="T21"/>
              <a:pathLst>
                <a:path w="4" h="2">
                  <a:moveTo>
                    <a:pt x="3" y="1"/>
                  </a:moveTo>
                  <a:cubicBezTo>
                    <a:pt x="3" y="1"/>
                    <a:pt x="3" y="0"/>
                    <a:pt x="3" y="0"/>
                  </a:cubicBezTo>
                  <a:cubicBezTo>
                    <a:pt x="4" y="0"/>
                    <a:pt x="4" y="0"/>
                    <a:pt x="4" y="0"/>
                  </a:cubicBezTo>
                  <a:cubicBezTo>
                    <a:pt x="4" y="1"/>
                    <a:pt x="4" y="1"/>
                    <a:pt x="4" y="1"/>
                  </a:cubicBezTo>
                  <a:cubicBezTo>
                    <a:pt x="3" y="2"/>
                    <a:pt x="2" y="2"/>
                    <a:pt x="1" y="2"/>
                  </a:cubicBezTo>
                  <a:cubicBezTo>
                    <a:pt x="0" y="1"/>
                    <a:pt x="3" y="2"/>
                    <a:pt x="3" y="1"/>
                  </a:cubicBezTo>
                  <a:close/>
                </a:path>
              </a:pathLst>
            </a:custGeom>
            <a:solidFill>
              <a:schemeClr val="bg1"/>
            </a:solidFill>
            <a:ln w="12700" cmpd="sng">
              <a:solidFill>
                <a:schemeClr val="tx1"/>
              </a:solidFill>
              <a:prstDash val="solid"/>
              <a:round/>
              <a:headEnd/>
              <a:tailEnd/>
            </a:ln>
          </p:spPr>
          <p:txBody>
            <a:bodyPr/>
            <a:lstStyle/>
            <a:p>
              <a:endParaRPr lang="en-US"/>
            </a:p>
          </p:txBody>
        </p:sp>
        <p:sp>
          <p:nvSpPr>
            <p:cNvPr id="31825" name="Freeform 39"/>
            <p:cNvSpPr>
              <a:spLocks/>
            </p:cNvSpPr>
            <p:nvPr/>
          </p:nvSpPr>
          <p:spPr bwMode="auto">
            <a:xfrm>
              <a:off x="802" y="3390"/>
              <a:ext cx="14" cy="10"/>
            </a:xfrm>
            <a:custGeom>
              <a:avLst/>
              <a:gdLst>
                <a:gd name="T0" fmla="*/ 2147483647 w 3"/>
                <a:gd name="T1" fmla="*/ 2147483647 h 2"/>
                <a:gd name="T2" fmla="*/ 2147483647 w 3"/>
                <a:gd name="T3" fmla="*/ 2147483647 h 2"/>
                <a:gd name="T4" fmla="*/ 2147483647 w 3"/>
                <a:gd name="T5" fmla="*/ 0 h 2"/>
                <a:gd name="T6" fmla="*/ 2147483647 w 3"/>
                <a:gd name="T7" fmla="*/ 0 h 2"/>
                <a:gd name="T8" fmla="*/ 2147483647 w 3"/>
                <a:gd name="T9" fmla="*/ 0 h 2"/>
                <a:gd name="T10" fmla="*/ 2147483647 w 3"/>
                <a:gd name="T11" fmla="*/ 0 h 2"/>
                <a:gd name="T12" fmla="*/ 2147483647 w 3"/>
                <a:gd name="T13" fmla="*/ 0 h 2"/>
                <a:gd name="T14" fmla="*/ 2147483647 w 3"/>
                <a:gd name="T15" fmla="*/ 0 h 2"/>
                <a:gd name="T16" fmla="*/ 2147483647 w 3"/>
                <a:gd name="T17" fmla="*/ 0 h 2"/>
                <a:gd name="T18" fmla="*/ 2147483647 w 3"/>
                <a:gd name="T19" fmla="*/ 0 h 2"/>
                <a:gd name="T20" fmla="*/ 2147483647 w 3"/>
                <a:gd name="T21" fmla="*/ 2147483647 h 2"/>
                <a:gd name="T22" fmla="*/ 2147483647 w 3"/>
                <a:gd name="T23" fmla="*/ 2147483647 h 2"/>
                <a:gd name="T24" fmla="*/ 2147483647 w 3"/>
                <a:gd name="T25" fmla="*/ 2147483647 h 2"/>
                <a:gd name="T26" fmla="*/ 2147483647 w 3"/>
                <a:gd name="T27" fmla="*/ 2147483647 h 2"/>
                <a:gd name="T28" fmla="*/ 2147483647 w 3"/>
                <a:gd name="T29" fmla="*/ 2147483647 h 2"/>
                <a:gd name="T30" fmla="*/ 2147483647 w 3"/>
                <a:gd name="T31" fmla="*/ 2147483647 h 2"/>
                <a:gd name="T32" fmla="*/ 0 w 3"/>
                <a:gd name="T33" fmla="*/ 2147483647 h 2"/>
                <a:gd name="T34" fmla="*/ 0 w 3"/>
                <a:gd name="T35" fmla="*/ 2147483647 h 2"/>
                <a:gd name="T36" fmla="*/ 0 w 3"/>
                <a:gd name="T37" fmla="*/ 2147483647 h 2"/>
                <a:gd name="T38" fmla="*/ 0 w 3"/>
                <a:gd name="T39" fmla="*/ 2147483647 h 2"/>
                <a:gd name="T40" fmla="*/ 0 w 3"/>
                <a:gd name="T41" fmla="*/ 2147483647 h 2"/>
                <a:gd name="T42" fmla="*/ 0 w 3"/>
                <a:gd name="T43" fmla="*/ 2147483647 h 2"/>
                <a:gd name="T44" fmla="*/ 2147483647 w 3"/>
                <a:gd name="T45" fmla="*/ 2147483647 h 2"/>
                <a:gd name="T46" fmla="*/ 2147483647 w 3"/>
                <a:gd name="T47" fmla="*/ 2147483647 h 2"/>
                <a:gd name="T48" fmla="*/ 2147483647 w 3"/>
                <a:gd name="T49" fmla="*/ 2147483647 h 2"/>
                <a:gd name="T50" fmla="*/ 2147483647 w 3"/>
                <a:gd name="T51" fmla="*/ 2147483647 h 2"/>
                <a:gd name="T52" fmla="*/ 2147483647 w 3"/>
                <a:gd name="T53" fmla="*/ 2147483647 h 2"/>
                <a:gd name="T54" fmla="*/ 2147483647 w 3"/>
                <a:gd name="T55" fmla="*/ 2147483647 h 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
                <a:gd name="T85" fmla="*/ 0 h 2"/>
                <a:gd name="T86" fmla="*/ 3 w 3"/>
                <a:gd name="T87" fmla="*/ 2 h 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 h="2">
                  <a:moveTo>
                    <a:pt x="2" y="1"/>
                  </a:moveTo>
                  <a:lnTo>
                    <a:pt x="2" y="1"/>
                  </a:lnTo>
                  <a:lnTo>
                    <a:pt x="2" y="0"/>
                  </a:lnTo>
                  <a:lnTo>
                    <a:pt x="3" y="0"/>
                  </a:lnTo>
                  <a:lnTo>
                    <a:pt x="3" y="1"/>
                  </a:lnTo>
                  <a:lnTo>
                    <a:pt x="2" y="2"/>
                  </a:lnTo>
                  <a:lnTo>
                    <a:pt x="1" y="2"/>
                  </a:lnTo>
                  <a:lnTo>
                    <a:pt x="0" y="2"/>
                  </a:lnTo>
                  <a:lnTo>
                    <a:pt x="1" y="2"/>
                  </a:lnTo>
                  <a:lnTo>
                    <a:pt x="2" y="1"/>
                  </a:lnTo>
                  <a:close/>
                </a:path>
              </a:pathLst>
            </a:custGeom>
            <a:solidFill>
              <a:schemeClr val="bg1"/>
            </a:solidFill>
            <a:ln w="12700" cmpd="sng">
              <a:solidFill>
                <a:schemeClr val="tx1"/>
              </a:solidFill>
              <a:prstDash val="solid"/>
              <a:round/>
              <a:headEnd/>
              <a:tailEnd/>
            </a:ln>
          </p:spPr>
          <p:txBody>
            <a:bodyPr/>
            <a:lstStyle/>
            <a:p>
              <a:endParaRPr lang="en-US"/>
            </a:p>
          </p:txBody>
        </p:sp>
        <p:sp>
          <p:nvSpPr>
            <p:cNvPr id="31826" name="Freeform 40"/>
            <p:cNvSpPr>
              <a:spLocks/>
            </p:cNvSpPr>
            <p:nvPr/>
          </p:nvSpPr>
          <p:spPr bwMode="auto">
            <a:xfrm>
              <a:off x="777" y="3391"/>
              <a:ext cx="10" cy="15"/>
            </a:xfrm>
            <a:custGeom>
              <a:avLst/>
              <a:gdLst>
                <a:gd name="T0" fmla="*/ 2147483647 w 2"/>
                <a:gd name="T1" fmla="*/ 2147483647 h 3"/>
                <a:gd name="T2" fmla="*/ 0 w 2"/>
                <a:gd name="T3" fmla="*/ 0 h 3"/>
                <a:gd name="T4" fmla="*/ 0 w 2"/>
                <a:gd name="T5" fmla="*/ 0 h 3"/>
                <a:gd name="T6" fmla="*/ 2147483647 w 2"/>
                <a:gd name="T7" fmla="*/ 2147483647 h 3"/>
                <a:gd name="T8" fmla="*/ 0 w 2"/>
                <a:gd name="T9" fmla="*/ 2147483647 h 3"/>
                <a:gd name="T10" fmla="*/ 0 w 2"/>
                <a:gd name="T11" fmla="*/ 2147483647 h 3"/>
                <a:gd name="T12" fmla="*/ 0 w 2"/>
                <a:gd name="T13" fmla="*/ 2147483647 h 3"/>
                <a:gd name="T14" fmla="*/ 2147483647 w 2"/>
                <a:gd name="T15" fmla="*/ 2147483647 h 3"/>
                <a:gd name="T16" fmla="*/ 2147483647 w 2"/>
                <a:gd name="T17" fmla="*/ 2147483647 h 3"/>
                <a:gd name="T18" fmla="*/ 2147483647 w 2"/>
                <a:gd name="T19" fmla="*/ 2147483647 h 3"/>
                <a:gd name="T20" fmla="*/ 2147483647 w 2"/>
                <a:gd name="T21" fmla="*/ 2147483647 h 3"/>
                <a:gd name="T22" fmla="*/ 2147483647 w 2"/>
                <a:gd name="T23" fmla="*/ 0 h 3"/>
                <a:gd name="T24" fmla="*/ 2147483647 w 2"/>
                <a:gd name="T25" fmla="*/ 0 h 3"/>
                <a:gd name="T26" fmla="*/ 2147483647 w 2"/>
                <a:gd name="T27" fmla="*/ 2147483647 h 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
                <a:gd name="T43" fmla="*/ 0 h 3"/>
                <a:gd name="T44" fmla="*/ 2 w 2"/>
                <a:gd name="T45" fmla="*/ 3 h 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 h="3">
                  <a:moveTo>
                    <a:pt x="1" y="1"/>
                  </a:moveTo>
                  <a:cubicBezTo>
                    <a:pt x="2" y="0"/>
                    <a:pt x="1" y="0"/>
                    <a:pt x="0" y="0"/>
                  </a:cubicBezTo>
                  <a:cubicBezTo>
                    <a:pt x="0" y="0"/>
                    <a:pt x="0" y="0"/>
                    <a:pt x="0" y="0"/>
                  </a:cubicBezTo>
                  <a:cubicBezTo>
                    <a:pt x="1" y="1"/>
                    <a:pt x="1" y="1"/>
                    <a:pt x="1" y="2"/>
                  </a:cubicBezTo>
                  <a:cubicBezTo>
                    <a:pt x="1" y="2"/>
                    <a:pt x="0" y="2"/>
                    <a:pt x="0" y="2"/>
                  </a:cubicBezTo>
                  <a:cubicBezTo>
                    <a:pt x="0" y="2"/>
                    <a:pt x="0" y="2"/>
                    <a:pt x="0" y="2"/>
                  </a:cubicBezTo>
                  <a:cubicBezTo>
                    <a:pt x="0" y="2"/>
                    <a:pt x="0" y="3"/>
                    <a:pt x="0" y="3"/>
                  </a:cubicBezTo>
                  <a:cubicBezTo>
                    <a:pt x="1" y="3"/>
                    <a:pt x="1" y="3"/>
                    <a:pt x="1" y="3"/>
                  </a:cubicBezTo>
                  <a:cubicBezTo>
                    <a:pt x="1" y="3"/>
                    <a:pt x="1" y="3"/>
                    <a:pt x="1" y="3"/>
                  </a:cubicBezTo>
                  <a:cubicBezTo>
                    <a:pt x="1" y="3"/>
                    <a:pt x="2" y="3"/>
                    <a:pt x="2" y="3"/>
                  </a:cubicBezTo>
                  <a:cubicBezTo>
                    <a:pt x="2" y="2"/>
                    <a:pt x="2" y="2"/>
                    <a:pt x="2" y="1"/>
                  </a:cubicBezTo>
                  <a:cubicBezTo>
                    <a:pt x="2" y="1"/>
                    <a:pt x="2" y="1"/>
                    <a:pt x="2" y="0"/>
                  </a:cubicBezTo>
                  <a:cubicBezTo>
                    <a:pt x="2" y="0"/>
                    <a:pt x="2" y="0"/>
                    <a:pt x="1" y="0"/>
                  </a:cubicBezTo>
                  <a:cubicBezTo>
                    <a:pt x="1" y="0"/>
                    <a:pt x="1" y="1"/>
                    <a:pt x="1" y="1"/>
                  </a:cubicBezTo>
                  <a:close/>
                </a:path>
              </a:pathLst>
            </a:custGeom>
            <a:solidFill>
              <a:schemeClr val="bg1"/>
            </a:solidFill>
            <a:ln w="12700" cmpd="sng">
              <a:solidFill>
                <a:schemeClr val="tx1"/>
              </a:solidFill>
              <a:prstDash val="solid"/>
              <a:round/>
              <a:headEnd/>
              <a:tailEnd/>
            </a:ln>
          </p:spPr>
          <p:txBody>
            <a:bodyPr/>
            <a:lstStyle/>
            <a:p>
              <a:endParaRPr lang="en-US"/>
            </a:p>
          </p:txBody>
        </p:sp>
        <p:sp>
          <p:nvSpPr>
            <p:cNvPr id="31827" name="Freeform 41"/>
            <p:cNvSpPr>
              <a:spLocks/>
            </p:cNvSpPr>
            <p:nvPr/>
          </p:nvSpPr>
          <p:spPr bwMode="auto">
            <a:xfrm>
              <a:off x="777" y="3391"/>
              <a:ext cx="10" cy="15"/>
            </a:xfrm>
            <a:custGeom>
              <a:avLst/>
              <a:gdLst>
                <a:gd name="T0" fmla="*/ 2147483647 w 2"/>
                <a:gd name="T1" fmla="*/ 2147483647 h 3"/>
                <a:gd name="T2" fmla="*/ 2147483647 w 2"/>
                <a:gd name="T3" fmla="*/ 0 h 3"/>
                <a:gd name="T4" fmla="*/ 2147483647 w 2"/>
                <a:gd name="T5" fmla="*/ 0 h 3"/>
                <a:gd name="T6" fmla="*/ 2147483647 w 2"/>
                <a:gd name="T7" fmla="*/ 0 h 3"/>
                <a:gd name="T8" fmla="*/ 0 w 2"/>
                <a:gd name="T9" fmla="*/ 0 h 3"/>
                <a:gd name="T10" fmla="*/ 0 w 2"/>
                <a:gd name="T11" fmla="*/ 0 h 3"/>
                <a:gd name="T12" fmla="*/ 0 w 2"/>
                <a:gd name="T13" fmla="*/ 2147483647 h 3"/>
                <a:gd name="T14" fmla="*/ 2147483647 w 2"/>
                <a:gd name="T15" fmla="*/ 2147483647 h 3"/>
                <a:gd name="T16" fmla="*/ 2147483647 w 2"/>
                <a:gd name="T17" fmla="*/ 2147483647 h 3"/>
                <a:gd name="T18" fmla="*/ 2147483647 w 2"/>
                <a:gd name="T19" fmla="*/ 2147483647 h 3"/>
                <a:gd name="T20" fmla="*/ 0 w 2"/>
                <a:gd name="T21" fmla="*/ 2147483647 h 3"/>
                <a:gd name="T22" fmla="*/ 0 w 2"/>
                <a:gd name="T23" fmla="*/ 2147483647 h 3"/>
                <a:gd name="T24" fmla="*/ 0 w 2"/>
                <a:gd name="T25" fmla="*/ 2147483647 h 3"/>
                <a:gd name="T26" fmla="*/ 0 w 2"/>
                <a:gd name="T27" fmla="*/ 2147483647 h 3"/>
                <a:gd name="T28" fmla="*/ 0 w 2"/>
                <a:gd name="T29" fmla="*/ 2147483647 h 3"/>
                <a:gd name="T30" fmla="*/ 0 w 2"/>
                <a:gd name="T31" fmla="*/ 2147483647 h 3"/>
                <a:gd name="T32" fmla="*/ 0 w 2"/>
                <a:gd name="T33" fmla="*/ 2147483647 h 3"/>
                <a:gd name="T34" fmla="*/ 2147483647 w 2"/>
                <a:gd name="T35" fmla="*/ 2147483647 h 3"/>
                <a:gd name="T36" fmla="*/ 2147483647 w 2"/>
                <a:gd name="T37" fmla="*/ 2147483647 h 3"/>
                <a:gd name="T38" fmla="*/ 2147483647 w 2"/>
                <a:gd name="T39" fmla="*/ 2147483647 h 3"/>
                <a:gd name="T40" fmla="*/ 2147483647 w 2"/>
                <a:gd name="T41" fmla="*/ 2147483647 h 3"/>
                <a:gd name="T42" fmla="*/ 2147483647 w 2"/>
                <a:gd name="T43" fmla="*/ 2147483647 h 3"/>
                <a:gd name="T44" fmla="*/ 2147483647 w 2"/>
                <a:gd name="T45" fmla="*/ 2147483647 h 3"/>
                <a:gd name="T46" fmla="*/ 2147483647 w 2"/>
                <a:gd name="T47" fmla="*/ 2147483647 h 3"/>
                <a:gd name="T48" fmla="*/ 2147483647 w 2"/>
                <a:gd name="T49" fmla="*/ 2147483647 h 3"/>
                <a:gd name="T50" fmla="*/ 2147483647 w 2"/>
                <a:gd name="T51" fmla="*/ 2147483647 h 3"/>
                <a:gd name="T52" fmla="*/ 2147483647 w 2"/>
                <a:gd name="T53" fmla="*/ 2147483647 h 3"/>
                <a:gd name="T54" fmla="*/ 2147483647 w 2"/>
                <a:gd name="T55" fmla="*/ 0 h 3"/>
                <a:gd name="T56" fmla="*/ 2147483647 w 2"/>
                <a:gd name="T57" fmla="*/ 0 h 3"/>
                <a:gd name="T58" fmla="*/ 2147483647 w 2"/>
                <a:gd name="T59" fmla="*/ 0 h 3"/>
                <a:gd name="T60" fmla="*/ 2147483647 w 2"/>
                <a:gd name="T61" fmla="*/ 0 h 3"/>
                <a:gd name="T62" fmla="*/ 2147483647 w 2"/>
                <a:gd name="T63" fmla="*/ 0 h 3"/>
                <a:gd name="T64" fmla="*/ 2147483647 w 2"/>
                <a:gd name="T65" fmla="*/ 2147483647 h 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
                <a:gd name="T100" fmla="*/ 0 h 3"/>
                <a:gd name="T101" fmla="*/ 2 w 2"/>
                <a:gd name="T102" fmla="*/ 3 h 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 h="3">
                  <a:moveTo>
                    <a:pt x="1" y="1"/>
                  </a:moveTo>
                  <a:lnTo>
                    <a:pt x="1" y="1"/>
                  </a:lnTo>
                  <a:lnTo>
                    <a:pt x="1" y="0"/>
                  </a:lnTo>
                  <a:lnTo>
                    <a:pt x="0" y="0"/>
                  </a:lnTo>
                  <a:lnTo>
                    <a:pt x="0" y="1"/>
                  </a:lnTo>
                  <a:lnTo>
                    <a:pt x="1" y="1"/>
                  </a:lnTo>
                  <a:lnTo>
                    <a:pt x="1" y="2"/>
                  </a:lnTo>
                  <a:lnTo>
                    <a:pt x="0" y="2"/>
                  </a:lnTo>
                  <a:lnTo>
                    <a:pt x="0" y="3"/>
                  </a:lnTo>
                  <a:lnTo>
                    <a:pt x="1" y="3"/>
                  </a:lnTo>
                  <a:lnTo>
                    <a:pt x="2" y="3"/>
                  </a:lnTo>
                  <a:lnTo>
                    <a:pt x="2" y="2"/>
                  </a:lnTo>
                  <a:lnTo>
                    <a:pt x="2" y="1"/>
                  </a:lnTo>
                  <a:lnTo>
                    <a:pt x="2" y="0"/>
                  </a:lnTo>
                  <a:lnTo>
                    <a:pt x="1" y="0"/>
                  </a:lnTo>
                  <a:lnTo>
                    <a:pt x="1" y="1"/>
                  </a:lnTo>
                  <a:close/>
                </a:path>
              </a:pathLst>
            </a:custGeom>
            <a:solidFill>
              <a:schemeClr val="bg1"/>
            </a:solidFill>
            <a:ln w="12700" cmpd="sng">
              <a:solidFill>
                <a:schemeClr val="tx1"/>
              </a:solidFill>
              <a:prstDash val="solid"/>
              <a:round/>
              <a:headEnd/>
              <a:tailEnd/>
            </a:ln>
          </p:spPr>
          <p:txBody>
            <a:bodyPr/>
            <a:lstStyle/>
            <a:p>
              <a:endParaRPr lang="en-US"/>
            </a:p>
          </p:txBody>
        </p:sp>
        <p:sp>
          <p:nvSpPr>
            <p:cNvPr id="31828" name="Freeform 42"/>
            <p:cNvSpPr>
              <a:spLocks/>
            </p:cNvSpPr>
            <p:nvPr/>
          </p:nvSpPr>
          <p:spPr bwMode="auto">
            <a:xfrm>
              <a:off x="756" y="3393"/>
              <a:ext cx="16" cy="15"/>
            </a:xfrm>
            <a:custGeom>
              <a:avLst/>
              <a:gdLst>
                <a:gd name="T0" fmla="*/ 2147483647 w 3"/>
                <a:gd name="T1" fmla="*/ 2147483647 h 3"/>
                <a:gd name="T2" fmla="*/ 2147483647 w 3"/>
                <a:gd name="T3" fmla="*/ 2147483647 h 3"/>
                <a:gd name="T4" fmla="*/ 2147483647 w 3"/>
                <a:gd name="T5" fmla="*/ 2147483647 h 3"/>
                <a:gd name="T6" fmla="*/ 2147483647 w 3"/>
                <a:gd name="T7" fmla="*/ 2147483647 h 3"/>
                <a:gd name="T8" fmla="*/ 2147483647 w 3"/>
                <a:gd name="T9" fmla="*/ 2147483647 h 3"/>
                <a:gd name="T10" fmla="*/ 2147483647 w 3"/>
                <a:gd name="T11" fmla="*/ 2147483647 h 3"/>
                <a:gd name="T12" fmla="*/ 2147483647 w 3"/>
                <a:gd name="T13" fmla="*/ 2147483647 h 3"/>
                <a:gd name="T14" fmla="*/ 2147483647 w 3"/>
                <a:gd name="T15" fmla="*/ 2147483647 h 3"/>
                <a:gd name="T16" fmla="*/ 2147483647 w 3"/>
                <a:gd name="T17" fmla="*/ 2147483647 h 3"/>
                <a:gd name="T18" fmla="*/ 2147483647 w 3"/>
                <a:gd name="T19" fmla="*/ 2147483647 h 3"/>
                <a:gd name="T20" fmla="*/ 2147483647 w 3"/>
                <a:gd name="T21" fmla="*/ 2147483647 h 3"/>
                <a:gd name="T22" fmla="*/ 2147483647 w 3"/>
                <a:gd name="T23" fmla="*/ 2147483647 h 3"/>
                <a:gd name="T24" fmla="*/ 2147483647 w 3"/>
                <a:gd name="T25" fmla="*/ 0 h 3"/>
                <a:gd name="T26" fmla="*/ 0 w 3"/>
                <a:gd name="T27" fmla="*/ 0 h 3"/>
                <a:gd name="T28" fmla="*/ 0 w 3"/>
                <a:gd name="T29" fmla="*/ 0 h 3"/>
                <a:gd name="T30" fmla="*/ 0 w 3"/>
                <a:gd name="T31" fmla="*/ 0 h 3"/>
                <a:gd name="T32" fmla="*/ 0 w 3"/>
                <a:gd name="T33" fmla="*/ 0 h 3"/>
                <a:gd name="T34" fmla="*/ 0 w 3"/>
                <a:gd name="T35" fmla="*/ 0 h 3"/>
                <a:gd name="T36" fmla="*/ 0 w 3"/>
                <a:gd name="T37" fmla="*/ 0 h 3"/>
                <a:gd name="T38" fmla="*/ 0 w 3"/>
                <a:gd name="T39" fmla="*/ 0 h 3"/>
                <a:gd name="T40" fmla="*/ 0 w 3"/>
                <a:gd name="T41" fmla="*/ 2147483647 h 3"/>
                <a:gd name="T42" fmla="*/ 0 w 3"/>
                <a:gd name="T43" fmla="*/ 2147483647 h 3"/>
                <a:gd name="T44" fmla="*/ 0 w 3"/>
                <a:gd name="T45" fmla="*/ 2147483647 h 3"/>
                <a:gd name="T46" fmla="*/ 0 w 3"/>
                <a:gd name="T47" fmla="*/ 2147483647 h 3"/>
                <a:gd name="T48" fmla="*/ 2147483647 w 3"/>
                <a:gd name="T49" fmla="*/ 2147483647 h 3"/>
                <a:gd name="T50" fmla="*/ 2147483647 w 3"/>
                <a:gd name="T51" fmla="*/ 2147483647 h 3"/>
                <a:gd name="T52" fmla="*/ 2147483647 w 3"/>
                <a:gd name="T53" fmla="*/ 2147483647 h 3"/>
                <a:gd name="T54" fmla="*/ 2147483647 w 3"/>
                <a:gd name="T55" fmla="*/ 2147483647 h 3"/>
                <a:gd name="T56" fmla="*/ 2147483647 w 3"/>
                <a:gd name="T57" fmla="*/ 2147483647 h 3"/>
                <a:gd name="T58" fmla="*/ 2147483647 w 3"/>
                <a:gd name="T59" fmla="*/ 2147483647 h 3"/>
                <a:gd name="T60" fmla="*/ 2147483647 w 3"/>
                <a:gd name="T61" fmla="*/ 2147483647 h 3"/>
                <a:gd name="T62" fmla="*/ 2147483647 w 3"/>
                <a:gd name="T63" fmla="*/ 2147483647 h 3"/>
                <a:gd name="T64" fmla="*/ 2147483647 w 3"/>
                <a:gd name="T65" fmla="*/ 2147483647 h 3"/>
                <a:gd name="T66" fmla="*/ 2147483647 w 3"/>
                <a:gd name="T67" fmla="*/ 2147483647 h 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
                <a:gd name="T103" fmla="*/ 0 h 3"/>
                <a:gd name="T104" fmla="*/ 3 w 3"/>
                <a:gd name="T105" fmla="*/ 3 h 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 h="3">
                  <a:moveTo>
                    <a:pt x="3" y="3"/>
                  </a:moveTo>
                  <a:lnTo>
                    <a:pt x="3" y="3"/>
                  </a:lnTo>
                  <a:lnTo>
                    <a:pt x="2" y="2"/>
                  </a:lnTo>
                  <a:lnTo>
                    <a:pt x="1" y="1"/>
                  </a:lnTo>
                  <a:lnTo>
                    <a:pt x="1" y="0"/>
                  </a:lnTo>
                  <a:lnTo>
                    <a:pt x="0" y="0"/>
                  </a:lnTo>
                  <a:lnTo>
                    <a:pt x="0" y="1"/>
                  </a:lnTo>
                  <a:lnTo>
                    <a:pt x="1" y="1"/>
                  </a:lnTo>
                  <a:lnTo>
                    <a:pt x="1" y="2"/>
                  </a:lnTo>
                  <a:lnTo>
                    <a:pt x="2" y="3"/>
                  </a:lnTo>
                  <a:lnTo>
                    <a:pt x="3" y="3"/>
                  </a:lnTo>
                  <a:close/>
                </a:path>
              </a:pathLst>
            </a:custGeom>
            <a:solidFill>
              <a:schemeClr val="bg1"/>
            </a:solidFill>
            <a:ln w="12700" cmpd="sng">
              <a:solidFill>
                <a:schemeClr val="tx1"/>
              </a:solidFill>
              <a:prstDash val="solid"/>
              <a:round/>
              <a:headEnd/>
              <a:tailEnd/>
            </a:ln>
          </p:spPr>
          <p:txBody>
            <a:bodyPr/>
            <a:lstStyle/>
            <a:p>
              <a:endParaRPr lang="en-US"/>
            </a:p>
          </p:txBody>
        </p:sp>
        <p:sp>
          <p:nvSpPr>
            <p:cNvPr id="31829" name="Freeform 43"/>
            <p:cNvSpPr>
              <a:spLocks/>
            </p:cNvSpPr>
            <p:nvPr/>
          </p:nvSpPr>
          <p:spPr bwMode="auto">
            <a:xfrm>
              <a:off x="728" y="3383"/>
              <a:ext cx="20" cy="10"/>
            </a:xfrm>
            <a:custGeom>
              <a:avLst/>
              <a:gdLst>
                <a:gd name="T0" fmla="*/ 0 w 4"/>
                <a:gd name="T1" fmla="*/ 2147483647 h 2"/>
                <a:gd name="T2" fmla="*/ 0 w 4"/>
                <a:gd name="T3" fmla="*/ 2147483647 h 2"/>
                <a:gd name="T4" fmla="*/ 2147483647 w 4"/>
                <a:gd name="T5" fmla="*/ 0 h 2"/>
                <a:gd name="T6" fmla="*/ 2147483647 w 4"/>
                <a:gd name="T7" fmla="*/ 0 h 2"/>
                <a:gd name="T8" fmla="*/ 2147483647 w 4"/>
                <a:gd name="T9" fmla="*/ 0 h 2"/>
                <a:gd name="T10" fmla="*/ 2147483647 w 4"/>
                <a:gd name="T11" fmla="*/ 0 h 2"/>
                <a:gd name="T12" fmla="*/ 2147483647 w 4"/>
                <a:gd name="T13" fmla="*/ 0 h 2"/>
                <a:gd name="T14" fmla="*/ 2147483647 w 4"/>
                <a:gd name="T15" fmla="*/ 0 h 2"/>
                <a:gd name="T16" fmla="*/ 2147483647 w 4"/>
                <a:gd name="T17" fmla="*/ 2147483647 h 2"/>
                <a:gd name="T18" fmla="*/ 2147483647 w 4"/>
                <a:gd name="T19" fmla="*/ 2147483647 h 2"/>
                <a:gd name="T20" fmla="*/ 2147483647 w 4"/>
                <a:gd name="T21" fmla="*/ 2147483647 h 2"/>
                <a:gd name="T22" fmla="*/ 2147483647 w 4"/>
                <a:gd name="T23" fmla="*/ 2147483647 h 2"/>
                <a:gd name="T24" fmla="*/ 2147483647 w 4"/>
                <a:gd name="T25" fmla="*/ 2147483647 h 2"/>
                <a:gd name="T26" fmla="*/ 2147483647 w 4"/>
                <a:gd name="T27" fmla="*/ 2147483647 h 2"/>
                <a:gd name="T28" fmla="*/ 2147483647 w 4"/>
                <a:gd name="T29" fmla="*/ 2147483647 h 2"/>
                <a:gd name="T30" fmla="*/ 2147483647 w 4"/>
                <a:gd name="T31" fmla="*/ 2147483647 h 2"/>
                <a:gd name="T32" fmla="*/ 2147483647 w 4"/>
                <a:gd name="T33" fmla="*/ 2147483647 h 2"/>
                <a:gd name="T34" fmla="*/ 2147483647 w 4"/>
                <a:gd name="T35" fmla="*/ 2147483647 h 2"/>
                <a:gd name="T36" fmla="*/ 2147483647 w 4"/>
                <a:gd name="T37" fmla="*/ 2147483647 h 2"/>
                <a:gd name="T38" fmla="*/ 2147483647 w 4"/>
                <a:gd name="T39" fmla="*/ 2147483647 h 2"/>
                <a:gd name="T40" fmla="*/ 2147483647 w 4"/>
                <a:gd name="T41" fmla="*/ 2147483647 h 2"/>
                <a:gd name="T42" fmla="*/ 2147483647 w 4"/>
                <a:gd name="T43" fmla="*/ 2147483647 h 2"/>
                <a:gd name="T44" fmla="*/ 2147483647 w 4"/>
                <a:gd name="T45" fmla="*/ 2147483647 h 2"/>
                <a:gd name="T46" fmla="*/ 2147483647 w 4"/>
                <a:gd name="T47" fmla="*/ 2147483647 h 2"/>
                <a:gd name="T48" fmla="*/ 2147483647 w 4"/>
                <a:gd name="T49" fmla="*/ 2147483647 h 2"/>
                <a:gd name="T50" fmla="*/ 2147483647 w 4"/>
                <a:gd name="T51" fmla="*/ 2147483647 h 2"/>
                <a:gd name="T52" fmla="*/ 2147483647 w 4"/>
                <a:gd name="T53" fmla="*/ 2147483647 h 2"/>
                <a:gd name="T54" fmla="*/ 2147483647 w 4"/>
                <a:gd name="T55" fmla="*/ 2147483647 h 2"/>
                <a:gd name="T56" fmla="*/ 2147483647 w 4"/>
                <a:gd name="T57" fmla="*/ 2147483647 h 2"/>
                <a:gd name="T58" fmla="*/ 2147483647 w 4"/>
                <a:gd name="T59" fmla="*/ 2147483647 h 2"/>
                <a:gd name="T60" fmla="*/ 2147483647 w 4"/>
                <a:gd name="T61" fmla="*/ 2147483647 h 2"/>
                <a:gd name="T62" fmla="*/ 2147483647 w 4"/>
                <a:gd name="T63" fmla="*/ 2147483647 h 2"/>
                <a:gd name="T64" fmla="*/ 2147483647 w 4"/>
                <a:gd name="T65" fmla="*/ 2147483647 h 2"/>
                <a:gd name="T66" fmla="*/ 2147483647 w 4"/>
                <a:gd name="T67" fmla="*/ 2147483647 h 2"/>
                <a:gd name="T68" fmla="*/ 2147483647 w 4"/>
                <a:gd name="T69" fmla="*/ 2147483647 h 2"/>
                <a:gd name="T70" fmla="*/ 2147483647 w 4"/>
                <a:gd name="T71" fmla="*/ 2147483647 h 2"/>
                <a:gd name="T72" fmla="*/ 2147483647 w 4"/>
                <a:gd name="T73" fmla="*/ 2147483647 h 2"/>
                <a:gd name="T74" fmla="*/ 2147483647 w 4"/>
                <a:gd name="T75" fmla="*/ 2147483647 h 2"/>
                <a:gd name="T76" fmla="*/ 2147483647 w 4"/>
                <a:gd name="T77" fmla="*/ 2147483647 h 2"/>
                <a:gd name="T78" fmla="*/ 2147483647 w 4"/>
                <a:gd name="T79" fmla="*/ 2147483647 h 2"/>
                <a:gd name="T80" fmla="*/ 2147483647 w 4"/>
                <a:gd name="T81" fmla="*/ 2147483647 h 2"/>
                <a:gd name="T82" fmla="*/ 2147483647 w 4"/>
                <a:gd name="T83" fmla="*/ 2147483647 h 2"/>
                <a:gd name="T84" fmla="*/ 2147483647 w 4"/>
                <a:gd name="T85" fmla="*/ 2147483647 h 2"/>
                <a:gd name="T86" fmla="*/ 2147483647 w 4"/>
                <a:gd name="T87" fmla="*/ 2147483647 h 2"/>
                <a:gd name="T88" fmla="*/ 2147483647 w 4"/>
                <a:gd name="T89" fmla="*/ 2147483647 h 2"/>
                <a:gd name="T90" fmla="*/ 2147483647 w 4"/>
                <a:gd name="T91" fmla="*/ 2147483647 h 2"/>
                <a:gd name="T92" fmla="*/ 2147483647 w 4"/>
                <a:gd name="T93" fmla="*/ 2147483647 h 2"/>
                <a:gd name="T94" fmla="*/ 0 w 4"/>
                <a:gd name="T95" fmla="*/ 2147483647 h 2"/>
                <a:gd name="T96" fmla="*/ 0 w 4"/>
                <a:gd name="T97" fmla="*/ 2147483647 h 2"/>
                <a:gd name="T98" fmla="*/ 0 w 4"/>
                <a:gd name="T99" fmla="*/ 2147483647 h 2"/>
                <a:gd name="T100" fmla="*/ 0 w 4"/>
                <a:gd name="T101" fmla="*/ 2147483647 h 2"/>
                <a:gd name="T102" fmla="*/ 0 w 4"/>
                <a:gd name="T103" fmla="*/ 2147483647 h 2"/>
                <a:gd name="T104" fmla="*/ 0 w 4"/>
                <a:gd name="T105" fmla="*/ 2147483647 h 2"/>
                <a:gd name="T106" fmla="*/ 0 w 4"/>
                <a:gd name="T107" fmla="*/ 2147483647 h 2"/>
                <a:gd name="T108" fmla="*/ 0 w 4"/>
                <a:gd name="T109" fmla="*/ 2147483647 h 2"/>
                <a:gd name="T110" fmla="*/ 0 w 4"/>
                <a:gd name="T111" fmla="*/ 2147483647 h 2"/>
                <a:gd name="T112" fmla="*/ 0 w 4"/>
                <a:gd name="T113" fmla="*/ 2147483647 h 2"/>
                <a:gd name="T114" fmla="*/ 0 w 4"/>
                <a:gd name="T115" fmla="*/ 2147483647 h 2"/>
                <a:gd name="T116" fmla="*/ 0 w 4"/>
                <a:gd name="T117" fmla="*/ 2147483647 h 2"/>
                <a:gd name="T118" fmla="*/ 0 w 4"/>
                <a:gd name="T119" fmla="*/ 2147483647 h 2"/>
                <a:gd name="T120" fmla="*/ 0 w 4"/>
                <a:gd name="T121" fmla="*/ 2147483647 h 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
                <a:gd name="T184" fmla="*/ 0 h 2"/>
                <a:gd name="T185" fmla="*/ 4 w 4"/>
                <a:gd name="T186" fmla="*/ 2 h 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 h="2">
                  <a:moveTo>
                    <a:pt x="0" y="1"/>
                  </a:moveTo>
                  <a:lnTo>
                    <a:pt x="0" y="1"/>
                  </a:lnTo>
                  <a:lnTo>
                    <a:pt x="1" y="0"/>
                  </a:lnTo>
                  <a:lnTo>
                    <a:pt x="2" y="0"/>
                  </a:lnTo>
                  <a:lnTo>
                    <a:pt x="3" y="0"/>
                  </a:lnTo>
                  <a:lnTo>
                    <a:pt x="3" y="1"/>
                  </a:lnTo>
                  <a:lnTo>
                    <a:pt x="4" y="1"/>
                  </a:lnTo>
                  <a:lnTo>
                    <a:pt x="4" y="2"/>
                  </a:lnTo>
                  <a:lnTo>
                    <a:pt x="3" y="1"/>
                  </a:lnTo>
                  <a:lnTo>
                    <a:pt x="3" y="2"/>
                  </a:lnTo>
                  <a:lnTo>
                    <a:pt x="2" y="2"/>
                  </a:lnTo>
                  <a:lnTo>
                    <a:pt x="1" y="2"/>
                  </a:lnTo>
                  <a:lnTo>
                    <a:pt x="1" y="1"/>
                  </a:lnTo>
                  <a:lnTo>
                    <a:pt x="0" y="1"/>
                  </a:lnTo>
                  <a:close/>
                </a:path>
              </a:pathLst>
            </a:custGeom>
            <a:solidFill>
              <a:schemeClr val="bg1"/>
            </a:solidFill>
            <a:ln w="12700" cmpd="sng">
              <a:solidFill>
                <a:schemeClr val="tx1"/>
              </a:solidFill>
              <a:prstDash val="solid"/>
              <a:round/>
              <a:headEnd/>
              <a:tailEnd/>
            </a:ln>
          </p:spPr>
          <p:txBody>
            <a:bodyPr/>
            <a:lstStyle/>
            <a:p>
              <a:endParaRPr lang="en-US"/>
            </a:p>
          </p:txBody>
        </p:sp>
      </p:grpSp>
      <p:sp>
        <p:nvSpPr>
          <p:cNvPr id="31773" name="Freeform 44"/>
          <p:cNvSpPr>
            <a:spLocks/>
          </p:cNvSpPr>
          <p:nvPr/>
        </p:nvSpPr>
        <p:spPr bwMode="auto">
          <a:xfrm>
            <a:off x="2955925" y="2953495"/>
            <a:ext cx="552450" cy="727075"/>
          </a:xfrm>
          <a:custGeom>
            <a:avLst/>
            <a:gdLst>
              <a:gd name="T0" fmla="*/ 2147483647 w 76"/>
              <a:gd name="T1" fmla="*/ 2147483647 h 94"/>
              <a:gd name="T2" fmla="*/ 2147483647 w 76"/>
              <a:gd name="T3" fmla="*/ 2147483647 h 94"/>
              <a:gd name="T4" fmla="*/ 2147483647 w 76"/>
              <a:gd name="T5" fmla="*/ 2147483647 h 94"/>
              <a:gd name="T6" fmla="*/ 2147483647 w 76"/>
              <a:gd name="T7" fmla="*/ 2147483647 h 94"/>
              <a:gd name="T8" fmla="*/ 2147483647 w 76"/>
              <a:gd name="T9" fmla="*/ 0 h 94"/>
              <a:gd name="T10" fmla="*/ 0 w 76"/>
              <a:gd name="T11" fmla="*/ 2147483647 h 94"/>
              <a:gd name="T12" fmla="*/ 0 w 76"/>
              <a:gd name="T13" fmla="*/ 2147483647 h 94"/>
              <a:gd name="T14" fmla="*/ 2147483647 w 76"/>
              <a:gd name="T15" fmla="*/ 2147483647 h 94"/>
              <a:gd name="T16" fmla="*/ 2147483647 w 76"/>
              <a:gd name="T17" fmla="*/ 2147483647 h 9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6"/>
              <a:gd name="T28" fmla="*/ 0 h 94"/>
              <a:gd name="T29" fmla="*/ 76 w 76"/>
              <a:gd name="T30" fmla="*/ 94 h 9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6" h="94">
                <a:moveTo>
                  <a:pt x="66" y="94"/>
                </a:moveTo>
                <a:lnTo>
                  <a:pt x="76" y="27"/>
                </a:lnTo>
                <a:lnTo>
                  <a:pt x="51" y="23"/>
                </a:lnTo>
                <a:lnTo>
                  <a:pt x="53" y="6"/>
                </a:lnTo>
                <a:lnTo>
                  <a:pt x="16" y="0"/>
                </a:lnTo>
                <a:lnTo>
                  <a:pt x="0" y="84"/>
                </a:lnTo>
                <a:lnTo>
                  <a:pt x="66" y="94"/>
                </a:lnTo>
                <a:close/>
              </a:path>
            </a:pathLst>
          </a:custGeom>
          <a:solidFill>
            <a:srgbClr val="AAC8F5"/>
          </a:solidFill>
          <a:ln w="12700" cmpd="sng">
            <a:solidFill>
              <a:schemeClr val="tx1"/>
            </a:solidFill>
            <a:prstDash val="solid"/>
            <a:round/>
            <a:headEnd/>
            <a:tailEnd/>
          </a:ln>
        </p:spPr>
        <p:txBody>
          <a:bodyPr/>
          <a:lstStyle/>
          <a:p>
            <a:endParaRPr lang="en-US"/>
          </a:p>
        </p:txBody>
      </p:sp>
      <p:sp>
        <p:nvSpPr>
          <p:cNvPr id="31774" name="Freeform 45"/>
          <p:cNvSpPr>
            <a:spLocks/>
          </p:cNvSpPr>
          <p:nvPr/>
        </p:nvSpPr>
        <p:spPr bwMode="auto">
          <a:xfrm>
            <a:off x="2168525" y="2194670"/>
            <a:ext cx="782638" cy="696913"/>
          </a:xfrm>
          <a:custGeom>
            <a:avLst/>
            <a:gdLst>
              <a:gd name="T0" fmla="*/ 0 w 108"/>
              <a:gd name="T1" fmla="*/ 2147483647 h 90"/>
              <a:gd name="T2" fmla="*/ 0 w 108"/>
              <a:gd name="T3" fmla="*/ 2147483647 h 90"/>
              <a:gd name="T4" fmla="*/ 2147483647 w 108"/>
              <a:gd name="T5" fmla="*/ 2147483647 h 90"/>
              <a:gd name="T6" fmla="*/ 2147483647 w 108"/>
              <a:gd name="T7" fmla="*/ 2147483647 h 90"/>
              <a:gd name="T8" fmla="*/ 2147483647 w 108"/>
              <a:gd name="T9" fmla="*/ 2147483647 h 90"/>
              <a:gd name="T10" fmla="*/ 2147483647 w 108"/>
              <a:gd name="T11" fmla="*/ 2147483647 h 90"/>
              <a:gd name="T12" fmla="*/ 2147483647 w 108"/>
              <a:gd name="T13" fmla="*/ 2147483647 h 90"/>
              <a:gd name="T14" fmla="*/ 2147483647 w 108"/>
              <a:gd name="T15" fmla="*/ 2147483647 h 90"/>
              <a:gd name="T16" fmla="*/ 2147483647 w 108"/>
              <a:gd name="T17" fmla="*/ 2147483647 h 90"/>
              <a:gd name="T18" fmla="*/ 2147483647 w 108"/>
              <a:gd name="T19" fmla="*/ 2147483647 h 90"/>
              <a:gd name="T20" fmla="*/ 2147483647 w 108"/>
              <a:gd name="T21" fmla="*/ 2147483647 h 90"/>
              <a:gd name="T22" fmla="*/ 2147483647 w 108"/>
              <a:gd name="T23" fmla="*/ 0 h 90"/>
              <a:gd name="T24" fmla="*/ 2147483647 w 108"/>
              <a:gd name="T25" fmla="*/ 0 h 90"/>
              <a:gd name="T26" fmla="*/ 2147483647 w 108"/>
              <a:gd name="T27" fmla="*/ 2147483647 h 90"/>
              <a:gd name="T28" fmla="*/ 2147483647 w 108"/>
              <a:gd name="T29" fmla="*/ 2147483647 h 90"/>
              <a:gd name="T30" fmla="*/ 2147483647 w 108"/>
              <a:gd name="T31" fmla="*/ 2147483647 h 90"/>
              <a:gd name="T32" fmla="*/ 2147483647 w 108"/>
              <a:gd name="T33" fmla="*/ 2147483647 h 90"/>
              <a:gd name="T34" fmla="*/ 2147483647 w 108"/>
              <a:gd name="T35" fmla="*/ 2147483647 h 90"/>
              <a:gd name="T36" fmla="*/ 2147483647 w 108"/>
              <a:gd name="T37" fmla="*/ 2147483647 h 90"/>
              <a:gd name="T38" fmla="*/ 2147483647 w 108"/>
              <a:gd name="T39" fmla="*/ 2147483647 h 90"/>
              <a:gd name="T40" fmla="*/ 2147483647 w 108"/>
              <a:gd name="T41" fmla="*/ 2147483647 h 90"/>
              <a:gd name="T42" fmla="*/ 2147483647 w 108"/>
              <a:gd name="T43" fmla="*/ 2147483647 h 90"/>
              <a:gd name="T44" fmla="*/ 2147483647 w 108"/>
              <a:gd name="T45" fmla="*/ 2147483647 h 90"/>
              <a:gd name="T46" fmla="*/ 2147483647 w 108"/>
              <a:gd name="T47" fmla="*/ 2147483647 h 90"/>
              <a:gd name="T48" fmla="*/ 2147483647 w 108"/>
              <a:gd name="T49" fmla="*/ 2147483647 h 90"/>
              <a:gd name="T50" fmla="*/ 2147483647 w 108"/>
              <a:gd name="T51" fmla="*/ 2147483647 h 90"/>
              <a:gd name="T52" fmla="*/ 2147483647 w 108"/>
              <a:gd name="T53" fmla="*/ 2147483647 h 90"/>
              <a:gd name="T54" fmla="*/ 2147483647 w 108"/>
              <a:gd name="T55" fmla="*/ 2147483647 h 90"/>
              <a:gd name="T56" fmla="*/ 2147483647 w 108"/>
              <a:gd name="T57" fmla="*/ 2147483647 h 90"/>
              <a:gd name="T58" fmla="*/ 2147483647 w 108"/>
              <a:gd name="T59" fmla="*/ 2147483647 h 90"/>
              <a:gd name="T60" fmla="*/ 2147483647 w 108"/>
              <a:gd name="T61" fmla="*/ 2147483647 h 90"/>
              <a:gd name="T62" fmla="*/ 2147483647 w 108"/>
              <a:gd name="T63" fmla="*/ 2147483647 h 90"/>
              <a:gd name="T64" fmla="*/ 2147483647 w 108"/>
              <a:gd name="T65" fmla="*/ 2147483647 h 90"/>
              <a:gd name="T66" fmla="*/ 2147483647 w 108"/>
              <a:gd name="T67" fmla="*/ 2147483647 h 90"/>
              <a:gd name="T68" fmla="*/ 2147483647 w 108"/>
              <a:gd name="T69" fmla="*/ 2147483647 h 90"/>
              <a:gd name="T70" fmla="*/ 2147483647 w 108"/>
              <a:gd name="T71" fmla="*/ 2147483647 h 90"/>
              <a:gd name="T72" fmla="*/ 2147483647 w 108"/>
              <a:gd name="T73" fmla="*/ 2147483647 h 90"/>
              <a:gd name="T74" fmla="*/ 2147483647 w 108"/>
              <a:gd name="T75" fmla="*/ 2147483647 h 90"/>
              <a:gd name="T76" fmla="*/ 2147483647 w 108"/>
              <a:gd name="T77" fmla="*/ 2147483647 h 90"/>
              <a:gd name="T78" fmla="*/ 2147483647 w 108"/>
              <a:gd name="T79" fmla="*/ 2147483647 h 90"/>
              <a:gd name="T80" fmla="*/ 2147483647 w 108"/>
              <a:gd name="T81" fmla="*/ 2147483647 h 9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8"/>
              <a:gd name="T124" fmla="*/ 0 h 90"/>
              <a:gd name="T125" fmla="*/ 108 w 108"/>
              <a:gd name="T126" fmla="*/ 90 h 9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8" h="90">
                <a:moveTo>
                  <a:pt x="1" y="68"/>
                </a:moveTo>
                <a:lnTo>
                  <a:pt x="0" y="67"/>
                </a:lnTo>
                <a:lnTo>
                  <a:pt x="0" y="63"/>
                </a:lnTo>
                <a:lnTo>
                  <a:pt x="0" y="62"/>
                </a:lnTo>
                <a:lnTo>
                  <a:pt x="0" y="60"/>
                </a:lnTo>
                <a:lnTo>
                  <a:pt x="1" y="57"/>
                </a:lnTo>
                <a:lnTo>
                  <a:pt x="1" y="52"/>
                </a:lnTo>
                <a:lnTo>
                  <a:pt x="2" y="51"/>
                </a:lnTo>
                <a:lnTo>
                  <a:pt x="3" y="50"/>
                </a:lnTo>
                <a:lnTo>
                  <a:pt x="3" y="49"/>
                </a:lnTo>
                <a:lnTo>
                  <a:pt x="4" y="48"/>
                </a:lnTo>
                <a:lnTo>
                  <a:pt x="5" y="47"/>
                </a:lnTo>
                <a:lnTo>
                  <a:pt x="5" y="45"/>
                </a:lnTo>
                <a:lnTo>
                  <a:pt x="9" y="41"/>
                </a:lnTo>
                <a:lnTo>
                  <a:pt x="10" y="37"/>
                </a:lnTo>
                <a:lnTo>
                  <a:pt x="13" y="32"/>
                </a:lnTo>
                <a:lnTo>
                  <a:pt x="16" y="23"/>
                </a:lnTo>
                <a:lnTo>
                  <a:pt x="18" y="19"/>
                </a:lnTo>
                <a:lnTo>
                  <a:pt x="20" y="13"/>
                </a:lnTo>
                <a:lnTo>
                  <a:pt x="23" y="5"/>
                </a:lnTo>
                <a:lnTo>
                  <a:pt x="24" y="3"/>
                </a:lnTo>
                <a:lnTo>
                  <a:pt x="24" y="1"/>
                </a:lnTo>
                <a:lnTo>
                  <a:pt x="24" y="0"/>
                </a:lnTo>
                <a:lnTo>
                  <a:pt x="25" y="0"/>
                </a:lnTo>
                <a:lnTo>
                  <a:pt x="27" y="0"/>
                </a:lnTo>
                <a:lnTo>
                  <a:pt x="30" y="1"/>
                </a:lnTo>
                <a:lnTo>
                  <a:pt x="31" y="2"/>
                </a:lnTo>
                <a:lnTo>
                  <a:pt x="33" y="2"/>
                </a:lnTo>
                <a:lnTo>
                  <a:pt x="35" y="5"/>
                </a:lnTo>
                <a:lnTo>
                  <a:pt x="36" y="7"/>
                </a:lnTo>
                <a:lnTo>
                  <a:pt x="35" y="8"/>
                </a:lnTo>
                <a:lnTo>
                  <a:pt x="35" y="12"/>
                </a:lnTo>
                <a:lnTo>
                  <a:pt x="36" y="14"/>
                </a:lnTo>
                <a:lnTo>
                  <a:pt x="39" y="15"/>
                </a:lnTo>
                <a:lnTo>
                  <a:pt x="43" y="16"/>
                </a:lnTo>
                <a:lnTo>
                  <a:pt x="46" y="15"/>
                </a:lnTo>
                <a:lnTo>
                  <a:pt x="48" y="16"/>
                </a:lnTo>
                <a:lnTo>
                  <a:pt x="53" y="17"/>
                </a:lnTo>
                <a:lnTo>
                  <a:pt x="54" y="18"/>
                </a:lnTo>
                <a:lnTo>
                  <a:pt x="59" y="18"/>
                </a:lnTo>
                <a:lnTo>
                  <a:pt x="61" y="18"/>
                </a:lnTo>
                <a:lnTo>
                  <a:pt x="62" y="19"/>
                </a:lnTo>
                <a:lnTo>
                  <a:pt x="65" y="19"/>
                </a:lnTo>
                <a:lnTo>
                  <a:pt x="66" y="19"/>
                </a:lnTo>
                <a:lnTo>
                  <a:pt x="68" y="18"/>
                </a:lnTo>
                <a:lnTo>
                  <a:pt x="69" y="18"/>
                </a:lnTo>
                <a:lnTo>
                  <a:pt x="71" y="19"/>
                </a:lnTo>
                <a:lnTo>
                  <a:pt x="72" y="18"/>
                </a:lnTo>
                <a:lnTo>
                  <a:pt x="74" y="18"/>
                </a:lnTo>
                <a:lnTo>
                  <a:pt x="75" y="19"/>
                </a:lnTo>
                <a:lnTo>
                  <a:pt x="76" y="19"/>
                </a:lnTo>
                <a:lnTo>
                  <a:pt x="77" y="19"/>
                </a:lnTo>
                <a:lnTo>
                  <a:pt x="79" y="19"/>
                </a:lnTo>
                <a:lnTo>
                  <a:pt x="80" y="18"/>
                </a:lnTo>
                <a:lnTo>
                  <a:pt x="104" y="24"/>
                </a:lnTo>
                <a:lnTo>
                  <a:pt x="104" y="25"/>
                </a:lnTo>
                <a:lnTo>
                  <a:pt x="105" y="27"/>
                </a:lnTo>
                <a:lnTo>
                  <a:pt x="107" y="27"/>
                </a:lnTo>
                <a:lnTo>
                  <a:pt x="108" y="28"/>
                </a:lnTo>
                <a:lnTo>
                  <a:pt x="108" y="31"/>
                </a:lnTo>
                <a:lnTo>
                  <a:pt x="102" y="40"/>
                </a:lnTo>
                <a:lnTo>
                  <a:pt x="101" y="41"/>
                </a:lnTo>
                <a:lnTo>
                  <a:pt x="101" y="42"/>
                </a:lnTo>
                <a:lnTo>
                  <a:pt x="100" y="43"/>
                </a:lnTo>
                <a:lnTo>
                  <a:pt x="98" y="44"/>
                </a:lnTo>
                <a:lnTo>
                  <a:pt x="95" y="49"/>
                </a:lnTo>
                <a:lnTo>
                  <a:pt x="94" y="51"/>
                </a:lnTo>
                <a:lnTo>
                  <a:pt x="95" y="52"/>
                </a:lnTo>
                <a:lnTo>
                  <a:pt x="97" y="53"/>
                </a:lnTo>
                <a:lnTo>
                  <a:pt x="98" y="54"/>
                </a:lnTo>
                <a:lnTo>
                  <a:pt x="97" y="55"/>
                </a:lnTo>
                <a:lnTo>
                  <a:pt x="97" y="56"/>
                </a:lnTo>
                <a:lnTo>
                  <a:pt x="96" y="56"/>
                </a:lnTo>
                <a:lnTo>
                  <a:pt x="96" y="58"/>
                </a:lnTo>
                <a:lnTo>
                  <a:pt x="95" y="60"/>
                </a:lnTo>
                <a:lnTo>
                  <a:pt x="88" y="90"/>
                </a:lnTo>
                <a:lnTo>
                  <a:pt x="52" y="81"/>
                </a:lnTo>
                <a:lnTo>
                  <a:pt x="1" y="68"/>
                </a:lnTo>
                <a:close/>
              </a:path>
            </a:pathLst>
          </a:custGeom>
          <a:solidFill>
            <a:srgbClr val="6987EB"/>
          </a:solidFill>
          <a:ln w="12700" cmpd="sng">
            <a:solidFill>
              <a:schemeClr val="tx1"/>
            </a:solidFill>
            <a:prstDash val="solid"/>
            <a:round/>
            <a:headEnd/>
            <a:tailEnd/>
          </a:ln>
        </p:spPr>
        <p:txBody>
          <a:bodyPr/>
          <a:lstStyle/>
          <a:p>
            <a:endParaRPr lang="en-US"/>
          </a:p>
        </p:txBody>
      </p:sp>
      <p:sp>
        <p:nvSpPr>
          <p:cNvPr id="31775" name="Freeform 46"/>
          <p:cNvSpPr>
            <a:spLocks/>
          </p:cNvSpPr>
          <p:nvPr/>
        </p:nvSpPr>
        <p:spPr bwMode="auto">
          <a:xfrm>
            <a:off x="2805113" y="1993058"/>
            <a:ext cx="585787" cy="1006475"/>
          </a:xfrm>
          <a:custGeom>
            <a:avLst/>
            <a:gdLst>
              <a:gd name="T0" fmla="*/ 2147483647 w 81"/>
              <a:gd name="T1" fmla="*/ 2147483647 h 130"/>
              <a:gd name="T2" fmla="*/ 2147483647 w 81"/>
              <a:gd name="T3" fmla="*/ 2147483647 h 130"/>
              <a:gd name="T4" fmla="*/ 2147483647 w 81"/>
              <a:gd name="T5" fmla="*/ 2147483647 h 130"/>
              <a:gd name="T6" fmla="*/ 2147483647 w 81"/>
              <a:gd name="T7" fmla="*/ 2147483647 h 130"/>
              <a:gd name="T8" fmla="*/ 2147483647 w 81"/>
              <a:gd name="T9" fmla="*/ 2147483647 h 130"/>
              <a:gd name="T10" fmla="*/ 2147483647 w 81"/>
              <a:gd name="T11" fmla="*/ 2147483647 h 130"/>
              <a:gd name="T12" fmla="*/ 2147483647 w 81"/>
              <a:gd name="T13" fmla="*/ 2147483647 h 130"/>
              <a:gd name="T14" fmla="*/ 2147483647 w 81"/>
              <a:gd name="T15" fmla="*/ 2147483647 h 130"/>
              <a:gd name="T16" fmla="*/ 2147483647 w 81"/>
              <a:gd name="T17" fmla="*/ 2147483647 h 130"/>
              <a:gd name="T18" fmla="*/ 2147483647 w 81"/>
              <a:gd name="T19" fmla="*/ 2147483647 h 130"/>
              <a:gd name="T20" fmla="*/ 2147483647 w 81"/>
              <a:gd name="T21" fmla="*/ 2147483647 h 130"/>
              <a:gd name="T22" fmla="*/ 2147483647 w 81"/>
              <a:gd name="T23" fmla="*/ 2147483647 h 130"/>
              <a:gd name="T24" fmla="*/ 2147483647 w 81"/>
              <a:gd name="T25" fmla="*/ 2147483647 h 130"/>
              <a:gd name="T26" fmla="*/ 2147483647 w 81"/>
              <a:gd name="T27" fmla="*/ 2147483647 h 130"/>
              <a:gd name="T28" fmla="*/ 2147483647 w 81"/>
              <a:gd name="T29" fmla="*/ 0 h 130"/>
              <a:gd name="T30" fmla="*/ 2147483647 w 81"/>
              <a:gd name="T31" fmla="*/ 2147483647 h 130"/>
              <a:gd name="T32" fmla="*/ 2147483647 w 81"/>
              <a:gd name="T33" fmla="*/ 2147483647 h 130"/>
              <a:gd name="T34" fmla="*/ 2147483647 w 81"/>
              <a:gd name="T35" fmla="*/ 2147483647 h 130"/>
              <a:gd name="T36" fmla="*/ 2147483647 w 81"/>
              <a:gd name="T37" fmla="*/ 2147483647 h 130"/>
              <a:gd name="T38" fmla="*/ 2147483647 w 81"/>
              <a:gd name="T39" fmla="*/ 2147483647 h 130"/>
              <a:gd name="T40" fmla="*/ 2147483647 w 81"/>
              <a:gd name="T41" fmla="*/ 2147483647 h 130"/>
              <a:gd name="T42" fmla="*/ 2147483647 w 81"/>
              <a:gd name="T43" fmla="*/ 2147483647 h 130"/>
              <a:gd name="T44" fmla="*/ 2147483647 w 81"/>
              <a:gd name="T45" fmla="*/ 2147483647 h 130"/>
              <a:gd name="T46" fmla="*/ 2147483647 w 81"/>
              <a:gd name="T47" fmla="*/ 2147483647 h 130"/>
              <a:gd name="T48" fmla="*/ 2147483647 w 81"/>
              <a:gd name="T49" fmla="*/ 2147483647 h 130"/>
              <a:gd name="T50" fmla="*/ 2147483647 w 81"/>
              <a:gd name="T51" fmla="*/ 2147483647 h 130"/>
              <a:gd name="T52" fmla="*/ 2147483647 w 81"/>
              <a:gd name="T53" fmla="*/ 2147483647 h 130"/>
              <a:gd name="T54" fmla="*/ 2147483647 w 81"/>
              <a:gd name="T55" fmla="*/ 2147483647 h 130"/>
              <a:gd name="T56" fmla="*/ 2147483647 w 81"/>
              <a:gd name="T57" fmla="*/ 2147483647 h 130"/>
              <a:gd name="T58" fmla="*/ 2147483647 w 81"/>
              <a:gd name="T59" fmla="*/ 2147483647 h 130"/>
              <a:gd name="T60" fmla="*/ 2147483647 w 81"/>
              <a:gd name="T61" fmla="*/ 2147483647 h 130"/>
              <a:gd name="T62" fmla="*/ 2147483647 w 81"/>
              <a:gd name="T63" fmla="*/ 2147483647 h 130"/>
              <a:gd name="T64" fmla="*/ 2147483647 w 81"/>
              <a:gd name="T65" fmla="*/ 2147483647 h 130"/>
              <a:gd name="T66" fmla="*/ 2147483647 w 81"/>
              <a:gd name="T67" fmla="*/ 2147483647 h 130"/>
              <a:gd name="T68" fmla="*/ 2147483647 w 81"/>
              <a:gd name="T69" fmla="*/ 2147483647 h 130"/>
              <a:gd name="T70" fmla="*/ 2147483647 w 81"/>
              <a:gd name="T71" fmla="*/ 2147483647 h 130"/>
              <a:gd name="T72" fmla="*/ 2147483647 w 81"/>
              <a:gd name="T73" fmla="*/ 2147483647 h 130"/>
              <a:gd name="T74" fmla="*/ 2147483647 w 81"/>
              <a:gd name="T75" fmla="*/ 2147483647 h 130"/>
              <a:gd name="T76" fmla="*/ 2147483647 w 81"/>
              <a:gd name="T77" fmla="*/ 2147483647 h 130"/>
              <a:gd name="T78" fmla="*/ 2147483647 w 81"/>
              <a:gd name="T79" fmla="*/ 2147483647 h 130"/>
              <a:gd name="T80" fmla="*/ 2147483647 w 81"/>
              <a:gd name="T81" fmla="*/ 2147483647 h 130"/>
              <a:gd name="T82" fmla="*/ 2147483647 w 81"/>
              <a:gd name="T83" fmla="*/ 2147483647 h 130"/>
              <a:gd name="T84" fmla="*/ 2147483647 w 81"/>
              <a:gd name="T85" fmla="*/ 2147483647 h 130"/>
              <a:gd name="T86" fmla="*/ 2147483647 w 81"/>
              <a:gd name="T87" fmla="*/ 2147483647 h 130"/>
              <a:gd name="T88" fmla="*/ 2147483647 w 81"/>
              <a:gd name="T89" fmla="*/ 2147483647 h 130"/>
              <a:gd name="T90" fmla="*/ 2147483647 w 81"/>
              <a:gd name="T91" fmla="*/ 2147483647 h 130"/>
              <a:gd name="T92" fmla="*/ 2147483647 w 81"/>
              <a:gd name="T93" fmla="*/ 2147483647 h 130"/>
              <a:gd name="T94" fmla="*/ 2147483647 w 81"/>
              <a:gd name="T95" fmla="*/ 2147483647 h 130"/>
              <a:gd name="T96" fmla="*/ 0 w 81"/>
              <a:gd name="T97" fmla="*/ 2147483647 h 1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81"/>
              <a:gd name="T148" fmla="*/ 0 h 130"/>
              <a:gd name="T149" fmla="*/ 81 w 81"/>
              <a:gd name="T150" fmla="*/ 130 h 1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81" h="130">
                <a:moveTo>
                  <a:pt x="0" y="116"/>
                </a:moveTo>
                <a:lnTo>
                  <a:pt x="7" y="86"/>
                </a:lnTo>
                <a:lnTo>
                  <a:pt x="8" y="84"/>
                </a:lnTo>
                <a:lnTo>
                  <a:pt x="8" y="82"/>
                </a:lnTo>
                <a:lnTo>
                  <a:pt x="9" y="82"/>
                </a:lnTo>
                <a:lnTo>
                  <a:pt x="9" y="81"/>
                </a:lnTo>
                <a:lnTo>
                  <a:pt x="10" y="80"/>
                </a:lnTo>
                <a:lnTo>
                  <a:pt x="9" y="79"/>
                </a:lnTo>
                <a:lnTo>
                  <a:pt x="7" y="78"/>
                </a:lnTo>
                <a:lnTo>
                  <a:pt x="6" y="77"/>
                </a:lnTo>
                <a:lnTo>
                  <a:pt x="7" y="75"/>
                </a:lnTo>
                <a:lnTo>
                  <a:pt x="10" y="70"/>
                </a:lnTo>
                <a:lnTo>
                  <a:pt x="12" y="69"/>
                </a:lnTo>
                <a:lnTo>
                  <a:pt x="13" y="68"/>
                </a:lnTo>
                <a:lnTo>
                  <a:pt x="13" y="67"/>
                </a:lnTo>
                <a:lnTo>
                  <a:pt x="14" y="66"/>
                </a:lnTo>
                <a:lnTo>
                  <a:pt x="20" y="57"/>
                </a:lnTo>
                <a:lnTo>
                  <a:pt x="20" y="54"/>
                </a:lnTo>
                <a:lnTo>
                  <a:pt x="19" y="53"/>
                </a:lnTo>
                <a:lnTo>
                  <a:pt x="17" y="53"/>
                </a:lnTo>
                <a:lnTo>
                  <a:pt x="16" y="51"/>
                </a:lnTo>
                <a:lnTo>
                  <a:pt x="16" y="50"/>
                </a:lnTo>
                <a:lnTo>
                  <a:pt x="16" y="48"/>
                </a:lnTo>
                <a:lnTo>
                  <a:pt x="16" y="47"/>
                </a:lnTo>
                <a:lnTo>
                  <a:pt x="17" y="46"/>
                </a:lnTo>
                <a:lnTo>
                  <a:pt x="16" y="45"/>
                </a:lnTo>
                <a:lnTo>
                  <a:pt x="16" y="43"/>
                </a:lnTo>
                <a:lnTo>
                  <a:pt x="26" y="0"/>
                </a:lnTo>
                <a:lnTo>
                  <a:pt x="37" y="3"/>
                </a:lnTo>
                <a:lnTo>
                  <a:pt x="34" y="19"/>
                </a:lnTo>
                <a:lnTo>
                  <a:pt x="36" y="23"/>
                </a:lnTo>
                <a:lnTo>
                  <a:pt x="36" y="26"/>
                </a:lnTo>
                <a:lnTo>
                  <a:pt x="36" y="28"/>
                </a:lnTo>
                <a:lnTo>
                  <a:pt x="35" y="29"/>
                </a:lnTo>
                <a:lnTo>
                  <a:pt x="36" y="30"/>
                </a:lnTo>
                <a:lnTo>
                  <a:pt x="37" y="31"/>
                </a:lnTo>
                <a:lnTo>
                  <a:pt x="40" y="34"/>
                </a:lnTo>
                <a:lnTo>
                  <a:pt x="42" y="39"/>
                </a:lnTo>
                <a:lnTo>
                  <a:pt x="42" y="41"/>
                </a:lnTo>
                <a:lnTo>
                  <a:pt x="43" y="43"/>
                </a:lnTo>
                <a:lnTo>
                  <a:pt x="45" y="43"/>
                </a:lnTo>
                <a:lnTo>
                  <a:pt x="45" y="45"/>
                </a:lnTo>
                <a:lnTo>
                  <a:pt x="48" y="45"/>
                </a:lnTo>
                <a:lnTo>
                  <a:pt x="49" y="46"/>
                </a:lnTo>
                <a:lnTo>
                  <a:pt x="46" y="51"/>
                </a:lnTo>
                <a:lnTo>
                  <a:pt x="46" y="52"/>
                </a:lnTo>
                <a:lnTo>
                  <a:pt x="45" y="53"/>
                </a:lnTo>
                <a:lnTo>
                  <a:pt x="45" y="56"/>
                </a:lnTo>
                <a:lnTo>
                  <a:pt x="45" y="57"/>
                </a:lnTo>
                <a:lnTo>
                  <a:pt x="43" y="59"/>
                </a:lnTo>
                <a:lnTo>
                  <a:pt x="43" y="60"/>
                </a:lnTo>
                <a:lnTo>
                  <a:pt x="43" y="61"/>
                </a:lnTo>
                <a:lnTo>
                  <a:pt x="43" y="62"/>
                </a:lnTo>
                <a:lnTo>
                  <a:pt x="45" y="65"/>
                </a:lnTo>
                <a:lnTo>
                  <a:pt x="46" y="65"/>
                </a:lnTo>
                <a:lnTo>
                  <a:pt x="49" y="62"/>
                </a:lnTo>
                <a:lnTo>
                  <a:pt x="50" y="61"/>
                </a:lnTo>
                <a:lnTo>
                  <a:pt x="50" y="62"/>
                </a:lnTo>
                <a:lnTo>
                  <a:pt x="51" y="63"/>
                </a:lnTo>
                <a:lnTo>
                  <a:pt x="52" y="64"/>
                </a:lnTo>
                <a:lnTo>
                  <a:pt x="52" y="66"/>
                </a:lnTo>
                <a:lnTo>
                  <a:pt x="52" y="69"/>
                </a:lnTo>
                <a:lnTo>
                  <a:pt x="52" y="72"/>
                </a:lnTo>
                <a:lnTo>
                  <a:pt x="54" y="74"/>
                </a:lnTo>
                <a:lnTo>
                  <a:pt x="54" y="75"/>
                </a:lnTo>
                <a:lnTo>
                  <a:pt x="53" y="76"/>
                </a:lnTo>
                <a:lnTo>
                  <a:pt x="54" y="78"/>
                </a:lnTo>
                <a:lnTo>
                  <a:pt x="56" y="78"/>
                </a:lnTo>
                <a:lnTo>
                  <a:pt x="57" y="80"/>
                </a:lnTo>
                <a:lnTo>
                  <a:pt x="57" y="81"/>
                </a:lnTo>
                <a:lnTo>
                  <a:pt x="57" y="83"/>
                </a:lnTo>
                <a:lnTo>
                  <a:pt x="57" y="84"/>
                </a:lnTo>
                <a:lnTo>
                  <a:pt x="58" y="86"/>
                </a:lnTo>
                <a:lnTo>
                  <a:pt x="59" y="87"/>
                </a:lnTo>
                <a:lnTo>
                  <a:pt x="60" y="85"/>
                </a:lnTo>
                <a:lnTo>
                  <a:pt x="61" y="84"/>
                </a:lnTo>
                <a:lnTo>
                  <a:pt x="63" y="85"/>
                </a:lnTo>
                <a:lnTo>
                  <a:pt x="65" y="86"/>
                </a:lnTo>
                <a:lnTo>
                  <a:pt x="66" y="85"/>
                </a:lnTo>
                <a:lnTo>
                  <a:pt x="67" y="84"/>
                </a:lnTo>
                <a:lnTo>
                  <a:pt x="67" y="85"/>
                </a:lnTo>
                <a:lnTo>
                  <a:pt x="71" y="85"/>
                </a:lnTo>
                <a:lnTo>
                  <a:pt x="72" y="86"/>
                </a:lnTo>
                <a:lnTo>
                  <a:pt x="73" y="86"/>
                </a:lnTo>
                <a:lnTo>
                  <a:pt x="76" y="86"/>
                </a:lnTo>
                <a:lnTo>
                  <a:pt x="76" y="84"/>
                </a:lnTo>
                <a:lnTo>
                  <a:pt x="77" y="83"/>
                </a:lnTo>
                <a:lnTo>
                  <a:pt x="79" y="85"/>
                </a:lnTo>
                <a:lnTo>
                  <a:pt x="79" y="87"/>
                </a:lnTo>
                <a:lnTo>
                  <a:pt x="81" y="88"/>
                </a:lnTo>
                <a:lnTo>
                  <a:pt x="75" y="130"/>
                </a:lnTo>
                <a:lnTo>
                  <a:pt x="74" y="130"/>
                </a:lnTo>
                <a:lnTo>
                  <a:pt x="37" y="124"/>
                </a:lnTo>
                <a:lnTo>
                  <a:pt x="0" y="116"/>
                </a:lnTo>
                <a:close/>
              </a:path>
            </a:pathLst>
          </a:custGeom>
          <a:solidFill>
            <a:srgbClr val="6987EB"/>
          </a:solidFill>
          <a:ln w="12700" cmpd="sng">
            <a:solidFill>
              <a:schemeClr val="tx1"/>
            </a:solidFill>
            <a:prstDash val="solid"/>
            <a:round/>
            <a:headEnd/>
            <a:tailEnd/>
          </a:ln>
        </p:spPr>
        <p:txBody>
          <a:bodyPr/>
          <a:lstStyle/>
          <a:p>
            <a:endParaRPr lang="en-US"/>
          </a:p>
        </p:txBody>
      </p:sp>
      <p:sp>
        <p:nvSpPr>
          <p:cNvPr id="31776" name="Freeform 47"/>
          <p:cNvSpPr>
            <a:spLocks/>
          </p:cNvSpPr>
          <p:nvPr/>
        </p:nvSpPr>
        <p:spPr bwMode="auto">
          <a:xfrm>
            <a:off x="3051175" y="2016870"/>
            <a:ext cx="996950" cy="673100"/>
          </a:xfrm>
          <a:custGeom>
            <a:avLst/>
            <a:gdLst>
              <a:gd name="T0" fmla="*/ 2147483647 w 138"/>
              <a:gd name="T1" fmla="*/ 2147483647 h 87"/>
              <a:gd name="T2" fmla="*/ 2147483647 w 138"/>
              <a:gd name="T3" fmla="*/ 2147483647 h 87"/>
              <a:gd name="T4" fmla="*/ 2147483647 w 138"/>
              <a:gd name="T5" fmla="*/ 2147483647 h 87"/>
              <a:gd name="T6" fmla="*/ 2147483647 w 138"/>
              <a:gd name="T7" fmla="*/ 2147483647 h 87"/>
              <a:gd name="T8" fmla="*/ 2147483647 w 138"/>
              <a:gd name="T9" fmla="*/ 2147483647 h 87"/>
              <a:gd name="T10" fmla="*/ 2147483647 w 138"/>
              <a:gd name="T11" fmla="*/ 2147483647 h 87"/>
              <a:gd name="T12" fmla="*/ 2147483647 w 138"/>
              <a:gd name="T13" fmla="*/ 2147483647 h 87"/>
              <a:gd name="T14" fmla="*/ 2147483647 w 138"/>
              <a:gd name="T15" fmla="*/ 2147483647 h 87"/>
              <a:gd name="T16" fmla="*/ 2147483647 w 138"/>
              <a:gd name="T17" fmla="*/ 2147483647 h 87"/>
              <a:gd name="T18" fmla="*/ 2147483647 w 138"/>
              <a:gd name="T19" fmla="*/ 2147483647 h 87"/>
              <a:gd name="T20" fmla="*/ 2147483647 w 138"/>
              <a:gd name="T21" fmla="*/ 2147483647 h 87"/>
              <a:gd name="T22" fmla="*/ 2147483647 w 138"/>
              <a:gd name="T23" fmla="*/ 2147483647 h 87"/>
              <a:gd name="T24" fmla="*/ 2147483647 w 138"/>
              <a:gd name="T25" fmla="*/ 2147483647 h 87"/>
              <a:gd name="T26" fmla="*/ 2147483647 w 138"/>
              <a:gd name="T27" fmla="*/ 2147483647 h 87"/>
              <a:gd name="T28" fmla="*/ 2147483647 w 138"/>
              <a:gd name="T29" fmla="*/ 2147483647 h 87"/>
              <a:gd name="T30" fmla="*/ 2147483647 w 138"/>
              <a:gd name="T31" fmla="*/ 2147483647 h 87"/>
              <a:gd name="T32" fmla="*/ 2147483647 w 138"/>
              <a:gd name="T33" fmla="*/ 2147483647 h 87"/>
              <a:gd name="T34" fmla="*/ 2147483647 w 138"/>
              <a:gd name="T35" fmla="*/ 2147483647 h 87"/>
              <a:gd name="T36" fmla="*/ 2147483647 w 138"/>
              <a:gd name="T37" fmla="*/ 2147483647 h 87"/>
              <a:gd name="T38" fmla="*/ 2147483647 w 138"/>
              <a:gd name="T39" fmla="*/ 2147483647 h 87"/>
              <a:gd name="T40" fmla="*/ 2147483647 w 138"/>
              <a:gd name="T41" fmla="*/ 2147483647 h 87"/>
              <a:gd name="T42" fmla="*/ 2147483647 w 138"/>
              <a:gd name="T43" fmla="*/ 2147483647 h 87"/>
              <a:gd name="T44" fmla="*/ 2147483647 w 138"/>
              <a:gd name="T45" fmla="*/ 2147483647 h 87"/>
              <a:gd name="T46" fmla="*/ 2147483647 w 138"/>
              <a:gd name="T47" fmla="*/ 2147483647 h 87"/>
              <a:gd name="T48" fmla="*/ 2147483647 w 138"/>
              <a:gd name="T49" fmla="*/ 2147483647 h 87"/>
              <a:gd name="T50" fmla="*/ 2147483647 w 138"/>
              <a:gd name="T51" fmla="*/ 2147483647 h 87"/>
              <a:gd name="T52" fmla="*/ 2147483647 w 138"/>
              <a:gd name="T53" fmla="*/ 2147483647 h 87"/>
              <a:gd name="T54" fmla="*/ 2147483647 w 138"/>
              <a:gd name="T55" fmla="*/ 2147483647 h 87"/>
              <a:gd name="T56" fmla="*/ 2147483647 w 138"/>
              <a:gd name="T57" fmla="*/ 2147483647 h 87"/>
              <a:gd name="T58" fmla="*/ 2147483647 w 138"/>
              <a:gd name="T59" fmla="*/ 2147483647 h 87"/>
              <a:gd name="T60" fmla="*/ 2147483647 w 138"/>
              <a:gd name="T61" fmla="*/ 2147483647 h 87"/>
              <a:gd name="T62" fmla="*/ 2147483647 w 138"/>
              <a:gd name="T63" fmla="*/ 2147483647 h 87"/>
              <a:gd name="T64" fmla="*/ 2147483647 w 138"/>
              <a:gd name="T65" fmla="*/ 0 h 87"/>
              <a:gd name="T66" fmla="*/ 2147483647 w 138"/>
              <a:gd name="T67" fmla="*/ 2147483647 h 87"/>
              <a:gd name="T68" fmla="*/ 2147483647 w 138"/>
              <a:gd name="T69" fmla="*/ 2147483647 h 87"/>
              <a:gd name="T70" fmla="*/ 2147483647 w 138"/>
              <a:gd name="T71" fmla="*/ 2147483647 h 8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8"/>
              <a:gd name="T109" fmla="*/ 0 h 87"/>
              <a:gd name="T110" fmla="*/ 138 w 138"/>
              <a:gd name="T111" fmla="*/ 87 h 8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8" h="87">
                <a:moveTo>
                  <a:pt x="132" y="87"/>
                </a:moveTo>
                <a:lnTo>
                  <a:pt x="48" y="77"/>
                </a:lnTo>
                <a:lnTo>
                  <a:pt x="47" y="85"/>
                </a:lnTo>
                <a:lnTo>
                  <a:pt x="45" y="84"/>
                </a:lnTo>
                <a:lnTo>
                  <a:pt x="45" y="82"/>
                </a:lnTo>
                <a:lnTo>
                  <a:pt x="43" y="80"/>
                </a:lnTo>
                <a:lnTo>
                  <a:pt x="42" y="81"/>
                </a:lnTo>
                <a:lnTo>
                  <a:pt x="42" y="83"/>
                </a:lnTo>
                <a:lnTo>
                  <a:pt x="39" y="83"/>
                </a:lnTo>
                <a:lnTo>
                  <a:pt x="38" y="83"/>
                </a:lnTo>
                <a:lnTo>
                  <a:pt x="37" y="82"/>
                </a:lnTo>
                <a:lnTo>
                  <a:pt x="33" y="82"/>
                </a:lnTo>
                <a:lnTo>
                  <a:pt x="33" y="81"/>
                </a:lnTo>
                <a:lnTo>
                  <a:pt x="32" y="82"/>
                </a:lnTo>
                <a:lnTo>
                  <a:pt x="31" y="83"/>
                </a:lnTo>
                <a:lnTo>
                  <a:pt x="29" y="82"/>
                </a:lnTo>
                <a:lnTo>
                  <a:pt x="27" y="81"/>
                </a:lnTo>
                <a:lnTo>
                  <a:pt x="26" y="82"/>
                </a:lnTo>
                <a:lnTo>
                  <a:pt x="25" y="84"/>
                </a:lnTo>
                <a:lnTo>
                  <a:pt x="24" y="83"/>
                </a:lnTo>
                <a:lnTo>
                  <a:pt x="23" y="81"/>
                </a:lnTo>
                <a:lnTo>
                  <a:pt x="23" y="80"/>
                </a:lnTo>
                <a:lnTo>
                  <a:pt x="23" y="78"/>
                </a:lnTo>
                <a:lnTo>
                  <a:pt x="23" y="77"/>
                </a:lnTo>
                <a:lnTo>
                  <a:pt x="22" y="75"/>
                </a:lnTo>
                <a:lnTo>
                  <a:pt x="20" y="75"/>
                </a:lnTo>
                <a:lnTo>
                  <a:pt x="19" y="73"/>
                </a:lnTo>
                <a:lnTo>
                  <a:pt x="20" y="72"/>
                </a:lnTo>
                <a:lnTo>
                  <a:pt x="20" y="71"/>
                </a:lnTo>
                <a:lnTo>
                  <a:pt x="18" y="69"/>
                </a:lnTo>
                <a:lnTo>
                  <a:pt x="18" y="66"/>
                </a:lnTo>
                <a:lnTo>
                  <a:pt x="18" y="63"/>
                </a:lnTo>
                <a:lnTo>
                  <a:pt x="18" y="61"/>
                </a:lnTo>
                <a:lnTo>
                  <a:pt x="17" y="60"/>
                </a:lnTo>
                <a:lnTo>
                  <a:pt x="16" y="59"/>
                </a:lnTo>
                <a:lnTo>
                  <a:pt x="16" y="58"/>
                </a:lnTo>
                <a:lnTo>
                  <a:pt x="15" y="59"/>
                </a:lnTo>
                <a:lnTo>
                  <a:pt x="12" y="62"/>
                </a:lnTo>
                <a:lnTo>
                  <a:pt x="11" y="62"/>
                </a:lnTo>
                <a:lnTo>
                  <a:pt x="9" y="59"/>
                </a:lnTo>
                <a:lnTo>
                  <a:pt x="9" y="58"/>
                </a:lnTo>
                <a:lnTo>
                  <a:pt x="9" y="57"/>
                </a:lnTo>
                <a:lnTo>
                  <a:pt x="9" y="56"/>
                </a:lnTo>
                <a:lnTo>
                  <a:pt x="11" y="54"/>
                </a:lnTo>
                <a:lnTo>
                  <a:pt x="11" y="53"/>
                </a:lnTo>
                <a:lnTo>
                  <a:pt x="11" y="50"/>
                </a:lnTo>
                <a:lnTo>
                  <a:pt x="12" y="49"/>
                </a:lnTo>
                <a:lnTo>
                  <a:pt x="12" y="48"/>
                </a:lnTo>
                <a:lnTo>
                  <a:pt x="15" y="43"/>
                </a:lnTo>
                <a:lnTo>
                  <a:pt x="14" y="42"/>
                </a:lnTo>
                <a:lnTo>
                  <a:pt x="11" y="42"/>
                </a:lnTo>
                <a:lnTo>
                  <a:pt x="11" y="40"/>
                </a:lnTo>
                <a:lnTo>
                  <a:pt x="9" y="40"/>
                </a:lnTo>
                <a:lnTo>
                  <a:pt x="8" y="38"/>
                </a:lnTo>
                <a:lnTo>
                  <a:pt x="8" y="36"/>
                </a:lnTo>
                <a:lnTo>
                  <a:pt x="6" y="31"/>
                </a:lnTo>
                <a:lnTo>
                  <a:pt x="3" y="28"/>
                </a:lnTo>
                <a:lnTo>
                  <a:pt x="2" y="27"/>
                </a:lnTo>
                <a:lnTo>
                  <a:pt x="1" y="26"/>
                </a:lnTo>
                <a:lnTo>
                  <a:pt x="2" y="25"/>
                </a:lnTo>
                <a:lnTo>
                  <a:pt x="2" y="23"/>
                </a:lnTo>
                <a:lnTo>
                  <a:pt x="2" y="20"/>
                </a:lnTo>
                <a:lnTo>
                  <a:pt x="0" y="16"/>
                </a:lnTo>
                <a:lnTo>
                  <a:pt x="3" y="0"/>
                </a:lnTo>
                <a:lnTo>
                  <a:pt x="15" y="2"/>
                </a:lnTo>
                <a:lnTo>
                  <a:pt x="49" y="8"/>
                </a:lnTo>
                <a:lnTo>
                  <a:pt x="84" y="13"/>
                </a:lnTo>
                <a:lnTo>
                  <a:pt x="138" y="19"/>
                </a:lnTo>
                <a:lnTo>
                  <a:pt x="133" y="70"/>
                </a:lnTo>
                <a:lnTo>
                  <a:pt x="132" y="87"/>
                </a:lnTo>
                <a:close/>
              </a:path>
            </a:pathLst>
          </a:custGeom>
          <a:solidFill>
            <a:srgbClr val="AAC8F5"/>
          </a:solidFill>
          <a:ln w="12700" cmpd="sng">
            <a:solidFill>
              <a:schemeClr val="tx1"/>
            </a:solidFill>
            <a:prstDash val="solid"/>
            <a:round/>
            <a:headEnd/>
            <a:tailEnd/>
          </a:ln>
        </p:spPr>
        <p:txBody>
          <a:bodyPr/>
          <a:lstStyle/>
          <a:p>
            <a:endParaRPr lang="en-US"/>
          </a:p>
        </p:txBody>
      </p:sp>
      <p:sp>
        <p:nvSpPr>
          <p:cNvPr id="31777" name="Freeform 48"/>
          <p:cNvSpPr>
            <a:spLocks/>
          </p:cNvSpPr>
          <p:nvPr/>
        </p:nvSpPr>
        <p:spPr bwMode="auto">
          <a:xfrm>
            <a:off x="2451100" y="2821733"/>
            <a:ext cx="620713" cy="1030287"/>
          </a:xfrm>
          <a:custGeom>
            <a:avLst/>
            <a:gdLst>
              <a:gd name="T0" fmla="*/ 2147483647 w 86"/>
              <a:gd name="T1" fmla="*/ 0 h 133"/>
              <a:gd name="T2" fmla="*/ 0 w 86"/>
              <a:gd name="T3" fmla="*/ 2147483647 h 133"/>
              <a:gd name="T4" fmla="*/ 2147483647 w 86"/>
              <a:gd name="T5" fmla="*/ 2147483647 h 133"/>
              <a:gd name="T6" fmla="*/ 2147483647 w 86"/>
              <a:gd name="T7" fmla="*/ 2147483647 h 133"/>
              <a:gd name="T8" fmla="*/ 2147483647 w 86"/>
              <a:gd name="T9" fmla="*/ 2147483647 h 133"/>
              <a:gd name="T10" fmla="*/ 2147483647 w 86"/>
              <a:gd name="T11" fmla="*/ 2147483647 h 133"/>
              <a:gd name="T12" fmla="*/ 2147483647 w 86"/>
              <a:gd name="T13" fmla="*/ 2147483647 h 133"/>
              <a:gd name="T14" fmla="*/ 2147483647 w 86"/>
              <a:gd name="T15" fmla="*/ 2147483647 h 133"/>
              <a:gd name="T16" fmla="*/ 2147483647 w 86"/>
              <a:gd name="T17" fmla="*/ 2147483647 h 133"/>
              <a:gd name="T18" fmla="*/ 2147483647 w 86"/>
              <a:gd name="T19" fmla="*/ 2147483647 h 133"/>
              <a:gd name="T20" fmla="*/ 2147483647 w 86"/>
              <a:gd name="T21" fmla="*/ 2147483647 h 133"/>
              <a:gd name="T22" fmla="*/ 2147483647 w 86"/>
              <a:gd name="T23" fmla="*/ 2147483647 h 133"/>
              <a:gd name="T24" fmla="*/ 2147483647 w 86"/>
              <a:gd name="T25" fmla="*/ 2147483647 h 133"/>
              <a:gd name="T26" fmla="*/ 2147483647 w 86"/>
              <a:gd name="T27" fmla="*/ 2147483647 h 133"/>
              <a:gd name="T28" fmla="*/ 2147483647 w 86"/>
              <a:gd name="T29" fmla="*/ 2147483647 h 133"/>
              <a:gd name="T30" fmla="*/ 2147483647 w 86"/>
              <a:gd name="T31" fmla="*/ 2147483647 h 133"/>
              <a:gd name="T32" fmla="*/ 2147483647 w 86"/>
              <a:gd name="T33" fmla="*/ 2147483647 h 133"/>
              <a:gd name="T34" fmla="*/ 2147483647 w 86"/>
              <a:gd name="T35" fmla="*/ 2147483647 h 133"/>
              <a:gd name="T36" fmla="*/ 2147483647 w 86"/>
              <a:gd name="T37" fmla="*/ 2147483647 h 133"/>
              <a:gd name="T38" fmla="*/ 2147483647 w 86"/>
              <a:gd name="T39" fmla="*/ 2147483647 h 133"/>
              <a:gd name="T40" fmla="*/ 2147483647 w 86"/>
              <a:gd name="T41" fmla="*/ 0 h 133"/>
              <a:gd name="T42" fmla="*/ 2147483647 w 86"/>
              <a:gd name="T43" fmla="*/ 0 h 13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6"/>
              <a:gd name="T67" fmla="*/ 0 h 133"/>
              <a:gd name="T68" fmla="*/ 86 w 86"/>
              <a:gd name="T69" fmla="*/ 133 h 13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6" h="133">
                <a:moveTo>
                  <a:pt x="13" y="0"/>
                </a:moveTo>
                <a:lnTo>
                  <a:pt x="0" y="51"/>
                </a:lnTo>
                <a:lnTo>
                  <a:pt x="56" y="133"/>
                </a:lnTo>
                <a:lnTo>
                  <a:pt x="56" y="132"/>
                </a:lnTo>
                <a:lnTo>
                  <a:pt x="56" y="131"/>
                </a:lnTo>
                <a:lnTo>
                  <a:pt x="57" y="127"/>
                </a:lnTo>
                <a:lnTo>
                  <a:pt x="57" y="126"/>
                </a:lnTo>
                <a:lnTo>
                  <a:pt x="57" y="118"/>
                </a:lnTo>
                <a:lnTo>
                  <a:pt x="57" y="115"/>
                </a:lnTo>
                <a:lnTo>
                  <a:pt x="57" y="114"/>
                </a:lnTo>
                <a:lnTo>
                  <a:pt x="60" y="114"/>
                </a:lnTo>
                <a:lnTo>
                  <a:pt x="62" y="114"/>
                </a:lnTo>
                <a:lnTo>
                  <a:pt x="63" y="115"/>
                </a:lnTo>
                <a:lnTo>
                  <a:pt x="63" y="116"/>
                </a:lnTo>
                <a:lnTo>
                  <a:pt x="64" y="117"/>
                </a:lnTo>
                <a:lnTo>
                  <a:pt x="66" y="117"/>
                </a:lnTo>
                <a:lnTo>
                  <a:pt x="68" y="110"/>
                </a:lnTo>
                <a:lnTo>
                  <a:pt x="70" y="101"/>
                </a:lnTo>
                <a:lnTo>
                  <a:pt x="86" y="17"/>
                </a:lnTo>
                <a:lnTo>
                  <a:pt x="49" y="9"/>
                </a:lnTo>
                <a:lnTo>
                  <a:pt x="13" y="0"/>
                </a:lnTo>
                <a:close/>
              </a:path>
            </a:pathLst>
          </a:custGeom>
          <a:solidFill>
            <a:schemeClr val="bg1"/>
          </a:solidFill>
          <a:ln w="12700" cmpd="sng">
            <a:solidFill>
              <a:schemeClr val="tx1"/>
            </a:solidFill>
            <a:prstDash val="solid"/>
            <a:round/>
            <a:headEnd/>
            <a:tailEnd/>
          </a:ln>
        </p:spPr>
        <p:txBody>
          <a:bodyPr/>
          <a:lstStyle/>
          <a:p>
            <a:endParaRPr lang="en-US"/>
          </a:p>
        </p:txBody>
      </p:sp>
      <p:sp>
        <p:nvSpPr>
          <p:cNvPr id="31778" name="Freeform 49"/>
          <p:cNvSpPr>
            <a:spLocks/>
          </p:cNvSpPr>
          <p:nvPr/>
        </p:nvSpPr>
        <p:spPr bwMode="auto">
          <a:xfrm>
            <a:off x="2774950" y="3604370"/>
            <a:ext cx="660400" cy="820738"/>
          </a:xfrm>
          <a:custGeom>
            <a:avLst/>
            <a:gdLst>
              <a:gd name="T0" fmla="*/ 2147483647 w 91"/>
              <a:gd name="T1" fmla="*/ 2147483647 h 106"/>
              <a:gd name="T2" fmla="*/ 2147483647 w 91"/>
              <a:gd name="T3" fmla="*/ 2147483647 h 106"/>
              <a:gd name="T4" fmla="*/ 2147483647 w 91"/>
              <a:gd name="T5" fmla="*/ 0 h 106"/>
              <a:gd name="T6" fmla="*/ 2147483647 w 91"/>
              <a:gd name="T7" fmla="*/ 0 h 106"/>
              <a:gd name="T8" fmla="*/ 2147483647 w 91"/>
              <a:gd name="T9" fmla="*/ 2147483647 h 106"/>
              <a:gd name="T10" fmla="*/ 2147483647 w 91"/>
              <a:gd name="T11" fmla="*/ 2147483647 h 106"/>
              <a:gd name="T12" fmla="*/ 2147483647 w 91"/>
              <a:gd name="T13" fmla="*/ 2147483647 h 106"/>
              <a:gd name="T14" fmla="*/ 2147483647 w 91"/>
              <a:gd name="T15" fmla="*/ 2147483647 h 106"/>
              <a:gd name="T16" fmla="*/ 2147483647 w 91"/>
              <a:gd name="T17" fmla="*/ 2147483647 h 106"/>
              <a:gd name="T18" fmla="*/ 2147483647 w 91"/>
              <a:gd name="T19" fmla="*/ 2147483647 h 106"/>
              <a:gd name="T20" fmla="*/ 2147483647 w 91"/>
              <a:gd name="T21" fmla="*/ 2147483647 h 106"/>
              <a:gd name="T22" fmla="*/ 2147483647 w 91"/>
              <a:gd name="T23" fmla="*/ 2147483647 h 106"/>
              <a:gd name="T24" fmla="*/ 2147483647 w 91"/>
              <a:gd name="T25" fmla="*/ 2147483647 h 106"/>
              <a:gd name="T26" fmla="*/ 2147483647 w 91"/>
              <a:gd name="T27" fmla="*/ 2147483647 h 106"/>
              <a:gd name="T28" fmla="*/ 2147483647 w 91"/>
              <a:gd name="T29" fmla="*/ 2147483647 h 106"/>
              <a:gd name="T30" fmla="*/ 2147483647 w 91"/>
              <a:gd name="T31" fmla="*/ 2147483647 h 106"/>
              <a:gd name="T32" fmla="*/ 2147483647 w 91"/>
              <a:gd name="T33" fmla="*/ 2147483647 h 106"/>
              <a:gd name="T34" fmla="*/ 2147483647 w 91"/>
              <a:gd name="T35" fmla="*/ 2147483647 h 106"/>
              <a:gd name="T36" fmla="*/ 2147483647 w 91"/>
              <a:gd name="T37" fmla="*/ 2147483647 h 106"/>
              <a:gd name="T38" fmla="*/ 2147483647 w 91"/>
              <a:gd name="T39" fmla="*/ 2147483647 h 106"/>
              <a:gd name="T40" fmla="*/ 2147483647 w 91"/>
              <a:gd name="T41" fmla="*/ 2147483647 h 106"/>
              <a:gd name="T42" fmla="*/ 2147483647 w 91"/>
              <a:gd name="T43" fmla="*/ 2147483647 h 106"/>
              <a:gd name="T44" fmla="*/ 2147483647 w 91"/>
              <a:gd name="T45" fmla="*/ 2147483647 h 106"/>
              <a:gd name="T46" fmla="*/ 2147483647 w 91"/>
              <a:gd name="T47" fmla="*/ 2147483647 h 106"/>
              <a:gd name="T48" fmla="*/ 2147483647 w 91"/>
              <a:gd name="T49" fmla="*/ 2147483647 h 106"/>
              <a:gd name="T50" fmla="*/ 2147483647 w 91"/>
              <a:gd name="T51" fmla="*/ 2147483647 h 106"/>
              <a:gd name="T52" fmla="*/ 2147483647 w 91"/>
              <a:gd name="T53" fmla="*/ 2147483647 h 106"/>
              <a:gd name="T54" fmla="*/ 2147483647 w 91"/>
              <a:gd name="T55" fmla="*/ 2147483647 h 106"/>
              <a:gd name="T56" fmla="*/ 2147483647 w 91"/>
              <a:gd name="T57" fmla="*/ 2147483647 h 106"/>
              <a:gd name="T58" fmla="*/ 2147483647 w 91"/>
              <a:gd name="T59" fmla="*/ 2147483647 h 106"/>
              <a:gd name="T60" fmla="*/ 2147483647 w 91"/>
              <a:gd name="T61" fmla="*/ 2147483647 h 106"/>
              <a:gd name="T62" fmla="*/ 2147483647 w 91"/>
              <a:gd name="T63" fmla="*/ 2147483647 h 106"/>
              <a:gd name="T64" fmla="*/ 2147483647 w 91"/>
              <a:gd name="T65" fmla="*/ 2147483647 h 106"/>
              <a:gd name="T66" fmla="*/ 2147483647 w 91"/>
              <a:gd name="T67" fmla="*/ 2147483647 h 106"/>
              <a:gd name="T68" fmla="*/ 2147483647 w 91"/>
              <a:gd name="T69" fmla="*/ 2147483647 h 106"/>
              <a:gd name="T70" fmla="*/ 2147483647 w 91"/>
              <a:gd name="T71" fmla="*/ 2147483647 h 106"/>
              <a:gd name="T72" fmla="*/ 2147483647 w 91"/>
              <a:gd name="T73" fmla="*/ 2147483647 h 106"/>
              <a:gd name="T74" fmla="*/ 2147483647 w 91"/>
              <a:gd name="T75" fmla="*/ 2147483647 h 106"/>
              <a:gd name="T76" fmla="*/ 2147483647 w 91"/>
              <a:gd name="T77" fmla="*/ 2147483647 h 106"/>
              <a:gd name="T78" fmla="*/ 2147483647 w 91"/>
              <a:gd name="T79" fmla="*/ 2147483647 h 106"/>
              <a:gd name="T80" fmla="*/ 2147483647 w 91"/>
              <a:gd name="T81" fmla="*/ 2147483647 h 106"/>
              <a:gd name="T82" fmla="*/ 2147483647 w 91"/>
              <a:gd name="T83" fmla="*/ 2147483647 h 106"/>
              <a:gd name="T84" fmla="*/ 2147483647 w 91"/>
              <a:gd name="T85" fmla="*/ 2147483647 h 106"/>
              <a:gd name="T86" fmla="*/ 2147483647 w 91"/>
              <a:gd name="T87" fmla="*/ 2147483647 h 106"/>
              <a:gd name="T88" fmla="*/ 2147483647 w 91"/>
              <a:gd name="T89" fmla="*/ 2147483647 h 106"/>
              <a:gd name="T90" fmla="*/ 2147483647 w 91"/>
              <a:gd name="T91" fmla="*/ 2147483647 h 106"/>
              <a:gd name="T92" fmla="*/ 2147483647 w 91"/>
              <a:gd name="T93" fmla="*/ 2147483647 h 106"/>
              <a:gd name="T94" fmla="*/ 2147483647 w 91"/>
              <a:gd name="T95" fmla="*/ 2147483647 h 106"/>
              <a:gd name="T96" fmla="*/ 2147483647 w 91"/>
              <a:gd name="T97" fmla="*/ 2147483647 h 106"/>
              <a:gd name="T98" fmla="*/ 0 w 91"/>
              <a:gd name="T99" fmla="*/ 2147483647 h 106"/>
              <a:gd name="T100" fmla="*/ 2147483647 w 91"/>
              <a:gd name="T101" fmla="*/ 2147483647 h 106"/>
              <a:gd name="T102" fmla="*/ 2147483647 w 91"/>
              <a:gd name="T103" fmla="*/ 2147483647 h 106"/>
              <a:gd name="T104" fmla="*/ 2147483647 w 91"/>
              <a:gd name="T105" fmla="*/ 2147483647 h 106"/>
              <a:gd name="T106" fmla="*/ 2147483647 w 91"/>
              <a:gd name="T107" fmla="*/ 2147483647 h 10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91"/>
              <a:gd name="T163" fmla="*/ 0 h 106"/>
              <a:gd name="T164" fmla="*/ 91 w 91"/>
              <a:gd name="T165" fmla="*/ 106 h 10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91" h="106">
                <a:moveTo>
                  <a:pt x="78" y="106"/>
                </a:moveTo>
                <a:lnTo>
                  <a:pt x="91" y="10"/>
                </a:lnTo>
                <a:lnTo>
                  <a:pt x="25" y="0"/>
                </a:lnTo>
                <a:lnTo>
                  <a:pt x="23" y="9"/>
                </a:lnTo>
                <a:lnTo>
                  <a:pt x="21" y="16"/>
                </a:lnTo>
                <a:lnTo>
                  <a:pt x="19" y="16"/>
                </a:lnTo>
                <a:lnTo>
                  <a:pt x="18" y="15"/>
                </a:lnTo>
                <a:lnTo>
                  <a:pt x="18" y="14"/>
                </a:lnTo>
                <a:lnTo>
                  <a:pt x="17" y="13"/>
                </a:lnTo>
                <a:lnTo>
                  <a:pt x="15" y="13"/>
                </a:lnTo>
                <a:lnTo>
                  <a:pt x="12" y="13"/>
                </a:lnTo>
                <a:lnTo>
                  <a:pt x="12" y="14"/>
                </a:lnTo>
                <a:lnTo>
                  <a:pt x="12" y="17"/>
                </a:lnTo>
                <a:lnTo>
                  <a:pt x="12" y="25"/>
                </a:lnTo>
                <a:lnTo>
                  <a:pt x="12" y="26"/>
                </a:lnTo>
                <a:lnTo>
                  <a:pt x="11" y="30"/>
                </a:lnTo>
                <a:lnTo>
                  <a:pt x="11" y="31"/>
                </a:lnTo>
                <a:lnTo>
                  <a:pt x="11" y="32"/>
                </a:lnTo>
                <a:lnTo>
                  <a:pt x="11" y="34"/>
                </a:lnTo>
                <a:lnTo>
                  <a:pt x="11" y="35"/>
                </a:lnTo>
                <a:lnTo>
                  <a:pt x="11" y="36"/>
                </a:lnTo>
                <a:lnTo>
                  <a:pt x="12" y="38"/>
                </a:lnTo>
                <a:lnTo>
                  <a:pt x="12" y="39"/>
                </a:lnTo>
                <a:lnTo>
                  <a:pt x="12" y="41"/>
                </a:lnTo>
                <a:lnTo>
                  <a:pt x="13" y="43"/>
                </a:lnTo>
                <a:lnTo>
                  <a:pt x="14" y="44"/>
                </a:lnTo>
                <a:lnTo>
                  <a:pt x="15" y="46"/>
                </a:lnTo>
                <a:lnTo>
                  <a:pt x="14" y="46"/>
                </a:lnTo>
                <a:lnTo>
                  <a:pt x="12" y="47"/>
                </a:lnTo>
                <a:lnTo>
                  <a:pt x="10" y="48"/>
                </a:lnTo>
                <a:lnTo>
                  <a:pt x="9" y="50"/>
                </a:lnTo>
                <a:lnTo>
                  <a:pt x="7" y="55"/>
                </a:lnTo>
                <a:lnTo>
                  <a:pt x="5" y="58"/>
                </a:lnTo>
                <a:lnTo>
                  <a:pt x="3" y="58"/>
                </a:lnTo>
                <a:lnTo>
                  <a:pt x="3" y="59"/>
                </a:lnTo>
                <a:lnTo>
                  <a:pt x="4" y="60"/>
                </a:lnTo>
                <a:lnTo>
                  <a:pt x="3" y="61"/>
                </a:lnTo>
                <a:lnTo>
                  <a:pt x="3" y="63"/>
                </a:lnTo>
                <a:lnTo>
                  <a:pt x="3" y="64"/>
                </a:lnTo>
                <a:lnTo>
                  <a:pt x="5" y="66"/>
                </a:lnTo>
                <a:lnTo>
                  <a:pt x="6" y="67"/>
                </a:lnTo>
                <a:lnTo>
                  <a:pt x="5" y="67"/>
                </a:lnTo>
                <a:lnTo>
                  <a:pt x="5" y="69"/>
                </a:lnTo>
                <a:lnTo>
                  <a:pt x="4" y="70"/>
                </a:lnTo>
                <a:lnTo>
                  <a:pt x="3" y="70"/>
                </a:lnTo>
                <a:lnTo>
                  <a:pt x="1" y="69"/>
                </a:lnTo>
                <a:lnTo>
                  <a:pt x="0" y="73"/>
                </a:lnTo>
                <a:lnTo>
                  <a:pt x="49" y="102"/>
                </a:lnTo>
                <a:lnTo>
                  <a:pt x="78" y="106"/>
                </a:lnTo>
                <a:close/>
              </a:path>
            </a:pathLst>
          </a:custGeom>
          <a:solidFill>
            <a:srgbClr val="6987EB"/>
          </a:solidFill>
          <a:ln w="12700" cmpd="sng">
            <a:solidFill>
              <a:schemeClr val="tx1"/>
            </a:solidFill>
            <a:prstDash val="solid"/>
            <a:round/>
            <a:headEnd/>
            <a:tailEnd/>
          </a:ln>
        </p:spPr>
        <p:txBody>
          <a:bodyPr/>
          <a:lstStyle/>
          <a:p>
            <a:endParaRPr lang="en-US"/>
          </a:p>
        </p:txBody>
      </p:sp>
      <p:sp>
        <p:nvSpPr>
          <p:cNvPr id="31779" name="Freeform 50"/>
          <p:cNvSpPr>
            <a:spLocks/>
          </p:cNvSpPr>
          <p:nvPr/>
        </p:nvSpPr>
        <p:spPr bwMode="auto">
          <a:xfrm>
            <a:off x="4606925" y="2140695"/>
            <a:ext cx="642938" cy="773113"/>
          </a:xfrm>
          <a:custGeom>
            <a:avLst/>
            <a:gdLst>
              <a:gd name="T0" fmla="*/ 2147483647 w 89"/>
              <a:gd name="T1" fmla="*/ 2147483647 h 100"/>
              <a:gd name="T2" fmla="*/ 2147483647 w 89"/>
              <a:gd name="T3" fmla="*/ 2147483647 h 100"/>
              <a:gd name="T4" fmla="*/ 2147483647 w 89"/>
              <a:gd name="T5" fmla="*/ 2147483647 h 100"/>
              <a:gd name="T6" fmla="*/ 2147483647 w 89"/>
              <a:gd name="T7" fmla="*/ 2147483647 h 100"/>
              <a:gd name="T8" fmla="*/ 2147483647 w 89"/>
              <a:gd name="T9" fmla="*/ 2147483647 h 100"/>
              <a:gd name="T10" fmla="*/ 2147483647 w 89"/>
              <a:gd name="T11" fmla="*/ 2147483647 h 100"/>
              <a:gd name="T12" fmla="*/ 2147483647 w 89"/>
              <a:gd name="T13" fmla="*/ 2147483647 h 100"/>
              <a:gd name="T14" fmla="*/ 2147483647 w 89"/>
              <a:gd name="T15" fmla="*/ 2147483647 h 100"/>
              <a:gd name="T16" fmla="*/ 0 w 89"/>
              <a:gd name="T17" fmla="*/ 2147483647 h 100"/>
              <a:gd name="T18" fmla="*/ 2147483647 w 89"/>
              <a:gd name="T19" fmla="*/ 2147483647 h 100"/>
              <a:gd name="T20" fmla="*/ 0 w 89"/>
              <a:gd name="T21" fmla="*/ 2147483647 h 100"/>
              <a:gd name="T22" fmla="*/ 2147483647 w 89"/>
              <a:gd name="T23" fmla="*/ 2147483647 h 100"/>
              <a:gd name="T24" fmla="*/ 2147483647 w 89"/>
              <a:gd name="T25" fmla="*/ 2147483647 h 100"/>
              <a:gd name="T26" fmla="*/ 2147483647 w 89"/>
              <a:gd name="T27" fmla="*/ 2147483647 h 100"/>
              <a:gd name="T28" fmla="*/ 2147483647 w 89"/>
              <a:gd name="T29" fmla="*/ 2147483647 h 100"/>
              <a:gd name="T30" fmla="*/ 2147483647 w 89"/>
              <a:gd name="T31" fmla="*/ 2147483647 h 100"/>
              <a:gd name="T32" fmla="*/ 2147483647 w 89"/>
              <a:gd name="T33" fmla="*/ 2147483647 h 100"/>
              <a:gd name="T34" fmla="*/ 2147483647 w 89"/>
              <a:gd name="T35" fmla="*/ 2147483647 h 100"/>
              <a:gd name="T36" fmla="*/ 2147483647 w 89"/>
              <a:gd name="T37" fmla="*/ 2147483647 h 100"/>
              <a:gd name="T38" fmla="*/ 2147483647 w 89"/>
              <a:gd name="T39" fmla="*/ 2147483647 h 100"/>
              <a:gd name="T40" fmla="*/ 2147483647 w 89"/>
              <a:gd name="T41" fmla="*/ 2147483647 h 100"/>
              <a:gd name="T42" fmla="*/ 2147483647 w 89"/>
              <a:gd name="T43" fmla="*/ 2147483647 h 100"/>
              <a:gd name="T44" fmla="*/ 2147483647 w 89"/>
              <a:gd name="T45" fmla="*/ 2147483647 h 100"/>
              <a:gd name="T46" fmla="*/ 2147483647 w 89"/>
              <a:gd name="T47" fmla="*/ 2147483647 h 100"/>
              <a:gd name="T48" fmla="*/ 2147483647 w 89"/>
              <a:gd name="T49" fmla="*/ 2147483647 h 100"/>
              <a:gd name="T50" fmla="*/ 2147483647 w 89"/>
              <a:gd name="T51" fmla="*/ 2147483647 h 100"/>
              <a:gd name="T52" fmla="*/ 2147483647 w 89"/>
              <a:gd name="T53" fmla="*/ 2147483647 h 100"/>
              <a:gd name="T54" fmla="*/ 2147483647 w 89"/>
              <a:gd name="T55" fmla="*/ 2147483647 h 100"/>
              <a:gd name="T56" fmla="*/ 2147483647 w 89"/>
              <a:gd name="T57" fmla="*/ 2147483647 h 100"/>
              <a:gd name="T58" fmla="*/ 2147483647 w 89"/>
              <a:gd name="T59" fmla="*/ 2147483647 h 100"/>
              <a:gd name="T60" fmla="*/ 2147483647 w 89"/>
              <a:gd name="T61" fmla="*/ 2147483647 h 100"/>
              <a:gd name="T62" fmla="*/ 2147483647 w 89"/>
              <a:gd name="T63" fmla="*/ 2147483647 h 100"/>
              <a:gd name="T64" fmla="*/ 2147483647 w 89"/>
              <a:gd name="T65" fmla="*/ 2147483647 h 100"/>
              <a:gd name="T66" fmla="*/ 2147483647 w 89"/>
              <a:gd name="T67" fmla="*/ 2147483647 h 100"/>
              <a:gd name="T68" fmla="*/ 2147483647 w 89"/>
              <a:gd name="T69" fmla="*/ 2147483647 h 100"/>
              <a:gd name="T70" fmla="*/ 2147483647 w 89"/>
              <a:gd name="T71" fmla="*/ 2147483647 h 100"/>
              <a:gd name="T72" fmla="*/ 2147483647 w 89"/>
              <a:gd name="T73" fmla="*/ 2147483647 h 100"/>
              <a:gd name="T74" fmla="*/ 2147483647 w 89"/>
              <a:gd name="T75" fmla="*/ 2147483647 h 100"/>
              <a:gd name="T76" fmla="*/ 2147483647 w 89"/>
              <a:gd name="T77" fmla="*/ 2147483647 h 100"/>
              <a:gd name="T78" fmla="*/ 2147483647 w 89"/>
              <a:gd name="T79" fmla="*/ 2147483647 h 100"/>
              <a:gd name="T80" fmla="*/ 2147483647 w 89"/>
              <a:gd name="T81" fmla="*/ 2147483647 h 100"/>
              <a:gd name="T82" fmla="*/ 2147483647 w 89"/>
              <a:gd name="T83" fmla="*/ 2147483647 h 100"/>
              <a:gd name="T84" fmla="*/ 2147483647 w 89"/>
              <a:gd name="T85" fmla="*/ 2147483647 h 100"/>
              <a:gd name="T86" fmla="*/ 2147483647 w 89"/>
              <a:gd name="T87" fmla="*/ 2147483647 h 100"/>
              <a:gd name="T88" fmla="*/ 2147483647 w 89"/>
              <a:gd name="T89" fmla="*/ 2147483647 h 100"/>
              <a:gd name="T90" fmla="*/ 2147483647 w 89"/>
              <a:gd name="T91" fmla="*/ 2147483647 h 100"/>
              <a:gd name="T92" fmla="*/ 2147483647 w 89"/>
              <a:gd name="T93" fmla="*/ 2147483647 h 100"/>
              <a:gd name="T94" fmla="*/ 2147483647 w 89"/>
              <a:gd name="T95" fmla="*/ 2147483647 h 100"/>
              <a:gd name="T96" fmla="*/ 2147483647 w 89"/>
              <a:gd name="T97" fmla="*/ 2147483647 h 100"/>
              <a:gd name="T98" fmla="*/ 2147483647 w 89"/>
              <a:gd name="T99" fmla="*/ 2147483647 h 100"/>
              <a:gd name="T100" fmla="*/ 2147483647 w 89"/>
              <a:gd name="T101" fmla="*/ 2147483647 h 100"/>
              <a:gd name="T102" fmla="*/ 2147483647 w 89"/>
              <a:gd name="T103" fmla="*/ 2147483647 h 100"/>
              <a:gd name="T104" fmla="*/ 2147483647 w 89"/>
              <a:gd name="T105" fmla="*/ 2147483647 h 1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9"/>
              <a:gd name="T160" fmla="*/ 0 h 100"/>
              <a:gd name="T161" fmla="*/ 89 w 89"/>
              <a:gd name="T162" fmla="*/ 100 h 10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9" h="100">
                <a:moveTo>
                  <a:pt x="8" y="100"/>
                </a:moveTo>
                <a:lnTo>
                  <a:pt x="8" y="69"/>
                </a:lnTo>
                <a:lnTo>
                  <a:pt x="4" y="65"/>
                </a:lnTo>
                <a:lnTo>
                  <a:pt x="4" y="64"/>
                </a:lnTo>
                <a:lnTo>
                  <a:pt x="6" y="61"/>
                </a:lnTo>
                <a:lnTo>
                  <a:pt x="7" y="60"/>
                </a:lnTo>
                <a:lnTo>
                  <a:pt x="7" y="58"/>
                </a:lnTo>
                <a:lnTo>
                  <a:pt x="7" y="56"/>
                </a:lnTo>
                <a:lnTo>
                  <a:pt x="7" y="54"/>
                </a:lnTo>
                <a:lnTo>
                  <a:pt x="5" y="47"/>
                </a:lnTo>
                <a:lnTo>
                  <a:pt x="5" y="46"/>
                </a:lnTo>
                <a:lnTo>
                  <a:pt x="5" y="43"/>
                </a:lnTo>
                <a:lnTo>
                  <a:pt x="4" y="41"/>
                </a:lnTo>
                <a:lnTo>
                  <a:pt x="4" y="33"/>
                </a:lnTo>
                <a:lnTo>
                  <a:pt x="3" y="28"/>
                </a:lnTo>
                <a:lnTo>
                  <a:pt x="2" y="26"/>
                </a:lnTo>
                <a:lnTo>
                  <a:pt x="0" y="21"/>
                </a:lnTo>
                <a:lnTo>
                  <a:pt x="0" y="16"/>
                </a:lnTo>
                <a:lnTo>
                  <a:pt x="1" y="13"/>
                </a:lnTo>
                <a:lnTo>
                  <a:pt x="1" y="12"/>
                </a:lnTo>
                <a:lnTo>
                  <a:pt x="0" y="8"/>
                </a:lnTo>
                <a:lnTo>
                  <a:pt x="0" y="7"/>
                </a:lnTo>
                <a:lnTo>
                  <a:pt x="23" y="7"/>
                </a:lnTo>
                <a:lnTo>
                  <a:pt x="23" y="3"/>
                </a:lnTo>
                <a:lnTo>
                  <a:pt x="23" y="0"/>
                </a:lnTo>
                <a:lnTo>
                  <a:pt x="25" y="1"/>
                </a:lnTo>
                <a:lnTo>
                  <a:pt x="27" y="2"/>
                </a:lnTo>
                <a:lnTo>
                  <a:pt x="28" y="5"/>
                </a:lnTo>
                <a:lnTo>
                  <a:pt x="28" y="8"/>
                </a:lnTo>
                <a:lnTo>
                  <a:pt x="28" y="10"/>
                </a:lnTo>
                <a:lnTo>
                  <a:pt x="31" y="12"/>
                </a:lnTo>
                <a:lnTo>
                  <a:pt x="32" y="12"/>
                </a:lnTo>
                <a:lnTo>
                  <a:pt x="33" y="12"/>
                </a:lnTo>
                <a:lnTo>
                  <a:pt x="34" y="13"/>
                </a:lnTo>
                <a:lnTo>
                  <a:pt x="36" y="13"/>
                </a:lnTo>
                <a:lnTo>
                  <a:pt x="38" y="13"/>
                </a:lnTo>
                <a:lnTo>
                  <a:pt x="39" y="14"/>
                </a:lnTo>
                <a:lnTo>
                  <a:pt x="42" y="14"/>
                </a:lnTo>
                <a:lnTo>
                  <a:pt x="43" y="13"/>
                </a:lnTo>
                <a:lnTo>
                  <a:pt x="48" y="13"/>
                </a:lnTo>
                <a:lnTo>
                  <a:pt x="51" y="14"/>
                </a:lnTo>
                <a:lnTo>
                  <a:pt x="52" y="14"/>
                </a:lnTo>
                <a:lnTo>
                  <a:pt x="52" y="15"/>
                </a:lnTo>
                <a:lnTo>
                  <a:pt x="53" y="15"/>
                </a:lnTo>
                <a:lnTo>
                  <a:pt x="54" y="16"/>
                </a:lnTo>
                <a:lnTo>
                  <a:pt x="54" y="18"/>
                </a:lnTo>
                <a:lnTo>
                  <a:pt x="55" y="19"/>
                </a:lnTo>
                <a:lnTo>
                  <a:pt x="57" y="17"/>
                </a:lnTo>
                <a:lnTo>
                  <a:pt x="59" y="17"/>
                </a:lnTo>
                <a:lnTo>
                  <a:pt x="60" y="19"/>
                </a:lnTo>
                <a:lnTo>
                  <a:pt x="62" y="19"/>
                </a:lnTo>
                <a:lnTo>
                  <a:pt x="63" y="20"/>
                </a:lnTo>
                <a:lnTo>
                  <a:pt x="64" y="21"/>
                </a:lnTo>
                <a:lnTo>
                  <a:pt x="66" y="21"/>
                </a:lnTo>
                <a:lnTo>
                  <a:pt x="68" y="21"/>
                </a:lnTo>
                <a:lnTo>
                  <a:pt x="72" y="18"/>
                </a:lnTo>
                <a:lnTo>
                  <a:pt x="73" y="18"/>
                </a:lnTo>
                <a:lnTo>
                  <a:pt x="74" y="20"/>
                </a:lnTo>
                <a:lnTo>
                  <a:pt x="81" y="20"/>
                </a:lnTo>
                <a:lnTo>
                  <a:pt x="82" y="20"/>
                </a:lnTo>
                <a:lnTo>
                  <a:pt x="83" y="20"/>
                </a:lnTo>
                <a:lnTo>
                  <a:pt x="84" y="22"/>
                </a:lnTo>
                <a:lnTo>
                  <a:pt x="86" y="21"/>
                </a:lnTo>
                <a:lnTo>
                  <a:pt x="89" y="21"/>
                </a:lnTo>
                <a:lnTo>
                  <a:pt x="87" y="22"/>
                </a:lnTo>
                <a:lnTo>
                  <a:pt x="83" y="25"/>
                </a:lnTo>
                <a:lnTo>
                  <a:pt x="81" y="25"/>
                </a:lnTo>
                <a:lnTo>
                  <a:pt x="79" y="26"/>
                </a:lnTo>
                <a:lnTo>
                  <a:pt x="78" y="28"/>
                </a:lnTo>
                <a:lnTo>
                  <a:pt x="74" y="29"/>
                </a:lnTo>
                <a:lnTo>
                  <a:pt x="73" y="30"/>
                </a:lnTo>
                <a:lnTo>
                  <a:pt x="67" y="36"/>
                </a:lnTo>
                <a:lnTo>
                  <a:pt x="59" y="44"/>
                </a:lnTo>
                <a:lnTo>
                  <a:pt x="58" y="45"/>
                </a:lnTo>
                <a:lnTo>
                  <a:pt x="57" y="46"/>
                </a:lnTo>
                <a:lnTo>
                  <a:pt x="58" y="55"/>
                </a:lnTo>
                <a:lnTo>
                  <a:pt x="57" y="56"/>
                </a:lnTo>
                <a:lnTo>
                  <a:pt x="56" y="56"/>
                </a:lnTo>
                <a:lnTo>
                  <a:pt x="52" y="59"/>
                </a:lnTo>
                <a:lnTo>
                  <a:pt x="52" y="61"/>
                </a:lnTo>
                <a:lnTo>
                  <a:pt x="51" y="64"/>
                </a:lnTo>
                <a:lnTo>
                  <a:pt x="52" y="65"/>
                </a:lnTo>
                <a:lnTo>
                  <a:pt x="54" y="67"/>
                </a:lnTo>
                <a:lnTo>
                  <a:pt x="53" y="69"/>
                </a:lnTo>
                <a:lnTo>
                  <a:pt x="53" y="70"/>
                </a:lnTo>
                <a:lnTo>
                  <a:pt x="52" y="73"/>
                </a:lnTo>
                <a:lnTo>
                  <a:pt x="52" y="78"/>
                </a:lnTo>
                <a:lnTo>
                  <a:pt x="53" y="79"/>
                </a:lnTo>
                <a:lnTo>
                  <a:pt x="54" y="80"/>
                </a:lnTo>
                <a:lnTo>
                  <a:pt x="55" y="80"/>
                </a:lnTo>
                <a:lnTo>
                  <a:pt x="58" y="81"/>
                </a:lnTo>
                <a:lnTo>
                  <a:pt x="59" y="82"/>
                </a:lnTo>
                <a:lnTo>
                  <a:pt x="59" y="83"/>
                </a:lnTo>
                <a:lnTo>
                  <a:pt x="63" y="84"/>
                </a:lnTo>
                <a:lnTo>
                  <a:pt x="64" y="87"/>
                </a:lnTo>
                <a:lnTo>
                  <a:pt x="68" y="89"/>
                </a:lnTo>
                <a:lnTo>
                  <a:pt x="72" y="92"/>
                </a:lnTo>
                <a:lnTo>
                  <a:pt x="72" y="93"/>
                </a:lnTo>
                <a:lnTo>
                  <a:pt x="72" y="95"/>
                </a:lnTo>
                <a:lnTo>
                  <a:pt x="72" y="98"/>
                </a:lnTo>
                <a:lnTo>
                  <a:pt x="8" y="100"/>
                </a:lnTo>
                <a:close/>
              </a:path>
            </a:pathLst>
          </a:custGeom>
          <a:solidFill>
            <a:srgbClr val="AAC8F5"/>
          </a:solidFill>
          <a:ln w="12700" cmpd="sng">
            <a:solidFill>
              <a:schemeClr val="tx1"/>
            </a:solidFill>
            <a:prstDash val="solid"/>
            <a:round/>
            <a:headEnd/>
            <a:tailEnd/>
          </a:ln>
        </p:spPr>
        <p:txBody>
          <a:bodyPr/>
          <a:lstStyle/>
          <a:p>
            <a:endParaRPr lang="en-US"/>
          </a:p>
        </p:txBody>
      </p:sp>
      <p:sp>
        <p:nvSpPr>
          <p:cNvPr id="31780" name="Freeform 51"/>
          <p:cNvSpPr>
            <a:spLocks/>
          </p:cNvSpPr>
          <p:nvPr/>
        </p:nvSpPr>
        <p:spPr bwMode="auto">
          <a:xfrm>
            <a:off x="4902200" y="4293345"/>
            <a:ext cx="557213" cy="511175"/>
          </a:xfrm>
          <a:custGeom>
            <a:avLst/>
            <a:gdLst>
              <a:gd name="T0" fmla="*/ 2147483647 w 77"/>
              <a:gd name="T1" fmla="*/ 2147483647 h 66"/>
              <a:gd name="T2" fmla="*/ 2147483647 w 77"/>
              <a:gd name="T3" fmla="*/ 2147483647 h 66"/>
              <a:gd name="T4" fmla="*/ 2147483647 w 77"/>
              <a:gd name="T5" fmla="*/ 2147483647 h 66"/>
              <a:gd name="T6" fmla="*/ 2147483647 w 77"/>
              <a:gd name="T7" fmla="*/ 2147483647 h 66"/>
              <a:gd name="T8" fmla="*/ 2147483647 w 77"/>
              <a:gd name="T9" fmla="*/ 2147483647 h 66"/>
              <a:gd name="T10" fmla="*/ 2147483647 w 77"/>
              <a:gd name="T11" fmla="*/ 2147483647 h 66"/>
              <a:gd name="T12" fmla="*/ 2147483647 w 77"/>
              <a:gd name="T13" fmla="*/ 2147483647 h 66"/>
              <a:gd name="T14" fmla="*/ 2147483647 w 77"/>
              <a:gd name="T15" fmla="*/ 2147483647 h 66"/>
              <a:gd name="T16" fmla="*/ 2147483647 w 77"/>
              <a:gd name="T17" fmla="*/ 2147483647 h 66"/>
              <a:gd name="T18" fmla="*/ 2147483647 w 77"/>
              <a:gd name="T19" fmla="*/ 2147483647 h 66"/>
              <a:gd name="T20" fmla="*/ 2147483647 w 77"/>
              <a:gd name="T21" fmla="*/ 2147483647 h 66"/>
              <a:gd name="T22" fmla="*/ 2147483647 w 77"/>
              <a:gd name="T23" fmla="*/ 2147483647 h 66"/>
              <a:gd name="T24" fmla="*/ 2147483647 w 77"/>
              <a:gd name="T25" fmla="*/ 2147483647 h 66"/>
              <a:gd name="T26" fmla="*/ 2147483647 w 77"/>
              <a:gd name="T27" fmla="*/ 2147483647 h 66"/>
              <a:gd name="T28" fmla="*/ 2147483647 w 77"/>
              <a:gd name="T29" fmla="*/ 2147483647 h 66"/>
              <a:gd name="T30" fmla="*/ 2147483647 w 77"/>
              <a:gd name="T31" fmla="*/ 2147483647 h 66"/>
              <a:gd name="T32" fmla="*/ 2147483647 w 77"/>
              <a:gd name="T33" fmla="*/ 2147483647 h 66"/>
              <a:gd name="T34" fmla="*/ 2147483647 w 77"/>
              <a:gd name="T35" fmla="*/ 2147483647 h 66"/>
              <a:gd name="T36" fmla="*/ 2147483647 w 77"/>
              <a:gd name="T37" fmla="*/ 2147483647 h 66"/>
              <a:gd name="T38" fmla="*/ 2147483647 w 77"/>
              <a:gd name="T39" fmla="*/ 2147483647 h 66"/>
              <a:gd name="T40" fmla="*/ 2147483647 w 77"/>
              <a:gd name="T41" fmla="*/ 2147483647 h 66"/>
              <a:gd name="T42" fmla="*/ 2147483647 w 77"/>
              <a:gd name="T43" fmla="*/ 2147483647 h 66"/>
              <a:gd name="T44" fmla="*/ 2147483647 w 77"/>
              <a:gd name="T45" fmla="*/ 2147483647 h 66"/>
              <a:gd name="T46" fmla="*/ 2147483647 w 77"/>
              <a:gd name="T47" fmla="*/ 2147483647 h 66"/>
              <a:gd name="T48" fmla="*/ 2147483647 w 77"/>
              <a:gd name="T49" fmla="*/ 2147483647 h 66"/>
              <a:gd name="T50" fmla="*/ 2147483647 w 77"/>
              <a:gd name="T51" fmla="*/ 2147483647 h 66"/>
              <a:gd name="T52" fmla="*/ 2147483647 w 77"/>
              <a:gd name="T53" fmla="*/ 2147483647 h 66"/>
              <a:gd name="T54" fmla="*/ 2147483647 w 77"/>
              <a:gd name="T55" fmla="*/ 2147483647 h 66"/>
              <a:gd name="T56" fmla="*/ 2147483647 w 77"/>
              <a:gd name="T57" fmla="*/ 2147483647 h 66"/>
              <a:gd name="T58" fmla="*/ 2147483647 w 77"/>
              <a:gd name="T59" fmla="*/ 2147483647 h 66"/>
              <a:gd name="T60" fmla="*/ 2147483647 w 77"/>
              <a:gd name="T61" fmla="*/ 2147483647 h 66"/>
              <a:gd name="T62" fmla="*/ 2147483647 w 77"/>
              <a:gd name="T63" fmla="*/ 2147483647 h 66"/>
              <a:gd name="T64" fmla="*/ 2147483647 w 77"/>
              <a:gd name="T65" fmla="*/ 2147483647 h 66"/>
              <a:gd name="T66" fmla="*/ 2147483647 w 77"/>
              <a:gd name="T67" fmla="*/ 2147483647 h 66"/>
              <a:gd name="T68" fmla="*/ 2147483647 w 77"/>
              <a:gd name="T69" fmla="*/ 2147483647 h 66"/>
              <a:gd name="T70" fmla="*/ 2147483647 w 77"/>
              <a:gd name="T71" fmla="*/ 2147483647 h 66"/>
              <a:gd name="T72" fmla="*/ 2147483647 w 77"/>
              <a:gd name="T73" fmla="*/ 2147483647 h 66"/>
              <a:gd name="T74" fmla="*/ 2147483647 w 77"/>
              <a:gd name="T75" fmla="*/ 2147483647 h 66"/>
              <a:gd name="T76" fmla="*/ 2147483647 w 77"/>
              <a:gd name="T77" fmla="*/ 2147483647 h 66"/>
              <a:gd name="T78" fmla="*/ 2147483647 w 77"/>
              <a:gd name="T79" fmla="*/ 2147483647 h 66"/>
              <a:gd name="T80" fmla="*/ 2147483647 w 77"/>
              <a:gd name="T81" fmla="*/ 2147483647 h 66"/>
              <a:gd name="T82" fmla="*/ 2147483647 w 77"/>
              <a:gd name="T83" fmla="*/ 2147483647 h 66"/>
              <a:gd name="T84" fmla="*/ 0 w 77"/>
              <a:gd name="T85" fmla="*/ 2147483647 h 6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77"/>
              <a:gd name="T130" fmla="*/ 0 h 66"/>
              <a:gd name="T131" fmla="*/ 77 w 77"/>
              <a:gd name="T132" fmla="*/ 66 h 6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77" h="66">
                <a:moveTo>
                  <a:pt x="0" y="1"/>
                </a:moveTo>
                <a:lnTo>
                  <a:pt x="42" y="0"/>
                </a:lnTo>
                <a:lnTo>
                  <a:pt x="41" y="1"/>
                </a:lnTo>
                <a:lnTo>
                  <a:pt x="43" y="5"/>
                </a:lnTo>
                <a:lnTo>
                  <a:pt x="43" y="8"/>
                </a:lnTo>
                <a:lnTo>
                  <a:pt x="44" y="10"/>
                </a:lnTo>
                <a:lnTo>
                  <a:pt x="45" y="11"/>
                </a:lnTo>
                <a:lnTo>
                  <a:pt x="45" y="12"/>
                </a:lnTo>
                <a:lnTo>
                  <a:pt x="43" y="13"/>
                </a:lnTo>
                <a:lnTo>
                  <a:pt x="43" y="14"/>
                </a:lnTo>
                <a:lnTo>
                  <a:pt x="42" y="17"/>
                </a:lnTo>
                <a:lnTo>
                  <a:pt x="40" y="22"/>
                </a:lnTo>
                <a:lnTo>
                  <a:pt x="37" y="29"/>
                </a:lnTo>
                <a:lnTo>
                  <a:pt x="37" y="34"/>
                </a:lnTo>
                <a:lnTo>
                  <a:pt x="64" y="33"/>
                </a:lnTo>
                <a:lnTo>
                  <a:pt x="64" y="34"/>
                </a:lnTo>
                <a:lnTo>
                  <a:pt x="63" y="36"/>
                </a:lnTo>
                <a:lnTo>
                  <a:pt x="64" y="40"/>
                </a:lnTo>
                <a:lnTo>
                  <a:pt x="66" y="43"/>
                </a:lnTo>
                <a:lnTo>
                  <a:pt x="67" y="46"/>
                </a:lnTo>
                <a:lnTo>
                  <a:pt x="63" y="45"/>
                </a:lnTo>
                <a:lnTo>
                  <a:pt x="60" y="44"/>
                </a:lnTo>
                <a:lnTo>
                  <a:pt x="59" y="43"/>
                </a:lnTo>
                <a:lnTo>
                  <a:pt x="58" y="44"/>
                </a:lnTo>
                <a:lnTo>
                  <a:pt x="55" y="46"/>
                </a:lnTo>
                <a:lnTo>
                  <a:pt x="55" y="48"/>
                </a:lnTo>
                <a:lnTo>
                  <a:pt x="56" y="49"/>
                </a:lnTo>
                <a:lnTo>
                  <a:pt x="58" y="49"/>
                </a:lnTo>
                <a:lnTo>
                  <a:pt x="60" y="49"/>
                </a:lnTo>
                <a:lnTo>
                  <a:pt x="62" y="48"/>
                </a:lnTo>
                <a:lnTo>
                  <a:pt x="63" y="47"/>
                </a:lnTo>
                <a:lnTo>
                  <a:pt x="65" y="47"/>
                </a:lnTo>
                <a:lnTo>
                  <a:pt x="66" y="47"/>
                </a:lnTo>
                <a:lnTo>
                  <a:pt x="66" y="48"/>
                </a:lnTo>
                <a:lnTo>
                  <a:pt x="65" y="48"/>
                </a:lnTo>
                <a:lnTo>
                  <a:pt x="64" y="49"/>
                </a:lnTo>
                <a:lnTo>
                  <a:pt x="65" y="50"/>
                </a:lnTo>
                <a:lnTo>
                  <a:pt x="66" y="51"/>
                </a:lnTo>
                <a:lnTo>
                  <a:pt x="67" y="51"/>
                </a:lnTo>
                <a:lnTo>
                  <a:pt x="68" y="49"/>
                </a:lnTo>
                <a:lnTo>
                  <a:pt x="71" y="47"/>
                </a:lnTo>
                <a:lnTo>
                  <a:pt x="72" y="47"/>
                </a:lnTo>
                <a:lnTo>
                  <a:pt x="73" y="47"/>
                </a:lnTo>
                <a:lnTo>
                  <a:pt x="74" y="48"/>
                </a:lnTo>
                <a:lnTo>
                  <a:pt x="73" y="49"/>
                </a:lnTo>
                <a:lnTo>
                  <a:pt x="74" y="50"/>
                </a:lnTo>
                <a:lnTo>
                  <a:pt x="73" y="51"/>
                </a:lnTo>
                <a:lnTo>
                  <a:pt x="72" y="51"/>
                </a:lnTo>
                <a:lnTo>
                  <a:pt x="70" y="54"/>
                </a:lnTo>
                <a:lnTo>
                  <a:pt x="68" y="56"/>
                </a:lnTo>
                <a:lnTo>
                  <a:pt x="68" y="57"/>
                </a:lnTo>
                <a:lnTo>
                  <a:pt x="68" y="59"/>
                </a:lnTo>
                <a:lnTo>
                  <a:pt x="71" y="60"/>
                </a:lnTo>
                <a:lnTo>
                  <a:pt x="76" y="62"/>
                </a:lnTo>
                <a:lnTo>
                  <a:pt x="77" y="63"/>
                </a:lnTo>
                <a:lnTo>
                  <a:pt x="77" y="65"/>
                </a:lnTo>
                <a:lnTo>
                  <a:pt x="76" y="65"/>
                </a:lnTo>
                <a:lnTo>
                  <a:pt x="72" y="66"/>
                </a:lnTo>
                <a:lnTo>
                  <a:pt x="71" y="63"/>
                </a:lnTo>
                <a:lnTo>
                  <a:pt x="69" y="62"/>
                </a:lnTo>
                <a:lnTo>
                  <a:pt x="65" y="61"/>
                </a:lnTo>
                <a:lnTo>
                  <a:pt x="64" y="59"/>
                </a:lnTo>
                <a:lnTo>
                  <a:pt x="63" y="59"/>
                </a:lnTo>
                <a:lnTo>
                  <a:pt x="62" y="59"/>
                </a:lnTo>
                <a:lnTo>
                  <a:pt x="61" y="62"/>
                </a:lnTo>
                <a:lnTo>
                  <a:pt x="62" y="63"/>
                </a:lnTo>
                <a:lnTo>
                  <a:pt x="60" y="65"/>
                </a:lnTo>
                <a:lnTo>
                  <a:pt x="59" y="65"/>
                </a:lnTo>
                <a:lnTo>
                  <a:pt x="58" y="63"/>
                </a:lnTo>
                <a:lnTo>
                  <a:pt x="57" y="63"/>
                </a:lnTo>
                <a:lnTo>
                  <a:pt x="55" y="63"/>
                </a:lnTo>
                <a:lnTo>
                  <a:pt x="54" y="63"/>
                </a:lnTo>
                <a:lnTo>
                  <a:pt x="52" y="65"/>
                </a:lnTo>
                <a:lnTo>
                  <a:pt x="50" y="65"/>
                </a:lnTo>
                <a:lnTo>
                  <a:pt x="49" y="64"/>
                </a:lnTo>
                <a:lnTo>
                  <a:pt x="47" y="64"/>
                </a:lnTo>
                <a:lnTo>
                  <a:pt x="43" y="60"/>
                </a:lnTo>
                <a:lnTo>
                  <a:pt x="41" y="59"/>
                </a:lnTo>
                <a:lnTo>
                  <a:pt x="39" y="58"/>
                </a:lnTo>
                <a:lnTo>
                  <a:pt x="38" y="57"/>
                </a:lnTo>
                <a:lnTo>
                  <a:pt x="37" y="57"/>
                </a:lnTo>
                <a:lnTo>
                  <a:pt x="37" y="56"/>
                </a:lnTo>
                <a:lnTo>
                  <a:pt x="37" y="55"/>
                </a:lnTo>
                <a:lnTo>
                  <a:pt x="36" y="56"/>
                </a:lnTo>
                <a:lnTo>
                  <a:pt x="34" y="55"/>
                </a:lnTo>
                <a:lnTo>
                  <a:pt x="34" y="54"/>
                </a:lnTo>
                <a:lnTo>
                  <a:pt x="33" y="54"/>
                </a:lnTo>
                <a:lnTo>
                  <a:pt x="30" y="57"/>
                </a:lnTo>
                <a:lnTo>
                  <a:pt x="31" y="58"/>
                </a:lnTo>
                <a:lnTo>
                  <a:pt x="27" y="59"/>
                </a:lnTo>
                <a:lnTo>
                  <a:pt x="19" y="57"/>
                </a:lnTo>
                <a:lnTo>
                  <a:pt x="15" y="56"/>
                </a:lnTo>
                <a:lnTo>
                  <a:pt x="4" y="57"/>
                </a:lnTo>
                <a:lnTo>
                  <a:pt x="4" y="56"/>
                </a:lnTo>
                <a:lnTo>
                  <a:pt x="4" y="55"/>
                </a:lnTo>
                <a:lnTo>
                  <a:pt x="4" y="54"/>
                </a:lnTo>
                <a:lnTo>
                  <a:pt x="5" y="53"/>
                </a:lnTo>
                <a:lnTo>
                  <a:pt x="7" y="49"/>
                </a:lnTo>
                <a:lnTo>
                  <a:pt x="6" y="47"/>
                </a:lnTo>
                <a:lnTo>
                  <a:pt x="6" y="46"/>
                </a:lnTo>
                <a:lnTo>
                  <a:pt x="6" y="45"/>
                </a:lnTo>
                <a:lnTo>
                  <a:pt x="6" y="44"/>
                </a:lnTo>
                <a:lnTo>
                  <a:pt x="6" y="42"/>
                </a:lnTo>
                <a:lnTo>
                  <a:pt x="7" y="41"/>
                </a:lnTo>
                <a:lnTo>
                  <a:pt x="8" y="40"/>
                </a:lnTo>
                <a:lnTo>
                  <a:pt x="9" y="37"/>
                </a:lnTo>
                <a:lnTo>
                  <a:pt x="9" y="35"/>
                </a:lnTo>
                <a:lnTo>
                  <a:pt x="8" y="32"/>
                </a:lnTo>
                <a:lnTo>
                  <a:pt x="7" y="30"/>
                </a:lnTo>
                <a:lnTo>
                  <a:pt x="6" y="30"/>
                </a:lnTo>
                <a:lnTo>
                  <a:pt x="7" y="29"/>
                </a:lnTo>
                <a:lnTo>
                  <a:pt x="6" y="28"/>
                </a:lnTo>
                <a:lnTo>
                  <a:pt x="5" y="27"/>
                </a:lnTo>
                <a:lnTo>
                  <a:pt x="4" y="26"/>
                </a:lnTo>
                <a:lnTo>
                  <a:pt x="4" y="25"/>
                </a:lnTo>
                <a:lnTo>
                  <a:pt x="5" y="24"/>
                </a:lnTo>
                <a:lnTo>
                  <a:pt x="4" y="21"/>
                </a:lnTo>
                <a:lnTo>
                  <a:pt x="1" y="19"/>
                </a:lnTo>
                <a:lnTo>
                  <a:pt x="1" y="18"/>
                </a:lnTo>
                <a:lnTo>
                  <a:pt x="0" y="1"/>
                </a:lnTo>
                <a:close/>
              </a:path>
            </a:pathLst>
          </a:custGeom>
          <a:solidFill>
            <a:srgbClr val="6987EB"/>
          </a:solidFill>
          <a:ln w="12700" cmpd="sng">
            <a:solidFill>
              <a:schemeClr val="tx1"/>
            </a:solidFill>
            <a:prstDash val="solid"/>
            <a:round/>
            <a:headEnd/>
            <a:tailEnd/>
          </a:ln>
        </p:spPr>
        <p:txBody>
          <a:bodyPr/>
          <a:lstStyle/>
          <a:p>
            <a:endParaRPr lang="en-US"/>
          </a:p>
        </p:txBody>
      </p:sp>
      <p:sp>
        <p:nvSpPr>
          <p:cNvPr id="31781" name="Freeform 52"/>
          <p:cNvSpPr>
            <a:spLocks/>
          </p:cNvSpPr>
          <p:nvPr/>
        </p:nvSpPr>
        <p:spPr bwMode="auto">
          <a:xfrm>
            <a:off x="5126038" y="3015408"/>
            <a:ext cx="392112" cy="735012"/>
          </a:xfrm>
          <a:custGeom>
            <a:avLst/>
            <a:gdLst>
              <a:gd name="T0" fmla="*/ 2147483647 w 54"/>
              <a:gd name="T1" fmla="*/ 2147483647 h 95"/>
              <a:gd name="T2" fmla="*/ 2147483647 w 54"/>
              <a:gd name="T3" fmla="*/ 2147483647 h 95"/>
              <a:gd name="T4" fmla="*/ 2147483647 w 54"/>
              <a:gd name="T5" fmla="*/ 2147483647 h 95"/>
              <a:gd name="T6" fmla="*/ 2147483647 w 54"/>
              <a:gd name="T7" fmla="*/ 2147483647 h 95"/>
              <a:gd name="T8" fmla="*/ 2147483647 w 54"/>
              <a:gd name="T9" fmla="*/ 2147483647 h 95"/>
              <a:gd name="T10" fmla="*/ 2147483647 w 54"/>
              <a:gd name="T11" fmla="*/ 2147483647 h 95"/>
              <a:gd name="T12" fmla="*/ 2147483647 w 54"/>
              <a:gd name="T13" fmla="*/ 2147483647 h 95"/>
              <a:gd name="T14" fmla="*/ 2147483647 w 54"/>
              <a:gd name="T15" fmla="*/ 2147483647 h 95"/>
              <a:gd name="T16" fmla="*/ 2147483647 w 54"/>
              <a:gd name="T17" fmla="*/ 2147483647 h 95"/>
              <a:gd name="T18" fmla="*/ 2147483647 w 54"/>
              <a:gd name="T19" fmla="*/ 2147483647 h 95"/>
              <a:gd name="T20" fmla="*/ 2147483647 w 54"/>
              <a:gd name="T21" fmla="*/ 2147483647 h 95"/>
              <a:gd name="T22" fmla="*/ 2147483647 w 54"/>
              <a:gd name="T23" fmla="*/ 2147483647 h 95"/>
              <a:gd name="T24" fmla="*/ 0 w 54"/>
              <a:gd name="T25" fmla="*/ 2147483647 h 95"/>
              <a:gd name="T26" fmla="*/ 0 w 54"/>
              <a:gd name="T27" fmla="*/ 2147483647 h 95"/>
              <a:gd name="T28" fmla="*/ 2147483647 w 54"/>
              <a:gd name="T29" fmla="*/ 2147483647 h 95"/>
              <a:gd name="T30" fmla="*/ 2147483647 w 54"/>
              <a:gd name="T31" fmla="*/ 2147483647 h 95"/>
              <a:gd name="T32" fmla="*/ 2147483647 w 54"/>
              <a:gd name="T33" fmla="*/ 2147483647 h 95"/>
              <a:gd name="T34" fmla="*/ 2147483647 w 54"/>
              <a:gd name="T35" fmla="*/ 2147483647 h 95"/>
              <a:gd name="T36" fmla="*/ 2147483647 w 54"/>
              <a:gd name="T37" fmla="*/ 2147483647 h 95"/>
              <a:gd name="T38" fmla="*/ 2147483647 w 54"/>
              <a:gd name="T39" fmla="*/ 2147483647 h 95"/>
              <a:gd name="T40" fmla="*/ 2147483647 w 54"/>
              <a:gd name="T41" fmla="*/ 2147483647 h 95"/>
              <a:gd name="T42" fmla="*/ 2147483647 w 54"/>
              <a:gd name="T43" fmla="*/ 2147483647 h 95"/>
              <a:gd name="T44" fmla="*/ 2147483647 w 54"/>
              <a:gd name="T45" fmla="*/ 2147483647 h 95"/>
              <a:gd name="T46" fmla="*/ 2147483647 w 54"/>
              <a:gd name="T47" fmla="*/ 2147483647 h 95"/>
              <a:gd name="T48" fmla="*/ 2147483647 w 54"/>
              <a:gd name="T49" fmla="*/ 2147483647 h 95"/>
              <a:gd name="T50" fmla="*/ 2147483647 w 54"/>
              <a:gd name="T51" fmla="*/ 2147483647 h 95"/>
              <a:gd name="T52" fmla="*/ 2147483647 w 54"/>
              <a:gd name="T53" fmla="*/ 2147483647 h 95"/>
              <a:gd name="T54" fmla="*/ 2147483647 w 54"/>
              <a:gd name="T55" fmla="*/ 2147483647 h 95"/>
              <a:gd name="T56" fmla="*/ 2147483647 w 54"/>
              <a:gd name="T57" fmla="*/ 2147483647 h 95"/>
              <a:gd name="T58" fmla="*/ 2147483647 w 54"/>
              <a:gd name="T59" fmla="*/ 2147483647 h 95"/>
              <a:gd name="T60" fmla="*/ 2147483647 w 54"/>
              <a:gd name="T61" fmla="*/ 2147483647 h 95"/>
              <a:gd name="T62" fmla="*/ 2147483647 w 54"/>
              <a:gd name="T63" fmla="*/ 2147483647 h 95"/>
              <a:gd name="T64" fmla="*/ 2147483647 w 54"/>
              <a:gd name="T65" fmla="*/ 2147483647 h 95"/>
              <a:gd name="T66" fmla="*/ 2147483647 w 54"/>
              <a:gd name="T67" fmla="*/ 2147483647 h 95"/>
              <a:gd name="T68" fmla="*/ 2147483647 w 54"/>
              <a:gd name="T69" fmla="*/ 2147483647 h 95"/>
              <a:gd name="T70" fmla="*/ 2147483647 w 54"/>
              <a:gd name="T71" fmla="*/ 2147483647 h 95"/>
              <a:gd name="T72" fmla="*/ 2147483647 w 54"/>
              <a:gd name="T73" fmla="*/ 2147483647 h 95"/>
              <a:gd name="T74" fmla="*/ 2147483647 w 54"/>
              <a:gd name="T75" fmla="*/ 2147483647 h 95"/>
              <a:gd name="T76" fmla="*/ 2147483647 w 54"/>
              <a:gd name="T77" fmla="*/ 2147483647 h 95"/>
              <a:gd name="T78" fmla="*/ 2147483647 w 54"/>
              <a:gd name="T79" fmla="*/ 2147483647 h 95"/>
              <a:gd name="T80" fmla="*/ 2147483647 w 54"/>
              <a:gd name="T81" fmla="*/ 2147483647 h 95"/>
              <a:gd name="T82" fmla="*/ 2147483647 w 54"/>
              <a:gd name="T83" fmla="*/ 2147483647 h 95"/>
              <a:gd name="T84" fmla="*/ 2147483647 w 54"/>
              <a:gd name="T85" fmla="*/ 2147483647 h 95"/>
              <a:gd name="T86" fmla="*/ 2147483647 w 54"/>
              <a:gd name="T87" fmla="*/ 2147483647 h 95"/>
              <a:gd name="T88" fmla="*/ 2147483647 w 54"/>
              <a:gd name="T89" fmla="*/ 2147483647 h 95"/>
              <a:gd name="T90" fmla="*/ 2147483647 w 54"/>
              <a:gd name="T91" fmla="*/ 2147483647 h 95"/>
              <a:gd name="T92" fmla="*/ 2147483647 w 54"/>
              <a:gd name="T93" fmla="*/ 2147483647 h 95"/>
              <a:gd name="T94" fmla="*/ 2147483647 w 54"/>
              <a:gd name="T95" fmla="*/ 2147483647 h 95"/>
              <a:gd name="T96" fmla="*/ 2147483647 w 54"/>
              <a:gd name="T97" fmla="*/ 0 h 9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4"/>
              <a:gd name="T148" fmla="*/ 0 h 95"/>
              <a:gd name="T149" fmla="*/ 54 w 54"/>
              <a:gd name="T150" fmla="*/ 95 h 9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4" h="95">
                <a:moveTo>
                  <a:pt x="44" y="0"/>
                </a:moveTo>
                <a:lnTo>
                  <a:pt x="9" y="2"/>
                </a:lnTo>
                <a:lnTo>
                  <a:pt x="9" y="3"/>
                </a:lnTo>
                <a:lnTo>
                  <a:pt x="12" y="5"/>
                </a:lnTo>
                <a:lnTo>
                  <a:pt x="12" y="6"/>
                </a:lnTo>
                <a:lnTo>
                  <a:pt x="15" y="8"/>
                </a:lnTo>
                <a:lnTo>
                  <a:pt x="16" y="11"/>
                </a:lnTo>
                <a:lnTo>
                  <a:pt x="15" y="12"/>
                </a:lnTo>
                <a:lnTo>
                  <a:pt x="14" y="14"/>
                </a:lnTo>
                <a:lnTo>
                  <a:pt x="14" y="15"/>
                </a:lnTo>
                <a:lnTo>
                  <a:pt x="14" y="16"/>
                </a:lnTo>
                <a:lnTo>
                  <a:pt x="11" y="19"/>
                </a:lnTo>
                <a:lnTo>
                  <a:pt x="9" y="19"/>
                </a:lnTo>
                <a:lnTo>
                  <a:pt x="9" y="20"/>
                </a:lnTo>
                <a:lnTo>
                  <a:pt x="6" y="20"/>
                </a:lnTo>
                <a:lnTo>
                  <a:pt x="5" y="21"/>
                </a:lnTo>
                <a:lnTo>
                  <a:pt x="4" y="23"/>
                </a:lnTo>
                <a:lnTo>
                  <a:pt x="4" y="24"/>
                </a:lnTo>
                <a:lnTo>
                  <a:pt x="6" y="26"/>
                </a:lnTo>
                <a:lnTo>
                  <a:pt x="6" y="27"/>
                </a:lnTo>
                <a:lnTo>
                  <a:pt x="6" y="29"/>
                </a:lnTo>
                <a:lnTo>
                  <a:pt x="4" y="34"/>
                </a:lnTo>
                <a:lnTo>
                  <a:pt x="2" y="35"/>
                </a:lnTo>
                <a:lnTo>
                  <a:pt x="1" y="36"/>
                </a:lnTo>
                <a:lnTo>
                  <a:pt x="1" y="38"/>
                </a:lnTo>
                <a:lnTo>
                  <a:pt x="0" y="39"/>
                </a:lnTo>
                <a:lnTo>
                  <a:pt x="0" y="40"/>
                </a:lnTo>
                <a:lnTo>
                  <a:pt x="0" y="41"/>
                </a:lnTo>
                <a:lnTo>
                  <a:pt x="0" y="45"/>
                </a:lnTo>
                <a:lnTo>
                  <a:pt x="1" y="48"/>
                </a:lnTo>
                <a:lnTo>
                  <a:pt x="1" y="49"/>
                </a:lnTo>
                <a:lnTo>
                  <a:pt x="5" y="53"/>
                </a:lnTo>
                <a:lnTo>
                  <a:pt x="9" y="56"/>
                </a:lnTo>
                <a:lnTo>
                  <a:pt x="10" y="57"/>
                </a:lnTo>
                <a:lnTo>
                  <a:pt x="12" y="64"/>
                </a:lnTo>
                <a:lnTo>
                  <a:pt x="13" y="64"/>
                </a:lnTo>
                <a:lnTo>
                  <a:pt x="14" y="63"/>
                </a:lnTo>
                <a:lnTo>
                  <a:pt x="15" y="62"/>
                </a:lnTo>
                <a:lnTo>
                  <a:pt x="18" y="64"/>
                </a:lnTo>
                <a:lnTo>
                  <a:pt x="19" y="65"/>
                </a:lnTo>
                <a:lnTo>
                  <a:pt x="18" y="67"/>
                </a:lnTo>
                <a:lnTo>
                  <a:pt x="19" y="69"/>
                </a:lnTo>
                <a:lnTo>
                  <a:pt x="16" y="72"/>
                </a:lnTo>
                <a:lnTo>
                  <a:pt x="16" y="73"/>
                </a:lnTo>
                <a:lnTo>
                  <a:pt x="17" y="75"/>
                </a:lnTo>
                <a:lnTo>
                  <a:pt x="19" y="78"/>
                </a:lnTo>
                <a:lnTo>
                  <a:pt x="23" y="80"/>
                </a:lnTo>
                <a:lnTo>
                  <a:pt x="24" y="81"/>
                </a:lnTo>
                <a:lnTo>
                  <a:pt x="28" y="84"/>
                </a:lnTo>
                <a:lnTo>
                  <a:pt x="29" y="87"/>
                </a:lnTo>
                <a:lnTo>
                  <a:pt x="30" y="88"/>
                </a:lnTo>
                <a:lnTo>
                  <a:pt x="30" y="89"/>
                </a:lnTo>
                <a:lnTo>
                  <a:pt x="29" y="90"/>
                </a:lnTo>
                <a:lnTo>
                  <a:pt x="29" y="91"/>
                </a:lnTo>
                <a:lnTo>
                  <a:pt x="32" y="95"/>
                </a:lnTo>
                <a:lnTo>
                  <a:pt x="32" y="94"/>
                </a:lnTo>
                <a:lnTo>
                  <a:pt x="33" y="94"/>
                </a:lnTo>
                <a:lnTo>
                  <a:pt x="34" y="95"/>
                </a:lnTo>
                <a:lnTo>
                  <a:pt x="34" y="92"/>
                </a:lnTo>
                <a:lnTo>
                  <a:pt x="36" y="91"/>
                </a:lnTo>
                <a:lnTo>
                  <a:pt x="38" y="91"/>
                </a:lnTo>
                <a:lnTo>
                  <a:pt x="40" y="92"/>
                </a:lnTo>
                <a:lnTo>
                  <a:pt x="42" y="93"/>
                </a:lnTo>
                <a:lnTo>
                  <a:pt x="43" y="93"/>
                </a:lnTo>
                <a:lnTo>
                  <a:pt x="43" y="89"/>
                </a:lnTo>
                <a:lnTo>
                  <a:pt x="42" y="87"/>
                </a:lnTo>
                <a:lnTo>
                  <a:pt x="44" y="87"/>
                </a:lnTo>
                <a:lnTo>
                  <a:pt x="48" y="86"/>
                </a:lnTo>
                <a:lnTo>
                  <a:pt x="48" y="85"/>
                </a:lnTo>
                <a:lnTo>
                  <a:pt x="47" y="83"/>
                </a:lnTo>
                <a:lnTo>
                  <a:pt x="47" y="81"/>
                </a:lnTo>
                <a:lnTo>
                  <a:pt x="48" y="80"/>
                </a:lnTo>
                <a:lnTo>
                  <a:pt x="48" y="79"/>
                </a:lnTo>
                <a:lnTo>
                  <a:pt x="48" y="76"/>
                </a:lnTo>
                <a:lnTo>
                  <a:pt x="48" y="73"/>
                </a:lnTo>
                <a:lnTo>
                  <a:pt x="50" y="71"/>
                </a:lnTo>
                <a:lnTo>
                  <a:pt x="52" y="68"/>
                </a:lnTo>
                <a:lnTo>
                  <a:pt x="52" y="67"/>
                </a:lnTo>
                <a:lnTo>
                  <a:pt x="54" y="64"/>
                </a:lnTo>
                <a:lnTo>
                  <a:pt x="53" y="60"/>
                </a:lnTo>
                <a:lnTo>
                  <a:pt x="52" y="57"/>
                </a:lnTo>
                <a:lnTo>
                  <a:pt x="52" y="55"/>
                </a:lnTo>
                <a:lnTo>
                  <a:pt x="52" y="54"/>
                </a:lnTo>
                <a:lnTo>
                  <a:pt x="52" y="53"/>
                </a:lnTo>
                <a:lnTo>
                  <a:pt x="49" y="13"/>
                </a:lnTo>
                <a:lnTo>
                  <a:pt x="48" y="12"/>
                </a:lnTo>
                <a:lnTo>
                  <a:pt x="48" y="11"/>
                </a:lnTo>
                <a:lnTo>
                  <a:pt x="47" y="8"/>
                </a:lnTo>
                <a:lnTo>
                  <a:pt x="46" y="6"/>
                </a:lnTo>
                <a:lnTo>
                  <a:pt x="45" y="5"/>
                </a:lnTo>
                <a:lnTo>
                  <a:pt x="44" y="3"/>
                </a:lnTo>
                <a:lnTo>
                  <a:pt x="44" y="0"/>
                </a:lnTo>
                <a:close/>
              </a:path>
            </a:pathLst>
          </a:custGeom>
          <a:solidFill>
            <a:srgbClr val="6987EB"/>
          </a:solidFill>
          <a:ln w="12700" cmpd="sng">
            <a:solidFill>
              <a:schemeClr val="tx1"/>
            </a:solidFill>
            <a:prstDash val="solid"/>
            <a:round/>
            <a:headEnd/>
            <a:tailEnd/>
          </a:ln>
        </p:spPr>
        <p:txBody>
          <a:bodyPr/>
          <a:lstStyle/>
          <a:p>
            <a:endParaRPr lang="en-US"/>
          </a:p>
        </p:txBody>
      </p:sp>
      <p:sp>
        <p:nvSpPr>
          <p:cNvPr id="31782" name="Freeform 53"/>
          <p:cNvSpPr>
            <a:spLocks/>
          </p:cNvSpPr>
          <p:nvPr/>
        </p:nvSpPr>
        <p:spPr bwMode="auto">
          <a:xfrm>
            <a:off x="5538788" y="2550270"/>
            <a:ext cx="376237" cy="549275"/>
          </a:xfrm>
          <a:custGeom>
            <a:avLst/>
            <a:gdLst>
              <a:gd name="T0" fmla="*/ 2147483647 w 52"/>
              <a:gd name="T1" fmla="*/ 2147483647 h 71"/>
              <a:gd name="T2" fmla="*/ 2147483647 w 52"/>
              <a:gd name="T3" fmla="*/ 2147483647 h 71"/>
              <a:gd name="T4" fmla="*/ 2147483647 w 52"/>
              <a:gd name="T5" fmla="*/ 2147483647 h 71"/>
              <a:gd name="T6" fmla="*/ 2147483647 w 52"/>
              <a:gd name="T7" fmla="*/ 2147483647 h 71"/>
              <a:gd name="T8" fmla="*/ 2147483647 w 52"/>
              <a:gd name="T9" fmla="*/ 2147483647 h 71"/>
              <a:gd name="T10" fmla="*/ 2147483647 w 52"/>
              <a:gd name="T11" fmla="*/ 2147483647 h 71"/>
              <a:gd name="T12" fmla="*/ 2147483647 w 52"/>
              <a:gd name="T13" fmla="*/ 2147483647 h 71"/>
              <a:gd name="T14" fmla="*/ 2147483647 w 52"/>
              <a:gd name="T15" fmla="*/ 2147483647 h 71"/>
              <a:gd name="T16" fmla="*/ 2147483647 w 52"/>
              <a:gd name="T17" fmla="*/ 2147483647 h 71"/>
              <a:gd name="T18" fmla="*/ 2147483647 w 52"/>
              <a:gd name="T19" fmla="*/ 2147483647 h 71"/>
              <a:gd name="T20" fmla="*/ 2147483647 w 52"/>
              <a:gd name="T21" fmla="*/ 2147483647 h 71"/>
              <a:gd name="T22" fmla="*/ 2147483647 w 52"/>
              <a:gd name="T23" fmla="*/ 2147483647 h 71"/>
              <a:gd name="T24" fmla="*/ 2147483647 w 52"/>
              <a:gd name="T25" fmla="*/ 2147483647 h 71"/>
              <a:gd name="T26" fmla="*/ 2147483647 w 52"/>
              <a:gd name="T27" fmla="*/ 2147483647 h 71"/>
              <a:gd name="T28" fmla="*/ 2147483647 w 52"/>
              <a:gd name="T29" fmla="*/ 2147483647 h 71"/>
              <a:gd name="T30" fmla="*/ 2147483647 w 52"/>
              <a:gd name="T31" fmla="*/ 2147483647 h 71"/>
              <a:gd name="T32" fmla="*/ 2147483647 w 52"/>
              <a:gd name="T33" fmla="*/ 2147483647 h 71"/>
              <a:gd name="T34" fmla="*/ 2147483647 w 52"/>
              <a:gd name="T35" fmla="*/ 2147483647 h 71"/>
              <a:gd name="T36" fmla="*/ 2147483647 w 52"/>
              <a:gd name="T37" fmla="*/ 2147483647 h 71"/>
              <a:gd name="T38" fmla="*/ 2147483647 w 52"/>
              <a:gd name="T39" fmla="*/ 2147483647 h 71"/>
              <a:gd name="T40" fmla="*/ 2147483647 w 52"/>
              <a:gd name="T41" fmla="*/ 2147483647 h 71"/>
              <a:gd name="T42" fmla="*/ 2147483647 w 52"/>
              <a:gd name="T43" fmla="*/ 2147483647 h 71"/>
              <a:gd name="T44" fmla="*/ 2147483647 w 52"/>
              <a:gd name="T45" fmla="*/ 2147483647 h 71"/>
              <a:gd name="T46" fmla="*/ 2147483647 w 52"/>
              <a:gd name="T47" fmla="*/ 2147483647 h 71"/>
              <a:gd name="T48" fmla="*/ 2147483647 w 52"/>
              <a:gd name="T49" fmla="*/ 2147483647 h 71"/>
              <a:gd name="T50" fmla="*/ 2147483647 w 52"/>
              <a:gd name="T51" fmla="*/ 2147483647 h 71"/>
              <a:gd name="T52" fmla="*/ 2147483647 w 52"/>
              <a:gd name="T53" fmla="*/ 2147483647 h 71"/>
              <a:gd name="T54" fmla="*/ 2147483647 w 52"/>
              <a:gd name="T55" fmla="*/ 2147483647 h 71"/>
              <a:gd name="T56" fmla="*/ 2147483647 w 52"/>
              <a:gd name="T57" fmla="*/ 2147483647 h 71"/>
              <a:gd name="T58" fmla="*/ 2147483647 w 52"/>
              <a:gd name="T59" fmla="*/ 2147483647 h 71"/>
              <a:gd name="T60" fmla="*/ 2147483647 w 52"/>
              <a:gd name="T61" fmla="*/ 2147483647 h 71"/>
              <a:gd name="T62" fmla="*/ 2147483647 w 52"/>
              <a:gd name="T63" fmla="*/ 2147483647 h 71"/>
              <a:gd name="T64" fmla="*/ 2147483647 w 52"/>
              <a:gd name="T65" fmla="*/ 2147483647 h 71"/>
              <a:gd name="T66" fmla="*/ 2147483647 w 52"/>
              <a:gd name="T67" fmla="*/ 2147483647 h 71"/>
              <a:gd name="T68" fmla="*/ 2147483647 w 52"/>
              <a:gd name="T69" fmla="*/ 2147483647 h 71"/>
              <a:gd name="T70" fmla="*/ 2147483647 w 52"/>
              <a:gd name="T71" fmla="*/ 2147483647 h 71"/>
              <a:gd name="T72" fmla="*/ 2147483647 w 52"/>
              <a:gd name="T73" fmla="*/ 2147483647 h 71"/>
              <a:gd name="T74" fmla="*/ 2147483647 w 52"/>
              <a:gd name="T75" fmla="*/ 2147483647 h 71"/>
              <a:gd name="T76" fmla="*/ 2147483647 w 52"/>
              <a:gd name="T77" fmla="*/ 2147483647 h 71"/>
              <a:gd name="T78" fmla="*/ 2147483647 w 52"/>
              <a:gd name="T79" fmla="*/ 2147483647 h 71"/>
              <a:gd name="T80" fmla="*/ 2147483647 w 52"/>
              <a:gd name="T81" fmla="*/ 2147483647 h 71"/>
              <a:gd name="T82" fmla="*/ 2147483647 w 52"/>
              <a:gd name="T83" fmla="*/ 2147483647 h 71"/>
              <a:gd name="T84" fmla="*/ 2147483647 w 52"/>
              <a:gd name="T85" fmla="*/ 2147483647 h 71"/>
              <a:gd name="T86" fmla="*/ 2147483647 w 52"/>
              <a:gd name="T87" fmla="*/ 2147483647 h 71"/>
              <a:gd name="T88" fmla="*/ 2147483647 w 52"/>
              <a:gd name="T89" fmla="*/ 2147483647 h 71"/>
              <a:gd name="T90" fmla="*/ 2147483647 w 52"/>
              <a:gd name="T91" fmla="*/ 2147483647 h 71"/>
              <a:gd name="T92" fmla="*/ 2147483647 w 52"/>
              <a:gd name="T93" fmla="*/ 2147483647 h 71"/>
              <a:gd name="T94" fmla="*/ 2147483647 w 52"/>
              <a:gd name="T95" fmla="*/ 2147483647 h 71"/>
              <a:gd name="T96" fmla="*/ 2147483647 w 52"/>
              <a:gd name="T97" fmla="*/ 2147483647 h 71"/>
              <a:gd name="T98" fmla="*/ 2147483647 w 52"/>
              <a:gd name="T99" fmla="*/ 2147483647 h 71"/>
              <a:gd name="T100" fmla="*/ 2147483647 w 52"/>
              <a:gd name="T101" fmla="*/ 2147483647 h 71"/>
              <a:gd name="T102" fmla="*/ 2147483647 w 52"/>
              <a:gd name="T103" fmla="*/ 2147483647 h 71"/>
              <a:gd name="T104" fmla="*/ 2147483647 w 52"/>
              <a:gd name="T105" fmla="*/ 2147483647 h 71"/>
              <a:gd name="T106" fmla="*/ 0 w 52"/>
              <a:gd name="T107" fmla="*/ 2147483647 h 7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2"/>
              <a:gd name="T163" fmla="*/ 0 h 71"/>
              <a:gd name="T164" fmla="*/ 52 w 52"/>
              <a:gd name="T165" fmla="*/ 71 h 7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2" h="71">
                <a:moveTo>
                  <a:pt x="0" y="71"/>
                </a:moveTo>
                <a:lnTo>
                  <a:pt x="26" y="68"/>
                </a:lnTo>
                <a:lnTo>
                  <a:pt x="26" y="69"/>
                </a:lnTo>
                <a:lnTo>
                  <a:pt x="43" y="67"/>
                </a:lnTo>
                <a:lnTo>
                  <a:pt x="43" y="66"/>
                </a:lnTo>
                <a:lnTo>
                  <a:pt x="45" y="62"/>
                </a:lnTo>
                <a:lnTo>
                  <a:pt x="45" y="61"/>
                </a:lnTo>
                <a:lnTo>
                  <a:pt x="45" y="58"/>
                </a:lnTo>
                <a:lnTo>
                  <a:pt x="46" y="56"/>
                </a:lnTo>
                <a:lnTo>
                  <a:pt x="48" y="55"/>
                </a:lnTo>
                <a:lnTo>
                  <a:pt x="48" y="52"/>
                </a:lnTo>
                <a:lnTo>
                  <a:pt x="49" y="52"/>
                </a:lnTo>
                <a:lnTo>
                  <a:pt x="49" y="51"/>
                </a:lnTo>
                <a:lnTo>
                  <a:pt x="50" y="50"/>
                </a:lnTo>
                <a:lnTo>
                  <a:pt x="50" y="51"/>
                </a:lnTo>
                <a:lnTo>
                  <a:pt x="51" y="51"/>
                </a:lnTo>
                <a:lnTo>
                  <a:pt x="52" y="50"/>
                </a:lnTo>
                <a:lnTo>
                  <a:pt x="52" y="49"/>
                </a:lnTo>
                <a:lnTo>
                  <a:pt x="52" y="46"/>
                </a:lnTo>
                <a:lnTo>
                  <a:pt x="52" y="43"/>
                </a:lnTo>
                <a:lnTo>
                  <a:pt x="51" y="42"/>
                </a:lnTo>
                <a:lnTo>
                  <a:pt x="51" y="37"/>
                </a:lnTo>
                <a:lnTo>
                  <a:pt x="47" y="28"/>
                </a:lnTo>
                <a:lnTo>
                  <a:pt x="43" y="27"/>
                </a:lnTo>
                <a:lnTo>
                  <a:pt x="42" y="28"/>
                </a:lnTo>
                <a:lnTo>
                  <a:pt x="40" y="29"/>
                </a:lnTo>
                <a:lnTo>
                  <a:pt x="36" y="36"/>
                </a:lnTo>
                <a:lnTo>
                  <a:pt x="35" y="36"/>
                </a:lnTo>
                <a:lnTo>
                  <a:pt x="35" y="35"/>
                </a:lnTo>
                <a:lnTo>
                  <a:pt x="33" y="35"/>
                </a:lnTo>
                <a:lnTo>
                  <a:pt x="33" y="34"/>
                </a:lnTo>
                <a:lnTo>
                  <a:pt x="32" y="33"/>
                </a:lnTo>
                <a:lnTo>
                  <a:pt x="33" y="30"/>
                </a:lnTo>
                <a:lnTo>
                  <a:pt x="33" y="29"/>
                </a:lnTo>
                <a:lnTo>
                  <a:pt x="36" y="28"/>
                </a:lnTo>
                <a:lnTo>
                  <a:pt x="36" y="26"/>
                </a:lnTo>
                <a:lnTo>
                  <a:pt x="37" y="24"/>
                </a:lnTo>
                <a:lnTo>
                  <a:pt x="38" y="24"/>
                </a:lnTo>
                <a:lnTo>
                  <a:pt x="38" y="22"/>
                </a:lnTo>
                <a:lnTo>
                  <a:pt x="38" y="17"/>
                </a:lnTo>
                <a:lnTo>
                  <a:pt x="38" y="15"/>
                </a:lnTo>
                <a:lnTo>
                  <a:pt x="37" y="14"/>
                </a:lnTo>
                <a:lnTo>
                  <a:pt x="36" y="12"/>
                </a:lnTo>
                <a:lnTo>
                  <a:pt x="35" y="12"/>
                </a:lnTo>
                <a:lnTo>
                  <a:pt x="36" y="11"/>
                </a:lnTo>
                <a:lnTo>
                  <a:pt x="37" y="10"/>
                </a:lnTo>
                <a:lnTo>
                  <a:pt x="36" y="7"/>
                </a:lnTo>
                <a:lnTo>
                  <a:pt x="34" y="6"/>
                </a:lnTo>
                <a:lnTo>
                  <a:pt x="30" y="4"/>
                </a:lnTo>
                <a:lnTo>
                  <a:pt x="27" y="3"/>
                </a:lnTo>
                <a:lnTo>
                  <a:pt x="26" y="2"/>
                </a:lnTo>
                <a:lnTo>
                  <a:pt x="23" y="2"/>
                </a:lnTo>
                <a:lnTo>
                  <a:pt x="21" y="1"/>
                </a:lnTo>
                <a:lnTo>
                  <a:pt x="19" y="0"/>
                </a:lnTo>
                <a:lnTo>
                  <a:pt x="18" y="1"/>
                </a:lnTo>
                <a:lnTo>
                  <a:pt x="17" y="1"/>
                </a:lnTo>
                <a:lnTo>
                  <a:pt x="15" y="3"/>
                </a:lnTo>
                <a:lnTo>
                  <a:pt x="15" y="5"/>
                </a:lnTo>
                <a:lnTo>
                  <a:pt x="15" y="6"/>
                </a:lnTo>
                <a:lnTo>
                  <a:pt x="16" y="6"/>
                </a:lnTo>
                <a:lnTo>
                  <a:pt x="16" y="7"/>
                </a:lnTo>
                <a:lnTo>
                  <a:pt x="15" y="8"/>
                </a:lnTo>
                <a:lnTo>
                  <a:pt x="14" y="8"/>
                </a:lnTo>
                <a:lnTo>
                  <a:pt x="13" y="10"/>
                </a:lnTo>
                <a:lnTo>
                  <a:pt x="12" y="11"/>
                </a:lnTo>
                <a:lnTo>
                  <a:pt x="12" y="13"/>
                </a:lnTo>
                <a:lnTo>
                  <a:pt x="13" y="15"/>
                </a:lnTo>
                <a:lnTo>
                  <a:pt x="12" y="17"/>
                </a:lnTo>
                <a:lnTo>
                  <a:pt x="10" y="18"/>
                </a:lnTo>
                <a:lnTo>
                  <a:pt x="10" y="16"/>
                </a:lnTo>
                <a:lnTo>
                  <a:pt x="10" y="14"/>
                </a:lnTo>
                <a:lnTo>
                  <a:pt x="10" y="13"/>
                </a:lnTo>
                <a:lnTo>
                  <a:pt x="10" y="12"/>
                </a:lnTo>
                <a:lnTo>
                  <a:pt x="10" y="11"/>
                </a:lnTo>
                <a:lnTo>
                  <a:pt x="9" y="12"/>
                </a:lnTo>
                <a:lnTo>
                  <a:pt x="8" y="13"/>
                </a:lnTo>
                <a:lnTo>
                  <a:pt x="8" y="15"/>
                </a:lnTo>
                <a:lnTo>
                  <a:pt x="8" y="16"/>
                </a:lnTo>
                <a:lnTo>
                  <a:pt x="7" y="16"/>
                </a:lnTo>
                <a:lnTo>
                  <a:pt x="5" y="17"/>
                </a:lnTo>
                <a:lnTo>
                  <a:pt x="5" y="18"/>
                </a:lnTo>
                <a:lnTo>
                  <a:pt x="4" y="19"/>
                </a:lnTo>
                <a:lnTo>
                  <a:pt x="3" y="21"/>
                </a:lnTo>
                <a:lnTo>
                  <a:pt x="3" y="23"/>
                </a:lnTo>
                <a:lnTo>
                  <a:pt x="3" y="26"/>
                </a:lnTo>
                <a:lnTo>
                  <a:pt x="2" y="28"/>
                </a:lnTo>
                <a:lnTo>
                  <a:pt x="1" y="31"/>
                </a:lnTo>
                <a:lnTo>
                  <a:pt x="1" y="32"/>
                </a:lnTo>
                <a:lnTo>
                  <a:pt x="1" y="33"/>
                </a:lnTo>
                <a:lnTo>
                  <a:pt x="2" y="37"/>
                </a:lnTo>
                <a:lnTo>
                  <a:pt x="1" y="39"/>
                </a:lnTo>
                <a:lnTo>
                  <a:pt x="2" y="41"/>
                </a:lnTo>
                <a:lnTo>
                  <a:pt x="5" y="46"/>
                </a:lnTo>
                <a:lnTo>
                  <a:pt x="6" y="50"/>
                </a:lnTo>
                <a:lnTo>
                  <a:pt x="6" y="54"/>
                </a:lnTo>
                <a:lnTo>
                  <a:pt x="7" y="55"/>
                </a:lnTo>
                <a:lnTo>
                  <a:pt x="7" y="56"/>
                </a:lnTo>
                <a:lnTo>
                  <a:pt x="6" y="59"/>
                </a:lnTo>
                <a:lnTo>
                  <a:pt x="6" y="62"/>
                </a:lnTo>
                <a:lnTo>
                  <a:pt x="5" y="64"/>
                </a:lnTo>
                <a:lnTo>
                  <a:pt x="2" y="69"/>
                </a:lnTo>
                <a:lnTo>
                  <a:pt x="1" y="71"/>
                </a:lnTo>
                <a:lnTo>
                  <a:pt x="0" y="71"/>
                </a:lnTo>
                <a:close/>
              </a:path>
            </a:pathLst>
          </a:custGeom>
          <a:solidFill>
            <a:srgbClr val="6987EB"/>
          </a:solidFill>
          <a:ln w="12700" cmpd="sng">
            <a:solidFill>
              <a:schemeClr val="tx1"/>
            </a:solidFill>
            <a:prstDash val="solid"/>
            <a:round/>
            <a:headEnd/>
            <a:tailEnd/>
          </a:ln>
        </p:spPr>
        <p:txBody>
          <a:bodyPr/>
          <a:lstStyle/>
          <a:p>
            <a:endParaRPr lang="en-US"/>
          </a:p>
        </p:txBody>
      </p:sp>
      <p:sp>
        <p:nvSpPr>
          <p:cNvPr id="31783" name="Freeform 54"/>
          <p:cNvSpPr>
            <a:spLocks/>
          </p:cNvSpPr>
          <p:nvPr/>
        </p:nvSpPr>
        <p:spPr bwMode="auto">
          <a:xfrm>
            <a:off x="5176838" y="2356595"/>
            <a:ext cx="601662" cy="317500"/>
          </a:xfrm>
          <a:custGeom>
            <a:avLst/>
            <a:gdLst>
              <a:gd name="T0" fmla="*/ 2147483647 w 83"/>
              <a:gd name="T1" fmla="*/ 2147483647 h 41"/>
              <a:gd name="T2" fmla="*/ 2147483647 w 83"/>
              <a:gd name="T3" fmla="*/ 2147483647 h 41"/>
              <a:gd name="T4" fmla="*/ 2147483647 w 83"/>
              <a:gd name="T5" fmla="*/ 2147483647 h 41"/>
              <a:gd name="T6" fmla="*/ 2147483647 w 83"/>
              <a:gd name="T7" fmla="*/ 2147483647 h 41"/>
              <a:gd name="T8" fmla="*/ 2147483647 w 83"/>
              <a:gd name="T9" fmla="*/ 2147483647 h 41"/>
              <a:gd name="T10" fmla="*/ 2147483647 w 83"/>
              <a:gd name="T11" fmla="*/ 2147483647 h 41"/>
              <a:gd name="T12" fmla="*/ 2147483647 w 83"/>
              <a:gd name="T13" fmla="*/ 2147483647 h 41"/>
              <a:gd name="T14" fmla="*/ 2147483647 w 83"/>
              <a:gd name="T15" fmla="*/ 2147483647 h 41"/>
              <a:gd name="T16" fmla="*/ 2147483647 w 83"/>
              <a:gd name="T17" fmla="*/ 2147483647 h 41"/>
              <a:gd name="T18" fmla="*/ 2147483647 w 83"/>
              <a:gd name="T19" fmla="*/ 2147483647 h 41"/>
              <a:gd name="T20" fmla="*/ 2147483647 w 83"/>
              <a:gd name="T21" fmla="*/ 2147483647 h 41"/>
              <a:gd name="T22" fmla="*/ 2147483647 w 83"/>
              <a:gd name="T23" fmla="*/ 2147483647 h 41"/>
              <a:gd name="T24" fmla="*/ 2147483647 w 83"/>
              <a:gd name="T25" fmla="*/ 2147483647 h 41"/>
              <a:gd name="T26" fmla="*/ 2147483647 w 83"/>
              <a:gd name="T27" fmla="*/ 2147483647 h 41"/>
              <a:gd name="T28" fmla="*/ 2147483647 w 83"/>
              <a:gd name="T29" fmla="*/ 2147483647 h 41"/>
              <a:gd name="T30" fmla="*/ 2147483647 w 83"/>
              <a:gd name="T31" fmla="*/ 2147483647 h 41"/>
              <a:gd name="T32" fmla="*/ 2147483647 w 83"/>
              <a:gd name="T33" fmla="*/ 2147483647 h 41"/>
              <a:gd name="T34" fmla="*/ 2147483647 w 83"/>
              <a:gd name="T35" fmla="*/ 2147483647 h 41"/>
              <a:gd name="T36" fmla="*/ 2147483647 w 83"/>
              <a:gd name="T37" fmla="*/ 2147483647 h 41"/>
              <a:gd name="T38" fmla="*/ 2147483647 w 83"/>
              <a:gd name="T39" fmla="*/ 2147483647 h 41"/>
              <a:gd name="T40" fmla="*/ 2147483647 w 83"/>
              <a:gd name="T41" fmla="*/ 2147483647 h 41"/>
              <a:gd name="T42" fmla="*/ 2147483647 w 83"/>
              <a:gd name="T43" fmla="*/ 2147483647 h 41"/>
              <a:gd name="T44" fmla="*/ 2147483647 w 83"/>
              <a:gd name="T45" fmla="*/ 2147483647 h 41"/>
              <a:gd name="T46" fmla="*/ 2147483647 w 83"/>
              <a:gd name="T47" fmla="*/ 2147483647 h 41"/>
              <a:gd name="T48" fmla="*/ 2147483647 w 83"/>
              <a:gd name="T49" fmla="*/ 2147483647 h 41"/>
              <a:gd name="T50" fmla="*/ 2147483647 w 83"/>
              <a:gd name="T51" fmla="*/ 2147483647 h 41"/>
              <a:gd name="T52" fmla="*/ 2147483647 w 83"/>
              <a:gd name="T53" fmla="*/ 2147483647 h 41"/>
              <a:gd name="T54" fmla="*/ 2147483647 w 83"/>
              <a:gd name="T55" fmla="*/ 2147483647 h 41"/>
              <a:gd name="T56" fmla="*/ 2147483647 w 83"/>
              <a:gd name="T57" fmla="*/ 2147483647 h 41"/>
              <a:gd name="T58" fmla="*/ 2147483647 w 83"/>
              <a:gd name="T59" fmla="*/ 2147483647 h 41"/>
              <a:gd name="T60" fmla="*/ 2147483647 w 83"/>
              <a:gd name="T61" fmla="*/ 2147483647 h 41"/>
              <a:gd name="T62" fmla="*/ 2147483647 w 83"/>
              <a:gd name="T63" fmla="*/ 2147483647 h 41"/>
              <a:gd name="T64" fmla="*/ 2147483647 w 83"/>
              <a:gd name="T65" fmla="*/ 2147483647 h 41"/>
              <a:gd name="T66" fmla="*/ 2147483647 w 83"/>
              <a:gd name="T67" fmla="*/ 2147483647 h 41"/>
              <a:gd name="T68" fmla="*/ 2147483647 w 83"/>
              <a:gd name="T69" fmla="*/ 2147483647 h 41"/>
              <a:gd name="T70" fmla="*/ 2147483647 w 83"/>
              <a:gd name="T71" fmla="*/ 2147483647 h 41"/>
              <a:gd name="T72" fmla="*/ 2147483647 w 83"/>
              <a:gd name="T73" fmla="*/ 2147483647 h 41"/>
              <a:gd name="T74" fmla="*/ 2147483647 w 83"/>
              <a:gd name="T75" fmla="*/ 2147483647 h 41"/>
              <a:gd name="T76" fmla="*/ 2147483647 w 83"/>
              <a:gd name="T77" fmla="*/ 2147483647 h 41"/>
              <a:gd name="T78" fmla="*/ 2147483647 w 83"/>
              <a:gd name="T79" fmla="*/ 2147483647 h 41"/>
              <a:gd name="T80" fmla="*/ 2147483647 w 83"/>
              <a:gd name="T81" fmla="*/ 2147483647 h 41"/>
              <a:gd name="T82" fmla="*/ 2147483647 w 83"/>
              <a:gd name="T83" fmla="*/ 2147483647 h 41"/>
              <a:gd name="T84" fmla="*/ 2147483647 w 83"/>
              <a:gd name="T85" fmla="*/ 2147483647 h 41"/>
              <a:gd name="T86" fmla="*/ 0 w 83"/>
              <a:gd name="T87" fmla="*/ 2147483647 h 4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83"/>
              <a:gd name="T133" fmla="*/ 0 h 41"/>
              <a:gd name="T134" fmla="*/ 83 w 83"/>
              <a:gd name="T135" fmla="*/ 41 h 4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83" h="41">
                <a:moveTo>
                  <a:pt x="0" y="17"/>
                </a:moveTo>
                <a:lnTo>
                  <a:pt x="3" y="17"/>
                </a:lnTo>
                <a:lnTo>
                  <a:pt x="4" y="16"/>
                </a:lnTo>
                <a:lnTo>
                  <a:pt x="7" y="14"/>
                </a:lnTo>
                <a:lnTo>
                  <a:pt x="7" y="13"/>
                </a:lnTo>
                <a:lnTo>
                  <a:pt x="8" y="13"/>
                </a:lnTo>
                <a:lnTo>
                  <a:pt x="13" y="11"/>
                </a:lnTo>
                <a:lnTo>
                  <a:pt x="16" y="10"/>
                </a:lnTo>
                <a:lnTo>
                  <a:pt x="20" y="6"/>
                </a:lnTo>
                <a:lnTo>
                  <a:pt x="21" y="5"/>
                </a:lnTo>
                <a:lnTo>
                  <a:pt x="24" y="2"/>
                </a:lnTo>
                <a:lnTo>
                  <a:pt x="26" y="1"/>
                </a:lnTo>
                <a:lnTo>
                  <a:pt x="30" y="0"/>
                </a:lnTo>
                <a:lnTo>
                  <a:pt x="31" y="1"/>
                </a:lnTo>
                <a:lnTo>
                  <a:pt x="29" y="2"/>
                </a:lnTo>
                <a:lnTo>
                  <a:pt x="28" y="2"/>
                </a:lnTo>
                <a:lnTo>
                  <a:pt x="28" y="4"/>
                </a:lnTo>
                <a:lnTo>
                  <a:pt x="25" y="7"/>
                </a:lnTo>
                <a:lnTo>
                  <a:pt x="24" y="8"/>
                </a:lnTo>
                <a:lnTo>
                  <a:pt x="23" y="9"/>
                </a:lnTo>
                <a:lnTo>
                  <a:pt x="23" y="11"/>
                </a:lnTo>
                <a:lnTo>
                  <a:pt x="23" y="13"/>
                </a:lnTo>
                <a:lnTo>
                  <a:pt x="23" y="12"/>
                </a:lnTo>
                <a:lnTo>
                  <a:pt x="26" y="10"/>
                </a:lnTo>
                <a:lnTo>
                  <a:pt x="27" y="10"/>
                </a:lnTo>
                <a:lnTo>
                  <a:pt x="28" y="10"/>
                </a:lnTo>
                <a:lnTo>
                  <a:pt x="33" y="12"/>
                </a:lnTo>
                <a:lnTo>
                  <a:pt x="36" y="16"/>
                </a:lnTo>
                <a:lnTo>
                  <a:pt x="39" y="15"/>
                </a:lnTo>
                <a:lnTo>
                  <a:pt x="41" y="16"/>
                </a:lnTo>
                <a:lnTo>
                  <a:pt x="42" y="16"/>
                </a:lnTo>
                <a:lnTo>
                  <a:pt x="43" y="16"/>
                </a:lnTo>
                <a:lnTo>
                  <a:pt x="44" y="17"/>
                </a:lnTo>
                <a:lnTo>
                  <a:pt x="45" y="17"/>
                </a:lnTo>
                <a:lnTo>
                  <a:pt x="46" y="15"/>
                </a:lnTo>
                <a:lnTo>
                  <a:pt x="49" y="13"/>
                </a:lnTo>
                <a:lnTo>
                  <a:pt x="59" y="10"/>
                </a:lnTo>
                <a:lnTo>
                  <a:pt x="62" y="9"/>
                </a:lnTo>
                <a:lnTo>
                  <a:pt x="64" y="8"/>
                </a:lnTo>
                <a:lnTo>
                  <a:pt x="64" y="9"/>
                </a:lnTo>
                <a:lnTo>
                  <a:pt x="63" y="10"/>
                </a:lnTo>
                <a:lnTo>
                  <a:pt x="63" y="11"/>
                </a:lnTo>
                <a:lnTo>
                  <a:pt x="65" y="14"/>
                </a:lnTo>
                <a:lnTo>
                  <a:pt x="66" y="14"/>
                </a:lnTo>
                <a:lnTo>
                  <a:pt x="68" y="14"/>
                </a:lnTo>
                <a:lnTo>
                  <a:pt x="69" y="14"/>
                </a:lnTo>
                <a:lnTo>
                  <a:pt x="72" y="13"/>
                </a:lnTo>
                <a:lnTo>
                  <a:pt x="73" y="14"/>
                </a:lnTo>
                <a:lnTo>
                  <a:pt x="75" y="17"/>
                </a:lnTo>
                <a:lnTo>
                  <a:pt x="76" y="18"/>
                </a:lnTo>
                <a:lnTo>
                  <a:pt x="79" y="19"/>
                </a:lnTo>
                <a:lnTo>
                  <a:pt x="81" y="18"/>
                </a:lnTo>
                <a:lnTo>
                  <a:pt x="82" y="19"/>
                </a:lnTo>
                <a:lnTo>
                  <a:pt x="83" y="19"/>
                </a:lnTo>
                <a:lnTo>
                  <a:pt x="83" y="20"/>
                </a:lnTo>
                <a:lnTo>
                  <a:pt x="82" y="21"/>
                </a:lnTo>
                <a:lnTo>
                  <a:pt x="80" y="21"/>
                </a:lnTo>
                <a:lnTo>
                  <a:pt x="79" y="21"/>
                </a:lnTo>
                <a:lnTo>
                  <a:pt x="78" y="21"/>
                </a:lnTo>
                <a:lnTo>
                  <a:pt x="76" y="21"/>
                </a:lnTo>
                <a:lnTo>
                  <a:pt x="75" y="21"/>
                </a:lnTo>
                <a:lnTo>
                  <a:pt x="74" y="21"/>
                </a:lnTo>
                <a:lnTo>
                  <a:pt x="71" y="22"/>
                </a:lnTo>
                <a:lnTo>
                  <a:pt x="69" y="21"/>
                </a:lnTo>
                <a:lnTo>
                  <a:pt x="69" y="22"/>
                </a:lnTo>
                <a:lnTo>
                  <a:pt x="69" y="23"/>
                </a:lnTo>
                <a:lnTo>
                  <a:pt x="69" y="24"/>
                </a:lnTo>
                <a:lnTo>
                  <a:pt x="68" y="23"/>
                </a:lnTo>
                <a:lnTo>
                  <a:pt x="66" y="22"/>
                </a:lnTo>
                <a:lnTo>
                  <a:pt x="62" y="21"/>
                </a:lnTo>
                <a:lnTo>
                  <a:pt x="61" y="22"/>
                </a:lnTo>
                <a:lnTo>
                  <a:pt x="60" y="21"/>
                </a:lnTo>
                <a:lnTo>
                  <a:pt x="57" y="23"/>
                </a:lnTo>
                <a:lnTo>
                  <a:pt x="56" y="23"/>
                </a:lnTo>
                <a:lnTo>
                  <a:pt x="55" y="24"/>
                </a:lnTo>
                <a:lnTo>
                  <a:pt x="55" y="25"/>
                </a:lnTo>
                <a:lnTo>
                  <a:pt x="54" y="25"/>
                </a:lnTo>
                <a:lnTo>
                  <a:pt x="52" y="24"/>
                </a:lnTo>
                <a:lnTo>
                  <a:pt x="50" y="25"/>
                </a:lnTo>
                <a:lnTo>
                  <a:pt x="50" y="26"/>
                </a:lnTo>
                <a:lnTo>
                  <a:pt x="50" y="27"/>
                </a:lnTo>
                <a:lnTo>
                  <a:pt x="46" y="30"/>
                </a:lnTo>
                <a:lnTo>
                  <a:pt x="45" y="30"/>
                </a:lnTo>
                <a:lnTo>
                  <a:pt x="47" y="28"/>
                </a:lnTo>
                <a:lnTo>
                  <a:pt x="47" y="27"/>
                </a:lnTo>
                <a:lnTo>
                  <a:pt x="45" y="27"/>
                </a:lnTo>
                <a:lnTo>
                  <a:pt x="44" y="28"/>
                </a:lnTo>
                <a:lnTo>
                  <a:pt x="43" y="29"/>
                </a:lnTo>
                <a:lnTo>
                  <a:pt x="42" y="28"/>
                </a:lnTo>
                <a:lnTo>
                  <a:pt x="42" y="27"/>
                </a:lnTo>
                <a:lnTo>
                  <a:pt x="41" y="27"/>
                </a:lnTo>
                <a:lnTo>
                  <a:pt x="41" y="29"/>
                </a:lnTo>
                <a:lnTo>
                  <a:pt x="40" y="32"/>
                </a:lnTo>
                <a:lnTo>
                  <a:pt x="39" y="34"/>
                </a:lnTo>
                <a:lnTo>
                  <a:pt x="38" y="36"/>
                </a:lnTo>
                <a:lnTo>
                  <a:pt x="36" y="38"/>
                </a:lnTo>
                <a:lnTo>
                  <a:pt x="36" y="40"/>
                </a:lnTo>
                <a:lnTo>
                  <a:pt x="36" y="41"/>
                </a:lnTo>
                <a:lnTo>
                  <a:pt x="34" y="39"/>
                </a:lnTo>
                <a:lnTo>
                  <a:pt x="34" y="38"/>
                </a:lnTo>
                <a:lnTo>
                  <a:pt x="34" y="37"/>
                </a:lnTo>
                <a:lnTo>
                  <a:pt x="35" y="36"/>
                </a:lnTo>
                <a:lnTo>
                  <a:pt x="34" y="36"/>
                </a:lnTo>
                <a:lnTo>
                  <a:pt x="32" y="36"/>
                </a:lnTo>
                <a:lnTo>
                  <a:pt x="33" y="32"/>
                </a:lnTo>
                <a:lnTo>
                  <a:pt x="32" y="30"/>
                </a:lnTo>
                <a:lnTo>
                  <a:pt x="30" y="29"/>
                </a:lnTo>
                <a:lnTo>
                  <a:pt x="28" y="29"/>
                </a:lnTo>
                <a:lnTo>
                  <a:pt x="28" y="28"/>
                </a:lnTo>
                <a:lnTo>
                  <a:pt x="29" y="28"/>
                </a:lnTo>
                <a:lnTo>
                  <a:pt x="28" y="27"/>
                </a:lnTo>
                <a:lnTo>
                  <a:pt x="26" y="26"/>
                </a:lnTo>
                <a:lnTo>
                  <a:pt x="23" y="26"/>
                </a:lnTo>
                <a:lnTo>
                  <a:pt x="22" y="26"/>
                </a:lnTo>
                <a:lnTo>
                  <a:pt x="20" y="26"/>
                </a:lnTo>
                <a:lnTo>
                  <a:pt x="18" y="24"/>
                </a:lnTo>
                <a:lnTo>
                  <a:pt x="16" y="24"/>
                </a:lnTo>
                <a:lnTo>
                  <a:pt x="5" y="22"/>
                </a:lnTo>
                <a:lnTo>
                  <a:pt x="4" y="21"/>
                </a:lnTo>
                <a:lnTo>
                  <a:pt x="4" y="19"/>
                </a:lnTo>
                <a:lnTo>
                  <a:pt x="3" y="19"/>
                </a:lnTo>
                <a:lnTo>
                  <a:pt x="1" y="18"/>
                </a:lnTo>
                <a:lnTo>
                  <a:pt x="0" y="17"/>
                </a:lnTo>
                <a:close/>
              </a:path>
            </a:pathLst>
          </a:custGeom>
          <a:solidFill>
            <a:srgbClr val="6987EB"/>
          </a:solidFill>
          <a:ln w="12700" cmpd="sng">
            <a:solidFill>
              <a:schemeClr val="tx1"/>
            </a:solidFill>
            <a:prstDash val="solid"/>
            <a:round/>
            <a:headEnd/>
            <a:tailEnd/>
          </a:ln>
        </p:spPr>
        <p:txBody>
          <a:bodyPr/>
          <a:lstStyle/>
          <a:p>
            <a:endParaRPr lang="en-US"/>
          </a:p>
        </p:txBody>
      </p:sp>
      <p:sp>
        <p:nvSpPr>
          <p:cNvPr id="31784" name="Freeform 55"/>
          <p:cNvSpPr>
            <a:spLocks/>
          </p:cNvSpPr>
          <p:nvPr/>
        </p:nvSpPr>
        <p:spPr bwMode="auto">
          <a:xfrm>
            <a:off x="5473700" y="3077320"/>
            <a:ext cx="290513" cy="557213"/>
          </a:xfrm>
          <a:custGeom>
            <a:avLst/>
            <a:gdLst>
              <a:gd name="T0" fmla="*/ 2147483647 w 40"/>
              <a:gd name="T1" fmla="*/ 2147483647 h 72"/>
              <a:gd name="T2" fmla="*/ 2147483647 w 40"/>
              <a:gd name="T3" fmla="*/ 2147483647 h 72"/>
              <a:gd name="T4" fmla="*/ 2147483647 w 40"/>
              <a:gd name="T5" fmla="*/ 2147483647 h 72"/>
              <a:gd name="T6" fmla="*/ 2147483647 w 40"/>
              <a:gd name="T7" fmla="*/ 2147483647 h 72"/>
              <a:gd name="T8" fmla="*/ 2147483647 w 40"/>
              <a:gd name="T9" fmla="*/ 2147483647 h 72"/>
              <a:gd name="T10" fmla="*/ 2147483647 w 40"/>
              <a:gd name="T11" fmla="*/ 2147483647 h 72"/>
              <a:gd name="T12" fmla="*/ 2147483647 w 40"/>
              <a:gd name="T13" fmla="*/ 2147483647 h 72"/>
              <a:gd name="T14" fmla="*/ 2147483647 w 40"/>
              <a:gd name="T15" fmla="*/ 2147483647 h 72"/>
              <a:gd name="T16" fmla="*/ 2147483647 w 40"/>
              <a:gd name="T17" fmla="*/ 2147483647 h 72"/>
              <a:gd name="T18" fmla="*/ 2147483647 w 40"/>
              <a:gd name="T19" fmla="*/ 2147483647 h 72"/>
              <a:gd name="T20" fmla="*/ 0 w 40"/>
              <a:gd name="T21" fmla="*/ 2147483647 h 72"/>
              <a:gd name="T22" fmla="*/ 0 w 40"/>
              <a:gd name="T23" fmla="*/ 2147483647 h 72"/>
              <a:gd name="T24" fmla="*/ 0 w 40"/>
              <a:gd name="T25" fmla="*/ 2147483647 h 72"/>
              <a:gd name="T26" fmla="*/ 0 w 40"/>
              <a:gd name="T27" fmla="*/ 2147483647 h 72"/>
              <a:gd name="T28" fmla="*/ 0 w 40"/>
              <a:gd name="T29" fmla="*/ 2147483647 h 72"/>
              <a:gd name="T30" fmla="*/ 0 w 40"/>
              <a:gd name="T31" fmla="*/ 2147483647 h 72"/>
              <a:gd name="T32" fmla="*/ 2147483647 w 40"/>
              <a:gd name="T33" fmla="*/ 2147483647 h 72"/>
              <a:gd name="T34" fmla="*/ 2147483647 w 40"/>
              <a:gd name="T35" fmla="*/ 2147483647 h 72"/>
              <a:gd name="T36" fmla="*/ 2147483647 w 40"/>
              <a:gd name="T37" fmla="*/ 2147483647 h 72"/>
              <a:gd name="T38" fmla="*/ 2147483647 w 40"/>
              <a:gd name="T39" fmla="*/ 2147483647 h 72"/>
              <a:gd name="T40" fmla="*/ 2147483647 w 40"/>
              <a:gd name="T41" fmla="*/ 2147483647 h 72"/>
              <a:gd name="T42" fmla="*/ 2147483647 w 40"/>
              <a:gd name="T43" fmla="*/ 2147483647 h 72"/>
              <a:gd name="T44" fmla="*/ 2147483647 w 40"/>
              <a:gd name="T45" fmla="*/ 2147483647 h 72"/>
              <a:gd name="T46" fmla="*/ 2147483647 w 40"/>
              <a:gd name="T47" fmla="*/ 2147483647 h 72"/>
              <a:gd name="T48" fmla="*/ 2147483647 w 40"/>
              <a:gd name="T49" fmla="*/ 2147483647 h 72"/>
              <a:gd name="T50" fmla="*/ 2147483647 w 40"/>
              <a:gd name="T51" fmla="*/ 2147483647 h 72"/>
              <a:gd name="T52" fmla="*/ 2147483647 w 40"/>
              <a:gd name="T53" fmla="*/ 2147483647 h 72"/>
              <a:gd name="T54" fmla="*/ 2147483647 w 40"/>
              <a:gd name="T55" fmla="*/ 2147483647 h 72"/>
              <a:gd name="T56" fmla="*/ 2147483647 w 40"/>
              <a:gd name="T57" fmla="*/ 2147483647 h 72"/>
              <a:gd name="T58" fmla="*/ 2147483647 w 40"/>
              <a:gd name="T59" fmla="*/ 2147483647 h 72"/>
              <a:gd name="T60" fmla="*/ 2147483647 w 40"/>
              <a:gd name="T61" fmla="*/ 2147483647 h 72"/>
              <a:gd name="T62" fmla="*/ 2147483647 w 40"/>
              <a:gd name="T63" fmla="*/ 2147483647 h 72"/>
              <a:gd name="T64" fmla="*/ 2147483647 w 40"/>
              <a:gd name="T65" fmla="*/ 2147483647 h 72"/>
              <a:gd name="T66" fmla="*/ 2147483647 w 40"/>
              <a:gd name="T67" fmla="*/ 2147483647 h 72"/>
              <a:gd name="T68" fmla="*/ 2147483647 w 40"/>
              <a:gd name="T69" fmla="*/ 2147483647 h 72"/>
              <a:gd name="T70" fmla="*/ 2147483647 w 40"/>
              <a:gd name="T71" fmla="*/ 2147483647 h 72"/>
              <a:gd name="T72" fmla="*/ 2147483647 w 40"/>
              <a:gd name="T73" fmla="*/ 2147483647 h 72"/>
              <a:gd name="T74" fmla="*/ 2147483647 w 40"/>
              <a:gd name="T75" fmla="*/ 2147483647 h 72"/>
              <a:gd name="T76" fmla="*/ 2147483647 w 40"/>
              <a:gd name="T77" fmla="*/ 2147483647 h 72"/>
              <a:gd name="T78" fmla="*/ 2147483647 w 40"/>
              <a:gd name="T79" fmla="*/ 2147483647 h 72"/>
              <a:gd name="T80" fmla="*/ 2147483647 w 40"/>
              <a:gd name="T81" fmla="*/ 2147483647 h 72"/>
              <a:gd name="T82" fmla="*/ 2147483647 w 40"/>
              <a:gd name="T83" fmla="*/ 2147483647 h 72"/>
              <a:gd name="T84" fmla="*/ 2147483647 w 40"/>
              <a:gd name="T85" fmla="*/ 2147483647 h 72"/>
              <a:gd name="T86" fmla="*/ 2147483647 w 40"/>
              <a:gd name="T87" fmla="*/ 2147483647 h 72"/>
              <a:gd name="T88" fmla="*/ 2147483647 w 40"/>
              <a:gd name="T89" fmla="*/ 2147483647 h 72"/>
              <a:gd name="T90" fmla="*/ 2147483647 w 40"/>
              <a:gd name="T91" fmla="*/ 2147483647 h 72"/>
              <a:gd name="T92" fmla="*/ 2147483647 w 40"/>
              <a:gd name="T93" fmla="*/ 2147483647 h 72"/>
              <a:gd name="T94" fmla="*/ 2147483647 w 40"/>
              <a:gd name="T95" fmla="*/ 0 h 72"/>
              <a:gd name="T96" fmla="*/ 2147483647 w 40"/>
              <a:gd name="T97" fmla="*/ 2147483647 h 72"/>
              <a:gd name="T98" fmla="*/ 2147483647 w 40"/>
              <a:gd name="T99" fmla="*/ 2147483647 h 72"/>
              <a:gd name="T100" fmla="*/ 2147483647 w 40"/>
              <a:gd name="T101" fmla="*/ 2147483647 h 72"/>
              <a:gd name="T102" fmla="*/ 2147483647 w 40"/>
              <a:gd name="T103" fmla="*/ 2147483647 h 72"/>
              <a:gd name="T104" fmla="*/ 2147483647 w 40"/>
              <a:gd name="T105" fmla="*/ 2147483647 h 72"/>
              <a:gd name="T106" fmla="*/ 2147483647 w 40"/>
              <a:gd name="T107" fmla="*/ 2147483647 h 72"/>
              <a:gd name="T108" fmla="*/ 2147483647 w 40"/>
              <a:gd name="T109" fmla="*/ 2147483647 h 7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0"/>
              <a:gd name="T166" fmla="*/ 0 h 72"/>
              <a:gd name="T167" fmla="*/ 40 w 40"/>
              <a:gd name="T168" fmla="*/ 72 h 7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0" h="72">
                <a:moveTo>
                  <a:pt x="1" y="5"/>
                </a:moveTo>
                <a:lnTo>
                  <a:pt x="4" y="45"/>
                </a:lnTo>
                <a:lnTo>
                  <a:pt x="4" y="46"/>
                </a:lnTo>
                <a:lnTo>
                  <a:pt x="4" y="47"/>
                </a:lnTo>
                <a:lnTo>
                  <a:pt x="4" y="49"/>
                </a:lnTo>
                <a:lnTo>
                  <a:pt x="5" y="52"/>
                </a:lnTo>
                <a:lnTo>
                  <a:pt x="6" y="56"/>
                </a:lnTo>
                <a:lnTo>
                  <a:pt x="4" y="59"/>
                </a:lnTo>
                <a:lnTo>
                  <a:pt x="4" y="60"/>
                </a:lnTo>
                <a:lnTo>
                  <a:pt x="2" y="63"/>
                </a:lnTo>
                <a:lnTo>
                  <a:pt x="0" y="65"/>
                </a:lnTo>
                <a:lnTo>
                  <a:pt x="0" y="68"/>
                </a:lnTo>
                <a:lnTo>
                  <a:pt x="0" y="71"/>
                </a:lnTo>
                <a:lnTo>
                  <a:pt x="0" y="72"/>
                </a:lnTo>
                <a:lnTo>
                  <a:pt x="1" y="72"/>
                </a:lnTo>
                <a:lnTo>
                  <a:pt x="2" y="72"/>
                </a:lnTo>
                <a:lnTo>
                  <a:pt x="2" y="71"/>
                </a:lnTo>
                <a:lnTo>
                  <a:pt x="2" y="70"/>
                </a:lnTo>
                <a:lnTo>
                  <a:pt x="5" y="70"/>
                </a:lnTo>
                <a:lnTo>
                  <a:pt x="8" y="69"/>
                </a:lnTo>
                <a:lnTo>
                  <a:pt x="12" y="71"/>
                </a:lnTo>
                <a:lnTo>
                  <a:pt x="13" y="71"/>
                </a:lnTo>
                <a:lnTo>
                  <a:pt x="14" y="68"/>
                </a:lnTo>
                <a:lnTo>
                  <a:pt x="16" y="68"/>
                </a:lnTo>
                <a:lnTo>
                  <a:pt x="17" y="69"/>
                </a:lnTo>
                <a:lnTo>
                  <a:pt x="18" y="70"/>
                </a:lnTo>
                <a:lnTo>
                  <a:pt x="19" y="69"/>
                </a:lnTo>
                <a:lnTo>
                  <a:pt x="20" y="65"/>
                </a:lnTo>
                <a:lnTo>
                  <a:pt x="21" y="64"/>
                </a:lnTo>
                <a:lnTo>
                  <a:pt x="22" y="64"/>
                </a:lnTo>
                <a:lnTo>
                  <a:pt x="24" y="66"/>
                </a:lnTo>
                <a:lnTo>
                  <a:pt x="27" y="66"/>
                </a:lnTo>
                <a:lnTo>
                  <a:pt x="28" y="63"/>
                </a:lnTo>
                <a:lnTo>
                  <a:pt x="33" y="56"/>
                </a:lnTo>
                <a:lnTo>
                  <a:pt x="33" y="53"/>
                </a:lnTo>
                <a:lnTo>
                  <a:pt x="34" y="53"/>
                </a:lnTo>
                <a:lnTo>
                  <a:pt x="37" y="53"/>
                </a:lnTo>
                <a:lnTo>
                  <a:pt x="38" y="52"/>
                </a:lnTo>
                <a:lnTo>
                  <a:pt x="40" y="51"/>
                </a:lnTo>
                <a:lnTo>
                  <a:pt x="40" y="50"/>
                </a:lnTo>
                <a:lnTo>
                  <a:pt x="40" y="47"/>
                </a:lnTo>
                <a:lnTo>
                  <a:pt x="40" y="45"/>
                </a:lnTo>
                <a:lnTo>
                  <a:pt x="35" y="1"/>
                </a:lnTo>
                <a:lnTo>
                  <a:pt x="35" y="0"/>
                </a:lnTo>
                <a:lnTo>
                  <a:pt x="9" y="3"/>
                </a:lnTo>
                <a:lnTo>
                  <a:pt x="8" y="4"/>
                </a:lnTo>
                <a:lnTo>
                  <a:pt x="6" y="5"/>
                </a:lnTo>
                <a:lnTo>
                  <a:pt x="5" y="6"/>
                </a:lnTo>
                <a:lnTo>
                  <a:pt x="3" y="6"/>
                </a:lnTo>
                <a:lnTo>
                  <a:pt x="1" y="5"/>
                </a:lnTo>
                <a:close/>
              </a:path>
            </a:pathLst>
          </a:custGeom>
          <a:solidFill>
            <a:srgbClr val="6987EB"/>
          </a:solidFill>
          <a:ln w="12700" cmpd="sng">
            <a:solidFill>
              <a:schemeClr val="tx1"/>
            </a:solidFill>
            <a:prstDash val="solid"/>
            <a:round/>
            <a:headEnd/>
            <a:tailEnd/>
          </a:ln>
        </p:spPr>
        <p:txBody>
          <a:bodyPr/>
          <a:lstStyle/>
          <a:p>
            <a:endParaRPr lang="en-US"/>
          </a:p>
        </p:txBody>
      </p:sp>
      <p:sp>
        <p:nvSpPr>
          <p:cNvPr id="31785" name="Freeform 56"/>
          <p:cNvSpPr>
            <a:spLocks/>
          </p:cNvSpPr>
          <p:nvPr/>
        </p:nvSpPr>
        <p:spPr bwMode="auto">
          <a:xfrm>
            <a:off x="5172075" y="4006008"/>
            <a:ext cx="338138" cy="642937"/>
          </a:xfrm>
          <a:custGeom>
            <a:avLst/>
            <a:gdLst>
              <a:gd name="T0" fmla="*/ 2147483647 w 47"/>
              <a:gd name="T1" fmla="*/ 0 h 83"/>
              <a:gd name="T2" fmla="*/ 2147483647 w 47"/>
              <a:gd name="T3" fmla="*/ 2147483647 h 83"/>
              <a:gd name="T4" fmla="*/ 2147483647 w 47"/>
              <a:gd name="T5" fmla="*/ 2147483647 h 83"/>
              <a:gd name="T6" fmla="*/ 2147483647 w 47"/>
              <a:gd name="T7" fmla="*/ 2147483647 h 83"/>
              <a:gd name="T8" fmla="*/ 2147483647 w 47"/>
              <a:gd name="T9" fmla="*/ 2147483647 h 83"/>
              <a:gd name="T10" fmla="*/ 2147483647 w 47"/>
              <a:gd name="T11" fmla="*/ 2147483647 h 83"/>
              <a:gd name="T12" fmla="*/ 2147483647 w 47"/>
              <a:gd name="T13" fmla="*/ 2147483647 h 83"/>
              <a:gd name="T14" fmla="*/ 2147483647 w 47"/>
              <a:gd name="T15" fmla="*/ 2147483647 h 83"/>
              <a:gd name="T16" fmla="*/ 2147483647 w 47"/>
              <a:gd name="T17" fmla="*/ 2147483647 h 83"/>
              <a:gd name="T18" fmla="*/ 2147483647 w 47"/>
              <a:gd name="T19" fmla="*/ 2147483647 h 83"/>
              <a:gd name="T20" fmla="*/ 2147483647 w 47"/>
              <a:gd name="T21" fmla="*/ 2147483647 h 83"/>
              <a:gd name="T22" fmla="*/ 2147483647 w 47"/>
              <a:gd name="T23" fmla="*/ 2147483647 h 83"/>
              <a:gd name="T24" fmla="*/ 2147483647 w 47"/>
              <a:gd name="T25" fmla="*/ 2147483647 h 83"/>
              <a:gd name="T26" fmla="*/ 2147483647 w 47"/>
              <a:gd name="T27" fmla="*/ 2147483647 h 83"/>
              <a:gd name="T28" fmla="*/ 2147483647 w 47"/>
              <a:gd name="T29" fmla="*/ 2147483647 h 83"/>
              <a:gd name="T30" fmla="*/ 2147483647 w 47"/>
              <a:gd name="T31" fmla="*/ 2147483647 h 83"/>
              <a:gd name="T32" fmla="*/ 2147483647 w 47"/>
              <a:gd name="T33" fmla="*/ 2147483647 h 83"/>
              <a:gd name="T34" fmla="*/ 2147483647 w 47"/>
              <a:gd name="T35" fmla="*/ 2147483647 h 83"/>
              <a:gd name="T36" fmla="*/ 2147483647 w 47"/>
              <a:gd name="T37" fmla="*/ 2147483647 h 83"/>
              <a:gd name="T38" fmla="*/ 2147483647 w 47"/>
              <a:gd name="T39" fmla="*/ 2147483647 h 83"/>
              <a:gd name="T40" fmla="*/ 2147483647 w 47"/>
              <a:gd name="T41" fmla="*/ 2147483647 h 83"/>
              <a:gd name="T42" fmla="*/ 2147483647 w 47"/>
              <a:gd name="T43" fmla="*/ 2147483647 h 83"/>
              <a:gd name="T44" fmla="*/ 2147483647 w 47"/>
              <a:gd name="T45" fmla="*/ 2147483647 h 83"/>
              <a:gd name="T46" fmla="*/ 2147483647 w 47"/>
              <a:gd name="T47" fmla="*/ 2147483647 h 83"/>
              <a:gd name="T48" fmla="*/ 2147483647 w 47"/>
              <a:gd name="T49" fmla="*/ 2147483647 h 83"/>
              <a:gd name="T50" fmla="*/ 2147483647 w 47"/>
              <a:gd name="T51" fmla="*/ 2147483647 h 83"/>
              <a:gd name="T52" fmla="*/ 2147483647 w 47"/>
              <a:gd name="T53" fmla="*/ 2147483647 h 83"/>
              <a:gd name="T54" fmla="*/ 2147483647 w 47"/>
              <a:gd name="T55" fmla="*/ 2147483647 h 83"/>
              <a:gd name="T56" fmla="*/ 2147483647 w 47"/>
              <a:gd name="T57" fmla="*/ 2147483647 h 83"/>
              <a:gd name="T58" fmla="*/ 2147483647 w 47"/>
              <a:gd name="T59" fmla="*/ 2147483647 h 83"/>
              <a:gd name="T60" fmla="*/ 2147483647 w 47"/>
              <a:gd name="T61" fmla="*/ 2147483647 h 83"/>
              <a:gd name="T62" fmla="*/ 2147483647 w 47"/>
              <a:gd name="T63" fmla="*/ 2147483647 h 83"/>
              <a:gd name="T64" fmla="*/ 2147483647 w 47"/>
              <a:gd name="T65" fmla="*/ 2147483647 h 83"/>
              <a:gd name="T66" fmla="*/ 0 w 47"/>
              <a:gd name="T67" fmla="*/ 2147483647 h 83"/>
              <a:gd name="T68" fmla="*/ 0 w 47"/>
              <a:gd name="T69" fmla="*/ 2147483647 h 83"/>
              <a:gd name="T70" fmla="*/ 2147483647 w 47"/>
              <a:gd name="T71" fmla="*/ 2147483647 h 83"/>
              <a:gd name="T72" fmla="*/ 2147483647 w 47"/>
              <a:gd name="T73" fmla="*/ 2147483647 h 83"/>
              <a:gd name="T74" fmla="*/ 2147483647 w 47"/>
              <a:gd name="T75" fmla="*/ 2147483647 h 83"/>
              <a:gd name="T76" fmla="*/ 2147483647 w 47"/>
              <a:gd name="T77" fmla="*/ 2147483647 h 83"/>
              <a:gd name="T78" fmla="*/ 2147483647 w 47"/>
              <a:gd name="T79" fmla="*/ 2147483647 h 83"/>
              <a:gd name="T80" fmla="*/ 2147483647 w 47"/>
              <a:gd name="T81" fmla="*/ 2147483647 h 83"/>
              <a:gd name="T82" fmla="*/ 2147483647 w 47"/>
              <a:gd name="T83" fmla="*/ 2147483647 h 83"/>
              <a:gd name="T84" fmla="*/ 2147483647 w 47"/>
              <a:gd name="T85" fmla="*/ 2147483647 h 83"/>
              <a:gd name="T86" fmla="*/ 2147483647 w 47"/>
              <a:gd name="T87" fmla="*/ 2147483647 h 83"/>
              <a:gd name="T88" fmla="*/ 2147483647 w 47"/>
              <a:gd name="T89" fmla="*/ 2147483647 h 83"/>
              <a:gd name="T90" fmla="*/ 2147483647 w 47"/>
              <a:gd name="T91" fmla="*/ 2147483647 h 83"/>
              <a:gd name="T92" fmla="*/ 2147483647 w 47"/>
              <a:gd name="T93" fmla="*/ 2147483647 h 83"/>
              <a:gd name="T94" fmla="*/ 2147483647 w 47"/>
              <a:gd name="T95" fmla="*/ 2147483647 h 83"/>
              <a:gd name="T96" fmla="*/ 2147483647 w 47"/>
              <a:gd name="T97" fmla="*/ 2147483647 h 83"/>
              <a:gd name="T98" fmla="*/ 2147483647 w 47"/>
              <a:gd name="T99" fmla="*/ 2147483647 h 83"/>
              <a:gd name="T100" fmla="*/ 2147483647 w 47"/>
              <a:gd name="T101" fmla="*/ 2147483647 h 83"/>
              <a:gd name="T102" fmla="*/ 2147483647 w 47"/>
              <a:gd name="T103" fmla="*/ 2147483647 h 83"/>
              <a:gd name="T104" fmla="*/ 2147483647 w 47"/>
              <a:gd name="T105" fmla="*/ 0 h 83"/>
              <a:gd name="T106" fmla="*/ 2147483647 w 47"/>
              <a:gd name="T107" fmla="*/ 0 h 8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7"/>
              <a:gd name="T163" fmla="*/ 0 h 83"/>
              <a:gd name="T164" fmla="*/ 47 w 47"/>
              <a:gd name="T165" fmla="*/ 83 h 8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7" h="83">
                <a:moveTo>
                  <a:pt x="44" y="0"/>
                </a:moveTo>
                <a:lnTo>
                  <a:pt x="15" y="2"/>
                </a:lnTo>
                <a:lnTo>
                  <a:pt x="15" y="3"/>
                </a:lnTo>
                <a:lnTo>
                  <a:pt x="12" y="5"/>
                </a:lnTo>
                <a:lnTo>
                  <a:pt x="12" y="8"/>
                </a:lnTo>
                <a:lnTo>
                  <a:pt x="12" y="11"/>
                </a:lnTo>
                <a:lnTo>
                  <a:pt x="11" y="12"/>
                </a:lnTo>
                <a:lnTo>
                  <a:pt x="9" y="14"/>
                </a:lnTo>
                <a:lnTo>
                  <a:pt x="7" y="16"/>
                </a:lnTo>
                <a:lnTo>
                  <a:pt x="6" y="17"/>
                </a:lnTo>
                <a:lnTo>
                  <a:pt x="6" y="19"/>
                </a:lnTo>
                <a:lnTo>
                  <a:pt x="5" y="21"/>
                </a:lnTo>
                <a:lnTo>
                  <a:pt x="5" y="22"/>
                </a:lnTo>
                <a:lnTo>
                  <a:pt x="4" y="25"/>
                </a:lnTo>
                <a:lnTo>
                  <a:pt x="3" y="27"/>
                </a:lnTo>
                <a:lnTo>
                  <a:pt x="4" y="30"/>
                </a:lnTo>
                <a:lnTo>
                  <a:pt x="5" y="31"/>
                </a:lnTo>
                <a:lnTo>
                  <a:pt x="5" y="33"/>
                </a:lnTo>
                <a:lnTo>
                  <a:pt x="5" y="34"/>
                </a:lnTo>
                <a:lnTo>
                  <a:pt x="4" y="36"/>
                </a:lnTo>
                <a:lnTo>
                  <a:pt x="5" y="37"/>
                </a:lnTo>
                <a:lnTo>
                  <a:pt x="4" y="38"/>
                </a:lnTo>
                <a:lnTo>
                  <a:pt x="6" y="42"/>
                </a:lnTo>
                <a:lnTo>
                  <a:pt x="6" y="45"/>
                </a:lnTo>
                <a:lnTo>
                  <a:pt x="7" y="47"/>
                </a:lnTo>
                <a:lnTo>
                  <a:pt x="8" y="48"/>
                </a:lnTo>
                <a:lnTo>
                  <a:pt x="8" y="49"/>
                </a:lnTo>
                <a:lnTo>
                  <a:pt x="6" y="50"/>
                </a:lnTo>
                <a:lnTo>
                  <a:pt x="6" y="51"/>
                </a:lnTo>
                <a:lnTo>
                  <a:pt x="5" y="54"/>
                </a:lnTo>
                <a:lnTo>
                  <a:pt x="3" y="59"/>
                </a:lnTo>
                <a:lnTo>
                  <a:pt x="0" y="66"/>
                </a:lnTo>
                <a:lnTo>
                  <a:pt x="0" y="71"/>
                </a:lnTo>
                <a:lnTo>
                  <a:pt x="27" y="70"/>
                </a:lnTo>
                <a:lnTo>
                  <a:pt x="27" y="71"/>
                </a:lnTo>
                <a:lnTo>
                  <a:pt x="26" y="73"/>
                </a:lnTo>
                <a:lnTo>
                  <a:pt x="27" y="77"/>
                </a:lnTo>
                <a:lnTo>
                  <a:pt x="29" y="80"/>
                </a:lnTo>
                <a:lnTo>
                  <a:pt x="30" y="83"/>
                </a:lnTo>
                <a:lnTo>
                  <a:pt x="32" y="83"/>
                </a:lnTo>
                <a:lnTo>
                  <a:pt x="35" y="81"/>
                </a:lnTo>
                <a:lnTo>
                  <a:pt x="41" y="79"/>
                </a:lnTo>
                <a:lnTo>
                  <a:pt x="43" y="79"/>
                </a:lnTo>
                <a:lnTo>
                  <a:pt x="45" y="78"/>
                </a:lnTo>
                <a:lnTo>
                  <a:pt x="46" y="79"/>
                </a:lnTo>
                <a:lnTo>
                  <a:pt x="47" y="80"/>
                </a:lnTo>
                <a:lnTo>
                  <a:pt x="47" y="79"/>
                </a:lnTo>
                <a:lnTo>
                  <a:pt x="44" y="54"/>
                </a:lnTo>
                <a:lnTo>
                  <a:pt x="44" y="52"/>
                </a:lnTo>
                <a:lnTo>
                  <a:pt x="45" y="2"/>
                </a:lnTo>
                <a:lnTo>
                  <a:pt x="44" y="0"/>
                </a:lnTo>
                <a:close/>
              </a:path>
            </a:pathLst>
          </a:custGeom>
          <a:solidFill>
            <a:srgbClr val="6987EB"/>
          </a:solidFill>
          <a:ln w="12700" cmpd="sng">
            <a:solidFill>
              <a:schemeClr val="tx1"/>
            </a:solidFill>
            <a:prstDash val="solid"/>
            <a:round/>
            <a:headEnd/>
            <a:tailEnd/>
          </a:ln>
        </p:spPr>
        <p:txBody>
          <a:bodyPr/>
          <a:lstStyle/>
          <a:p>
            <a:endParaRPr lang="en-US"/>
          </a:p>
        </p:txBody>
      </p:sp>
      <p:sp>
        <p:nvSpPr>
          <p:cNvPr id="31786" name="Freeform 57"/>
          <p:cNvSpPr>
            <a:spLocks/>
          </p:cNvSpPr>
          <p:nvPr/>
        </p:nvSpPr>
        <p:spPr bwMode="auto">
          <a:xfrm>
            <a:off x="6111875" y="2891583"/>
            <a:ext cx="569913" cy="395287"/>
          </a:xfrm>
          <a:custGeom>
            <a:avLst/>
            <a:gdLst>
              <a:gd name="T0" fmla="*/ 2147483647 w 79"/>
              <a:gd name="T1" fmla="*/ 2147483647 h 51"/>
              <a:gd name="T2" fmla="*/ 2147483647 w 79"/>
              <a:gd name="T3" fmla="*/ 2147483647 h 51"/>
              <a:gd name="T4" fmla="*/ 2147483647 w 79"/>
              <a:gd name="T5" fmla="*/ 2147483647 h 51"/>
              <a:gd name="T6" fmla="*/ 2147483647 w 79"/>
              <a:gd name="T7" fmla="*/ 2147483647 h 51"/>
              <a:gd name="T8" fmla="*/ 2147483647 w 79"/>
              <a:gd name="T9" fmla="*/ 2147483647 h 51"/>
              <a:gd name="T10" fmla="*/ 2147483647 w 79"/>
              <a:gd name="T11" fmla="*/ 2147483647 h 51"/>
              <a:gd name="T12" fmla="*/ 2147483647 w 79"/>
              <a:gd name="T13" fmla="*/ 2147483647 h 51"/>
              <a:gd name="T14" fmla="*/ 2147483647 w 79"/>
              <a:gd name="T15" fmla="*/ 2147483647 h 51"/>
              <a:gd name="T16" fmla="*/ 2147483647 w 79"/>
              <a:gd name="T17" fmla="*/ 2147483647 h 51"/>
              <a:gd name="T18" fmla="*/ 2147483647 w 79"/>
              <a:gd name="T19" fmla="*/ 2147483647 h 51"/>
              <a:gd name="T20" fmla="*/ 2147483647 w 79"/>
              <a:gd name="T21" fmla="*/ 2147483647 h 51"/>
              <a:gd name="T22" fmla="*/ 2147483647 w 79"/>
              <a:gd name="T23" fmla="*/ 2147483647 h 51"/>
              <a:gd name="T24" fmla="*/ 2147483647 w 79"/>
              <a:gd name="T25" fmla="*/ 2147483647 h 51"/>
              <a:gd name="T26" fmla="*/ 2147483647 w 79"/>
              <a:gd name="T27" fmla="*/ 2147483647 h 51"/>
              <a:gd name="T28" fmla="*/ 2147483647 w 79"/>
              <a:gd name="T29" fmla="*/ 2147483647 h 51"/>
              <a:gd name="T30" fmla="*/ 2147483647 w 79"/>
              <a:gd name="T31" fmla="*/ 2147483647 h 51"/>
              <a:gd name="T32" fmla="*/ 2147483647 w 79"/>
              <a:gd name="T33" fmla="*/ 2147483647 h 51"/>
              <a:gd name="T34" fmla="*/ 2147483647 w 79"/>
              <a:gd name="T35" fmla="*/ 2147483647 h 51"/>
              <a:gd name="T36" fmla="*/ 2147483647 w 79"/>
              <a:gd name="T37" fmla="*/ 2147483647 h 51"/>
              <a:gd name="T38" fmla="*/ 2147483647 w 79"/>
              <a:gd name="T39" fmla="*/ 2147483647 h 51"/>
              <a:gd name="T40" fmla="*/ 2147483647 w 79"/>
              <a:gd name="T41" fmla="*/ 2147483647 h 51"/>
              <a:gd name="T42" fmla="*/ 2147483647 w 79"/>
              <a:gd name="T43" fmla="*/ 2147483647 h 51"/>
              <a:gd name="T44" fmla="*/ 2147483647 w 79"/>
              <a:gd name="T45" fmla="*/ 2147483647 h 51"/>
              <a:gd name="T46" fmla="*/ 2147483647 w 79"/>
              <a:gd name="T47" fmla="*/ 2147483647 h 51"/>
              <a:gd name="T48" fmla="*/ 2147483647 w 79"/>
              <a:gd name="T49" fmla="*/ 2147483647 h 51"/>
              <a:gd name="T50" fmla="*/ 2147483647 w 79"/>
              <a:gd name="T51" fmla="*/ 2147483647 h 51"/>
              <a:gd name="T52" fmla="*/ 2147483647 w 79"/>
              <a:gd name="T53" fmla="*/ 2147483647 h 51"/>
              <a:gd name="T54" fmla="*/ 2147483647 w 79"/>
              <a:gd name="T55" fmla="*/ 2147483647 h 51"/>
              <a:gd name="T56" fmla="*/ 2147483647 w 79"/>
              <a:gd name="T57" fmla="*/ 2147483647 h 51"/>
              <a:gd name="T58" fmla="*/ 2147483647 w 79"/>
              <a:gd name="T59" fmla="*/ 2147483647 h 51"/>
              <a:gd name="T60" fmla="*/ 2147483647 w 79"/>
              <a:gd name="T61" fmla="*/ 2147483647 h 51"/>
              <a:gd name="T62" fmla="*/ 2147483647 w 79"/>
              <a:gd name="T63" fmla="*/ 2147483647 h 51"/>
              <a:gd name="T64" fmla="*/ 2147483647 w 79"/>
              <a:gd name="T65" fmla="*/ 2147483647 h 51"/>
              <a:gd name="T66" fmla="*/ 2147483647 w 79"/>
              <a:gd name="T67" fmla="*/ 2147483647 h 51"/>
              <a:gd name="T68" fmla="*/ 2147483647 w 79"/>
              <a:gd name="T69" fmla="*/ 2147483647 h 51"/>
              <a:gd name="T70" fmla="*/ 2147483647 w 79"/>
              <a:gd name="T71" fmla="*/ 2147483647 h 51"/>
              <a:gd name="T72" fmla="*/ 2147483647 w 79"/>
              <a:gd name="T73" fmla="*/ 2147483647 h 51"/>
              <a:gd name="T74" fmla="*/ 2147483647 w 79"/>
              <a:gd name="T75" fmla="*/ 2147483647 h 51"/>
              <a:gd name="T76" fmla="*/ 2147483647 w 79"/>
              <a:gd name="T77" fmla="*/ 2147483647 h 51"/>
              <a:gd name="T78" fmla="*/ 2147483647 w 79"/>
              <a:gd name="T79" fmla="*/ 2147483647 h 51"/>
              <a:gd name="T80" fmla="*/ 2147483647 w 79"/>
              <a:gd name="T81" fmla="*/ 2147483647 h 51"/>
              <a:gd name="T82" fmla="*/ 2147483647 w 79"/>
              <a:gd name="T83" fmla="*/ 2147483647 h 51"/>
              <a:gd name="T84" fmla="*/ 2147483647 w 79"/>
              <a:gd name="T85" fmla="*/ 2147483647 h 51"/>
              <a:gd name="T86" fmla="*/ 2147483647 w 79"/>
              <a:gd name="T87" fmla="*/ 2147483647 h 51"/>
              <a:gd name="T88" fmla="*/ 2147483647 w 79"/>
              <a:gd name="T89" fmla="*/ 0 h 51"/>
              <a:gd name="T90" fmla="*/ 2147483647 w 79"/>
              <a:gd name="T91" fmla="*/ 2147483647 h 51"/>
              <a:gd name="T92" fmla="*/ 2147483647 w 79"/>
              <a:gd name="T93" fmla="*/ 2147483647 h 51"/>
              <a:gd name="T94" fmla="*/ 2147483647 w 79"/>
              <a:gd name="T95" fmla="*/ 2147483647 h 51"/>
              <a:gd name="T96" fmla="*/ 2147483647 w 79"/>
              <a:gd name="T97" fmla="*/ 2147483647 h 51"/>
              <a:gd name="T98" fmla="*/ 2147483647 w 79"/>
              <a:gd name="T99" fmla="*/ 2147483647 h 51"/>
              <a:gd name="T100" fmla="*/ 2147483647 w 79"/>
              <a:gd name="T101" fmla="*/ 2147483647 h 51"/>
              <a:gd name="T102" fmla="*/ 2147483647 w 79"/>
              <a:gd name="T103" fmla="*/ 2147483647 h 51"/>
              <a:gd name="T104" fmla="*/ 2147483647 w 79"/>
              <a:gd name="T105" fmla="*/ 2147483647 h 51"/>
              <a:gd name="T106" fmla="*/ 0 w 79"/>
              <a:gd name="T107" fmla="*/ 2147483647 h 51"/>
              <a:gd name="T108" fmla="*/ 2147483647 w 79"/>
              <a:gd name="T109" fmla="*/ 2147483647 h 51"/>
              <a:gd name="T110" fmla="*/ 2147483647 w 79"/>
              <a:gd name="T111" fmla="*/ 2147483647 h 51"/>
              <a:gd name="T112" fmla="*/ 2147483647 w 79"/>
              <a:gd name="T113" fmla="*/ 2147483647 h 51"/>
              <a:gd name="T114" fmla="*/ 2147483647 w 79"/>
              <a:gd name="T115" fmla="*/ 2147483647 h 5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9"/>
              <a:gd name="T175" fmla="*/ 0 h 51"/>
              <a:gd name="T176" fmla="*/ 79 w 79"/>
              <a:gd name="T177" fmla="*/ 51 h 5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9" h="51">
                <a:moveTo>
                  <a:pt x="19" y="49"/>
                </a:moveTo>
                <a:lnTo>
                  <a:pt x="55" y="42"/>
                </a:lnTo>
                <a:lnTo>
                  <a:pt x="66" y="40"/>
                </a:lnTo>
                <a:lnTo>
                  <a:pt x="67" y="40"/>
                </a:lnTo>
                <a:lnTo>
                  <a:pt x="67" y="39"/>
                </a:lnTo>
                <a:lnTo>
                  <a:pt x="67" y="38"/>
                </a:lnTo>
                <a:lnTo>
                  <a:pt x="68" y="37"/>
                </a:lnTo>
                <a:lnTo>
                  <a:pt x="70" y="37"/>
                </a:lnTo>
                <a:lnTo>
                  <a:pt x="71" y="37"/>
                </a:lnTo>
                <a:lnTo>
                  <a:pt x="74" y="35"/>
                </a:lnTo>
                <a:lnTo>
                  <a:pt x="74" y="33"/>
                </a:lnTo>
                <a:lnTo>
                  <a:pt x="77" y="31"/>
                </a:lnTo>
                <a:lnTo>
                  <a:pt x="79" y="30"/>
                </a:lnTo>
                <a:lnTo>
                  <a:pt x="79" y="29"/>
                </a:lnTo>
                <a:lnTo>
                  <a:pt x="77" y="28"/>
                </a:lnTo>
                <a:lnTo>
                  <a:pt x="76" y="27"/>
                </a:lnTo>
                <a:lnTo>
                  <a:pt x="75" y="27"/>
                </a:lnTo>
                <a:lnTo>
                  <a:pt x="75" y="26"/>
                </a:lnTo>
                <a:lnTo>
                  <a:pt x="73" y="26"/>
                </a:lnTo>
                <a:lnTo>
                  <a:pt x="73" y="24"/>
                </a:lnTo>
                <a:lnTo>
                  <a:pt x="71" y="24"/>
                </a:lnTo>
                <a:lnTo>
                  <a:pt x="71" y="23"/>
                </a:lnTo>
                <a:lnTo>
                  <a:pt x="71" y="20"/>
                </a:lnTo>
                <a:lnTo>
                  <a:pt x="72" y="20"/>
                </a:lnTo>
                <a:lnTo>
                  <a:pt x="71" y="18"/>
                </a:lnTo>
                <a:lnTo>
                  <a:pt x="70" y="17"/>
                </a:lnTo>
                <a:lnTo>
                  <a:pt x="71" y="16"/>
                </a:lnTo>
                <a:lnTo>
                  <a:pt x="72" y="15"/>
                </a:lnTo>
                <a:lnTo>
                  <a:pt x="73" y="12"/>
                </a:lnTo>
                <a:lnTo>
                  <a:pt x="73" y="11"/>
                </a:lnTo>
                <a:lnTo>
                  <a:pt x="74" y="10"/>
                </a:lnTo>
                <a:lnTo>
                  <a:pt x="74" y="9"/>
                </a:lnTo>
                <a:lnTo>
                  <a:pt x="73" y="9"/>
                </a:lnTo>
                <a:lnTo>
                  <a:pt x="70" y="8"/>
                </a:lnTo>
                <a:lnTo>
                  <a:pt x="69" y="7"/>
                </a:lnTo>
                <a:lnTo>
                  <a:pt x="69" y="6"/>
                </a:lnTo>
                <a:lnTo>
                  <a:pt x="67" y="3"/>
                </a:lnTo>
                <a:lnTo>
                  <a:pt x="66" y="3"/>
                </a:lnTo>
                <a:lnTo>
                  <a:pt x="66" y="2"/>
                </a:lnTo>
                <a:lnTo>
                  <a:pt x="65" y="2"/>
                </a:lnTo>
                <a:lnTo>
                  <a:pt x="65" y="1"/>
                </a:lnTo>
                <a:lnTo>
                  <a:pt x="64" y="0"/>
                </a:lnTo>
                <a:lnTo>
                  <a:pt x="9" y="11"/>
                </a:lnTo>
                <a:lnTo>
                  <a:pt x="8" y="7"/>
                </a:lnTo>
                <a:lnTo>
                  <a:pt x="5" y="10"/>
                </a:lnTo>
                <a:lnTo>
                  <a:pt x="4" y="9"/>
                </a:lnTo>
                <a:lnTo>
                  <a:pt x="3" y="11"/>
                </a:lnTo>
                <a:lnTo>
                  <a:pt x="1" y="13"/>
                </a:lnTo>
                <a:lnTo>
                  <a:pt x="0" y="14"/>
                </a:lnTo>
                <a:lnTo>
                  <a:pt x="4" y="36"/>
                </a:lnTo>
                <a:lnTo>
                  <a:pt x="6" y="51"/>
                </a:lnTo>
                <a:lnTo>
                  <a:pt x="19" y="49"/>
                </a:lnTo>
                <a:close/>
              </a:path>
            </a:pathLst>
          </a:custGeom>
          <a:solidFill>
            <a:srgbClr val="6987EB"/>
          </a:solidFill>
          <a:ln w="12700" cmpd="sng">
            <a:solidFill>
              <a:schemeClr val="tx1"/>
            </a:solidFill>
            <a:prstDash val="solid"/>
            <a:round/>
            <a:headEnd/>
            <a:tailEnd/>
          </a:ln>
        </p:spPr>
        <p:txBody>
          <a:bodyPr/>
          <a:lstStyle/>
          <a:p>
            <a:endParaRPr lang="en-US"/>
          </a:p>
        </p:txBody>
      </p:sp>
      <p:sp>
        <p:nvSpPr>
          <p:cNvPr id="31787" name="Freeform 58"/>
          <p:cNvSpPr>
            <a:spLocks/>
          </p:cNvSpPr>
          <p:nvPr/>
        </p:nvSpPr>
        <p:spPr bwMode="auto">
          <a:xfrm>
            <a:off x="5922963" y="3286870"/>
            <a:ext cx="738187" cy="455613"/>
          </a:xfrm>
          <a:custGeom>
            <a:avLst/>
            <a:gdLst>
              <a:gd name="T0" fmla="*/ 2147483647 w 102"/>
              <a:gd name="T1" fmla="*/ 2147483647 h 59"/>
              <a:gd name="T2" fmla="*/ 2147483647 w 102"/>
              <a:gd name="T3" fmla="*/ 2147483647 h 59"/>
              <a:gd name="T4" fmla="*/ 2147483647 w 102"/>
              <a:gd name="T5" fmla="*/ 2147483647 h 59"/>
              <a:gd name="T6" fmla="*/ 2147483647 w 102"/>
              <a:gd name="T7" fmla="*/ 2147483647 h 59"/>
              <a:gd name="T8" fmla="*/ 2147483647 w 102"/>
              <a:gd name="T9" fmla="*/ 2147483647 h 59"/>
              <a:gd name="T10" fmla="*/ 2147483647 w 102"/>
              <a:gd name="T11" fmla="*/ 2147483647 h 59"/>
              <a:gd name="T12" fmla="*/ 2147483647 w 102"/>
              <a:gd name="T13" fmla="*/ 2147483647 h 59"/>
              <a:gd name="T14" fmla="*/ 2147483647 w 102"/>
              <a:gd name="T15" fmla="*/ 2147483647 h 59"/>
              <a:gd name="T16" fmla="*/ 2147483647 w 102"/>
              <a:gd name="T17" fmla="*/ 2147483647 h 59"/>
              <a:gd name="T18" fmla="*/ 2147483647 w 102"/>
              <a:gd name="T19" fmla="*/ 2147483647 h 59"/>
              <a:gd name="T20" fmla="*/ 2147483647 w 102"/>
              <a:gd name="T21" fmla="*/ 2147483647 h 59"/>
              <a:gd name="T22" fmla="*/ 2147483647 w 102"/>
              <a:gd name="T23" fmla="*/ 2147483647 h 59"/>
              <a:gd name="T24" fmla="*/ 2147483647 w 102"/>
              <a:gd name="T25" fmla="*/ 2147483647 h 59"/>
              <a:gd name="T26" fmla="*/ 2147483647 w 102"/>
              <a:gd name="T27" fmla="*/ 2147483647 h 59"/>
              <a:gd name="T28" fmla="*/ 2147483647 w 102"/>
              <a:gd name="T29" fmla="*/ 2147483647 h 59"/>
              <a:gd name="T30" fmla="*/ 2147483647 w 102"/>
              <a:gd name="T31" fmla="*/ 2147483647 h 59"/>
              <a:gd name="T32" fmla="*/ 2147483647 w 102"/>
              <a:gd name="T33" fmla="*/ 2147483647 h 59"/>
              <a:gd name="T34" fmla="*/ 2147483647 w 102"/>
              <a:gd name="T35" fmla="*/ 2147483647 h 59"/>
              <a:gd name="T36" fmla="*/ 2147483647 w 102"/>
              <a:gd name="T37" fmla="*/ 2147483647 h 59"/>
              <a:gd name="T38" fmla="*/ 2147483647 w 102"/>
              <a:gd name="T39" fmla="*/ 2147483647 h 59"/>
              <a:gd name="T40" fmla="*/ 2147483647 w 102"/>
              <a:gd name="T41" fmla="*/ 2147483647 h 59"/>
              <a:gd name="T42" fmla="*/ 2147483647 w 102"/>
              <a:gd name="T43" fmla="*/ 2147483647 h 59"/>
              <a:gd name="T44" fmla="*/ 2147483647 w 102"/>
              <a:gd name="T45" fmla="*/ 2147483647 h 59"/>
              <a:gd name="T46" fmla="*/ 2147483647 w 102"/>
              <a:gd name="T47" fmla="*/ 2147483647 h 59"/>
              <a:gd name="T48" fmla="*/ 2147483647 w 102"/>
              <a:gd name="T49" fmla="*/ 2147483647 h 59"/>
              <a:gd name="T50" fmla="*/ 2147483647 w 102"/>
              <a:gd name="T51" fmla="*/ 2147483647 h 59"/>
              <a:gd name="T52" fmla="*/ 2147483647 w 102"/>
              <a:gd name="T53" fmla="*/ 2147483647 h 59"/>
              <a:gd name="T54" fmla="*/ 2147483647 w 102"/>
              <a:gd name="T55" fmla="*/ 2147483647 h 59"/>
              <a:gd name="T56" fmla="*/ 2147483647 w 102"/>
              <a:gd name="T57" fmla="*/ 2147483647 h 59"/>
              <a:gd name="T58" fmla="*/ 2147483647 w 102"/>
              <a:gd name="T59" fmla="*/ 2147483647 h 59"/>
              <a:gd name="T60" fmla="*/ 2147483647 w 102"/>
              <a:gd name="T61" fmla="*/ 2147483647 h 59"/>
              <a:gd name="T62" fmla="*/ 2147483647 w 102"/>
              <a:gd name="T63" fmla="*/ 2147483647 h 59"/>
              <a:gd name="T64" fmla="*/ 2147483647 w 102"/>
              <a:gd name="T65" fmla="*/ 2147483647 h 59"/>
              <a:gd name="T66" fmla="*/ 2147483647 w 102"/>
              <a:gd name="T67" fmla="*/ 2147483647 h 59"/>
              <a:gd name="T68" fmla="*/ 2147483647 w 102"/>
              <a:gd name="T69" fmla="*/ 2147483647 h 59"/>
              <a:gd name="T70" fmla="*/ 2147483647 w 102"/>
              <a:gd name="T71" fmla="*/ 2147483647 h 59"/>
              <a:gd name="T72" fmla="*/ 2147483647 w 102"/>
              <a:gd name="T73" fmla="*/ 2147483647 h 59"/>
              <a:gd name="T74" fmla="*/ 2147483647 w 102"/>
              <a:gd name="T75" fmla="*/ 2147483647 h 59"/>
              <a:gd name="T76" fmla="*/ 2147483647 w 102"/>
              <a:gd name="T77" fmla="*/ 2147483647 h 59"/>
              <a:gd name="T78" fmla="*/ 2147483647 w 102"/>
              <a:gd name="T79" fmla="*/ 2147483647 h 59"/>
              <a:gd name="T80" fmla="*/ 2147483647 w 102"/>
              <a:gd name="T81" fmla="*/ 2147483647 h 59"/>
              <a:gd name="T82" fmla="*/ 2147483647 w 102"/>
              <a:gd name="T83" fmla="*/ 2147483647 h 59"/>
              <a:gd name="T84" fmla="*/ 2147483647 w 102"/>
              <a:gd name="T85" fmla="*/ 2147483647 h 5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2"/>
              <a:gd name="T130" fmla="*/ 0 h 59"/>
              <a:gd name="T131" fmla="*/ 102 w 102"/>
              <a:gd name="T132" fmla="*/ 59 h 5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2" h="59">
                <a:moveTo>
                  <a:pt x="101" y="43"/>
                </a:moveTo>
                <a:lnTo>
                  <a:pt x="67" y="50"/>
                </a:lnTo>
                <a:lnTo>
                  <a:pt x="31" y="55"/>
                </a:lnTo>
                <a:lnTo>
                  <a:pt x="29" y="56"/>
                </a:lnTo>
                <a:lnTo>
                  <a:pt x="26" y="56"/>
                </a:lnTo>
                <a:lnTo>
                  <a:pt x="26" y="55"/>
                </a:lnTo>
                <a:lnTo>
                  <a:pt x="22" y="56"/>
                </a:lnTo>
                <a:lnTo>
                  <a:pt x="0" y="59"/>
                </a:lnTo>
                <a:lnTo>
                  <a:pt x="0" y="58"/>
                </a:lnTo>
                <a:lnTo>
                  <a:pt x="5" y="56"/>
                </a:lnTo>
                <a:lnTo>
                  <a:pt x="6" y="55"/>
                </a:lnTo>
                <a:lnTo>
                  <a:pt x="9" y="53"/>
                </a:lnTo>
                <a:lnTo>
                  <a:pt x="9" y="52"/>
                </a:lnTo>
                <a:lnTo>
                  <a:pt x="9" y="51"/>
                </a:lnTo>
                <a:lnTo>
                  <a:pt x="10" y="50"/>
                </a:lnTo>
                <a:lnTo>
                  <a:pt x="10" y="49"/>
                </a:lnTo>
                <a:lnTo>
                  <a:pt x="12" y="47"/>
                </a:lnTo>
                <a:lnTo>
                  <a:pt x="19" y="41"/>
                </a:lnTo>
                <a:lnTo>
                  <a:pt x="19" y="40"/>
                </a:lnTo>
                <a:lnTo>
                  <a:pt x="20" y="41"/>
                </a:lnTo>
                <a:lnTo>
                  <a:pt x="19" y="42"/>
                </a:lnTo>
                <a:lnTo>
                  <a:pt x="21" y="44"/>
                </a:lnTo>
                <a:lnTo>
                  <a:pt x="24" y="45"/>
                </a:lnTo>
                <a:lnTo>
                  <a:pt x="26" y="45"/>
                </a:lnTo>
                <a:lnTo>
                  <a:pt x="27" y="44"/>
                </a:lnTo>
                <a:lnTo>
                  <a:pt x="27" y="43"/>
                </a:lnTo>
                <a:lnTo>
                  <a:pt x="28" y="42"/>
                </a:lnTo>
                <a:lnTo>
                  <a:pt x="29" y="43"/>
                </a:lnTo>
                <a:lnTo>
                  <a:pt x="30" y="44"/>
                </a:lnTo>
                <a:lnTo>
                  <a:pt x="31" y="43"/>
                </a:lnTo>
                <a:lnTo>
                  <a:pt x="34" y="42"/>
                </a:lnTo>
                <a:lnTo>
                  <a:pt x="35" y="40"/>
                </a:lnTo>
                <a:lnTo>
                  <a:pt x="36" y="41"/>
                </a:lnTo>
                <a:lnTo>
                  <a:pt x="39" y="38"/>
                </a:lnTo>
                <a:lnTo>
                  <a:pt x="40" y="39"/>
                </a:lnTo>
                <a:lnTo>
                  <a:pt x="42" y="36"/>
                </a:lnTo>
                <a:lnTo>
                  <a:pt x="41" y="35"/>
                </a:lnTo>
                <a:lnTo>
                  <a:pt x="42" y="33"/>
                </a:lnTo>
                <a:lnTo>
                  <a:pt x="44" y="28"/>
                </a:lnTo>
                <a:lnTo>
                  <a:pt x="47" y="17"/>
                </a:lnTo>
                <a:lnTo>
                  <a:pt x="49" y="18"/>
                </a:lnTo>
                <a:lnTo>
                  <a:pt x="49" y="19"/>
                </a:lnTo>
                <a:lnTo>
                  <a:pt x="50" y="20"/>
                </a:lnTo>
                <a:lnTo>
                  <a:pt x="52" y="19"/>
                </a:lnTo>
                <a:lnTo>
                  <a:pt x="53" y="17"/>
                </a:lnTo>
                <a:lnTo>
                  <a:pt x="54" y="13"/>
                </a:lnTo>
                <a:lnTo>
                  <a:pt x="55" y="12"/>
                </a:lnTo>
                <a:lnTo>
                  <a:pt x="57" y="12"/>
                </a:lnTo>
                <a:lnTo>
                  <a:pt x="58" y="10"/>
                </a:lnTo>
                <a:lnTo>
                  <a:pt x="59" y="10"/>
                </a:lnTo>
                <a:lnTo>
                  <a:pt x="60" y="8"/>
                </a:lnTo>
                <a:lnTo>
                  <a:pt x="60" y="6"/>
                </a:lnTo>
                <a:lnTo>
                  <a:pt x="61" y="5"/>
                </a:lnTo>
                <a:lnTo>
                  <a:pt x="61" y="4"/>
                </a:lnTo>
                <a:lnTo>
                  <a:pt x="61" y="1"/>
                </a:lnTo>
                <a:lnTo>
                  <a:pt x="61" y="0"/>
                </a:lnTo>
                <a:lnTo>
                  <a:pt x="62" y="0"/>
                </a:lnTo>
                <a:lnTo>
                  <a:pt x="68" y="4"/>
                </a:lnTo>
                <a:lnTo>
                  <a:pt x="69" y="4"/>
                </a:lnTo>
                <a:lnTo>
                  <a:pt x="70" y="1"/>
                </a:lnTo>
                <a:lnTo>
                  <a:pt x="71" y="1"/>
                </a:lnTo>
                <a:lnTo>
                  <a:pt x="72" y="1"/>
                </a:lnTo>
                <a:lnTo>
                  <a:pt x="73" y="2"/>
                </a:lnTo>
                <a:lnTo>
                  <a:pt x="72" y="3"/>
                </a:lnTo>
                <a:lnTo>
                  <a:pt x="74" y="4"/>
                </a:lnTo>
                <a:lnTo>
                  <a:pt x="76" y="4"/>
                </a:lnTo>
                <a:lnTo>
                  <a:pt x="78" y="6"/>
                </a:lnTo>
                <a:lnTo>
                  <a:pt x="79" y="6"/>
                </a:lnTo>
                <a:lnTo>
                  <a:pt x="80" y="8"/>
                </a:lnTo>
                <a:lnTo>
                  <a:pt x="78" y="12"/>
                </a:lnTo>
                <a:lnTo>
                  <a:pt x="77" y="14"/>
                </a:lnTo>
                <a:lnTo>
                  <a:pt x="78" y="16"/>
                </a:lnTo>
                <a:lnTo>
                  <a:pt x="80" y="16"/>
                </a:lnTo>
                <a:lnTo>
                  <a:pt x="81" y="15"/>
                </a:lnTo>
                <a:lnTo>
                  <a:pt x="83" y="17"/>
                </a:lnTo>
                <a:lnTo>
                  <a:pt x="84" y="17"/>
                </a:lnTo>
                <a:lnTo>
                  <a:pt x="85" y="18"/>
                </a:lnTo>
                <a:lnTo>
                  <a:pt x="86" y="18"/>
                </a:lnTo>
                <a:lnTo>
                  <a:pt x="87" y="18"/>
                </a:lnTo>
                <a:lnTo>
                  <a:pt x="90" y="20"/>
                </a:lnTo>
                <a:lnTo>
                  <a:pt x="93" y="20"/>
                </a:lnTo>
                <a:lnTo>
                  <a:pt x="94" y="22"/>
                </a:lnTo>
                <a:lnTo>
                  <a:pt x="93" y="22"/>
                </a:lnTo>
                <a:lnTo>
                  <a:pt x="93" y="23"/>
                </a:lnTo>
                <a:lnTo>
                  <a:pt x="93" y="25"/>
                </a:lnTo>
                <a:lnTo>
                  <a:pt x="92" y="26"/>
                </a:lnTo>
                <a:lnTo>
                  <a:pt x="94" y="27"/>
                </a:lnTo>
                <a:lnTo>
                  <a:pt x="95" y="29"/>
                </a:lnTo>
                <a:lnTo>
                  <a:pt x="95" y="30"/>
                </a:lnTo>
                <a:lnTo>
                  <a:pt x="93" y="30"/>
                </a:lnTo>
                <a:lnTo>
                  <a:pt x="93" y="31"/>
                </a:lnTo>
                <a:lnTo>
                  <a:pt x="94" y="31"/>
                </a:lnTo>
                <a:lnTo>
                  <a:pt x="94" y="32"/>
                </a:lnTo>
                <a:lnTo>
                  <a:pt x="93" y="32"/>
                </a:lnTo>
                <a:lnTo>
                  <a:pt x="92" y="32"/>
                </a:lnTo>
                <a:lnTo>
                  <a:pt x="93" y="33"/>
                </a:lnTo>
                <a:lnTo>
                  <a:pt x="94" y="33"/>
                </a:lnTo>
                <a:lnTo>
                  <a:pt x="96" y="34"/>
                </a:lnTo>
                <a:lnTo>
                  <a:pt x="94" y="36"/>
                </a:lnTo>
                <a:lnTo>
                  <a:pt x="92" y="35"/>
                </a:lnTo>
                <a:lnTo>
                  <a:pt x="92" y="36"/>
                </a:lnTo>
                <a:lnTo>
                  <a:pt x="93" y="37"/>
                </a:lnTo>
                <a:lnTo>
                  <a:pt x="94" y="38"/>
                </a:lnTo>
                <a:lnTo>
                  <a:pt x="96" y="37"/>
                </a:lnTo>
                <a:lnTo>
                  <a:pt x="97" y="36"/>
                </a:lnTo>
                <a:lnTo>
                  <a:pt x="99" y="36"/>
                </a:lnTo>
                <a:lnTo>
                  <a:pt x="100" y="36"/>
                </a:lnTo>
                <a:lnTo>
                  <a:pt x="101" y="37"/>
                </a:lnTo>
                <a:lnTo>
                  <a:pt x="102" y="41"/>
                </a:lnTo>
                <a:lnTo>
                  <a:pt x="101" y="42"/>
                </a:lnTo>
                <a:lnTo>
                  <a:pt x="101" y="43"/>
                </a:lnTo>
                <a:close/>
              </a:path>
            </a:pathLst>
          </a:custGeom>
          <a:solidFill>
            <a:srgbClr val="AAC8F5"/>
          </a:solidFill>
          <a:ln w="12700" cmpd="sng">
            <a:solidFill>
              <a:schemeClr val="tx1"/>
            </a:solidFill>
            <a:prstDash val="solid"/>
            <a:round/>
            <a:headEnd/>
            <a:tailEnd/>
          </a:ln>
        </p:spPr>
        <p:txBody>
          <a:bodyPr/>
          <a:lstStyle/>
          <a:p>
            <a:endParaRPr lang="en-US"/>
          </a:p>
        </p:txBody>
      </p:sp>
      <p:sp>
        <p:nvSpPr>
          <p:cNvPr id="31788" name="Freeform 59"/>
          <p:cNvSpPr>
            <a:spLocks/>
          </p:cNvSpPr>
          <p:nvPr/>
        </p:nvSpPr>
        <p:spPr bwMode="auto">
          <a:xfrm>
            <a:off x="5973763" y="3890120"/>
            <a:ext cx="496887" cy="409575"/>
          </a:xfrm>
          <a:custGeom>
            <a:avLst/>
            <a:gdLst>
              <a:gd name="T0" fmla="*/ 2147483647 w 69"/>
              <a:gd name="T1" fmla="*/ 2147483647 h 53"/>
              <a:gd name="T2" fmla="*/ 2147483647 w 69"/>
              <a:gd name="T3" fmla="*/ 2147483647 h 53"/>
              <a:gd name="T4" fmla="*/ 2147483647 w 69"/>
              <a:gd name="T5" fmla="*/ 2147483647 h 53"/>
              <a:gd name="T6" fmla="*/ 2147483647 w 69"/>
              <a:gd name="T7" fmla="*/ 2147483647 h 53"/>
              <a:gd name="T8" fmla="*/ 2147483647 w 69"/>
              <a:gd name="T9" fmla="*/ 2147483647 h 53"/>
              <a:gd name="T10" fmla="*/ 2147483647 w 69"/>
              <a:gd name="T11" fmla="*/ 2147483647 h 53"/>
              <a:gd name="T12" fmla="*/ 2147483647 w 69"/>
              <a:gd name="T13" fmla="*/ 2147483647 h 53"/>
              <a:gd name="T14" fmla="*/ 2147483647 w 69"/>
              <a:gd name="T15" fmla="*/ 2147483647 h 53"/>
              <a:gd name="T16" fmla="*/ 2147483647 w 69"/>
              <a:gd name="T17" fmla="*/ 2147483647 h 53"/>
              <a:gd name="T18" fmla="*/ 2147483647 w 69"/>
              <a:gd name="T19" fmla="*/ 2147483647 h 53"/>
              <a:gd name="T20" fmla="*/ 2147483647 w 69"/>
              <a:gd name="T21" fmla="*/ 2147483647 h 53"/>
              <a:gd name="T22" fmla="*/ 2147483647 w 69"/>
              <a:gd name="T23" fmla="*/ 2147483647 h 53"/>
              <a:gd name="T24" fmla="*/ 2147483647 w 69"/>
              <a:gd name="T25" fmla="*/ 2147483647 h 53"/>
              <a:gd name="T26" fmla="*/ 2147483647 w 69"/>
              <a:gd name="T27" fmla="*/ 2147483647 h 53"/>
              <a:gd name="T28" fmla="*/ 2147483647 w 69"/>
              <a:gd name="T29" fmla="*/ 2147483647 h 53"/>
              <a:gd name="T30" fmla="*/ 2147483647 w 69"/>
              <a:gd name="T31" fmla="*/ 2147483647 h 53"/>
              <a:gd name="T32" fmla="*/ 2147483647 w 69"/>
              <a:gd name="T33" fmla="*/ 2147483647 h 53"/>
              <a:gd name="T34" fmla="*/ 2147483647 w 69"/>
              <a:gd name="T35" fmla="*/ 2147483647 h 53"/>
              <a:gd name="T36" fmla="*/ 2147483647 w 69"/>
              <a:gd name="T37" fmla="*/ 2147483647 h 53"/>
              <a:gd name="T38" fmla="*/ 2147483647 w 69"/>
              <a:gd name="T39" fmla="*/ 2147483647 h 53"/>
              <a:gd name="T40" fmla="*/ 2147483647 w 69"/>
              <a:gd name="T41" fmla="*/ 2147483647 h 53"/>
              <a:gd name="T42" fmla="*/ 2147483647 w 69"/>
              <a:gd name="T43" fmla="*/ 2147483647 h 53"/>
              <a:gd name="T44" fmla="*/ 2147483647 w 69"/>
              <a:gd name="T45" fmla="*/ 2147483647 h 53"/>
              <a:gd name="T46" fmla="*/ 2147483647 w 69"/>
              <a:gd name="T47" fmla="*/ 2147483647 h 53"/>
              <a:gd name="T48" fmla="*/ 2147483647 w 69"/>
              <a:gd name="T49" fmla="*/ 2147483647 h 53"/>
              <a:gd name="T50" fmla="*/ 2147483647 w 69"/>
              <a:gd name="T51" fmla="*/ 2147483647 h 53"/>
              <a:gd name="T52" fmla="*/ 2147483647 w 69"/>
              <a:gd name="T53" fmla="*/ 2147483647 h 53"/>
              <a:gd name="T54" fmla="*/ 2147483647 w 69"/>
              <a:gd name="T55" fmla="*/ 2147483647 h 53"/>
              <a:gd name="T56" fmla="*/ 2147483647 w 69"/>
              <a:gd name="T57" fmla="*/ 2147483647 h 53"/>
              <a:gd name="T58" fmla="*/ 2147483647 w 69"/>
              <a:gd name="T59" fmla="*/ 2147483647 h 53"/>
              <a:gd name="T60" fmla="*/ 2147483647 w 69"/>
              <a:gd name="T61" fmla="*/ 2147483647 h 53"/>
              <a:gd name="T62" fmla="*/ 2147483647 w 69"/>
              <a:gd name="T63" fmla="*/ 2147483647 h 53"/>
              <a:gd name="T64" fmla="*/ 2147483647 w 69"/>
              <a:gd name="T65" fmla="*/ 2147483647 h 53"/>
              <a:gd name="T66" fmla="*/ 2147483647 w 69"/>
              <a:gd name="T67" fmla="*/ 2147483647 h 53"/>
              <a:gd name="T68" fmla="*/ 2147483647 w 69"/>
              <a:gd name="T69" fmla="*/ 2147483647 h 53"/>
              <a:gd name="T70" fmla="*/ 2147483647 w 69"/>
              <a:gd name="T71" fmla="*/ 2147483647 h 53"/>
              <a:gd name="T72" fmla="*/ 2147483647 w 69"/>
              <a:gd name="T73" fmla="*/ 2147483647 h 53"/>
              <a:gd name="T74" fmla="*/ 2147483647 w 69"/>
              <a:gd name="T75" fmla="*/ 2147483647 h 53"/>
              <a:gd name="T76" fmla="*/ 2147483647 w 69"/>
              <a:gd name="T77" fmla="*/ 2147483647 h 53"/>
              <a:gd name="T78" fmla="*/ 2147483647 w 69"/>
              <a:gd name="T79" fmla="*/ 2147483647 h 53"/>
              <a:gd name="T80" fmla="*/ 2147483647 w 69"/>
              <a:gd name="T81" fmla="*/ 2147483647 h 53"/>
              <a:gd name="T82" fmla="*/ 2147483647 w 69"/>
              <a:gd name="T83" fmla="*/ 2147483647 h 53"/>
              <a:gd name="T84" fmla="*/ 2147483647 w 69"/>
              <a:gd name="T85" fmla="*/ 2147483647 h 53"/>
              <a:gd name="T86" fmla="*/ 2147483647 w 69"/>
              <a:gd name="T87" fmla="*/ 2147483647 h 5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9"/>
              <a:gd name="T133" fmla="*/ 0 h 53"/>
              <a:gd name="T134" fmla="*/ 69 w 69"/>
              <a:gd name="T135" fmla="*/ 53 h 5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9" h="53">
                <a:moveTo>
                  <a:pt x="41" y="52"/>
                </a:moveTo>
                <a:lnTo>
                  <a:pt x="41" y="53"/>
                </a:lnTo>
                <a:lnTo>
                  <a:pt x="39" y="52"/>
                </a:lnTo>
                <a:lnTo>
                  <a:pt x="38" y="52"/>
                </a:lnTo>
                <a:lnTo>
                  <a:pt x="38" y="51"/>
                </a:lnTo>
                <a:lnTo>
                  <a:pt x="37" y="48"/>
                </a:lnTo>
                <a:lnTo>
                  <a:pt x="35" y="45"/>
                </a:lnTo>
                <a:lnTo>
                  <a:pt x="33" y="44"/>
                </a:lnTo>
                <a:lnTo>
                  <a:pt x="32" y="41"/>
                </a:lnTo>
                <a:lnTo>
                  <a:pt x="31" y="39"/>
                </a:lnTo>
                <a:lnTo>
                  <a:pt x="30" y="37"/>
                </a:lnTo>
                <a:lnTo>
                  <a:pt x="29" y="37"/>
                </a:lnTo>
                <a:lnTo>
                  <a:pt x="26" y="36"/>
                </a:lnTo>
                <a:lnTo>
                  <a:pt x="25" y="34"/>
                </a:lnTo>
                <a:lnTo>
                  <a:pt x="23" y="33"/>
                </a:lnTo>
                <a:lnTo>
                  <a:pt x="23" y="32"/>
                </a:lnTo>
                <a:lnTo>
                  <a:pt x="22" y="30"/>
                </a:lnTo>
                <a:lnTo>
                  <a:pt x="19" y="29"/>
                </a:lnTo>
                <a:lnTo>
                  <a:pt x="15" y="25"/>
                </a:lnTo>
                <a:lnTo>
                  <a:pt x="13" y="24"/>
                </a:lnTo>
                <a:lnTo>
                  <a:pt x="13" y="23"/>
                </a:lnTo>
                <a:lnTo>
                  <a:pt x="11" y="21"/>
                </a:lnTo>
                <a:lnTo>
                  <a:pt x="10" y="19"/>
                </a:lnTo>
                <a:lnTo>
                  <a:pt x="8" y="17"/>
                </a:lnTo>
                <a:lnTo>
                  <a:pt x="8" y="16"/>
                </a:lnTo>
                <a:lnTo>
                  <a:pt x="5" y="16"/>
                </a:lnTo>
                <a:lnTo>
                  <a:pt x="1" y="14"/>
                </a:lnTo>
                <a:lnTo>
                  <a:pt x="0" y="13"/>
                </a:lnTo>
                <a:lnTo>
                  <a:pt x="1" y="10"/>
                </a:lnTo>
                <a:lnTo>
                  <a:pt x="2" y="9"/>
                </a:lnTo>
                <a:lnTo>
                  <a:pt x="3" y="8"/>
                </a:lnTo>
                <a:lnTo>
                  <a:pt x="3" y="7"/>
                </a:lnTo>
                <a:lnTo>
                  <a:pt x="7" y="5"/>
                </a:lnTo>
                <a:lnTo>
                  <a:pt x="8" y="5"/>
                </a:lnTo>
                <a:lnTo>
                  <a:pt x="12" y="3"/>
                </a:lnTo>
                <a:lnTo>
                  <a:pt x="12" y="2"/>
                </a:lnTo>
                <a:lnTo>
                  <a:pt x="13" y="2"/>
                </a:lnTo>
                <a:lnTo>
                  <a:pt x="31" y="0"/>
                </a:lnTo>
                <a:lnTo>
                  <a:pt x="31" y="1"/>
                </a:lnTo>
                <a:lnTo>
                  <a:pt x="31" y="2"/>
                </a:lnTo>
                <a:lnTo>
                  <a:pt x="32" y="1"/>
                </a:lnTo>
                <a:lnTo>
                  <a:pt x="35" y="4"/>
                </a:lnTo>
                <a:lnTo>
                  <a:pt x="36" y="6"/>
                </a:lnTo>
                <a:lnTo>
                  <a:pt x="51" y="4"/>
                </a:lnTo>
                <a:lnTo>
                  <a:pt x="69" y="16"/>
                </a:lnTo>
                <a:lnTo>
                  <a:pt x="68" y="17"/>
                </a:lnTo>
                <a:lnTo>
                  <a:pt x="67" y="18"/>
                </a:lnTo>
                <a:lnTo>
                  <a:pt x="66" y="19"/>
                </a:lnTo>
                <a:lnTo>
                  <a:pt x="63" y="23"/>
                </a:lnTo>
                <a:lnTo>
                  <a:pt x="63" y="24"/>
                </a:lnTo>
                <a:lnTo>
                  <a:pt x="62" y="26"/>
                </a:lnTo>
                <a:lnTo>
                  <a:pt x="62" y="28"/>
                </a:lnTo>
                <a:lnTo>
                  <a:pt x="62" y="29"/>
                </a:lnTo>
                <a:lnTo>
                  <a:pt x="62" y="30"/>
                </a:lnTo>
                <a:lnTo>
                  <a:pt x="61" y="31"/>
                </a:lnTo>
                <a:lnTo>
                  <a:pt x="60" y="31"/>
                </a:lnTo>
                <a:lnTo>
                  <a:pt x="59" y="32"/>
                </a:lnTo>
                <a:lnTo>
                  <a:pt x="59" y="33"/>
                </a:lnTo>
                <a:lnTo>
                  <a:pt x="58" y="34"/>
                </a:lnTo>
                <a:lnTo>
                  <a:pt x="57" y="35"/>
                </a:lnTo>
                <a:lnTo>
                  <a:pt x="55" y="37"/>
                </a:lnTo>
                <a:lnTo>
                  <a:pt x="53" y="39"/>
                </a:lnTo>
                <a:lnTo>
                  <a:pt x="52" y="40"/>
                </a:lnTo>
                <a:lnTo>
                  <a:pt x="50" y="41"/>
                </a:lnTo>
                <a:lnTo>
                  <a:pt x="50" y="42"/>
                </a:lnTo>
                <a:lnTo>
                  <a:pt x="49" y="43"/>
                </a:lnTo>
                <a:lnTo>
                  <a:pt x="47" y="44"/>
                </a:lnTo>
                <a:lnTo>
                  <a:pt x="46" y="44"/>
                </a:lnTo>
                <a:lnTo>
                  <a:pt x="46" y="45"/>
                </a:lnTo>
                <a:lnTo>
                  <a:pt x="45" y="47"/>
                </a:lnTo>
                <a:lnTo>
                  <a:pt x="44" y="48"/>
                </a:lnTo>
                <a:lnTo>
                  <a:pt x="43" y="48"/>
                </a:lnTo>
                <a:lnTo>
                  <a:pt x="43" y="49"/>
                </a:lnTo>
                <a:lnTo>
                  <a:pt x="44" y="49"/>
                </a:lnTo>
                <a:lnTo>
                  <a:pt x="44" y="50"/>
                </a:lnTo>
                <a:lnTo>
                  <a:pt x="43" y="50"/>
                </a:lnTo>
                <a:lnTo>
                  <a:pt x="42" y="51"/>
                </a:lnTo>
                <a:lnTo>
                  <a:pt x="41" y="52"/>
                </a:lnTo>
                <a:close/>
              </a:path>
            </a:pathLst>
          </a:custGeom>
          <a:solidFill>
            <a:srgbClr val="6987EB"/>
          </a:solidFill>
          <a:ln w="12700" cmpd="sng">
            <a:solidFill>
              <a:schemeClr val="tx1"/>
            </a:solidFill>
            <a:prstDash val="solid"/>
            <a:round/>
            <a:headEnd/>
            <a:tailEnd/>
          </a:ln>
        </p:spPr>
        <p:txBody>
          <a:bodyPr/>
          <a:lstStyle/>
          <a:p>
            <a:endParaRPr lang="en-US"/>
          </a:p>
        </p:txBody>
      </p:sp>
      <p:sp>
        <p:nvSpPr>
          <p:cNvPr id="31789" name="Freeform 60"/>
          <p:cNvSpPr>
            <a:spLocks/>
          </p:cNvSpPr>
          <p:nvPr/>
        </p:nvSpPr>
        <p:spPr bwMode="auto">
          <a:xfrm>
            <a:off x="5748338" y="3944095"/>
            <a:ext cx="530225" cy="596900"/>
          </a:xfrm>
          <a:custGeom>
            <a:avLst/>
            <a:gdLst>
              <a:gd name="T0" fmla="*/ 2147483647 w 73"/>
              <a:gd name="T1" fmla="*/ 2147483647 h 77"/>
              <a:gd name="T2" fmla="*/ 2147483647 w 73"/>
              <a:gd name="T3" fmla="*/ 2147483647 h 77"/>
              <a:gd name="T4" fmla="*/ 2147483647 w 73"/>
              <a:gd name="T5" fmla="*/ 2147483647 h 77"/>
              <a:gd name="T6" fmla="*/ 2147483647 w 73"/>
              <a:gd name="T7" fmla="*/ 2147483647 h 77"/>
              <a:gd name="T8" fmla="*/ 2147483647 w 73"/>
              <a:gd name="T9" fmla="*/ 2147483647 h 77"/>
              <a:gd name="T10" fmla="*/ 2147483647 w 73"/>
              <a:gd name="T11" fmla="*/ 2147483647 h 77"/>
              <a:gd name="T12" fmla="*/ 2147483647 w 73"/>
              <a:gd name="T13" fmla="*/ 2147483647 h 77"/>
              <a:gd name="T14" fmla="*/ 2147483647 w 73"/>
              <a:gd name="T15" fmla="*/ 2147483647 h 77"/>
              <a:gd name="T16" fmla="*/ 2147483647 w 73"/>
              <a:gd name="T17" fmla="*/ 2147483647 h 77"/>
              <a:gd name="T18" fmla="*/ 2147483647 w 73"/>
              <a:gd name="T19" fmla="*/ 2147483647 h 77"/>
              <a:gd name="T20" fmla="*/ 2147483647 w 73"/>
              <a:gd name="T21" fmla="*/ 2147483647 h 77"/>
              <a:gd name="T22" fmla="*/ 2147483647 w 73"/>
              <a:gd name="T23" fmla="*/ 2147483647 h 77"/>
              <a:gd name="T24" fmla="*/ 2147483647 w 73"/>
              <a:gd name="T25" fmla="*/ 2147483647 h 77"/>
              <a:gd name="T26" fmla="*/ 2147483647 w 73"/>
              <a:gd name="T27" fmla="*/ 2147483647 h 77"/>
              <a:gd name="T28" fmla="*/ 2147483647 w 73"/>
              <a:gd name="T29" fmla="*/ 2147483647 h 77"/>
              <a:gd name="T30" fmla="*/ 2147483647 w 73"/>
              <a:gd name="T31" fmla="*/ 2147483647 h 77"/>
              <a:gd name="T32" fmla="*/ 2147483647 w 73"/>
              <a:gd name="T33" fmla="*/ 2147483647 h 77"/>
              <a:gd name="T34" fmla="*/ 2147483647 w 73"/>
              <a:gd name="T35" fmla="*/ 2147483647 h 77"/>
              <a:gd name="T36" fmla="*/ 2147483647 w 73"/>
              <a:gd name="T37" fmla="*/ 2147483647 h 77"/>
              <a:gd name="T38" fmla="*/ 2147483647 w 73"/>
              <a:gd name="T39" fmla="*/ 2147483647 h 77"/>
              <a:gd name="T40" fmla="*/ 2147483647 w 73"/>
              <a:gd name="T41" fmla="*/ 2147483647 h 77"/>
              <a:gd name="T42" fmla="*/ 2147483647 w 73"/>
              <a:gd name="T43" fmla="*/ 2147483647 h 77"/>
              <a:gd name="T44" fmla="*/ 2147483647 w 73"/>
              <a:gd name="T45" fmla="*/ 2147483647 h 77"/>
              <a:gd name="T46" fmla="*/ 2147483647 w 73"/>
              <a:gd name="T47" fmla="*/ 2147483647 h 77"/>
              <a:gd name="T48" fmla="*/ 2147483647 w 73"/>
              <a:gd name="T49" fmla="*/ 2147483647 h 77"/>
              <a:gd name="T50" fmla="*/ 2147483647 w 73"/>
              <a:gd name="T51" fmla="*/ 2147483647 h 77"/>
              <a:gd name="T52" fmla="*/ 2147483647 w 73"/>
              <a:gd name="T53" fmla="*/ 2147483647 h 77"/>
              <a:gd name="T54" fmla="*/ 2147483647 w 73"/>
              <a:gd name="T55" fmla="*/ 2147483647 h 77"/>
              <a:gd name="T56" fmla="*/ 2147483647 w 73"/>
              <a:gd name="T57" fmla="*/ 2147483647 h 77"/>
              <a:gd name="T58" fmla="*/ 2147483647 w 73"/>
              <a:gd name="T59" fmla="*/ 2147483647 h 77"/>
              <a:gd name="T60" fmla="*/ 2147483647 w 73"/>
              <a:gd name="T61" fmla="*/ 2147483647 h 77"/>
              <a:gd name="T62" fmla="*/ 2147483647 w 73"/>
              <a:gd name="T63" fmla="*/ 2147483647 h 77"/>
              <a:gd name="T64" fmla="*/ 2147483647 w 73"/>
              <a:gd name="T65" fmla="*/ 2147483647 h 77"/>
              <a:gd name="T66" fmla="*/ 2147483647 w 73"/>
              <a:gd name="T67" fmla="*/ 2147483647 h 77"/>
              <a:gd name="T68" fmla="*/ 2147483647 w 73"/>
              <a:gd name="T69" fmla="*/ 2147483647 h 77"/>
              <a:gd name="T70" fmla="*/ 2147483647 w 73"/>
              <a:gd name="T71" fmla="*/ 2147483647 h 77"/>
              <a:gd name="T72" fmla="*/ 2147483647 w 73"/>
              <a:gd name="T73" fmla="*/ 2147483647 h 77"/>
              <a:gd name="T74" fmla="*/ 2147483647 w 73"/>
              <a:gd name="T75" fmla="*/ 2147483647 h 77"/>
              <a:gd name="T76" fmla="*/ 2147483647 w 73"/>
              <a:gd name="T77" fmla="*/ 2147483647 h 77"/>
              <a:gd name="T78" fmla="*/ 2147483647 w 73"/>
              <a:gd name="T79" fmla="*/ 0 h 77"/>
              <a:gd name="T80" fmla="*/ 0 w 73"/>
              <a:gd name="T81" fmla="*/ 2147483647 h 7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3"/>
              <a:gd name="T124" fmla="*/ 0 h 77"/>
              <a:gd name="T125" fmla="*/ 73 w 73"/>
              <a:gd name="T126" fmla="*/ 77 h 7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3" h="77">
                <a:moveTo>
                  <a:pt x="0" y="5"/>
                </a:moveTo>
                <a:lnTo>
                  <a:pt x="9" y="41"/>
                </a:lnTo>
                <a:lnTo>
                  <a:pt x="10" y="42"/>
                </a:lnTo>
                <a:lnTo>
                  <a:pt x="11" y="44"/>
                </a:lnTo>
                <a:lnTo>
                  <a:pt x="12" y="45"/>
                </a:lnTo>
                <a:lnTo>
                  <a:pt x="13" y="46"/>
                </a:lnTo>
                <a:lnTo>
                  <a:pt x="14" y="47"/>
                </a:lnTo>
                <a:lnTo>
                  <a:pt x="13" y="49"/>
                </a:lnTo>
                <a:lnTo>
                  <a:pt x="15" y="50"/>
                </a:lnTo>
                <a:lnTo>
                  <a:pt x="14" y="50"/>
                </a:lnTo>
                <a:lnTo>
                  <a:pt x="13" y="52"/>
                </a:lnTo>
                <a:lnTo>
                  <a:pt x="13" y="55"/>
                </a:lnTo>
                <a:lnTo>
                  <a:pt x="12" y="57"/>
                </a:lnTo>
                <a:lnTo>
                  <a:pt x="12" y="60"/>
                </a:lnTo>
                <a:lnTo>
                  <a:pt x="14" y="63"/>
                </a:lnTo>
                <a:lnTo>
                  <a:pt x="14" y="68"/>
                </a:lnTo>
                <a:lnTo>
                  <a:pt x="16" y="70"/>
                </a:lnTo>
                <a:lnTo>
                  <a:pt x="16" y="71"/>
                </a:lnTo>
                <a:lnTo>
                  <a:pt x="16" y="72"/>
                </a:lnTo>
                <a:lnTo>
                  <a:pt x="17" y="74"/>
                </a:lnTo>
                <a:lnTo>
                  <a:pt x="17" y="75"/>
                </a:lnTo>
                <a:lnTo>
                  <a:pt x="18" y="76"/>
                </a:lnTo>
                <a:lnTo>
                  <a:pt x="57" y="74"/>
                </a:lnTo>
                <a:lnTo>
                  <a:pt x="58" y="76"/>
                </a:lnTo>
                <a:lnTo>
                  <a:pt x="60" y="77"/>
                </a:lnTo>
                <a:lnTo>
                  <a:pt x="60" y="75"/>
                </a:lnTo>
                <a:lnTo>
                  <a:pt x="59" y="71"/>
                </a:lnTo>
                <a:lnTo>
                  <a:pt x="60" y="70"/>
                </a:lnTo>
                <a:lnTo>
                  <a:pt x="60" y="69"/>
                </a:lnTo>
                <a:lnTo>
                  <a:pt x="61" y="68"/>
                </a:lnTo>
                <a:lnTo>
                  <a:pt x="64" y="69"/>
                </a:lnTo>
                <a:lnTo>
                  <a:pt x="66" y="69"/>
                </a:lnTo>
                <a:lnTo>
                  <a:pt x="67" y="69"/>
                </a:lnTo>
                <a:lnTo>
                  <a:pt x="67" y="66"/>
                </a:lnTo>
                <a:lnTo>
                  <a:pt x="67" y="65"/>
                </a:lnTo>
                <a:lnTo>
                  <a:pt x="67" y="63"/>
                </a:lnTo>
                <a:lnTo>
                  <a:pt x="67" y="62"/>
                </a:lnTo>
                <a:lnTo>
                  <a:pt x="69" y="56"/>
                </a:lnTo>
                <a:lnTo>
                  <a:pt x="69" y="53"/>
                </a:lnTo>
                <a:lnTo>
                  <a:pt x="70" y="51"/>
                </a:lnTo>
                <a:lnTo>
                  <a:pt x="71" y="48"/>
                </a:lnTo>
                <a:lnTo>
                  <a:pt x="73" y="47"/>
                </a:lnTo>
                <a:lnTo>
                  <a:pt x="73" y="46"/>
                </a:lnTo>
                <a:lnTo>
                  <a:pt x="72" y="45"/>
                </a:lnTo>
                <a:lnTo>
                  <a:pt x="72" y="46"/>
                </a:lnTo>
                <a:lnTo>
                  <a:pt x="70" y="45"/>
                </a:lnTo>
                <a:lnTo>
                  <a:pt x="69" y="45"/>
                </a:lnTo>
                <a:lnTo>
                  <a:pt x="69" y="44"/>
                </a:lnTo>
                <a:lnTo>
                  <a:pt x="68" y="41"/>
                </a:lnTo>
                <a:lnTo>
                  <a:pt x="66" y="38"/>
                </a:lnTo>
                <a:lnTo>
                  <a:pt x="64" y="37"/>
                </a:lnTo>
                <a:lnTo>
                  <a:pt x="63" y="34"/>
                </a:lnTo>
                <a:lnTo>
                  <a:pt x="62" y="32"/>
                </a:lnTo>
                <a:lnTo>
                  <a:pt x="61" y="30"/>
                </a:lnTo>
                <a:lnTo>
                  <a:pt x="60" y="30"/>
                </a:lnTo>
                <a:lnTo>
                  <a:pt x="57" y="29"/>
                </a:lnTo>
                <a:lnTo>
                  <a:pt x="56" y="27"/>
                </a:lnTo>
                <a:lnTo>
                  <a:pt x="54" y="26"/>
                </a:lnTo>
                <a:lnTo>
                  <a:pt x="54" y="25"/>
                </a:lnTo>
                <a:lnTo>
                  <a:pt x="53" y="23"/>
                </a:lnTo>
                <a:lnTo>
                  <a:pt x="50" y="22"/>
                </a:lnTo>
                <a:lnTo>
                  <a:pt x="46" y="18"/>
                </a:lnTo>
                <a:lnTo>
                  <a:pt x="44" y="17"/>
                </a:lnTo>
                <a:lnTo>
                  <a:pt x="44" y="16"/>
                </a:lnTo>
                <a:lnTo>
                  <a:pt x="42" y="14"/>
                </a:lnTo>
                <a:lnTo>
                  <a:pt x="41" y="12"/>
                </a:lnTo>
                <a:lnTo>
                  <a:pt x="39" y="10"/>
                </a:lnTo>
                <a:lnTo>
                  <a:pt x="39" y="9"/>
                </a:lnTo>
                <a:lnTo>
                  <a:pt x="36" y="9"/>
                </a:lnTo>
                <a:lnTo>
                  <a:pt x="32" y="7"/>
                </a:lnTo>
                <a:lnTo>
                  <a:pt x="31" y="6"/>
                </a:lnTo>
                <a:lnTo>
                  <a:pt x="32" y="3"/>
                </a:lnTo>
                <a:lnTo>
                  <a:pt x="33" y="2"/>
                </a:lnTo>
                <a:lnTo>
                  <a:pt x="34" y="1"/>
                </a:lnTo>
                <a:lnTo>
                  <a:pt x="34" y="0"/>
                </a:lnTo>
                <a:lnTo>
                  <a:pt x="13" y="3"/>
                </a:lnTo>
                <a:lnTo>
                  <a:pt x="0" y="5"/>
                </a:lnTo>
                <a:close/>
              </a:path>
            </a:pathLst>
          </a:custGeom>
          <a:solidFill>
            <a:srgbClr val="6987EB"/>
          </a:solidFill>
          <a:ln w="12700" cmpd="sng">
            <a:solidFill>
              <a:schemeClr val="tx1"/>
            </a:solidFill>
            <a:prstDash val="solid"/>
            <a:round/>
            <a:headEnd/>
            <a:tailEnd/>
          </a:ln>
        </p:spPr>
        <p:txBody>
          <a:bodyPr/>
          <a:lstStyle/>
          <a:p>
            <a:endParaRPr lang="en-US"/>
          </a:p>
        </p:txBody>
      </p:sp>
      <p:sp>
        <p:nvSpPr>
          <p:cNvPr id="31790" name="Freeform 61"/>
          <p:cNvSpPr>
            <a:spLocks/>
          </p:cNvSpPr>
          <p:nvPr/>
        </p:nvSpPr>
        <p:spPr bwMode="auto">
          <a:xfrm>
            <a:off x="6246813" y="3201145"/>
            <a:ext cx="449262" cy="223838"/>
          </a:xfrm>
          <a:custGeom>
            <a:avLst/>
            <a:gdLst>
              <a:gd name="T0" fmla="*/ 2147483647 w 62"/>
              <a:gd name="T1" fmla="*/ 2147483647 h 29"/>
              <a:gd name="T2" fmla="*/ 2147483647 w 62"/>
              <a:gd name="T3" fmla="*/ 2147483647 h 29"/>
              <a:gd name="T4" fmla="*/ 2147483647 w 62"/>
              <a:gd name="T5" fmla="*/ 2147483647 h 29"/>
              <a:gd name="T6" fmla="*/ 2147483647 w 62"/>
              <a:gd name="T7" fmla="*/ 2147483647 h 29"/>
              <a:gd name="T8" fmla="*/ 2147483647 w 62"/>
              <a:gd name="T9" fmla="*/ 2147483647 h 29"/>
              <a:gd name="T10" fmla="*/ 2147483647 w 62"/>
              <a:gd name="T11" fmla="*/ 2147483647 h 29"/>
              <a:gd name="T12" fmla="*/ 2147483647 w 62"/>
              <a:gd name="T13" fmla="*/ 2147483647 h 29"/>
              <a:gd name="T14" fmla="*/ 2147483647 w 62"/>
              <a:gd name="T15" fmla="*/ 2147483647 h 29"/>
              <a:gd name="T16" fmla="*/ 2147483647 w 62"/>
              <a:gd name="T17" fmla="*/ 2147483647 h 29"/>
              <a:gd name="T18" fmla="*/ 2147483647 w 62"/>
              <a:gd name="T19" fmla="*/ 2147483647 h 29"/>
              <a:gd name="T20" fmla="*/ 2147483647 w 62"/>
              <a:gd name="T21" fmla="*/ 2147483647 h 29"/>
              <a:gd name="T22" fmla="*/ 2147483647 w 62"/>
              <a:gd name="T23" fmla="*/ 2147483647 h 29"/>
              <a:gd name="T24" fmla="*/ 2147483647 w 62"/>
              <a:gd name="T25" fmla="*/ 2147483647 h 29"/>
              <a:gd name="T26" fmla="*/ 2147483647 w 62"/>
              <a:gd name="T27" fmla="*/ 2147483647 h 29"/>
              <a:gd name="T28" fmla="*/ 2147483647 w 62"/>
              <a:gd name="T29" fmla="*/ 2147483647 h 29"/>
              <a:gd name="T30" fmla="*/ 2147483647 w 62"/>
              <a:gd name="T31" fmla="*/ 2147483647 h 29"/>
              <a:gd name="T32" fmla="*/ 2147483647 w 62"/>
              <a:gd name="T33" fmla="*/ 2147483647 h 29"/>
              <a:gd name="T34" fmla="*/ 2147483647 w 62"/>
              <a:gd name="T35" fmla="*/ 2147483647 h 29"/>
              <a:gd name="T36" fmla="*/ 2147483647 w 62"/>
              <a:gd name="T37" fmla="*/ 2147483647 h 29"/>
              <a:gd name="T38" fmla="*/ 2147483647 w 62"/>
              <a:gd name="T39" fmla="*/ 2147483647 h 29"/>
              <a:gd name="T40" fmla="*/ 2147483647 w 62"/>
              <a:gd name="T41" fmla="*/ 2147483647 h 29"/>
              <a:gd name="T42" fmla="*/ 2147483647 w 62"/>
              <a:gd name="T43" fmla="*/ 2147483647 h 29"/>
              <a:gd name="T44" fmla="*/ 2147483647 w 62"/>
              <a:gd name="T45" fmla="*/ 2147483647 h 29"/>
              <a:gd name="T46" fmla="*/ 2147483647 w 62"/>
              <a:gd name="T47" fmla="*/ 2147483647 h 29"/>
              <a:gd name="T48" fmla="*/ 2147483647 w 62"/>
              <a:gd name="T49" fmla="*/ 2147483647 h 29"/>
              <a:gd name="T50" fmla="*/ 2147483647 w 62"/>
              <a:gd name="T51" fmla="*/ 2147483647 h 29"/>
              <a:gd name="T52" fmla="*/ 2147483647 w 62"/>
              <a:gd name="T53" fmla="*/ 2147483647 h 29"/>
              <a:gd name="T54" fmla="*/ 2147483647 w 62"/>
              <a:gd name="T55" fmla="*/ 2147483647 h 29"/>
              <a:gd name="T56" fmla="*/ 2147483647 w 62"/>
              <a:gd name="T57" fmla="*/ 2147483647 h 29"/>
              <a:gd name="T58" fmla="*/ 2147483647 w 62"/>
              <a:gd name="T59" fmla="*/ 2147483647 h 29"/>
              <a:gd name="T60" fmla="*/ 2147483647 w 62"/>
              <a:gd name="T61" fmla="*/ 2147483647 h 29"/>
              <a:gd name="T62" fmla="*/ 2147483647 w 62"/>
              <a:gd name="T63" fmla="*/ 2147483647 h 29"/>
              <a:gd name="T64" fmla="*/ 2147483647 w 62"/>
              <a:gd name="T65" fmla="*/ 2147483647 h 29"/>
              <a:gd name="T66" fmla="*/ 2147483647 w 62"/>
              <a:gd name="T67" fmla="*/ 2147483647 h 29"/>
              <a:gd name="T68" fmla="*/ 2147483647 w 62"/>
              <a:gd name="T69" fmla="*/ 2147483647 h 29"/>
              <a:gd name="T70" fmla="*/ 2147483647 w 62"/>
              <a:gd name="T71" fmla="*/ 2147483647 h 29"/>
              <a:gd name="T72" fmla="*/ 2147483647 w 62"/>
              <a:gd name="T73" fmla="*/ 2147483647 h 29"/>
              <a:gd name="T74" fmla="*/ 2147483647 w 62"/>
              <a:gd name="T75" fmla="*/ 2147483647 h 29"/>
              <a:gd name="T76" fmla="*/ 2147483647 w 62"/>
              <a:gd name="T77" fmla="*/ 2147483647 h 29"/>
              <a:gd name="T78" fmla="*/ 2147483647 w 62"/>
              <a:gd name="T79" fmla="*/ 2147483647 h 29"/>
              <a:gd name="T80" fmla="*/ 2147483647 w 62"/>
              <a:gd name="T81" fmla="*/ 2147483647 h 29"/>
              <a:gd name="T82" fmla="*/ 2147483647 w 62"/>
              <a:gd name="T83" fmla="*/ 2147483647 h 29"/>
              <a:gd name="T84" fmla="*/ 2147483647 w 62"/>
              <a:gd name="T85" fmla="*/ 2147483647 h 29"/>
              <a:gd name="T86" fmla="*/ 2147483647 w 62"/>
              <a:gd name="T87" fmla="*/ 2147483647 h 29"/>
              <a:gd name="T88" fmla="*/ 2147483647 w 62"/>
              <a:gd name="T89" fmla="*/ 2147483647 h 29"/>
              <a:gd name="T90" fmla="*/ 2147483647 w 62"/>
              <a:gd name="T91" fmla="*/ 2147483647 h 29"/>
              <a:gd name="T92" fmla="*/ 2147483647 w 62"/>
              <a:gd name="T93" fmla="*/ 2147483647 h 29"/>
              <a:gd name="T94" fmla="*/ 2147483647 w 62"/>
              <a:gd name="T95" fmla="*/ 2147483647 h 29"/>
              <a:gd name="T96" fmla="*/ 2147483647 w 62"/>
              <a:gd name="T97" fmla="*/ 2147483647 h 29"/>
              <a:gd name="T98" fmla="*/ 2147483647 w 62"/>
              <a:gd name="T99" fmla="*/ 2147483647 h 29"/>
              <a:gd name="T100" fmla="*/ 2147483647 w 62"/>
              <a:gd name="T101" fmla="*/ 2147483647 h 29"/>
              <a:gd name="T102" fmla="*/ 2147483647 w 62"/>
              <a:gd name="T103" fmla="*/ 2147483647 h 29"/>
              <a:gd name="T104" fmla="*/ 2147483647 w 62"/>
              <a:gd name="T105" fmla="*/ 0 h 2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2"/>
              <a:gd name="T160" fmla="*/ 0 h 29"/>
              <a:gd name="T161" fmla="*/ 62 w 62"/>
              <a:gd name="T162" fmla="*/ 29 h 2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2" h="29">
                <a:moveTo>
                  <a:pt x="47" y="0"/>
                </a:moveTo>
                <a:lnTo>
                  <a:pt x="36" y="2"/>
                </a:lnTo>
                <a:lnTo>
                  <a:pt x="0" y="9"/>
                </a:lnTo>
                <a:lnTo>
                  <a:pt x="2" y="17"/>
                </a:lnTo>
                <a:lnTo>
                  <a:pt x="3" y="16"/>
                </a:lnTo>
                <a:lnTo>
                  <a:pt x="4" y="16"/>
                </a:lnTo>
                <a:lnTo>
                  <a:pt x="6" y="13"/>
                </a:lnTo>
                <a:lnTo>
                  <a:pt x="8" y="13"/>
                </a:lnTo>
                <a:lnTo>
                  <a:pt x="9" y="11"/>
                </a:lnTo>
                <a:lnTo>
                  <a:pt x="10" y="11"/>
                </a:lnTo>
                <a:lnTo>
                  <a:pt x="10" y="9"/>
                </a:lnTo>
                <a:lnTo>
                  <a:pt x="11" y="10"/>
                </a:lnTo>
                <a:lnTo>
                  <a:pt x="13" y="10"/>
                </a:lnTo>
                <a:lnTo>
                  <a:pt x="14" y="9"/>
                </a:lnTo>
                <a:lnTo>
                  <a:pt x="15" y="8"/>
                </a:lnTo>
                <a:lnTo>
                  <a:pt x="19" y="7"/>
                </a:lnTo>
                <a:lnTo>
                  <a:pt x="20" y="7"/>
                </a:lnTo>
                <a:lnTo>
                  <a:pt x="21" y="8"/>
                </a:lnTo>
                <a:lnTo>
                  <a:pt x="22" y="7"/>
                </a:lnTo>
                <a:lnTo>
                  <a:pt x="23" y="8"/>
                </a:lnTo>
                <a:lnTo>
                  <a:pt x="23" y="9"/>
                </a:lnTo>
                <a:lnTo>
                  <a:pt x="25" y="12"/>
                </a:lnTo>
                <a:lnTo>
                  <a:pt x="26" y="12"/>
                </a:lnTo>
                <a:lnTo>
                  <a:pt x="27" y="12"/>
                </a:lnTo>
                <a:lnTo>
                  <a:pt x="28" y="13"/>
                </a:lnTo>
                <a:lnTo>
                  <a:pt x="27" y="14"/>
                </a:lnTo>
                <a:lnTo>
                  <a:pt x="29" y="15"/>
                </a:lnTo>
                <a:lnTo>
                  <a:pt x="31" y="15"/>
                </a:lnTo>
                <a:lnTo>
                  <a:pt x="33" y="17"/>
                </a:lnTo>
                <a:lnTo>
                  <a:pt x="34" y="17"/>
                </a:lnTo>
                <a:lnTo>
                  <a:pt x="35" y="19"/>
                </a:lnTo>
                <a:lnTo>
                  <a:pt x="33" y="23"/>
                </a:lnTo>
                <a:lnTo>
                  <a:pt x="32" y="25"/>
                </a:lnTo>
                <a:lnTo>
                  <a:pt x="33" y="27"/>
                </a:lnTo>
                <a:lnTo>
                  <a:pt x="35" y="27"/>
                </a:lnTo>
                <a:lnTo>
                  <a:pt x="36" y="26"/>
                </a:lnTo>
                <a:lnTo>
                  <a:pt x="38" y="28"/>
                </a:lnTo>
                <a:lnTo>
                  <a:pt x="39" y="28"/>
                </a:lnTo>
                <a:lnTo>
                  <a:pt x="40" y="27"/>
                </a:lnTo>
                <a:lnTo>
                  <a:pt x="42" y="27"/>
                </a:lnTo>
                <a:lnTo>
                  <a:pt x="45" y="28"/>
                </a:lnTo>
                <a:lnTo>
                  <a:pt x="46" y="29"/>
                </a:lnTo>
                <a:lnTo>
                  <a:pt x="47" y="29"/>
                </a:lnTo>
                <a:lnTo>
                  <a:pt x="47" y="28"/>
                </a:lnTo>
                <a:lnTo>
                  <a:pt x="46" y="28"/>
                </a:lnTo>
                <a:lnTo>
                  <a:pt x="45" y="26"/>
                </a:lnTo>
                <a:lnTo>
                  <a:pt x="44" y="25"/>
                </a:lnTo>
                <a:lnTo>
                  <a:pt x="44" y="24"/>
                </a:lnTo>
                <a:lnTo>
                  <a:pt x="45" y="24"/>
                </a:lnTo>
                <a:lnTo>
                  <a:pt x="44" y="23"/>
                </a:lnTo>
                <a:lnTo>
                  <a:pt x="43" y="21"/>
                </a:lnTo>
                <a:lnTo>
                  <a:pt x="41" y="19"/>
                </a:lnTo>
                <a:lnTo>
                  <a:pt x="41" y="17"/>
                </a:lnTo>
                <a:lnTo>
                  <a:pt x="41" y="16"/>
                </a:lnTo>
                <a:lnTo>
                  <a:pt x="41" y="13"/>
                </a:lnTo>
                <a:lnTo>
                  <a:pt x="41" y="12"/>
                </a:lnTo>
                <a:lnTo>
                  <a:pt x="41" y="11"/>
                </a:lnTo>
                <a:lnTo>
                  <a:pt x="41" y="10"/>
                </a:lnTo>
                <a:lnTo>
                  <a:pt x="41" y="9"/>
                </a:lnTo>
                <a:lnTo>
                  <a:pt x="42" y="8"/>
                </a:lnTo>
                <a:lnTo>
                  <a:pt x="44" y="6"/>
                </a:lnTo>
                <a:lnTo>
                  <a:pt x="45" y="6"/>
                </a:lnTo>
                <a:lnTo>
                  <a:pt x="45" y="4"/>
                </a:lnTo>
                <a:lnTo>
                  <a:pt x="46" y="4"/>
                </a:lnTo>
                <a:lnTo>
                  <a:pt x="47" y="4"/>
                </a:lnTo>
                <a:lnTo>
                  <a:pt x="46" y="6"/>
                </a:lnTo>
                <a:lnTo>
                  <a:pt x="45" y="8"/>
                </a:lnTo>
                <a:lnTo>
                  <a:pt x="44" y="9"/>
                </a:lnTo>
                <a:lnTo>
                  <a:pt x="44" y="10"/>
                </a:lnTo>
                <a:lnTo>
                  <a:pt x="44" y="12"/>
                </a:lnTo>
                <a:lnTo>
                  <a:pt x="46" y="12"/>
                </a:lnTo>
                <a:lnTo>
                  <a:pt x="46" y="15"/>
                </a:lnTo>
                <a:lnTo>
                  <a:pt x="46" y="16"/>
                </a:lnTo>
                <a:lnTo>
                  <a:pt x="44" y="17"/>
                </a:lnTo>
                <a:lnTo>
                  <a:pt x="45" y="18"/>
                </a:lnTo>
                <a:lnTo>
                  <a:pt x="46" y="18"/>
                </a:lnTo>
                <a:lnTo>
                  <a:pt x="46" y="19"/>
                </a:lnTo>
                <a:lnTo>
                  <a:pt x="46" y="20"/>
                </a:lnTo>
                <a:lnTo>
                  <a:pt x="46" y="21"/>
                </a:lnTo>
                <a:lnTo>
                  <a:pt x="46" y="22"/>
                </a:lnTo>
                <a:lnTo>
                  <a:pt x="47" y="24"/>
                </a:lnTo>
                <a:lnTo>
                  <a:pt x="49" y="25"/>
                </a:lnTo>
                <a:lnTo>
                  <a:pt x="50" y="25"/>
                </a:lnTo>
                <a:lnTo>
                  <a:pt x="51" y="24"/>
                </a:lnTo>
                <a:lnTo>
                  <a:pt x="52" y="24"/>
                </a:lnTo>
                <a:lnTo>
                  <a:pt x="52" y="25"/>
                </a:lnTo>
                <a:lnTo>
                  <a:pt x="52" y="26"/>
                </a:lnTo>
                <a:lnTo>
                  <a:pt x="53" y="28"/>
                </a:lnTo>
                <a:lnTo>
                  <a:pt x="54" y="29"/>
                </a:lnTo>
                <a:lnTo>
                  <a:pt x="55" y="29"/>
                </a:lnTo>
                <a:lnTo>
                  <a:pt x="56" y="28"/>
                </a:lnTo>
                <a:lnTo>
                  <a:pt x="61" y="27"/>
                </a:lnTo>
                <a:lnTo>
                  <a:pt x="61" y="26"/>
                </a:lnTo>
                <a:lnTo>
                  <a:pt x="61" y="25"/>
                </a:lnTo>
                <a:lnTo>
                  <a:pt x="62" y="19"/>
                </a:lnTo>
                <a:lnTo>
                  <a:pt x="54" y="21"/>
                </a:lnTo>
                <a:lnTo>
                  <a:pt x="47" y="0"/>
                </a:lnTo>
                <a:close/>
              </a:path>
            </a:pathLst>
          </a:custGeom>
          <a:solidFill>
            <a:srgbClr val="6987EB"/>
          </a:solidFill>
          <a:ln w="12700" cmpd="sng">
            <a:solidFill>
              <a:schemeClr val="tx1"/>
            </a:solidFill>
            <a:prstDash val="solid"/>
            <a:round/>
            <a:headEnd/>
            <a:tailEnd/>
          </a:ln>
        </p:spPr>
        <p:txBody>
          <a:bodyPr/>
          <a:lstStyle/>
          <a:p>
            <a:endParaRPr lang="en-US"/>
          </a:p>
        </p:txBody>
      </p:sp>
      <p:sp>
        <p:nvSpPr>
          <p:cNvPr id="31791" name="Freeform 62"/>
          <p:cNvSpPr>
            <a:spLocks/>
          </p:cNvSpPr>
          <p:nvPr/>
        </p:nvSpPr>
        <p:spPr bwMode="auto">
          <a:xfrm>
            <a:off x="6588125" y="3177333"/>
            <a:ext cx="107950" cy="185737"/>
          </a:xfrm>
          <a:custGeom>
            <a:avLst/>
            <a:gdLst>
              <a:gd name="T0" fmla="*/ 2147483647 w 15"/>
              <a:gd name="T1" fmla="*/ 2147483647 h 24"/>
              <a:gd name="T2" fmla="*/ 2147483647 w 15"/>
              <a:gd name="T3" fmla="*/ 2147483647 h 24"/>
              <a:gd name="T4" fmla="*/ 2147483647 w 15"/>
              <a:gd name="T5" fmla="*/ 2147483647 h 24"/>
              <a:gd name="T6" fmla="*/ 2147483647 w 15"/>
              <a:gd name="T7" fmla="*/ 2147483647 h 24"/>
              <a:gd name="T8" fmla="*/ 2147483647 w 15"/>
              <a:gd name="T9" fmla="*/ 2147483647 h 24"/>
              <a:gd name="T10" fmla="*/ 2147483647 w 15"/>
              <a:gd name="T11" fmla="*/ 2147483647 h 24"/>
              <a:gd name="T12" fmla="*/ 2147483647 w 15"/>
              <a:gd name="T13" fmla="*/ 2147483647 h 24"/>
              <a:gd name="T14" fmla="*/ 2147483647 w 15"/>
              <a:gd name="T15" fmla="*/ 2147483647 h 24"/>
              <a:gd name="T16" fmla="*/ 2147483647 w 15"/>
              <a:gd name="T17" fmla="*/ 2147483647 h 24"/>
              <a:gd name="T18" fmla="*/ 2147483647 w 15"/>
              <a:gd name="T19" fmla="*/ 2147483647 h 24"/>
              <a:gd name="T20" fmla="*/ 2147483647 w 15"/>
              <a:gd name="T21" fmla="*/ 2147483647 h 24"/>
              <a:gd name="T22" fmla="*/ 2147483647 w 15"/>
              <a:gd name="T23" fmla="*/ 2147483647 h 24"/>
              <a:gd name="T24" fmla="*/ 2147483647 w 15"/>
              <a:gd name="T25" fmla="*/ 2147483647 h 24"/>
              <a:gd name="T26" fmla="*/ 2147483647 w 15"/>
              <a:gd name="T27" fmla="*/ 2147483647 h 24"/>
              <a:gd name="T28" fmla="*/ 2147483647 w 15"/>
              <a:gd name="T29" fmla="*/ 0 h 24"/>
              <a:gd name="T30" fmla="*/ 2147483647 w 15"/>
              <a:gd name="T31" fmla="*/ 0 h 24"/>
              <a:gd name="T32" fmla="*/ 2147483647 w 15"/>
              <a:gd name="T33" fmla="*/ 0 h 24"/>
              <a:gd name="T34" fmla="*/ 2147483647 w 15"/>
              <a:gd name="T35" fmla="*/ 2147483647 h 24"/>
              <a:gd name="T36" fmla="*/ 2147483647 w 15"/>
              <a:gd name="T37" fmla="*/ 2147483647 h 24"/>
              <a:gd name="T38" fmla="*/ 2147483647 w 15"/>
              <a:gd name="T39" fmla="*/ 2147483647 h 24"/>
              <a:gd name="T40" fmla="*/ 0 w 15"/>
              <a:gd name="T41" fmla="*/ 2147483647 h 24"/>
              <a:gd name="T42" fmla="*/ 2147483647 w 15"/>
              <a:gd name="T43" fmla="*/ 2147483647 h 24"/>
              <a:gd name="T44" fmla="*/ 2147483647 w 15"/>
              <a:gd name="T45" fmla="*/ 2147483647 h 24"/>
              <a:gd name="T46" fmla="*/ 2147483647 w 15"/>
              <a:gd name="T47" fmla="*/ 2147483647 h 2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
              <a:gd name="T73" fmla="*/ 0 h 24"/>
              <a:gd name="T74" fmla="*/ 15 w 15"/>
              <a:gd name="T75" fmla="*/ 24 h 2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 h="24">
                <a:moveTo>
                  <a:pt x="15" y="22"/>
                </a:moveTo>
                <a:lnTo>
                  <a:pt x="15" y="20"/>
                </a:lnTo>
                <a:lnTo>
                  <a:pt x="14" y="18"/>
                </a:lnTo>
                <a:lnTo>
                  <a:pt x="12" y="16"/>
                </a:lnTo>
                <a:lnTo>
                  <a:pt x="10" y="15"/>
                </a:lnTo>
                <a:lnTo>
                  <a:pt x="9" y="14"/>
                </a:lnTo>
                <a:lnTo>
                  <a:pt x="9" y="12"/>
                </a:lnTo>
                <a:lnTo>
                  <a:pt x="7" y="9"/>
                </a:lnTo>
                <a:lnTo>
                  <a:pt x="6" y="8"/>
                </a:lnTo>
                <a:lnTo>
                  <a:pt x="5" y="6"/>
                </a:lnTo>
                <a:lnTo>
                  <a:pt x="4" y="5"/>
                </a:lnTo>
                <a:lnTo>
                  <a:pt x="4" y="4"/>
                </a:lnTo>
                <a:lnTo>
                  <a:pt x="4" y="3"/>
                </a:lnTo>
                <a:lnTo>
                  <a:pt x="5" y="0"/>
                </a:lnTo>
                <a:lnTo>
                  <a:pt x="4" y="0"/>
                </a:lnTo>
                <a:lnTo>
                  <a:pt x="2" y="0"/>
                </a:lnTo>
                <a:lnTo>
                  <a:pt x="1" y="1"/>
                </a:lnTo>
                <a:lnTo>
                  <a:pt x="1" y="2"/>
                </a:lnTo>
                <a:lnTo>
                  <a:pt x="1" y="3"/>
                </a:lnTo>
                <a:lnTo>
                  <a:pt x="0" y="3"/>
                </a:lnTo>
                <a:lnTo>
                  <a:pt x="7" y="24"/>
                </a:lnTo>
                <a:lnTo>
                  <a:pt x="15" y="22"/>
                </a:lnTo>
                <a:close/>
              </a:path>
            </a:pathLst>
          </a:custGeom>
          <a:solidFill>
            <a:srgbClr val="6987EB"/>
          </a:solidFill>
          <a:ln w="12700" cmpd="sng">
            <a:solidFill>
              <a:schemeClr val="tx1"/>
            </a:solidFill>
            <a:prstDash val="solid"/>
            <a:round/>
            <a:headEnd/>
            <a:tailEnd/>
          </a:ln>
        </p:spPr>
        <p:txBody>
          <a:bodyPr/>
          <a:lstStyle/>
          <a:p>
            <a:endParaRPr lang="en-US"/>
          </a:p>
        </p:txBody>
      </p:sp>
      <p:sp>
        <p:nvSpPr>
          <p:cNvPr id="31792" name="Freeform 63"/>
          <p:cNvSpPr>
            <a:spLocks/>
          </p:cNvSpPr>
          <p:nvPr/>
        </p:nvSpPr>
        <p:spPr bwMode="auto">
          <a:xfrm>
            <a:off x="6616700" y="2961433"/>
            <a:ext cx="138113" cy="325437"/>
          </a:xfrm>
          <a:custGeom>
            <a:avLst/>
            <a:gdLst>
              <a:gd name="T0" fmla="*/ 0 w 19"/>
              <a:gd name="T1" fmla="*/ 2147483647 h 42"/>
              <a:gd name="T2" fmla="*/ 0 w 19"/>
              <a:gd name="T3" fmla="*/ 2147483647 h 42"/>
              <a:gd name="T4" fmla="*/ 2147483647 w 19"/>
              <a:gd name="T5" fmla="*/ 2147483647 h 42"/>
              <a:gd name="T6" fmla="*/ 2147483647 w 19"/>
              <a:gd name="T7" fmla="*/ 2147483647 h 42"/>
              <a:gd name="T8" fmla="*/ 2147483647 w 19"/>
              <a:gd name="T9" fmla="*/ 2147483647 h 42"/>
              <a:gd name="T10" fmla="*/ 2147483647 w 19"/>
              <a:gd name="T11" fmla="*/ 2147483647 h 42"/>
              <a:gd name="T12" fmla="*/ 2147483647 w 19"/>
              <a:gd name="T13" fmla="*/ 2147483647 h 42"/>
              <a:gd name="T14" fmla="*/ 2147483647 w 19"/>
              <a:gd name="T15" fmla="*/ 2147483647 h 42"/>
              <a:gd name="T16" fmla="*/ 2147483647 w 19"/>
              <a:gd name="T17" fmla="*/ 2147483647 h 42"/>
              <a:gd name="T18" fmla="*/ 2147483647 w 19"/>
              <a:gd name="T19" fmla="*/ 2147483647 h 42"/>
              <a:gd name="T20" fmla="*/ 2147483647 w 19"/>
              <a:gd name="T21" fmla="*/ 2147483647 h 42"/>
              <a:gd name="T22" fmla="*/ 2147483647 w 19"/>
              <a:gd name="T23" fmla="*/ 2147483647 h 42"/>
              <a:gd name="T24" fmla="*/ 2147483647 w 19"/>
              <a:gd name="T25" fmla="*/ 2147483647 h 42"/>
              <a:gd name="T26" fmla="*/ 2147483647 w 19"/>
              <a:gd name="T27" fmla="*/ 2147483647 h 42"/>
              <a:gd name="T28" fmla="*/ 2147483647 w 19"/>
              <a:gd name="T29" fmla="*/ 2147483647 h 42"/>
              <a:gd name="T30" fmla="*/ 2147483647 w 19"/>
              <a:gd name="T31" fmla="*/ 2147483647 h 42"/>
              <a:gd name="T32" fmla="*/ 2147483647 w 19"/>
              <a:gd name="T33" fmla="*/ 2147483647 h 42"/>
              <a:gd name="T34" fmla="*/ 2147483647 w 19"/>
              <a:gd name="T35" fmla="*/ 2147483647 h 42"/>
              <a:gd name="T36" fmla="*/ 2147483647 w 19"/>
              <a:gd name="T37" fmla="*/ 2147483647 h 42"/>
              <a:gd name="T38" fmla="*/ 2147483647 w 19"/>
              <a:gd name="T39" fmla="*/ 2147483647 h 42"/>
              <a:gd name="T40" fmla="*/ 2147483647 w 19"/>
              <a:gd name="T41" fmla="*/ 0 h 42"/>
              <a:gd name="T42" fmla="*/ 2147483647 w 19"/>
              <a:gd name="T43" fmla="*/ 2147483647 h 42"/>
              <a:gd name="T44" fmla="*/ 2147483647 w 19"/>
              <a:gd name="T45" fmla="*/ 2147483647 h 42"/>
              <a:gd name="T46" fmla="*/ 0 w 19"/>
              <a:gd name="T47" fmla="*/ 2147483647 h 42"/>
              <a:gd name="T48" fmla="*/ 2147483647 w 19"/>
              <a:gd name="T49" fmla="*/ 2147483647 h 42"/>
              <a:gd name="T50" fmla="*/ 2147483647 w 19"/>
              <a:gd name="T51" fmla="*/ 2147483647 h 42"/>
              <a:gd name="T52" fmla="*/ 2147483647 w 19"/>
              <a:gd name="T53" fmla="*/ 2147483647 h 42"/>
              <a:gd name="T54" fmla="*/ 2147483647 w 19"/>
              <a:gd name="T55" fmla="*/ 2147483647 h 42"/>
              <a:gd name="T56" fmla="*/ 2147483647 w 19"/>
              <a:gd name="T57" fmla="*/ 2147483647 h 42"/>
              <a:gd name="T58" fmla="*/ 2147483647 w 19"/>
              <a:gd name="T59" fmla="*/ 2147483647 h 42"/>
              <a:gd name="T60" fmla="*/ 2147483647 w 19"/>
              <a:gd name="T61" fmla="*/ 2147483647 h 42"/>
              <a:gd name="T62" fmla="*/ 2147483647 w 19"/>
              <a:gd name="T63" fmla="*/ 2147483647 h 42"/>
              <a:gd name="T64" fmla="*/ 2147483647 w 19"/>
              <a:gd name="T65" fmla="*/ 2147483647 h 4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9"/>
              <a:gd name="T100" fmla="*/ 0 h 42"/>
              <a:gd name="T101" fmla="*/ 19 w 19"/>
              <a:gd name="T102" fmla="*/ 42 h 4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9" h="42">
                <a:moveTo>
                  <a:pt x="1" y="28"/>
                </a:moveTo>
                <a:lnTo>
                  <a:pt x="0" y="31"/>
                </a:lnTo>
                <a:lnTo>
                  <a:pt x="0" y="32"/>
                </a:lnTo>
                <a:lnTo>
                  <a:pt x="1" y="33"/>
                </a:lnTo>
                <a:lnTo>
                  <a:pt x="2" y="34"/>
                </a:lnTo>
                <a:lnTo>
                  <a:pt x="3" y="35"/>
                </a:lnTo>
                <a:lnTo>
                  <a:pt x="6" y="37"/>
                </a:lnTo>
                <a:lnTo>
                  <a:pt x="7" y="37"/>
                </a:lnTo>
                <a:lnTo>
                  <a:pt x="9" y="38"/>
                </a:lnTo>
                <a:lnTo>
                  <a:pt x="10" y="38"/>
                </a:lnTo>
                <a:lnTo>
                  <a:pt x="10" y="40"/>
                </a:lnTo>
                <a:lnTo>
                  <a:pt x="10" y="41"/>
                </a:lnTo>
                <a:lnTo>
                  <a:pt x="11" y="42"/>
                </a:lnTo>
                <a:lnTo>
                  <a:pt x="12" y="41"/>
                </a:lnTo>
                <a:lnTo>
                  <a:pt x="13" y="39"/>
                </a:lnTo>
                <a:lnTo>
                  <a:pt x="13" y="37"/>
                </a:lnTo>
                <a:lnTo>
                  <a:pt x="14" y="35"/>
                </a:lnTo>
                <a:lnTo>
                  <a:pt x="15" y="33"/>
                </a:lnTo>
                <a:lnTo>
                  <a:pt x="17" y="30"/>
                </a:lnTo>
                <a:lnTo>
                  <a:pt x="18" y="28"/>
                </a:lnTo>
                <a:lnTo>
                  <a:pt x="19" y="26"/>
                </a:lnTo>
                <a:lnTo>
                  <a:pt x="18" y="25"/>
                </a:lnTo>
                <a:lnTo>
                  <a:pt x="18" y="19"/>
                </a:lnTo>
                <a:lnTo>
                  <a:pt x="18" y="15"/>
                </a:lnTo>
                <a:lnTo>
                  <a:pt x="17" y="13"/>
                </a:lnTo>
                <a:lnTo>
                  <a:pt x="15" y="14"/>
                </a:lnTo>
                <a:lnTo>
                  <a:pt x="14" y="14"/>
                </a:lnTo>
                <a:lnTo>
                  <a:pt x="13" y="14"/>
                </a:lnTo>
                <a:lnTo>
                  <a:pt x="12" y="14"/>
                </a:lnTo>
                <a:lnTo>
                  <a:pt x="12" y="13"/>
                </a:lnTo>
                <a:lnTo>
                  <a:pt x="13" y="11"/>
                </a:lnTo>
                <a:lnTo>
                  <a:pt x="14" y="11"/>
                </a:lnTo>
                <a:lnTo>
                  <a:pt x="14" y="9"/>
                </a:lnTo>
                <a:lnTo>
                  <a:pt x="15" y="8"/>
                </a:lnTo>
                <a:lnTo>
                  <a:pt x="15" y="7"/>
                </a:lnTo>
                <a:lnTo>
                  <a:pt x="16" y="6"/>
                </a:lnTo>
                <a:lnTo>
                  <a:pt x="15" y="4"/>
                </a:lnTo>
                <a:lnTo>
                  <a:pt x="4" y="0"/>
                </a:lnTo>
                <a:lnTo>
                  <a:pt x="4" y="1"/>
                </a:lnTo>
                <a:lnTo>
                  <a:pt x="3" y="2"/>
                </a:lnTo>
                <a:lnTo>
                  <a:pt x="3" y="3"/>
                </a:lnTo>
                <a:lnTo>
                  <a:pt x="2" y="6"/>
                </a:lnTo>
                <a:lnTo>
                  <a:pt x="1" y="7"/>
                </a:lnTo>
                <a:lnTo>
                  <a:pt x="0" y="8"/>
                </a:lnTo>
                <a:lnTo>
                  <a:pt x="1" y="9"/>
                </a:lnTo>
                <a:lnTo>
                  <a:pt x="2" y="11"/>
                </a:lnTo>
                <a:lnTo>
                  <a:pt x="1" y="11"/>
                </a:lnTo>
                <a:lnTo>
                  <a:pt x="1" y="14"/>
                </a:lnTo>
                <a:lnTo>
                  <a:pt x="1" y="15"/>
                </a:lnTo>
                <a:lnTo>
                  <a:pt x="3" y="15"/>
                </a:lnTo>
                <a:lnTo>
                  <a:pt x="3" y="17"/>
                </a:lnTo>
                <a:lnTo>
                  <a:pt x="5" y="17"/>
                </a:lnTo>
                <a:lnTo>
                  <a:pt x="5" y="18"/>
                </a:lnTo>
                <a:lnTo>
                  <a:pt x="6" y="18"/>
                </a:lnTo>
                <a:lnTo>
                  <a:pt x="7" y="19"/>
                </a:lnTo>
                <a:lnTo>
                  <a:pt x="9" y="20"/>
                </a:lnTo>
                <a:lnTo>
                  <a:pt x="9" y="21"/>
                </a:lnTo>
                <a:lnTo>
                  <a:pt x="7" y="22"/>
                </a:lnTo>
                <a:lnTo>
                  <a:pt x="4" y="24"/>
                </a:lnTo>
                <a:lnTo>
                  <a:pt x="4" y="26"/>
                </a:lnTo>
                <a:lnTo>
                  <a:pt x="1" y="28"/>
                </a:lnTo>
                <a:close/>
              </a:path>
            </a:pathLst>
          </a:custGeom>
          <a:solidFill>
            <a:schemeClr val="bg1"/>
          </a:solidFill>
          <a:ln w="12700" cmpd="sng">
            <a:solidFill>
              <a:schemeClr val="tx1"/>
            </a:solidFill>
            <a:prstDash val="solid"/>
            <a:round/>
            <a:headEnd/>
            <a:tailEnd/>
          </a:ln>
        </p:spPr>
        <p:txBody>
          <a:bodyPr/>
          <a:lstStyle/>
          <a:p>
            <a:endParaRPr lang="en-US"/>
          </a:p>
        </p:txBody>
      </p:sp>
      <p:sp>
        <p:nvSpPr>
          <p:cNvPr id="31793" name="Freeform 64"/>
          <p:cNvSpPr>
            <a:spLocks/>
          </p:cNvSpPr>
          <p:nvPr/>
        </p:nvSpPr>
        <p:spPr bwMode="auto">
          <a:xfrm>
            <a:off x="6738938" y="2813795"/>
            <a:ext cx="166687" cy="169863"/>
          </a:xfrm>
          <a:custGeom>
            <a:avLst/>
            <a:gdLst>
              <a:gd name="T0" fmla="*/ 0 w 23"/>
              <a:gd name="T1" fmla="*/ 2147483647 h 22"/>
              <a:gd name="T2" fmla="*/ 2147483647 w 23"/>
              <a:gd name="T3" fmla="*/ 2147483647 h 22"/>
              <a:gd name="T4" fmla="*/ 2147483647 w 23"/>
              <a:gd name="T5" fmla="*/ 2147483647 h 22"/>
              <a:gd name="T6" fmla="*/ 2147483647 w 23"/>
              <a:gd name="T7" fmla="*/ 2147483647 h 22"/>
              <a:gd name="T8" fmla="*/ 2147483647 w 23"/>
              <a:gd name="T9" fmla="*/ 2147483647 h 22"/>
              <a:gd name="T10" fmla="*/ 2147483647 w 23"/>
              <a:gd name="T11" fmla="*/ 0 h 22"/>
              <a:gd name="T12" fmla="*/ 2147483647 w 23"/>
              <a:gd name="T13" fmla="*/ 2147483647 h 22"/>
              <a:gd name="T14" fmla="*/ 2147483647 w 23"/>
              <a:gd name="T15" fmla="*/ 2147483647 h 22"/>
              <a:gd name="T16" fmla="*/ 2147483647 w 23"/>
              <a:gd name="T17" fmla="*/ 2147483647 h 22"/>
              <a:gd name="T18" fmla="*/ 2147483647 w 23"/>
              <a:gd name="T19" fmla="*/ 2147483647 h 22"/>
              <a:gd name="T20" fmla="*/ 2147483647 w 23"/>
              <a:gd name="T21" fmla="*/ 2147483647 h 22"/>
              <a:gd name="T22" fmla="*/ 2147483647 w 23"/>
              <a:gd name="T23" fmla="*/ 2147483647 h 22"/>
              <a:gd name="T24" fmla="*/ 2147483647 w 23"/>
              <a:gd name="T25" fmla="*/ 2147483647 h 22"/>
              <a:gd name="T26" fmla="*/ 2147483647 w 23"/>
              <a:gd name="T27" fmla="*/ 2147483647 h 22"/>
              <a:gd name="T28" fmla="*/ 2147483647 w 23"/>
              <a:gd name="T29" fmla="*/ 2147483647 h 22"/>
              <a:gd name="T30" fmla="*/ 2147483647 w 23"/>
              <a:gd name="T31" fmla="*/ 2147483647 h 22"/>
              <a:gd name="T32" fmla="*/ 2147483647 w 23"/>
              <a:gd name="T33" fmla="*/ 2147483647 h 22"/>
              <a:gd name="T34" fmla="*/ 2147483647 w 23"/>
              <a:gd name="T35" fmla="*/ 2147483647 h 22"/>
              <a:gd name="T36" fmla="*/ 2147483647 w 23"/>
              <a:gd name="T37" fmla="*/ 2147483647 h 22"/>
              <a:gd name="T38" fmla="*/ 2147483647 w 23"/>
              <a:gd name="T39" fmla="*/ 2147483647 h 22"/>
              <a:gd name="T40" fmla="*/ 2147483647 w 23"/>
              <a:gd name="T41" fmla="*/ 2147483647 h 22"/>
              <a:gd name="T42" fmla="*/ 2147483647 w 23"/>
              <a:gd name="T43" fmla="*/ 2147483647 h 22"/>
              <a:gd name="T44" fmla="*/ 2147483647 w 23"/>
              <a:gd name="T45" fmla="*/ 2147483647 h 22"/>
              <a:gd name="T46" fmla="*/ 0 w 23"/>
              <a:gd name="T47" fmla="*/ 2147483647 h 22"/>
              <a:gd name="T48" fmla="*/ 2147483647 w 23"/>
              <a:gd name="T49" fmla="*/ 2147483647 h 22"/>
              <a:gd name="T50" fmla="*/ 2147483647 w 23"/>
              <a:gd name="T51" fmla="*/ 2147483647 h 22"/>
              <a:gd name="T52" fmla="*/ 2147483647 w 23"/>
              <a:gd name="T53" fmla="*/ 2147483647 h 22"/>
              <a:gd name="T54" fmla="*/ 0 w 23"/>
              <a:gd name="T55" fmla="*/ 2147483647 h 22"/>
              <a:gd name="T56" fmla="*/ 0 w 23"/>
              <a:gd name="T57" fmla="*/ 2147483647 h 2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3"/>
              <a:gd name="T88" fmla="*/ 0 h 22"/>
              <a:gd name="T89" fmla="*/ 23 w 23"/>
              <a:gd name="T90" fmla="*/ 22 h 2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3" h="22">
                <a:moveTo>
                  <a:pt x="0" y="4"/>
                </a:moveTo>
                <a:lnTo>
                  <a:pt x="8" y="2"/>
                </a:lnTo>
                <a:lnTo>
                  <a:pt x="8" y="3"/>
                </a:lnTo>
                <a:lnTo>
                  <a:pt x="9" y="3"/>
                </a:lnTo>
                <a:lnTo>
                  <a:pt x="20" y="0"/>
                </a:lnTo>
                <a:lnTo>
                  <a:pt x="23" y="9"/>
                </a:lnTo>
                <a:lnTo>
                  <a:pt x="23" y="10"/>
                </a:lnTo>
                <a:lnTo>
                  <a:pt x="22" y="10"/>
                </a:lnTo>
                <a:lnTo>
                  <a:pt x="23" y="11"/>
                </a:lnTo>
                <a:lnTo>
                  <a:pt x="21" y="12"/>
                </a:lnTo>
                <a:lnTo>
                  <a:pt x="17" y="13"/>
                </a:lnTo>
                <a:lnTo>
                  <a:pt x="16" y="13"/>
                </a:lnTo>
                <a:lnTo>
                  <a:pt x="16" y="14"/>
                </a:lnTo>
                <a:lnTo>
                  <a:pt x="13" y="15"/>
                </a:lnTo>
                <a:lnTo>
                  <a:pt x="10" y="16"/>
                </a:lnTo>
                <a:lnTo>
                  <a:pt x="8" y="18"/>
                </a:lnTo>
                <a:lnTo>
                  <a:pt x="3" y="21"/>
                </a:lnTo>
                <a:lnTo>
                  <a:pt x="2" y="22"/>
                </a:lnTo>
                <a:lnTo>
                  <a:pt x="0" y="21"/>
                </a:lnTo>
                <a:lnTo>
                  <a:pt x="2" y="19"/>
                </a:lnTo>
                <a:lnTo>
                  <a:pt x="2" y="18"/>
                </a:lnTo>
                <a:lnTo>
                  <a:pt x="2" y="17"/>
                </a:lnTo>
                <a:lnTo>
                  <a:pt x="0" y="4"/>
                </a:lnTo>
                <a:close/>
              </a:path>
            </a:pathLst>
          </a:custGeom>
          <a:solidFill>
            <a:srgbClr val="6987EB"/>
          </a:solidFill>
          <a:ln w="12700" cmpd="sng">
            <a:solidFill>
              <a:schemeClr val="tx1"/>
            </a:solidFill>
            <a:prstDash val="solid"/>
            <a:round/>
            <a:headEnd/>
            <a:tailEnd/>
          </a:ln>
        </p:spPr>
        <p:txBody>
          <a:bodyPr/>
          <a:lstStyle/>
          <a:p>
            <a:endParaRPr lang="en-US"/>
          </a:p>
        </p:txBody>
      </p:sp>
      <p:sp>
        <p:nvSpPr>
          <p:cNvPr id="31794" name="Freeform 65"/>
          <p:cNvSpPr>
            <a:spLocks/>
          </p:cNvSpPr>
          <p:nvPr/>
        </p:nvSpPr>
        <p:spPr bwMode="auto">
          <a:xfrm>
            <a:off x="6732588" y="2682033"/>
            <a:ext cx="327025" cy="177800"/>
          </a:xfrm>
          <a:custGeom>
            <a:avLst/>
            <a:gdLst>
              <a:gd name="T0" fmla="*/ 2147483647 w 45"/>
              <a:gd name="T1" fmla="*/ 2147483647 h 23"/>
              <a:gd name="T2" fmla="*/ 2147483647 w 45"/>
              <a:gd name="T3" fmla="*/ 2147483647 h 23"/>
              <a:gd name="T4" fmla="*/ 2147483647 w 45"/>
              <a:gd name="T5" fmla="*/ 2147483647 h 23"/>
              <a:gd name="T6" fmla="*/ 2147483647 w 45"/>
              <a:gd name="T7" fmla="*/ 2147483647 h 23"/>
              <a:gd name="T8" fmla="*/ 2147483647 w 45"/>
              <a:gd name="T9" fmla="*/ 0 h 23"/>
              <a:gd name="T10" fmla="*/ 2147483647 w 45"/>
              <a:gd name="T11" fmla="*/ 0 h 23"/>
              <a:gd name="T12" fmla="*/ 2147483647 w 45"/>
              <a:gd name="T13" fmla="*/ 2147483647 h 23"/>
              <a:gd name="T14" fmla="*/ 2147483647 w 45"/>
              <a:gd name="T15" fmla="*/ 2147483647 h 23"/>
              <a:gd name="T16" fmla="*/ 2147483647 w 45"/>
              <a:gd name="T17" fmla="*/ 2147483647 h 23"/>
              <a:gd name="T18" fmla="*/ 2147483647 w 45"/>
              <a:gd name="T19" fmla="*/ 2147483647 h 23"/>
              <a:gd name="T20" fmla="*/ 2147483647 w 45"/>
              <a:gd name="T21" fmla="*/ 2147483647 h 23"/>
              <a:gd name="T22" fmla="*/ 2147483647 w 45"/>
              <a:gd name="T23" fmla="*/ 2147483647 h 23"/>
              <a:gd name="T24" fmla="*/ 2147483647 w 45"/>
              <a:gd name="T25" fmla="*/ 2147483647 h 23"/>
              <a:gd name="T26" fmla="*/ 2147483647 w 45"/>
              <a:gd name="T27" fmla="*/ 2147483647 h 23"/>
              <a:gd name="T28" fmla="*/ 2147483647 w 45"/>
              <a:gd name="T29" fmla="*/ 2147483647 h 23"/>
              <a:gd name="T30" fmla="*/ 2147483647 w 45"/>
              <a:gd name="T31" fmla="*/ 2147483647 h 23"/>
              <a:gd name="T32" fmla="*/ 2147483647 w 45"/>
              <a:gd name="T33" fmla="*/ 2147483647 h 23"/>
              <a:gd name="T34" fmla="*/ 2147483647 w 45"/>
              <a:gd name="T35" fmla="*/ 2147483647 h 23"/>
              <a:gd name="T36" fmla="*/ 2147483647 w 45"/>
              <a:gd name="T37" fmla="*/ 2147483647 h 23"/>
              <a:gd name="T38" fmla="*/ 2147483647 w 45"/>
              <a:gd name="T39" fmla="*/ 2147483647 h 23"/>
              <a:gd name="T40" fmla="*/ 2147483647 w 45"/>
              <a:gd name="T41" fmla="*/ 2147483647 h 23"/>
              <a:gd name="T42" fmla="*/ 2147483647 w 45"/>
              <a:gd name="T43" fmla="*/ 2147483647 h 23"/>
              <a:gd name="T44" fmla="*/ 2147483647 w 45"/>
              <a:gd name="T45" fmla="*/ 2147483647 h 23"/>
              <a:gd name="T46" fmla="*/ 2147483647 w 45"/>
              <a:gd name="T47" fmla="*/ 2147483647 h 23"/>
              <a:gd name="T48" fmla="*/ 2147483647 w 45"/>
              <a:gd name="T49" fmla="*/ 2147483647 h 23"/>
              <a:gd name="T50" fmla="*/ 2147483647 w 45"/>
              <a:gd name="T51" fmla="*/ 2147483647 h 23"/>
              <a:gd name="T52" fmla="*/ 2147483647 w 45"/>
              <a:gd name="T53" fmla="*/ 2147483647 h 23"/>
              <a:gd name="T54" fmla="*/ 2147483647 w 45"/>
              <a:gd name="T55" fmla="*/ 2147483647 h 23"/>
              <a:gd name="T56" fmla="*/ 2147483647 w 45"/>
              <a:gd name="T57" fmla="*/ 2147483647 h 23"/>
              <a:gd name="T58" fmla="*/ 2147483647 w 45"/>
              <a:gd name="T59" fmla="*/ 2147483647 h 23"/>
              <a:gd name="T60" fmla="*/ 2147483647 w 45"/>
              <a:gd name="T61" fmla="*/ 2147483647 h 23"/>
              <a:gd name="T62" fmla="*/ 2147483647 w 45"/>
              <a:gd name="T63" fmla="*/ 2147483647 h 23"/>
              <a:gd name="T64" fmla="*/ 0 w 45"/>
              <a:gd name="T65" fmla="*/ 2147483647 h 23"/>
              <a:gd name="T66" fmla="*/ 0 w 45"/>
              <a:gd name="T67" fmla="*/ 2147483647 h 2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5"/>
              <a:gd name="T103" fmla="*/ 0 h 23"/>
              <a:gd name="T104" fmla="*/ 45 w 45"/>
              <a:gd name="T105" fmla="*/ 23 h 2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5" h="23">
                <a:moveTo>
                  <a:pt x="0" y="9"/>
                </a:moveTo>
                <a:lnTo>
                  <a:pt x="10" y="7"/>
                </a:lnTo>
                <a:lnTo>
                  <a:pt x="24" y="4"/>
                </a:lnTo>
                <a:lnTo>
                  <a:pt x="24" y="3"/>
                </a:lnTo>
                <a:lnTo>
                  <a:pt x="25" y="3"/>
                </a:lnTo>
                <a:lnTo>
                  <a:pt x="25" y="2"/>
                </a:lnTo>
                <a:lnTo>
                  <a:pt x="26" y="2"/>
                </a:lnTo>
                <a:lnTo>
                  <a:pt x="27" y="0"/>
                </a:lnTo>
                <a:lnTo>
                  <a:pt x="28" y="0"/>
                </a:lnTo>
                <a:lnTo>
                  <a:pt x="29" y="0"/>
                </a:lnTo>
                <a:lnTo>
                  <a:pt x="30" y="2"/>
                </a:lnTo>
                <a:lnTo>
                  <a:pt x="31" y="3"/>
                </a:lnTo>
                <a:lnTo>
                  <a:pt x="32" y="4"/>
                </a:lnTo>
                <a:lnTo>
                  <a:pt x="32" y="5"/>
                </a:lnTo>
                <a:lnTo>
                  <a:pt x="31" y="5"/>
                </a:lnTo>
                <a:lnTo>
                  <a:pt x="30" y="7"/>
                </a:lnTo>
                <a:lnTo>
                  <a:pt x="29" y="9"/>
                </a:lnTo>
                <a:lnTo>
                  <a:pt x="29" y="10"/>
                </a:lnTo>
                <a:lnTo>
                  <a:pt x="31" y="9"/>
                </a:lnTo>
                <a:lnTo>
                  <a:pt x="33" y="10"/>
                </a:lnTo>
                <a:lnTo>
                  <a:pt x="36" y="13"/>
                </a:lnTo>
                <a:lnTo>
                  <a:pt x="36" y="15"/>
                </a:lnTo>
                <a:lnTo>
                  <a:pt x="38" y="16"/>
                </a:lnTo>
                <a:lnTo>
                  <a:pt x="41" y="16"/>
                </a:lnTo>
                <a:lnTo>
                  <a:pt x="42" y="16"/>
                </a:lnTo>
                <a:lnTo>
                  <a:pt x="43" y="14"/>
                </a:lnTo>
                <a:lnTo>
                  <a:pt x="43" y="13"/>
                </a:lnTo>
                <a:lnTo>
                  <a:pt x="42" y="12"/>
                </a:lnTo>
                <a:lnTo>
                  <a:pt x="40" y="11"/>
                </a:lnTo>
                <a:lnTo>
                  <a:pt x="40" y="10"/>
                </a:lnTo>
                <a:lnTo>
                  <a:pt x="41" y="11"/>
                </a:lnTo>
                <a:lnTo>
                  <a:pt x="42" y="11"/>
                </a:lnTo>
                <a:lnTo>
                  <a:pt x="44" y="14"/>
                </a:lnTo>
                <a:lnTo>
                  <a:pt x="45" y="16"/>
                </a:lnTo>
                <a:lnTo>
                  <a:pt x="45" y="18"/>
                </a:lnTo>
                <a:lnTo>
                  <a:pt x="44" y="17"/>
                </a:lnTo>
                <a:lnTo>
                  <a:pt x="42" y="18"/>
                </a:lnTo>
                <a:lnTo>
                  <a:pt x="40" y="19"/>
                </a:lnTo>
                <a:lnTo>
                  <a:pt x="38" y="21"/>
                </a:lnTo>
                <a:lnTo>
                  <a:pt x="37" y="21"/>
                </a:lnTo>
                <a:lnTo>
                  <a:pt x="37" y="20"/>
                </a:lnTo>
                <a:lnTo>
                  <a:pt x="37" y="18"/>
                </a:lnTo>
                <a:lnTo>
                  <a:pt x="36" y="18"/>
                </a:lnTo>
                <a:lnTo>
                  <a:pt x="35" y="20"/>
                </a:lnTo>
                <a:lnTo>
                  <a:pt x="34" y="22"/>
                </a:lnTo>
                <a:lnTo>
                  <a:pt x="33" y="23"/>
                </a:lnTo>
                <a:lnTo>
                  <a:pt x="32" y="22"/>
                </a:lnTo>
                <a:lnTo>
                  <a:pt x="32" y="21"/>
                </a:lnTo>
                <a:lnTo>
                  <a:pt x="31" y="21"/>
                </a:lnTo>
                <a:lnTo>
                  <a:pt x="30" y="20"/>
                </a:lnTo>
                <a:lnTo>
                  <a:pt x="28" y="19"/>
                </a:lnTo>
                <a:lnTo>
                  <a:pt x="27" y="17"/>
                </a:lnTo>
                <a:lnTo>
                  <a:pt x="26" y="15"/>
                </a:lnTo>
                <a:lnTo>
                  <a:pt x="21" y="17"/>
                </a:lnTo>
                <a:lnTo>
                  <a:pt x="10" y="20"/>
                </a:lnTo>
                <a:lnTo>
                  <a:pt x="9" y="20"/>
                </a:lnTo>
                <a:lnTo>
                  <a:pt x="9" y="19"/>
                </a:lnTo>
                <a:lnTo>
                  <a:pt x="1" y="21"/>
                </a:lnTo>
                <a:lnTo>
                  <a:pt x="0" y="21"/>
                </a:lnTo>
                <a:lnTo>
                  <a:pt x="0" y="9"/>
                </a:lnTo>
                <a:close/>
              </a:path>
            </a:pathLst>
          </a:custGeom>
          <a:solidFill>
            <a:srgbClr val="AAC8F5"/>
          </a:solidFill>
          <a:ln w="12700" cmpd="sng">
            <a:solidFill>
              <a:schemeClr val="tx1"/>
            </a:solidFill>
            <a:prstDash val="solid"/>
            <a:round/>
            <a:headEnd/>
            <a:tailEnd/>
          </a:ln>
        </p:spPr>
        <p:txBody>
          <a:bodyPr/>
          <a:lstStyle/>
          <a:p>
            <a:endParaRPr lang="en-US"/>
          </a:p>
        </p:txBody>
      </p:sp>
      <p:sp>
        <p:nvSpPr>
          <p:cNvPr id="31795" name="Freeform 66"/>
          <p:cNvSpPr>
            <a:spLocks/>
          </p:cNvSpPr>
          <p:nvPr/>
        </p:nvSpPr>
        <p:spPr bwMode="auto">
          <a:xfrm>
            <a:off x="6884988" y="2797920"/>
            <a:ext cx="85725" cy="101600"/>
          </a:xfrm>
          <a:custGeom>
            <a:avLst/>
            <a:gdLst>
              <a:gd name="T0" fmla="*/ 0 w 12"/>
              <a:gd name="T1" fmla="*/ 2147483647 h 13"/>
              <a:gd name="T2" fmla="*/ 2147483647 w 12"/>
              <a:gd name="T3" fmla="*/ 2147483647 h 13"/>
              <a:gd name="T4" fmla="*/ 2147483647 w 12"/>
              <a:gd name="T5" fmla="*/ 2147483647 h 13"/>
              <a:gd name="T6" fmla="*/ 2147483647 w 12"/>
              <a:gd name="T7" fmla="*/ 2147483647 h 13"/>
              <a:gd name="T8" fmla="*/ 2147483647 w 12"/>
              <a:gd name="T9" fmla="*/ 2147483647 h 13"/>
              <a:gd name="T10" fmla="*/ 2147483647 w 12"/>
              <a:gd name="T11" fmla="*/ 2147483647 h 13"/>
              <a:gd name="T12" fmla="*/ 2147483647 w 12"/>
              <a:gd name="T13" fmla="*/ 2147483647 h 13"/>
              <a:gd name="T14" fmla="*/ 2147483647 w 12"/>
              <a:gd name="T15" fmla="*/ 2147483647 h 13"/>
              <a:gd name="T16" fmla="*/ 2147483647 w 12"/>
              <a:gd name="T17" fmla="*/ 2147483647 h 13"/>
              <a:gd name="T18" fmla="*/ 2147483647 w 12"/>
              <a:gd name="T19" fmla="*/ 2147483647 h 13"/>
              <a:gd name="T20" fmla="*/ 2147483647 w 12"/>
              <a:gd name="T21" fmla="*/ 2147483647 h 13"/>
              <a:gd name="T22" fmla="*/ 2147483647 w 12"/>
              <a:gd name="T23" fmla="*/ 2147483647 h 13"/>
              <a:gd name="T24" fmla="*/ 2147483647 w 12"/>
              <a:gd name="T25" fmla="*/ 2147483647 h 13"/>
              <a:gd name="T26" fmla="*/ 2147483647 w 12"/>
              <a:gd name="T27" fmla="*/ 2147483647 h 13"/>
              <a:gd name="T28" fmla="*/ 2147483647 w 12"/>
              <a:gd name="T29" fmla="*/ 2147483647 h 13"/>
              <a:gd name="T30" fmla="*/ 2147483647 w 12"/>
              <a:gd name="T31" fmla="*/ 2147483647 h 13"/>
              <a:gd name="T32" fmla="*/ 2147483647 w 12"/>
              <a:gd name="T33" fmla="*/ 2147483647 h 13"/>
              <a:gd name="T34" fmla="*/ 2147483647 w 12"/>
              <a:gd name="T35" fmla="*/ 2147483647 h 13"/>
              <a:gd name="T36" fmla="*/ 2147483647 w 12"/>
              <a:gd name="T37" fmla="*/ 2147483647 h 13"/>
              <a:gd name="T38" fmla="*/ 2147483647 w 12"/>
              <a:gd name="T39" fmla="*/ 2147483647 h 13"/>
              <a:gd name="T40" fmla="*/ 2147483647 w 12"/>
              <a:gd name="T41" fmla="*/ 2147483647 h 13"/>
              <a:gd name="T42" fmla="*/ 2147483647 w 12"/>
              <a:gd name="T43" fmla="*/ 2147483647 h 13"/>
              <a:gd name="T44" fmla="*/ 2147483647 w 12"/>
              <a:gd name="T45" fmla="*/ 2147483647 h 13"/>
              <a:gd name="T46" fmla="*/ 2147483647 w 12"/>
              <a:gd name="T47" fmla="*/ 2147483647 h 13"/>
              <a:gd name="T48" fmla="*/ 2147483647 w 12"/>
              <a:gd name="T49" fmla="*/ 2147483647 h 13"/>
              <a:gd name="T50" fmla="*/ 2147483647 w 12"/>
              <a:gd name="T51" fmla="*/ 2147483647 h 13"/>
              <a:gd name="T52" fmla="*/ 2147483647 w 12"/>
              <a:gd name="T53" fmla="*/ 2147483647 h 13"/>
              <a:gd name="T54" fmla="*/ 2147483647 w 12"/>
              <a:gd name="T55" fmla="*/ 2147483647 h 13"/>
              <a:gd name="T56" fmla="*/ 2147483647 w 12"/>
              <a:gd name="T57" fmla="*/ 2147483647 h 13"/>
              <a:gd name="T58" fmla="*/ 2147483647 w 12"/>
              <a:gd name="T59" fmla="*/ 2147483647 h 13"/>
              <a:gd name="T60" fmla="*/ 2147483647 w 12"/>
              <a:gd name="T61" fmla="*/ 2147483647 h 13"/>
              <a:gd name="T62" fmla="*/ 2147483647 w 12"/>
              <a:gd name="T63" fmla="*/ 2147483647 h 13"/>
              <a:gd name="T64" fmla="*/ 2147483647 w 12"/>
              <a:gd name="T65" fmla="*/ 0 h 13"/>
              <a:gd name="T66" fmla="*/ 0 w 12"/>
              <a:gd name="T67" fmla="*/ 2147483647 h 13"/>
              <a:gd name="T68" fmla="*/ 0 w 12"/>
              <a:gd name="T69" fmla="*/ 2147483647 h 1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2"/>
              <a:gd name="T106" fmla="*/ 0 h 13"/>
              <a:gd name="T107" fmla="*/ 12 w 12"/>
              <a:gd name="T108" fmla="*/ 13 h 1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2" h="13">
                <a:moveTo>
                  <a:pt x="0" y="2"/>
                </a:moveTo>
                <a:lnTo>
                  <a:pt x="3" y="11"/>
                </a:lnTo>
                <a:lnTo>
                  <a:pt x="3" y="12"/>
                </a:lnTo>
                <a:lnTo>
                  <a:pt x="2" y="12"/>
                </a:lnTo>
                <a:lnTo>
                  <a:pt x="3" y="13"/>
                </a:lnTo>
                <a:lnTo>
                  <a:pt x="6" y="12"/>
                </a:lnTo>
                <a:lnTo>
                  <a:pt x="7" y="11"/>
                </a:lnTo>
                <a:lnTo>
                  <a:pt x="7" y="10"/>
                </a:lnTo>
                <a:lnTo>
                  <a:pt x="7" y="9"/>
                </a:lnTo>
                <a:lnTo>
                  <a:pt x="7" y="7"/>
                </a:lnTo>
                <a:lnTo>
                  <a:pt x="8" y="6"/>
                </a:lnTo>
                <a:lnTo>
                  <a:pt x="8" y="7"/>
                </a:lnTo>
                <a:lnTo>
                  <a:pt x="8" y="8"/>
                </a:lnTo>
                <a:lnTo>
                  <a:pt x="8" y="10"/>
                </a:lnTo>
                <a:lnTo>
                  <a:pt x="9" y="10"/>
                </a:lnTo>
                <a:lnTo>
                  <a:pt x="9" y="9"/>
                </a:lnTo>
                <a:lnTo>
                  <a:pt x="10" y="9"/>
                </a:lnTo>
                <a:lnTo>
                  <a:pt x="11" y="8"/>
                </a:lnTo>
                <a:lnTo>
                  <a:pt x="12" y="8"/>
                </a:lnTo>
                <a:lnTo>
                  <a:pt x="11" y="7"/>
                </a:lnTo>
                <a:lnTo>
                  <a:pt x="11" y="6"/>
                </a:lnTo>
                <a:lnTo>
                  <a:pt x="10" y="6"/>
                </a:lnTo>
                <a:lnTo>
                  <a:pt x="9" y="5"/>
                </a:lnTo>
                <a:lnTo>
                  <a:pt x="7" y="4"/>
                </a:lnTo>
                <a:lnTo>
                  <a:pt x="6" y="2"/>
                </a:lnTo>
                <a:lnTo>
                  <a:pt x="5" y="0"/>
                </a:lnTo>
                <a:lnTo>
                  <a:pt x="0" y="2"/>
                </a:lnTo>
                <a:close/>
              </a:path>
            </a:pathLst>
          </a:custGeom>
          <a:solidFill>
            <a:srgbClr val="6987EB"/>
          </a:solidFill>
          <a:ln w="12700" cmpd="sng">
            <a:solidFill>
              <a:schemeClr val="tx1"/>
            </a:solidFill>
            <a:prstDash val="solid"/>
            <a:round/>
            <a:headEnd/>
            <a:tailEnd/>
          </a:ln>
        </p:spPr>
        <p:txBody>
          <a:bodyPr/>
          <a:lstStyle/>
          <a:p>
            <a:endParaRPr lang="en-US"/>
          </a:p>
        </p:txBody>
      </p:sp>
      <p:sp>
        <p:nvSpPr>
          <p:cNvPr id="31796" name="Freeform 67"/>
          <p:cNvSpPr>
            <a:spLocks/>
          </p:cNvSpPr>
          <p:nvPr/>
        </p:nvSpPr>
        <p:spPr bwMode="auto">
          <a:xfrm>
            <a:off x="6789738" y="2372470"/>
            <a:ext cx="152400" cy="363538"/>
          </a:xfrm>
          <a:custGeom>
            <a:avLst/>
            <a:gdLst>
              <a:gd name="T0" fmla="*/ 2147483647 w 21"/>
              <a:gd name="T1" fmla="*/ 2147483647 h 47"/>
              <a:gd name="T2" fmla="*/ 2147483647 w 21"/>
              <a:gd name="T3" fmla="*/ 2147483647 h 47"/>
              <a:gd name="T4" fmla="*/ 2147483647 w 21"/>
              <a:gd name="T5" fmla="*/ 2147483647 h 47"/>
              <a:gd name="T6" fmla="*/ 2147483647 w 21"/>
              <a:gd name="T7" fmla="*/ 2147483647 h 47"/>
              <a:gd name="T8" fmla="*/ 2147483647 w 21"/>
              <a:gd name="T9" fmla="*/ 2147483647 h 47"/>
              <a:gd name="T10" fmla="*/ 2147483647 w 21"/>
              <a:gd name="T11" fmla="*/ 2147483647 h 47"/>
              <a:gd name="T12" fmla="*/ 2147483647 w 21"/>
              <a:gd name="T13" fmla="*/ 2147483647 h 47"/>
              <a:gd name="T14" fmla="*/ 2147483647 w 21"/>
              <a:gd name="T15" fmla="*/ 2147483647 h 47"/>
              <a:gd name="T16" fmla="*/ 2147483647 w 21"/>
              <a:gd name="T17" fmla="*/ 2147483647 h 47"/>
              <a:gd name="T18" fmla="*/ 2147483647 w 21"/>
              <a:gd name="T19" fmla="*/ 2147483647 h 47"/>
              <a:gd name="T20" fmla="*/ 2147483647 w 21"/>
              <a:gd name="T21" fmla="*/ 2147483647 h 47"/>
              <a:gd name="T22" fmla="*/ 2147483647 w 21"/>
              <a:gd name="T23" fmla="*/ 2147483647 h 47"/>
              <a:gd name="T24" fmla="*/ 0 w 21"/>
              <a:gd name="T25" fmla="*/ 2147483647 h 47"/>
              <a:gd name="T26" fmla="*/ 0 w 21"/>
              <a:gd name="T27" fmla="*/ 2147483647 h 47"/>
              <a:gd name="T28" fmla="*/ 2147483647 w 21"/>
              <a:gd name="T29" fmla="*/ 2147483647 h 47"/>
              <a:gd name="T30" fmla="*/ 0 w 21"/>
              <a:gd name="T31" fmla="*/ 2147483647 h 47"/>
              <a:gd name="T32" fmla="*/ 0 w 21"/>
              <a:gd name="T33" fmla="*/ 2147483647 h 47"/>
              <a:gd name="T34" fmla="*/ 0 w 21"/>
              <a:gd name="T35" fmla="*/ 2147483647 h 47"/>
              <a:gd name="T36" fmla="*/ 2147483647 w 21"/>
              <a:gd name="T37" fmla="*/ 2147483647 h 47"/>
              <a:gd name="T38" fmla="*/ 2147483647 w 21"/>
              <a:gd name="T39" fmla="*/ 2147483647 h 47"/>
              <a:gd name="T40" fmla="*/ 2147483647 w 21"/>
              <a:gd name="T41" fmla="*/ 2147483647 h 47"/>
              <a:gd name="T42" fmla="*/ 2147483647 w 21"/>
              <a:gd name="T43" fmla="*/ 2147483647 h 47"/>
              <a:gd name="T44" fmla="*/ 2147483647 w 21"/>
              <a:gd name="T45" fmla="*/ 2147483647 h 47"/>
              <a:gd name="T46" fmla="*/ 2147483647 w 21"/>
              <a:gd name="T47" fmla="*/ 2147483647 h 47"/>
              <a:gd name="T48" fmla="*/ 2147483647 w 21"/>
              <a:gd name="T49" fmla="*/ 2147483647 h 47"/>
              <a:gd name="T50" fmla="*/ 2147483647 w 21"/>
              <a:gd name="T51" fmla="*/ 2147483647 h 47"/>
              <a:gd name="T52" fmla="*/ 2147483647 w 21"/>
              <a:gd name="T53" fmla="*/ 2147483647 h 47"/>
              <a:gd name="T54" fmla="*/ 2147483647 w 21"/>
              <a:gd name="T55" fmla="*/ 2147483647 h 47"/>
              <a:gd name="T56" fmla="*/ 2147483647 w 21"/>
              <a:gd name="T57" fmla="*/ 2147483647 h 47"/>
              <a:gd name="T58" fmla="*/ 2147483647 w 21"/>
              <a:gd name="T59" fmla="*/ 2147483647 h 47"/>
              <a:gd name="T60" fmla="*/ 2147483647 w 21"/>
              <a:gd name="T61" fmla="*/ 2147483647 h 47"/>
              <a:gd name="T62" fmla="*/ 2147483647 w 21"/>
              <a:gd name="T63" fmla="*/ 2147483647 h 47"/>
              <a:gd name="T64" fmla="*/ 2147483647 w 21"/>
              <a:gd name="T65" fmla="*/ 2147483647 h 47"/>
              <a:gd name="T66" fmla="*/ 2147483647 w 21"/>
              <a:gd name="T67" fmla="*/ 2147483647 h 47"/>
              <a:gd name="T68" fmla="*/ 2147483647 w 21"/>
              <a:gd name="T69" fmla="*/ 2147483647 h 47"/>
              <a:gd name="T70" fmla="*/ 2147483647 w 21"/>
              <a:gd name="T71" fmla="*/ 2147483647 h 47"/>
              <a:gd name="T72" fmla="*/ 2147483647 w 21"/>
              <a:gd name="T73" fmla="*/ 2147483647 h 47"/>
              <a:gd name="T74" fmla="*/ 2147483647 w 21"/>
              <a:gd name="T75" fmla="*/ 2147483647 h 47"/>
              <a:gd name="T76" fmla="*/ 2147483647 w 21"/>
              <a:gd name="T77" fmla="*/ 0 h 47"/>
              <a:gd name="T78" fmla="*/ 2147483647 w 21"/>
              <a:gd name="T79" fmla="*/ 2147483647 h 47"/>
              <a:gd name="T80" fmla="*/ 2147483647 w 21"/>
              <a:gd name="T81" fmla="*/ 2147483647 h 47"/>
              <a:gd name="T82" fmla="*/ 2147483647 w 21"/>
              <a:gd name="T83" fmla="*/ 2147483647 h 47"/>
              <a:gd name="T84" fmla="*/ 2147483647 w 21"/>
              <a:gd name="T85" fmla="*/ 2147483647 h 47"/>
              <a:gd name="T86" fmla="*/ 2147483647 w 21"/>
              <a:gd name="T87" fmla="*/ 2147483647 h 47"/>
              <a:gd name="T88" fmla="*/ 2147483647 w 21"/>
              <a:gd name="T89" fmla="*/ 2147483647 h 47"/>
              <a:gd name="T90" fmla="*/ 2147483647 w 21"/>
              <a:gd name="T91" fmla="*/ 2147483647 h 47"/>
              <a:gd name="T92" fmla="*/ 2147483647 w 21"/>
              <a:gd name="T93" fmla="*/ 2147483647 h 47"/>
              <a:gd name="T94" fmla="*/ 2147483647 w 21"/>
              <a:gd name="T95" fmla="*/ 2147483647 h 47"/>
              <a:gd name="T96" fmla="*/ 2147483647 w 21"/>
              <a:gd name="T97" fmla="*/ 2147483647 h 47"/>
              <a:gd name="T98" fmla="*/ 2147483647 w 21"/>
              <a:gd name="T99" fmla="*/ 2147483647 h 47"/>
              <a:gd name="T100" fmla="*/ 2147483647 w 21"/>
              <a:gd name="T101" fmla="*/ 2147483647 h 47"/>
              <a:gd name="T102" fmla="*/ 2147483647 w 21"/>
              <a:gd name="T103" fmla="*/ 2147483647 h 4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1"/>
              <a:gd name="T157" fmla="*/ 0 h 47"/>
              <a:gd name="T158" fmla="*/ 21 w 21"/>
              <a:gd name="T159" fmla="*/ 47 h 4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1" h="47">
                <a:moveTo>
                  <a:pt x="21" y="40"/>
                </a:moveTo>
                <a:lnTo>
                  <a:pt x="20" y="40"/>
                </a:lnTo>
                <a:lnTo>
                  <a:pt x="19" y="40"/>
                </a:lnTo>
                <a:lnTo>
                  <a:pt x="18" y="42"/>
                </a:lnTo>
                <a:lnTo>
                  <a:pt x="17" y="42"/>
                </a:lnTo>
                <a:lnTo>
                  <a:pt x="17" y="43"/>
                </a:lnTo>
                <a:lnTo>
                  <a:pt x="16" y="43"/>
                </a:lnTo>
                <a:lnTo>
                  <a:pt x="16" y="44"/>
                </a:lnTo>
                <a:lnTo>
                  <a:pt x="2" y="47"/>
                </a:lnTo>
                <a:lnTo>
                  <a:pt x="1" y="46"/>
                </a:lnTo>
                <a:lnTo>
                  <a:pt x="0" y="45"/>
                </a:lnTo>
                <a:lnTo>
                  <a:pt x="0" y="44"/>
                </a:lnTo>
                <a:lnTo>
                  <a:pt x="1" y="43"/>
                </a:lnTo>
                <a:lnTo>
                  <a:pt x="0" y="41"/>
                </a:lnTo>
                <a:lnTo>
                  <a:pt x="0" y="34"/>
                </a:lnTo>
                <a:lnTo>
                  <a:pt x="0" y="32"/>
                </a:lnTo>
                <a:lnTo>
                  <a:pt x="1" y="28"/>
                </a:lnTo>
                <a:lnTo>
                  <a:pt x="1" y="26"/>
                </a:lnTo>
                <a:lnTo>
                  <a:pt x="1" y="24"/>
                </a:lnTo>
                <a:lnTo>
                  <a:pt x="1" y="22"/>
                </a:lnTo>
                <a:lnTo>
                  <a:pt x="1" y="21"/>
                </a:lnTo>
                <a:lnTo>
                  <a:pt x="1" y="20"/>
                </a:lnTo>
                <a:lnTo>
                  <a:pt x="4" y="18"/>
                </a:lnTo>
                <a:lnTo>
                  <a:pt x="5" y="14"/>
                </a:lnTo>
                <a:lnTo>
                  <a:pt x="4" y="12"/>
                </a:lnTo>
                <a:lnTo>
                  <a:pt x="4" y="10"/>
                </a:lnTo>
                <a:lnTo>
                  <a:pt x="4" y="9"/>
                </a:lnTo>
                <a:lnTo>
                  <a:pt x="3" y="7"/>
                </a:lnTo>
                <a:lnTo>
                  <a:pt x="4" y="4"/>
                </a:lnTo>
                <a:lnTo>
                  <a:pt x="3" y="3"/>
                </a:lnTo>
                <a:lnTo>
                  <a:pt x="3" y="2"/>
                </a:lnTo>
                <a:lnTo>
                  <a:pt x="4" y="2"/>
                </a:lnTo>
                <a:lnTo>
                  <a:pt x="5" y="1"/>
                </a:lnTo>
                <a:lnTo>
                  <a:pt x="6" y="1"/>
                </a:lnTo>
                <a:lnTo>
                  <a:pt x="7" y="0"/>
                </a:lnTo>
                <a:lnTo>
                  <a:pt x="17" y="29"/>
                </a:lnTo>
                <a:lnTo>
                  <a:pt x="17" y="30"/>
                </a:lnTo>
                <a:lnTo>
                  <a:pt x="17" y="31"/>
                </a:lnTo>
                <a:lnTo>
                  <a:pt x="19" y="33"/>
                </a:lnTo>
                <a:lnTo>
                  <a:pt x="20" y="33"/>
                </a:lnTo>
                <a:lnTo>
                  <a:pt x="20" y="34"/>
                </a:lnTo>
                <a:lnTo>
                  <a:pt x="20" y="35"/>
                </a:lnTo>
                <a:lnTo>
                  <a:pt x="21" y="37"/>
                </a:lnTo>
                <a:lnTo>
                  <a:pt x="21" y="38"/>
                </a:lnTo>
                <a:lnTo>
                  <a:pt x="21" y="39"/>
                </a:lnTo>
                <a:lnTo>
                  <a:pt x="21" y="40"/>
                </a:lnTo>
                <a:close/>
              </a:path>
            </a:pathLst>
          </a:custGeom>
          <a:solidFill>
            <a:srgbClr val="6987EB"/>
          </a:solidFill>
          <a:ln w="12700" cmpd="sng">
            <a:solidFill>
              <a:schemeClr val="tx1"/>
            </a:solidFill>
            <a:prstDash val="solid"/>
            <a:round/>
            <a:headEnd/>
            <a:tailEnd/>
          </a:ln>
        </p:spPr>
        <p:txBody>
          <a:bodyPr/>
          <a:lstStyle/>
          <a:p>
            <a:endParaRPr lang="en-US"/>
          </a:p>
        </p:txBody>
      </p:sp>
      <p:sp>
        <p:nvSpPr>
          <p:cNvPr id="31797" name="Freeform 68"/>
          <p:cNvSpPr>
            <a:spLocks/>
          </p:cNvSpPr>
          <p:nvPr/>
        </p:nvSpPr>
        <p:spPr bwMode="auto">
          <a:xfrm>
            <a:off x="6840538" y="2047033"/>
            <a:ext cx="354012" cy="611187"/>
          </a:xfrm>
          <a:custGeom>
            <a:avLst/>
            <a:gdLst>
              <a:gd name="T0" fmla="*/ 2147483647 w 49"/>
              <a:gd name="T1" fmla="*/ 2147483647 h 79"/>
              <a:gd name="T2" fmla="*/ 2147483647 w 49"/>
              <a:gd name="T3" fmla="*/ 2147483647 h 79"/>
              <a:gd name="T4" fmla="*/ 2147483647 w 49"/>
              <a:gd name="T5" fmla="*/ 2147483647 h 79"/>
              <a:gd name="T6" fmla="*/ 2147483647 w 49"/>
              <a:gd name="T7" fmla="*/ 2147483647 h 79"/>
              <a:gd name="T8" fmla="*/ 2147483647 w 49"/>
              <a:gd name="T9" fmla="*/ 2147483647 h 79"/>
              <a:gd name="T10" fmla="*/ 2147483647 w 49"/>
              <a:gd name="T11" fmla="*/ 2147483647 h 79"/>
              <a:gd name="T12" fmla="*/ 2147483647 w 49"/>
              <a:gd name="T13" fmla="*/ 2147483647 h 79"/>
              <a:gd name="T14" fmla="*/ 2147483647 w 49"/>
              <a:gd name="T15" fmla="*/ 2147483647 h 79"/>
              <a:gd name="T16" fmla="*/ 2147483647 w 49"/>
              <a:gd name="T17" fmla="*/ 2147483647 h 79"/>
              <a:gd name="T18" fmla="*/ 2147483647 w 49"/>
              <a:gd name="T19" fmla="*/ 2147483647 h 79"/>
              <a:gd name="T20" fmla="*/ 2147483647 w 49"/>
              <a:gd name="T21" fmla="*/ 2147483647 h 79"/>
              <a:gd name="T22" fmla="*/ 2147483647 w 49"/>
              <a:gd name="T23" fmla="*/ 2147483647 h 79"/>
              <a:gd name="T24" fmla="*/ 2147483647 w 49"/>
              <a:gd name="T25" fmla="*/ 2147483647 h 79"/>
              <a:gd name="T26" fmla="*/ 2147483647 w 49"/>
              <a:gd name="T27" fmla="*/ 2147483647 h 79"/>
              <a:gd name="T28" fmla="*/ 2147483647 w 49"/>
              <a:gd name="T29" fmla="*/ 2147483647 h 79"/>
              <a:gd name="T30" fmla="*/ 2147483647 w 49"/>
              <a:gd name="T31" fmla="*/ 2147483647 h 79"/>
              <a:gd name="T32" fmla="*/ 2147483647 w 49"/>
              <a:gd name="T33" fmla="*/ 2147483647 h 79"/>
              <a:gd name="T34" fmla="*/ 2147483647 w 49"/>
              <a:gd name="T35" fmla="*/ 2147483647 h 79"/>
              <a:gd name="T36" fmla="*/ 2147483647 w 49"/>
              <a:gd name="T37" fmla="*/ 2147483647 h 79"/>
              <a:gd name="T38" fmla="*/ 2147483647 w 49"/>
              <a:gd name="T39" fmla="*/ 2147483647 h 79"/>
              <a:gd name="T40" fmla="*/ 2147483647 w 49"/>
              <a:gd name="T41" fmla="*/ 2147483647 h 79"/>
              <a:gd name="T42" fmla="*/ 2147483647 w 49"/>
              <a:gd name="T43" fmla="*/ 2147483647 h 79"/>
              <a:gd name="T44" fmla="*/ 2147483647 w 49"/>
              <a:gd name="T45" fmla="*/ 2147483647 h 79"/>
              <a:gd name="T46" fmla="*/ 2147483647 w 49"/>
              <a:gd name="T47" fmla="*/ 2147483647 h 79"/>
              <a:gd name="T48" fmla="*/ 2147483647 w 49"/>
              <a:gd name="T49" fmla="*/ 2147483647 h 79"/>
              <a:gd name="T50" fmla="*/ 2147483647 w 49"/>
              <a:gd name="T51" fmla="*/ 2147483647 h 79"/>
              <a:gd name="T52" fmla="*/ 2147483647 w 49"/>
              <a:gd name="T53" fmla="*/ 2147483647 h 79"/>
              <a:gd name="T54" fmla="*/ 2147483647 w 49"/>
              <a:gd name="T55" fmla="*/ 2147483647 h 79"/>
              <a:gd name="T56" fmla="*/ 2147483647 w 49"/>
              <a:gd name="T57" fmla="*/ 2147483647 h 79"/>
              <a:gd name="T58" fmla="*/ 2147483647 w 49"/>
              <a:gd name="T59" fmla="*/ 2147483647 h 79"/>
              <a:gd name="T60" fmla="*/ 2147483647 w 49"/>
              <a:gd name="T61" fmla="*/ 2147483647 h 79"/>
              <a:gd name="T62" fmla="*/ 2147483647 w 49"/>
              <a:gd name="T63" fmla="*/ 2147483647 h 79"/>
              <a:gd name="T64" fmla="*/ 2147483647 w 49"/>
              <a:gd name="T65" fmla="*/ 2147483647 h 79"/>
              <a:gd name="T66" fmla="*/ 2147483647 w 49"/>
              <a:gd name="T67" fmla="*/ 2147483647 h 79"/>
              <a:gd name="T68" fmla="*/ 2147483647 w 49"/>
              <a:gd name="T69" fmla="*/ 2147483647 h 79"/>
              <a:gd name="T70" fmla="*/ 2147483647 w 49"/>
              <a:gd name="T71" fmla="*/ 2147483647 h 79"/>
              <a:gd name="T72" fmla="*/ 2147483647 w 49"/>
              <a:gd name="T73" fmla="*/ 2147483647 h 79"/>
              <a:gd name="T74" fmla="*/ 2147483647 w 49"/>
              <a:gd name="T75" fmla="*/ 2147483647 h 79"/>
              <a:gd name="T76" fmla="*/ 2147483647 w 49"/>
              <a:gd name="T77" fmla="*/ 2147483647 h 79"/>
              <a:gd name="T78" fmla="*/ 2147483647 w 49"/>
              <a:gd name="T79" fmla="*/ 0 h 79"/>
              <a:gd name="T80" fmla="*/ 2147483647 w 49"/>
              <a:gd name="T81" fmla="*/ 0 h 79"/>
              <a:gd name="T82" fmla="*/ 2147483647 w 49"/>
              <a:gd name="T83" fmla="*/ 2147483647 h 79"/>
              <a:gd name="T84" fmla="*/ 2147483647 w 49"/>
              <a:gd name="T85" fmla="*/ 2147483647 h 79"/>
              <a:gd name="T86" fmla="*/ 2147483647 w 49"/>
              <a:gd name="T87" fmla="*/ 2147483647 h 79"/>
              <a:gd name="T88" fmla="*/ 2147483647 w 49"/>
              <a:gd name="T89" fmla="*/ 2147483647 h 79"/>
              <a:gd name="T90" fmla="*/ 2147483647 w 49"/>
              <a:gd name="T91" fmla="*/ 2147483647 h 79"/>
              <a:gd name="T92" fmla="*/ 2147483647 w 49"/>
              <a:gd name="T93" fmla="*/ 2147483647 h 79"/>
              <a:gd name="T94" fmla="*/ 2147483647 w 49"/>
              <a:gd name="T95" fmla="*/ 2147483647 h 79"/>
              <a:gd name="T96" fmla="*/ 2147483647 w 49"/>
              <a:gd name="T97" fmla="*/ 2147483647 h 79"/>
              <a:gd name="T98" fmla="*/ 2147483647 w 49"/>
              <a:gd name="T99" fmla="*/ 2147483647 h 79"/>
              <a:gd name="T100" fmla="*/ 2147483647 w 49"/>
              <a:gd name="T101" fmla="*/ 2147483647 h 79"/>
              <a:gd name="T102" fmla="*/ 2147483647 w 49"/>
              <a:gd name="T103" fmla="*/ 2147483647 h 79"/>
              <a:gd name="T104" fmla="*/ 2147483647 w 49"/>
              <a:gd name="T105" fmla="*/ 2147483647 h 79"/>
              <a:gd name="T106" fmla="*/ 2147483647 w 49"/>
              <a:gd name="T107" fmla="*/ 2147483647 h 79"/>
              <a:gd name="T108" fmla="*/ 2147483647 w 49"/>
              <a:gd name="T109" fmla="*/ 2147483647 h 79"/>
              <a:gd name="T110" fmla="*/ 2147483647 w 49"/>
              <a:gd name="T111" fmla="*/ 2147483647 h 79"/>
              <a:gd name="T112" fmla="*/ 0 w 49"/>
              <a:gd name="T113" fmla="*/ 2147483647 h 7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9"/>
              <a:gd name="T172" fmla="*/ 0 h 79"/>
              <a:gd name="T173" fmla="*/ 49 w 49"/>
              <a:gd name="T174" fmla="*/ 79 h 7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9" h="79">
                <a:moveTo>
                  <a:pt x="0" y="42"/>
                </a:moveTo>
                <a:lnTo>
                  <a:pt x="10" y="71"/>
                </a:lnTo>
                <a:lnTo>
                  <a:pt x="10" y="72"/>
                </a:lnTo>
                <a:lnTo>
                  <a:pt x="10" y="73"/>
                </a:lnTo>
                <a:lnTo>
                  <a:pt x="12" y="75"/>
                </a:lnTo>
                <a:lnTo>
                  <a:pt x="13" y="75"/>
                </a:lnTo>
                <a:lnTo>
                  <a:pt x="13" y="76"/>
                </a:lnTo>
                <a:lnTo>
                  <a:pt x="13" y="77"/>
                </a:lnTo>
                <a:lnTo>
                  <a:pt x="14" y="79"/>
                </a:lnTo>
                <a:lnTo>
                  <a:pt x="15" y="79"/>
                </a:lnTo>
                <a:lnTo>
                  <a:pt x="15" y="77"/>
                </a:lnTo>
                <a:lnTo>
                  <a:pt x="15" y="75"/>
                </a:lnTo>
                <a:lnTo>
                  <a:pt x="16" y="73"/>
                </a:lnTo>
                <a:lnTo>
                  <a:pt x="17" y="70"/>
                </a:lnTo>
                <a:lnTo>
                  <a:pt x="18" y="68"/>
                </a:lnTo>
                <a:lnTo>
                  <a:pt x="18" y="67"/>
                </a:lnTo>
                <a:lnTo>
                  <a:pt x="17" y="65"/>
                </a:lnTo>
                <a:lnTo>
                  <a:pt x="20" y="63"/>
                </a:lnTo>
                <a:lnTo>
                  <a:pt x="21" y="63"/>
                </a:lnTo>
                <a:lnTo>
                  <a:pt x="21" y="64"/>
                </a:lnTo>
                <a:lnTo>
                  <a:pt x="22" y="65"/>
                </a:lnTo>
                <a:lnTo>
                  <a:pt x="22" y="64"/>
                </a:lnTo>
                <a:lnTo>
                  <a:pt x="22" y="63"/>
                </a:lnTo>
                <a:lnTo>
                  <a:pt x="22" y="62"/>
                </a:lnTo>
                <a:lnTo>
                  <a:pt x="25" y="62"/>
                </a:lnTo>
                <a:lnTo>
                  <a:pt x="26" y="61"/>
                </a:lnTo>
                <a:lnTo>
                  <a:pt x="26" y="60"/>
                </a:lnTo>
                <a:lnTo>
                  <a:pt x="26" y="59"/>
                </a:lnTo>
                <a:lnTo>
                  <a:pt x="27" y="59"/>
                </a:lnTo>
                <a:lnTo>
                  <a:pt x="28" y="58"/>
                </a:lnTo>
                <a:lnTo>
                  <a:pt x="29" y="58"/>
                </a:lnTo>
                <a:lnTo>
                  <a:pt x="29" y="56"/>
                </a:lnTo>
                <a:lnTo>
                  <a:pt x="29" y="54"/>
                </a:lnTo>
                <a:lnTo>
                  <a:pt x="31" y="52"/>
                </a:lnTo>
                <a:lnTo>
                  <a:pt x="31" y="51"/>
                </a:lnTo>
                <a:lnTo>
                  <a:pt x="33" y="52"/>
                </a:lnTo>
                <a:lnTo>
                  <a:pt x="34" y="51"/>
                </a:lnTo>
                <a:lnTo>
                  <a:pt x="34" y="50"/>
                </a:lnTo>
                <a:lnTo>
                  <a:pt x="35" y="49"/>
                </a:lnTo>
                <a:lnTo>
                  <a:pt x="36" y="49"/>
                </a:lnTo>
                <a:lnTo>
                  <a:pt x="37" y="47"/>
                </a:lnTo>
                <a:lnTo>
                  <a:pt x="39" y="47"/>
                </a:lnTo>
                <a:lnTo>
                  <a:pt x="40" y="48"/>
                </a:lnTo>
                <a:lnTo>
                  <a:pt x="42" y="45"/>
                </a:lnTo>
                <a:lnTo>
                  <a:pt x="43" y="44"/>
                </a:lnTo>
                <a:lnTo>
                  <a:pt x="46" y="42"/>
                </a:lnTo>
                <a:lnTo>
                  <a:pt x="46" y="41"/>
                </a:lnTo>
                <a:lnTo>
                  <a:pt x="47" y="40"/>
                </a:lnTo>
                <a:lnTo>
                  <a:pt x="48" y="40"/>
                </a:lnTo>
                <a:lnTo>
                  <a:pt x="49" y="40"/>
                </a:lnTo>
                <a:lnTo>
                  <a:pt x="49" y="38"/>
                </a:lnTo>
                <a:lnTo>
                  <a:pt x="49" y="37"/>
                </a:lnTo>
                <a:lnTo>
                  <a:pt x="48" y="37"/>
                </a:lnTo>
                <a:lnTo>
                  <a:pt x="47" y="36"/>
                </a:lnTo>
                <a:lnTo>
                  <a:pt x="48" y="35"/>
                </a:lnTo>
                <a:lnTo>
                  <a:pt x="48" y="34"/>
                </a:lnTo>
                <a:lnTo>
                  <a:pt x="47" y="32"/>
                </a:lnTo>
                <a:lnTo>
                  <a:pt x="46" y="31"/>
                </a:lnTo>
                <a:lnTo>
                  <a:pt x="45" y="31"/>
                </a:lnTo>
                <a:lnTo>
                  <a:pt x="45" y="32"/>
                </a:lnTo>
                <a:lnTo>
                  <a:pt x="43" y="32"/>
                </a:lnTo>
                <a:lnTo>
                  <a:pt x="42" y="32"/>
                </a:lnTo>
                <a:lnTo>
                  <a:pt x="41" y="28"/>
                </a:lnTo>
                <a:lnTo>
                  <a:pt x="42" y="27"/>
                </a:lnTo>
                <a:lnTo>
                  <a:pt x="41" y="26"/>
                </a:lnTo>
                <a:lnTo>
                  <a:pt x="40" y="26"/>
                </a:lnTo>
                <a:lnTo>
                  <a:pt x="38" y="26"/>
                </a:lnTo>
                <a:lnTo>
                  <a:pt x="37" y="26"/>
                </a:lnTo>
                <a:lnTo>
                  <a:pt x="36" y="25"/>
                </a:lnTo>
                <a:lnTo>
                  <a:pt x="36" y="23"/>
                </a:lnTo>
                <a:lnTo>
                  <a:pt x="35" y="22"/>
                </a:lnTo>
                <a:lnTo>
                  <a:pt x="29" y="3"/>
                </a:lnTo>
                <a:lnTo>
                  <a:pt x="24" y="0"/>
                </a:lnTo>
                <a:lnTo>
                  <a:pt x="23" y="0"/>
                </a:lnTo>
                <a:lnTo>
                  <a:pt x="22" y="0"/>
                </a:lnTo>
                <a:lnTo>
                  <a:pt x="21" y="1"/>
                </a:lnTo>
                <a:lnTo>
                  <a:pt x="21" y="2"/>
                </a:lnTo>
                <a:lnTo>
                  <a:pt x="20" y="2"/>
                </a:lnTo>
                <a:lnTo>
                  <a:pt x="18" y="2"/>
                </a:lnTo>
                <a:lnTo>
                  <a:pt x="16" y="5"/>
                </a:lnTo>
                <a:lnTo>
                  <a:pt x="15" y="5"/>
                </a:lnTo>
                <a:lnTo>
                  <a:pt x="14" y="4"/>
                </a:lnTo>
                <a:lnTo>
                  <a:pt x="14" y="2"/>
                </a:lnTo>
                <a:lnTo>
                  <a:pt x="14" y="1"/>
                </a:lnTo>
                <a:lnTo>
                  <a:pt x="13" y="1"/>
                </a:lnTo>
                <a:lnTo>
                  <a:pt x="11" y="2"/>
                </a:lnTo>
                <a:lnTo>
                  <a:pt x="6" y="16"/>
                </a:lnTo>
                <a:lnTo>
                  <a:pt x="6" y="19"/>
                </a:lnTo>
                <a:lnTo>
                  <a:pt x="7" y="19"/>
                </a:lnTo>
                <a:lnTo>
                  <a:pt x="7" y="21"/>
                </a:lnTo>
                <a:lnTo>
                  <a:pt x="7" y="22"/>
                </a:lnTo>
                <a:lnTo>
                  <a:pt x="6" y="23"/>
                </a:lnTo>
                <a:lnTo>
                  <a:pt x="5" y="24"/>
                </a:lnTo>
                <a:lnTo>
                  <a:pt x="7" y="30"/>
                </a:lnTo>
                <a:lnTo>
                  <a:pt x="6" y="32"/>
                </a:lnTo>
                <a:lnTo>
                  <a:pt x="6" y="33"/>
                </a:lnTo>
                <a:lnTo>
                  <a:pt x="4" y="36"/>
                </a:lnTo>
                <a:lnTo>
                  <a:pt x="4" y="37"/>
                </a:lnTo>
                <a:lnTo>
                  <a:pt x="4" y="39"/>
                </a:lnTo>
                <a:lnTo>
                  <a:pt x="4" y="40"/>
                </a:lnTo>
                <a:lnTo>
                  <a:pt x="3" y="40"/>
                </a:lnTo>
                <a:lnTo>
                  <a:pt x="3" y="41"/>
                </a:lnTo>
                <a:lnTo>
                  <a:pt x="3" y="42"/>
                </a:lnTo>
                <a:lnTo>
                  <a:pt x="2" y="42"/>
                </a:lnTo>
                <a:lnTo>
                  <a:pt x="1" y="41"/>
                </a:lnTo>
                <a:lnTo>
                  <a:pt x="0" y="42"/>
                </a:lnTo>
                <a:close/>
              </a:path>
            </a:pathLst>
          </a:custGeom>
          <a:solidFill>
            <a:srgbClr val="6987EB"/>
          </a:solidFill>
          <a:ln w="12700" cmpd="sng">
            <a:solidFill>
              <a:schemeClr val="tx1"/>
            </a:solidFill>
            <a:prstDash val="solid"/>
            <a:round/>
            <a:headEnd/>
            <a:tailEnd/>
          </a:ln>
        </p:spPr>
        <p:txBody>
          <a:bodyPr/>
          <a:lstStyle/>
          <a:p>
            <a:endParaRPr lang="en-US"/>
          </a:p>
        </p:txBody>
      </p:sp>
      <p:grpSp>
        <p:nvGrpSpPr>
          <p:cNvPr id="31798" name="Group 69"/>
          <p:cNvGrpSpPr>
            <a:grpSpLocks/>
          </p:cNvGrpSpPr>
          <p:nvPr/>
        </p:nvGrpSpPr>
        <p:grpSpPr bwMode="auto">
          <a:xfrm>
            <a:off x="2876550" y="4794995"/>
            <a:ext cx="858838" cy="588963"/>
            <a:chOff x="1991" y="3321"/>
            <a:chExt cx="361" cy="231"/>
          </a:xfrm>
        </p:grpSpPr>
        <p:sp>
          <p:nvSpPr>
            <p:cNvPr id="31807" name="Freeform 70"/>
            <p:cNvSpPr>
              <a:spLocks/>
            </p:cNvSpPr>
            <p:nvPr/>
          </p:nvSpPr>
          <p:spPr bwMode="auto">
            <a:xfrm>
              <a:off x="2274" y="3459"/>
              <a:ext cx="78" cy="93"/>
            </a:xfrm>
            <a:custGeom>
              <a:avLst/>
              <a:gdLst>
                <a:gd name="T0" fmla="*/ 0 w 16"/>
                <a:gd name="T1" fmla="*/ 2147483647 h 19"/>
                <a:gd name="T2" fmla="*/ 2147483647 w 16"/>
                <a:gd name="T3" fmla="*/ 2147483647 h 19"/>
                <a:gd name="T4" fmla="*/ 2147483647 w 16"/>
                <a:gd name="T5" fmla="*/ 2147483647 h 19"/>
                <a:gd name="T6" fmla="*/ 2147483647 w 16"/>
                <a:gd name="T7" fmla="*/ 2147483647 h 19"/>
                <a:gd name="T8" fmla="*/ 2147483647 w 16"/>
                <a:gd name="T9" fmla="*/ 2147483647 h 19"/>
                <a:gd name="T10" fmla="*/ 2147483647 w 16"/>
                <a:gd name="T11" fmla="*/ 2147483647 h 19"/>
                <a:gd name="T12" fmla="*/ 2147483647 w 16"/>
                <a:gd name="T13" fmla="*/ 2147483647 h 19"/>
                <a:gd name="T14" fmla="*/ 2147483647 w 16"/>
                <a:gd name="T15" fmla="*/ 0 h 19"/>
                <a:gd name="T16" fmla="*/ 2147483647 w 16"/>
                <a:gd name="T17" fmla="*/ 2147483647 h 19"/>
                <a:gd name="T18" fmla="*/ 0 w 16"/>
                <a:gd name="T19" fmla="*/ 2147483647 h 19"/>
                <a:gd name="T20" fmla="*/ 0 w 16"/>
                <a:gd name="T21" fmla="*/ 2147483647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
                <a:gd name="T34" fmla="*/ 0 h 19"/>
                <a:gd name="T35" fmla="*/ 16 w 16"/>
                <a:gd name="T36" fmla="*/ 19 h 1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 h="19">
                  <a:moveTo>
                    <a:pt x="0" y="7"/>
                  </a:moveTo>
                  <a:lnTo>
                    <a:pt x="1" y="13"/>
                  </a:lnTo>
                  <a:lnTo>
                    <a:pt x="1" y="16"/>
                  </a:lnTo>
                  <a:lnTo>
                    <a:pt x="6" y="19"/>
                  </a:lnTo>
                  <a:lnTo>
                    <a:pt x="8" y="16"/>
                  </a:lnTo>
                  <a:lnTo>
                    <a:pt x="16" y="11"/>
                  </a:lnTo>
                  <a:lnTo>
                    <a:pt x="13" y="5"/>
                  </a:lnTo>
                  <a:lnTo>
                    <a:pt x="3" y="0"/>
                  </a:lnTo>
                  <a:lnTo>
                    <a:pt x="3" y="5"/>
                  </a:lnTo>
                  <a:lnTo>
                    <a:pt x="0" y="7"/>
                  </a:lnTo>
                  <a:close/>
                </a:path>
              </a:pathLst>
            </a:custGeom>
            <a:solidFill>
              <a:srgbClr val="6487EB"/>
            </a:solidFill>
            <a:ln w="12700" cmpd="sng">
              <a:solidFill>
                <a:schemeClr val="tx1"/>
              </a:solidFill>
              <a:prstDash val="solid"/>
              <a:round/>
              <a:headEnd/>
              <a:tailEnd/>
            </a:ln>
          </p:spPr>
          <p:txBody>
            <a:bodyPr/>
            <a:lstStyle/>
            <a:p>
              <a:endParaRPr lang="en-US"/>
            </a:p>
          </p:txBody>
        </p:sp>
        <p:sp>
          <p:nvSpPr>
            <p:cNvPr id="31808" name="Freeform 71"/>
            <p:cNvSpPr>
              <a:spLocks/>
            </p:cNvSpPr>
            <p:nvPr/>
          </p:nvSpPr>
          <p:spPr bwMode="auto">
            <a:xfrm>
              <a:off x="2235" y="3409"/>
              <a:ext cx="44" cy="29"/>
            </a:xfrm>
            <a:custGeom>
              <a:avLst/>
              <a:gdLst>
                <a:gd name="T0" fmla="*/ 2147483647 w 9"/>
                <a:gd name="T1" fmla="*/ 2147483647 h 6"/>
                <a:gd name="T2" fmla="*/ 2147483647 w 9"/>
                <a:gd name="T3" fmla="*/ 2147483647 h 6"/>
                <a:gd name="T4" fmla="*/ 2147483647 w 9"/>
                <a:gd name="T5" fmla="*/ 2147483647 h 6"/>
                <a:gd name="T6" fmla="*/ 2147483647 w 9"/>
                <a:gd name="T7" fmla="*/ 2147483647 h 6"/>
                <a:gd name="T8" fmla="*/ 2147483647 w 9"/>
                <a:gd name="T9" fmla="*/ 2147483647 h 6"/>
                <a:gd name="T10" fmla="*/ 2147483647 w 9"/>
                <a:gd name="T11" fmla="*/ 0 h 6"/>
                <a:gd name="T12" fmla="*/ 0 w 9"/>
                <a:gd name="T13" fmla="*/ 2147483647 h 6"/>
                <a:gd name="T14" fmla="*/ 2147483647 w 9"/>
                <a:gd name="T15" fmla="*/ 2147483647 h 6"/>
                <a:gd name="T16" fmla="*/ 2147483647 w 9"/>
                <a:gd name="T17" fmla="*/ 2147483647 h 6"/>
                <a:gd name="T18" fmla="*/ 2147483647 w 9"/>
                <a:gd name="T19" fmla="*/ 2147483647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6"/>
                <a:gd name="T32" fmla="*/ 9 w 9"/>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6">
                  <a:moveTo>
                    <a:pt x="3" y="6"/>
                  </a:moveTo>
                  <a:lnTo>
                    <a:pt x="8" y="6"/>
                  </a:lnTo>
                  <a:lnTo>
                    <a:pt x="9" y="3"/>
                  </a:lnTo>
                  <a:lnTo>
                    <a:pt x="5" y="2"/>
                  </a:lnTo>
                  <a:lnTo>
                    <a:pt x="3" y="2"/>
                  </a:lnTo>
                  <a:lnTo>
                    <a:pt x="2" y="0"/>
                  </a:lnTo>
                  <a:lnTo>
                    <a:pt x="0" y="2"/>
                  </a:lnTo>
                  <a:lnTo>
                    <a:pt x="2" y="5"/>
                  </a:lnTo>
                  <a:lnTo>
                    <a:pt x="3" y="6"/>
                  </a:lnTo>
                  <a:close/>
                </a:path>
              </a:pathLst>
            </a:custGeom>
            <a:solidFill>
              <a:srgbClr val="6487EB"/>
            </a:solidFill>
            <a:ln w="12700" cmpd="sng">
              <a:solidFill>
                <a:schemeClr val="tx1"/>
              </a:solidFill>
              <a:prstDash val="solid"/>
              <a:round/>
              <a:headEnd/>
              <a:tailEnd/>
            </a:ln>
          </p:spPr>
          <p:txBody>
            <a:bodyPr/>
            <a:lstStyle/>
            <a:p>
              <a:endParaRPr lang="en-US"/>
            </a:p>
          </p:txBody>
        </p:sp>
        <p:sp>
          <p:nvSpPr>
            <p:cNvPr id="31809" name="Freeform 72"/>
            <p:cNvSpPr>
              <a:spLocks/>
            </p:cNvSpPr>
            <p:nvPr/>
          </p:nvSpPr>
          <p:spPr bwMode="auto">
            <a:xfrm>
              <a:off x="2225" y="3438"/>
              <a:ext cx="20" cy="10"/>
            </a:xfrm>
            <a:custGeom>
              <a:avLst/>
              <a:gdLst>
                <a:gd name="T0" fmla="*/ 0 w 4"/>
                <a:gd name="T1" fmla="*/ 2147483647 h 2"/>
                <a:gd name="T2" fmla="*/ 2147483647 w 4"/>
                <a:gd name="T3" fmla="*/ 0 h 2"/>
                <a:gd name="T4" fmla="*/ 2147483647 w 4"/>
                <a:gd name="T5" fmla="*/ 2147483647 h 2"/>
                <a:gd name="T6" fmla="*/ 0 w 4"/>
                <a:gd name="T7" fmla="*/ 2147483647 h 2"/>
                <a:gd name="T8" fmla="*/ 0 w 4"/>
                <a:gd name="T9" fmla="*/ 2147483647 h 2"/>
                <a:gd name="T10" fmla="*/ 0 60000 65536"/>
                <a:gd name="T11" fmla="*/ 0 60000 65536"/>
                <a:gd name="T12" fmla="*/ 0 60000 65536"/>
                <a:gd name="T13" fmla="*/ 0 60000 65536"/>
                <a:gd name="T14" fmla="*/ 0 60000 65536"/>
                <a:gd name="T15" fmla="*/ 0 w 4"/>
                <a:gd name="T16" fmla="*/ 0 h 2"/>
                <a:gd name="T17" fmla="*/ 4 w 4"/>
                <a:gd name="T18" fmla="*/ 2 h 2"/>
              </a:gdLst>
              <a:ahLst/>
              <a:cxnLst>
                <a:cxn ang="T10">
                  <a:pos x="T0" y="T1"/>
                </a:cxn>
                <a:cxn ang="T11">
                  <a:pos x="T2" y="T3"/>
                </a:cxn>
                <a:cxn ang="T12">
                  <a:pos x="T4" y="T5"/>
                </a:cxn>
                <a:cxn ang="T13">
                  <a:pos x="T6" y="T7"/>
                </a:cxn>
                <a:cxn ang="T14">
                  <a:pos x="T8" y="T9"/>
                </a:cxn>
              </a:cxnLst>
              <a:rect l="T15" t="T16" r="T17" b="T18"/>
              <a:pathLst>
                <a:path w="4" h="2">
                  <a:moveTo>
                    <a:pt x="0" y="2"/>
                  </a:moveTo>
                  <a:lnTo>
                    <a:pt x="4" y="0"/>
                  </a:lnTo>
                  <a:lnTo>
                    <a:pt x="4" y="2"/>
                  </a:lnTo>
                  <a:lnTo>
                    <a:pt x="0" y="2"/>
                  </a:lnTo>
                  <a:close/>
                </a:path>
              </a:pathLst>
            </a:custGeom>
            <a:solidFill>
              <a:srgbClr val="6487EB"/>
            </a:solidFill>
            <a:ln w="12700" cmpd="sng">
              <a:solidFill>
                <a:schemeClr val="tx1"/>
              </a:solidFill>
              <a:prstDash val="solid"/>
              <a:round/>
              <a:headEnd/>
              <a:tailEnd/>
            </a:ln>
          </p:spPr>
          <p:txBody>
            <a:bodyPr/>
            <a:lstStyle/>
            <a:p>
              <a:endParaRPr lang="en-US"/>
            </a:p>
          </p:txBody>
        </p:sp>
        <p:sp>
          <p:nvSpPr>
            <p:cNvPr id="31810" name="Freeform 73"/>
            <p:cNvSpPr>
              <a:spLocks/>
            </p:cNvSpPr>
            <p:nvPr/>
          </p:nvSpPr>
          <p:spPr bwMode="auto">
            <a:xfrm>
              <a:off x="2211" y="3419"/>
              <a:ext cx="19" cy="14"/>
            </a:xfrm>
            <a:custGeom>
              <a:avLst/>
              <a:gdLst>
                <a:gd name="T0" fmla="*/ 2147483647 w 4"/>
                <a:gd name="T1" fmla="*/ 0 h 3"/>
                <a:gd name="T2" fmla="*/ 2147483647 w 4"/>
                <a:gd name="T3" fmla="*/ 0 h 3"/>
                <a:gd name="T4" fmla="*/ 2147483647 w 4"/>
                <a:gd name="T5" fmla="*/ 0 h 3"/>
                <a:gd name="T6" fmla="*/ 2147483647 w 4"/>
                <a:gd name="T7" fmla="*/ 0 h 3"/>
                <a:gd name="T8" fmla="*/ 2147483647 w 4"/>
                <a:gd name="T9" fmla="*/ 0 h 3"/>
                <a:gd name="T10" fmla="*/ 2147483647 w 4"/>
                <a:gd name="T11" fmla="*/ 2147483647 h 3"/>
                <a:gd name="T12" fmla="*/ 2147483647 w 4"/>
                <a:gd name="T13" fmla="*/ 2147483647 h 3"/>
                <a:gd name="T14" fmla="*/ 2147483647 w 4"/>
                <a:gd name="T15" fmla="*/ 2147483647 h 3"/>
                <a:gd name="T16" fmla="*/ 2147483647 w 4"/>
                <a:gd name="T17" fmla="*/ 2147483647 h 3"/>
                <a:gd name="T18" fmla="*/ 2147483647 w 4"/>
                <a:gd name="T19" fmla="*/ 2147483647 h 3"/>
                <a:gd name="T20" fmla="*/ 2147483647 w 4"/>
                <a:gd name="T21" fmla="*/ 2147483647 h 3"/>
                <a:gd name="T22" fmla="*/ 2147483647 w 4"/>
                <a:gd name="T23" fmla="*/ 2147483647 h 3"/>
                <a:gd name="T24" fmla="*/ 2147483647 w 4"/>
                <a:gd name="T25" fmla="*/ 2147483647 h 3"/>
                <a:gd name="T26" fmla="*/ 2147483647 w 4"/>
                <a:gd name="T27" fmla="*/ 2147483647 h 3"/>
                <a:gd name="T28" fmla="*/ 2147483647 w 4"/>
                <a:gd name="T29" fmla="*/ 2147483647 h 3"/>
                <a:gd name="T30" fmla="*/ 2147483647 w 4"/>
                <a:gd name="T31" fmla="*/ 2147483647 h 3"/>
                <a:gd name="T32" fmla="*/ 2147483647 w 4"/>
                <a:gd name="T33" fmla="*/ 2147483647 h 3"/>
                <a:gd name="T34" fmla="*/ 2147483647 w 4"/>
                <a:gd name="T35" fmla="*/ 2147483647 h 3"/>
                <a:gd name="T36" fmla="*/ 2147483647 w 4"/>
                <a:gd name="T37" fmla="*/ 2147483647 h 3"/>
                <a:gd name="T38" fmla="*/ 2147483647 w 4"/>
                <a:gd name="T39" fmla="*/ 2147483647 h 3"/>
                <a:gd name="T40" fmla="*/ 2147483647 w 4"/>
                <a:gd name="T41" fmla="*/ 2147483647 h 3"/>
                <a:gd name="T42" fmla="*/ 2147483647 w 4"/>
                <a:gd name="T43" fmla="*/ 2147483647 h 3"/>
                <a:gd name="T44" fmla="*/ 0 w 4"/>
                <a:gd name="T45" fmla="*/ 2147483647 h 3"/>
                <a:gd name="T46" fmla="*/ 0 w 4"/>
                <a:gd name="T47" fmla="*/ 2147483647 h 3"/>
                <a:gd name="T48" fmla="*/ 0 w 4"/>
                <a:gd name="T49" fmla="*/ 2147483647 h 3"/>
                <a:gd name="T50" fmla="*/ 0 w 4"/>
                <a:gd name="T51" fmla="*/ 2147483647 h 3"/>
                <a:gd name="T52" fmla="*/ 0 w 4"/>
                <a:gd name="T53" fmla="*/ 2147483647 h 3"/>
                <a:gd name="T54" fmla="*/ 2147483647 w 4"/>
                <a:gd name="T55" fmla="*/ 2147483647 h 3"/>
                <a:gd name="T56" fmla="*/ 2147483647 w 4"/>
                <a:gd name="T57" fmla="*/ 0 h 3"/>
                <a:gd name="T58" fmla="*/ 2147483647 w 4"/>
                <a:gd name="T59" fmla="*/ 0 h 3"/>
                <a:gd name="T60" fmla="*/ 2147483647 w 4"/>
                <a:gd name="T61" fmla="*/ 0 h 3"/>
                <a:gd name="T62" fmla="*/ 2147483647 w 4"/>
                <a:gd name="T63" fmla="*/ 0 h 3"/>
                <a:gd name="T64" fmla="*/ 2147483647 w 4"/>
                <a:gd name="T65" fmla="*/ 0 h 3"/>
                <a:gd name="T66" fmla="*/ 2147483647 w 4"/>
                <a:gd name="T67" fmla="*/ 0 h 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
                <a:gd name="T103" fmla="*/ 0 h 3"/>
                <a:gd name="T104" fmla="*/ 4 w 4"/>
                <a:gd name="T105" fmla="*/ 3 h 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 h="3">
                  <a:moveTo>
                    <a:pt x="2" y="0"/>
                  </a:moveTo>
                  <a:lnTo>
                    <a:pt x="2" y="0"/>
                  </a:lnTo>
                  <a:lnTo>
                    <a:pt x="3" y="0"/>
                  </a:lnTo>
                  <a:lnTo>
                    <a:pt x="3" y="1"/>
                  </a:lnTo>
                  <a:lnTo>
                    <a:pt x="4" y="1"/>
                  </a:lnTo>
                  <a:lnTo>
                    <a:pt x="3" y="2"/>
                  </a:lnTo>
                  <a:lnTo>
                    <a:pt x="3" y="3"/>
                  </a:lnTo>
                  <a:lnTo>
                    <a:pt x="2" y="3"/>
                  </a:lnTo>
                  <a:lnTo>
                    <a:pt x="1" y="3"/>
                  </a:lnTo>
                  <a:lnTo>
                    <a:pt x="1" y="2"/>
                  </a:lnTo>
                  <a:lnTo>
                    <a:pt x="0" y="2"/>
                  </a:lnTo>
                  <a:lnTo>
                    <a:pt x="0" y="1"/>
                  </a:lnTo>
                  <a:lnTo>
                    <a:pt x="1" y="1"/>
                  </a:lnTo>
                  <a:lnTo>
                    <a:pt x="1" y="0"/>
                  </a:lnTo>
                  <a:lnTo>
                    <a:pt x="2" y="0"/>
                  </a:lnTo>
                  <a:close/>
                </a:path>
              </a:pathLst>
            </a:custGeom>
            <a:solidFill>
              <a:srgbClr val="6487EB"/>
            </a:solidFill>
            <a:ln w="12700" cmpd="sng">
              <a:solidFill>
                <a:schemeClr val="tx1"/>
              </a:solidFill>
              <a:prstDash val="solid"/>
              <a:round/>
              <a:headEnd/>
              <a:tailEnd/>
            </a:ln>
          </p:spPr>
          <p:txBody>
            <a:bodyPr/>
            <a:lstStyle/>
            <a:p>
              <a:endParaRPr lang="en-US"/>
            </a:p>
          </p:txBody>
        </p:sp>
        <p:sp>
          <p:nvSpPr>
            <p:cNvPr id="31811" name="Freeform 74"/>
            <p:cNvSpPr>
              <a:spLocks/>
            </p:cNvSpPr>
            <p:nvPr/>
          </p:nvSpPr>
          <p:spPr bwMode="auto">
            <a:xfrm>
              <a:off x="2186" y="3394"/>
              <a:ext cx="39" cy="15"/>
            </a:xfrm>
            <a:custGeom>
              <a:avLst/>
              <a:gdLst>
                <a:gd name="T0" fmla="*/ 0 w 8"/>
                <a:gd name="T1" fmla="*/ 2147483647 h 3"/>
                <a:gd name="T2" fmla="*/ 2147483647 w 8"/>
                <a:gd name="T3" fmla="*/ 2147483647 h 3"/>
                <a:gd name="T4" fmla="*/ 2147483647 w 8"/>
                <a:gd name="T5" fmla="*/ 0 h 3"/>
                <a:gd name="T6" fmla="*/ 2147483647 w 8"/>
                <a:gd name="T7" fmla="*/ 0 h 3"/>
                <a:gd name="T8" fmla="*/ 0 w 8"/>
                <a:gd name="T9" fmla="*/ 2147483647 h 3"/>
                <a:gd name="T10" fmla="*/ 0 w 8"/>
                <a:gd name="T11" fmla="*/ 2147483647 h 3"/>
                <a:gd name="T12" fmla="*/ 0 60000 65536"/>
                <a:gd name="T13" fmla="*/ 0 60000 65536"/>
                <a:gd name="T14" fmla="*/ 0 60000 65536"/>
                <a:gd name="T15" fmla="*/ 0 60000 65536"/>
                <a:gd name="T16" fmla="*/ 0 60000 65536"/>
                <a:gd name="T17" fmla="*/ 0 60000 65536"/>
                <a:gd name="T18" fmla="*/ 0 w 8"/>
                <a:gd name="T19" fmla="*/ 0 h 3"/>
                <a:gd name="T20" fmla="*/ 8 w 8"/>
                <a:gd name="T21" fmla="*/ 3 h 3"/>
              </a:gdLst>
              <a:ahLst/>
              <a:cxnLst>
                <a:cxn ang="T12">
                  <a:pos x="T0" y="T1"/>
                </a:cxn>
                <a:cxn ang="T13">
                  <a:pos x="T2" y="T3"/>
                </a:cxn>
                <a:cxn ang="T14">
                  <a:pos x="T4" y="T5"/>
                </a:cxn>
                <a:cxn ang="T15">
                  <a:pos x="T6" y="T7"/>
                </a:cxn>
                <a:cxn ang="T16">
                  <a:pos x="T8" y="T9"/>
                </a:cxn>
                <a:cxn ang="T17">
                  <a:pos x="T10" y="T11"/>
                </a:cxn>
              </a:cxnLst>
              <a:rect l="T18" t="T19" r="T20" b="T21"/>
              <a:pathLst>
                <a:path w="8" h="3">
                  <a:moveTo>
                    <a:pt x="0" y="3"/>
                  </a:moveTo>
                  <a:lnTo>
                    <a:pt x="7" y="3"/>
                  </a:lnTo>
                  <a:lnTo>
                    <a:pt x="8" y="0"/>
                  </a:lnTo>
                  <a:lnTo>
                    <a:pt x="2" y="0"/>
                  </a:lnTo>
                  <a:lnTo>
                    <a:pt x="0" y="3"/>
                  </a:lnTo>
                  <a:close/>
                </a:path>
              </a:pathLst>
            </a:custGeom>
            <a:solidFill>
              <a:srgbClr val="6487EB"/>
            </a:solidFill>
            <a:ln w="12700" cmpd="sng">
              <a:solidFill>
                <a:schemeClr val="tx1"/>
              </a:solidFill>
              <a:prstDash val="solid"/>
              <a:round/>
              <a:headEnd/>
              <a:tailEnd/>
            </a:ln>
          </p:spPr>
          <p:txBody>
            <a:bodyPr/>
            <a:lstStyle/>
            <a:p>
              <a:endParaRPr lang="en-US"/>
            </a:p>
          </p:txBody>
        </p:sp>
        <p:sp>
          <p:nvSpPr>
            <p:cNvPr id="31812" name="Freeform 75"/>
            <p:cNvSpPr>
              <a:spLocks/>
            </p:cNvSpPr>
            <p:nvPr/>
          </p:nvSpPr>
          <p:spPr bwMode="auto">
            <a:xfrm>
              <a:off x="2026" y="3321"/>
              <a:ext cx="38" cy="24"/>
            </a:xfrm>
            <a:custGeom>
              <a:avLst/>
              <a:gdLst>
                <a:gd name="T0" fmla="*/ 0 w 8"/>
                <a:gd name="T1" fmla="*/ 2147483647 h 5"/>
                <a:gd name="T2" fmla="*/ 2147483647 w 8"/>
                <a:gd name="T3" fmla="*/ 2147483647 h 5"/>
                <a:gd name="T4" fmla="*/ 2147483647 w 8"/>
                <a:gd name="T5" fmla="*/ 2147483647 h 5"/>
                <a:gd name="T6" fmla="*/ 2147483647 w 8"/>
                <a:gd name="T7" fmla="*/ 2147483647 h 5"/>
                <a:gd name="T8" fmla="*/ 2147483647 w 8"/>
                <a:gd name="T9" fmla="*/ 0 h 5"/>
                <a:gd name="T10" fmla="*/ 2147483647 w 8"/>
                <a:gd name="T11" fmla="*/ 2147483647 h 5"/>
                <a:gd name="T12" fmla="*/ 0 w 8"/>
                <a:gd name="T13" fmla="*/ 2147483647 h 5"/>
                <a:gd name="T14" fmla="*/ 0 w 8"/>
                <a:gd name="T15" fmla="*/ 2147483647 h 5"/>
                <a:gd name="T16" fmla="*/ 0 60000 65536"/>
                <a:gd name="T17" fmla="*/ 0 60000 65536"/>
                <a:gd name="T18" fmla="*/ 0 60000 65536"/>
                <a:gd name="T19" fmla="*/ 0 60000 65536"/>
                <a:gd name="T20" fmla="*/ 0 60000 65536"/>
                <a:gd name="T21" fmla="*/ 0 60000 65536"/>
                <a:gd name="T22" fmla="*/ 0 60000 65536"/>
                <a:gd name="T23" fmla="*/ 0 60000 65536"/>
                <a:gd name="T24" fmla="*/ 0 w 8"/>
                <a:gd name="T25" fmla="*/ 0 h 5"/>
                <a:gd name="T26" fmla="*/ 8 w 8"/>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 h="5">
                  <a:moveTo>
                    <a:pt x="0" y="4"/>
                  </a:moveTo>
                  <a:lnTo>
                    <a:pt x="3" y="5"/>
                  </a:lnTo>
                  <a:lnTo>
                    <a:pt x="6" y="5"/>
                  </a:lnTo>
                  <a:lnTo>
                    <a:pt x="8" y="2"/>
                  </a:lnTo>
                  <a:lnTo>
                    <a:pt x="5" y="0"/>
                  </a:lnTo>
                  <a:lnTo>
                    <a:pt x="1" y="2"/>
                  </a:lnTo>
                  <a:lnTo>
                    <a:pt x="0" y="4"/>
                  </a:lnTo>
                  <a:close/>
                </a:path>
              </a:pathLst>
            </a:custGeom>
            <a:solidFill>
              <a:srgbClr val="6487EB"/>
            </a:solidFill>
            <a:ln w="12700" cmpd="sng">
              <a:solidFill>
                <a:schemeClr val="tx1"/>
              </a:solidFill>
              <a:prstDash val="solid"/>
              <a:round/>
              <a:headEnd/>
              <a:tailEnd/>
            </a:ln>
          </p:spPr>
          <p:txBody>
            <a:bodyPr/>
            <a:lstStyle/>
            <a:p>
              <a:endParaRPr lang="en-US"/>
            </a:p>
          </p:txBody>
        </p:sp>
        <p:sp>
          <p:nvSpPr>
            <p:cNvPr id="31813" name="Freeform 76"/>
            <p:cNvSpPr>
              <a:spLocks/>
            </p:cNvSpPr>
            <p:nvPr/>
          </p:nvSpPr>
          <p:spPr bwMode="auto">
            <a:xfrm>
              <a:off x="1991" y="3321"/>
              <a:ext cx="20" cy="24"/>
            </a:xfrm>
            <a:custGeom>
              <a:avLst/>
              <a:gdLst>
                <a:gd name="T0" fmla="*/ 0 w 4"/>
                <a:gd name="T1" fmla="*/ 2147483647 h 5"/>
                <a:gd name="T2" fmla="*/ 2147483647 w 4"/>
                <a:gd name="T3" fmla="*/ 2147483647 h 5"/>
                <a:gd name="T4" fmla="*/ 2147483647 w 4"/>
                <a:gd name="T5" fmla="*/ 0 h 5"/>
                <a:gd name="T6" fmla="*/ 0 w 4"/>
                <a:gd name="T7" fmla="*/ 2147483647 h 5"/>
                <a:gd name="T8" fmla="*/ 0 w 4"/>
                <a:gd name="T9" fmla="*/ 2147483647 h 5"/>
                <a:gd name="T10" fmla="*/ 0 w 4"/>
                <a:gd name="T11" fmla="*/ 2147483647 h 5"/>
                <a:gd name="T12" fmla="*/ 0 60000 65536"/>
                <a:gd name="T13" fmla="*/ 0 60000 65536"/>
                <a:gd name="T14" fmla="*/ 0 60000 65536"/>
                <a:gd name="T15" fmla="*/ 0 60000 65536"/>
                <a:gd name="T16" fmla="*/ 0 60000 65536"/>
                <a:gd name="T17" fmla="*/ 0 60000 65536"/>
                <a:gd name="T18" fmla="*/ 0 w 4"/>
                <a:gd name="T19" fmla="*/ 0 h 5"/>
                <a:gd name="T20" fmla="*/ 4 w 4"/>
                <a:gd name="T21" fmla="*/ 5 h 5"/>
              </a:gdLst>
              <a:ahLst/>
              <a:cxnLst>
                <a:cxn ang="T12">
                  <a:pos x="T0" y="T1"/>
                </a:cxn>
                <a:cxn ang="T13">
                  <a:pos x="T2" y="T3"/>
                </a:cxn>
                <a:cxn ang="T14">
                  <a:pos x="T4" y="T5"/>
                </a:cxn>
                <a:cxn ang="T15">
                  <a:pos x="T6" y="T7"/>
                </a:cxn>
                <a:cxn ang="T16">
                  <a:pos x="T8" y="T9"/>
                </a:cxn>
                <a:cxn ang="T17">
                  <a:pos x="T10" y="T11"/>
                </a:cxn>
              </a:cxnLst>
              <a:rect l="T18" t="T19" r="T20" b="T21"/>
              <a:pathLst>
                <a:path w="4" h="5">
                  <a:moveTo>
                    <a:pt x="0" y="5"/>
                  </a:moveTo>
                  <a:lnTo>
                    <a:pt x="4" y="2"/>
                  </a:lnTo>
                  <a:lnTo>
                    <a:pt x="4" y="0"/>
                  </a:lnTo>
                  <a:lnTo>
                    <a:pt x="0" y="4"/>
                  </a:lnTo>
                  <a:lnTo>
                    <a:pt x="0" y="5"/>
                  </a:lnTo>
                  <a:close/>
                </a:path>
              </a:pathLst>
            </a:custGeom>
            <a:solidFill>
              <a:srgbClr val="6487EB"/>
            </a:solidFill>
            <a:ln w="12700" cmpd="sng">
              <a:solidFill>
                <a:schemeClr val="tx1"/>
              </a:solidFill>
              <a:prstDash val="solid"/>
              <a:round/>
              <a:headEnd/>
              <a:tailEnd/>
            </a:ln>
          </p:spPr>
          <p:txBody>
            <a:bodyPr/>
            <a:lstStyle/>
            <a:p>
              <a:endParaRPr lang="en-US"/>
            </a:p>
          </p:txBody>
        </p:sp>
        <p:sp>
          <p:nvSpPr>
            <p:cNvPr id="31814" name="Freeform 77"/>
            <p:cNvSpPr>
              <a:spLocks/>
            </p:cNvSpPr>
            <p:nvPr/>
          </p:nvSpPr>
          <p:spPr bwMode="auto">
            <a:xfrm>
              <a:off x="2128" y="3360"/>
              <a:ext cx="39" cy="34"/>
            </a:xfrm>
            <a:custGeom>
              <a:avLst/>
              <a:gdLst>
                <a:gd name="T0" fmla="*/ 2147483647 w 8"/>
                <a:gd name="T1" fmla="*/ 2147483647 h 7"/>
                <a:gd name="T2" fmla="*/ 2147483647 w 8"/>
                <a:gd name="T3" fmla="*/ 2147483647 h 7"/>
                <a:gd name="T4" fmla="*/ 2147483647 w 8"/>
                <a:gd name="T5" fmla="*/ 2147483647 h 7"/>
                <a:gd name="T6" fmla="*/ 2147483647 w 8"/>
                <a:gd name="T7" fmla="*/ 0 h 7"/>
                <a:gd name="T8" fmla="*/ 0 w 8"/>
                <a:gd name="T9" fmla="*/ 2147483647 h 7"/>
                <a:gd name="T10" fmla="*/ 2147483647 w 8"/>
                <a:gd name="T11" fmla="*/ 2147483647 h 7"/>
                <a:gd name="T12" fmla="*/ 2147483647 w 8"/>
                <a:gd name="T13" fmla="*/ 2147483647 h 7"/>
                <a:gd name="T14" fmla="*/ 0 60000 65536"/>
                <a:gd name="T15" fmla="*/ 0 60000 65536"/>
                <a:gd name="T16" fmla="*/ 0 60000 65536"/>
                <a:gd name="T17" fmla="*/ 0 60000 65536"/>
                <a:gd name="T18" fmla="*/ 0 60000 65536"/>
                <a:gd name="T19" fmla="*/ 0 60000 65536"/>
                <a:gd name="T20" fmla="*/ 0 60000 65536"/>
                <a:gd name="T21" fmla="*/ 0 w 8"/>
                <a:gd name="T22" fmla="*/ 0 h 7"/>
                <a:gd name="T23" fmla="*/ 8 w 8"/>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7">
                  <a:moveTo>
                    <a:pt x="3" y="7"/>
                  </a:moveTo>
                  <a:lnTo>
                    <a:pt x="8" y="7"/>
                  </a:lnTo>
                  <a:lnTo>
                    <a:pt x="8" y="4"/>
                  </a:lnTo>
                  <a:lnTo>
                    <a:pt x="4" y="0"/>
                  </a:lnTo>
                  <a:lnTo>
                    <a:pt x="0" y="2"/>
                  </a:lnTo>
                  <a:lnTo>
                    <a:pt x="3" y="7"/>
                  </a:lnTo>
                  <a:close/>
                </a:path>
              </a:pathLst>
            </a:custGeom>
            <a:solidFill>
              <a:srgbClr val="6487EB"/>
            </a:solidFill>
            <a:ln w="12700" cmpd="sng">
              <a:solidFill>
                <a:schemeClr val="tx1"/>
              </a:solidFill>
              <a:prstDash val="solid"/>
              <a:round/>
              <a:headEnd/>
              <a:tailEnd/>
            </a:ln>
          </p:spPr>
          <p:txBody>
            <a:bodyPr/>
            <a:lstStyle/>
            <a:p>
              <a:endParaRPr lang="en-US"/>
            </a:p>
          </p:txBody>
        </p:sp>
      </p:grpSp>
      <p:sp>
        <p:nvSpPr>
          <p:cNvPr id="31799" name="Rectangle 115"/>
          <p:cNvSpPr>
            <a:spLocks noGrp="1" noChangeArrowheads="1"/>
          </p:cNvSpPr>
          <p:nvPr>
            <p:ph type="title" idx="4294967295"/>
          </p:nvPr>
        </p:nvSpPr>
        <p:spPr>
          <a:xfrm>
            <a:off x="-19364" y="749598"/>
            <a:ext cx="9144000" cy="1147763"/>
          </a:xfrm>
        </p:spPr>
        <p:txBody>
          <a:bodyPr/>
          <a:lstStyle/>
          <a:p>
            <a:pPr eaLnBrk="1" hangingPunct="1">
              <a:lnSpc>
                <a:spcPts val="2800"/>
              </a:lnSpc>
            </a:pPr>
            <a:r>
              <a:rPr lang="en-US" sz="3200" dirty="0" smtClean="0">
                <a:solidFill>
                  <a:srgbClr val="003399"/>
                </a:solidFill>
              </a:rPr>
              <a:t>10 states had obesity rates of &lt;10% and </a:t>
            </a:r>
            <a:br>
              <a:rPr lang="en-US" sz="3200" dirty="0" smtClean="0">
                <a:solidFill>
                  <a:srgbClr val="003399"/>
                </a:solidFill>
              </a:rPr>
            </a:br>
            <a:r>
              <a:rPr lang="en-US" sz="3200" dirty="0" smtClean="0">
                <a:solidFill>
                  <a:srgbClr val="003399"/>
                </a:solidFill>
              </a:rPr>
              <a:t>0 states had obesity rates </a:t>
            </a:r>
            <a:r>
              <a:rPr lang="en-US" sz="3200" dirty="0" smtClean="0">
                <a:solidFill>
                  <a:srgbClr val="003399"/>
                </a:solidFill>
                <a:sym typeface="Symbol"/>
              </a:rPr>
              <a:t></a:t>
            </a:r>
            <a:r>
              <a:rPr lang="en-US" sz="3200" dirty="0" smtClean="0">
                <a:solidFill>
                  <a:srgbClr val="003399"/>
                </a:solidFill>
              </a:rPr>
              <a:t> 15% </a:t>
            </a:r>
          </a:p>
        </p:txBody>
      </p:sp>
      <p:sp>
        <p:nvSpPr>
          <p:cNvPr id="31801" name="Text Box 157"/>
          <p:cNvSpPr txBox="1">
            <a:spLocks noChangeArrowheads="1"/>
          </p:cNvSpPr>
          <p:nvPr/>
        </p:nvSpPr>
        <p:spPr bwMode="auto">
          <a:xfrm>
            <a:off x="690550" y="5696593"/>
            <a:ext cx="603170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defTabSz="4572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defTabSz="4572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defTabSz="4572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defTabSz="457200" eaLnBrk="0" fontAlgn="base" hangingPunct="0">
              <a:spcBef>
                <a:spcPct val="0"/>
              </a:spcBef>
              <a:spcAft>
                <a:spcPct val="0"/>
              </a:spcAft>
              <a:defRPr>
                <a:solidFill>
                  <a:schemeClr val="tx1"/>
                </a:solidFill>
                <a:latin typeface="Georgia" pitchFamily="18" charset="0"/>
                <a:cs typeface="Arial" pitchFamily="34" charset="0"/>
              </a:defRPr>
            </a:lvl9pPr>
          </a:lstStyle>
          <a:p>
            <a:r>
              <a:rPr lang="en-US" sz="1400" b="1">
                <a:solidFill>
                  <a:srgbClr val="000000"/>
                </a:solidFill>
                <a:latin typeface="Arial Narrow" pitchFamily="34" charset="0"/>
              </a:rPr>
              <a:t>No Data        &lt;10%        10%–14%</a:t>
            </a:r>
          </a:p>
        </p:txBody>
      </p:sp>
      <p:sp>
        <p:nvSpPr>
          <p:cNvPr id="31802" name="Rectangle 158"/>
          <p:cNvSpPr>
            <a:spLocks noChangeArrowheads="1"/>
          </p:cNvSpPr>
          <p:nvPr/>
        </p:nvSpPr>
        <p:spPr bwMode="auto">
          <a:xfrm>
            <a:off x="549945" y="5696593"/>
            <a:ext cx="207963" cy="234950"/>
          </a:xfrm>
          <a:prstGeom prst="rect">
            <a:avLst/>
          </a:prstGeom>
          <a:solidFill>
            <a:schemeClr val="bg1"/>
          </a:solidFill>
          <a:ln w="9525">
            <a:solidFill>
              <a:schemeClr val="tx1"/>
            </a:solidFill>
            <a:miter lim="800000"/>
            <a:headEnd/>
            <a:tailEnd/>
          </a:ln>
        </p:spPr>
        <p:txBody>
          <a:bodyPr wrap="none" anchor="ctr"/>
          <a:lstStyle/>
          <a:p>
            <a:pPr eaLnBrk="0" hangingPunct="0"/>
            <a:endParaRPr lang="en-US" sz="2400">
              <a:solidFill>
                <a:srgbClr val="000000"/>
              </a:solidFill>
              <a:latin typeface="Times New Roman" pitchFamily="18" charset="0"/>
            </a:endParaRPr>
          </a:p>
        </p:txBody>
      </p:sp>
      <p:sp>
        <p:nvSpPr>
          <p:cNvPr id="31803" name="Rectangle 159"/>
          <p:cNvSpPr>
            <a:spLocks noChangeArrowheads="1"/>
          </p:cNvSpPr>
          <p:nvPr/>
        </p:nvSpPr>
        <p:spPr bwMode="auto">
          <a:xfrm>
            <a:off x="1423806" y="5708566"/>
            <a:ext cx="207963" cy="234950"/>
          </a:xfrm>
          <a:prstGeom prst="rect">
            <a:avLst/>
          </a:prstGeom>
          <a:solidFill>
            <a:srgbClr val="99CCFF"/>
          </a:solidFill>
          <a:ln w="9525">
            <a:solidFill>
              <a:schemeClr val="tx1"/>
            </a:solidFill>
            <a:miter lim="800000"/>
            <a:headEnd/>
            <a:tailEnd/>
          </a:ln>
        </p:spPr>
        <p:txBody>
          <a:bodyPr wrap="none" anchor="ctr"/>
          <a:lstStyle/>
          <a:p>
            <a:pPr eaLnBrk="0" hangingPunct="0"/>
            <a:endParaRPr lang="en-US" sz="2400">
              <a:solidFill>
                <a:srgbClr val="000000"/>
              </a:solidFill>
              <a:latin typeface="Times New Roman" pitchFamily="18" charset="0"/>
            </a:endParaRPr>
          </a:p>
        </p:txBody>
      </p:sp>
      <p:sp>
        <p:nvSpPr>
          <p:cNvPr id="31804" name="Rectangle 160"/>
          <p:cNvSpPr>
            <a:spLocks noChangeArrowheads="1"/>
          </p:cNvSpPr>
          <p:nvPr/>
        </p:nvSpPr>
        <p:spPr bwMode="auto">
          <a:xfrm>
            <a:off x="2141356" y="5706979"/>
            <a:ext cx="209550" cy="234950"/>
          </a:xfrm>
          <a:prstGeom prst="rect">
            <a:avLst/>
          </a:prstGeom>
          <a:solidFill>
            <a:srgbClr val="6699FF"/>
          </a:solidFill>
          <a:ln w="9525">
            <a:solidFill>
              <a:schemeClr val="tx1"/>
            </a:solidFill>
            <a:miter lim="800000"/>
            <a:headEnd/>
            <a:tailEnd/>
          </a:ln>
        </p:spPr>
        <p:txBody>
          <a:bodyPr wrap="none" anchor="ctr"/>
          <a:lstStyle/>
          <a:p>
            <a:pPr algn="ctr" eaLnBrk="0" hangingPunct="0"/>
            <a:endParaRPr lang="en-US" sz="2400">
              <a:solidFill>
                <a:srgbClr val="000000"/>
              </a:solidFill>
              <a:latin typeface="Times New Roman" pitchFamily="18" charset="0"/>
            </a:endParaRPr>
          </a:p>
        </p:txBody>
      </p:sp>
      <p:sp>
        <p:nvSpPr>
          <p:cNvPr id="31805" name="Rectangle 162"/>
          <p:cNvSpPr>
            <a:spLocks noChangeArrowheads="1"/>
          </p:cNvSpPr>
          <p:nvPr/>
        </p:nvSpPr>
        <p:spPr bwMode="auto">
          <a:xfrm>
            <a:off x="501618" y="5637608"/>
            <a:ext cx="2592387" cy="3508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sz="2400">
              <a:solidFill>
                <a:srgbClr val="000000"/>
              </a:solidFill>
              <a:latin typeface="Times New Roman" pitchFamily="18" charset="0"/>
            </a:endParaRPr>
          </a:p>
        </p:txBody>
      </p:sp>
      <p:pic>
        <p:nvPicPr>
          <p:cNvPr id="31806" name="Picture 84" descr="cdc_spot-outlin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78296" y="5354412"/>
            <a:ext cx="1031875"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 name="Rounded Rectangle 85"/>
          <p:cNvSpPr/>
          <p:nvPr/>
        </p:nvSpPr>
        <p:spPr>
          <a:xfrm>
            <a:off x="216807" y="6182958"/>
            <a:ext cx="8686800" cy="457200"/>
          </a:xfrm>
          <a:prstGeom prst="roundRect">
            <a:avLst>
              <a:gd name="adj" fmla="val 27084"/>
            </a:avLst>
          </a:prstGeom>
          <a:gradFill>
            <a:gsLst>
              <a:gs pos="0">
                <a:srgbClr val="600D13"/>
              </a:gs>
              <a:gs pos="100000">
                <a:srgbClr val="CD0920"/>
              </a:gs>
            </a:gsLst>
          </a:gradFill>
          <a:ln w="25400">
            <a:solidFill>
              <a:srgbClr val="600D13"/>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700" spc="300" dirty="0" smtClean="0">
              <a:latin typeface="Berthold City Bold"/>
              <a:cs typeface="Berthold City Bold"/>
            </a:endParaRPr>
          </a:p>
        </p:txBody>
      </p:sp>
      <p:sp>
        <p:nvSpPr>
          <p:cNvPr id="87" name="Rounded Rectangle 86"/>
          <p:cNvSpPr/>
          <p:nvPr/>
        </p:nvSpPr>
        <p:spPr>
          <a:xfrm>
            <a:off x="228600" y="228600"/>
            <a:ext cx="8686800" cy="457200"/>
          </a:xfrm>
          <a:prstGeom prst="roundRect">
            <a:avLst>
              <a:gd name="adj" fmla="val 27084"/>
            </a:avLst>
          </a:prstGeom>
          <a:gradFill>
            <a:gsLst>
              <a:gs pos="0">
                <a:srgbClr val="600D13"/>
              </a:gs>
              <a:gs pos="100000">
                <a:srgbClr val="CD0920"/>
              </a:gs>
            </a:gsLst>
          </a:gradFill>
          <a:ln w="25400">
            <a:solidFill>
              <a:srgbClr val="600D13"/>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smtClean="0">
                <a:latin typeface="Arial" panose="020B0604020202020204" pitchFamily="34" charset="0"/>
                <a:cs typeface="Arial" panose="020B0604020202020204" pitchFamily="34" charset="0"/>
              </a:rPr>
              <a:t>  OBESITY TRENDS AMONG U.S. ADULTS IN 1990</a:t>
            </a:r>
          </a:p>
        </p:txBody>
      </p:sp>
      <p:sp>
        <p:nvSpPr>
          <p:cNvPr id="88" name="Oval 87"/>
          <p:cNvSpPr/>
          <p:nvPr/>
        </p:nvSpPr>
        <p:spPr>
          <a:xfrm>
            <a:off x="8465498" y="6259158"/>
            <a:ext cx="304800" cy="304800"/>
          </a:xfrm>
          <a:prstGeom prst="ellipse">
            <a:avLst/>
          </a:prstGeom>
          <a:solidFill>
            <a:schemeClr val="bg1"/>
          </a:solidFill>
          <a:ln w="19050" cap="flat" cmpd="sng" algn="ctr">
            <a:solidFill>
              <a:srgbClr val="600D1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Slide Number Placeholder 11"/>
          <p:cNvSpPr txBox="1">
            <a:spLocks/>
          </p:cNvSpPr>
          <p:nvPr/>
        </p:nvSpPr>
        <p:spPr>
          <a:xfrm>
            <a:off x="8412915" y="6274804"/>
            <a:ext cx="397256" cy="301752"/>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defTabSz="457200"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defTabSz="457200"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defTabSz="457200"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defTabSz="457200"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r>
              <a:rPr lang="en-US" sz="1125" dirty="0" smtClean="0">
                <a:solidFill>
                  <a:schemeClr val="tx1"/>
                </a:solidFill>
                <a:latin typeface="Capitals"/>
                <a:cs typeface="Capitals"/>
              </a:rPr>
              <a:t>10</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Rectangle 8"/>
          <p:cNvSpPr>
            <a:spLocks noChangeArrowheads="1"/>
          </p:cNvSpPr>
          <p:nvPr/>
        </p:nvSpPr>
        <p:spPr bwMode="auto">
          <a:xfrm>
            <a:off x="3972167" y="5769239"/>
            <a:ext cx="4953755" cy="276999"/>
          </a:xfrm>
          <a:prstGeom prst="rect">
            <a:avLst/>
          </a:prstGeom>
          <a:solidFill>
            <a:schemeClr val="bg1">
              <a:alpha val="0"/>
            </a:schemeClr>
          </a:solidFill>
          <a:ln>
            <a:noFill/>
          </a:ln>
        </p:spPr>
        <p:txBody>
          <a:bodyPr wrap="square">
            <a:spAutoFit/>
          </a:bodyPr>
          <a:lstStyle/>
          <a:p>
            <a:pPr eaLnBrk="0" hangingPunct="0"/>
            <a:r>
              <a:rPr lang="en-US" sz="1200" dirty="0">
                <a:solidFill>
                  <a:srgbClr val="000000"/>
                </a:solidFill>
                <a:latin typeface="Verdana" pitchFamily="34" charset="0"/>
                <a:cs typeface="Times New Roman" pitchFamily="18" charset="0"/>
              </a:rPr>
              <a:t>Source: Behavioral Risk Factor Surveillance System, CDC.</a:t>
            </a:r>
          </a:p>
        </p:txBody>
      </p:sp>
      <p:pic>
        <p:nvPicPr>
          <p:cNvPr id="32771" name="Picture 10" descr="cdc_spot-outlin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90013" y="4089436"/>
            <a:ext cx="1031875"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772" name="Group 156"/>
          <p:cNvGrpSpPr>
            <a:grpSpLocks/>
          </p:cNvGrpSpPr>
          <p:nvPr/>
        </p:nvGrpSpPr>
        <p:grpSpPr bwMode="auto">
          <a:xfrm>
            <a:off x="823498" y="1393546"/>
            <a:ext cx="6642469" cy="3841860"/>
            <a:chOff x="728" y="1077"/>
            <a:chExt cx="4371" cy="2247"/>
          </a:xfrm>
        </p:grpSpPr>
        <p:sp>
          <p:nvSpPr>
            <p:cNvPr id="32781" name="Freeform 5"/>
            <p:cNvSpPr>
              <a:spLocks/>
            </p:cNvSpPr>
            <p:nvPr/>
          </p:nvSpPr>
          <p:spPr bwMode="auto">
            <a:xfrm>
              <a:off x="2843" y="1262"/>
              <a:ext cx="457" cy="269"/>
            </a:xfrm>
            <a:custGeom>
              <a:avLst/>
              <a:gdLst>
                <a:gd name="T0" fmla="*/ 0 w 89"/>
                <a:gd name="T1" fmla="*/ 2147483647 h 55"/>
                <a:gd name="T2" fmla="*/ 2147483647 w 89"/>
                <a:gd name="T3" fmla="*/ 0 h 55"/>
                <a:gd name="T4" fmla="*/ 2147483647 w 89"/>
                <a:gd name="T5" fmla="*/ 2147483647 h 55"/>
                <a:gd name="T6" fmla="*/ 2147483647 w 89"/>
                <a:gd name="T7" fmla="*/ 2147483647 h 55"/>
                <a:gd name="T8" fmla="*/ 2147483647 w 89"/>
                <a:gd name="T9" fmla="*/ 2147483647 h 55"/>
                <a:gd name="T10" fmla="*/ 2147483647 w 89"/>
                <a:gd name="T11" fmla="*/ 2147483647 h 55"/>
                <a:gd name="T12" fmla="*/ 2147483647 w 89"/>
                <a:gd name="T13" fmla="*/ 2147483647 h 55"/>
                <a:gd name="T14" fmla="*/ 2147483647 w 89"/>
                <a:gd name="T15" fmla="*/ 2147483647 h 55"/>
                <a:gd name="T16" fmla="*/ 2147483647 w 89"/>
                <a:gd name="T17" fmla="*/ 2147483647 h 55"/>
                <a:gd name="T18" fmla="*/ 2147483647 w 89"/>
                <a:gd name="T19" fmla="*/ 2147483647 h 55"/>
                <a:gd name="T20" fmla="*/ 2147483647 w 89"/>
                <a:gd name="T21" fmla="*/ 2147483647 h 55"/>
                <a:gd name="T22" fmla="*/ 2147483647 w 89"/>
                <a:gd name="T23" fmla="*/ 2147483647 h 55"/>
                <a:gd name="T24" fmla="*/ 2147483647 w 89"/>
                <a:gd name="T25" fmla="*/ 2147483647 h 55"/>
                <a:gd name="T26" fmla="*/ 2147483647 w 89"/>
                <a:gd name="T27" fmla="*/ 2147483647 h 55"/>
                <a:gd name="T28" fmla="*/ 2147483647 w 89"/>
                <a:gd name="T29" fmla="*/ 2147483647 h 55"/>
                <a:gd name="T30" fmla="*/ 2147483647 w 89"/>
                <a:gd name="T31" fmla="*/ 2147483647 h 55"/>
                <a:gd name="T32" fmla="*/ 2147483647 w 89"/>
                <a:gd name="T33" fmla="*/ 2147483647 h 55"/>
                <a:gd name="T34" fmla="*/ 2147483647 w 89"/>
                <a:gd name="T35" fmla="*/ 2147483647 h 55"/>
                <a:gd name="T36" fmla="*/ 2147483647 w 89"/>
                <a:gd name="T37" fmla="*/ 2147483647 h 55"/>
                <a:gd name="T38" fmla="*/ 0 w 89"/>
                <a:gd name="T39" fmla="*/ 2147483647 h 55"/>
                <a:gd name="T40" fmla="*/ 0 w 89"/>
                <a:gd name="T41" fmla="*/ 2147483647 h 5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9"/>
                <a:gd name="T64" fmla="*/ 0 h 55"/>
                <a:gd name="T65" fmla="*/ 89 w 89"/>
                <a:gd name="T66" fmla="*/ 55 h 5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9" h="55">
                  <a:moveTo>
                    <a:pt x="0" y="51"/>
                  </a:moveTo>
                  <a:lnTo>
                    <a:pt x="5" y="0"/>
                  </a:lnTo>
                  <a:lnTo>
                    <a:pt x="44" y="3"/>
                  </a:lnTo>
                  <a:lnTo>
                    <a:pt x="82" y="4"/>
                  </a:lnTo>
                  <a:lnTo>
                    <a:pt x="82" y="5"/>
                  </a:lnTo>
                  <a:lnTo>
                    <a:pt x="83" y="9"/>
                  </a:lnTo>
                  <a:lnTo>
                    <a:pt x="83" y="10"/>
                  </a:lnTo>
                  <a:lnTo>
                    <a:pt x="82" y="13"/>
                  </a:lnTo>
                  <a:lnTo>
                    <a:pt x="82" y="18"/>
                  </a:lnTo>
                  <a:lnTo>
                    <a:pt x="84" y="23"/>
                  </a:lnTo>
                  <a:lnTo>
                    <a:pt x="85" y="25"/>
                  </a:lnTo>
                  <a:lnTo>
                    <a:pt x="86" y="30"/>
                  </a:lnTo>
                  <a:lnTo>
                    <a:pt x="86" y="38"/>
                  </a:lnTo>
                  <a:lnTo>
                    <a:pt x="87" y="40"/>
                  </a:lnTo>
                  <a:lnTo>
                    <a:pt x="87" y="43"/>
                  </a:lnTo>
                  <a:lnTo>
                    <a:pt x="87" y="44"/>
                  </a:lnTo>
                  <a:lnTo>
                    <a:pt x="89" y="51"/>
                  </a:lnTo>
                  <a:lnTo>
                    <a:pt x="89" y="53"/>
                  </a:lnTo>
                  <a:lnTo>
                    <a:pt x="89" y="55"/>
                  </a:lnTo>
                  <a:lnTo>
                    <a:pt x="0" y="51"/>
                  </a:lnTo>
                  <a:close/>
                </a:path>
              </a:pathLst>
            </a:custGeom>
            <a:solidFill>
              <a:srgbClr val="0000A0"/>
            </a:solidFill>
            <a:ln w="12700" cmpd="sng">
              <a:solidFill>
                <a:schemeClr val="tx1"/>
              </a:solidFill>
              <a:prstDash val="solid"/>
              <a:round/>
              <a:headEnd/>
              <a:tailEnd/>
            </a:ln>
          </p:spPr>
          <p:txBody>
            <a:bodyPr/>
            <a:lstStyle/>
            <a:p>
              <a:pPr algn="ctr"/>
              <a:endParaRPr lang="en-US"/>
            </a:p>
          </p:txBody>
        </p:sp>
        <p:sp>
          <p:nvSpPr>
            <p:cNvPr id="32782" name="Freeform 6"/>
            <p:cNvSpPr>
              <a:spLocks/>
            </p:cNvSpPr>
            <p:nvPr/>
          </p:nvSpPr>
          <p:spPr bwMode="auto">
            <a:xfrm>
              <a:off x="2823" y="1511"/>
              <a:ext cx="483" cy="312"/>
            </a:xfrm>
            <a:custGeom>
              <a:avLst/>
              <a:gdLst>
                <a:gd name="T0" fmla="*/ 0 w 94"/>
                <a:gd name="T1" fmla="*/ 2147483647 h 64"/>
                <a:gd name="T2" fmla="*/ 2147483647 w 94"/>
                <a:gd name="T3" fmla="*/ 2147483647 h 64"/>
                <a:gd name="T4" fmla="*/ 2147483647 w 94"/>
                <a:gd name="T5" fmla="*/ 0 h 64"/>
                <a:gd name="T6" fmla="*/ 2147483647 w 94"/>
                <a:gd name="T7" fmla="*/ 2147483647 h 64"/>
                <a:gd name="T8" fmla="*/ 2147483647 w 94"/>
                <a:gd name="T9" fmla="*/ 2147483647 h 64"/>
                <a:gd name="T10" fmla="*/ 2147483647 w 94"/>
                <a:gd name="T11" fmla="*/ 2147483647 h 64"/>
                <a:gd name="T12" fmla="*/ 2147483647 w 94"/>
                <a:gd name="T13" fmla="*/ 2147483647 h 64"/>
                <a:gd name="T14" fmla="*/ 2147483647 w 94"/>
                <a:gd name="T15" fmla="*/ 2147483647 h 64"/>
                <a:gd name="T16" fmla="*/ 2147483647 w 94"/>
                <a:gd name="T17" fmla="*/ 2147483647 h 64"/>
                <a:gd name="T18" fmla="*/ 2147483647 w 94"/>
                <a:gd name="T19" fmla="*/ 2147483647 h 64"/>
                <a:gd name="T20" fmla="*/ 2147483647 w 94"/>
                <a:gd name="T21" fmla="*/ 2147483647 h 64"/>
                <a:gd name="T22" fmla="*/ 2147483647 w 94"/>
                <a:gd name="T23" fmla="*/ 2147483647 h 64"/>
                <a:gd name="T24" fmla="*/ 2147483647 w 94"/>
                <a:gd name="T25" fmla="*/ 2147483647 h 64"/>
                <a:gd name="T26" fmla="*/ 2147483647 w 94"/>
                <a:gd name="T27" fmla="*/ 2147483647 h 64"/>
                <a:gd name="T28" fmla="*/ 2147483647 w 94"/>
                <a:gd name="T29" fmla="*/ 2147483647 h 64"/>
                <a:gd name="T30" fmla="*/ 2147483647 w 94"/>
                <a:gd name="T31" fmla="*/ 2147483647 h 64"/>
                <a:gd name="T32" fmla="*/ 2147483647 w 94"/>
                <a:gd name="T33" fmla="*/ 2147483647 h 64"/>
                <a:gd name="T34" fmla="*/ 2147483647 w 94"/>
                <a:gd name="T35" fmla="*/ 2147483647 h 64"/>
                <a:gd name="T36" fmla="*/ 2147483647 w 94"/>
                <a:gd name="T37" fmla="*/ 2147483647 h 64"/>
                <a:gd name="T38" fmla="*/ 2147483647 w 94"/>
                <a:gd name="T39" fmla="*/ 2147483647 h 64"/>
                <a:gd name="T40" fmla="*/ 2147483647 w 94"/>
                <a:gd name="T41" fmla="*/ 2147483647 h 64"/>
                <a:gd name="T42" fmla="*/ 2147483647 w 94"/>
                <a:gd name="T43" fmla="*/ 2147483647 h 64"/>
                <a:gd name="T44" fmla="*/ 2147483647 w 94"/>
                <a:gd name="T45" fmla="*/ 2147483647 h 64"/>
                <a:gd name="T46" fmla="*/ 2147483647 w 94"/>
                <a:gd name="T47" fmla="*/ 2147483647 h 64"/>
                <a:gd name="T48" fmla="*/ 2147483647 w 94"/>
                <a:gd name="T49" fmla="*/ 2147483647 h 64"/>
                <a:gd name="T50" fmla="*/ 2147483647 w 94"/>
                <a:gd name="T51" fmla="*/ 2147483647 h 64"/>
                <a:gd name="T52" fmla="*/ 2147483647 w 94"/>
                <a:gd name="T53" fmla="*/ 2147483647 h 64"/>
                <a:gd name="T54" fmla="*/ 2147483647 w 94"/>
                <a:gd name="T55" fmla="*/ 2147483647 h 64"/>
                <a:gd name="T56" fmla="*/ 2147483647 w 94"/>
                <a:gd name="T57" fmla="*/ 2147483647 h 64"/>
                <a:gd name="T58" fmla="*/ 2147483647 w 94"/>
                <a:gd name="T59" fmla="*/ 2147483647 h 64"/>
                <a:gd name="T60" fmla="*/ 2147483647 w 94"/>
                <a:gd name="T61" fmla="*/ 2147483647 h 64"/>
                <a:gd name="T62" fmla="*/ 2147483647 w 94"/>
                <a:gd name="T63" fmla="*/ 2147483647 h 64"/>
                <a:gd name="T64" fmla="*/ 2147483647 w 94"/>
                <a:gd name="T65" fmla="*/ 2147483647 h 64"/>
                <a:gd name="T66" fmla="*/ 2147483647 w 94"/>
                <a:gd name="T67" fmla="*/ 2147483647 h 64"/>
                <a:gd name="T68" fmla="*/ 2147483647 w 94"/>
                <a:gd name="T69" fmla="*/ 2147483647 h 64"/>
                <a:gd name="T70" fmla="*/ 0 w 94"/>
                <a:gd name="T71" fmla="*/ 2147483647 h 64"/>
                <a:gd name="T72" fmla="*/ 0 w 94"/>
                <a:gd name="T73" fmla="*/ 2147483647 h 6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4"/>
                <a:gd name="T112" fmla="*/ 0 h 64"/>
                <a:gd name="T113" fmla="*/ 94 w 94"/>
                <a:gd name="T114" fmla="*/ 64 h 6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4" h="64">
                  <a:moveTo>
                    <a:pt x="0" y="51"/>
                  </a:moveTo>
                  <a:lnTo>
                    <a:pt x="3" y="17"/>
                  </a:lnTo>
                  <a:lnTo>
                    <a:pt x="4" y="0"/>
                  </a:lnTo>
                  <a:lnTo>
                    <a:pt x="93" y="4"/>
                  </a:lnTo>
                  <a:lnTo>
                    <a:pt x="93" y="6"/>
                  </a:lnTo>
                  <a:lnTo>
                    <a:pt x="92" y="7"/>
                  </a:lnTo>
                  <a:lnTo>
                    <a:pt x="90" y="10"/>
                  </a:lnTo>
                  <a:lnTo>
                    <a:pt x="90" y="11"/>
                  </a:lnTo>
                  <a:lnTo>
                    <a:pt x="94" y="15"/>
                  </a:lnTo>
                  <a:lnTo>
                    <a:pt x="94" y="46"/>
                  </a:lnTo>
                  <a:lnTo>
                    <a:pt x="92" y="46"/>
                  </a:lnTo>
                  <a:lnTo>
                    <a:pt x="93" y="47"/>
                  </a:lnTo>
                  <a:lnTo>
                    <a:pt x="94" y="48"/>
                  </a:lnTo>
                  <a:lnTo>
                    <a:pt x="93" y="50"/>
                  </a:lnTo>
                  <a:lnTo>
                    <a:pt x="94" y="51"/>
                  </a:lnTo>
                  <a:lnTo>
                    <a:pt x="94" y="54"/>
                  </a:lnTo>
                  <a:lnTo>
                    <a:pt x="93" y="54"/>
                  </a:lnTo>
                  <a:lnTo>
                    <a:pt x="94" y="56"/>
                  </a:lnTo>
                  <a:lnTo>
                    <a:pt x="92" y="59"/>
                  </a:lnTo>
                  <a:lnTo>
                    <a:pt x="94" y="62"/>
                  </a:lnTo>
                  <a:lnTo>
                    <a:pt x="94" y="64"/>
                  </a:lnTo>
                  <a:lnTo>
                    <a:pt x="91" y="62"/>
                  </a:lnTo>
                  <a:lnTo>
                    <a:pt x="86" y="59"/>
                  </a:lnTo>
                  <a:lnTo>
                    <a:pt x="84" y="58"/>
                  </a:lnTo>
                  <a:lnTo>
                    <a:pt x="82" y="58"/>
                  </a:lnTo>
                  <a:lnTo>
                    <a:pt x="80" y="60"/>
                  </a:lnTo>
                  <a:lnTo>
                    <a:pt x="79" y="60"/>
                  </a:lnTo>
                  <a:lnTo>
                    <a:pt x="77" y="60"/>
                  </a:lnTo>
                  <a:lnTo>
                    <a:pt x="76" y="57"/>
                  </a:lnTo>
                  <a:lnTo>
                    <a:pt x="75" y="56"/>
                  </a:lnTo>
                  <a:lnTo>
                    <a:pt x="73" y="57"/>
                  </a:lnTo>
                  <a:lnTo>
                    <a:pt x="71" y="57"/>
                  </a:lnTo>
                  <a:lnTo>
                    <a:pt x="69" y="54"/>
                  </a:lnTo>
                  <a:lnTo>
                    <a:pt x="0" y="51"/>
                  </a:lnTo>
                  <a:close/>
                </a:path>
              </a:pathLst>
            </a:custGeom>
            <a:solidFill>
              <a:srgbClr val="6987EB"/>
            </a:solidFill>
            <a:ln w="12700" cmpd="sng">
              <a:solidFill>
                <a:schemeClr val="tx1"/>
              </a:solidFill>
              <a:prstDash val="solid"/>
              <a:round/>
              <a:headEnd/>
              <a:tailEnd/>
            </a:ln>
          </p:spPr>
          <p:txBody>
            <a:bodyPr/>
            <a:lstStyle/>
            <a:p>
              <a:pPr algn="ctr"/>
              <a:endParaRPr lang="en-US"/>
            </a:p>
          </p:txBody>
        </p:sp>
        <p:sp>
          <p:nvSpPr>
            <p:cNvPr id="32783" name="Freeform 7"/>
            <p:cNvSpPr>
              <a:spLocks/>
            </p:cNvSpPr>
            <p:nvPr/>
          </p:nvSpPr>
          <p:spPr bwMode="auto">
            <a:xfrm>
              <a:off x="2807" y="1760"/>
              <a:ext cx="571" cy="268"/>
            </a:xfrm>
            <a:custGeom>
              <a:avLst/>
              <a:gdLst>
                <a:gd name="T0" fmla="*/ 0 w 111"/>
                <a:gd name="T1" fmla="*/ 2147483647 h 55"/>
                <a:gd name="T2" fmla="*/ 2147483647 w 111"/>
                <a:gd name="T3" fmla="*/ 0 h 55"/>
                <a:gd name="T4" fmla="*/ 2147483647 w 111"/>
                <a:gd name="T5" fmla="*/ 2147483647 h 55"/>
                <a:gd name="T6" fmla="*/ 2147483647 w 111"/>
                <a:gd name="T7" fmla="*/ 2147483647 h 55"/>
                <a:gd name="T8" fmla="*/ 2147483647 w 111"/>
                <a:gd name="T9" fmla="*/ 2147483647 h 55"/>
                <a:gd name="T10" fmla="*/ 2147483647 w 111"/>
                <a:gd name="T11" fmla="*/ 2147483647 h 55"/>
                <a:gd name="T12" fmla="*/ 2147483647 w 111"/>
                <a:gd name="T13" fmla="*/ 2147483647 h 55"/>
                <a:gd name="T14" fmla="*/ 2147483647 w 111"/>
                <a:gd name="T15" fmla="*/ 2147483647 h 55"/>
                <a:gd name="T16" fmla="*/ 2147483647 w 111"/>
                <a:gd name="T17" fmla="*/ 2147483647 h 55"/>
                <a:gd name="T18" fmla="*/ 2147483647 w 111"/>
                <a:gd name="T19" fmla="*/ 2147483647 h 55"/>
                <a:gd name="T20" fmla="*/ 2147483647 w 111"/>
                <a:gd name="T21" fmla="*/ 2147483647 h 55"/>
                <a:gd name="T22" fmla="*/ 2147483647 w 111"/>
                <a:gd name="T23" fmla="*/ 2147483647 h 55"/>
                <a:gd name="T24" fmla="*/ 2147483647 w 111"/>
                <a:gd name="T25" fmla="*/ 2147483647 h 55"/>
                <a:gd name="T26" fmla="*/ 2147483647 w 111"/>
                <a:gd name="T27" fmla="*/ 2147483647 h 55"/>
                <a:gd name="T28" fmla="*/ 2147483647 w 111"/>
                <a:gd name="T29" fmla="*/ 2147483647 h 55"/>
                <a:gd name="T30" fmla="*/ 2147483647 w 111"/>
                <a:gd name="T31" fmla="*/ 2147483647 h 55"/>
                <a:gd name="T32" fmla="*/ 2147483647 w 111"/>
                <a:gd name="T33" fmla="*/ 2147483647 h 55"/>
                <a:gd name="T34" fmla="*/ 2147483647 w 111"/>
                <a:gd name="T35" fmla="*/ 2147483647 h 55"/>
                <a:gd name="T36" fmla="*/ 2147483647 w 111"/>
                <a:gd name="T37" fmla="*/ 2147483647 h 55"/>
                <a:gd name="T38" fmla="*/ 2147483647 w 111"/>
                <a:gd name="T39" fmla="*/ 2147483647 h 55"/>
                <a:gd name="T40" fmla="*/ 2147483647 w 111"/>
                <a:gd name="T41" fmla="*/ 2147483647 h 55"/>
                <a:gd name="T42" fmla="*/ 2147483647 w 111"/>
                <a:gd name="T43" fmla="*/ 2147483647 h 55"/>
                <a:gd name="T44" fmla="*/ 2147483647 w 111"/>
                <a:gd name="T45" fmla="*/ 2147483647 h 55"/>
                <a:gd name="T46" fmla="*/ 2147483647 w 111"/>
                <a:gd name="T47" fmla="*/ 2147483647 h 55"/>
                <a:gd name="T48" fmla="*/ 2147483647 w 111"/>
                <a:gd name="T49" fmla="*/ 2147483647 h 55"/>
                <a:gd name="T50" fmla="*/ 2147483647 w 111"/>
                <a:gd name="T51" fmla="*/ 2147483647 h 55"/>
                <a:gd name="T52" fmla="*/ 2147483647 w 111"/>
                <a:gd name="T53" fmla="*/ 2147483647 h 55"/>
                <a:gd name="T54" fmla="*/ 2147483647 w 111"/>
                <a:gd name="T55" fmla="*/ 2147483647 h 55"/>
                <a:gd name="T56" fmla="*/ 2147483647 w 111"/>
                <a:gd name="T57" fmla="*/ 2147483647 h 55"/>
                <a:gd name="T58" fmla="*/ 2147483647 w 111"/>
                <a:gd name="T59" fmla="*/ 2147483647 h 55"/>
                <a:gd name="T60" fmla="*/ 2147483647 w 111"/>
                <a:gd name="T61" fmla="*/ 2147483647 h 55"/>
                <a:gd name="T62" fmla="*/ 2147483647 w 111"/>
                <a:gd name="T63" fmla="*/ 2147483647 h 55"/>
                <a:gd name="T64" fmla="*/ 2147483647 w 111"/>
                <a:gd name="T65" fmla="*/ 2147483647 h 55"/>
                <a:gd name="T66" fmla="*/ 2147483647 w 111"/>
                <a:gd name="T67" fmla="*/ 2147483647 h 55"/>
                <a:gd name="T68" fmla="*/ 2147483647 w 111"/>
                <a:gd name="T69" fmla="*/ 2147483647 h 55"/>
                <a:gd name="T70" fmla="*/ 2147483647 w 111"/>
                <a:gd name="T71" fmla="*/ 2147483647 h 55"/>
                <a:gd name="T72" fmla="*/ 2147483647 w 111"/>
                <a:gd name="T73" fmla="*/ 2147483647 h 55"/>
                <a:gd name="T74" fmla="*/ 2147483647 w 111"/>
                <a:gd name="T75" fmla="*/ 2147483647 h 55"/>
                <a:gd name="T76" fmla="*/ 2147483647 w 111"/>
                <a:gd name="T77" fmla="*/ 2147483647 h 55"/>
                <a:gd name="T78" fmla="*/ 2147483647 w 111"/>
                <a:gd name="T79" fmla="*/ 2147483647 h 55"/>
                <a:gd name="T80" fmla="*/ 2147483647 w 111"/>
                <a:gd name="T81" fmla="*/ 2147483647 h 55"/>
                <a:gd name="T82" fmla="*/ 2147483647 w 111"/>
                <a:gd name="T83" fmla="*/ 2147483647 h 55"/>
                <a:gd name="T84" fmla="*/ 2147483647 w 111"/>
                <a:gd name="T85" fmla="*/ 2147483647 h 55"/>
                <a:gd name="T86" fmla="*/ 2147483647 w 111"/>
                <a:gd name="T87" fmla="*/ 2147483647 h 55"/>
                <a:gd name="T88" fmla="*/ 2147483647 w 111"/>
                <a:gd name="T89" fmla="*/ 2147483647 h 55"/>
                <a:gd name="T90" fmla="*/ 0 w 111"/>
                <a:gd name="T91" fmla="*/ 2147483647 h 55"/>
                <a:gd name="T92" fmla="*/ 0 w 111"/>
                <a:gd name="T93" fmla="*/ 2147483647 h 5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11"/>
                <a:gd name="T142" fmla="*/ 0 h 55"/>
                <a:gd name="T143" fmla="*/ 111 w 111"/>
                <a:gd name="T144" fmla="*/ 55 h 5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11" h="55">
                  <a:moveTo>
                    <a:pt x="0" y="34"/>
                  </a:moveTo>
                  <a:lnTo>
                    <a:pt x="3" y="0"/>
                  </a:lnTo>
                  <a:lnTo>
                    <a:pt x="72" y="3"/>
                  </a:lnTo>
                  <a:lnTo>
                    <a:pt x="74" y="6"/>
                  </a:lnTo>
                  <a:lnTo>
                    <a:pt x="76" y="6"/>
                  </a:lnTo>
                  <a:lnTo>
                    <a:pt x="78" y="5"/>
                  </a:lnTo>
                  <a:lnTo>
                    <a:pt x="79" y="6"/>
                  </a:lnTo>
                  <a:lnTo>
                    <a:pt x="80" y="9"/>
                  </a:lnTo>
                  <a:lnTo>
                    <a:pt x="82" y="9"/>
                  </a:lnTo>
                  <a:lnTo>
                    <a:pt x="83" y="9"/>
                  </a:lnTo>
                  <a:lnTo>
                    <a:pt x="85" y="7"/>
                  </a:lnTo>
                  <a:lnTo>
                    <a:pt x="87" y="7"/>
                  </a:lnTo>
                  <a:lnTo>
                    <a:pt x="89" y="8"/>
                  </a:lnTo>
                  <a:lnTo>
                    <a:pt x="94" y="11"/>
                  </a:lnTo>
                  <a:lnTo>
                    <a:pt x="97" y="13"/>
                  </a:lnTo>
                  <a:lnTo>
                    <a:pt x="97" y="15"/>
                  </a:lnTo>
                  <a:lnTo>
                    <a:pt x="99" y="16"/>
                  </a:lnTo>
                  <a:lnTo>
                    <a:pt x="99" y="17"/>
                  </a:lnTo>
                  <a:lnTo>
                    <a:pt x="98" y="19"/>
                  </a:lnTo>
                  <a:lnTo>
                    <a:pt x="99" y="21"/>
                  </a:lnTo>
                  <a:lnTo>
                    <a:pt x="100" y="24"/>
                  </a:lnTo>
                  <a:lnTo>
                    <a:pt x="101" y="25"/>
                  </a:lnTo>
                  <a:lnTo>
                    <a:pt x="101" y="26"/>
                  </a:lnTo>
                  <a:lnTo>
                    <a:pt x="101" y="28"/>
                  </a:lnTo>
                  <a:lnTo>
                    <a:pt x="103" y="29"/>
                  </a:lnTo>
                  <a:lnTo>
                    <a:pt x="104" y="30"/>
                  </a:lnTo>
                  <a:lnTo>
                    <a:pt x="103" y="32"/>
                  </a:lnTo>
                  <a:lnTo>
                    <a:pt x="103" y="34"/>
                  </a:lnTo>
                  <a:lnTo>
                    <a:pt x="105" y="35"/>
                  </a:lnTo>
                  <a:lnTo>
                    <a:pt x="105" y="37"/>
                  </a:lnTo>
                  <a:lnTo>
                    <a:pt x="104" y="38"/>
                  </a:lnTo>
                  <a:lnTo>
                    <a:pt x="105" y="39"/>
                  </a:lnTo>
                  <a:lnTo>
                    <a:pt x="106" y="41"/>
                  </a:lnTo>
                  <a:lnTo>
                    <a:pt x="105" y="42"/>
                  </a:lnTo>
                  <a:lnTo>
                    <a:pt x="106" y="44"/>
                  </a:lnTo>
                  <a:lnTo>
                    <a:pt x="106" y="45"/>
                  </a:lnTo>
                  <a:lnTo>
                    <a:pt x="107" y="46"/>
                  </a:lnTo>
                  <a:lnTo>
                    <a:pt x="108" y="48"/>
                  </a:lnTo>
                  <a:lnTo>
                    <a:pt x="109" y="50"/>
                  </a:lnTo>
                  <a:lnTo>
                    <a:pt x="111" y="52"/>
                  </a:lnTo>
                  <a:lnTo>
                    <a:pt x="111" y="53"/>
                  </a:lnTo>
                  <a:lnTo>
                    <a:pt x="111" y="54"/>
                  </a:lnTo>
                  <a:lnTo>
                    <a:pt x="111" y="55"/>
                  </a:lnTo>
                  <a:lnTo>
                    <a:pt x="25" y="53"/>
                  </a:lnTo>
                  <a:lnTo>
                    <a:pt x="26" y="36"/>
                  </a:lnTo>
                  <a:lnTo>
                    <a:pt x="0" y="34"/>
                  </a:lnTo>
                  <a:close/>
                </a:path>
              </a:pathLst>
            </a:custGeom>
            <a:solidFill>
              <a:srgbClr val="0000A0"/>
            </a:solidFill>
            <a:ln w="12700" cmpd="sng">
              <a:solidFill>
                <a:schemeClr val="tx1"/>
              </a:solidFill>
              <a:prstDash val="solid"/>
              <a:round/>
              <a:headEnd/>
              <a:tailEnd/>
            </a:ln>
          </p:spPr>
          <p:txBody>
            <a:bodyPr/>
            <a:lstStyle/>
            <a:p>
              <a:pPr algn="ctr"/>
              <a:endParaRPr lang="en-US"/>
            </a:p>
          </p:txBody>
        </p:sp>
        <p:sp>
          <p:nvSpPr>
            <p:cNvPr id="32784" name="Freeform 8"/>
            <p:cNvSpPr>
              <a:spLocks/>
            </p:cNvSpPr>
            <p:nvPr/>
          </p:nvSpPr>
          <p:spPr bwMode="auto">
            <a:xfrm>
              <a:off x="2921" y="2018"/>
              <a:ext cx="512" cy="259"/>
            </a:xfrm>
            <a:custGeom>
              <a:avLst/>
              <a:gdLst>
                <a:gd name="T0" fmla="*/ 2147483647 w 100"/>
                <a:gd name="T1" fmla="*/ 0 h 53"/>
                <a:gd name="T2" fmla="*/ 2147483647 w 100"/>
                <a:gd name="T3" fmla="*/ 2147483647 h 53"/>
                <a:gd name="T4" fmla="*/ 2147483647 w 100"/>
                <a:gd name="T5" fmla="*/ 2147483647 h 53"/>
                <a:gd name="T6" fmla="*/ 2147483647 w 100"/>
                <a:gd name="T7" fmla="*/ 2147483647 h 53"/>
                <a:gd name="T8" fmla="*/ 2147483647 w 100"/>
                <a:gd name="T9" fmla="*/ 2147483647 h 53"/>
                <a:gd name="T10" fmla="*/ 2147483647 w 100"/>
                <a:gd name="T11" fmla="*/ 2147483647 h 53"/>
                <a:gd name="T12" fmla="*/ 2147483647 w 100"/>
                <a:gd name="T13" fmla="*/ 2147483647 h 53"/>
                <a:gd name="T14" fmla="*/ 2147483647 w 100"/>
                <a:gd name="T15" fmla="*/ 2147483647 h 53"/>
                <a:gd name="T16" fmla="*/ 2147483647 w 100"/>
                <a:gd name="T17" fmla="*/ 2147483647 h 53"/>
                <a:gd name="T18" fmla="*/ 2147483647 w 100"/>
                <a:gd name="T19" fmla="*/ 2147483647 h 53"/>
                <a:gd name="T20" fmla="*/ 2147483647 w 100"/>
                <a:gd name="T21" fmla="*/ 2147483647 h 53"/>
                <a:gd name="T22" fmla="*/ 2147483647 w 100"/>
                <a:gd name="T23" fmla="*/ 2147483647 h 53"/>
                <a:gd name="T24" fmla="*/ 0 w 100"/>
                <a:gd name="T25" fmla="*/ 2147483647 h 53"/>
                <a:gd name="T26" fmla="*/ 2147483647 w 100"/>
                <a:gd name="T27" fmla="*/ 0 h 53"/>
                <a:gd name="T28" fmla="*/ 2147483647 w 100"/>
                <a:gd name="T29" fmla="*/ 0 h 5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0"/>
                <a:gd name="T46" fmla="*/ 0 h 53"/>
                <a:gd name="T47" fmla="*/ 100 w 100"/>
                <a:gd name="T48" fmla="*/ 53 h 5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0" h="53">
                  <a:moveTo>
                    <a:pt x="3" y="0"/>
                  </a:moveTo>
                  <a:lnTo>
                    <a:pt x="89" y="2"/>
                  </a:lnTo>
                  <a:lnTo>
                    <a:pt x="95" y="6"/>
                  </a:lnTo>
                  <a:lnTo>
                    <a:pt x="93" y="8"/>
                  </a:lnTo>
                  <a:lnTo>
                    <a:pt x="93" y="10"/>
                  </a:lnTo>
                  <a:lnTo>
                    <a:pt x="94" y="12"/>
                  </a:lnTo>
                  <a:lnTo>
                    <a:pt x="95" y="12"/>
                  </a:lnTo>
                  <a:lnTo>
                    <a:pt x="96" y="15"/>
                  </a:lnTo>
                  <a:lnTo>
                    <a:pt x="97" y="16"/>
                  </a:lnTo>
                  <a:lnTo>
                    <a:pt x="99" y="16"/>
                  </a:lnTo>
                  <a:lnTo>
                    <a:pt x="99" y="17"/>
                  </a:lnTo>
                  <a:lnTo>
                    <a:pt x="100" y="53"/>
                  </a:lnTo>
                  <a:lnTo>
                    <a:pt x="0" y="51"/>
                  </a:lnTo>
                  <a:lnTo>
                    <a:pt x="3" y="0"/>
                  </a:lnTo>
                  <a:close/>
                </a:path>
              </a:pathLst>
            </a:custGeom>
            <a:solidFill>
              <a:srgbClr val="0000A0"/>
            </a:solidFill>
            <a:ln w="12700" cmpd="sng">
              <a:solidFill>
                <a:schemeClr val="tx1"/>
              </a:solidFill>
              <a:prstDash val="solid"/>
              <a:round/>
              <a:headEnd/>
              <a:tailEnd/>
            </a:ln>
          </p:spPr>
          <p:txBody>
            <a:bodyPr/>
            <a:lstStyle/>
            <a:p>
              <a:pPr algn="ctr"/>
              <a:endParaRPr lang="en-US"/>
            </a:p>
          </p:txBody>
        </p:sp>
        <p:sp>
          <p:nvSpPr>
            <p:cNvPr id="32785" name="Freeform 9"/>
            <p:cNvSpPr>
              <a:spLocks/>
            </p:cNvSpPr>
            <p:nvPr/>
          </p:nvSpPr>
          <p:spPr bwMode="auto">
            <a:xfrm>
              <a:off x="2848" y="2262"/>
              <a:ext cx="595" cy="293"/>
            </a:xfrm>
            <a:custGeom>
              <a:avLst/>
              <a:gdLst>
                <a:gd name="T0" fmla="*/ 2147483647 w 116"/>
                <a:gd name="T1" fmla="*/ 2147483647 h 60"/>
                <a:gd name="T2" fmla="*/ 0 w 116"/>
                <a:gd name="T3" fmla="*/ 2147483647 h 60"/>
                <a:gd name="T4" fmla="*/ 2147483647 w 116"/>
                <a:gd name="T5" fmla="*/ 2147483647 h 60"/>
                <a:gd name="T6" fmla="*/ 2147483647 w 116"/>
                <a:gd name="T7" fmla="*/ 2147483647 h 60"/>
                <a:gd name="T8" fmla="*/ 2147483647 w 116"/>
                <a:gd name="T9" fmla="*/ 2147483647 h 60"/>
                <a:gd name="T10" fmla="*/ 2147483647 w 116"/>
                <a:gd name="T11" fmla="*/ 2147483647 h 60"/>
                <a:gd name="T12" fmla="*/ 2147483647 w 116"/>
                <a:gd name="T13" fmla="*/ 2147483647 h 60"/>
                <a:gd name="T14" fmla="*/ 2147483647 w 116"/>
                <a:gd name="T15" fmla="*/ 2147483647 h 60"/>
                <a:gd name="T16" fmla="*/ 2147483647 w 116"/>
                <a:gd name="T17" fmla="*/ 2147483647 h 60"/>
                <a:gd name="T18" fmla="*/ 2147483647 w 116"/>
                <a:gd name="T19" fmla="*/ 2147483647 h 60"/>
                <a:gd name="T20" fmla="*/ 2147483647 w 116"/>
                <a:gd name="T21" fmla="*/ 2147483647 h 60"/>
                <a:gd name="T22" fmla="*/ 2147483647 w 116"/>
                <a:gd name="T23" fmla="*/ 2147483647 h 60"/>
                <a:gd name="T24" fmla="*/ 2147483647 w 116"/>
                <a:gd name="T25" fmla="*/ 2147483647 h 60"/>
                <a:gd name="T26" fmla="*/ 2147483647 w 116"/>
                <a:gd name="T27" fmla="*/ 2147483647 h 60"/>
                <a:gd name="T28" fmla="*/ 2147483647 w 116"/>
                <a:gd name="T29" fmla="*/ 2147483647 h 60"/>
                <a:gd name="T30" fmla="*/ 2147483647 w 116"/>
                <a:gd name="T31" fmla="*/ 2147483647 h 60"/>
                <a:gd name="T32" fmla="*/ 2147483647 w 116"/>
                <a:gd name="T33" fmla="*/ 2147483647 h 60"/>
                <a:gd name="T34" fmla="*/ 2147483647 w 116"/>
                <a:gd name="T35" fmla="*/ 2147483647 h 60"/>
                <a:gd name="T36" fmla="*/ 2147483647 w 116"/>
                <a:gd name="T37" fmla="*/ 2147483647 h 60"/>
                <a:gd name="T38" fmla="*/ 2147483647 w 116"/>
                <a:gd name="T39" fmla="*/ 2147483647 h 60"/>
                <a:gd name="T40" fmla="*/ 2147483647 w 116"/>
                <a:gd name="T41" fmla="*/ 2147483647 h 60"/>
                <a:gd name="T42" fmla="*/ 2147483647 w 116"/>
                <a:gd name="T43" fmla="*/ 2147483647 h 60"/>
                <a:gd name="T44" fmla="*/ 2147483647 w 116"/>
                <a:gd name="T45" fmla="*/ 2147483647 h 60"/>
                <a:gd name="T46" fmla="*/ 2147483647 w 116"/>
                <a:gd name="T47" fmla="*/ 2147483647 h 60"/>
                <a:gd name="T48" fmla="*/ 2147483647 w 116"/>
                <a:gd name="T49" fmla="*/ 2147483647 h 60"/>
                <a:gd name="T50" fmla="*/ 2147483647 w 116"/>
                <a:gd name="T51" fmla="*/ 2147483647 h 60"/>
                <a:gd name="T52" fmla="*/ 2147483647 w 116"/>
                <a:gd name="T53" fmla="*/ 2147483647 h 60"/>
                <a:gd name="T54" fmla="*/ 2147483647 w 116"/>
                <a:gd name="T55" fmla="*/ 2147483647 h 60"/>
                <a:gd name="T56" fmla="*/ 2147483647 w 116"/>
                <a:gd name="T57" fmla="*/ 2147483647 h 60"/>
                <a:gd name="T58" fmla="*/ 2147483647 w 116"/>
                <a:gd name="T59" fmla="*/ 2147483647 h 60"/>
                <a:gd name="T60" fmla="*/ 2147483647 w 116"/>
                <a:gd name="T61" fmla="*/ 2147483647 h 60"/>
                <a:gd name="T62" fmla="*/ 2147483647 w 116"/>
                <a:gd name="T63" fmla="*/ 2147483647 h 60"/>
                <a:gd name="T64" fmla="*/ 2147483647 w 116"/>
                <a:gd name="T65" fmla="*/ 2147483647 h 60"/>
                <a:gd name="T66" fmla="*/ 2147483647 w 116"/>
                <a:gd name="T67" fmla="*/ 2147483647 h 60"/>
                <a:gd name="T68" fmla="*/ 2147483647 w 116"/>
                <a:gd name="T69" fmla="*/ 2147483647 h 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6"/>
                <a:gd name="T106" fmla="*/ 0 h 60"/>
                <a:gd name="T107" fmla="*/ 116 w 116"/>
                <a:gd name="T108" fmla="*/ 60 h 6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6" h="60">
                  <a:moveTo>
                    <a:pt x="114" y="3"/>
                  </a:moveTo>
                  <a:lnTo>
                    <a:pt x="14" y="1"/>
                  </a:lnTo>
                  <a:lnTo>
                    <a:pt x="1" y="0"/>
                  </a:lnTo>
                  <a:lnTo>
                    <a:pt x="0" y="9"/>
                  </a:lnTo>
                  <a:lnTo>
                    <a:pt x="41" y="11"/>
                  </a:lnTo>
                  <a:lnTo>
                    <a:pt x="40" y="44"/>
                  </a:lnTo>
                  <a:lnTo>
                    <a:pt x="41" y="44"/>
                  </a:lnTo>
                  <a:lnTo>
                    <a:pt x="42" y="45"/>
                  </a:lnTo>
                  <a:lnTo>
                    <a:pt x="44" y="47"/>
                  </a:lnTo>
                  <a:lnTo>
                    <a:pt x="45" y="48"/>
                  </a:lnTo>
                  <a:lnTo>
                    <a:pt x="47" y="48"/>
                  </a:lnTo>
                  <a:lnTo>
                    <a:pt x="48" y="47"/>
                  </a:lnTo>
                  <a:lnTo>
                    <a:pt x="50" y="48"/>
                  </a:lnTo>
                  <a:lnTo>
                    <a:pt x="50" y="49"/>
                  </a:lnTo>
                  <a:lnTo>
                    <a:pt x="51" y="50"/>
                  </a:lnTo>
                  <a:lnTo>
                    <a:pt x="51" y="51"/>
                  </a:lnTo>
                  <a:lnTo>
                    <a:pt x="55" y="51"/>
                  </a:lnTo>
                  <a:lnTo>
                    <a:pt x="57" y="52"/>
                  </a:lnTo>
                  <a:lnTo>
                    <a:pt x="58" y="52"/>
                  </a:lnTo>
                  <a:lnTo>
                    <a:pt x="59" y="51"/>
                  </a:lnTo>
                  <a:lnTo>
                    <a:pt x="59" y="53"/>
                  </a:lnTo>
                  <a:lnTo>
                    <a:pt x="61" y="53"/>
                  </a:lnTo>
                  <a:lnTo>
                    <a:pt x="62" y="52"/>
                  </a:lnTo>
                  <a:lnTo>
                    <a:pt x="65" y="53"/>
                  </a:lnTo>
                  <a:lnTo>
                    <a:pt x="66" y="53"/>
                  </a:lnTo>
                  <a:lnTo>
                    <a:pt x="67" y="55"/>
                  </a:lnTo>
                  <a:lnTo>
                    <a:pt x="68" y="55"/>
                  </a:lnTo>
                  <a:lnTo>
                    <a:pt x="68" y="57"/>
                  </a:lnTo>
                  <a:lnTo>
                    <a:pt x="70" y="57"/>
                  </a:lnTo>
                  <a:lnTo>
                    <a:pt x="71" y="56"/>
                  </a:lnTo>
                  <a:lnTo>
                    <a:pt x="72" y="55"/>
                  </a:lnTo>
                  <a:lnTo>
                    <a:pt x="75" y="58"/>
                  </a:lnTo>
                  <a:lnTo>
                    <a:pt x="76" y="58"/>
                  </a:lnTo>
                  <a:lnTo>
                    <a:pt x="77" y="57"/>
                  </a:lnTo>
                  <a:lnTo>
                    <a:pt x="78" y="57"/>
                  </a:lnTo>
                  <a:lnTo>
                    <a:pt x="79" y="57"/>
                  </a:lnTo>
                  <a:lnTo>
                    <a:pt x="78" y="59"/>
                  </a:lnTo>
                  <a:lnTo>
                    <a:pt x="79" y="60"/>
                  </a:lnTo>
                  <a:lnTo>
                    <a:pt x="80" y="59"/>
                  </a:lnTo>
                  <a:lnTo>
                    <a:pt x="80" y="58"/>
                  </a:lnTo>
                  <a:lnTo>
                    <a:pt x="81" y="57"/>
                  </a:lnTo>
                  <a:lnTo>
                    <a:pt x="82" y="56"/>
                  </a:lnTo>
                  <a:lnTo>
                    <a:pt x="83" y="57"/>
                  </a:lnTo>
                  <a:lnTo>
                    <a:pt x="84" y="58"/>
                  </a:lnTo>
                  <a:lnTo>
                    <a:pt x="85" y="58"/>
                  </a:lnTo>
                  <a:lnTo>
                    <a:pt x="85" y="57"/>
                  </a:lnTo>
                  <a:lnTo>
                    <a:pt x="87" y="57"/>
                  </a:lnTo>
                  <a:lnTo>
                    <a:pt x="87" y="58"/>
                  </a:lnTo>
                  <a:lnTo>
                    <a:pt x="88" y="58"/>
                  </a:lnTo>
                  <a:lnTo>
                    <a:pt x="90" y="60"/>
                  </a:lnTo>
                  <a:lnTo>
                    <a:pt x="92" y="58"/>
                  </a:lnTo>
                  <a:lnTo>
                    <a:pt x="93" y="58"/>
                  </a:lnTo>
                  <a:lnTo>
                    <a:pt x="96" y="57"/>
                  </a:lnTo>
                  <a:lnTo>
                    <a:pt x="99" y="56"/>
                  </a:lnTo>
                  <a:lnTo>
                    <a:pt x="100" y="56"/>
                  </a:lnTo>
                  <a:lnTo>
                    <a:pt x="101" y="56"/>
                  </a:lnTo>
                  <a:lnTo>
                    <a:pt x="104" y="57"/>
                  </a:lnTo>
                  <a:lnTo>
                    <a:pt x="106" y="56"/>
                  </a:lnTo>
                  <a:lnTo>
                    <a:pt x="107" y="56"/>
                  </a:lnTo>
                  <a:lnTo>
                    <a:pt x="113" y="59"/>
                  </a:lnTo>
                  <a:lnTo>
                    <a:pt x="114" y="60"/>
                  </a:lnTo>
                  <a:lnTo>
                    <a:pt x="115" y="60"/>
                  </a:lnTo>
                  <a:lnTo>
                    <a:pt x="116" y="60"/>
                  </a:lnTo>
                  <a:lnTo>
                    <a:pt x="116" y="31"/>
                  </a:lnTo>
                  <a:lnTo>
                    <a:pt x="114" y="12"/>
                  </a:lnTo>
                  <a:lnTo>
                    <a:pt x="114" y="3"/>
                  </a:lnTo>
                  <a:close/>
                </a:path>
              </a:pathLst>
            </a:custGeom>
            <a:solidFill>
              <a:srgbClr val="6987EB"/>
            </a:solidFill>
            <a:ln w="12700" cmpd="sng">
              <a:solidFill>
                <a:schemeClr val="tx1"/>
              </a:solidFill>
              <a:prstDash val="solid"/>
              <a:round/>
              <a:headEnd/>
              <a:tailEnd/>
            </a:ln>
          </p:spPr>
          <p:txBody>
            <a:bodyPr/>
            <a:lstStyle/>
            <a:p>
              <a:pPr algn="ctr"/>
              <a:endParaRPr lang="en-US"/>
            </a:p>
          </p:txBody>
        </p:sp>
        <p:sp>
          <p:nvSpPr>
            <p:cNvPr id="32786" name="Freeform 10"/>
            <p:cNvSpPr>
              <a:spLocks/>
            </p:cNvSpPr>
            <p:nvPr/>
          </p:nvSpPr>
          <p:spPr bwMode="auto">
            <a:xfrm>
              <a:off x="3296" y="1726"/>
              <a:ext cx="420" cy="263"/>
            </a:xfrm>
            <a:custGeom>
              <a:avLst/>
              <a:gdLst>
                <a:gd name="T0" fmla="*/ 2147483647 w 82"/>
                <a:gd name="T1" fmla="*/ 0 h 54"/>
                <a:gd name="T2" fmla="*/ 2147483647 w 82"/>
                <a:gd name="T3" fmla="*/ 2147483647 h 54"/>
                <a:gd name="T4" fmla="*/ 2147483647 w 82"/>
                <a:gd name="T5" fmla="*/ 2147483647 h 54"/>
                <a:gd name="T6" fmla="*/ 2147483647 w 82"/>
                <a:gd name="T7" fmla="*/ 2147483647 h 54"/>
                <a:gd name="T8" fmla="*/ 2147483647 w 82"/>
                <a:gd name="T9" fmla="*/ 2147483647 h 54"/>
                <a:gd name="T10" fmla="*/ 2147483647 w 82"/>
                <a:gd name="T11" fmla="*/ 2147483647 h 54"/>
                <a:gd name="T12" fmla="*/ 2147483647 w 82"/>
                <a:gd name="T13" fmla="*/ 2147483647 h 54"/>
                <a:gd name="T14" fmla="*/ 2147483647 w 82"/>
                <a:gd name="T15" fmla="*/ 2147483647 h 54"/>
                <a:gd name="T16" fmla="*/ 2147483647 w 82"/>
                <a:gd name="T17" fmla="*/ 2147483647 h 54"/>
                <a:gd name="T18" fmla="*/ 2147483647 w 82"/>
                <a:gd name="T19" fmla="*/ 2147483647 h 54"/>
                <a:gd name="T20" fmla="*/ 2147483647 w 82"/>
                <a:gd name="T21" fmla="*/ 2147483647 h 54"/>
                <a:gd name="T22" fmla="*/ 2147483647 w 82"/>
                <a:gd name="T23" fmla="*/ 2147483647 h 54"/>
                <a:gd name="T24" fmla="*/ 2147483647 w 82"/>
                <a:gd name="T25" fmla="*/ 2147483647 h 54"/>
                <a:gd name="T26" fmla="*/ 2147483647 w 82"/>
                <a:gd name="T27" fmla="*/ 2147483647 h 54"/>
                <a:gd name="T28" fmla="*/ 2147483647 w 82"/>
                <a:gd name="T29" fmla="*/ 2147483647 h 54"/>
                <a:gd name="T30" fmla="*/ 2147483647 w 82"/>
                <a:gd name="T31" fmla="*/ 2147483647 h 54"/>
                <a:gd name="T32" fmla="*/ 2147483647 w 82"/>
                <a:gd name="T33" fmla="*/ 2147483647 h 54"/>
                <a:gd name="T34" fmla="*/ 2147483647 w 82"/>
                <a:gd name="T35" fmla="*/ 2147483647 h 54"/>
                <a:gd name="T36" fmla="*/ 2147483647 w 82"/>
                <a:gd name="T37" fmla="*/ 2147483647 h 54"/>
                <a:gd name="T38" fmla="*/ 2147483647 w 82"/>
                <a:gd name="T39" fmla="*/ 2147483647 h 54"/>
                <a:gd name="T40" fmla="*/ 2147483647 w 82"/>
                <a:gd name="T41" fmla="*/ 2147483647 h 54"/>
                <a:gd name="T42" fmla="*/ 2147483647 w 82"/>
                <a:gd name="T43" fmla="*/ 2147483647 h 54"/>
                <a:gd name="T44" fmla="*/ 2147483647 w 82"/>
                <a:gd name="T45" fmla="*/ 2147483647 h 54"/>
                <a:gd name="T46" fmla="*/ 2147483647 w 82"/>
                <a:gd name="T47" fmla="*/ 2147483647 h 54"/>
                <a:gd name="T48" fmla="*/ 2147483647 w 82"/>
                <a:gd name="T49" fmla="*/ 2147483647 h 54"/>
                <a:gd name="T50" fmla="*/ 2147483647 w 82"/>
                <a:gd name="T51" fmla="*/ 2147483647 h 54"/>
                <a:gd name="T52" fmla="*/ 2147483647 w 82"/>
                <a:gd name="T53" fmla="*/ 2147483647 h 54"/>
                <a:gd name="T54" fmla="*/ 2147483647 w 82"/>
                <a:gd name="T55" fmla="*/ 2147483647 h 54"/>
                <a:gd name="T56" fmla="*/ 2147483647 w 82"/>
                <a:gd name="T57" fmla="*/ 2147483647 h 54"/>
                <a:gd name="T58" fmla="*/ 2147483647 w 82"/>
                <a:gd name="T59" fmla="*/ 2147483647 h 54"/>
                <a:gd name="T60" fmla="*/ 2147483647 w 82"/>
                <a:gd name="T61" fmla="*/ 2147483647 h 54"/>
                <a:gd name="T62" fmla="*/ 2147483647 w 82"/>
                <a:gd name="T63" fmla="*/ 2147483647 h 54"/>
                <a:gd name="T64" fmla="*/ 2147483647 w 82"/>
                <a:gd name="T65" fmla="*/ 2147483647 h 54"/>
                <a:gd name="T66" fmla="*/ 2147483647 w 82"/>
                <a:gd name="T67" fmla="*/ 2147483647 h 54"/>
                <a:gd name="T68" fmla="*/ 2147483647 w 82"/>
                <a:gd name="T69" fmla="*/ 2147483647 h 54"/>
                <a:gd name="T70" fmla="*/ 2147483647 w 82"/>
                <a:gd name="T71" fmla="*/ 2147483647 h 5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2"/>
                <a:gd name="T109" fmla="*/ 0 h 54"/>
                <a:gd name="T110" fmla="*/ 82 w 82"/>
                <a:gd name="T111" fmla="*/ 54 h 5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2" h="54">
                  <a:moveTo>
                    <a:pt x="2" y="2"/>
                  </a:moveTo>
                  <a:lnTo>
                    <a:pt x="66" y="0"/>
                  </a:lnTo>
                  <a:lnTo>
                    <a:pt x="67" y="2"/>
                  </a:lnTo>
                  <a:lnTo>
                    <a:pt x="68" y="4"/>
                  </a:lnTo>
                  <a:lnTo>
                    <a:pt x="68" y="5"/>
                  </a:lnTo>
                  <a:lnTo>
                    <a:pt x="67" y="6"/>
                  </a:lnTo>
                  <a:lnTo>
                    <a:pt x="68" y="8"/>
                  </a:lnTo>
                  <a:lnTo>
                    <a:pt x="69" y="13"/>
                  </a:lnTo>
                  <a:lnTo>
                    <a:pt x="73" y="14"/>
                  </a:lnTo>
                  <a:lnTo>
                    <a:pt x="74" y="16"/>
                  </a:lnTo>
                  <a:lnTo>
                    <a:pt x="75" y="17"/>
                  </a:lnTo>
                  <a:lnTo>
                    <a:pt x="75" y="18"/>
                  </a:lnTo>
                  <a:lnTo>
                    <a:pt x="78" y="20"/>
                  </a:lnTo>
                  <a:lnTo>
                    <a:pt x="78" y="21"/>
                  </a:lnTo>
                  <a:lnTo>
                    <a:pt x="81" y="23"/>
                  </a:lnTo>
                  <a:lnTo>
                    <a:pt x="82" y="26"/>
                  </a:lnTo>
                  <a:lnTo>
                    <a:pt x="81" y="27"/>
                  </a:lnTo>
                  <a:lnTo>
                    <a:pt x="80" y="29"/>
                  </a:lnTo>
                  <a:lnTo>
                    <a:pt x="80" y="30"/>
                  </a:lnTo>
                  <a:lnTo>
                    <a:pt x="80" y="31"/>
                  </a:lnTo>
                  <a:lnTo>
                    <a:pt x="77" y="34"/>
                  </a:lnTo>
                  <a:lnTo>
                    <a:pt x="75" y="34"/>
                  </a:lnTo>
                  <a:lnTo>
                    <a:pt x="75" y="35"/>
                  </a:lnTo>
                  <a:lnTo>
                    <a:pt x="72" y="35"/>
                  </a:lnTo>
                  <a:lnTo>
                    <a:pt x="71" y="36"/>
                  </a:lnTo>
                  <a:lnTo>
                    <a:pt x="70" y="38"/>
                  </a:lnTo>
                  <a:lnTo>
                    <a:pt x="70" y="39"/>
                  </a:lnTo>
                  <a:lnTo>
                    <a:pt x="72" y="41"/>
                  </a:lnTo>
                  <a:lnTo>
                    <a:pt x="72" y="42"/>
                  </a:lnTo>
                  <a:lnTo>
                    <a:pt x="72" y="44"/>
                  </a:lnTo>
                  <a:lnTo>
                    <a:pt x="70" y="49"/>
                  </a:lnTo>
                  <a:lnTo>
                    <a:pt x="68" y="50"/>
                  </a:lnTo>
                  <a:lnTo>
                    <a:pt x="67" y="51"/>
                  </a:lnTo>
                  <a:lnTo>
                    <a:pt x="67" y="53"/>
                  </a:lnTo>
                  <a:lnTo>
                    <a:pt x="66" y="54"/>
                  </a:lnTo>
                  <a:lnTo>
                    <a:pt x="63" y="50"/>
                  </a:lnTo>
                  <a:lnTo>
                    <a:pt x="11" y="52"/>
                  </a:lnTo>
                  <a:lnTo>
                    <a:pt x="11" y="51"/>
                  </a:lnTo>
                  <a:lnTo>
                    <a:pt x="10" y="49"/>
                  </a:lnTo>
                  <a:lnTo>
                    <a:pt x="11" y="48"/>
                  </a:lnTo>
                  <a:lnTo>
                    <a:pt x="10" y="46"/>
                  </a:lnTo>
                  <a:lnTo>
                    <a:pt x="9" y="45"/>
                  </a:lnTo>
                  <a:lnTo>
                    <a:pt x="10" y="44"/>
                  </a:lnTo>
                  <a:lnTo>
                    <a:pt x="10" y="42"/>
                  </a:lnTo>
                  <a:lnTo>
                    <a:pt x="8" y="41"/>
                  </a:lnTo>
                  <a:lnTo>
                    <a:pt x="8" y="39"/>
                  </a:lnTo>
                  <a:lnTo>
                    <a:pt x="9" y="37"/>
                  </a:lnTo>
                  <a:lnTo>
                    <a:pt x="8" y="36"/>
                  </a:lnTo>
                  <a:lnTo>
                    <a:pt x="6" y="35"/>
                  </a:lnTo>
                  <a:lnTo>
                    <a:pt x="6" y="33"/>
                  </a:lnTo>
                  <a:lnTo>
                    <a:pt x="6" y="32"/>
                  </a:lnTo>
                  <a:lnTo>
                    <a:pt x="5" y="31"/>
                  </a:lnTo>
                  <a:lnTo>
                    <a:pt x="4" y="28"/>
                  </a:lnTo>
                  <a:lnTo>
                    <a:pt x="3" y="26"/>
                  </a:lnTo>
                  <a:lnTo>
                    <a:pt x="4" y="24"/>
                  </a:lnTo>
                  <a:lnTo>
                    <a:pt x="4" y="23"/>
                  </a:lnTo>
                  <a:lnTo>
                    <a:pt x="2" y="22"/>
                  </a:lnTo>
                  <a:lnTo>
                    <a:pt x="2" y="20"/>
                  </a:lnTo>
                  <a:lnTo>
                    <a:pt x="2" y="18"/>
                  </a:lnTo>
                  <a:lnTo>
                    <a:pt x="0" y="15"/>
                  </a:lnTo>
                  <a:lnTo>
                    <a:pt x="2" y="12"/>
                  </a:lnTo>
                  <a:lnTo>
                    <a:pt x="1" y="10"/>
                  </a:lnTo>
                  <a:lnTo>
                    <a:pt x="2" y="10"/>
                  </a:lnTo>
                  <a:lnTo>
                    <a:pt x="2" y="7"/>
                  </a:lnTo>
                  <a:lnTo>
                    <a:pt x="1" y="6"/>
                  </a:lnTo>
                  <a:lnTo>
                    <a:pt x="2" y="4"/>
                  </a:lnTo>
                  <a:lnTo>
                    <a:pt x="1" y="3"/>
                  </a:lnTo>
                  <a:lnTo>
                    <a:pt x="0" y="2"/>
                  </a:lnTo>
                  <a:lnTo>
                    <a:pt x="2" y="2"/>
                  </a:lnTo>
                  <a:close/>
                </a:path>
              </a:pathLst>
            </a:custGeom>
            <a:solidFill>
              <a:srgbClr val="0000A0"/>
            </a:solidFill>
            <a:ln w="12700" cmpd="sng">
              <a:solidFill>
                <a:schemeClr val="tx1"/>
              </a:solidFill>
              <a:prstDash val="solid"/>
              <a:round/>
              <a:headEnd/>
              <a:tailEnd/>
            </a:ln>
          </p:spPr>
          <p:txBody>
            <a:bodyPr/>
            <a:lstStyle/>
            <a:p>
              <a:pPr algn="ctr"/>
              <a:endParaRPr lang="en-US"/>
            </a:p>
          </p:txBody>
        </p:sp>
        <p:sp>
          <p:nvSpPr>
            <p:cNvPr id="32787" name="Freeform 11"/>
            <p:cNvSpPr>
              <a:spLocks/>
            </p:cNvSpPr>
            <p:nvPr/>
          </p:nvSpPr>
          <p:spPr bwMode="auto">
            <a:xfrm>
              <a:off x="3353" y="1970"/>
              <a:ext cx="460" cy="380"/>
            </a:xfrm>
            <a:custGeom>
              <a:avLst/>
              <a:gdLst>
                <a:gd name="T0" fmla="*/ 2147483647 w 90"/>
                <a:gd name="T1" fmla="*/ 2147483647 h 78"/>
                <a:gd name="T2" fmla="*/ 2147483647 w 90"/>
                <a:gd name="T3" fmla="*/ 2147483647 h 78"/>
                <a:gd name="T4" fmla="*/ 2147483647 w 90"/>
                <a:gd name="T5" fmla="*/ 2147483647 h 78"/>
                <a:gd name="T6" fmla="*/ 2147483647 w 90"/>
                <a:gd name="T7" fmla="*/ 2147483647 h 78"/>
                <a:gd name="T8" fmla="*/ 2147483647 w 90"/>
                <a:gd name="T9" fmla="*/ 2147483647 h 78"/>
                <a:gd name="T10" fmla="*/ 2147483647 w 90"/>
                <a:gd name="T11" fmla="*/ 2147483647 h 78"/>
                <a:gd name="T12" fmla="*/ 2147483647 w 90"/>
                <a:gd name="T13" fmla="*/ 2147483647 h 78"/>
                <a:gd name="T14" fmla="*/ 2147483647 w 90"/>
                <a:gd name="T15" fmla="*/ 2147483647 h 78"/>
                <a:gd name="T16" fmla="*/ 2147483647 w 90"/>
                <a:gd name="T17" fmla="*/ 2147483647 h 78"/>
                <a:gd name="T18" fmla="*/ 2147483647 w 90"/>
                <a:gd name="T19" fmla="*/ 2147483647 h 78"/>
                <a:gd name="T20" fmla="*/ 2147483647 w 90"/>
                <a:gd name="T21" fmla="*/ 2147483647 h 78"/>
                <a:gd name="T22" fmla="*/ 2147483647 w 90"/>
                <a:gd name="T23" fmla="*/ 2147483647 h 78"/>
                <a:gd name="T24" fmla="*/ 2147483647 w 90"/>
                <a:gd name="T25" fmla="*/ 2147483647 h 78"/>
                <a:gd name="T26" fmla="*/ 2147483647 w 90"/>
                <a:gd name="T27" fmla="*/ 2147483647 h 78"/>
                <a:gd name="T28" fmla="*/ 2147483647 w 90"/>
                <a:gd name="T29" fmla="*/ 2147483647 h 78"/>
                <a:gd name="T30" fmla="*/ 2147483647 w 90"/>
                <a:gd name="T31" fmla="*/ 2147483647 h 78"/>
                <a:gd name="T32" fmla="*/ 2147483647 w 90"/>
                <a:gd name="T33" fmla="*/ 2147483647 h 78"/>
                <a:gd name="T34" fmla="*/ 2147483647 w 90"/>
                <a:gd name="T35" fmla="*/ 2147483647 h 78"/>
                <a:gd name="T36" fmla="*/ 2147483647 w 90"/>
                <a:gd name="T37" fmla="*/ 2147483647 h 78"/>
                <a:gd name="T38" fmla="*/ 2147483647 w 90"/>
                <a:gd name="T39" fmla="*/ 2147483647 h 78"/>
                <a:gd name="T40" fmla="*/ 2147483647 w 90"/>
                <a:gd name="T41" fmla="*/ 2147483647 h 78"/>
                <a:gd name="T42" fmla="*/ 2147483647 w 90"/>
                <a:gd name="T43" fmla="*/ 2147483647 h 78"/>
                <a:gd name="T44" fmla="*/ 2147483647 w 90"/>
                <a:gd name="T45" fmla="*/ 2147483647 h 78"/>
                <a:gd name="T46" fmla="*/ 2147483647 w 90"/>
                <a:gd name="T47" fmla="*/ 2147483647 h 78"/>
                <a:gd name="T48" fmla="*/ 2147483647 w 90"/>
                <a:gd name="T49" fmla="*/ 2147483647 h 78"/>
                <a:gd name="T50" fmla="*/ 2147483647 w 90"/>
                <a:gd name="T51" fmla="*/ 2147483647 h 78"/>
                <a:gd name="T52" fmla="*/ 2147483647 w 90"/>
                <a:gd name="T53" fmla="*/ 2147483647 h 78"/>
                <a:gd name="T54" fmla="*/ 2147483647 w 90"/>
                <a:gd name="T55" fmla="*/ 2147483647 h 78"/>
                <a:gd name="T56" fmla="*/ 0 w 90"/>
                <a:gd name="T57" fmla="*/ 2147483647 h 78"/>
                <a:gd name="T58" fmla="*/ 2147483647 w 90"/>
                <a:gd name="T59" fmla="*/ 2147483647 h 78"/>
                <a:gd name="T60" fmla="*/ 2147483647 w 90"/>
                <a:gd name="T61" fmla="*/ 2147483647 h 78"/>
                <a:gd name="T62" fmla="*/ 2147483647 w 90"/>
                <a:gd name="T63" fmla="*/ 2147483647 h 78"/>
                <a:gd name="T64" fmla="*/ 2147483647 w 90"/>
                <a:gd name="T65" fmla="*/ 2147483647 h 78"/>
                <a:gd name="T66" fmla="*/ 2147483647 w 90"/>
                <a:gd name="T67" fmla="*/ 2147483647 h 78"/>
                <a:gd name="T68" fmla="*/ 2147483647 w 90"/>
                <a:gd name="T69" fmla="*/ 2147483647 h 78"/>
                <a:gd name="T70" fmla="*/ 2147483647 w 90"/>
                <a:gd name="T71" fmla="*/ 2147483647 h 78"/>
                <a:gd name="T72" fmla="*/ 2147483647 w 90"/>
                <a:gd name="T73" fmla="*/ 2147483647 h 78"/>
                <a:gd name="T74" fmla="*/ 2147483647 w 90"/>
                <a:gd name="T75" fmla="*/ 2147483647 h 7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0"/>
                <a:gd name="T115" fmla="*/ 0 h 78"/>
                <a:gd name="T116" fmla="*/ 90 w 90"/>
                <a:gd name="T117" fmla="*/ 78 h 7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0" h="78">
                  <a:moveTo>
                    <a:pt x="16" y="72"/>
                  </a:moveTo>
                  <a:lnTo>
                    <a:pt x="76" y="69"/>
                  </a:lnTo>
                  <a:lnTo>
                    <a:pt x="76" y="70"/>
                  </a:lnTo>
                  <a:lnTo>
                    <a:pt x="77" y="71"/>
                  </a:lnTo>
                  <a:lnTo>
                    <a:pt x="78" y="72"/>
                  </a:lnTo>
                  <a:lnTo>
                    <a:pt x="77" y="74"/>
                  </a:lnTo>
                  <a:lnTo>
                    <a:pt x="76" y="75"/>
                  </a:lnTo>
                  <a:lnTo>
                    <a:pt x="74" y="77"/>
                  </a:lnTo>
                  <a:lnTo>
                    <a:pt x="74" y="78"/>
                  </a:lnTo>
                  <a:lnTo>
                    <a:pt x="83" y="78"/>
                  </a:lnTo>
                  <a:lnTo>
                    <a:pt x="84" y="75"/>
                  </a:lnTo>
                  <a:lnTo>
                    <a:pt x="83" y="74"/>
                  </a:lnTo>
                  <a:lnTo>
                    <a:pt x="84" y="71"/>
                  </a:lnTo>
                  <a:lnTo>
                    <a:pt x="85" y="69"/>
                  </a:lnTo>
                  <a:lnTo>
                    <a:pt x="86" y="67"/>
                  </a:lnTo>
                  <a:lnTo>
                    <a:pt x="88" y="67"/>
                  </a:lnTo>
                  <a:lnTo>
                    <a:pt x="89" y="67"/>
                  </a:lnTo>
                  <a:lnTo>
                    <a:pt x="90" y="62"/>
                  </a:lnTo>
                  <a:lnTo>
                    <a:pt x="90" y="61"/>
                  </a:lnTo>
                  <a:lnTo>
                    <a:pt x="89" y="60"/>
                  </a:lnTo>
                  <a:lnTo>
                    <a:pt x="88" y="59"/>
                  </a:lnTo>
                  <a:lnTo>
                    <a:pt x="87" y="59"/>
                  </a:lnTo>
                  <a:lnTo>
                    <a:pt x="87" y="60"/>
                  </a:lnTo>
                  <a:lnTo>
                    <a:pt x="84" y="56"/>
                  </a:lnTo>
                  <a:lnTo>
                    <a:pt x="84" y="55"/>
                  </a:lnTo>
                  <a:lnTo>
                    <a:pt x="85" y="54"/>
                  </a:lnTo>
                  <a:lnTo>
                    <a:pt x="85" y="53"/>
                  </a:lnTo>
                  <a:lnTo>
                    <a:pt x="84" y="52"/>
                  </a:lnTo>
                  <a:lnTo>
                    <a:pt x="83" y="49"/>
                  </a:lnTo>
                  <a:lnTo>
                    <a:pt x="79" y="46"/>
                  </a:lnTo>
                  <a:lnTo>
                    <a:pt x="78" y="45"/>
                  </a:lnTo>
                  <a:lnTo>
                    <a:pt x="74" y="43"/>
                  </a:lnTo>
                  <a:lnTo>
                    <a:pt x="72" y="40"/>
                  </a:lnTo>
                  <a:lnTo>
                    <a:pt x="71" y="38"/>
                  </a:lnTo>
                  <a:lnTo>
                    <a:pt x="71" y="37"/>
                  </a:lnTo>
                  <a:lnTo>
                    <a:pt x="74" y="34"/>
                  </a:lnTo>
                  <a:lnTo>
                    <a:pt x="73" y="32"/>
                  </a:lnTo>
                  <a:lnTo>
                    <a:pt x="74" y="30"/>
                  </a:lnTo>
                  <a:lnTo>
                    <a:pt x="73" y="29"/>
                  </a:lnTo>
                  <a:lnTo>
                    <a:pt x="70" y="27"/>
                  </a:lnTo>
                  <a:lnTo>
                    <a:pt x="69" y="28"/>
                  </a:lnTo>
                  <a:lnTo>
                    <a:pt x="68" y="29"/>
                  </a:lnTo>
                  <a:lnTo>
                    <a:pt x="67" y="29"/>
                  </a:lnTo>
                  <a:lnTo>
                    <a:pt x="65" y="22"/>
                  </a:lnTo>
                  <a:lnTo>
                    <a:pt x="64" y="21"/>
                  </a:lnTo>
                  <a:lnTo>
                    <a:pt x="60" y="18"/>
                  </a:lnTo>
                  <a:lnTo>
                    <a:pt x="56" y="14"/>
                  </a:lnTo>
                  <a:lnTo>
                    <a:pt x="56" y="13"/>
                  </a:lnTo>
                  <a:lnTo>
                    <a:pt x="55" y="10"/>
                  </a:lnTo>
                  <a:lnTo>
                    <a:pt x="55" y="6"/>
                  </a:lnTo>
                  <a:lnTo>
                    <a:pt x="55" y="5"/>
                  </a:lnTo>
                  <a:lnTo>
                    <a:pt x="55" y="4"/>
                  </a:lnTo>
                  <a:lnTo>
                    <a:pt x="52" y="0"/>
                  </a:lnTo>
                  <a:lnTo>
                    <a:pt x="0" y="2"/>
                  </a:lnTo>
                  <a:lnTo>
                    <a:pt x="1" y="3"/>
                  </a:lnTo>
                  <a:lnTo>
                    <a:pt x="2" y="5"/>
                  </a:lnTo>
                  <a:lnTo>
                    <a:pt x="3" y="7"/>
                  </a:lnTo>
                  <a:lnTo>
                    <a:pt x="5" y="9"/>
                  </a:lnTo>
                  <a:lnTo>
                    <a:pt x="5" y="10"/>
                  </a:lnTo>
                  <a:lnTo>
                    <a:pt x="5" y="11"/>
                  </a:lnTo>
                  <a:lnTo>
                    <a:pt x="5" y="12"/>
                  </a:lnTo>
                  <a:lnTo>
                    <a:pt x="11" y="16"/>
                  </a:lnTo>
                  <a:lnTo>
                    <a:pt x="9" y="18"/>
                  </a:lnTo>
                  <a:lnTo>
                    <a:pt x="9" y="20"/>
                  </a:lnTo>
                  <a:lnTo>
                    <a:pt x="10" y="22"/>
                  </a:lnTo>
                  <a:lnTo>
                    <a:pt x="11" y="22"/>
                  </a:lnTo>
                  <a:lnTo>
                    <a:pt x="12" y="25"/>
                  </a:lnTo>
                  <a:lnTo>
                    <a:pt x="13" y="26"/>
                  </a:lnTo>
                  <a:lnTo>
                    <a:pt x="15" y="26"/>
                  </a:lnTo>
                  <a:lnTo>
                    <a:pt x="15" y="27"/>
                  </a:lnTo>
                  <a:lnTo>
                    <a:pt x="16" y="63"/>
                  </a:lnTo>
                  <a:lnTo>
                    <a:pt x="16" y="72"/>
                  </a:lnTo>
                  <a:close/>
                </a:path>
              </a:pathLst>
            </a:custGeom>
            <a:solidFill>
              <a:srgbClr val="0000A0"/>
            </a:solidFill>
            <a:ln w="12700" cmpd="sng">
              <a:solidFill>
                <a:schemeClr val="tx1"/>
              </a:solidFill>
              <a:prstDash val="solid"/>
              <a:round/>
              <a:headEnd/>
              <a:tailEnd/>
            </a:ln>
          </p:spPr>
          <p:txBody>
            <a:bodyPr/>
            <a:lstStyle/>
            <a:p>
              <a:pPr algn="ctr"/>
              <a:endParaRPr lang="en-US"/>
            </a:p>
          </p:txBody>
        </p:sp>
        <p:sp>
          <p:nvSpPr>
            <p:cNvPr id="32788" name="Freeform 12"/>
            <p:cNvSpPr>
              <a:spLocks/>
            </p:cNvSpPr>
            <p:nvPr/>
          </p:nvSpPr>
          <p:spPr bwMode="auto">
            <a:xfrm>
              <a:off x="3526" y="1438"/>
              <a:ext cx="364" cy="371"/>
            </a:xfrm>
            <a:custGeom>
              <a:avLst/>
              <a:gdLst>
                <a:gd name="T0" fmla="*/ 2147483647 w 71"/>
                <a:gd name="T1" fmla="*/ 2147483647 h 76"/>
                <a:gd name="T2" fmla="*/ 2147483647 w 71"/>
                <a:gd name="T3" fmla="*/ 2147483647 h 76"/>
                <a:gd name="T4" fmla="*/ 2147483647 w 71"/>
                <a:gd name="T5" fmla="*/ 2147483647 h 76"/>
                <a:gd name="T6" fmla="*/ 2147483647 w 71"/>
                <a:gd name="T7" fmla="*/ 2147483647 h 76"/>
                <a:gd name="T8" fmla="*/ 2147483647 w 71"/>
                <a:gd name="T9" fmla="*/ 2147483647 h 76"/>
                <a:gd name="T10" fmla="*/ 2147483647 w 71"/>
                <a:gd name="T11" fmla="*/ 2147483647 h 76"/>
                <a:gd name="T12" fmla="*/ 2147483647 w 71"/>
                <a:gd name="T13" fmla="*/ 2147483647 h 76"/>
                <a:gd name="T14" fmla="*/ 2147483647 w 71"/>
                <a:gd name="T15" fmla="*/ 2147483647 h 76"/>
                <a:gd name="T16" fmla="*/ 2147483647 w 71"/>
                <a:gd name="T17" fmla="*/ 2147483647 h 76"/>
                <a:gd name="T18" fmla="*/ 2147483647 w 71"/>
                <a:gd name="T19" fmla="*/ 2147483647 h 76"/>
                <a:gd name="T20" fmla="*/ 2147483647 w 71"/>
                <a:gd name="T21" fmla="*/ 2147483647 h 76"/>
                <a:gd name="T22" fmla="*/ 2147483647 w 71"/>
                <a:gd name="T23" fmla="*/ 2147483647 h 76"/>
                <a:gd name="T24" fmla="*/ 2147483647 w 71"/>
                <a:gd name="T25" fmla="*/ 2147483647 h 76"/>
                <a:gd name="T26" fmla="*/ 2147483647 w 71"/>
                <a:gd name="T27" fmla="*/ 2147483647 h 76"/>
                <a:gd name="T28" fmla="*/ 0 w 71"/>
                <a:gd name="T29" fmla="*/ 2147483647 h 76"/>
                <a:gd name="T30" fmla="*/ 2147483647 w 71"/>
                <a:gd name="T31" fmla="*/ 2147483647 h 76"/>
                <a:gd name="T32" fmla="*/ 2147483647 w 71"/>
                <a:gd name="T33" fmla="*/ 2147483647 h 76"/>
                <a:gd name="T34" fmla="*/ 2147483647 w 71"/>
                <a:gd name="T35" fmla="*/ 2147483647 h 76"/>
                <a:gd name="T36" fmla="*/ 2147483647 w 71"/>
                <a:gd name="T37" fmla="*/ 2147483647 h 76"/>
                <a:gd name="T38" fmla="*/ 2147483647 w 71"/>
                <a:gd name="T39" fmla="*/ 2147483647 h 76"/>
                <a:gd name="T40" fmla="*/ 2147483647 w 71"/>
                <a:gd name="T41" fmla="*/ 2147483647 h 76"/>
                <a:gd name="T42" fmla="*/ 2147483647 w 71"/>
                <a:gd name="T43" fmla="*/ 2147483647 h 76"/>
                <a:gd name="T44" fmla="*/ 2147483647 w 71"/>
                <a:gd name="T45" fmla="*/ 2147483647 h 76"/>
                <a:gd name="T46" fmla="*/ 2147483647 w 71"/>
                <a:gd name="T47" fmla="*/ 2147483647 h 76"/>
                <a:gd name="T48" fmla="*/ 2147483647 w 71"/>
                <a:gd name="T49" fmla="*/ 2147483647 h 76"/>
                <a:gd name="T50" fmla="*/ 2147483647 w 71"/>
                <a:gd name="T51" fmla="*/ 2147483647 h 76"/>
                <a:gd name="T52" fmla="*/ 2147483647 w 71"/>
                <a:gd name="T53" fmla="*/ 2147483647 h 76"/>
                <a:gd name="T54" fmla="*/ 2147483647 w 71"/>
                <a:gd name="T55" fmla="*/ 2147483647 h 76"/>
                <a:gd name="T56" fmla="*/ 2147483647 w 71"/>
                <a:gd name="T57" fmla="*/ 2147483647 h 76"/>
                <a:gd name="T58" fmla="*/ 2147483647 w 71"/>
                <a:gd name="T59" fmla="*/ 2147483647 h 76"/>
                <a:gd name="T60" fmla="*/ 2147483647 w 71"/>
                <a:gd name="T61" fmla="*/ 2147483647 h 76"/>
                <a:gd name="T62" fmla="*/ 2147483647 w 71"/>
                <a:gd name="T63" fmla="*/ 2147483647 h 76"/>
                <a:gd name="T64" fmla="*/ 2147483647 w 71"/>
                <a:gd name="T65" fmla="*/ 2147483647 h 76"/>
                <a:gd name="T66" fmla="*/ 2147483647 w 71"/>
                <a:gd name="T67" fmla="*/ 2147483647 h 76"/>
                <a:gd name="T68" fmla="*/ 2147483647 w 71"/>
                <a:gd name="T69" fmla="*/ 2147483647 h 76"/>
                <a:gd name="T70" fmla="*/ 2147483647 w 71"/>
                <a:gd name="T71" fmla="*/ 2147483647 h 76"/>
                <a:gd name="T72" fmla="*/ 2147483647 w 71"/>
                <a:gd name="T73" fmla="*/ 2147483647 h 76"/>
                <a:gd name="T74" fmla="*/ 2147483647 w 71"/>
                <a:gd name="T75" fmla="*/ 2147483647 h 76"/>
                <a:gd name="T76" fmla="*/ 2147483647 w 71"/>
                <a:gd name="T77" fmla="*/ 2147483647 h 76"/>
                <a:gd name="T78" fmla="*/ 2147483647 w 71"/>
                <a:gd name="T79" fmla="*/ 2147483647 h 76"/>
                <a:gd name="T80" fmla="*/ 2147483647 w 71"/>
                <a:gd name="T81" fmla="*/ 2147483647 h 76"/>
                <a:gd name="T82" fmla="*/ 2147483647 w 71"/>
                <a:gd name="T83" fmla="*/ 2147483647 h 76"/>
                <a:gd name="T84" fmla="*/ 2147483647 w 71"/>
                <a:gd name="T85" fmla="*/ 2147483647 h 76"/>
                <a:gd name="T86" fmla="*/ 2147483647 w 71"/>
                <a:gd name="T87" fmla="*/ 2147483647 h 76"/>
                <a:gd name="T88" fmla="*/ 2147483647 w 71"/>
                <a:gd name="T89" fmla="*/ 2147483647 h 76"/>
                <a:gd name="T90" fmla="*/ 2147483647 w 71"/>
                <a:gd name="T91" fmla="*/ 2147483647 h 76"/>
                <a:gd name="T92" fmla="*/ 2147483647 w 71"/>
                <a:gd name="T93" fmla="*/ 2147483647 h 76"/>
                <a:gd name="T94" fmla="*/ 2147483647 w 71"/>
                <a:gd name="T95" fmla="*/ 2147483647 h 76"/>
                <a:gd name="T96" fmla="*/ 2147483647 w 71"/>
                <a:gd name="T97" fmla="*/ 2147483647 h 76"/>
                <a:gd name="T98" fmla="*/ 2147483647 w 71"/>
                <a:gd name="T99" fmla="*/ 2147483647 h 76"/>
                <a:gd name="T100" fmla="*/ 2147483647 w 71"/>
                <a:gd name="T101" fmla="*/ 2147483647 h 76"/>
                <a:gd name="T102" fmla="*/ 2147483647 w 71"/>
                <a:gd name="T103" fmla="*/ 2147483647 h 76"/>
                <a:gd name="T104" fmla="*/ 2147483647 w 71"/>
                <a:gd name="T105" fmla="*/ 2147483647 h 76"/>
                <a:gd name="T106" fmla="*/ 2147483647 w 71"/>
                <a:gd name="T107" fmla="*/ 2147483647 h 76"/>
                <a:gd name="T108" fmla="*/ 2147483647 w 71"/>
                <a:gd name="T109" fmla="*/ 2147483647 h 76"/>
                <a:gd name="T110" fmla="*/ 2147483647 w 71"/>
                <a:gd name="T111" fmla="*/ 2147483647 h 76"/>
                <a:gd name="T112" fmla="*/ 2147483647 w 71"/>
                <a:gd name="T113" fmla="*/ 2147483647 h 76"/>
                <a:gd name="T114" fmla="*/ 2147483647 w 71"/>
                <a:gd name="T115" fmla="*/ 2147483647 h 76"/>
                <a:gd name="T116" fmla="*/ 2147483647 w 71"/>
                <a:gd name="T117" fmla="*/ 2147483647 h 76"/>
                <a:gd name="T118" fmla="*/ 2147483647 w 71"/>
                <a:gd name="T119" fmla="*/ 2147483647 h 76"/>
                <a:gd name="T120" fmla="*/ 2147483647 w 71"/>
                <a:gd name="T121" fmla="*/ 2147483647 h 76"/>
                <a:gd name="T122" fmla="*/ 2147483647 w 71"/>
                <a:gd name="T123" fmla="*/ 2147483647 h 7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1"/>
                <a:gd name="T187" fmla="*/ 0 h 76"/>
                <a:gd name="T188" fmla="*/ 71 w 71"/>
                <a:gd name="T189" fmla="*/ 76 h 7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1" h="76">
                  <a:moveTo>
                    <a:pt x="30" y="76"/>
                  </a:moveTo>
                  <a:lnTo>
                    <a:pt x="29" y="75"/>
                  </a:lnTo>
                  <a:lnTo>
                    <a:pt x="28" y="73"/>
                  </a:lnTo>
                  <a:lnTo>
                    <a:pt x="24" y="72"/>
                  </a:lnTo>
                  <a:lnTo>
                    <a:pt x="23" y="67"/>
                  </a:lnTo>
                  <a:lnTo>
                    <a:pt x="22" y="65"/>
                  </a:lnTo>
                  <a:lnTo>
                    <a:pt x="23" y="64"/>
                  </a:lnTo>
                  <a:lnTo>
                    <a:pt x="23" y="63"/>
                  </a:lnTo>
                  <a:lnTo>
                    <a:pt x="22" y="61"/>
                  </a:lnTo>
                  <a:lnTo>
                    <a:pt x="21" y="59"/>
                  </a:lnTo>
                  <a:lnTo>
                    <a:pt x="21" y="56"/>
                  </a:lnTo>
                  <a:lnTo>
                    <a:pt x="21" y="54"/>
                  </a:lnTo>
                  <a:lnTo>
                    <a:pt x="21" y="53"/>
                  </a:lnTo>
                  <a:lnTo>
                    <a:pt x="17" y="50"/>
                  </a:lnTo>
                  <a:lnTo>
                    <a:pt x="13" y="48"/>
                  </a:lnTo>
                  <a:lnTo>
                    <a:pt x="12" y="45"/>
                  </a:lnTo>
                  <a:lnTo>
                    <a:pt x="8" y="44"/>
                  </a:lnTo>
                  <a:lnTo>
                    <a:pt x="8" y="43"/>
                  </a:lnTo>
                  <a:lnTo>
                    <a:pt x="7" y="42"/>
                  </a:lnTo>
                  <a:lnTo>
                    <a:pt x="4" y="41"/>
                  </a:lnTo>
                  <a:lnTo>
                    <a:pt x="3" y="41"/>
                  </a:lnTo>
                  <a:lnTo>
                    <a:pt x="2" y="40"/>
                  </a:lnTo>
                  <a:lnTo>
                    <a:pt x="1" y="39"/>
                  </a:lnTo>
                  <a:lnTo>
                    <a:pt x="1" y="34"/>
                  </a:lnTo>
                  <a:lnTo>
                    <a:pt x="2" y="31"/>
                  </a:lnTo>
                  <a:lnTo>
                    <a:pt x="2" y="30"/>
                  </a:lnTo>
                  <a:lnTo>
                    <a:pt x="3" y="28"/>
                  </a:lnTo>
                  <a:lnTo>
                    <a:pt x="1" y="26"/>
                  </a:lnTo>
                  <a:lnTo>
                    <a:pt x="0" y="25"/>
                  </a:lnTo>
                  <a:lnTo>
                    <a:pt x="1" y="22"/>
                  </a:lnTo>
                  <a:lnTo>
                    <a:pt x="1" y="20"/>
                  </a:lnTo>
                  <a:lnTo>
                    <a:pt x="5" y="17"/>
                  </a:lnTo>
                  <a:lnTo>
                    <a:pt x="6" y="17"/>
                  </a:lnTo>
                  <a:lnTo>
                    <a:pt x="7" y="16"/>
                  </a:lnTo>
                  <a:lnTo>
                    <a:pt x="6" y="7"/>
                  </a:lnTo>
                  <a:lnTo>
                    <a:pt x="7" y="6"/>
                  </a:lnTo>
                  <a:lnTo>
                    <a:pt x="8" y="5"/>
                  </a:lnTo>
                  <a:lnTo>
                    <a:pt x="9" y="5"/>
                  </a:lnTo>
                  <a:lnTo>
                    <a:pt x="11" y="6"/>
                  </a:lnTo>
                  <a:lnTo>
                    <a:pt x="13" y="5"/>
                  </a:lnTo>
                  <a:lnTo>
                    <a:pt x="16" y="4"/>
                  </a:lnTo>
                  <a:lnTo>
                    <a:pt x="22" y="1"/>
                  </a:lnTo>
                  <a:lnTo>
                    <a:pt x="23" y="0"/>
                  </a:lnTo>
                  <a:lnTo>
                    <a:pt x="24" y="1"/>
                  </a:lnTo>
                  <a:lnTo>
                    <a:pt x="24" y="2"/>
                  </a:lnTo>
                  <a:lnTo>
                    <a:pt x="23" y="3"/>
                  </a:lnTo>
                  <a:lnTo>
                    <a:pt x="23" y="4"/>
                  </a:lnTo>
                  <a:lnTo>
                    <a:pt x="22" y="6"/>
                  </a:lnTo>
                  <a:lnTo>
                    <a:pt x="25" y="5"/>
                  </a:lnTo>
                  <a:lnTo>
                    <a:pt x="26" y="5"/>
                  </a:lnTo>
                  <a:lnTo>
                    <a:pt x="27" y="7"/>
                  </a:lnTo>
                  <a:lnTo>
                    <a:pt x="28" y="6"/>
                  </a:lnTo>
                  <a:lnTo>
                    <a:pt x="29" y="7"/>
                  </a:lnTo>
                  <a:lnTo>
                    <a:pt x="31" y="8"/>
                  </a:lnTo>
                  <a:lnTo>
                    <a:pt x="32" y="8"/>
                  </a:lnTo>
                  <a:lnTo>
                    <a:pt x="32" y="10"/>
                  </a:lnTo>
                  <a:lnTo>
                    <a:pt x="33" y="11"/>
                  </a:lnTo>
                  <a:lnTo>
                    <a:pt x="44" y="13"/>
                  </a:lnTo>
                  <a:lnTo>
                    <a:pt x="46" y="13"/>
                  </a:lnTo>
                  <a:lnTo>
                    <a:pt x="48" y="15"/>
                  </a:lnTo>
                  <a:lnTo>
                    <a:pt x="50" y="15"/>
                  </a:lnTo>
                  <a:lnTo>
                    <a:pt x="51" y="15"/>
                  </a:lnTo>
                  <a:lnTo>
                    <a:pt x="54" y="15"/>
                  </a:lnTo>
                  <a:lnTo>
                    <a:pt x="56" y="16"/>
                  </a:lnTo>
                  <a:lnTo>
                    <a:pt x="57" y="17"/>
                  </a:lnTo>
                  <a:lnTo>
                    <a:pt x="56" y="17"/>
                  </a:lnTo>
                  <a:lnTo>
                    <a:pt x="56" y="18"/>
                  </a:lnTo>
                  <a:lnTo>
                    <a:pt x="58" y="18"/>
                  </a:lnTo>
                  <a:lnTo>
                    <a:pt x="60" y="19"/>
                  </a:lnTo>
                  <a:lnTo>
                    <a:pt x="61" y="21"/>
                  </a:lnTo>
                  <a:lnTo>
                    <a:pt x="60" y="25"/>
                  </a:lnTo>
                  <a:lnTo>
                    <a:pt x="62" y="25"/>
                  </a:lnTo>
                  <a:lnTo>
                    <a:pt x="63" y="25"/>
                  </a:lnTo>
                  <a:lnTo>
                    <a:pt x="62" y="26"/>
                  </a:lnTo>
                  <a:lnTo>
                    <a:pt x="62" y="27"/>
                  </a:lnTo>
                  <a:lnTo>
                    <a:pt x="62" y="28"/>
                  </a:lnTo>
                  <a:lnTo>
                    <a:pt x="64" y="30"/>
                  </a:lnTo>
                  <a:lnTo>
                    <a:pt x="61" y="33"/>
                  </a:lnTo>
                  <a:lnTo>
                    <a:pt x="60" y="36"/>
                  </a:lnTo>
                  <a:lnTo>
                    <a:pt x="59" y="38"/>
                  </a:lnTo>
                  <a:lnTo>
                    <a:pt x="59" y="39"/>
                  </a:lnTo>
                  <a:lnTo>
                    <a:pt x="61" y="38"/>
                  </a:lnTo>
                  <a:lnTo>
                    <a:pt x="63" y="35"/>
                  </a:lnTo>
                  <a:lnTo>
                    <a:pt x="65" y="33"/>
                  </a:lnTo>
                  <a:lnTo>
                    <a:pt x="66" y="33"/>
                  </a:lnTo>
                  <a:lnTo>
                    <a:pt x="67" y="32"/>
                  </a:lnTo>
                  <a:lnTo>
                    <a:pt x="68" y="31"/>
                  </a:lnTo>
                  <a:lnTo>
                    <a:pt x="68" y="30"/>
                  </a:lnTo>
                  <a:lnTo>
                    <a:pt x="68" y="28"/>
                  </a:lnTo>
                  <a:lnTo>
                    <a:pt x="68" y="27"/>
                  </a:lnTo>
                  <a:lnTo>
                    <a:pt x="69" y="27"/>
                  </a:lnTo>
                  <a:lnTo>
                    <a:pt x="69" y="26"/>
                  </a:lnTo>
                  <a:lnTo>
                    <a:pt x="70" y="25"/>
                  </a:lnTo>
                  <a:lnTo>
                    <a:pt x="71" y="25"/>
                  </a:lnTo>
                  <a:lnTo>
                    <a:pt x="71" y="26"/>
                  </a:lnTo>
                  <a:lnTo>
                    <a:pt x="71" y="28"/>
                  </a:lnTo>
                  <a:lnTo>
                    <a:pt x="69" y="33"/>
                  </a:lnTo>
                  <a:lnTo>
                    <a:pt x="68" y="34"/>
                  </a:lnTo>
                  <a:lnTo>
                    <a:pt x="68" y="35"/>
                  </a:lnTo>
                  <a:lnTo>
                    <a:pt x="68" y="36"/>
                  </a:lnTo>
                  <a:lnTo>
                    <a:pt x="66" y="40"/>
                  </a:lnTo>
                  <a:lnTo>
                    <a:pt x="66" y="43"/>
                  </a:lnTo>
                  <a:lnTo>
                    <a:pt x="66" y="45"/>
                  </a:lnTo>
                  <a:lnTo>
                    <a:pt x="64" y="46"/>
                  </a:lnTo>
                  <a:lnTo>
                    <a:pt x="64" y="47"/>
                  </a:lnTo>
                  <a:lnTo>
                    <a:pt x="64" y="50"/>
                  </a:lnTo>
                  <a:lnTo>
                    <a:pt x="65" y="54"/>
                  </a:lnTo>
                  <a:lnTo>
                    <a:pt x="64" y="55"/>
                  </a:lnTo>
                  <a:lnTo>
                    <a:pt x="63" y="59"/>
                  </a:lnTo>
                  <a:lnTo>
                    <a:pt x="63" y="65"/>
                  </a:lnTo>
                  <a:lnTo>
                    <a:pt x="65" y="70"/>
                  </a:lnTo>
                  <a:lnTo>
                    <a:pt x="65" y="71"/>
                  </a:lnTo>
                  <a:lnTo>
                    <a:pt x="65" y="72"/>
                  </a:lnTo>
                  <a:lnTo>
                    <a:pt x="65" y="74"/>
                  </a:lnTo>
                  <a:lnTo>
                    <a:pt x="30" y="76"/>
                  </a:lnTo>
                  <a:close/>
                </a:path>
              </a:pathLst>
            </a:custGeom>
            <a:solidFill>
              <a:srgbClr val="0000A0"/>
            </a:solidFill>
            <a:ln w="12700" cmpd="sng">
              <a:solidFill>
                <a:schemeClr val="tx1"/>
              </a:solidFill>
              <a:prstDash val="solid"/>
              <a:round/>
              <a:headEnd/>
              <a:tailEnd/>
            </a:ln>
          </p:spPr>
          <p:txBody>
            <a:bodyPr/>
            <a:lstStyle/>
            <a:p>
              <a:pPr algn="ctr"/>
              <a:endParaRPr lang="en-US"/>
            </a:p>
          </p:txBody>
        </p:sp>
        <p:sp>
          <p:nvSpPr>
            <p:cNvPr id="32789" name="Freeform 13"/>
            <p:cNvSpPr>
              <a:spLocks/>
            </p:cNvSpPr>
            <p:nvPr/>
          </p:nvSpPr>
          <p:spPr bwMode="auto">
            <a:xfrm>
              <a:off x="3787" y="2057"/>
              <a:ext cx="509" cy="249"/>
            </a:xfrm>
            <a:custGeom>
              <a:avLst/>
              <a:gdLst>
                <a:gd name="T0" fmla="*/ 2147483647 w 99"/>
                <a:gd name="T1" fmla="*/ 2147483647 h 51"/>
                <a:gd name="T2" fmla="*/ 2147483647 w 99"/>
                <a:gd name="T3" fmla="*/ 2147483647 h 51"/>
                <a:gd name="T4" fmla="*/ 2147483647 w 99"/>
                <a:gd name="T5" fmla="*/ 2147483647 h 51"/>
                <a:gd name="T6" fmla="*/ 2147483647 w 99"/>
                <a:gd name="T7" fmla="*/ 2147483647 h 51"/>
                <a:gd name="T8" fmla="*/ 2147483647 w 99"/>
                <a:gd name="T9" fmla="*/ 2147483647 h 51"/>
                <a:gd name="T10" fmla="*/ 2147483647 w 99"/>
                <a:gd name="T11" fmla="*/ 2147483647 h 51"/>
                <a:gd name="T12" fmla="*/ 2147483647 w 99"/>
                <a:gd name="T13" fmla="*/ 2147483647 h 51"/>
                <a:gd name="T14" fmla="*/ 2147483647 w 99"/>
                <a:gd name="T15" fmla="*/ 2147483647 h 51"/>
                <a:gd name="T16" fmla="*/ 2147483647 w 99"/>
                <a:gd name="T17" fmla="*/ 2147483647 h 51"/>
                <a:gd name="T18" fmla="*/ 2147483647 w 99"/>
                <a:gd name="T19" fmla="*/ 2147483647 h 51"/>
                <a:gd name="T20" fmla="*/ 2147483647 w 99"/>
                <a:gd name="T21" fmla="*/ 2147483647 h 51"/>
                <a:gd name="T22" fmla="*/ 2147483647 w 99"/>
                <a:gd name="T23" fmla="*/ 2147483647 h 51"/>
                <a:gd name="T24" fmla="*/ 2147483647 w 99"/>
                <a:gd name="T25" fmla="*/ 2147483647 h 51"/>
                <a:gd name="T26" fmla="*/ 2147483647 w 99"/>
                <a:gd name="T27" fmla="*/ 2147483647 h 51"/>
                <a:gd name="T28" fmla="*/ 2147483647 w 99"/>
                <a:gd name="T29" fmla="*/ 2147483647 h 51"/>
                <a:gd name="T30" fmla="*/ 2147483647 w 99"/>
                <a:gd name="T31" fmla="*/ 2147483647 h 51"/>
                <a:gd name="T32" fmla="*/ 2147483647 w 99"/>
                <a:gd name="T33" fmla="*/ 2147483647 h 51"/>
                <a:gd name="T34" fmla="*/ 2147483647 w 99"/>
                <a:gd name="T35" fmla="*/ 2147483647 h 51"/>
                <a:gd name="T36" fmla="*/ 2147483647 w 99"/>
                <a:gd name="T37" fmla="*/ 2147483647 h 51"/>
                <a:gd name="T38" fmla="*/ 2147483647 w 99"/>
                <a:gd name="T39" fmla="*/ 2147483647 h 51"/>
                <a:gd name="T40" fmla="*/ 2147483647 w 99"/>
                <a:gd name="T41" fmla="*/ 2147483647 h 51"/>
                <a:gd name="T42" fmla="*/ 2147483647 w 99"/>
                <a:gd name="T43" fmla="*/ 2147483647 h 51"/>
                <a:gd name="T44" fmla="*/ 2147483647 w 99"/>
                <a:gd name="T45" fmla="*/ 2147483647 h 51"/>
                <a:gd name="T46" fmla="*/ 2147483647 w 99"/>
                <a:gd name="T47" fmla="*/ 2147483647 h 51"/>
                <a:gd name="T48" fmla="*/ 2147483647 w 99"/>
                <a:gd name="T49" fmla="*/ 0 h 51"/>
                <a:gd name="T50" fmla="*/ 2147483647 w 99"/>
                <a:gd name="T51" fmla="*/ 2147483647 h 51"/>
                <a:gd name="T52" fmla="*/ 2147483647 w 99"/>
                <a:gd name="T53" fmla="*/ 0 h 51"/>
                <a:gd name="T54" fmla="*/ 2147483647 w 99"/>
                <a:gd name="T55" fmla="*/ 2147483647 h 51"/>
                <a:gd name="T56" fmla="*/ 2147483647 w 99"/>
                <a:gd name="T57" fmla="*/ 2147483647 h 51"/>
                <a:gd name="T58" fmla="*/ 2147483647 w 99"/>
                <a:gd name="T59" fmla="*/ 2147483647 h 51"/>
                <a:gd name="T60" fmla="*/ 2147483647 w 99"/>
                <a:gd name="T61" fmla="*/ 2147483647 h 51"/>
                <a:gd name="T62" fmla="*/ 2147483647 w 99"/>
                <a:gd name="T63" fmla="*/ 2147483647 h 51"/>
                <a:gd name="T64" fmla="*/ 2147483647 w 99"/>
                <a:gd name="T65" fmla="*/ 2147483647 h 51"/>
                <a:gd name="T66" fmla="*/ 2147483647 w 99"/>
                <a:gd name="T67" fmla="*/ 2147483647 h 51"/>
                <a:gd name="T68" fmla="*/ 2147483647 w 99"/>
                <a:gd name="T69" fmla="*/ 2147483647 h 51"/>
                <a:gd name="T70" fmla="*/ 2147483647 w 99"/>
                <a:gd name="T71" fmla="*/ 2147483647 h 51"/>
                <a:gd name="T72" fmla="*/ 2147483647 w 99"/>
                <a:gd name="T73" fmla="*/ 2147483647 h 51"/>
                <a:gd name="T74" fmla="*/ 2147483647 w 99"/>
                <a:gd name="T75" fmla="*/ 2147483647 h 51"/>
                <a:gd name="T76" fmla="*/ 2147483647 w 99"/>
                <a:gd name="T77" fmla="*/ 2147483647 h 51"/>
                <a:gd name="T78" fmla="*/ 2147483647 w 99"/>
                <a:gd name="T79" fmla="*/ 2147483647 h 51"/>
                <a:gd name="T80" fmla="*/ 2147483647 w 99"/>
                <a:gd name="T81" fmla="*/ 2147483647 h 51"/>
                <a:gd name="T82" fmla="*/ 2147483647 w 99"/>
                <a:gd name="T83" fmla="*/ 2147483647 h 51"/>
                <a:gd name="T84" fmla="*/ 2147483647 w 99"/>
                <a:gd name="T85" fmla="*/ 2147483647 h 51"/>
                <a:gd name="T86" fmla="*/ 2147483647 w 99"/>
                <a:gd name="T87" fmla="*/ 2147483647 h 51"/>
                <a:gd name="T88" fmla="*/ 2147483647 w 99"/>
                <a:gd name="T89" fmla="*/ 2147483647 h 51"/>
                <a:gd name="T90" fmla="*/ 2147483647 w 99"/>
                <a:gd name="T91" fmla="*/ 2147483647 h 51"/>
                <a:gd name="T92" fmla="*/ 2147483647 w 99"/>
                <a:gd name="T93" fmla="*/ 2147483647 h 51"/>
                <a:gd name="T94" fmla="*/ 2147483647 w 99"/>
                <a:gd name="T95" fmla="*/ 2147483647 h 51"/>
                <a:gd name="T96" fmla="*/ 2147483647 w 99"/>
                <a:gd name="T97" fmla="*/ 2147483647 h 51"/>
                <a:gd name="T98" fmla="*/ 2147483647 w 99"/>
                <a:gd name="T99" fmla="*/ 2147483647 h 51"/>
                <a:gd name="T100" fmla="*/ 2147483647 w 99"/>
                <a:gd name="T101" fmla="*/ 2147483647 h 51"/>
                <a:gd name="T102" fmla="*/ 2147483647 w 99"/>
                <a:gd name="T103" fmla="*/ 2147483647 h 51"/>
                <a:gd name="T104" fmla="*/ 2147483647 w 99"/>
                <a:gd name="T105" fmla="*/ 2147483647 h 51"/>
                <a:gd name="T106" fmla="*/ 2147483647 w 99"/>
                <a:gd name="T107" fmla="*/ 2147483647 h 51"/>
                <a:gd name="T108" fmla="*/ 2147483647 w 99"/>
                <a:gd name="T109" fmla="*/ 2147483647 h 51"/>
                <a:gd name="T110" fmla="*/ 0 w 99"/>
                <a:gd name="T111" fmla="*/ 2147483647 h 5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9"/>
                <a:gd name="T169" fmla="*/ 0 h 51"/>
                <a:gd name="T170" fmla="*/ 99 w 99"/>
                <a:gd name="T171" fmla="*/ 51 h 5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9" h="51">
                  <a:moveTo>
                    <a:pt x="0" y="51"/>
                  </a:moveTo>
                  <a:lnTo>
                    <a:pt x="20" y="49"/>
                  </a:lnTo>
                  <a:lnTo>
                    <a:pt x="20" y="48"/>
                  </a:lnTo>
                  <a:lnTo>
                    <a:pt x="19" y="47"/>
                  </a:lnTo>
                  <a:lnTo>
                    <a:pt x="22" y="46"/>
                  </a:lnTo>
                  <a:lnTo>
                    <a:pt x="22" y="47"/>
                  </a:lnTo>
                  <a:lnTo>
                    <a:pt x="78" y="42"/>
                  </a:lnTo>
                  <a:lnTo>
                    <a:pt x="80" y="41"/>
                  </a:lnTo>
                  <a:lnTo>
                    <a:pt x="80" y="40"/>
                  </a:lnTo>
                  <a:lnTo>
                    <a:pt x="85" y="38"/>
                  </a:lnTo>
                  <a:lnTo>
                    <a:pt x="86" y="37"/>
                  </a:lnTo>
                  <a:lnTo>
                    <a:pt x="89" y="35"/>
                  </a:lnTo>
                  <a:lnTo>
                    <a:pt x="89" y="34"/>
                  </a:lnTo>
                  <a:lnTo>
                    <a:pt x="89" y="33"/>
                  </a:lnTo>
                  <a:lnTo>
                    <a:pt x="90" y="32"/>
                  </a:lnTo>
                  <a:lnTo>
                    <a:pt x="90" y="31"/>
                  </a:lnTo>
                  <a:lnTo>
                    <a:pt x="92" y="29"/>
                  </a:lnTo>
                  <a:lnTo>
                    <a:pt x="99" y="23"/>
                  </a:lnTo>
                  <a:lnTo>
                    <a:pt x="99" y="22"/>
                  </a:lnTo>
                  <a:lnTo>
                    <a:pt x="98" y="22"/>
                  </a:lnTo>
                  <a:lnTo>
                    <a:pt x="97" y="22"/>
                  </a:lnTo>
                  <a:lnTo>
                    <a:pt x="97" y="21"/>
                  </a:lnTo>
                  <a:lnTo>
                    <a:pt x="95" y="20"/>
                  </a:lnTo>
                  <a:lnTo>
                    <a:pt x="95" y="21"/>
                  </a:lnTo>
                  <a:lnTo>
                    <a:pt x="94" y="20"/>
                  </a:lnTo>
                  <a:lnTo>
                    <a:pt x="92" y="18"/>
                  </a:lnTo>
                  <a:lnTo>
                    <a:pt x="90" y="14"/>
                  </a:lnTo>
                  <a:lnTo>
                    <a:pt x="89" y="13"/>
                  </a:lnTo>
                  <a:lnTo>
                    <a:pt x="89" y="12"/>
                  </a:lnTo>
                  <a:lnTo>
                    <a:pt x="89" y="10"/>
                  </a:lnTo>
                  <a:lnTo>
                    <a:pt x="89" y="8"/>
                  </a:lnTo>
                  <a:lnTo>
                    <a:pt x="87" y="7"/>
                  </a:lnTo>
                  <a:lnTo>
                    <a:pt x="86" y="6"/>
                  </a:lnTo>
                  <a:lnTo>
                    <a:pt x="84" y="4"/>
                  </a:lnTo>
                  <a:lnTo>
                    <a:pt x="84" y="3"/>
                  </a:lnTo>
                  <a:lnTo>
                    <a:pt x="82" y="4"/>
                  </a:lnTo>
                  <a:lnTo>
                    <a:pt x="82" y="5"/>
                  </a:lnTo>
                  <a:lnTo>
                    <a:pt x="81" y="6"/>
                  </a:lnTo>
                  <a:lnTo>
                    <a:pt x="80" y="6"/>
                  </a:lnTo>
                  <a:lnTo>
                    <a:pt x="78" y="6"/>
                  </a:lnTo>
                  <a:lnTo>
                    <a:pt x="76" y="5"/>
                  </a:lnTo>
                  <a:lnTo>
                    <a:pt x="75" y="6"/>
                  </a:lnTo>
                  <a:lnTo>
                    <a:pt x="74" y="7"/>
                  </a:lnTo>
                  <a:lnTo>
                    <a:pt x="71" y="5"/>
                  </a:lnTo>
                  <a:lnTo>
                    <a:pt x="68" y="5"/>
                  </a:lnTo>
                  <a:lnTo>
                    <a:pt x="66" y="4"/>
                  </a:lnTo>
                  <a:lnTo>
                    <a:pt x="65" y="2"/>
                  </a:lnTo>
                  <a:lnTo>
                    <a:pt x="63" y="0"/>
                  </a:lnTo>
                  <a:lnTo>
                    <a:pt x="61" y="1"/>
                  </a:lnTo>
                  <a:lnTo>
                    <a:pt x="59" y="0"/>
                  </a:lnTo>
                  <a:lnTo>
                    <a:pt x="58" y="0"/>
                  </a:lnTo>
                  <a:lnTo>
                    <a:pt x="58" y="2"/>
                  </a:lnTo>
                  <a:lnTo>
                    <a:pt x="58" y="5"/>
                  </a:lnTo>
                  <a:lnTo>
                    <a:pt x="58" y="6"/>
                  </a:lnTo>
                  <a:lnTo>
                    <a:pt x="56" y="7"/>
                  </a:lnTo>
                  <a:lnTo>
                    <a:pt x="55" y="8"/>
                  </a:lnTo>
                  <a:lnTo>
                    <a:pt x="52" y="8"/>
                  </a:lnTo>
                  <a:lnTo>
                    <a:pt x="51" y="8"/>
                  </a:lnTo>
                  <a:lnTo>
                    <a:pt x="51" y="11"/>
                  </a:lnTo>
                  <a:lnTo>
                    <a:pt x="46" y="18"/>
                  </a:lnTo>
                  <a:lnTo>
                    <a:pt x="45" y="21"/>
                  </a:lnTo>
                  <a:lnTo>
                    <a:pt x="42" y="21"/>
                  </a:lnTo>
                  <a:lnTo>
                    <a:pt x="40" y="19"/>
                  </a:lnTo>
                  <a:lnTo>
                    <a:pt x="39" y="19"/>
                  </a:lnTo>
                  <a:lnTo>
                    <a:pt x="38" y="20"/>
                  </a:lnTo>
                  <a:lnTo>
                    <a:pt x="37" y="24"/>
                  </a:lnTo>
                  <a:lnTo>
                    <a:pt x="36" y="25"/>
                  </a:lnTo>
                  <a:lnTo>
                    <a:pt x="35" y="24"/>
                  </a:lnTo>
                  <a:lnTo>
                    <a:pt x="34" y="23"/>
                  </a:lnTo>
                  <a:lnTo>
                    <a:pt x="32" y="23"/>
                  </a:lnTo>
                  <a:lnTo>
                    <a:pt x="31" y="26"/>
                  </a:lnTo>
                  <a:lnTo>
                    <a:pt x="30" y="26"/>
                  </a:lnTo>
                  <a:lnTo>
                    <a:pt x="26" y="24"/>
                  </a:lnTo>
                  <a:lnTo>
                    <a:pt x="23" y="25"/>
                  </a:lnTo>
                  <a:lnTo>
                    <a:pt x="20" y="25"/>
                  </a:lnTo>
                  <a:lnTo>
                    <a:pt x="20" y="26"/>
                  </a:lnTo>
                  <a:lnTo>
                    <a:pt x="20" y="27"/>
                  </a:lnTo>
                  <a:lnTo>
                    <a:pt x="19" y="27"/>
                  </a:lnTo>
                  <a:lnTo>
                    <a:pt x="18" y="27"/>
                  </a:lnTo>
                  <a:lnTo>
                    <a:pt x="17" y="28"/>
                  </a:lnTo>
                  <a:lnTo>
                    <a:pt x="17" y="30"/>
                  </a:lnTo>
                  <a:lnTo>
                    <a:pt x="18" y="32"/>
                  </a:lnTo>
                  <a:lnTo>
                    <a:pt x="18" y="33"/>
                  </a:lnTo>
                  <a:lnTo>
                    <a:pt x="14" y="34"/>
                  </a:lnTo>
                  <a:lnTo>
                    <a:pt x="12" y="34"/>
                  </a:lnTo>
                  <a:lnTo>
                    <a:pt x="13" y="36"/>
                  </a:lnTo>
                  <a:lnTo>
                    <a:pt x="13" y="40"/>
                  </a:lnTo>
                  <a:lnTo>
                    <a:pt x="12" y="40"/>
                  </a:lnTo>
                  <a:lnTo>
                    <a:pt x="10" y="39"/>
                  </a:lnTo>
                  <a:lnTo>
                    <a:pt x="8" y="38"/>
                  </a:lnTo>
                  <a:lnTo>
                    <a:pt x="6" y="38"/>
                  </a:lnTo>
                  <a:lnTo>
                    <a:pt x="4" y="39"/>
                  </a:lnTo>
                  <a:lnTo>
                    <a:pt x="4" y="42"/>
                  </a:lnTo>
                  <a:lnTo>
                    <a:pt x="5" y="43"/>
                  </a:lnTo>
                  <a:lnTo>
                    <a:pt x="5" y="44"/>
                  </a:lnTo>
                  <a:lnTo>
                    <a:pt x="4" y="49"/>
                  </a:lnTo>
                  <a:lnTo>
                    <a:pt x="3" y="49"/>
                  </a:lnTo>
                  <a:lnTo>
                    <a:pt x="1" y="49"/>
                  </a:lnTo>
                  <a:lnTo>
                    <a:pt x="0" y="51"/>
                  </a:lnTo>
                  <a:close/>
                </a:path>
              </a:pathLst>
            </a:custGeom>
            <a:solidFill>
              <a:srgbClr val="0000A0"/>
            </a:solidFill>
            <a:ln w="12700" cmpd="sng">
              <a:solidFill>
                <a:schemeClr val="tx1"/>
              </a:solidFill>
              <a:prstDash val="solid"/>
              <a:round/>
              <a:headEnd/>
              <a:tailEnd/>
            </a:ln>
          </p:spPr>
          <p:txBody>
            <a:bodyPr/>
            <a:lstStyle/>
            <a:p>
              <a:pPr algn="ctr"/>
              <a:endParaRPr lang="en-US"/>
            </a:p>
          </p:txBody>
        </p:sp>
        <p:sp>
          <p:nvSpPr>
            <p:cNvPr id="32790" name="Freeform 14"/>
            <p:cNvSpPr>
              <a:spLocks/>
            </p:cNvSpPr>
            <p:nvPr/>
          </p:nvSpPr>
          <p:spPr bwMode="auto">
            <a:xfrm>
              <a:off x="3742" y="2243"/>
              <a:ext cx="568" cy="190"/>
            </a:xfrm>
            <a:custGeom>
              <a:avLst/>
              <a:gdLst>
                <a:gd name="T0" fmla="*/ 2147483647 w 111"/>
                <a:gd name="T1" fmla="*/ 0 h 39"/>
                <a:gd name="T2" fmla="*/ 2147483647 w 111"/>
                <a:gd name="T3" fmla="*/ 2147483647 h 39"/>
                <a:gd name="T4" fmla="*/ 2147483647 w 111"/>
                <a:gd name="T5" fmla="*/ 2147483647 h 39"/>
                <a:gd name="T6" fmla="*/ 2147483647 w 111"/>
                <a:gd name="T7" fmla="*/ 2147483647 h 39"/>
                <a:gd name="T8" fmla="*/ 2147483647 w 111"/>
                <a:gd name="T9" fmla="*/ 2147483647 h 39"/>
                <a:gd name="T10" fmla="*/ 2147483647 w 111"/>
                <a:gd name="T11" fmla="*/ 2147483647 h 39"/>
                <a:gd name="T12" fmla="*/ 2147483647 w 111"/>
                <a:gd name="T13" fmla="*/ 2147483647 h 39"/>
                <a:gd name="T14" fmla="*/ 2147483647 w 111"/>
                <a:gd name="T15" fmla="*/ 2147483647 h 39"/>
                <a:gd name="T16" fmla="*/ 2147483647 w 111"/>
                <a:gd name="T17" fmla="*/ 2147483647 h 39"/>
                <a:gd name="T18" fmla="*/ 2147483647 w 111"/>
                <a:gd name="T19" fmla="*/ 2147483647 h 39"/>
                <a:gd name="T20" fmla="*/ 2147483647 w 111"/>
                <a:gd name="T21" fmla="*/ 2147483647 h 39"/>
                <a:gd name="T22" fmla="*/ 2147483647 w 111"/>
                <a:gd name="T23" fmla="*/ 2147483647 h 39"/>
                <a:gd name="T24" fmla="*/ 2147483647 w 111"/>
                <a:gd name="T25" fmla="*/ 2147483647 h 39"/>
                <a:gd name="T26" fmla="*/ 2147483647 w 111"/>
                <a:gd name="T27" fmla="*/ 2147483647 h 39"/>
                <a:gd name="T28" fmla="*/ 2147483647 w 111"/>
                <a:gd name="T29" fmla="*/ 2147483647 h 39"/>
                <a:gd name="T30" fmla="*/ 2147483647 w 111"/>
                <a:gd name="T31" fmla="*/ 2147483647 h 39"/>
                <a:gd name="T32" fmla="*/ 2147483647 w 111"/>
                <a:gd name="T33" fmla="*/ 2147483647 h 39"/>
                <a:gd name="T34" fmla="*/ 2147483647 w 111"/>
                <a:gd name="T35" fmla="*/ 2147483647 h 39"/>
                <a:gd name="T36" fmla="*/ 2147483647 w 111"/>
                <a:gd name="T37" fmla="*/ 2147483647 h 39"/>
                <a:gd name="T38" fmla="*/ 2147483647 w 111"/>
                <a:gd name="T39" fmla="*/ 2147483647 h 39"/>
                <a:gd name="T40" fmla="*/ 2147483647 w 111"/>
                <a:gd name="T41" fmla="*/ 2147483647 h 39"/>
                <a:gd name="T42" fmla="*/ 2147483647 w 111"/>
                <a:gd name="T43" fmla="*/ 2147483647 h 39"/>
                <a:gd name="T44" fmla="*/ 0 w 111"/>
                <a:gd name="T45" fmla="*/ 2147483647 h 39"/>
                <a:gd name="T46" fmla="*/ 2147483647 w 111"/>
                <a:gd name="T47" fmla="*/ 2147483647 h 39"/>
                <a:gd name="T48" fmla="*/ 2147483647 w 111"/>
                <a:gd name="T49" fmla="*/ 2147483647 h 39"/>
                <a:gd name="T50" fmla="*/ 2147483647 w 111"/>
                <a:gd name="T51" fmla="*/ 2147483647 h 39"/>
                <a:gd name="T52" fmla="*/ 2147483647 w 111"/>
                <a:gd name="T53" fmla="*/ 2147483647 h 39"/>
                <a:gd name="T54" fmla="*/ 2147483647 w 111"/>
                <a:gd name="T55" fmla="*/ 2147483647 h 39"/>
                <a:gd name="T56" fmla="*/ 2147483647 w 111"/>
                <a:gd name="T57" fmla="*/ 2147483647 h 39"/>
                <a:gd name="T58" fmla="*/ 2147483647 w 111"/>
                <a:gd name="T59" fmla="*/ 2147483647 h 39"/>
                <a:gd name="T60" fmla="*/ 2147483647 w 111"/>
                <a:gd name="T61" fmla="*/ 2147483647 h 39"/>
                <a:gd name="T62" fmla="*/ 2147483647 w 111"/>
                <a:gd name="T63" fmla="*/ 2147483647 h 39"/>
                <a:gd name="T64" fmla="*/ 2147483647 w 111"/>
                <a:gd name="T65" fmla="*/ 2147483647 h 39"/>
                <a:gd name="T66" fmla="*/ 2147483647 w 111"/>
                <a:gd name="T67" fmla="*/ 2147483647 h 39"/>
                <a:gd name="T68" fmla="*/ 2147483647 w 111"/>
                <a:gd name="T69" fmla="*/ 2147483647 h 39"/>
                <a:gd name="T70" fmla="*/ 2147483647 w 111"/>
                <a:gd name="T71" fmla="*/ 2147483647 h 39"/>
                <a:gd name="T72" fmla="*/ 2147483647 w 111"/>
                <a:gd name="T73" fmla="*/ 2147483647 h 39"/>
                <a:gd name="T74" fmla="*/ 2147483647 w 111"/>
                <a:gd name="T75" fmla="*/ 2147483647 h 39"/>
                <a:gd name="T76" fmla="*/ 2147483647 w 111"/>
                <a:gd name="T77" fmla="*/ 2147483647 h 39"/>
                <a:gd name="T78" fmla="*/ 2147483647 w 111"/>
                <a:gd name="T79" fmla="*/ 2147483647 h 39"/>
                <a:gd name="T80" fmla="*/ 2147483647 w 111"/>
                <a:gd name="T81" fmla="*/ 2147483647 h 39"/>
                <a:gd name="T82" fmla="*/ 2147483647 w 111"/>
                <a:gd name="T83" fmla="*/ 2147483647 h 39"/>
                <a:gd name="T84" fmla="*/ 2147483647 w 111"/>
                <a:gd name="T85" fmla="*/ 2147483647 h 39"/>
                <a:gd name="T86" fmla="*/ 2147483647 w 111"/>
                <a:gd name="T87" fmla="*/ 2147483647 h 39"/>
                <a:gd name="T88" fmla="*/ 2147483647 w 111"/>
                <a:gd name="T89" fmla="*/ 2147483647 h 39"/>
                <a:gd name="T90" fmla="*/ 2147483647 w 111"/>
                <a:gd name="T91" fmla="*/ 2147483647 h 39"/>
                <a:gd name="T92" fmla="*/ 2147483647 w 111"/>
                <a:gd name="T93" fmla="*/ 2147483647 h 39"/>
                <a:gd name="T94" fmla="*/ 2147483647 w 111"/>
                <a:gd name="T95" fmla="*/ 2147483647 h 39"/>
                <a:gd name="T96" fmla="*/ 2147483647 w 111"/>
                <a:gd name="T97" fmla="*/ 2147483647 h 39"/>
                <a:gd name="T98" fmla="*/ 2147483647 w 111"/>
                <a:gd name="T99" fmla="*/ 2147483647 h 39"/>
                <a:gd name="T100" fmla="*/ 2147483647 w 111"/>
                <a:gd name="T101" fmla="*/ 2147483647 h 39"/>
                <a:gd name="T102" fmla="*/ 2147483647 w 111"/>
                <a:gd name="T103" fmla="*/ 2147483647 h 39"/>
                <a:gd name="T104" fmla="*/ 2147483647 w 111"/>
                <a:gd name="T105" fmla="*/ 2147483647 h 39"/>
                <a:gd name="T106" fmla="*/ 2147483647 w 111"/>
                <a:gd name="T107" fmla="*/ 2147483647 h 39"/>
                <a:gd name="T108" fmla="*/ 2147483647 w 111"/>
                <a:gd name="T109" fmla="*/ 2147483647 h 39"/>
                <a:gd name="T110" fmla="*/ 2147483647 w 111"/>
                <a:gd name="T111" fmla="*/ 2147483647 h 39"/>
                <a:gd name="T112" fmla="*/ 2147483647 w 111"/>
                <a:gd name="T113" fmla="*/ 2147483647 h 39"/>
                <a:gd name="T114" fmla="*/ 2147483647 w 111"/>
                <a:gd name="T115" fmla="*/ 0 h 39"/>
                <a:gd name="T116" fmla="*/ 2147483647 w 111"/>
                <a:gd name="T117" fmla="*/ 0 h 3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11"/>
                <a:gd name="T178" fmla="*/ 0 h 39"/>
                <a:gd name="T179" fmla="*/ 111 w 111"/>
                <a:gd name="T180" fmla="*/ 39 h 3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11" h="39">
                  <a:moveTo>
                    <a:pt x="111" y="0"/>
                  </a:moveTo>
                  <a:lnTo>
                    <a:pt x="89" y="3"/>
                  </a:lnTo>
                  <a:lnTo>
                    <a:pt x="87" y="4"/>
                  </a:lnTo>
                  <a:lnTo>
                    <a:pt x="31" y="9"/>
                  </a:lnTo>
                  <a:lnTo>
                    <a:pt x="31" y="8"/>
                  </a:lnTo>
                  <a:lnTo>
                    <a:pt x="28" y="9"/>
                  </a:lnTo>
                  <a:lnTo>
                    <a:pt x="29" y="10"/>
                  </a:lnTo>
                  <a:lnTo>
                    <a:pt x="29" y="11"/>
                  </a:lnTo>
                  <a:lnTo>
                    <a:pt x="9" y="13"/>
                  </a:lnTo>
                  <a:lnTo>
                    <a:pt x="8" y="15"/>
                  </a:lnTo>
                  <a:lnTo>
                    <a:pt x="7" y="18"/>
                  </a:lnTo>
                  <a:lnTo>
                    <a:pt x="8" y="19"/>
                  </a:lnTo>
                  <a:lnTo>
                    <a:pt x="7" y="22"/>
                  </a:lnTo>
                  <a:lnTo>
                    <a:pt x="7" y="23"/>
                  </a:lnTo>
                  <a:lnTo>
                    <a:pt x="6" y="25"/>
                  </a:lnTo>
                  <a:lnTo>
                    <a:pt x="5" y="26"/>
                  </a:lnTo>
                  <a:lnTo>
                    <a:pt x="4" y="30"/>
                  </a:lnTo>
                  <a:lnTo>
                    <a:pt x="2" y="32"/>
                  </a:lnTo>
                  <a:lnTo>
                    <a:pt x="2" y="35"/>
                  </a:lnTo>
                  <a:lnTo>
                    <a:pt x="2" y="38"/>
                  </a:lnTo>
                  <a:lnTo>
                    <a:pt x="0" y="39"/>
                  </a:lnTo>
                  <a:lnTo>
                    <a:pt x="29" y="37"/>
                  </a:lnTo>
                  <a:lnTo>
                    <a:pt x="65" y="34"/>
                  </a:lnTo>
                  <a:lnTo>
                    <a:pt x="78" y="32"/>
                  </a:lnTo>
                  <a:lnTo>
                    <a:pt x="79" y="28"/>
                  </a:lnTo>
                  <a:lnTo>
                    <a:pt x="80" y="28"/>
                  </a:lnTo>
                  <a:lnTo>
                    <a:pt x="81" y="27"/>
                  </a:lnTo>
                  <a:lnTo>
                    <a:pt x="82" y="26"/>
                  </a:lnTo>
                  <a:lnTo>
                    <a:pt x="81" y="25"/>
                  </a:lnTo>
                  <a:lnTo>
                    <a:pt x="82" y="24"/>
                  </a:lnTo>
                  <a:lnTo>
                    <a:pt x="83" y="23"/>
                  </a:lnTo>
                  <a:lnTo>
                    <a:pt x="86" y="22"/>
                  </a:lnTo>
                  <a:lnTo>
                    <a:pt x="89" y="21"/>
                  </a:lnTo>
                  <a:lnTo>
                    <a:pt x="92" y="18"/>
                  </a:lnTo>
                  <a:lnTo>
                    <a:pt x="93" y="18"/>
                  </a:lnTo>
                  <a:lnTo>
                    <a:pt x="95" y="16"/>
                  </a:lnTo>
                  <a:lnTo>
                    <a:pt x="96" y="14"/>
                  </a:lnTo>
                  <a:lnTo>
                    <a:pt x="97" y="14"/>
                  </a:lnTo>
                  <a:lnTo>
                    <a:pt x="98" y="14"/>
                  </a:lnTo>
                  <a:lnTo>
                    <a:pt x="98" y="13"/>
                  </a:lnTo>
                  <a:lnTo>
                    <a:pt x="99" y="12"/>
                  </a:lnTo>
                  <a:lnTo>
                    <a:pt x="100" y="13"/>
                  </a:lnTo>
                  <a:lnTo>
                    <a:pt x="101" y="12"/>
                  </a:lnTo>
                  <a:lnTo>
                    <a:pt x="103" y="10"/>
                  </a:lnTo>
                  <a:lnTo>
                    <a:pt x="104" y="10"/>
                  </a:lnTo>
                  <a:lnTo>
                    <a:pt x="106" y="10"/>
                  </a:lnTo>
                  <a:lnTo>
                    <a:pt x="109" y="6"/>
                  </a:lnTo>
                  <a:lnTo>
                    <a:pt x="110" y="5"/>
                  </a:lnTo>
                  <a:lnTo>
                    <a:pt x="111" y="4"/>
                  </a:lnTo>
                  <a:lnTo>
                    <a:pt x="111" y="3"/>
                  </a:lnTo>
                  <a:lnTo>
                    <a:pt x="111" y="1"/>
                  </a:lnTo>
                  <a:lnTo>
                    <a:pt x="111" y="0"/>
                  </a:lnTo>
                  <a:close/>
                </a:path>
              </a:pathLst>
            </a:custGeom>
            <a:solidFill>
              <a:srgbClr val="0000A0"/>
            </a:solidFill>
            <a:ln w="12700" cmpd="sng">
              <a:solidFill>
                <a:schemeClr val="tx1"/>
              </a:solidFill>
              <a:prstDash val="solid"/>
              <a:round/>
              <a:headEnd/>
              <a:tailEnd/>
            </a:ln>
          </p:spPr>
          <p:txBody>
            <a:bodyPr/>
            <a:lstStyle/>
            <a:p>
              <a:pPr algn="ctr"/>
              <a:endParaRPr lang="en-US"/>
            </a:p>
          </p:txBody>
        </p:sp>
        <p:sp>
          <p:nvSpPr>
            <p:cNvPr id="32791" name="Freeform 15"/>
            <p:cNvSpPr>
              <a:spLocks/>
            </p:cNvSpPr>
            <p:nvPr/>
          </p:nvSpPr>
          <p:spPr bwMode="auto">
            <a:xfrm>
              <a:off x="3890" y="2409"/>
              <a:ext cx="266" cy="404"/>
            </a:xfrm>
            <a:custGeom>
              <a:avLst/>
              <a:gdLst>
                <a:gd name="T0" fmla="*/ 0 w 52"/>
                <a:gd name="T1" fmla="*/ 2147483647 h 83"/>
                <a:gd name="T2" fmla="*/ 2147483647 w 52"/>
                <a:gd name="T3" fmla="*/ 2147483647 h 83"/>
                <a:gd name="T4" fmla="*/ 0 w 52"/>
                <a:gd name="T5" fmla="*/ 2147483647 h 83"/>
                <a:gd name="T6" fmla="*/ 0 w 52"/>
                <a:gd name="T7" fmla="*/ 2147483647 h 83"/>
                <a:gd name="T8" fmla="*/ 2147483647 w 52"/>
                <a:gd name="T9" fmla="*/ 2147483647 h 83"/>
                <a:gd name="T10" fmla="*/ 2147483647 w 52"/>
                <a:gd name="T11" fmla="*/ 2147483647 h 83"/>
                <a:gd name="T12" fmla="*/ 2147483647 w 52"/>
                <a:gd name="T13" fmla="*/ 2147483647 h 83"/>
                <a:gd name="T14" fmla="*/ 2147483647 w 52"/>
                <a:gd name="T15" fmla="*/ 2147483647 h 83"/>
                <a:gd name="T16" fmla="*/ 2147483647 w 52"/>
                <a:gd name="T17" fmla="*/ 2147483647 h 83"/>
                <a:gd name="T18" fmla="*/ 2147483647 w 52"/>
                <a:gd name="T19" fmla="*/ 2147483647 h 83"/>
                <a:gd name="T20" fmla="*/ 2147483647 w 52"/>
                <a:gd name="T21" fmla="*/ 2147483647 h 83"/>
                <a:gd name="T22" fmla="*/ 2147483647 w 52"/>
                <a:gd name="T23" fmla="*/ 2147483647 h 83"/>
                <a:gd name="T24" fmla="*/ 2147483647 w 52"/>
                <a:gd name="T25" fmla="*/ 2147483647 h 83"/>
                <a:gd name="T26" fmla="*/ 2147483647 w 52"/>
                <a:gd name="T27" fmla="*/ 2147483647 h 83"/>
                <a:gd name="T28" fmla="*/ 2147483647 w 52"/>
                <a:gd name="T29" fmla="*/ 2147483647 h 83"/>
                <a:gd name="T30" fmla="*/ 2147483647 w 52"/>
                <a:gd name="T31" fmla="*/ 2147483647 h 83"/>
                <a:gd name="T32" fmla="*/ 2147483647 w 52"/>
                <a:gd name="T33" fmla="*/ 2147483647 h 83"/>
                <a:gd name="T34" fmla="*/ 2147483647 w 52"/>
                <a:gd name="T35" fmla="*/ 2147483647 h 83"/>
                <a:gd name="T36" fmla="*/ 2147483647 w 52"/>
                <a:gd name="T37" fmla="*/ 2147483647 h 83"/>
                <a:gd name="T38" fmla="*/ 2147483647 w 52"/>
                <a:gd name="T39" fmla="*/ 2147483647 h 83"/>
                <a:gd name="T40" fmla="*/ 2147483647 w 52"/>
                <a:gd name="T41" fmla="*/ 2147483647 h 83"/>
                <a:gd name="T42" fmla="*/ 2147483647 w 52"/>
                <a:gd name="T43" fmla="*/ 2147483647 h 83"/>
                <a:gd name="T44" fmla="*/ 2147483647 w 52"/>
                <a:gd name="T45" fmla="*/ 2147483647 h 83"/>
                <a:gd name="T46" fmla="*/ 2147483647 w 52"/>
                <a:gd name="T47" fmla="*/ 2147483647 h 83"/>
                <a:gd name="T48" fmla="*/ 2147483647 w 52"/>
                <a:gd name="T49" fmla="*/ 2147483647 h 83"/>
                <a:gd name="T50" fmla="*/ 2147483647 w 52"/>
                <a:gd name="T51" fmla="*/ 2147483647 h 83"/>
                <a:gd name="T52" fmla="*/ 2147483647 w 52"/>
                <a:gd name="T53" fmla="*/ 2147483647 h 83"/>
                <a:gd name="T54" fmla="*/ 2147483647 w 52"/>
                <a:gd name="T55" fmla="*/ 2147483647 h 83"/>
                <a:gd name="T56" fmla="*/ 2147483647 w 52"/>
                <a:gd name="T57" fmla="*/ 2147483647 h 83"/>
                <a:gd name="T58" fmla="*/ 2147483647 w 52"/>
                <a:gd name="T59" fmla="*/ 2147483647 h 83"/>
                <a:gd name="T60" fmla="*/ 2147483647 w 52"/>
                <a:gd name="T61" fmla="*/ 2147483647 h 83"/>
                <a:gd name="T62" fmla="*/ 2147483647 w 52"/>
                <a:gd name="T63" fmla="*/ 2147483647 h 83"/>
                <a:gd name="T64" fmla="*/ 2147483647 w 52"/>
                <a:gd name="T65" fmla="*/ 2147483647 h 83"/>
                <a:gd name="T66" fmla="*/ 2147483647 w 52"/>
                <a:gd name="T67" fmla="*/ 2147483647 h 83"/>
                <a:gd name="T68" fmla="*/ 2147483647 w 52"/>
                <a:gd name="T69" fmla="*/ 2147483647 h 83"/>
                <a:gd name="T70" fmla="*/ 2147483647 w 52"/>
                <a:gd name="T71" fmla="*/ 2147483647 h 83"/>
                <a:gd name="T72" fmla="*/ 2147483647 w 52"/>
                <a:gd name="T73" fmla="*/ 2147483647 h 83"/>
                <a:gd name="T74" fmla="*/ 2147483647 w 52"/>
                <a:gd name="T75" fmla="*/ 2147483647 h 83"/>
                <a:gd name="T76" fmla="*/ 2147483647 w 52"/>
                <a:gd name="T77" fmla="*/ 2147483647 h 83"/>
                <a:gd name="T78" fmla="*/ 2147483647 w 52"/>
                <a:gd name="T79" fmla="*/ 2147483647 h 83"/>
                <a:gd name="T80" fmla="*/ 2147483647 w 52"/>
                <a:gd name="T81" fmla="*/ 2147483647 h 83"/>
                <a:gd name="T82" fmla="*/ 2147483647 w 52"/>
                <a:gd name="T83" fmla="*/ 2147483647 h 83"/>
                <a:gd name="T84" fmla="*/ 2147483647 w 52"/>
                <a:gd name="T85" fmla="*/ 2147483647 h 83"/>
                <a:gd name="T86" fmla="*/ 2147483647 w 52"/>
                <a:gd name="T87" fmla="*/ 2147483647 h 83"/>
                <a:gd name="T88" fmla="*/ 2147483647 w 52"/>
                <a:gd name="T89" fmla="*/ 2147483647 h 83"/>
                <a:gd name="T90" fmla="*/ 2147483647 w 52"/>
                <a:gd name="T91" fmla="*/ 2147483647 h 83"/>
                <a:gd name="T92" fmla="*/ 2147483647 w 52"/>
                <a:gd name="T93" fmla="*/ 2147483647 h 83"/>
                <a:gd name="T94" fmla="*/ 2147483647 w 52"/>
                <a:gd name="T95" fmla="*/ 2147483647 h 83"/>
                <a:gd name="T96" fmla="*/ 2147483647 w 52"/>
                <a:gd name="T97" fmla="*/ 2147483647 h 83"/>
                <a:gd name="T98" fmla="*/ 2147483647 w 52"/>
                <a:gd name="T99" fmla="*/ 2147483647 h 83"/>
                <a:gd name="T100" fmla="*/ 2147483647 w 52"/>
                <a:gd name="T101" fmla="*/ 2147483647 h 83"/>
                <a:gd name="T102" fmla="*/ 2147483647 w 52"/>
                <a:gd name="T103" fmla="*/ 0 h 83"/>
                <a:gd name="T104" fmla="*/ 0 w 52"/>
                <a:gd name="T105" fmla="*/ 2147483647 h 83"/>
                <a:gd name="T106" fmla="*/ 0 w 52"/>
                <a:gd name="T107" fmla="*/ 2147483647 h 8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2"/>
                <a:gd name="T163" fmla="*/ 0 h 83"/>
                <a:gd name="T164" fmla="*/ 52 w 52"/>
                <a:gd name="T165" fmla="*/ 83 h 8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2" h="83">
                  <a:moveTo>
                    <a:pt x="0" y="3"/>
                  </a:moveTo>
                  <a:lnTo>
                    <a:pt x="1" y="5"/>
                  </a:lnTo>
                  <a:lnTo>
                    <a:pt x="0" y="55"/>
                  </a:lnTo>
                  <a:lnTo>
                    <a:pt x="0" y="57"/>
                  </a:lnTo>
                  <a:lnTo>
                    <a:pt x="3" y="82"/>
                  </a:lnTo>
                  <a:lnTo>
                    <a:pt x="4" y="82"/>
                  </a:lnTo>
                  <a:lnTo>
                    <a:pt x="5" y="81"/>
                  </a:lnTo>
                  <a:lnTo>
                    <a:pt x="7" y="82"/>
                  </a:lnTo>
                  <a:lnTo>
                    <a:pt x="8" y="81"/>
                  </a:lnTo>
                  <a:lnTo>
                    <a:pt x="8" y="77"/>
                  </a:lnTo>
                  <a:lnTo>
                    <a:pt x="9" y="75"/>
                  </a:lnTo>
                  <a:lnTo>
                    <a:pt x="10" y="77"/>
                  </a:lnTo>
                  <a:lnTo>
                    <a:pt x="10" y="78"/>
                  </a:lnTo>
                  <a:lnTo>
                    <a:pt x="11" y="80"/>
                  </a:lnTo>
                  <a:lnTo>
                    <a:pt x="13" y="83"/>
                  </a:lnTo>
                  <a:lnTo>
                    <a:pt x="14" y="83"/>
                  </a:lnTo>
                  <a:lnTo>
                    <a:pt x="15" y="83"/>
                  </a:lnTo>
                  <a:lnTo>
                    <a:pt x="17" y="81"/>
                  </a:lnTo>
                  <a:lnTo>
                    <a:pt x="18" y="80"/>
                  </a:lnTo>
                  <a:lnTo>
                    <a:pt x="18" y="79"/>
                  </a:lnTo>
                  <a:lnTo>
                    <a:pt x="17" y="79"/>
                  </a:lnTo>
                  <a:lnTo>
                    <a:pt x="17" y="78"/>
                  </a:lnTo>
                  <a:lnTo>
                    <a:pt x="18" y="77"/>
                  </a:lnTo>
                  <a:lnTo>
                    <a:pt x="18" y="76"/>
                  </a:lnTo>
                  <a:lnTo>
                    <a:pt x="16" y="75"/>
                  </a:lnTo>
                  <a:lnTo>
                    <a:pt x="15" y="75"/>
                  </a:lnTo>
                  <a:lnTo>
                    <a:pt x="14" y="73"/>
                  </a:lnTo>
                  <a:lnTo>
                    <a:pt x="14" y="72"/>
                  </a:lnTo>
                  <a:lnTo>
                    <a:pt x="14" y="71"/>
                  </a:lnTo>
                  <a:lnTo>
                    <a:pt x="14" y="70"/>
                  </a:lnTo>
                  <a:lnTo>
                    <a:pt x="52" y="66"/>
                  </a:lnTo>
                  <a:lnTo>
                    <a:pt x="52" y="65"/>
                  </a:lnTo>
                  <a:lnTo>
                    <a:pt x="50" y="63"/>
                  </a:lnTo>
                  <a:lnTo>
                    <a:pt x="50" y="58"/>
                  </a:lnTo>
                  <a:lnTo>
                    <a:pt x="48" y="55"/>
                  </a:lnTo>
                  <a:lnTo>
                    <a:pt x="48" y="52"/>
                  </a:lnTo>
                  <a:lnTo>
                    <a:pt x="49" y="50"/>
                  </a:lnTo>
                  <a:lnTo>
                    <a:pt x="49" y="47"/>
                  </a:lnTo>
                  <a:lnTo>
                    <a:pt x="50" y="45"/>
                  </a:lnTo>
                  <a:lnTo>
                    <a:pt x="51" y="45"/>
                  </a:lnTo>
                  <a:lnTo>
                    <a:pt x="49" y="44"/>
                  </a:lnTo>
                  <a:lnTo>
                    <a:pt x="50" y="42"/>
                  </a:lnTo>
                  <a:lnTo>
                    <a:pt x="49" y="41"/>
                  </a:lnTo>
                  <a:lnTo>
                    <a:pt x="48" y="40"/>
                  </a:lnTo>
                  <a:lnTo>
                    <a:pt x="47" y="39"/>
                  </a:lnTo>
                  <a:lnTo>
                    <a:pt x="46" y="37"/>
                  </a:lnTo>
                  <a:lnTo>
                    <a:pt x="45" y="36"/>
                  </a:lnTo>
                  <a:lnTo>
                    <a:pt x="36" y="0"/>
                  </a:lnTo>
                  <a:lnTo>
                    <a:pt x="0" y="3"/>
                  </a:lnTo>
                  <a:close/>
                </a:path>
              </a:pathLst>
            </a:custGeom>
            <a:solidFill>
              <a:srgbClr val="0000A0"/>
            </a:solidFill>
            <a:ln w="12700" cmpd="sng">
              <a:solidFill>
                <a:schemeClr val="tx1"/>
              </a:solidFill>
              <a:prstDash val="solid"/>
              <a:round/>
              <a:headEnd/>
              <a:tailEnd/>
            </a:ln>
          </p:spPr>
          <p:txBody>
            <a:bodyPr/>
            <a:lstStyle/>
            <a:p>
              <a:pPr algn="ctr"/>
              <a:endParaRPr lang="en-US"/>
            </a:p>
          </p:txBody>
        </p:sp>
        <p:sp>
          <p:nvSpPr>
            <p:cNvPr id="32792" name="Freeform 16"/>
            <p:cNvSpPr>
              <a:spLocks/>
            </p:cNvSpPr>
            <p:nvPr/>
          </p:nvSpPr>
          <p:spPr bwMode="auto">
            <a:xfrm>
              <a:off x="4060" y="1789"/>
              <a:ext cx="291" cy="307"/>
            </a:xfrm>
            <a:custGeom>
              <a:avLst/>
              <a:gdLst>
                <a:gd name="T0" fmla="*/ 2147483647 w 57"/>
                <a:gd name="T1" fmla="*/ 2147483647 h 63"/>
                <a:gd name="T2" fmla="*/ 2147483647 w 57"/>
                <a:gd name="T3" fmla="*/ 2147483647 h 63"/>
                <a:gd name="T4" fmla="*/ 2147483647 w 57"/>
                <a:gd name="T5" fmla="*/ 2147483647 h 63"/>
                <a:gd name="T6" fmla="*/ 2147483647 w 57"/>
                <a:gd name="T7" fmla="*/ 2147483647 h 63"/>
                <a:gd name="T8" fmla="*/ 2147483647 w 57"/>
                <a:gd name="T9" fmla="*/ 2147483647 h 63"/>
                <a:gd name="T10" fmla="*/ 2147483647 w 57"/>
                <a:gd name="T11" fmla="*/ 2147483647 h 63"/>
                <a:gd name="T12" fmla="*/ 2147483647 w 57"/>
                <a:gd name="T13" fmla="*/ 2147483647 h 63"/>
                <a:gd name="T14" fmla="*/ 2147483647 w 57"/>
                <a:gd name="T15" fmla="*/ 2147483647 h 63"/>
                <a:gd name="T16" fmla="*/ 2147483647 w 57"/>
                <a:gd name="T17" fmla="*/ 2147483647 h 63"/>
                <a:gd name="T18" fmla="*/ 2147483647 w 57"/>
                <a:gd name="T19" fmla="*/ 2147483647 h 63"/>
                <a:gd name="T20" fmla="*/ 2147483647 w 57"/>
                <a:gd name="T21" fmla="*/ 2147483647 h 63"/>
                <a:gd name="T22" fmla="*/ 2147483647 w 57"/>
                <a:gd name="T23" fmla="*/ 2147483647 h 63"/>
                <a:gd name="T24" fmla="*/ 2147483647 w 57"/>
                <a:gd name="T25" fmla="*/ 2147483647 h 63"/>
                <a:gd name="T26" fmla="*/ 2147483647 w 57"/>
                <a:gd name="T27" fmla="*/ 2147483647 h 63"/>
                <a:gd name="T28" fmla="*/ 2147483647 w 57"/>
                <a:gd name="T29" fmla="*/ 2147483647 h 63"/>
                <a:gd name="T30" fmla="*/ 2147483647 w 57"/>
                <a:gd name="T31" fmla="*/ 2147483647 h 63"/>
                <a:gd name="T32" fmla="*/ 2147483647 w 57"/>
                <a:gd name="T33" fmla="*/ 2147483647 h 63"/>
                <a:gd name="T34" fmla="*/ 2147483647 w 57"/>
                <a:gd name="T35" fmla="*/ 2147483647 h 63"/>
                <a:gd name="T36" fmla="*/ 2147483647 w 57"/>
                <a:gd name="T37" fmla="*/ 2147483647 h 63"/>
                <a:gd name="T38" fmla="*/ 2147483647 w 57"/>
                <a:gd name="T39" fmla="*/ 2147483647 h 63"/>
                <a:gd name="T40" fmla="*/ 2147483647 w 57"/>
                <a:gd name="T41" fmla="*/ 2147483647 h 63"/>
                <a:gd name="T42" fmla="*/ 2147483647 w 57"/>
                <a:gd name="T43" fmla="*/ 2147483647 h 63"/>
                <a:gd name="T44" fmla="*/ 2147483647 w 57"/>
                <a:gd name="T45" fmla="*/ 2147483647 h 63"/>
                <a:gd name="T46" fmla="*/ 2147483647 w 57"/>
                <a:gd name="T47" fmla="*/ 2147483647 h 63"/>
                <a:gd name="T48" fmla="*/ 2147483647 w 57"/>
                <a:gd name="T49" fmla="*/ 2147483647 h 63"/>
                <a:gd name="T50" fmla="*/ 2147483647 w 57"/>
                <a:gd name="T51" fmla="*/ 2147483647 h 63"/>
                <a:gd name="T52" fmla="*/ 2147483647 w 57"/>
                <a:gd name="T53" fmla="*/ 2147483647 h 63"/>
                <a:gd name="T54" fmla="*/ 2147483647 w 57"/>
                <a:gd name="T55" fmla="*/ 2147483647 h 63"/>
                <a:gd name="T56" fmla="*/ 2147483647 w 57"/>
                <a:gd name="T57" fmla="*/ 2147483647 h 63"/>
                <a:gd name="T58" fmla="*/ 2147483647 w 57"/>
                <a:gd name="T59" fmla="*/ 2147483647 h 63"/>
                <a:gd name="T60" fmla="*/ 2147483647 w 57"/>
                <a:gd name="T61" fmla="*/ 2147483647 h 63"/>
                <a:gd name="T62" fmla="*/ 2147483647 w 57"/>
                <a:gd name="T63" fmla="*/ 2147483647 h 63"/>
                <a:gd name="T64" fmla="*/ 2147483647 w 57"/>
                <a:gd name="T65" fmla="*/ 2147483647 h 63"/>
                <a:gd name="T66" fmla="*/ 2147483647 w 57"/>
                <a:gd name="T67" fmla="*/ 2147483647 h 63"/>
                <a:gd name="T68" fmla="*/ 2147483647 w 57"/>
                <a:gd name="T69" fmla="*/ 2147483647 h 63"/>
                <a:gd name="T70" fmla="*/ 2147483647 w 57"/>
                <a:gd name="T71" fmla="*/ 2147483647 h 63"/>
                <a:gd name="T72" fmla="*/ 2147483647 w 57"/>
                <a:gd name="T73" fmla="*/ 2147483647 h 63"/>
                <a:gd name="T74" fmla="*/ 0 w 57"/>
                <a:gd name="T75" fmla="*/ 2147483647 h 6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7"/>
                <a:gd name="T115" fmla="*/ 0 h 63"/>
                <a:gd name="T116" fmla="*/ 57 w 57"/>
                <a:gd name="T117" fmla="*/ 63 h 6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7" h="63">
                  <a:moveTo>
                    <a:pt x="0" y="11"/>
                  </a:moveTo>
                  <a:lnTo>
                    <a:pt x="5" y="55"/>
                  </a:lnTo>
                  <a:lnTo>
                    <a:pt x="6" y="55"/>
                  </a:lnTo>
                  <a:lnTo>
                    <a:pt x="8" y="56"/>
                  </a:lnTo>
                  <a:lnTo>
                    <a:pt x="10" y="55"/>
                  </a:lnTo>
                  <a:lnTo>
                    <a:pt x="12" y="57"/>
                  </a:lnTo>
                  <a:lnTo>
                    <a:pt x="13" y="59"/>
                  </a:lnTo>
                  <a:lnTo>
                    <a:pt x="15" y="60"/>
                  </a:lnTo>
                  <a:lnTo>
                    <a:pt x="18" y="60"/>
                  </a:lnTo>
                  <a:lnTo>
                    <a:pt x="21" y="62"/>
                  </a:lnTo>
                  <a:lnTo>
                    <a:pt x="22" y="61"/>
                  </a:lnTo>
                  <a:lnTo>
                    <a:pt x="23" y="60"/>
                  </a:lnTo>
                  <a:lnTo>
                    <a:pt x="25" y="61"/>
                  </a:lnTo>
                  <a:lnTo>
                    <a:pt x="27" y="61"/>
                  </a:lnTo>
                  <a:lnTo>
                    <a:pt x="28" y="61"/>
                  </a:lnTo>
                  <a:lnTo>
                    <a:pt x="29" y="60"/>
                  </a:lnTo>
                  <a:lnTo>
                    <a:pt x="29" y="59"/>
                  </a:lnTo>
                  <a:lnTo>
                    <a:pt x="31" y="58"/>
                  </a:lnTo>
                  <a:lnTo>
                    <a:pt x="31" y="59"/>
                  </a:lnTo>
                  <a:lnTo>
                    <a:pt x="33" y="61"/>
                  </a:lnTo>
                  <a:lnTo>
                    <a:pt x="34" y="62"/>
                  </a:lnTo>
                  <a:lnTo>
                    <a:pt x="36" y="63"/>
                  </a:lnTo>
                  <a:lnTo>
                    <a:pt x="38" y="63"/>
                  </a:lnTo>
                  <a:lnTo>
                    <a:pt x="39" y="61"/>
                  </a:lnTo>
                  <a:lnTo>
                    <a:pt x="40" y="60"/>
                  </a:lnTo>
                  <a:lnTo>
                    <a:pt x="40" y="58"/>
                  </a:lnTo>
                  <a:lnTo>
                    <a:pt x="40" y="56"/>
                  </a:lnTo>
                  <a:lnTo>
                    <a:pt x="41" y="52"/>
                  </a:lnTo>
                  <a:lnTo>
                    <a:pt x="42" y="52"/>
                  </a:lnTo>
                  <a:lnTo>
                    <a:pt x="44" y="54"/>
                  </a:lnTo>
                  <a:lnTo>
                    <a:pt x="45" y="52"/>
                  </a:lnTo>
                  <a:lnTo>
                    <a:pt x="45" y="51"/>
                  </a:lnTo>
                  <a:lnTo>
                    <a:pt x="46" y="48"/>
                  </a:lnTo>
                  <a:lnTo>
                    <a:pt x="47" y="47"/>
                  </a:lnTo>
                  <a:lnTo>
                    <a:pt x="47" y="46"/>
                  </a:lnTo>
                  <a:lnTo>
                    <a:pt x="48" y="45"/>
                  </a:lnTo>
                  <a:lnTo>
                    <a:pt x="49" y="45"/>
                  </a:lnTo>
                  <a:lnTo>
                    <a:pt x="51" y="44"/>
                  </a:lnTo>
                  <a:lnTo>
                    <a:pt x="53" y="41"/>
                  </a:lnTo>
                  <a:lnTo>
                    <a:pt x="54" y="41"/>
                  </a:lnTo>
                  <a:lnTo>
                    <a:pt x="55" y="39"/>
                  </a:lnTo>
                  <a:lnTo>
                    <a:pt x="55" y="37"/>
                  </a:lnTo>
                  <a:lnTo>
                    <a:pt x="55" y="36"/>
                  </a:lnTo>
                  <a:lnTo>
                    <a:pt x="55" y="35"/>
                  </a:lnTo>
                  <a:lnTo>
                    <a:pt x="56" y="34"/>
                  </a:lnTo>
                  <a:lnTo>
                    <a:pt x="57" y="27"/>
                  </a:lnTo>
                  <a:lnTo>
                    <a:pt x="54" y="26"/>
                  </a:lnTo>
                  <a:lnTo>
                    <a:pt x="56" y="25"/>
                  </a:lnTo>
                  <a:lnTo>
                    <a:pt x="55" y="23"/>
                  </a:lnTo>
                  <a:lnTo>
                    <a:pt x="56" y="22"/>
                  </a:lnTo>
                  <a:lnTo>
                    <a:pt x="57" y="22"/>
                  </a:lnTo>
                  <a:lnTo>
                    <a:pt x="53" y="0"/>
                  </a:lnTo>
                  <a:lnTo>
                    <a:pt x="46" y="3"/>
                  </a:lnTo>
                  <a:lnTo>
                    <a:pt x="44" y="5"/>
                  </a:lnTo>
                  <a:lnTo>
                    <a:pt x="42" y="6"/>
                  </a:lnTo>
                  <a:lnTo>
                    <a:pt x="39" y="10"/>
                  </a:lnTo>
                  <a:lnTo>
                    <a:pt x="37" y="10"/>
                  </a:lnTo>
                  <a:lnTo>
                    <a:pt x="36" y="10"/>
                  </a:lnTo>
                  <a:lnTo>
                    <a:pt x="34" y="10"/>
                  </a:lnTo>
                  <a:lnTo>
                    <a:pt x="33" y="11"/>
                  </a:lnTo>
                  <a:lnTo>
                    <a:pt x="30" y="13"/>
                  </a:lnTo>
                  <a:lnTo>
                    <a:pt x="29" y="13"/>
                  </a:lnTo>
                  <a:lnTo>
                    <a:pt x="27" y="12"/>
                  </a:lnTo>
                  <a:lnTo>
                    <a:pt x="26" y="13"/>
                  </a:lnTo>
                  <a:lnTo>
                    <a:pt x="25" y="12"/>
                  </a:lnTo>
                  <a:lnTo>
                    <a:pt x="26" y="11"/>
                  </a:lnTo>
                  <a:lnTo>
                    <a:pt x="25" y="11"/>
                  </a:lnTo>
                  <a:lnTo>
                    <a:pt x="23" y="11"/>
                  </a:lnTo>
                  <a:lnTo>
                    <a:pt x="19" y="9"/>
                  </a:lnTo>
                  <a:lnTo>
                    <a:pt x="18" y="9"/>
                  </a:lnTo>
                  <a:lnTo>
                    <a:pt x="17" y="10"/>
                  </a:lnTo>
                  <a:lnTo>
                    <a:pt x="17" y="9"/>
                  </a:lnTo>
                  <a:lnTo>
                    <a:pt x="0" y="11"/>
                  </a:lnTo>
                  <a:close/>
                </a:path>
              </a:pathLst>
            </a:custGeom>
            <a:solidFill>
              <a:srgbClr val="0000A0"/>
            </a:solidFill>
            <a:ln w="12700" cmpd="sng">
              <a:solidFill>
                <a:schemeClr val="tx1"/>
              </a:solidFill>
              <a:prstDash val="solid"/>
              <a:round/>
              <a:headEnd/>
              <a:tailEnd/>
            </a:ln>
          </p:spPr>
          <p:txBody>
            <a:bodyPr/>
            <a:lstStyle/>
            <a:p>
              <a:pPr algn="ctr"/>
              <a:endParaRPr lang="en-US"/>
            </a:p>
          </p:txBody>
        </p:sp>
        <p:sp>
          <p:nvSpPr>
            <p:cNvPr id="32793" name="Freeform 17"/>
            <p:cNvSpPr>
              <a:spLocks/>
            </p:cNvSpPr>
            <p:nvPr/>
          </p:nvSpPr>
          <p:spPr bwMode="auto">
            <a:xfrm>
              <a:off x="4141" y="2179"/>
              <a:ext cx="610" cy="249"/>
            </a:xfrm>
            <a:custGeom>
              <a:avLst/>
              <a:gdLst>
                <a:gd name="T0" fmla="*/ 2147483647 w 119"/>
                <a:gd name="T1" fmla="*/ 2147483647 h 51"/>
                <a:gd name="T2" fmla="*/ 2147483647 w 119"/>
                <a:gd name="T3" fmla="*/ 2147483647 h 51"/>
                <a:gd name="T4" fmla="*/ 2147483647 w 119"/>
                <a:gd name="T5" fmla="*/ 2147483647 h 51"/>
                <a:gd name="T6" fmla="*/ 2147483647 w 119"/>
                <a:gd name="T7" fmla="*/ 2147483647 h 51"/>
                <a:gd name="T8" fmla="*/ 2147483647 w 119"/>
                <a:gd name="T9" fmla="*/ 2147483647 h 51"/>
                <a:gd name="T10" fmla="*/ 2147483647 w 119"/>
                <a:gd name="T11" fmla="*/ 2147483647 h 51"/>
                <a:gd name="T12" fmla="*/ 2147483647 w 119"/>
                <a:gd name="T13" fmla="*/ 2147483647 h 51"/>
                <a:gd name="T14" fmla="*/ 2147483647 w 119"/>
                <a:gd name="T15" fmla="*/ 2147483647 h 51"/>
                <a:gd name="T16" fmla="*/ 2147483647 w 119"/>
                <a:gd name="T17" fmla="*/ 2147483647 h 51"/>
                <a:gd name="T18" fmla="*/ 2147483647 w 119"/>
                <a:gd name="T19" fmla="*/ 2147483647 h 51"/>
                <a:gd name="T20" fmla="*/ 2147483647 w 119"/>
                <a:gd name="T21" fmla="*/ 2147483647 h 51"/>
                <a:gd name="T22" fmla="*/ 2147483647 w 119"/>
                <a:gd name="T23" fmla="*/ 2147483647 h 51"/>
                <a:gd name="T24" fmla="*/ 2147483647 w 119"/>
                <a:gd name="T25" fmla="*/ 2147483647 h 51"/>
                <a:gd name="T26" fmla="*/ 2147483647 w 119"/>
                <a:gd name="T27" fmla="*/ 2147483647 h 51"/>
                <a:gd name="T28" fmla="*/ 2147483647 w 119"/>
                <a:gd name="T29" fmla="*/ 2147483647 h 51"/>
                <a:gd name="T30" fmla="*/ 2147483647 w 119"/>
                <a:gd name="T31" fmla="*/ 2147483647 h 51"/>
                <a:gd name="T32" fmla="*/ 2147483647 w 119"/>
                <a:gd name="T33" fmla="*/ 2147483647 h 51"/>
                <a:gd name="T34" fmla="*/ 2147483647 w 119"/>
                <a:gd name="T35" fmla="*/ 2147483647 h 51"/>
                <a:gd name="T36" fmla="*/ 2147483647 w 119"/>
                <a:gd name="T37" fmla="*/ 2147483647 h 51"/>
                <a:gd name="T38" fmla="*/ 2147483647 w 119"/>
                <a:gd name="T39" fmla="*/ 2147483647 h 51"/>
                <a:gd name="T40" fmla="*/ 2147483647 w 119"/>
                <a:gd name="T41" fmla="*/ 2147483647 h 51"/>
                <a:gd name="T42" fmla="*/ 2147483647 w 119"/>
                <a:gd name="T43" fmla="*/ 2147483647 h 51"/>
                <a:gd name="T44" fmla="*/ 2147483647 w 119"/>
                <a:gd name="T45" fmla="*/ 2147483647 h 51"/>
                <a:gd name="T46" fmla="*/ 2147483647 w 119"/>
                <a:gd name="T47" fmla="*/ 2147483647 h 51"/>
                <a:gd name="T48" fmla="*/ 2147483647 w 119"/>
                <a:gd name="T49" fmla="*/ 2147483647 h 51"/>
                <a:gd name="T50" fmla="*/ 2147483647 w 119"/>
                <a:gd name="T51" fmla="*/ 2147483647 h 51"/>
                <a:gd name="T52" fmla="*/ 2147483647 w 119"/>
                <a:gd name="T53" fmla="*/ 2147483647 h 51"/>
                <a:gd name="T54" fmla="*/ 2147483647 w 119"/>
                <a:gd name="T55" fmla="*/ 2147483647 h 51"/>
                <a:gd name="T56" fmla="*/ 2147483647 w 119"/>
                <a:gd name="T57" fmla="*/ 2147483647 h 51"/>
                <a:gd name="T58" fmla="*/ 2147483647 w 119"/>
                <a:gd name="T59" fmla="*/ 2147483647 h 51"/>
                <a:gd name="T60" fmla="*/ 2147483647 w 119"/>
                <a:gd name="T61" fmla="*/ 2147483647 h 51"/>
                <a:gd name="T62" fmla="*/ 2147483647 w 119"/>
                <a:gd name="T63" fmla="*/ 2147483647 h 51"/>
                <a:gd name="T64" fmla="*/ 2147483647 w 119"/>
                <a:gd name="T65" fmla="*/ 2147483647 h 51"/>
                <a:gd name="T66" fmla="*/ 2147483647 w 119"/>
                <a:gd name="T67" fmla="*/ 2147483647 h 51"/>
                <a:gd name="T68" fmla="*/ 2147483647 w 119"/>
                <a:gd name="T69" fmla="*/ 2147483647 h 51"/>
                <a:gd name="T70" fmla="*/ 2147483647 w 119"/>
                <a:gd name="T71" fmla="*/ 2147483647 h 51"/>
                <a:gd name="T72" fmla="*/ 2147483647 w 119"/>
                <a:gd name="T73" fmla="*/ 2147483647 h 51"/>
                <a:gd name="T74" fmla="*/ 2147483647 w 119"/>
                <a:gd name="T75" fmla="*/ 2147483647 h 51"/>
                <a:gd name="T76" fmla="*/ 2147483647 w 119"/>
                <a:gd name="T77" fmla="*/ 2147483647 h 51"/>
                <a:gd name="T78" fmla="*/ 2147483647 w 119"/>
                <a:gd name="T79" fmla="*/ 2147483647 h 51"/>
                <a:gd name="T80" fmla="*/ 2147483647 w 119"/>
                <a:gd name="T81" fmla="*/ 2147483647 h 51"/>
                <a:gd name="T82" fmla="*/ 2147483647 w 119"/>
                <a:gd name="T83" fmla="*/ 2147483647 h 51"/>
                <a:gd name="T84" fmla="*/ 2147483647 w 119"/>
                <a:gd name="T85" fmla="*/ 2147483647 h 51"/>
                <a:gd name="T86" fmla="*/ 2147483647 w 119"/>
                <a:gd name="T87" fmla="*/ 2147483647 h 51"/>
                <a:gd name="T88" fmla="*/ 2147483647 w 119"/>
                <a:gd name="T89" fmla="*/ 2147483647 h 51"/>
                <a:gd name="T90" fmla="*/ 2147483647 w 119"/>
                <a:gd name="T91" fmla="*/ 2147483647 h 51"/>
                <a:gd name="T92" fmla="*/ 2147483647 w 119"/>
                <a:gd name="T93" fmla="*/ 2147483647 h 51"/>
                <a:gd name="T94" fmla="*/ 2147483647 w 119"/>
                <a:gd name="T95" fmla="*/ 2147483647 h 51"/>
                <a:gd name="T96" fmla="*/ 2147483647 w 119"/>
                <a:gd name="T97" fmla="*/ 2147483647 h 51"/>
                <a:gd name="T98" fmla="*/ 0 w 119"/>
                <a:gd name="T99" fmla="*/ 2147483647 h 5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19"/>
                <a:gd name="T151" fmla="*/ 0 h 51"/>
                <a:gd name="T152" fmla="*/ 119 w 119"/>
                <a:gd name="T153" fmla="*/ 51 h 5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19" h="51">
                  <a:moveTo>
                    <a:pt x="0" y="45"/>
                  </a:moveTo>
                  <a:lnTo>
                    <a:pt x="1" y="41"/>
                  </a:lnTo>
                  <a:lnTo>
                    <a:pt x="2" y="41"/>
                  </a:lnTo>
                  <a:lnTo>
                    <a:pt x="3" y="40"/>
                  </a:lnTo>
                  <a:lnTo>
                    <a:pt x="4" y="39"/>
                  </a:lnTo>
                  <a:lnTo>
                    <a:pt x="3" y="38"/>
                  </a:lnTo>
                  <a:lnTo>
                    <a:pt x="4" y="37"/>
                  </a:lnTo>
                  <a:lnTo>
                    <a:pt x="5" y="36"/>
                  </a:lnTo>
                  <a:lnTo>
                    <a:pt x="8" y="35"/>
                  </a:lnTo>
                  <a:lnTo>
                    <a:pt x="11" y="34"/>
                  </a:lnTo>
                  <a:lnTo>
                    <a:pt x="14" y="31"/>
                  </a:lnTo>
                  <a:lnTo>
                    <a:pt x="15" y="31"/>
                  </a:lnTo>
                  <a:lnTo>
                    <a:pt x="17" y="29"/>
                  </a:lnTo>
                  <a:lnTo>
                    <a:pt x="18" y="27"/>
                  </a:lnTo>
                  <a:lnTo>
                    <a:pt x="19" y="27"/>
                  </a:lnTo>
                  <a:lnTo>
                    <a:pt x="20" y="27"/>
                  </a:lnTo>
                  <a:lnTo>
                    <a:pt x="20" y="26"/>
                  </a:lnTo>
                  <a:lnTo>
                    <a:pt x="21" y="25"/>
                  </a:lnTo>
                  <a:lnTo>
                    <a:pt x="22" y="26"/>
                  </a:lnTo>
                  <a:lnTo>
                    <a:pt x="23" y="25"/>
                  </a:lnTo>
                  <a:lnTo>
                    <a:pt x="25" y="23"/>
                  </a:lnTo>
                  <a:lnTo>
                    <a:pt x="26" y="23"/>
                  </a:lnTo>
                  <a:lnTo>
                    <a:pt x="28" y="23"/>
                  </a:lnTo>
                  <a:lnTo>
                    <a:pt x="31" y="19"/>
                  </a:lnTo>
                  <a:lnTo>
                    <a:pt x="32" y="18"/>
                  </a:lnTo>
                  <a:lnTo>
                    <a:pt x="33" y="17"/>
                  </a:lnTo>
                  <a:lnTo>
                    <a:pt x="33" y="16"/>
                  </a:lnTo>
                  <a:lnTo>
                    <a:pt x="33" y="14"/>
                  </a:lnTo>
                  <a:lnTo>
                    <a:pt x="33" y="13"/>
                  </a:lnTo>
                  <a:lnTo>
                    <a:pt x="37" y="12"/>
                  </a:lnTo>
                  <a:lnTo>
                    <a:pt x="37" y="13"/>
                  </a:lnTo>
                  <a:lnTo>
                    <a:pt x="40" y="13"/>
                  </a:lnTo>
                  <a:lnTo>
                    <a:pt x="42" y="12"/>
                  </a:lnTo>
                  <a:lnTo>
                    <a:pt x="78" y="7"/>
                  </a:lnTo>
                  <a:lnTo>
                    <a:pt x="112" y="0"/>
                  </a:lnTo>
                  <a:lnTo>
                    <a:pt x="113" y="1"/>
                  </a:lnTo>
                  <a:lnTo>
                    <a:pt x="114" y="2"/>
                  </a:lnTo>
                  <a:lnTo>
                    <a:pt x="115" y="3"/>
                  </a:lnTo>
                  <a:lnTo>
                    <a:pt x="116" y="5"/>
                  </a:lnTo>
                  <a:lnTo>
                    <a:pt x="116" y="6"/>
                  </a:lnTo>
                  <a:lnTo>
                    <a:pt x="115" y="5"/>
                  </a:lnTo>
                  <a:lnTo>
                    <a:pt x="114" y="5"/>
                  </a:lnTo>
                  <a:lnTo>
                    <a:pt x="113" y="5"/>
                  </a:lnTo>
                  <a:lnTo>
                    <a:pt x="112" y="5"/>
                  </a:lnTo>
                  <a:lnTo>
                    <a:pt x="113" y="6"/>
                  </a:lnTo>
                  <a:lnTo>
                    <a:pt x="110" y="8"/>
                  </a:lnTo>
                  <a:lnTo>
                    <a:pt x="109" y="8"/>
                  </a:lnTo>
                  <a:lnTo>
                    <a:pt x="108" y="10"/>
                  </a:lnTo>
                  <a:lnTo>
                    <a:pt x="106" y="10"/>
                  </a:lnTo>
                  <a:lnTo>
                    <a:pt x="105" y="11"/>
                  </a:lnTo>
                  <a:lnTo>
                    <a:pt x="105" y="12"/>
                  </a:lnTo>
                  <a:lnTo>
                    <a:pt x="106" y="12"/>
                  </a:lnTo>
                  <a:lnTo>
                    <a:pt x="108" y="11"/>
                  </a:lnTo>
                  <a:lnTo>
                    <a:pt x="111" y="10"/>
                  </a:lnTo>
                  <a:lnTo>
                    <a:pt x="112" y="9"/>
                  </a:lnTo>
                  <a:lnTo>
                    <a:pt x="114" y="9"/>
                  </a:lnTo>
                  <a:lnTo>
                    <a:pt x="114" y="10"/>
                  </a:lnTo>
                  <a:lnTo>
                    <a:pt x="114" y="11"/>
                  </a:lnTo>
                  <a:lnTo>
                    <a:pt x="115" y="12"/>
                  </a:lnTo>
                  <a:lnTo>
                    <a:pt x="115" y="11"/>
                  </a:lnTo>
                  <a:lnTo>
                    <a:pt x="116" y="11"/>
                  </a:lnTo>
                  <a:lnTo>
                    <a:pt x="117" y="9"/>
                  </a:lnTo>
                  <a:lnTo>
                    <a:pt x="118" y="9"/>
                  </a:lnTo>
                  <a:lnTo>
                    <a:pt x="119" y="11"/>
                  </a:lnTo>
                  <a:lnTo>
                    <a:pt x="119" y="14"/>
                  </a:lnTo>
                  <a:lnTo>
                    <a:pt x="119" y="15"/>
                  </a:lnTo>
                  <a:lnTo>
                    <a:pt x="117" y="16"/>
                  </a:lnTo>
                  <a:lnTo>
                    <a:pt x="117" y="17"/>
                  </a:lnTo>
                  <a:lnTo>
                    <a:pt x="117" y="18"/>
                  </a:lnTo>
                  <a:lnTo>
                    <a:pt x="115" y="19"/>
                  </a:lnTo>
                  <a:lnTo>
                    <a:pt x="114" y="19"/>
                  </a:lnTo>
                  <a:lnTo>
                    <a:pt x="113" y="20"/>
                  </a:lnTo>
                  <a:lnTo>
                    <a:pt x="111" y="20"/>
                  </a:lnTo>
                  <a:lnTo>
                    <a:pt x="110" y="20"/>
                  </a:lnTo>
                  <a:lnTo>
                    <a:pt x="109" y="19"/>
                  </a:lnTo>
                  <a:lnTo>
                    <a:pt x="109" y="18"/>
                  </a:lnTo>
                  <a:lnTo>
                    <a:pt x="108" y="18"/>
                  </a:lnTo>
                  <a:lnTo>
                    <a:pt x="108" y="20"/>
                  </a:lnTo>
                  <a:lnTo>
                    <a:pt x="108" y="21"/>
                  </a:lnTo>
                  <a:lnTo>
                    <a:pt x="108" y="22"/>
                  </a:lnTo>
                  <a:lnTo>
                    <a:pt x="109" y="22"/>
                  </a:lnTo>
                  <a:lnTo>
                    <a:pt x="110" y="23"/>
                  </a:lnTo>
                  <a:lnTo>
                    <a:pt x="110" y="24"/>
                  </a:lnTo>
                  <a:lnTo>
                    <a:pt x="107" y="28"/>
                  </a:lnTo>
                  <a:lnTo>
                    <a:pt x="105" y="27"/>
                  </a:lnTo>
                  <a:lnTo>
                    <a:pt x="104" y="27"/>
                  </a:lnTo>
                  <a:lnTo>
                    <a:pt x="104" y="28"/>
                  </a:lnTo>
                  <a:lnTo>
                    <a:pt x="105" y="29"/>
                  </a:lnTo>
                  <a:lnTo>
                    <a:pt x="108" y="28"/>
                  </a:lnTo>
                  <a:lnTo>
                    <a:pt x="110" y="28"/>
                  </a:lnTo>
                  <a:lnTo>
                    <a:pt x="112" y="27"/>
                  </a:lnTo>
                  <a:lnTo>
                    <a:pt x="112" y="26"/>
                  </a:lnTo>
                  <a:lnTo>
                    <a:pt x="113" y="26"/>
                  </a:lnTo>
                  <a:lnTo>
                    <a:pt x="114" y="27"/>
                  </a:lnTo>
                  <a:lnTo>
                    <a:pt x="113" y="29"/>
                  </a:lnTo>
                  <a:lnTo>
                    <a:pt x="111" y="31"/>
                  </a:lnTo>
                  <a:lnTo>
                    <a:pt x="109" y="32"/>
                  </a:lnTo>
                  <a:lnTo>
                    <a:pt x="108" y="32"/>
                  </a:lnTo>
                  <a:lnTo>
                    <a:pt x="105" y="32"/>
                  </a:lnTo>
                  <a:lnTo>
                    <a:pt x="103" y="36"/>
                  </a:lnTo>
                  <a:lnTo>
                    <a:pt x="102" y="37"/>
                  </a:lnTo>
                  <a:lnTo>
                    <a:pt x="99" y="39"/>
                  </a:lnTo>
                  <a:lnTo>
                    <a:pt x="97" y="41"/>
                  </a:lnTo>
                  <a:lnTo>
                    <a:pt x="96" y="44"/>
                  </a:lnTo>
                  <a:lnTo>
                    <a:pt x="95" y="48"/>
                  </a:lnTo>
                  <a:lnTo>
                    <a:pt x="95" y="49"/>
                  </a:lnTo>
                  <a:lnTo>
                    <a:pt x="93" y="50"/>
                  </a:lnTo>
                  <a:lnTo>
                    <a:pt x="88" y="51"/>
                  </a:lnTo>
                  <a:lnTo>
                    <a:pt x="87" y="51"/>
                  </a:lnTo>
                  <a:lnTo>
                    <a:pt x="69" y="39"/>
                  </a:lnTo>
                  <a:lnTo>
                    <a:pt x="54" y="41"/>
                  </a:lnTo>
                  <a:lnTo>
                    <a:pt x="53" y="39"/>
                  </a:lnTo>
                  <a:lnTo>
                    <a:pt x="50" y="36"/>
                  </a:lnTo>
                  <a:lnTo>
                    <a:pt x="49" y="37"/>
                  </a:lnTo>
                  <a:lnTo>
                    <a:pt x="49" y="36"/>
                  </a:lnTo>
                  <a:lnTo>
                    <a:pt x="49" y="35"/>
                  </a:lnTo>
                  <a:lnTo>
                    <a:pt x="31" y="37"/>
                  </a:lnTo>
                  <a:lnTo>
                    <a:pt x="30" y="37"/>
                  </a:lnTo>
                  <a:lnTo>
                    <a:pt x="30" y="38"/>
                  </a:lnTo>
                  <a:lnTo>
                    <a:pt x="26" y="40"/>
                  </a:lnTo>
                  <a:lnTo>
                    <a:pt x="25" y="40"/>
                  </a:lnTo>
                  <a:lnTo>
                    <a:pt x="21" y="42"/>
                  </a:lnTo>
                  <a:lnTo>
                    <a:pt x="0" y="45"/>
                  </a:lnTo>
                  <a:close/>
                </a:path>
              </a:pathLst>
            </a:custGeom>
            <a:solidFill>
              <a:srgbClr val="0000A0"/>
            </a:solidFill>
            <a:ln w="12700" cmpd="sng">
              <a:solidFill>
                <a:schemeClr val="tx1"/>
              </a:solidFill>
              <a:prstDash val="solid"/>
              <a:round/>
              <a:headEnd/>
              <a:tailEnd/>
            </a:ln>
          </p:spPr>
          <p:txBody>
            <a:bodyPr/>
            <a:lstStyle/>
            <a:p>
              <a:pPr algn="ctr"/>
              <a:endParaRPr lang="en-US"/>
            </a:p>
          </p:txBody>
        </p:sp>
        <p:sp>
          <p:nvSpPr>
            <p:cNvPr id="32794" name="Freeform 18"/>
            <p:cNvSpPr>
              <a:spLocks/>
            </p:cNvSpPr>
            <p:nvPr/>
          </p:nvSpPr>
          <p:spPr bwMode="auto">
            <a:xfrm>
              <a:off x="3962" y="2716"/>
              <a:ext cx="630" cy="453"/>
            </a:xfrm>
            <a:custGeom>
              <a:avLst/>
              <a:gdLst>
                <a:gd name="T0" fmla="*/ 0 w 123"/>
                <a:gd name="T1" fmla="*/ 2147483647 h 93"/>
                <a:gd name="T2" fmla="*/ 0 w 123"/>
                <a:gd name="T3" fmla="*/ 2147483647 h 93"/>
                <a:gd name="T4" fmla="*/ 2147483647 w 123"/>
                <a:gd name="T5" fmla="*/ 2147483647 h 93"/>
                <a:gd name="T6" fmla="*/ 2147483647 w 123"/>
                <a:gd name="T7" fmla="*/ 2147483647 h 93"/>
                <a:gd name="T8" fmla="*/ 2147483647 w 123"/>
                <a:gd name="T9" fmla="*/ 2147483647 h 93"/>
                <a:gd name="T10" fmla="*/ 2147483647 w 123"/>
                <a:gd name="T11" fmla="*/ 2147483647 h 93"/>
                <a:gd name="T12" fmla="*/ 2147483647 w 123"/>
                <a:gd name="T13" fmla="*/ 2147483647 h 93"/>
                <a:gd name="T14" fmla="*/ 2147483647 w 123"/>
                <a:gd name="T15" fmla="*/ 2147483647 h 93"/>
                <a:gd name="T16" fmla="*/ 2147483647 w 123"/>
                <a:gd name="T17" fmla="*/ 2147483647 h 93"/>
                <a:gd name="T18" fmla="*/ 2147483647 w 123"/>
                <a:gd name="T19" fmla="*/ 2147483647 h 93"/>
                <a:gd name="T20" fmla="*/ 2147483647 w 123"/>
                <a:gd name="T21" fmla="*/ 2147483647 h 93"/>
                <a:gd name="T22" fmla="*/ 2147483647 w 123"/>
                <a:gd name="T23" fmla="*/ 2147483647 h 93"/>
                <a:gd name="T24" fmla="*/ 2147483647 w 123"/>
                <a:gd name="T25" fmla="*/ 2147483647 h 93"/>
                <a:gd name="T26" fmla="*/ 2147483647 w 123"/>
                <a:gd name="T27" fmla="*/ 2147483647 h 93"/>
                <a:gd name="T28" fmla="*/ 2147483647 w 123"/>
                <a:gd name="T29" fmla="*/ 2147483647 h 93"/>
                <a:gd name="T30" fmla="*/ 2147483647 w 123"/>
                <a:gd name="T31" fmla="*/ 2147483647 h 93"/>
                <a:gd name="T32" fmla="*/ 2147483647 w 123"/>
                <a:gd name="T33" fmla="*/ 2147483647 h 93"/>
                <a:gd name="T34" fmla="*/ 2147483647 w 123"/>
                <a:gd name="T35" fmla="*/ 2147483647 h 93"/>
                <a:gd name="T36" fmla="*/ 2147483647 w 123"/>
                <a:gd name="T37" fmla="*/ 2147483647 h 93"/>
                <a:gd name="T38" fmla="*/ 2147483647 w 123"/>
                <a:gd name="T39" fmla="*/ 2147483647 h 93"/>
                <a:gd name="T40" fmla="*/ 2147483647 w 123"/>
                <a:gd name="T41" fmla="*/ 2147483647 h 93"/>
                <a:gd name="T42" fmla="*/ 2147483647 w 123"/>
                <a:gd name="T43" fmla="*/ 2147483647 h 93"/>
                <a:gd name="T44" fmla="*/ 2147483647 w 123"/>
                <a:gd name="T45" fmla="*/ 2147483647 h 93"/>
                <a:gd name="T46" fmla="*/ 2147483647 w 123"/>
                <a:gd name="T47" fmla="*/ 2147483647 h 93"/>
                <a:gd name="T48" fmla="*/ 2147483647 w 123"/>
                <a:gd name="T49" fmla="*/ 2147483647 h 93"/>
                <a:gd name="T50" fmla="*/ 2147483647 w 123"/>
                <a:gd name="T51" fmla="*/ 2147483647 h 93"/>
                <a:gd name="T52" fmla="*/ 2147483647 w 123"/>
                <a:gd name="T53" fmla="*/ 2147483647 h 93"/>
                <a:gd name="T54" fmla="*/ 2147483647 w 123"/>
                <a:gd name="T55" fmla="*/ 2147483647 h 93"/>
                <a:gd name="T56" fmla="*/ 2147483647 w 123"/>
                <a:gd name="T57" fmla="*/ 2147483647 h 93"/>
                <a:gd name="T58" fmla="*/ 2147483647 w 123"/>
                <a:gd name="T59" fmla="*/ 2147483647 h 93"/>
                <a:gd name="T60" fmla="*/ 2147483647 w 123"/>
                <a:gd name="T61" fmla="*/ 2147483647 h 93"/>
                <a:gd name="T62" fmla="*/ 2147483647 w 123"/>
                <a:gd name="T63" fmla="*/ 2147483647 h 93"/>
                <a:gd name="T64" fmla="*/ 2147483647 w 123"/>
                <a:gd name="T65" fmla="*/ 2147483647 h 93"/>
                <a:gd name="T66" fmla="*/ 2147483647 w 123"/>
                <a:gd name="T67" fmla="*/ 2147483647 h 93"/>
                <a:gd name="T68" fmla="*/ 2147483647 w 123"/>
                <a:gd name="T69" fmla="*/ 2147483647 h 93"/>
                <a:gd name="T70" fmla="*/ 2147483647 w 123"/>
                <a:gd name="T71" fmla="*/ 2147483647 h 93"/>
                <a:gd name="T72" fmla="*/ 2147483647 w 123"/>
                <a:gd name="T73" fmla="*/ 2147483647 h 93"/>
                <a:gd name="T74" fmla="*/ 2147483647 w 123"/>
                <a:gd name="T75" fmla="*/ 2147483647 h 93"/>
                <a:gd name="T76" fmla="*/ 2147483647 w 123"/>
                <a:gd name="T77" fmla="*/ 2147483647 h 93"/>
                <a:gd name="T78" fmla="*/ 2147483647 w 123"/>
                <a:gd name="T79" fmla="*/ 2147483647 h 93"/>
                <a:gd name="T80" fmla="*/ 2147483647 w 123"/>
                <a:gd name="T81" fmla="*/ 2147483647 h 93"/>
                <a:gd name="T82" fmla="*/ 2147483647 w 123"/>
                <a:gd name="T83" fmla="*/ 2147483647 h 93"/>
                <a:gd name="T84" fmla="*/ 2147483647 w 123"/>
                <a:gd name="T85" fmla="*/ 2147483647 h 93"/>
                <a:gd name="T86" fmla="*/ 2147483647 w 123"/>
                <a:gd name="T87" fmla="*/ 2147483647 h 93"/>
                <a:gd name="T88" fmla="*/ 2147483647 w 123"/>
                <a:gd name="T89" fmla="*/ 2147483647 h 93"/>
                <a:gd name="T90" fmla="*/ 2147483647 w 123"/>
                <a:gd name="T91" fmla="*/ 2147483647 h 93"/>
                <a:gd name="T92" fmla="*/ 2147483647 w 123"/>
                <a:gd name="T93" fmla="*/ 2147483647 h 93"/>
                <a:gd name="T94" fmla="*/ 2147483647 w 123"/>
                <a:gd name="T95" fmla="*/ 2147483647 h 93"/>
                <a:gd name="T96" fmla="*/ 2147483647 w 123"/>
                <a:gd name="T97" fmla="*/ 2147483647 h 93"/>
                <a:gd name="T98" fmla="*/ 2147483647 w 123"/>
                <a:gd name="T99" fmla="*/ 2147483647 h 93"/>
                <a:gd name="T100" fmla="*/ 2147483647 w 123"/>
                <a:gd name="T101" fmla="*/ 2147483647 h 93"/>
                <a:gd name="T102" fmla="*/ 2147483647 w 123"/>
                <a:gd name="T103" fmla="*/ 2147483647 h 93"/>
                <a:gd name="T104" fmla="*/ 2147483647 w 123"/>
                <a:gd name="T105" fmla="*/ 2147483647 h 93"/>
                <a:gd name="T106" fmla="*/ 2147483647 w 123"/>
                <a:gd name="T107" fmla="*/ 2147483647 h 93"/>
                <a:gd name="T108" fmla="*/ 2147483647 w 123"/>
                <a:gd name="T109" fmla="*/ 2147483647 h 93"/>
                <a:gd name="T110" fmla="*/ 2147483647 w 123"/>
                <a:gd name="T111" fmla="*/ 2147483647 h 93"/>
                <a:gd name="T112" fmla="*/ 2147483647 w 123"/>
                <a:gd name="T113" fmla="*/ 2147483647 h 93"/>
                <a:gd name="T114" fmla="*/ 2147483647 w 123"/>
                <a:gd name="T115" fmla="*/ 2147483647 h 93"/>
                <a:gd name="T116" fmla="*/ 2147483647 w 123"/>
                <a:gd name="T117" fmla="*/ 2147483647 h 93"/>
                <a:gd name="T118" fmla="*/ 2147483647 w 123"/>
                <a:gd name="T119" fmla="*/ 2147483647 h 9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23"/>
                <a:gd name="T181" fmla="*/ 0 h 93"/>
                <a:gd name="T182" fmla="*/ 123 w 123"/>
                <a:gd name="T183" fmla="*/ 93 h 9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23" h="93">
                  <a:moveTo>
                    <a:pt x="38" y="3"/>
                  </a:moveTo>
                  <a:lnTo>
                    <a:pt x="0" y="7"/>
                  </a:lnTo>
                  <a:lnTo>
                    <a:pt x="0" y="8"/>
                  </a:lnTo>
                  <a:lnTo>
                    <a:pt x="0" y="9"/>
                  </a:lnTo>
                  <a:lnTo>
                    <a:pt x="0" y="10"/>
                  </a:lnTo>
                  <a:lnTo>
                    <a:pt x="1" y="12"/>
                  </a:lnTo>
                  <a:lnTo>
                    <a:pt x="2" y="12"/>
                  </a:lnTo>
                  <a:lnTo>
                    <a:pt x="4" y="13"/>
                  </a:lnTo>
                  <a:lnTo>
                    <a:pt x="4" y="14"/>
                  </a:lnTo>
                  <a:lnTo>
                    <a:pt x="3" y="15"/>
                  </a:lnTo>
                  <a:lnTo>
                    <a:pt x="3" y="16"/>
                  </a:lnTo>
                  <a:lnTo>
                    <a:pt x="4" y="16"/>
                  </a:lnTo>
                  <a:lnTo>
                    <a:pt x="4" y="17"/>
                  </a:lnTo>
                  <a:lnTo>
                    <a:pt x="3" y="18"/>
                  </a:lnTo>
                  <a:lnTo>
                    <a:pt x="3" y="19"/>
                  </a:lnTo>
                  <a:lnTo>
                    <a:pt x="4" y="19"/>
                  </a:lnTo>
                  <a:lnTo>
                    <a:pt x="6" y="18"/>
                  </a:lnTo>
                  <a:lnTo>
                    <a:pt x="7" y="18"/>
                  </a:lnTo>
                  <a:lnTo>
                    <a:pt x="7" y="16"/>
                  </a:lnTo>
                  <a:lnTo>
                    <a:pt x="8" y="15"/>
                  </a:lnTo>
                  <a:lnTo>
                    <a:pt x="9" y="15"/>
                  </a:lnTo>
                  <a:lnTo>
                    <a:pt x="10" y="15"/>
                  </a:lnTo>
                  <a:lnTo>
                    <a:pt x="10" y="16"/>
                  </a:lnTo>
                  <a:lnTo>
                    <a:pt x="9" y="17"/>
                  </a:lnTo>
                  <a:lnTo>
                    <a:pt x="10" y="17"/>
                  </a:lnTo>
                  <a:lnTo>
                    <a:pt x="12" y="16"/>
                  </a:lnTo>
                  <a:lnTo>
                    <a:pt x="19" y="14"/>
                  </a:lnTo>
                  <a:lnTo>
                    <a:pt x="20" y="14"/>
                  </a:lnTo>
                  <a:lnTo>
                    <a:pt x="20" y="15"/>
                  </a:lnTo>
                  <a:lnTo>
                    <a:pt x="19" y="16"/>
                  </a:lnTo>
                  <a:lnTo>
                    <a:pt x="22" y="16"/>
                  </a:lnTo>
                  <a:lnTo>
                    <a:pt x="25" y="17"/>
                  </a:lnTo>
                  <a:lnTo>
                    <a:pt x="28" y="19"/>
                  </a:lnTo>
                  <a:lnTo>
                    <a:pt x="29" y="19"/>
                  </a:lnTo>
                  <a:lnTo>
                    <a:pt x="29" y="18"/>
                  </a:lnTo>
                  <a:lnTo>
                    <a:pt x="30" y="18"/>
                  </a:lnTo>
                  <a:lnTo>
                    <a:pt x="31" y="19"/>
                  </a:lnTo>
                  <a:lnTo>
                    <a:pt x="32" y="19"/>
                  </a:lnTo>
                  <a:lnTo>
                    <a:pt x="32" y="20"/>
                  </a:lnTo>
                  <a:lnTo>
                    <a:pt x="31" y="20"/>
                  </a:lnTo>
                  <a:lnTo>
                    <a:pt x="32" y="20"/>
                  </a:lnTo>
                  <a:lnTo>
                    <a:pt x="36" y="23"/>
                  </a:lnTo>
                  <a:lnTo>
                    <a:pt x="36" y="24"/>
                  </a:lnTo>
                  <a:lnTo>
                    <a:pt x="36" y="25"/>
                  </a:lnTo>
                  <a:lnTo>
                    <a:pt x="35" y="26"/>
                  </a:lnTo>
                  <a:lnTo>
                    <a:pt x="35" y="25"/>
                  </a:lnTo>
                  <a:lnTo>
                    <a:pt x="34" y="25"/>
                  </a:lnTo>
                  <a:lnTo>
                    <a:pt x="34" y="26"/>
                  </a:lnTo>
                  <a:lnTo>
                    <a:pt x="35" y="27"/>
                  </a:lnTo>
                  <a:lnTo>
                    <a:pt x="40" y="25"/>
                  </a:lnTo>
                  <a:lnTo>
                    <a:pt x="41" y="24"/>
                  </a:lnTo>
                  <a:lnTo>
                    <a:pt x="43" y="24"/>
                  </a:lnTo>
                  <a:lnTo>
                    <a:pt x="47" y="21"/>
                  </a:lnTo>
                  <a:lnTo>
                    <a:pt x="50" y="21"/>
                  </a:lnTo>
                  <a:lnTo>
                    <a:pt x="50" y="20"/>
                  </a:lnTo>
                  <a:lnTo>
                    <a:pt x="49" y="19"/>
                  </a:lnTo>
                  <a:lnTo>
                    <a:pt x="50" y="18"/>
                  </a:lnTo>
                  <a:lnTo>
                    <a:pt x="55" y="17"/>
                  </a:lnTo>
                  <a:lnTo>
                    <a:pt x="61" y="20"/>
                  </a:lnTo>
                  <a:lnTo>
                    <a:pt x="61" y="21"/>
                  </a:lnTo>
                  <a:lnTo>
                    <a:pt x="63" y="23"/>
                  </a:lnTo>
                  <a:lnTo>
                    <a:pt x="65" y="25"/>
                  </a:lnTo>
                  <a:lnTo>
                    <a:pt x="69" y="28"/>
                  </a:lnTo>
                  <a:lnTo>
                    <a:pt x="69" y="29"/>
                  </a:lnTo>
                  <a:lnTo>
                    <a:pt x="71" y="30"/>
                  </a:lnTo>
                  <a:lnTo>
                    <a:pt x="74" y="30"/>
                  </a:lnTo>
                  <a:lnTo>
                    <a:pt x="76" y="34"/>
                  </a:lnTo>
                  <a:lnTo>
                    <a:pt x="77" y="35"/>
                  </a:lnTo>
                  <a:lnTo>
                    <a:pt x="77" y="36"/>
                  </a:lnTo>
                  <a:lnTo>
                    <a:pt x="78" y="39"/>
                  </a:lnTo>
                  <a:lnTo>
                    <a:pt x="77" y="43"/>
                  </a:lnTo>
                  <a:lnTo>
                    <a:pt x="76" y="48"/>
                  </a:lnTo>
                  <a:lnTo>
                    <a:pt x="76" y="51"/>
                  </a:lnTo>
                  <a:lnTo>
                    <a:pt x="77" y="53"/>
                  </a:lnTo>
                  <a:lnTo>
                    <a:pt x="80" y="54"/>
                  </a:lnTo>
                  <a:lnTo>
                    <a:pt x="80" y="53"/>
                  </a:lnTo>
                  <a:lnTo>
                    <a:pt x="80" y="52"/>
                  </a:lnTo>
                  <a:lnTo>
                    <a:pt x="79" y="50"/>
                  </a:lnTo>
                  <a:lnTo>
                    <a:pt x="79" y="49"/>
                  </a:lnTo>
                  <a:lnTo>
                    <a:pt x="80" y="49"/>
                  </a:lnTo>
                  <a:lnTo>
                    <a:pt x="82" y="51"/>
                  </a:lnTo>
                  <a:lnTo>
                    <a:pt x="82" y="50"/>
                  </a:lnTo>
                  <a:lnTo>
                    <a:pt x="83" y="50"/>
                  </a:lnTo>
                  <a:lnTo>
                    <a:pt x="84" y="51"/>
                  </a:lnTo>
                  <a:lnTo>
                    <a:pt x="83" y="52"/>
                  </a:lnTo>
                  <a:lnTo>
                    <a:pt x="83" y="53"/>
                  </a:lnTo>
                  <a:lnTo>
                    <a:pt x="82" y="54"/>
                  </a:lnTo>
                  <a:lnTo>
                    <a:pt x="81" y="57"/>
                  </a:lnTo>
                  <a:lnTo>
                    <a:pt x="80" y="57"/>
                  </a:lnTo>
                  <a:lnTo>
                    <a:pt x="80" y="59"/>
                  </a:lnTo>
                  <a:lnTo>
                    <a:pt x="81" y="59"/>
                  </a:lnTo>
                  <a:lnTo>
                    <a:pt x="83" y="61"/>
                  </a:lnTo>
                  <a:lnTo>
                    <a:pt x="85" y="66"/>
                  </a:lnTo>
                  <a:lnTo>
                    <a:pt x="89" y="68"/>
                  </a:lnTo>
                  <a:lnTo>
                    <a:pt x="89" y="67"/>
                  </a:lnTo>
                  <a:lnTo>
                    <a:pt x="90" y="67"/>
                  </a:lnTo>
                  <a:lnTo>
                    <a:pt x="91" y="69"/>
                  </a:lnTo>
                  <a:lnTo>
                    <a:pt x="91" y="70"/>
                  </a:lnTo>
                  <a:lnTo>
                    <a:pt x="92" y="73"/>
                  </a:lnTo>
                  <a:lnTo>
                    <a:pt x="94" y="74"/>
                  </a:lnTo>
                  <a:lnTo>
                    <a:pt x="95" y="74"/>
                  </a:lnTo>
                  <a:lnTo>
                    <a:pt x="98" y="81"/>
                  </a:lnTo>
                  <a:lnTo>
                    <a:pt x="99" y="82"/>
                  </a:lnTo>
                  <a:lnTo>
                    <a:pt x="102" y="83"/>
                  </a:lnTo>
                  <a:lnTo>
                    <a:pt x="104" y="83"/>
                  </a:lnTo>
                  <a:lnTo>
                    <a:pt x="108" y="88"/>
                  </a:lnTo>
                  <a:lnTo>
                    <a:pt x="110" y="90"/>
                  </a:lnTo>
                  <a:lnTo>
                    <a:pt x="111" y="90"/>
                  </a:lnTo>
                  <a:lnTo>
                    <a:pt x="111" y="91"/>
                  </a:lnTo>
                  <a:lnTo>
                    <a:pt x="110" y="91"/>
                  </a:lnTo>
                  <a:lnTo>
                    <a:pt x="109" y="91"/>
                  </a:lnTo>
                  <a:lnTo>
                    <a:pt x="109" y="92"/>
                  </a:lnTo>
                  <a:lnTo>
                    <a:pt x="110" y="93"/>
                  </a:lnTo>
                  <a:lnTo>
                    <a:pt x="112" y="93"/>
                  </a:lnTo>
                  <a:lnTo>
                    <a:pt x="113" y="92"/>
                  </a:lnTo>
                  <a:lnTo>
                    <a:pt x="114" y="92"/>
                  </a:lnTo>
                  <a:lnTo>
                    <a:pt x="120" y="90"/>
                  </a:lnTo>
                  <a:lnTo>
                    <a:pt x="121" y="88"/>
                  </a:lnTo>
                  <a:lnTo>
                    <a:pt x="121" y="87"/>
                  </a:lnTo>
                  <a:lnTo>
                    <a:pt x="121" y="84"/>
                  </a:lnTo>
                  <a:lnTo>
                    <a:pt x="121" y="82"/>
                  </a:lnTo>
                  <a:lnTo>
                    <a:pt x="122" y="79"/>
                  </a:lnTo>
                  <a:lnTo>
                    <a:pt x="123" y="80"/>
                  </a:lnTo>
                  <a:lnTo>
                    <a:pt x="122" y="74"/>
                  </a:lnTo>
                  <a:lnTo>
                    <a:pt x="122" y="71"/>
                  </a:lnTo>
                  <a:lnTo>
                    <a:pt x="122" y="66"/>
                  </a:lnTo>
                  <a:lnTo>
                    <a:pt x="121" y="61"/>
                  </a:lnTo>
                  <a:lnTo>
                    <a:pt x="120" y="60"/>
                  </a:lnTo>
                  <a:lnTo>
                    <a:pt x="116" y="54"/>
                  </a:lnTo>
                  <a:lnTo>
                    <a:pt x="113" y="48"/>
                  </a:lnTo>
                  <a:lnTo>
                    <a:pt x="110" y="44"/>
                  </a:lnTo>
                  <a:lnTo>
                    <a:pt x="110" y="43"/>
                  </a:lnTo>
                  <a:lnTo>
                    <a:pt x="109" y="40"/>
                  </a:lnTo>
                  <a:lnTo>
                    <a:pt x="109" y="39"/>
                  </a:lnTo>
                  <a:lnTo>
                    <a:pt x="110" y="38"/>
                  </a:lnTo>
                  <a:lnTo>
                    <a:pt x="110" y="37"/>
                  </a:lnTo>
                  <a:lnTo>
                    <a:pt x="106" y="31"/>
                  </a:lnTo>
                  <a:lnTo>
                    <a:pt x="103" y="29"/>
                  </a:lnTo>
                  <a:lnTo>
                    <a:pt x="102" y="28"/>
                  </a:lnTo>
                  <a:lnTo>
                    <a:pt x="101" y="27"/>
                  </a:lnTo>
                  <a:lnTo>
                    <a:pt x="99" y="24"/>
                  </a:lnTo>
                  <a:lnTo>
                    <a:pt x="95" y="17"/>
                  </a:lnTo>
                  <a:lnTo>
                    <a:pt x="94" y="14"/>
                  </a:lnTo>
                  <a:lnTo>
                    <a:pt x="92" y="8"/>
                  </a:lnTo>
                  <a:lnTo>
                    <a:pt x="92" y="7"/>
                  </a:lnTo>
                  <a:lnTo>
                    <a:pt x="91" y="7"/>
                  </a:lnTo>
                  <a:lnTo>
                    <a:pt x="90" y="6"/>
                  </a:lnTo>
                  <a:lnTo>
                    <a:pt x="90" y="2"/>
                  </a:lnTo>
                  <a:lnTo>
                    <a:pt x="89" y="1"/>
                  </a:lnTo>
                  <a:lnTo>
                    <a:pt x="88" y="1"/>
                  </a:lnTo>
                  <a:lnTo>
                    <a:pt x="86" y="1"/>
                  </a:lnTo>
                  <a:lnTo>
                    <a:pt x="83" y="0"/>
                  </a:lnTo>
                  <a:lnTo>
                    <a:pt x="82" y="1"/>
                  </a:lnTo>
                  <a:lnTo>
                    <a:pt x="82" y="2"/>
                  </a:lnTo>
                  <a:lnTo>
                    <a:pt x="81" y="3"/>
                  </a:lnTo>
                  <a:lnTo>
                    <a:pt x="82" y="7"/>
                  </a:lnTo>
                  <a:lnTo>
                    <a:pt x="82" y="9"/>
                  </a:lnTo>
                  <a:lnTo>
                    <a:pt x="80" y="8"/>
                  </a:lnTo>
                  <a:lnTo>
                    <a:pt x="79" y="6"/>
                  </a:lnTo>
                  <a:lnTo>
                    <a:pt x="40" y="8"/>
                  </a:lnTo>
                  <a:lnTo>
                    <a:pt x="39" y="7"/>
                  </a:lnTo>
                  <a:lnTo>
                    <a:pt x="39" y="6"/>
                  </a:lnTo>
                  <a:lnTo>
                    <a:pt x="38" y="4"/>
                  </a:lnTo>
                  <a:lnTo>
                    <a:pt x="38" y="3"/>
                  </a:lnTo>
                  <a:close/>
                </a:path>
              </a:pathLst>
            </a:custGeom>
            <a:solidFill>
              <a:srgbClr val="0000A0"/>
            </a:solidFill>
            <a:ln w="12700" cmpd="sng">
              <a:solidFill>
                <a:schemeClr val="tx1"/>
              </a:solidFill>
              <a:prstDash val="solid"/>
              <a:round/>
              <a:headEnd/>
              <a:tailEnd/>
            </a:ln>
          </p:spPr>
          <p:txBody>
            <a:bodyPr/>
            <a:lstStyle/>
            <a:p>
              <a:pPr algn="ctr"/>
              <a:endParaRPr lang="en-US"/>
            </a:p>
          </p:txBody>
        </p:sp>
        <p:sp>
          <p:nvSpPr>
            <p:cNvPr id="32795" name="Freeform 19"/>
            <p:cNvSpPr>
              <a:spLocks/>
            </p:cNvSpPr>
            <p:nvPr/>
          </p:nvSpPr>
          <p:spPr bwMode="auto">
            <a:xfrm>
              <a:off x="4243" y="1896"/>
              <a:ext cx="313" cy="293"/>
            </a:xfrm>
            <a:custGeom>
              <a:avLst/>
              <a:gdLst>
                <a:gd name="T0" fmla="*/ 2147483647 w 61"/>
                <a:gd name="T1" fmla="*/ 0 h 60"/>
                <a:gd name="T2" fmla="*/ 2147483647 w 61"/>
                <a:gd name="T3" fmla="*/ 2147483647 h 60"/>
                <a:gd name="T4" fmla="*/ 2147483647 w 61"/>
                <a:gd name="T5" fmla="*/ 2147483647 h 60"/>
                <a:gd name="T6" fmla="*/ 2147483647 w 61"/>
                <a:gd name="T7" fmla="*/ 2147483647 h 60"/>
                <a:gd name="T8" fmla="*/ 2147483647 w 61"/>
                <a:gd name="T9" fmla="*/ 2147483647 h 60"/>
                <a:gd name="T10" fmla="*/ 2147483647 w 61"/>
                <a:gd name="T11" fmla="*/ 2147483647 h 60"/>
                <a:gd name="T12" fmla="*/ 2147483647 w 61"/>
                <a:gd name="T13" fmla="*/ 2147483647 h 60"/>
                <a:gd name="T14" fmla="*/ 2147483647 w 61"/>
                <a:gd name="T15" fmla="*/ 2147483647 h 60"/>
                <a:gd name="T16" fmla="*/ 2147483647 w 61"/>
                <a:gd name="T17" fmla="*/ 2147483647 h 60"/>
                <a:gd name="T18" fmla="*/ 2147483647 w 61"/>
                <a:gd name="T19" fmla="*/ 2147483647 h 60"/>
                <a:gd name="T20" fmla="*/ 2147483647 w 61"/>
                <a:gd name="T21" fmla="*/ 2147483647 h 60"/>
                <a:gd name="T22" fmla="*/ 2147483647 w 61"/>
                <a:gd name="T23" fmla="*/ 2147483647 h 60"/>
                <a:gd name="T24" fmla="*/ 2147483647 w 61"/>
                <a:gd name="T25" fmla="*/ 2147483647 h 60"/>
                <a:gd name="T26" fmla="*/ 2147483647 w 61"/>
                <a:gd name="T27" fmla="*/ 2147483647 h 60"/>
                <a:gd name="T28" fmla="*/ 2147483647 w 61"/>
                <a:gd name="T29" fmla="*/ 2147483647 h 60"/>
                <a:gd name="T30" fmla="*/ 0 w 61"/>
                <a:gd name="T31" fmla="*/ 2147483647 h 60"/>
                <a:gd name="T32" fmla="*/ 0 w 61"/>
                <a:gd name="T33" fmla="*/ 2147483647 h 60"/>
                <a:gd name="T34" fmla="*/ 2147483647 w 61"/>
                <a:gd name="T35" fmla="*/ 2147483647 h 60"/>
                <a:gd name="T36" fmla="*/ 2147483647 w 61"/>
                <a:gd name="T37" fmla="*/ 2147483647 h 60"/>
                <a:gd name="T38" fmla="*/ 2147483647 w 61"/>
                <a:gd name="T39" fmla="*/ 2147483647 h 60"/>
                <a:gd name="T40" fmla="*/ 2147483647 w 61"/>
                <a:gd name="T41" fmla="*/ 2147483647 h 60"/>
                <a:gd name="T42" fmla="*/ 2147483647 w 61"/>
                <a:gd name="T43" fmla="*/ 2147483647 h 60"/>
                <a:gd name="T44" fmla="*/ 2147483647 w 61"/>
                <a:gd name="T45" fmla="*/ 2147483647 h 60"/>
                <a:gd name="T46" fmla="*/ 2147483647 w 61"/>
                <a:gd name="T47" fmla="*/ 2147483647 h 60"/>
                <a:gd name="T48" fmla="*/ 2147483647 w 61"/>
                <a:gd name="T49" fmla="*/ 2147483647 h 60"/>
                <a:gd name="T50" fmla="*/ 2147483647 w 61"/>
                <a:gd name="T51" fmla="*/ 2147483647 h 60"/>
                <a:gd name="T52" fmla="*/ 2147483647 w 61"/>
                <a:gd name="T53" fmla="*/ 2147483647 h 60"/>
                <a:gd name="T54" fmla="*/ 2147483647 w 61"/>
                <a:gd name="T55" fmla="*/ 2147483647 h 60"/>
                <a:gd name="T56" fmla="*/ 2147483647 w 61"/>
                <a:gd name="T57" fmla="*/ 2147483647 h 60"/>
                <a:gd name="T58" fmla="*/ 2147483647 w 61"/>
                <a:gd name="T59" fmla="*/ 2147483647 h 60"/>
                <a:gd name="T60" fmla="*/ 2147483647 w 61"/>
                <a:gd name="T61" fmla="*/ 2147483647 h 60"/>
                <a:gd name="T62" fmla="*/ 2147483647 w 61"/>
                <a:gd name="T63" fmla="*/ 2147483647 h 60"/>
                <a:gd name="T64" fmla="*/ 2147483647 w 61"/>
                <a:gd name="T65" fmla="*/ 2147483647 h 60"/>
                <a:gd name="T66" fmla="*/ 2147483647 w 61"/>
                <a:gd name="T67" fmla="*/ 2147483647 h 60"/>
                <a:gd name="T68" fmla="*/ 2147483647 w 61"/>
                <a:gd name="T69" fmla="*/ 2147483647 h 60"/>
                <a:gd name="T70" fmla="*/ 2147483647 w 61"/>
                <a:gd name="T71" fmla="*/ 2147483647 h 60"/>
                <a:gd name="T72" fmla="*/ 2147483647 w 61"/>
                <a:gd name="T73" fmla="*/ 2147483647 h 60"/>
                <a:gd name="T74" fmla="*/ 2147483647 w 61"/>
                <a:gd name="T75" fmla="*/ 2147483647 h 60"/>
                <a:gd name="T76" fmla="*/ 2147483647 w 61"/>
                <a:gd name="T77" fmla="*/ 2147483647 h 60"/>
                <a:gd name="T78" fmla="*/ 2147483647 w 61"/>
                <a:gd name="T79" fmla="*/ 2147483647 h 60"/>
                <a:gd name="T80" fmla="*/ 2147483647 w 61"/>
                <a:gd name="T81" fmla="*/ 2147483647 h 60"/>
                <a:gd name="T82" fmla="*/ 2147483647 w 61"/>
                <a:gd name="T83" fmla="*/ 2147483647 h 60"/>
                <a:gd name="T84" fmla="*/ 2147483647 w 61"/>
                <a:gd name="T85" fmla="*/ 2147483647 h 60"/>
                <a:gd name="T86" fmla="*/ 2147483647 w 61"/>
                <a:gd name="T87" fmla="*/ 2147483647 h 60"/>
                <a:gd name="T88" fmla="*/ 2147483647 w 61"/>
                <a:gd name="T89" fmla="*/ 2147483647 h 60"/>
                <a:gd name="T90" fmla="*/ 2147483647 w 61"/>
                <a:gd name="T91" fmla="*/ 2147483647 h 60"/>
                <a:gd name="T92" fmla="*/ 2147483647 w 61"/>
                <a:gd name="T93" fmla="*/ 2147483647 h 60"/>
                <a:gd name="T94" fmla="*/ 2147483647 w 61"/>
                <a:gd name="T95" fmla="*/ 2147483647 h 60"/>
                <a:gd name="T96" fmla="*/ 2147483647 w 61"/>
                <a:gd name="T97" fmla="*/ 2147483647 h 60"/>
                <a:gd name="T98" fmla="*/ 2147483647 w 61"/>
                <a:gd name="T99" fmla="*/ 2147483647 h 60"/>
                <a:gd name="T100" fmla="*/ 2147483647 w 61"/>
                <a:gd name="T101" fmla="*/ 2147483647 h 60"/>
                <a:gd name="T102" fmla="*/ 2147483647 w 61"/>
                <a:gd name="T103" fmla="*/ 2147483647 h 60"/>
                <a:gd name="T104" fmla="*/ 2147483647 w 61"/>
                <a:gd name="T105" fmla="*/ 2147483647 h 60"/>
                <a:gd name="T106" fmla="*/ 2147483647 w 61"/>
                <a:gd name="T107" fmla="*/ 2147483647 h 60"/>
                <a:gd name="T108" fmla="*/ 2147483647 w 61"/>
                <a:gd name="T109" fmla="*/ 0 h 6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1"/>
                <a:gd name="T166" fmla="*/ 0 h 60"/>
                <a:gd name="T167" fmla="*/ 61 w 61"/>
                <a:gd name="T168" fmla="*/ 60 h 6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1" h="60">
                  <a:moveTo>
                    <a:pt x="21" y="0"/>
                  </a:moveTo>
                  <a:lnTo>
                    <a:pt x="20" y="0"/>
                  </a:lnTo>
                  <a:lnTo>
                    <a:pt x="19" y="1"/>
                  </a:lnTo>
                  <a:lnTo>
                    <a:pt x="20" y="3"/>
                  </a:lnTo>
                  <a:lnTo>
                    <a:pt x="18" y="4"/>
                  </a:lnTo>
                  <a:lnTo>
                    <a:pt x="21" y="5"/>
                  </a:lnTo>
                  <a:lnTo>
                    <a:pt x="20" y="12"/>
                  </a:lnTo>
                  <a:lnTo>
                    <a:pt x="19" y="13"/>
                  </a:lnTo>
                  <a:lnTo>
                    <a:pt x="19" y="14"/>
                  </a:lnTo>
                  <a:lnTo>
                    <a:pt x="19" y="15"/>
                  </a:lnTo>
                  <a:lnTo>
                    <a:pt x="19" y="17"/>
                  </a:lnTo>
                  <a:lnTo>
                    <a:pt x="18" y="19"/>
                  </a:lnTo>
                  <a:lnTo>
                    <a:pt x="17" y="19"/>
                  </a:lnTo>
                  <a:lnTo>
                    <a:pt x="15" y="22"/>
                  </a:lnTo>
                  <a:lnTo>
                    <a:pt x="13" y="23"/>
                  </a:lnTo>
                  <a:lnTo>
                    <a:pt x="12" y="23"/>
                  </a:lnTo>
                  <a:lnTo>
                    <a:pt x="11" y="24"/>
                  </a:lnTo>
                  <a:lnTo>
                    <a:pt x="11" y="25"/>
                  </a:lnTo>
                  <a:lnTo>
                    <a:pt x="10" y="26"/>
                  </a:lnTo>
                  <a:lnTo>
                    <a:pt x="9" y="29"/>
                  </a:lnTo>
                  <a:lnTo>
                    <a:pt x="9" y="30"/>
                  </a:lnTo>
                  <a:lnTo>
                    <a:pt x="8" y="32"/>
                  </a:lnTo>
                  <a:lnTo>
                    <a:pt x="6" y="30"/>
                  </a:lnTo>
                  <a:lnTo>
                    <a:pt x="5" y="30"/>
                  </a:lnTo>
                  <a:lnTo>
                    <a:pt x="4" y="34"/>
                  </a:lnTo>
                  <a:lnTo>
                    <a:pt x="4" y="36"/>
                  </a:lnTo>
                  <a:lnTo>
                    <a:pt x="4" y="38"/>
                  </a:lnTo>
                  <a:lnTo>
                    <a:pt x="3" y="39"/>
                  </a:lnTo>
                  <a:lnTo>
                    <a:pt x="2" y="41"/>
                  </a:lnTo>
                  <a:lnTo>
                    <a:pt x="0" y="41"/>
                  </a:lnTo>
                  <a:lnTo>
                    <a:pt x="0" y="43"/>
                  </a:lnTo>
                  <a:lnTo>
                    <a:pt x="0" y="45"/>
                  </a:lnTo>
                  <a:lnTo>
                    <a:pt x="0" y="46"/>
                  </a:lnTo>
                  <a:lnTo>
                    <a:pt x="1" y="47"/>
                  </a:lnTo>
                  <a:lnTo>
                    <a:pt x="3" y="51"/>
                  </a:lnTo>
                  <a:lnTo>
                    <a:pt x="5" y="53"/>
                  </a:lnTo>
                  <a:lnTo>
                    <a:pt x="6" y="54"/>
                  </a:lnTo>
                  <a:lnTo>
                    <a:pt x="6" y="53"/>
                  </a:lnTo>
                  <a:lnTo>
                    <a:pt x="8" y="54"/>
                  </a:lnTo>
                  <a:lnTo>
                    <a:pt x="8" y="55"/>
                  </a:lnTo>
                  <a:lnTo>
                    <a:pt x="9" y="55"/>
                  </a:lnTo>
                  <a:lnTo>
                    <a:pt x="10" y="55"/>
                  </a:lnTo>
                  <a:lnTo>
                    <a:pt x="11" y="56"/>
                  </a:lnTo>
                  <a:lnTo>
                    <a:pt x="10" y="57"/>
                  </a:lnTo>
                  <a:lnTo>
                    <a:pt x="12" y="59"/>
                  </a:lnTo>
                  <a:lnTo>
                    <a:pt x="15" y="60"/>
                  </a:lnTo>
                  <a:lnTo>
                    <a:pt x="17" y="60"/>
                  </a:lnTo>
                  <a:lnTo>
                    <a:pt x="18" y="59"/>
                  </a:lnTo>
                  <a:lnTo>
                    <a:pt x="18" y="58"/>
                  </a:lnTo>
                  <a:lnTo>
                    <a:pt x="19" y="57"/>
                  </a:lnTo>
                  <a:lnTo>
                    <a:pt x="20" y="58"/>
                  </a:lnTo>
                  <a:lnTo>
                    <a:pt x="21" y="59"/>
                  </a:lnTo>
                  <a:lnTo>
                    <a:pt x="22" y="58"/>
                  </a:lnTo>
                  <a:lnTo>
                    <a:pt x="25" y="57"/>
                  </a:lnTo>
                  <a:lnTo>
                    <a:pt x="26" y="55"/>
                  </a:lnTo>
                  <a:lnTo>
                    <a:pt x="27" y="56"/>
                  </a:lnTo>
                  <a:lnTo>
                    <a:pt x="30" y="53"/>
                  </a:lnTo>
                  <a:lnTo>
                    <a:pt x="31" y="54"/>
                  </a:lnTo>
                  <a:lnTo>
                    <a:pt x="33" y="51"/>
                  </a:lnTo>
                  <a:lnTo>
                    <a:pt x="32" y="50"/>
                  </a:lnTo>
                  <a:lnTo>
                    <a:pt x="33" y="48"/>
                  </a:lnTo>
                  <a:lnTo>
                    <a:pt x="35" y="43"/>
                  </a:lnTo>
                  <a:lnTo>
                    <a:pt x="38" y="32"/>
                  </a:lnTo>
                  <a:lnTo>
                    <a:pt x="40" y="33"/>
                  </a:lnTo>
                  <a:lnTo>
                    <a:pt x="40" y="34"/>
                  </a:lnTo>
                  <a:lnTo>
                    <a:pt x="41" y="35"/>
                  </a:lnTo>
                  <a:lnTo>
                    <a:pt x="43" y="34"/>
                  </a:lnTo>
                  <a:lnTo>
                    <a:pt x="44" y="32"/>
                  </a:lnTo>
                  <a:lnTo>
                    <a:pt x="45" y="28"/>
                  </a:lnTo>
                  <a:lnTo>
                    <a:pt x="46" y="27"/>
                  </a:lnTo>
                  <a:lnTo>
                    <a:pt x="48" y="27"/>
                  </a:lnTo>
                  <a:lnTo>
                    <a:pt x="49" y="25"/>
                  </a:lnTo>
                  <a:lnTo>
                    <a:pt x="50" y="25"/>
                  </a:lnTo>
                  <a:lnTo>
                    <a:pt x="51" y="23"/>
                  </a:lnTo>
                  <a:lnTo>
                    <a:pt x="51" y="21"/>
                  </a:lnTo>
                  <a:lnTo>
                    <a:pt x="52" y="20"/>
                  </a:lnTo>
                  <a:lnTo>
                    <a:pt x="52" y="19"/>
                  </a:lnTo>
                  <a:lnTo>
                    <a:pt x="52" y="16"/>
                  </a:lnTo>
                  <a:lnTo>
                    <a:pt x="52" y="15"/>
                  </a:lnTo>
                  <a:lnTo>
                    <a:pt x="53" y="15"/>
                  </a:lnTo>
                  <a:lnTo>
                    <a:pt x="59" y="19"/>
                  </a:lnTo>
                  <a:lnTo>
                    <a:pt x="60" y="19"/>
                  </a:lnTo>
                  <a:lnTo>
                    <a:pt x="61" y="16"/>
                  </a:lnTo>
                  <a:lnTo>
                    <a:pt x="59" y="13"/>
                  </a:lnTo>
                  <a:lnTo>
                    <a:pt x="59" y="12"/>
                  </a:lnTo>
                  <a:lnTo>
                    <a:pt x="58" y="11"/>
                  </a:lnTo>
                  <a:lnTo>
                    <a:pt x="57" y="12"/>
                  </a:lnTo>
                  <a:lnTo>
                    <a:pt x="56" y="11"/>
                  </a:lnTo>
                  <a:lnTo>
                    <a:pt x="55" y="11"/>
                  </a:lnTo>
                  <a:lnTo>
                    <a:pt x="51" y="12"/>
                  </a:lnTo>
                  <a:lnTo>
                    <a:pt x="50" y="13"/>
                  </a:lnTo>
                  <a:lnTo>
                    <a:pt x="49" y="14"/>
                  </a:lnTo>
                  <a:lnTo>
                    <a:pt x="47" y="14"/>
                  </a:lnTo>
                  <a:lnTo>
                    <a:pt x="46" y="13"/>
                  </a:lnTo>
                  <a:lnTo>
                    <a:pt x="46" y="15"/>
                  </a:lnTo>
                  <a:lnTo>
                    <a:pt x="45" y="15"/>
                  </a:lnTo>
                  <a:lnTo>
                    <a:pt x="44" y="17"/>
                  </a:lnTo>
                  <a:lnTo>
                    <a:pt x="42" y="17"/>
                  </a:lnTo>
                  <a:lnTo>
                    <a:pt x="40" y="20"/>
                  </a:lnTo>
                  <a:lnTo>
                    <a:pt x="39" y="20"/>
                  </a:lnTo>
                  <a:lnTo>
                    <a:pt x="38" y="21"/>
                  </a:lnTo>
                  <a:lnTo>
                    <a:pt x="36" y="13"/>
                  </a:lnTo>
                  <a:lnTo>
                    <a:pt x="23" y="15"/>
                  </a:lnTo>
                  <a:lnTo>
                    <a:pt x="21" y="0"/>
                  </a:lnTo>
                  <a:close/>
                </a:path>
              </a:pathLst>
            </a:custGeom>
            <a:solidFill>
              <a:srgbClr val="0000A0"/>
            </a:solidFill>
            <a:ln w="12700" cmpd="sng">
              <a:solidFill>
                <a:schemeClr val="tx1"/>
              </a:solidFill>
              <a:prstDash val="solid"/>
              <a:round/>
              <a:headEnd/>
              <a:tailEnd/>
            </a:ln>
          </p:spPr>
          <p:txBody>
            <a:bodyPr/>
            <a:lstStyle/>
            <a:p>
              <a:pPr algn="ctr"/>
              <a:endParaRPr lang="en-US"/>
            </a:p>
          </p:txBody>
        </p:sp>
        <p:sp>
          <p:nvSpPr>
            <p:cNvPr id="32796" name="Freeform 20"/>
            <p:cNvSpPr>
              <a:spLocks/>
            </p:cNvSpPr>
            <p:nvPr/>
          </p:nvSpPr>
          <p:spPr bwMode="auto">
            <a:xfrm>
              <a:off x="3433" y="2306"/>
              <a:ext cx="344" cy="302"/>
            </a:xfrm>
            <a:custGeom>
              <a:avLst/>
              <a:gdLst>
                <a:gd name="T0" fmla="*/ 0 w 67"/>
                <a:gd name="T1" fmla="*/ 2147483647 h 62"/>
                <a:gd name="T2" fmla="*/ 2147483647 w 67"/>
                <a:gd name="T3" fmla="*/ 0 h 62"/>
                <a:gd name="T4" fmla="*/ 2147483647 w 67"/>
                <a:gd name="T5" fmla="*/ 2147483647 h 62"/>
                <a:gd name="T6" fmla="*/ 2147483647 w 67"/>
                <a:gd name="T7" fmla="*/ 2147483647 h 62"/>
                <a:gd name="T8" fmla="*/ 2147483647 w 67"/>
                <a:gd name="T9" fmla="*/ 2147483647 h 62"/>
                <a:gd name="T10" fmla="*/ 2147483647 w 67"/>
                <a:gd name="T11" fmla="*/ 2147483647 h 62"/>
                <a:gd name="T12" fmla="*/ 2147483647 w 67"/>
                <a:gd name="T13" fmla="*/ 2147483647 h 62"/>
                <a:gd name="T14" fmla="*/ 2147483647 w 67"/>
                <a:gd name="T15" fmla="*/ 2147483647 h 62"/>
                <a:gd name="T16" fmla="*/ 2147483647 w 67"/>
                <a:gd name="T17" fmla="*/ 2147483647 h 62"/>
                <a:gd name="T18" fmla="*/ 2147483647 w 67"/>
                <a:gd name="T19" fmla="*/ 2147483647 h 62"/>
                <a:gd name="T20" fmla="*/ 2147483647 w 67"/>
                <a:gd name="T21" fmla="*/ 2147483647 h 62"/>
                <a:gd name="T22" fmla="*/ 2147483647 w 67"/>
                <a:gd name="T23" fmla="*/ 2147483647 h 62"/>
                <a:gd name="T24" fmla="*/ 2147483647 w 67"/>
                <a:gd name="T25" fmla="*/ 2147483647 h 62"/>
                <a:gd name="T26" fmla="*/ 2147483647 w 67"/>
                <a:gd name="T27" fmla="*/ 2147483647 h 62"/>
                <a:gd name="T28" fmla="*/ 2147483647 w 67"/>
                <a:gd name="T29" fmla="*/ 2147483647 h 62"/>
                <a:gd name="T30" fmla="*/ 2147483647 w 67"/>
                <a:gd name="T31" fmla="*/ 2147483647 h 62"/>
                <a:gd name="T32" fmla="*/ 2147483647 w 67"/>
                <a:gd name="T33" fmla="*/ 2147483647 h 62"/>
                <a:gd name="T34" fmla="*/ 2147483647 w 67"/>
                <a:gd name="T35" fmla="*/ 2147483647 h 62"/>
                <a:gd name="T36" fmla="*/ 2147483647 w 67"/>
                <a:gd name="T37" fmla="*/ 2147483647 h 62"/>
                <a:gd name="T38" fmla="*/ 2147483647 w 67"/>
                <a:gd name="T39" fmla="*/ 2147483647 h 62"/>
                <a:gd name="T40" fmla="*/ 2147483647 w 67"/>
                <a:gd name="T41" fmla="*/ 2147483647 h 62"/>
                <a:gd name="T42" fmla="*/ 2147483647 w 67"/>
                <a:gd name="T43" fmla="*/ 2147483647 h 62"/>
                <a:gd name="T44" fmla="*/ 2147483647 w 67"/>
                <a:gd name="T45" fmla="*/ 2147483647 h 62"/>
                <a:gd name="T46" fmla="*/ 2147483647 w 67"/>
                <a:gd name="T47" fmla="*/ 2147483647 h 62"/>
                <a:gd name="T48" fmla="*/ 2147483647 w 67"/>
                <a:gd name="T49" fmla="*/ 2147483647 h 62"/>
                <a:gd name="T50" fmla="*/ 2147483647 w 67"/>
                <a:gd name="T51" fmla="*/ 2147483647 h 62"/>
                <a:gd name="T52" fmla="*/ 2147483647 w 67"/>
                <a:gd name="T53" fmla="*/ 2147483647 h 62"/>
                <a:gd name="T54" fmla="*/ 2147483647 w 67"/>
                <a:gd name="T55" fmla="*/ 2147483647 h 62"/>
                <a:gd name="T56" fmla="*/ 2147483647 w 67"/>
                <a:gd name="T57" fmla="*/ 2147483647 h 62"/>
                <a:gd name="T58" fmla="*/ 2147483647 w 67"/>
                <a:gd name="T59" fmla="*/ 2147483647 h 62"/>
                <a:gd name="T60" fmla="*/ 2147483647 w 67"/>
                <a:gd name="T61" fmla="*/ 2147483647 h 62"/>
                <a:gd name="T62" fmla="*/ 2147483647 w 67"/>
                <a:gd name="T63" fmla="*/ 2147483647 h 62"/>
                <a:gd name="T64" fmla="*/ 2147483647 w 67"/>
                <a:gd name="T65" fmla="*/ 2147483647 h 62"/>
                <a:gd name="T66" fmla="*/ 2147483647 w 67"/>
                <a:gd name="T67" fmla="*/ 2147483647 h 62"/>
                <a:gd name="T68" fmla="*/ 2147483647 w 67"/>
                <a:gd name="T69" fmla="*/ 2147483647 h 62"/>
                <a:gd name="T70" fmla="*/ 2147483647 w 67"/>
                <a:gd name="T71" fmla="*/ 2147483647 h 62"/>
                <a:gd name="T72" fmla="*/ 2147483647 w 67"/>
                <a:gd name="T73" fmla="*/ 2147483647 h 62"/>
                <a:gd name="T74" fmla="*/ 2147483647 w 67"/>
                <a:gd name="T75" fmla="*/ 2147483647 h 62"/>
                <a:gd name="T76" fmla="*/ 2147483647 w 67"/>
                <a:gd name="T77" fmla="*/ 2147483647 h 62"/>
                <a:gd name="T78" fmla="*/ 2147483647 w 67"/>
                <a:gd name="T79" fmla="*/ 2147483647 h 62"/>
                <a:gd name="T80" fmla="*/ 2147483647 w 67"/>
                <a:gd name="T81" fmla="*/ 2147483647 h 62"/>
                <a:gd name="T82" fmla="*/ 2147483647 w 67"/>
                <a:gd name="T83" fmla="*/ 2147483647 h 62"/>
                <a:gd name="T84" fmla="*/ 2147483647 w 67"/>
                <a:gd name="T85" fmla="*/ 2147483647 h 62"/>
                <a:gd name="T86" fmla="*/ 2147483647 w 67"/>
                <a:gd name="T87" fmla="*/ 2147483647 h 62"/>
                <a:gd name="T88" fmla="*/ 2147483647 w 67"/>
                <a:gd name="T89" fmla="*/ 2147483647 h 62"/>
                <a:gd name="T90" fmla="*/ 2147483647 w 67"/>
                <a:gd name="T91" fmla="*/ 2147483647 h 62"/>
                <a:gd name="T92" fmla="*/ 2147483647 w 67"/>
                <a:gd name="T93" fmla="*/ 2147483647 h 62"/>
                <a:gd name="T94" fmla="*/ 2147483647 w 67"/>
                <a:gd name="T95" fmla="*/ 2147483647 h 62"/>
                <a:gd name="T96" fmla="*/ 0 w 67"/>
                <a:gd name="T97" fmla="*/ 2147483647 h 62"/>
                <a:gd name="T98" fmla="*/ 0 w 67"/>
                <a:gd name="T99" fmla="*/ 2147483647 h 6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7"/>
                <a:gd name="T151" fmla="*/ 0 h 62"/>
                <a:gd name="T152" fmla="*/ 67 w 67"/>
                <a:gd name="T153" fmla="*/ 62 h 6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7" h="62">
                  <a:moveTo>
                    <a:pt x="0" y="3"/>
                  </a:moveTo>
                  <a:lnTo>
                    <a:pt x="60" y="0"/>
                  </a:lnTo>
                  <a:lnTo>
                    <a:pt x="60" y="1"/>
                  </a:lnTo>
                  <a:lnTo>
                    <a:pt x="61" y="2"/>
                  </a:lnTo>
                  <a:lnTo>
                    <a:pt x="62" y="3"/>
                  </a:lnTo>
                  <a:lnTo>
                    <a:pt x="61" y="5"/>
                  </a:lnTo>
                  <a:lnTo>
                    <a:pt x="60" y="6"/>
                  </a:lnTo>
                  <a:lnTo>
                    <a:pt x="58" y="8"/>
                  </a:lnTo>
                  <a:lnTo>
                    <a:pt x="58" y="9"/>
                  </a:lnTo>
                  <a:lnTo>
                    <a:pt x="67" y="9"/>
                  </a:lnTo>
                  <a:lnTo>
                    <a:pt x="67" y="10"/>
                  </a:lnTo>
                  <a:lnTo>
                    <a:pt x="66" y="12"/>
                  </a:lnTo>
                  <a:lnTo>
                    <a:pt x="65" y="13"/>
                  </a:lnTo>
                  <a:lnTo>
                    <a:pt x="64" y="17"/>
                  </a:lnTo>
                  <a:lnTo>
                    <a:pt x="62" y="19"/>
                  </a:lnTo>
                  <a:lnTo>
                    <a:pt x="62" y="22"/>
                  </a:lnTo>
                  <a:lnTo>
                    <a:pt x="62" y="25"/>
                  </a:lnTo>
                  <a:lnTo>
                    <a:pt x="60" y="26"/>
                  </a:lnTo>
                  <a:lnTo>
                    <a:pt x="60" y="27"/>
                  </a:lnTo>
                  <a:lnTo>
                    <a:pt x="57" y="29"/>
                  </a:lnTo>
                  <a:lnTo>
                    <a:pt x="57" y="32"/>
                  </a:lnTo>
                  <a:lnTo>
                    <a:pt x="57" y="35"/>
                  </a:lnTo>
                  <a:lnTo>
                    <a:pt x="56" y="36"/>
                  </a:lnTo>
                  <a:lnTo>
                    <a:pt x="54" y="38"/>
                  </a:lnTo>
                  <a:lnTo>
                    <a:pt x="52" y="40"/>
                  </a:lnTo>
                  <a:lnTo>
                    <a:pt x="51" y="41"/>
                  </a:lnTo>
                  <a:lnTo>
                    <a:pt x="51" y="43"/>
                  </a:lnTo>
                  <a:lnTo>
                    <a:pt x="50" y="45"/>
                  </a:lnTo>
                  <a:lnTo>
                    <a:pt x="50" y="46"/>
                  </a:lnTo>
                  <a:lnTo>
                    <a:pt x="49" y="49"/>
                  </a:lnTo>
                  <a:lnTo>
                    <a:pt x="48" y="51"/>
                  </a:lnTo>
                  <a:lnTo>
                    <a:pt x="49" y="54"/>
                  </a:lnTo>
                  <a:lnTo>
                    <a:pt x="50" y="55"/>
                  </a:lnTo>
                  <a:lnTo>
                    <a:pt x="50" y="57"/>
                  </a:lnTo>
                  <a:lnTo>
                    <a:pt x="50" y="58"/>
                  </a:lnTo>
                  <a:lnTo>
                    <a:pt x="49" y="60"/>
                  </a:lnTo>
                  <a:lnTo>
                    <a:pt x="50" y="61"/>
                  </a:lnTo>
                  <a:lnTo>
                    <a:pt x="8" y="62"/>
                  </a:lnTo>
                  <a:lnTo>
                    <a:pt x="8" y="53"/>
                  </a:lnTo>
                  <a:lnTo>
                    <a:pt x="6" y="52"/>
                  </a:lnTo>
                  <a:lnTo>
                    <a:pt x="4" y="53"/>
                  </a:lnTo>
                  <a:lnTo>
                    <a:pt x="2" y="51"/>
                  </a:lnTo>
                  <a:lnTo>
                    <a:pt x="2" y="22"/>
                  </a:lnTo>
                  <a:lnTo>
                    <a:pt x="0" y="3"/>
                  </a:lnTo>
                  <a:close/>
                </a:path>
              </a:pathLst>
            </a:custGeom>
            <a:solidFill>
              <a:srgbClr val="0000A0"/>
            </a:solidFill>
            <a:ln w="12700" cmpd="sng">
              <a:solidFill>
                <a:schemeClr val="tx1"/>
              </a:solidFill>
              <a:prstDash val="solid"/>
              <a:round/>
              <a:headEnd/>
              <a:tailEnd/>
            </a:ln>
          </p:spPr>
          <p:txBody>
            <a:bodyPr/>
            <a:lstStyle/>
            <a:p>
              <a:pPr algn="ctr"/>
              <a:endParaRPr lang="en-US"/>
            </a:p>
          </p:txBody>
        </p:sp>
        <p:sp>
          <p:nvSpPr>
            <p:cNvPr id="32797" name="Freeform 21"/>
            <p:cNvSpPr>
              <a:spLocks/>
            </p:cNvSpPr>
            <p:nvPr/>
          </p:nvSpPr>
          <p:spPr bwMode="auto">
            <a:xfrm>
              <a:off x="1491" y="1614"/>
              <a:ext cx="553" cy="897"/>
            </a:xfrm>
            <a:custGeom>
              <a:avLst/>
              <a:gdLst>
                <a:gd name="T0" fmla="*/ 2147483647 w 108"/>
                <a:gd name="T1" fmla="*/ 2147483647 h 184"/>
                <a:gd name="T2" fmla="*/ 2147483647 w 108"/>
                <a:gd name="T3" fmla="*/ 2147483647 h 184"/>
                <a:gd name="T4" fmla="*/ 2147483647 w 108"/>
                <a:gd name="T5" fmla="*/ 2147483647 h 184"/>
                <a:gd name="T6" fmla="*/ 2147483647 w 108"/>
                <a:gd name="T7" fmla="*/ 2147483647 h 184"/>
                <a:gd name="T8" fmla="*/ 2147483647 w 108"/>
                <a:gd name="T9" fmla="*/ 2147483647 h 184"/>
                <a:gd name="T10" fmla="*/ 2147483647 w 108"/>
                <a:gd name="T11" fmla="*/ 2147483647 h 184"/>
                <a:gd name="T12" fmla="*/ 2147483647 w 108"/>
                <a:gd name="T13" fmla="*/ 2147483647 h 184"/>
                <a:gd name="T14" fmla="*/ 2147483647 w 108"/>
                <a:gd name="T15" fmla="*/ 2147483647 h 184"/>
                <a:gd name="T16" fmla="*/ 2147483647 w 108"/>
                <a:gd name="T17" fmla="*/ 2147483647 h 184"/>
                <a:gd name="T18" fmla="*/ 2147483647 w 108"/>
                <a:gd name="T19" fmla="*/ 2147483647 h 184"/>
                <a:gd name="T20" fmla="*/ 2147483647 w 108"/>
                <a:gd name="T21" fmla="*/ 2147483647 h 184"/>
                <a:gd name="T22" fmla="*/ 2147483647 w 108"/>
                <a:gd name="T23" fmla="*/ 2147483647 h 184"/>
                <a:gd name="T24" fmla="*/ 2147483647 w 108"/>
                <a:gd name="T25" fmla="*/ 2147483647 h 184"/>
                <a:gd name="T26" fmla="*/ 2147483647 w 108"/>
                <a:gd name="T27" fmla="*/ 2147483647 h 184"/>
                <a:gd name="T28" fmla="*/ 2147483647 w 108"/>
                <a:gd name="T29" fmla="*/ 2147483647 h 184"/>
                <a:gd name="T30" fmla="*/ 2147483647 w 108"/>
                <a:gd name="T31" fmla="*/ 2147483647 h 184"/>
                <a:gd name="T32" fmla="*/ 2147483647 w 108"/>
                <a:gd name="T33" fmla="*/ 2147483647 h 184"/>
                <a:gd name="T34" fmla="*/ 2147483647 w 108"/>
                <a:gd name="T35" fmla="*/ 2147483647 h 184"/>
                <a:gd name="T36" fmla="*/ 2147483647 w 108"/>
                <a:gd name="T37" fmla="*/ 2147483647 h 184"/>
                <a:gd name="T38" fmla="*/ 2147483647 w 108"/>
                <a:gd name="T39" fmla="*/ 2147483647 h 184"/>
                <a:gd name="T40" fmla="*/ 2147483647 w 108"/>
                <a:gd name="T41" fmla="*/ 2147483647 h 184"/>
                <a:gd name="T42" fmla="*/ 2147483647 w 108"/>
                <a:gd name="T43" fmla="*/ 2147483647 h 184"/>
                <a:gd name="T44" fmla="*/ 2147483647 w 108"/>
                <a:gd name="T45" fmla="*/ 2147483647 h 184"/>
                <a:gd name="T46" fmla="*/ 2147483647 w 108"/>
                <a:gd name="T47" fmla="*/ 2147483647 h 184"/>
                <a:gd name="T48" fmla="*/ 2147483647 w 108"/>
                <a:gd name="T49" fmla="*/ 2147483647 h 184"/>
                <a:gd name="T50" fmla="*/ 2147483647 w 108"/>
                <a:gd name="T51" fmla="*/ 2147483647 h 184"/>
                <a:gd name="T52" fmla="*/ 2147483647 w 108"/>
                <a:gd name="T53" fmla="*/ 2147483647 h 184"/>
                <a:gd name="T54" fmla="*/ 2147483647 w 108"/>
                <a:gd name="T55" fmla="*/ 2147483647 h 184"/>
                <a:gd name="T56" fmla="*/ 2147483647 w 108"/>
                <a:gd name="T57" fmla="*/ 2147483647 h 184"/>
                <a:gd name="T58" fmla="*/ 2147483647 w 108"/>
                <a:gd name="T59" fmla="*/ 2147483647 h 184"/>
                <a:gd name="T60" fmla="*/ 2147483647 w 108"/>
                <a:gd name="T61" fmla="*/ 2147483647 h 184"/>
                <a:gd name="T62" fmla="*/ 0 w 108"/>
                <a:gd name="T63" fmla="*/ 2147483647 h 184"/>
                <a:gd name="T64" fmla="*/ 0 w 108"/>
                <a:gd name="T65" fmla="*/ 2147483647 h 184"/>
                <a:gd name="T66" fmla="*/ 2147483647 w 108"/>
                <a:gd name="T67" fmla="*/ 2147483647 h 184"/>
                <a:gd name="T68" fmla="*/ 2147483647 w 108"/>
                <a:gd name="T69" fmla="*/ 2147483647 h 184"/>
                <a:gd name="T70" fmla="*/ 2147483647 w 108"/>
                <a:gd name="T71" fmla="*/ 2147483647 h 184"/>
                <a:gd name="T72" fmla="*/ 2147483647 w 108"/>
                <a:gd name="T73" fmla="*/ 2147483647 h 184"/>
                <a:gd name="T74" fmla="*/ 2147483647 w 108"/>
                <a:gd name="T75" fmla="*/ 2147483647 h 184"/>
                <a:gd name="T76" fmla="*/ 2147483647 w 108"/>
                <a:gd name="T77" fmla="*/ 2147483647 h 184"/>
                <a:gd name="T78" fmla="*/ 2147483647 w 108"/>
                <a:gd name="T79" fmla="*/ 2147483647 h 184"/>
                <a:gd name="T80" fmla="*/ 2147483647 w 108"/>
                <a:gd name="T81" fmla="*/ 2147483647 h 184"/>
                <a:gd name="T82" fmla="*/ 2147483647 w 108"/>
                <a:gd name="T83" fmla="*/ 2147483647 h 184"/>
                <a:gd name="T84" fmla="*/ 2147483647 w 108"/>
                <a:gd name="T85" fmla="*/ 2147483647 h 184"/>
                <a:gd name="T86" fmla="*/ 2147483647 w 108"/>
                <a:gd name="T87" fmla="*/ 2147483647 h 184"/>
                <a:gd name="T88" fmla="*/ 2147483647 w 108"/>
                <a:gd name="T89" fmla="*/ 2147483647 h 184"/>
                <a:gd name="T90" fmla="*/ 2147483647 w 108"/>
                <a:gd name="T91" fmla="*/ 2147483647 h 184"/>
                <a:gd name="T92" fmla="*/ 2147483647 w 108"/>
                <a:gd name="T93" fmla="*/ 2147483647 h 18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08"/>
                <a:gd name="T142" fmla="*/ 0 h 184"/>
                <a:gd name="T143" fmla="*/ 108 w 108"/>
                <a:gd name="T144" fmla="*/ 184 h 18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08" h="184">
                  <a:moveTo>
                    <a:pt x="94" y="183"/>
                  </a:moveTo>
                  <a:lnTo>
                    <a:pt x="61" y="180"/>
                  </a:lnTo>
                  <a:lnTo>
                    <a:pt x="61" y="179"/>
                  </a:lnTo>
                  <a:lnTo>
                    <a:pt x="60" y="178"/>
                  </a:lnTo>
                  <a:lnTo>
                    <a:pt x="60" y="177"/>
                  </a:lnTo>
                  <a:lnTo>
                    <a:pt x="61" y="177"/>
                  </a:lnTo>
                  <a:lnTo>
                    <a:pt x="60" y="176"/>
                  </a:lnTo>
                  <a:lnTo>
                    <a:pt x="60" y="175"/>
                  </a:lnTo>
                  <a:lnTo>
                    <a:pt x="60" y="174"/>
                  </a:lnTo>
                  <a:lnTo>
                    <a:pt x="60" y="169"/>
                  </a:lnTo>
                  <a:lnTo>
                    <a:pt x="57" y="163"/>
                  </a:lnTo>
                  <a:lnTo>
                    <a:pt x="55" y="161"/>
                  </a:lnTo>
                  <a:lnTo>
                    <a:pt x="54" y="159"/>
                  </a:lnTo>
                  <a:lnTo>
                    <a:pt x="50" y="156"/>
                  </a:lnTo>
                  <a:lnTo>
                    <a:pt x="48" y="156"/>
                  </a:lnTo>
                  <a:lnTo>
                    <a:pt x="47" y="155"/>
                  </a:lnTo>
                  <a:lnTo>
                    <a:pt x="48" y="153"/>
                  </a:lnTo>
                  <a:lnTo>
                    <a:pt x="48" y="152"/>
                  </a:lnTo>
                  <a:lnTo>
                    <a:pt x="48" y="151"/>
                  </a:lnTo>
                  <a:lnTo>
                    <a:pt x="46" y="150"/>
                  </a:lnTo>
                  <a:lnTo>
                    <a:pt x="43" y="149"/>
                  </a:lnTo>
                  <a:lnTo>
                    <a:pt x="41" y="149"/>
                  </a:lnTo>
                  <a:lnTo>
                    <a:pt x="39" y="147"/>
                  </a:lnTo>
                  <a:lnTo>
                    <a:pt x="37" y="143"/>
                  </a:lnTo>
                  <a:lnTo>
                    <a:pt x="35" y="141"/>
                  </a:lnTo>
                  <a:lnTo>
                    <a:pt x="33" y="141"/>
                  </a:lnTo>
                  <a:lnTo>
                    <a:pt x="27" y="138"/>
                  </a:lnTo>
                  <a:lnTo>
                    <a:pt x="25" y="138"/>
                  </a:lnTo>
                  <a:lnTo>
                    <a:pt x="22" y="136"/>
                  </a:lnTo>
                  <a:lnTo>
                    <a:pt x="21" y="135"/>
                  </a:lnTo>
                  <a:lnTo>
                    <a:pt x="21" y="133"/>
                  </a:lnTo>
                  <a:lnTo>
                    <a:pt x="22" y="132"/>
                  </a:lnTo>
                  <a:lnTo>
                    <a:pt x="22" y="129"/>
                  </a:lnTo>
                  <a:lnTo>
                    <a:pt x="23" y="128"/>
                  </a:lnTo>
                  <a:lnTo>
                    <a:pt x="23" y="127"/>
                  </a:lnTo>
                  <a:lnTo>
                    <a:pt x="22" y="124"/>
                  </a:lnTo>
                  <a:lnTo>
                    <a:pt x="21" y="124"/>
                  </a:lnTo>
                  <a:lnTo>
                    <a:pt x="21" y="122"/>
                  </a:lnTo>
                  <a:lnTo>
                    <a:pt x="21" y="121"/>
                  </a:lnTo>
                  <a:lnTo>
                    <a:pt x="22" y="120"/>
                  </a:lnTo>
                  <a:lnTo>
                    <a:pt x="20" y="118"/>
                  </a:lnTo>
                  <a:lnTo>
                    <a:pt x="16" y="111"/>
                  </a:lnTo>
                  <a:lnTo>
                    <a:pt x="16" y="109"/>
                  </a:lnTo>
                  <a:lnTo>
                    <a:pt x="15" y="107"/>
                  </a:lnTo>
                  <a:lnTo>
                    <a:pt x="15" y="106"/>
                  </a:lnTo>
                  <a:lnTo>
                    <a:pt x="12" y="102"/>
                  </a:lnTo>
                  <a:lnTo>
                    <a:pt x="12" y="97"/>
                  </a:lnTo>
                  <a:lnTo>
                    <a:pt x="13" y="96"/>
                  </a:lnTo>
                  <a:lnTo>
                    <a:pt x="14" y="96"/>
                  </a:lnTo>
                  <a:lnTo>
                    <a:pt x="15" y="95"/>
                  </a:lnTo>
                  <a:lnTo>
                    <a:pt x="15" y="92"/>
                  </a:lnTo>
                  <a:lnTo>
                    <a:pt x="14" y="91"/>
                  </a:lnTo>
                  <a:lnTo>
                    <a:pt x="12" y="90"/>
                  </a:lnTo>
                  <a:lnTo>
                    <a:pt x="10" y="88"/>
                  </a:lnTo>
                  <a:lnTo>
                    <a:pt x="9" y="86"/>
                  </a:lnTo>
                  <a:lnTo>
                    <a:pt x="9" y="80"/>
                  </a:lnTo>
                  <a:lnTo>
                    <a:pt x="10" y="79"/>
                  </a:lnTo>
                  <a:lnTo>
                    <a:pt x="9" y="78"/>
                  </a:lnTo>
                  <a:lnTo>
                    <a:pt x="10" y="78"/>
                  </a:lnTo>
                  <a:lnTo>
                    <a:pt x="10" y="75"/>
                  </a:lnTo>
                  <a:lnTo>
                    <a:pt x="11" y="75"/>
                  </a:lnTo>
                  <a:lnTo>
                    <a:pt x="12" y="76"/>
                  </a:lnTo>
                  <a:lnTo>
                    <a:pt x="12" y="78"/>
                  </a:lnTo>
                  <a:lnTo>
                    <a:pt x="12" y="79"/>
                  </a:lnTo>
                  <a:lnTo>
                    <a:pt x="14" y="80"/>
                  </a:lnTo>
                  <a:lnTo>
                    <a:pt x="14" y="79"/>
                  </a:lnTo>
                  <a:lnTo>
                    <a:pt x="15" y="78"/>
                  </a:lnTo>
                  <a:lnTo>
                    <a:pt x="14" y="75"/>
                  </a:lnTo>
                  <a:lnTo>
                    <a:pt x="13" y="73"/>
                  </a:lnTo>
                  <a:lnTo>
                    <a:pt x="14" y="71"/>
                  </a:lnTo>
                  <a:lnTo>
                    <a:pt x="13" y="70"/>
                  </a:lnTo>
                  <a:lnTo>
                    <a:pt x="12" y="72"/>
                  </a:lnTo>
                  <a:lnTo>
                    <a:pt x="12" y="73"/>
                  </a:lnTo>
                  <a:lnTo>
                    <a:pt x="11" y="74"/>
                  </a:lnTo>
                  <a:lnTo>
                    <a:pt x="9" y="73"/>
                  </a:lnTo>
                  <a:lnTo>
                    <a:pt x="7" y="70"/>
                  </a:lnTo>
                  <a:lnTo>
                    <a:pt x="5" y="69"/>
                  </a:lnTo>
                  <a:lnTo>
                    <a:pt x="6" y="68"/>
                  </a:lnTo>
                  <a:lnTo>
                    <a:pt x="6" y="61"/>
                  </a:lnTo>
                  <a:lnTo>
                    <a:pt x="4" y="59"/>
                  </a:lnTo>
                  <a:lnTo>
                    <a:pt x="3" y="56"/>
                  </a:lnTo>
                  <a:lnTo>
                    <a:pt x="1" y="51"/>
                  </a:lnTo>
                  <a:lnTo>
                    <a:pt x="2" y="49"/>
                  </a:lnTo>
                  <a:lnTo>
                    <a:pt x="1" y="48"/>
                  </a:lnTo>
                  <a:lnTo>
                    <a:pt x="1" y="46"/>
                  </a:lnTo>
                  <a:lnTo>
                    <a:pt x="2" y="43"/>
                  </a:lnTo>
                  <a:lnTo>
                    <a:pt x="3" y="41"/>
                  </a:lnTo>
                  <a:lnTo>
                    <a:pt x="4" y="40"/>
                  </a:lnTo>
                  <a:lnTo>
                    <a:pt x="3" y="36"/>
                  </a:lnTo>
                  <a:lnTo>
                    <a:pt x="2" y="33"/>
                  </a:lnTo>
                  <a:lnTo>
                    <a:pt x="2" y="32"/>
                  </a:lnTo>
                  <a:lnTo>
                    <a:pt x="1" y="31"/>
                  </a:lnTo>
                  <a:lnTo>
                    <a:pt x="0" y="30"/>
                  </a:lnTo>
                  <a:lnTo>
                    <a:pt x="0" y="28"/>
                  </a:lnTo>
                  <a:lnTo>
                    <a:pt x="0" y="26"/>
                  </a:lnTo>
                  <a:lnTo>
                    <a:pt x="0" y="24"/>
                  </a:lnTo>
                  <a:lnTo>
                    <a:pt x="2" y="21"/>
                  </a:lnTo>
                  <a:lnTo>
                    <a:pt x="6" y="16"/>
                  </a:lnTo>
                  <a:lnTo>
                    <a:pt x="6" y="15"/>
                  </a:lnTo>
                  <a:lnTo>
                    <a:pt x="7" y="13"/>
                  </a:lnTo>
                  <a:lnTo>
                    <a:pt x="8" y="12"/>
                  </a:lnTo>
                  <a:lnTo>
                    <a:pt x="9" y="10"/>
                  </a:lnTo>
                  <a:lnTo>
                    <a:pt x="9" y="5"/>
                  </a:lnTo>
                  <a:lnTo>
                    <a:pt x="8" y="3"/>
                  </a:lnTo>
                  <a:lnTo>
                    <a:pt x="9" y="1"/>
                  </a:lnTo>
                  <a:lnTo>
                    <a:pt x="10" y="0"/>
                  </a:lnTo>
                  <a:lnTo>
                    <a:pt x="61" y="13"/>
                  </a:lnTo>
                  <a:lnTo>
                    <a:pt x="48" y="64"/>
                  </a:lnTo>
                  <a:lnTo>
                    <a:pt x="104" y="146"/>
                  </a:lnTo>
                  <a:lnTo>
                    <a:pt x="104" y="148"/>
                  </a:lnTo>
                  <a:lnTo>
                    <a:pt x="104" y="149"/>
                  </a:lnTo>
                  <a:lnTo>
                    <a:pt x="104" y="150"/>
                  </a:lnTo>
                  <a:lnTo>
                    <a:pt x="105" y="152"/>
                  </a:lnTo>
                  <a:lnTo>
                    <a:pt x="105" y="153"/>
                  </a:lnTo>
                  <a:lnTo>
                    <a:pt x="105" y="155"/>
                  </a:lnTo>
                  <a:lnTo>
                    <a:pt x="106" y="157"/>
                  </a:lnTo>
                  <a:lnTo>
                    <a:pt x="107" y="158"/>
                  </a:lnTo>
                  <a:lnTo>
                    <a:pt x="108" y="160"/>
                  </a:lnTo>
                  <a:lnTo>
                    <a:pt x="107" y="160"/>
                  </a:lnTo>
                  <a:lnTo>
                    <a:pt x="105" y="161"/>
                  </a:lnTo>
                  <a:lnTo>
                    <a:pt x="103" y="162"/>
                  </a:lnTo>
                  <a:lnTo>
                    <a:pt x="102" y="164"/>
                  </a:lnTo>
                  <a:lnTo>
                    <a:pt x="100" y="169"/>
                  </a:lnTo>
                  <a:lnTo>
                    <a:pt x="98" y="172"/>
                  </a:lnTo>
                  <a:lnTo>
                    <a:pt x="96" y="172"/>
                  </a:lnTo>
                  <a:lnTo>
                    <a:pt x="96" y="173"/>
                  </a:lnTo>
                  <a:lnTo>
                    <a:pt x="97" y="174"/>
                  </a:lnTo>
                  <a:lnTo>
                    <a:pt x="96" y="175"/>
                  </a:lnTo>
                  <a:lnTo>
                    <a:pt x="96" y="177"/>
                  </a:lnTo>
                  <a:lnTo>
                    <a:pt x="96" y="178"/>
                  </a:lnTo>
                  <a:lnTo>
                    <a:pt x="98" y="180"/>
                  </a:lnTo>
                  <a:lnTo>
                    <a:pt x="99" y="181"/>
                  </a:lnTo>
                  <a:lnTo>
                    <a:pt x="98" y="181"/>
                  </a:lnTo>
                  <a:lnTo>
                    <a:pt x="98" y="183"/>
                  </a:lnTo>
                  <a:lnTo>
                    <a:pt x="97" y="184"/>
                  </a:lnTo>
                  <a:lnTo>
                    <a:pt x="96" y="184"/>
                  </a:lnTo>
                  <a:lnTo>
                    <a:pt x="94" y="183"/>
                  </a:lnTo>
                  <a:close/>
                </a:path>
              </a:pathLst>
            </a:custGeom>
            <a:solidFill>
              <a:srgbClr val="6987EB"/>
            </a:solidFill>
            <a:ln w="12700" cmpd="sng">
              <a:solidFill>
                <a:schemeClr val="tx1"/>
              </a:solidFill>
              <a:prstDash val="solid"/>
              <a:round/>
              <a:headEnd/>
              <a:tailEnd/>
            </a:ln>
          </p:spPr>
          <p:txBody>
            <a:bodyPr/>
            <a:lstStyle/>
            <a:p>
              <a:pPr algn="ctr"/>
              <a:endParaRPr lang="en-US"/>
            </a:p>
          </p:txBody>
        </p:sp>
        <p:sp>
          <p:nvSpPr>
            <p:cNvPr id="32798" name="Freeform 22"/>
            <p:cNvSpPr>
              <a:spLocks/>
            </p:cNvSpPr>
            <p:nvPr/>
          </p:nvSpPr>
          <p:spPr bwMode="auto">
            <a:xfrm>
              <a:off x="2356" y="1545"/>
              <a:ext cx="483" cy="381"/>
            </a:xfrm>
            <a:custGeom>
              <a:avLst/>
              <a:gdLst>
                <a:gd name="T0" fmla="*/ 2147483647 w 94"/>
                <a:gd name="T1" fmla="*/ 2147483647 h 78"/>
                <a:gd name="T2" fmla="*/ 2147483647 w 94"/>
                <a:gd name="T3" fmla="*/ 2147483647 h 78"/>
                <a:gd name="T4" fmla="*/ 2147483647 w 94"/>
                <a:gd name="T5" fmla="*/ 2147483647 h 78"/>
                <a:gd name="T6" fmla="*/ 2147483647 w 94"/>
                <a:gd name="T7" fmla="*/ 0 h 78"/>
                <a:gd name="T8" fmla="*/ 2147483647 w 94"/>
                <a:gd name="T9" fmla="*/ 2147483647 h 78"/>
                <a:gd name="T10" fmla="*/ 2147483647 w 94"/>
                <a:gd name="T11" fmla="*/ 2147483647 h 78"/>
                <a:gd name="T12" fmla="*/ 2147483647 w 94"/>
                <a:gd name="T13" fmla="*/ 2147483647 h 78"/>
                <a:gd name="T14" fmla="*/ 0 w 94"/>
                <a:gd name="T15" fmla="*/ 2147483647 h 78"/>
                <a:gd name="T16" fmla="*/ 2147483647 w 94"/>
                <a:gd name="T17" fmla="*/ 2147483647 h 78"/>
                <a:gd name="T18" fmla="*/ 2147483647 w 94"/>
                <a:gd name="T19" fmla="*/ 2147483647 h 78"/>
                <a:gd name="T20" fmla="*/ 2147483647 w 94"/>
                <a:gd name="T21" fmla="*/ 2147483647 h 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4"/>
                <a:gd name="T34" fmla="*/ 0 h 78"/>
                <a:gd name="T35" fmla="*/ 94 w 94"/>
                <a:gd name="T36" fmla="*/ 78 h 7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4" h="78">
                  <a:moveTo>
                    <a:pt x="88" y="78"/>
                  </a:moveTo>
                  <a:lnTo>
                    <a:pt x="91" y="44"/>
                  </a:lnTo>
                  <a:lnTo>
                    <a:pt x="94" y="10"/>
                  </a:lnTo>
                  <a:lnTo>
                    <a:pt x="10" y="0"/>
                  </a:lnTo>
                  <a:lnTo>
                    <a:pt x="9" y="8"/>
                  </a:lnTo>
                  <a:lnTo>
                    <a:pt x="3" y="50"/>
                  </a:lnTo>
                  <a:lnTo>
                    <a:pt x="2" y="50"/>
                  </a:lnTo>
                  <a:lnTo>
                    <a:pt x="0" y="67"/>
                  </a:lnTo>
                  <a:lnTo>
                    <a:pt x="25" y="71"/>
                  </a:lnTo>
                  <a:lnTo>
                    <a:pt x="88" y="78"/>
                  </a:lnTo>
                  <a:close/>
                </a:path>
              </a:pathLst>
            </a:custGeom>
            <a:solidFill>
              <a:srgbClr val="6987EB"/>
            </a:solidFill>
            <a:ln w="12700" cmpd="sng">
              <a:solidFill>
                <a:schemeClr val="tx1"/>
              </a:solidFill>
              <a:prstDash val="solid"/>
              <a:round/>
              <a:headEnd/>
              <a:tailEnd/>
            </a:ln>
          </p:spPr>
          <p:txBody>
            <a:bodyPr/>
            <a:lstStyle/>
            <a:p>
              <a:pPr algn="ctr"/>
              <a:endParaRPr lang="en-US"/>
            </a:p>
          </p:txBody>
        </p:sp>
        <p:sp>
          <p:nvSpPr>
            <p:cNvPr id="32799" name="Freeform 23"/>
            <p:cNvSpPr>
              <a:spLocks/>
            </p:cNvSpPr>
            <p:nvPr/>
          </p:nvSpPr>
          <p:spPr bwMode="auto">
            <a:xfrm>
              <a:off x="2434" y="1892"/>
              <a:ext cx="508" cy="375"/>
            </a:xfrm>
            <a:custGeom>
              <a:avLst/>
              <a:gdLst>
                <a:gd name="T0" fmla="*/ 0 w 99"/>
                <a:gd name="T1" fmla="*/ 2147483647 h 77"/>
                <a:gd name="T2" fmla="*/ 2147483647 w 99"/>
                <a:gd name="T3" fmla="*/ 0 h 77"/>
                <a:gd name="T4" fmla="*/ 2147483647 w 99"/>
                <a:gd name="T5" fmla="*/ 2147483647 h 77"/>
                <a:gd name="T6" fmla="*/ 2147483647 w 99"/>
                <a:gd name="T7" fmla="*/ 2147483647 h 77"/>
                <a:gd name="T8" fmla="*/ 2147483647 w 99"/>
                <a:gd name="T9" fmla="*/ 2147483647 h 77"/>
                <a:gd name="T10" fmla="*/ 2147483647 w 99"/>
                <a:gd name="T11" fmla="*/ 2147483647 h 77"/>
                <a:gd name="T12" fmla="*/ 2147483647 w 99"/>
                <a:gd name="T13" fmla="*/ 2147483647 h 77"/>
                <a:gd name="T14" fmla="*/ 0 w 99"/>
                <a:gd name="T15" fmla="*/ 2147483647 h 77"/>
                <a:gd name="T16" fmla="*/ 0 w 99"/>
                <a:gd name="T17" fmla="*/ 2147483647 h 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9"/>
                <a:gd name="T28" fmla="*/ 0 h 77"/>
                <a:gd name="T29" fmla="*/ 99 w 99"/>
                <a:gd name="T30" fmla="*/ 77 h 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9" h="77">
                  <a:moveTo>
                    <a:pt x="0" y="67"/>
                  </a:moveTo>
                  <a:lnTo>
                    <a:pt x="10" y="0"/>
                  </a:lnTo>
                  <a:lnTo>
                    <a:pt x="73" y="7"/>
                  </a:lnTo>
                  <a:lnTo>
                    <a:pt x="99" y="9"/>
                  </a:lnTo>
                  <a:lnTo>
                    <a:pt x="98" y="26"/>
                  </a:lnTo>
                  <a:lnTo>
                    <a:pt x="95" y="77"/>
                  </a:lnTo>
                  <a:lnTo>
                    <a:pt x="82" y="76"/>
                  </a:lnTo>
                  <a:lnTo>
                    <a:pt x="0" y="67"/>
                  </a:lnTo>
                  <a:close/>
                </a:path>
              </a:pathLst>
            </a:custGeom>
            <a:solidFill>
              <a:srgbClr val="6987EB"/>
            </a:solidFill>
            <a:ln w="12700" cmpd="sng">
              <a:solidFill>
                <a:schemeClr val="tx1"/>
              </a:solidFill>
              <a:prstDash val="solid"/>
              <a:round/>
              <a:headEnd/>
              <a:tailEnd/>
            </a:ln>
          </p:spPr>
          <p:txBody>
            <a:bodyPr/>
            <a:lstStyle/>
            <a:p>
              <a:pPr algn="ctr"/>
              <a:endParaRPr lang="en-US"/>
            </a:p>
          </p:txBody>
        </p:sp>
        <p:sp>
          <p:nvSpPr>
            <p:cNvPr id="32800" name="Freeform 24"/>
            <p:cNvSpPr>
              <a:spLocks/>
            </p:cNvSpPr>
            <p:nvPr/>
          </p:nvSpPr>
          <p:spPr bwMode="auto">
            <a:xfrm>
              <a:off x="2368" y="2218"/>
              <a:ext cx="485" cy="478"/>
            </a:xfrm>
            <a:custGeom>
              <a:avLst/>
              <a:gdLst>
                <a:gd name="T0" fmla="*/ 2147483647 w 95"/>
                <a:gd name="T1" fmla="*/ 0 h 98"/>
                <a:gd name="T2" fmla="*/ 0 w 95"/>
                <a:gd name="T3" fmla="*/ 2147483647 h 98"/>
                <a:gd name="T4" fmla="*/ 0 w 95"/>
                <a:gd name="T5" fmla="*/ 2147483647 h 98"/>
                <a:gd name="T6" fmla="*/ 2147483647 w 95"/>
                <a:gd name="T7" fmla="*/ 2147483647 h 98"/>
                <a:gd name="T8" fmla="*/ 2147483647 w 95"/>
                <a:gd name="T9" fmla="*/ 2147483647 h 98"/>
                <a:gd name="T10" fmla="*/ 2147483647 w 95"/>
                <a:gd name="T11" fmla="*/ 2147483647 h 98"/>
                <a:gd name="T12" fmla="*/ 2147483647 w 95"/>
                <a:gd name="T13" fmla="*/ 2147483647 h 98"/>
                <a:gd name="T14" fmla="*/ 2147483647 w 95"/>
                <a:gd name="T15" fmla="*/ 2147483647 h 98"/>
                <a:gd name="T16" fmla="*/ 2147483647 w 95"/>
                <a:gd name="T17" fmla="*/ 2147483647 h 98"/>
                <a:gd name="T18" fmla="*/ 2147483647 w 95"/>
                <a:gd name="T19" fmla="*/ 2147483647 h 98"/>
                <a:gd name="T20" fmla="*/ 2147483647 w 95"/>
                <a:gd name="T21" fmla="*/ 2147483647 h 98"/>
                <a:gd name="T22" fmla="*/ 2147483647 w 95"/>
                <a:gd name="T23" fmla="*/ 2147483647 h 98"/>
                <a:gd name="T24" fmla="*/ 2147483647 w 95"/>
                <a:gd name="T25" fmla="*/ 2147483647 h 98"/>
                <a:gd name="T26" fmla="*/ 2147483647 w 95"/>
                <a:gd name="T27" fmla="*/ 2147483647 h 98"/>
                <a:gd name="T28" fmla="*/ 2147483647 w 95"/>
                <a:gd name="T29" fmla="*/ 2147483647 h 98"/>
                <a:gd name="T30" fmla="*/ 2147483647 w 95"/>
                <a:gd name="T31" fmla="*/ 2147483647 h 98"/>
                <a:gd name="T32" fmla="*/ 2147483647 w 95"/>
                <a:gd name="T33" fmla="*/ 0 h 98"/>
                <a:gd name="T34" fmla="*/ 2147483647 w 95"/>
                <a:gd name="T35" fmla="*/ 0 h 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5"/>
                <a:gd name="T55" fmla="*/ 0 h 98"/>
                <a:gd name="T56" fmla="*/ 95 w 95"/>
                <a:gd name="T57" fmla="*/ 98 h 9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5" h="98">
                  <a:moveTo>
                    <a:pt x="13" y="0"/>
                  </a:moveTo>
                  <a:lnTo>
                    <a:pt x="0" y="96"/>
                  </a:lnTo>
                  <a:lnTo>
                    <a:pt x="12" y="98"/>
                  </a:lnTo>
                  <a:lnTo>
                    <a:pt x="13" y="90"/>
                  </a:lnTo>
                  <a:lnTo>
                    <a:pt x="37" y="93"/>
                  </a:lnTo>
                  <a:lnTo>
                    <a:pt x="36" y="92"/>
                  </a:lnTo>
                  <a:lnTo>
                    <a:pt x="37" y="91"/>
                  </a:lnTo>
                  <a:lnTo>
                    <a:pt x="36" y="90"/>
                  </a:lnTo>
                  <a:lnTo>
                    <a:pt x="87" y="94"/>
                  </a:lnTo>
                  <a:lnTo>
                    <a:pt x="93" y="18"/>
                  </a:lnTo>
                  <a:lnTo>
                    <a:pt x="94" y="18"/>
                  </a:lnTo>
                  <a:lnTo>
                    <a:pt x="95" y="9"/>
                  </a:lnTo>
                  <a:lnTo>
                    <a:pt x="13" y="0"/>
                  </a:lnTo>
                  <a:close/>
                </a:path>
              </a:pathLst>
            </a:custGeom>
            <a:solidFill>
              <a:srgbClr val="6987EB"/>
            </a:solidFill>
            <a:ln w="12700" cmpd="sng">
              <a:solidFill>
                <a:schemeClr val="tx1"/>
              </a:solidFill>
              <a:prstDash val="solid"/>
              <a:round/>
              <a:headEnd/>
              <a:tailEnd/>
            </a:ln>
          </p:spPr>
          <p:txBody>
            <a:bodyPr/>
            <a:lstStyle/>
            <a:p>
              <a:pPr algn="ctr"/>
              <a:endParaRPr lang="en-US"/>
            </a:p>
          </p:txBody>
        </p:sp>
        <p:sp>
          <p:nvSpPr>
            <p:cNvPr id="32801" name="Freeform 25"/>
            <p:cNvSpPr>
              <a:spLocks/>
            </p:cNvSpPr>
            <p:nvPr/>
          </p:nvSpPr>
          <p:spPr bwMode="auto">
            <a:xfrm>
              <a:off x="2552" y="2306"/>
              <a:ext cx="969" cy="898"/>
            </a:xfrm>
            <a:custGeom>
              <a:avLst/>
              <a:gdLst>
                <a:gd name="T0" fmla="*/ 2147483647 w 189"/>
                <a:gd name="T1" fmla="*/ 2147483647 h 184"/>
                <a:gd name="T2" fmla="*/ 2147483647 w 189"/>
                <a:gd name="T3" fmla="*/ 2147483647 h 184"/>
                <a:gd name="T4" fmla="*/ 2147483647 w 189"/>
                <a:gd name="T5" fmla="*/ 2147483647 h 184"/>
                <a:gd name="T6" fmla="*/ 2147483647 w 189"/>
                <a:gd name="T7" fmla="*/ 2147483647 h 184"/>
                <a:gd name="T8" fmla="*/ 2147483647 w 189"/>
                <a:gd name="T9" fmla="*/ 2147483647 h 184"/>
                <a:gd name="T10" fmla="*/ 2147483647 w 189"/>
                <a:gd name="T11" fmla="*/ 2147483647 h 184"/>
                <a:gd name="T12" fmla="*/ 2147483647 w 189"/>
                <a:gd name="T13" fmla="*/ 2147483647 h 184"/>
                <a:gd name="T14" fmla="*/ 2147483647 w 189"/>
                <a:gd name="T15" fmla="*/ 2147483647 h 184"/>
                <a:gd name="T16" fmla="*/ 2147483647 w 189"/>
                <a:gd name="T17" fmla="*/ 2147483647 h 184"/>
                <a:gd name="T18" fmla="*/ 2147483647 w 189"/>
                <a:gd name="T19" fmla="*/ 2147483647 h 184"/>
                <a:gd name="T20" fmla="*/ 2147483647 w 189"/>
                <a:gd name="T21" fmla="*/ 2147483647 h 184"/>
                <a:gd name="T22" fmla="*/ 2147483647 w 189"/>
                <a:gd name="T23" fmla="*/ 2147483647 h 184"/>
                <a:gd name="T24" fmla="*/ 2147483647 w 189"/>
                <a:gd name="T25" fmla="*/ 2147483647 h 184"/>
                <a:gd name="T26" fmla="*/ 2147483647 w 189"/>
                <a:gd name="T27" fmla="*/ 2147483647 h 184"/>
                <a:gd name="T28" fmla="*/ 2147483647 w 189"/>
                <a:gd name="T29" fmla="*/ 2147483647 h 184"/>
                <a:gd name="T30" fmla="*/ 2147483647 w 189"/>
                <a:gd name="T31" fmla="*/ 0 h 184"/>
                <a:gd name="T32" fmla="*/ 0 w 189"/>
                <a:gd name="T33" fmla="*/ 2147483647 h 184"/>
                <a:gd name="T34" fmla="*/ 2147483647 w 189"/>
                <a:gd name="T35" fmla="*/ 2147483647 h 184"/>
                <a:gd name="T36" fmla="*/ 2147483647 w 189"/>
                <a:gd name="T37" fmla="*/ 2147483647 h 184"/>
                <a:gd name="T38" fmla="*/ 2147483647 w 189"/>
                <a:gd name="T39" fmla="*/ 2147483647 h 184"/>
                <a:gd name="T40" fmla="*/ 2147483647 w 189"/>
                <a:gd name="T41" fmla="*/ 2147483647 h 184"/>
                <a:gd name="T42" fmla="*/ 2147483647 w 189"/>
                <a:gd name="T43" fmla="*/ 2147483647 h 184"/>
                <a:gd name="T44" fmla="*/ 2147483647 w 189"/>
                <a:gd name="T45" fmla="*/ 2147483647 h 184"/>
                <a:gd name="T46" fmla="*/ 2147483647 w 189"/>
                <a:gd name="T47" fmla="*/ 2147483647 h 184"/>
                <a:gd name="T48" fmla="*/ 2147483647 w 189"/>
                <a:gd name="T49" fmla="*/ 2147483647 h 184"/>
                <a:gd name="T50" fmla="*/ 2147483647 w 189"/>
                <a:gd name="T51" fmla="*/ 2147483647 h 184"/>
                <a:gd name="T52" fmla="*/ 2147483647 w 189"/>
                <a:gd name="T53" fmla="*/ 2147483647 h 184"/>
                <a:gd name="T54" fmla="*/ 2147483647 w 189"/>
                <a:gd name="T55" fmla="*/ 2147483647 h 184"/>
                <a:gd name="T56" fmla="*/ 2147483647 w 189"/>
                <a:gd name="T57" fmla="*/ 2147483647 h 184"/>
                <a:gd name="T58" fmla="*/ 2147483647 w 189"/>
                <a:gd name="T59" fmla="*/ 2147483647 h 184"/>
                <a:gd name="T60" fmla="*/ 2147483647 w 189"/>
                <a:gd name="T61" fmla="*/ 2147483647 h 184"/>
                <a:gd name="T62" fmla="*/ 2147483647 w 189"/>
                <a:gd name="T63" fmla="*/ 2147483647 h 184"/>
                <a:gd name="T64" fmla="*/ 2147483647 w 189"/>
                <a:gd name="T65" fmla="*/ 2147483647 h 184"/>
                <a:gd name="T66" fmla="*/ 2147483647 w 189"/>
                <a:gd name="T67" fmla="*/ 2147483647 h 184"/>
                <a:gd name="T68" fmla="*/ 2147483647 w 189"/>
                <a:gd name="T69" fmla="*/ 2147483647 h 184"/>
                <a:gd name="T70" fmla="*/ 2147483647 w 189"/>
                <a:gd name="T71" fmla="*/ 2147483647 h 184"/>
                <a:gd name="T72" fmla="*/ 2147483647 w 189"/>
                <a:gd name="T73" fmla="*/ 2147483647 h 184"/>
                <a:gd name="T74" fmla="*/ 2147483647 w 189"/>
                <a:gd name="T75" fmla="*/ 2147483647 h 184"/>
                <a:gd name="T76" fmla="*/ 2147483647 w 189"/>
                <a:gd name="T77" fmla="*/ 2147483647 h 184"/>
                <a:gd name="T78" fmla="*/ 2147483647 w 189"/>
                <a:gd name="T79" fmla="*/ 2147483647 h 184"/>
                <a:gd name="T80" fmla="*/ 2147483647 w 189"/>
                <a:gd name="T81" fmla="*/ 2147483647 h 184"/>
                <a:gd name="T82" fmla="*/ 2147483647 w 189"/>
                <a:gd name="T83" fmla="*/ 2147483647 h 184"/>
                <a:gd name="T84" fmla="*/ 2147483647 w 189"/>
                <a:gd name="T85" fmla="*/ 2147483647 h 184"/>
                <a:gd name="T86" fmla="*/ 2147483647 w 189"/>
                <a:gd name="T87" fmla="*/ 2147483647 h 184"/>
                <a:gd name="T88" fmla="*/ 2147483647 w 189"/>
                <a:gd name="T89" fmla="*/ 2147483647 h 184"/>
                <a:gd name="T90" fmla="*/ 2147483647 w 189"/>
                <a:gd name="T91" fmla="*/ 2147483647 h 184"/>
                <a:gd name="T92" fmla="*/ 2147483647 w 189"/>
                <a:gd name="T93" fmla="*/ 2147483647 h 184"/>
                <a:gd name="T94" fmla="*/ 2147483647 w 189"/>
                <a:gd name="T95" fmla="*/ 2147483647 h 184"/>
                <a:gd name="T96" fmla="*/ 2147483647 w 189"/>
                <a:gd name="T97" fmla="*/ 2147483647 h 184"/>
                <a:gd name="T98" fmla="*/ 2147483647 w 189"/>
                <a:gd name="T99" fmla="*/ 2147483647 h 184"/>
                <a:gd name="T100" fmla="*/ 2147483647 w 189"/>
                <a:gd name="T101" fmla="*/ 2147483647 h 184"/>
                <a:gd name="T102" fmla="*/ 2147483647 w 189"/>
                <a:gd name="T103" fmla="*/ 2147483647 h 184"/>
                <a:gd name="T104" fmla="*/ 2147483647 w 189"/>
                <a:gd name="T105" fmla="*/ 2147483647 h 184"/>
                <a:gd name="T106" fmla="*/ 2147483647 w 189"/>
                <a:gd name="T107" fmla="*/ 2147483647 h 184"/>
                <a:gd name="T108" fmla="*/ 2147483647 w 189"/>
                <a:gd name="T109" fmla="*/ 2147483647 h 184"/>
                <a:gd name="T110" fmla="*/ 2147483647 w 189"/>
                <a:gd name="T111" fmla="*/ 2147483647 h 184"/>
                <a:gd name="T112" fmla="*/ 2147483647 w 189"/>
                <a:gd name="T113" fmla="*/ 2147483647 h 184"/>
                <a:gd name="T114" fmla="*/ 2147483647 w 189"/>
                <a:gd name="T115" fmla="*/ 2147483647 h 184"/>
                <a:gd name="T116" fmla="*/ 2147483647 w 189"/>
                <a:gd name="T117" fmla="*/ 2147483647 h 184"/>
                <a:gd name="T118" fmla="*/ 2147483647 w 189"/>
                <a:gd name="T119" fmla="*/ 2147483647 h 18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89"/>
                <a:gd name="T181" fmla="*/ 0 h 184"/>
                <a:gd name="T182" fmla="*/ 189 w 189"/>
                <a:gd name="T183" fmla="*/ 184 h 18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89" h="184">
                  <a:moveTo>
                    <a:pt x="174" y="51"/>
                  </a:moveTo>
                  <a:lnTo>
                    <a:pt x="173" y="51"/>
                  </a:lnTo>
                  <a:lnTo>
                    <a:pt x="172" y="51"/>
                  </a:lnTo>
                  <a:lnTo>
                    <a:pt x="171" y="50"/>
                  </a:lnTo>
                  <a:lnTo>
                    <a:pt x="165" y="47"/>
                  </a:lnTo>
                  <a:lnTo>
                    <a:pt x="164" y="47"/>
                  </a:lnTo>
                  <a:lnTo>
                    <a:pt x="162" y="48"/>
                  </a:lnTo>
                  <a:lnTo>
                    <a:pt x="159" y="47"/>
                  </a:lnTo>
                  <a:lnTo>
                    <a:pt x="158" y="47"/>
                  </a:lnTo>
                  <a:lnTo>
                    <a:pt x="157" y="47"/>
                  </a:lnTo>
                  <a:lnTo>
                    <a:pt x="154" y="48"/>
                  </a:lnTo>
                  <a:lnTo>
                    <a:pt x="151" y="49"/>
                  </a:lnTo>
                  <a:lnTo>
                    <a:pt x="150" y="49"/>
                  </a:lnTo>
                  <a:lnTo>
                    <a:pt x="148" y="51"/>
                  </a:lnTo>
                  <a:lnTo>
                    <a:pt x="146" y="49"/>
                  </a:lnTo>
                  <a:lnTo>
                    <a:pt x="145" y="49"/>
                  </a:lnTo>
                  <a:lnTo>
                    <a:pt x="145" y="48"/>
                  </a:lnTo>
                  <a:lnTo>
                    <a:pt x="143" y="48"/>
                  </a:lnTo>
                  <a:lnTo>
                    <a:pt x="143" y="49"/>
                  </a:lnTo>
                  <a:lnTo>
                    <a:pt x="142" y="49"/>
                  </a:lnTo>
                  <a:lnTo>
                    <a:pt x="141" y="48"/>
                  </a:lnTo>
                  <a:lnTo>
                    <a:pt x="140" y="47"/>
                  </a:lnTo>
                  <a:lnTo>
                    <a:pt x="139" y="48"/>
                  </a:lnTo>
                  <a:lnTo>
                    <a:pt x="138" y="49"/>
                  </a:lnTo>
                  <a:lnTo>
                    <a:pt x="138" y="50"/>
                  </a:lnTo>
                  <a:lnTo>
                    <a:pt x="137" y="51"/>
                  </a:lnTo>
                  <a:lnTo>
                    <a:pt x="136" y="50"/>
                  </a:lnTo>
                  <a:lnTo>
                    <a:pt x="137" y="48"/>
                  </a:lnTo>
                  <a:lnTo>
                    <a:pt x="136" y="48"/>
                  </a:lnTo>
                  <a:lnTo>
                    <a:pt x="135" y="48"/>
                  </a:lnTo>
                  <a:lnTo>
                    <a:pt x="134" y="49"/>
                  </a:lnTo>
                  <a:lnTo>
                    <a:pt x="133" y="49"/>
                  </a:lnTo>
                  <a:lnTo>
                    <a:pt x="130" y="46"/>
                  </a:lnTo>
                  <a:lnTo>
                    <a:pt x="129" y="47"/>
                  </a:lnTo>
                  <a:lnTo>
                    <a:pt x="128" y="48"/>
                  </a:lnTo>
                  <a:lnTo>
                    <a:pt x="126" y="48"/>
                  </a:lnTo>
                  <a:lnTo>
                    <a:pt x="126" y="46"/>
                  </a:lnTo>
                  <a:lnTo>
                    <a:pt x="125" y="46"/>
                  </a:lnTo>
                  <a:lnTo>
                    <a:pt x="124" y="44"/>
                  </a:lnTo>
                  <a:lnTo>
                    <a:pt x="123" y="44"/>
                  </a:lnTo>
                  <a:lnTo>
                    <a:pt x="120" y="43"/>
                  </a:lnTo>
                  <a:lnTo>
                    <a:pt x="119" y="44"/>
                  </a:lnTo>
                  <a:lnTo>
                    <a:pt x="117" y="44"/>
                  </a:lnTo>
                  <a:lnTo>
                    <a:pt x="117" y="42"/>
                  </a:lnTo>
                  <a:lnTo>
                    <a:pt x="116" y="43"/>
                  </a:lnTo>
                  <a:lnTo>
                    <a:pt x="115" y="43"/>
                  </a:lnTo>
                  <a:lnTo>
                    <a:pt x="113" y="42"/>
                  </a:lnTo>
                  <a:lnTo>
                    <a:pt x="109" y="42"/>
                  </a:lnTo>
                  <a:lnTo>
                    <a:pt x="109" y="41"/>
                  </a:lnTo>
                  <a:lnTo>
                    <a:pt x="108" y="40"/>
                  </a:lnTo>
                  <a:lnTo>
                    <a:pt x="108" y="39"/>
                  </a:lnTo>
                  <a:lnTo>
                    <a:pt x="106" y="38"/>
                  </a:lnTo>
                  <a:lnTo>
                    <a:pt x="105" y="39"/>
                  </a:lnTo>
                  <a:lnTo>
                    <a:pt x="103" y="39"/>
                  </a:lnTo>
                  <a:lnTo>
                    <a:pt x="102" y="38"/>
                  </a:lnTo>
                  <a:lnTo>
                    <a:pt x="100" y="36"/>
                  </a:lnTo>
                  <a:lnTo>
                    <a:pt x="99" y="35"/>
                  </a:lnTo>
                  <a:lnTo>
                    <a:pt x="98" y="35"/>
                  </a:lnTo>
                  <a:lnTo>
                    <a:pt x="99" y="2"/>
                  </a:lnTo>
                  <a:lnTo>
                    <a:pt x="58" y="0"/>
                  </a:lnTo>
                  <a:lnTo>
                    <a:pt x="57" y="0"/>
                  </a:lnTo>
                  <a:lnTo>
                    <a:pt x="51" y="76"/>
                  </a:lnTo>
                  <a:lnTo>
                    <a:pt x="0" y="72"/>
                  </a:lnTo>
                  <a:lnTo>
                    <a:pt x="1" y="73"/>
                  </a:lnTo>
                  <a:lnTo>
                    <a:pt x="0" y="74"/>
                  </a:lnTo>
                  <a:lnTo>
                    <a:pt x="1" y="75"/>
                  </a:lnTo>
                  <a:lnTo>
                    <a:pt x="3" y="77"/>
                  </a:lnTo>
                  <a:lnTo>
                    <a:pt x="4" y="79"/>
                  </a:lnTo>
                  <a:lnTo>
                    <a:pt x="5" y="81"/>
                  </a:lnTo>
                  <a:lnTo>
                    <a:pt x="8" y="83"/>
                  </a:lnTo>
                  <a:lnTo>
                    <a:pt x="16" y="92"/>
                  </a:lnTo>
                  <a:lnTo>
                    <a:pt x="22" y="98"/>
                  </a:lnTo>
                  <a:lnTo>
                    <a:pt x="23" y="99"/>
                  </a:lnTo>
                  <a:lnTo>
                    <a:pt x="23" y="100"/>
                  </a:lnTo>
                  <a:lnTo>
                    <a:pt x="23" y="101"/>
                  </a:lnTo>
                  <a:lnTo>
                    <a:pt x="24" y="102"/>
                  </a:lnTo>
                  <a:lnTo>
                    <a:pt x="25" y="104"/>
                  </a:lnTo>
                  <a:lnTo>
                    <a:pt x="25" y="110"/>
                  </a:lnTo>
                  <a:lnTo>
                    <a:pt x="25" y="112"/>
                  </a:lnTo>
                  <a:lnTo>
                    <a:pt x="28" y="115"/>
                  </a:lnTo>
                  <a:lnTo>
                    <a:pt x="38" y="123"/>
                  </a:lnTo>
                  <a:lnTo>
                    <a:pt x="45" y="127"/>
                  </a:lnTo>
                  <a:lnTo>
                    <a:pt x="46" y="127"/>
                  </a:lnTo>
                  <a:lnTo>
                    <a:pt x="48" y="127"/>
                  </a:lnTo>
                  <a:lnTo>
                    <a:pt x="49" y="125"/>
                  </a:lnTo>
                  <a:lnTo>
                    <a:pt x="50" y="124"/>
                  </a:lnTo>
                  <a:lnTo>
                    <a:pt x="53" y="117"/>
                  </a:lnTo>
                  <a:lnTo>
                    <a:pt x="55" y="115"/>
                  </a:lnTo>
                  <a:lnTo>
                    <a:pt x="56" y="114"/>
                  </a:lnTo>
                  <a:lnTo>
                    <a:pt x="58" y="115"/>
                  </a:lnTo>
                  <a:lnTo>
                    <a:pt x="59" y="115"/>
                  </a:lnTo>
                  <a:lnTo>
                    <a:pt x="59" y="114"/>
                  </a:lnTo>
                  <a:lnTo>
                    <a:pt x="60" y="113"/>
                  </a:lnTo>
                  <a:lnTo>
                    <a:pt x="61" y="114"/>
                  </a:lnTo>
                  <a:lnTo>
                    <a:pt x="62" y="114"/>
                  </a:lnTo>
                  <a:lnTo>
                    <a:pt x="66" y="115"/>
                  </a:lnTo>
                  <a:lnTo>
                    <a:pt x="67" y="115"/>
                  </a:lnTo>
                  <a:lnTo>
                    <a:pt x="70" y="116"/>
                  </a:lnTo>
                  <a:lnTo>
                    <a:pt x="71" y="116"/>
                  </a:lnTo>
                  <a:lnTo>
                    <a:pt x="74" y="117"/>
                  </a:lnTo>
                  <a:lnTo>
                    <a:pt x="75" y="119"/>
                  </a:lnTo>
                  <a:lnTo>
                    <a:pt x="75" y="120"/>
                  </a:lnTo>
                  <a:lnTo>
                    <a:pt x="76" y="120"/>
                  </a:lnTo>
                  <a:lnTo>
                    <a:pt x="77" y="121"/>
                  </a:lnTo>
                  <a:lnTo>
                    <a:pt x="79" y="123"/>
                  </a:lnTo>
                  <a:lnTo>
                    <a:pt x="82" y="126"/>
                  </a:lnTo>
                  <a:lnTo>
                    <a:pt x="83" y="128"/>
                  </a:lnTo>
                  <a:lnTo>
                    <a:pt x="83" y="129"/>
                  </a:lnTo>
                  <a:lnTo>
                    <a:pt x="88" y="140"/>
                  </a:lnTo>
                  <a:lnTo>
                    <a:pt x="89" y="142"/>
                  </a:lnTo>
                  <a:lnTo>
                    <a:pt x="93" y="147"/>
                  </a:lnTo>
                  <a:lnTo>
                    <a:pt x="94" y="149"/>
                  </a:lnTo>
                  <a:lnTo>
                    <a:pt x="97" y="152"/>
                  </a:lnTo>
                  <a:lnTo>
                    <a:pt x="98" y="153"/>
                  </a:lnTo>
                  <a:lnTo>
                    <a:pt x="99" y="154"/>
                  </a:lnTo>
                  <a:lnTo>
                    <a:pt x="100" y="155"/>
                  </a:lnTo>
                  <a:lnTo>
                    <a:pt x="100" y="159"/>
                  </a:lnTo>
                  <a:lnTo>
                    <a:pt x="101" y="160"/>
                  </a:lnTo>
                  <a:lnTo>
                    <a:pt x="101" y="164"/>
                  </a:lnTo>
                  <a:lnTo>
                    <a:pt x="102" y="165"/>
                  </a:lnTo>
                  <a:lnTo>
                    <a:pt x="105" y="172"/>
                  </a:lnTo>
                  <a:lnTo>
                    <a:pt x="106" y="174"/>
                  </a:lnTo>
                  <a:lnTo>
                    <a:pt x="108" y="174"/>
                  </a:lnTo>
                  <a:lnTo>
                    <a:pt x="111" y="176"/>
                  </a:lnTo>
                  <a:lnTo>
                    <a:pt x="114" y="177"/>
                  </a:lnTo>
                  <a:lnTo>
                    <a:pt x="119" y="180"/>
                  </a:lnTo>
                  <a:lnTo>
                    <a:pt x="125" y="181"/>
                  </a:lnTo>
                  <a:lnTo>
                    <a:pt x="126" y="181"/>
                  </a:lnTo>
                  <a:lnTo>
                    <a:pt x="130" y="183"/>
                  </a:lnTo>
                  <a:lnTo>
                    <a:pt x="132" y="184"/>
                  </a:lnTo>
                  <a:lnTo>
                    <a:pt x="133" y="182"/>
                  </a:lnTo>
                  <a:lnTo>
                    <a:pt x="135" y="182"/>
                  </a:lnTo>
                  <a:lnTo>
                    <a:pt x="135" y="181"/>
                  </a:lnTo>
                  <a:lnTo>
                    <a:pt x="134" y="180"/>
                  </a:lnTo>
                  <a:lnTo>
                    <a:pt x="133" y="178"/>
                  </a:lnTo>
                  <a:lnTo>
                    <a:pt x="130" y="170"/>
                  </a:lnTo>
                  <a:lnTo>
                    <a:pt x="129" y="167"/>
                  </a:lnTo>
                  <a:lnTo>
                    <a:pt x="131" y="162"/>
                  </a:lnTo>
                  <a:lnTo>
                    <a:pt x="131" y="160"/>
                  </a:lnTo>
                  <a:lnTo>
                    <a:pt x="130" y="160"/>
                  </a:lnTo>
                  <a:lnTo>
                    <a:pt x="130" y="159"/>
                  </a:lnTo>
                  <a:lnTo>
                    <a:pt x="132" y="158"/>
                  </a:lnTo>
                  <a:lnTo>
                    <a:pt x="133" y="153"/>
                  </a:lnTo>
                  <a:lnTo>
                    <a:pt x="132" y="153"/>
                  </a:lnTo>
                  <a:lnTo>
                    <a:pt x="132" y="151"/>
                  </a:lnTo>
                  <a:lnTo>
                    <a:pt x="133" y="150"/>
                  </a:lnTo>
                  <a:lnTo>
                    <a:pt x="134" y="151"/>
                  </a:lnTo>
                  <a:lnTo>
                    <a:pt x="137" y="149"/>
                  </a:lnTo>
                  <a:lnTo>
                    <a:pt x="137" y="147"/>
                  </a:lnTo>
                  <a:lnTo>
                    <a:pt x="136" y="146"/>
                  </a:lnTo>
                  <a:lnTo>
                    <a:pt x="137" y="145"/>
                  </a:lnTo>
                  <a:lnTo>
                    <a:pt x="138" y="145"/>
                  </a:lnTo>
                  <a:lnTo>
                    <a:pt x="138" y="144"/>
                  </a:lnTo>
                  <a:lnTo>
                    <a:pt x="139" y="145"/>
                  </a:lnTo>
                  <a:lnTo>
                    <a:pt x="140" y="145"/>
                  </a:lnTo>
                  <a:lnTo>
                    <a:pt x="141" y="144"/>
                  </a:lnTo>
                  <a:lnTo>
                    <a:pt x="141" y="142"/>
                  </a:lnTo>
                  <a:lnTo>
                    <a:pt x="142" y="141"/>
                  </a:lnTo>
                  <a:lnTo>
                    <a:pt x="142" y="142"/>
                  </a:lnTo>
                  <a:lnTo>
                    <a:pt x="143" y="142"/>
                  </a:lnTo>
                  <a:lnTo>
                    <a:pt x="146" y="141"/>
                  </a:lnTo>
                  <a:lnTo>
                    <a:pt x="147" y="141"/>
                  </a:lnTo>
                  <a:lnTo>
                    <a:pt x="147" y="140"/>
                  </a:lnTo>
                  <a:lnTo>
                    <a:pt x="145" y="139"/>
                  </a:lnTo>
                  <a:lnTo>
                    <a:pt x="145" y="138"/>
                  </a:lnTo>
                  <a:lnTo>
                    <a:pt x="148" y="137"/>
                  </a:lnTo>
                  <a:lnTo>
                    <a:pt x="149" y="136"/>
                  </a:lnTo>
                  <a:lnTo>
                    <a:pt x="150" y="136"/>
                  </a:lnTo>
                  <a:lnTo>
                    <a:pt x="149" y="137"/>
                  </a:lnTo>
                  <a:lnTo>
                    <a:pt x="150" y="138"/>
                  </a:lnTo>
                  <a:lnTo>
                    <a:pt x="151" y="137"/>
                  </a:lnTo>
                  <a:lnTo>
                    <a:pt x="156" y="135"/>
                  </a:lnTo>
                  <a:lnTo>
                    <a:pt x="165" y="130"/>
                  </a:lnTo>
                  <a:lnTo>
                    <a:pt x="165" y="128"/>
                  </a:lnTo>
                  <a:lnTo>
                    <a:pt x="169" y="124"/>
                  </a:lnTo>
                  <a:lnTo>
                    <a:pt x="168" y="121"/>
                  </a:lnTo>
                  <a:lnTo>
                    <a:pt x="168" y="119"/>
                  </a:lnTo>
                  <a:lnTo>
                    <a:pt x="171" y="118"/>
                  </a:lnTo>
                  <a:lnTo>
                    <a:pt x="171" y="120"/>
                  </a:lnTo>
                  <a:lnTo>
                    <a:pt x="171" y="121"/>
                  </a:lnTo>
                  <a:lnTo>
                    <a:pt x="174" y="121"/>
                  </a:lnTo>
                  <a:lnTo>
                    <a:pt x="175" y="122"/>
                  </a:lnTo>
                  <a:lnTo>
                    <a:pt x="181" y="119"/>
                  </a:lnTo>
                  <a:lnTo>
                    <a:pt x="185" y="119"/>
                  </a:lnTo>
                  <a:lnTo>
                    <a:pt x="184" y="118"/>
                  </a:lnTo>
                  <a:lnTo>
                    <a:pt x="184" y="117"/>
                  </a:lnTo>
                  <a:lnTo>
                    <a:pt x="184" y="116"/>
                  </a:lnTo>
                  <a:lnTo>
                    <a:pt x="184" y="115"/>
                  </a:lnTo>
                  <a:lnTo>
                    <a:pt x="185" y="114"/>
                  </a:lnTo>
                  <a:lnTo>
                    <a:pt x="187" y="110"/>
                  </a:lnTo>
                  <a:lnTo>
                    <a:pt x="186" y="108"/>
                  </a:lnTo>
                  <a:lnTo>
                    <a:pt x="186" y="107"/>
                  </a:lnTo>
                  <a:lnTo>
                    <a:pt x="186" y="106"/>
                  </a:lnTo>
                  <a:lnTo>
                    <a:pt x="186" y="105"/>
                  </a:lnTo>
                  <a:lnTo>
                    <a:pt x="186" y="103"/>
                  </a:lnTo>
                  <a:lnTo>
                    <a:pt x="187" y="102"/>
                  </a:lnTo>
                  <a:lnTo>
                    <a:pt x="188" y="101"/>
                  </a:lnTo>
                  <a:lnTo>
                    <a:pt x="189" y="98"/>
                  </a:lnTo>
                  <a:lnTo>
                    <a:pt x="189" y="96"/>
                  </a:lnTo>
                  <a:lnTo>
                    <a:pt x="188" y="93"/>
                  </a:lnTo>
                  <a:lnTo>
                    <a:pt x="187" y="91"/>
                  </a:lnTo>
                  <a:lnTo>
                    <a:pt x="186" y="91"/>
                  </a:lnTo>
                  <a:lnTo>
                    <a:pt x="187" y="90"/>
                  </a:lnTo>
                  <a:lnTo>
                    <a:pt x="186" y="89"/>
                  </a:lnTo>
                  <a:lnTo>
                    <a:pt x="185" y="88"/>
                  </a:lnTo>
                  <a:lnTo>
                    <a:pt x="184" y="87"/>
                  </a:lnTo>
                  <a:lnTo>
                    <a:pt x="184" y="86"/>
                  </a:lnTo>
                  <a:lnTo>
                    <a:pt x="185" y="85"/>
                  </a:lnTo>
                  <a:lnTo>
                    <a:pt x="184" y="82"/>
                  </a:lnTo>
                  <a:lnTo>
                    <a:pt x="181" y="80"/>
                  </a:lnTo>
                  <a:lnTo>
                    <a:pt x="181" y="79"/>
                  </a:lnTo>
                  <a:lnTo>
                    <a:pt x="180" y="62"/>
                  </a:lnTo>
                  <a:lnTo>
                    <a:pt x="180" y="53"/>
                  </a:lnTo>
                  <a:lnTo>
                    <a:pt x="178" y="52"/>
                  </a:lnTo>
                  <a:lnTo>
                    <a:pt x="176" y="53"/>
                  </a:lnTo>
                  <a:lnTo>
                    <a:pt x="174" y="51"/>
                  </a:lnTo>
                  <a:close/>
                </a:path>
              </a:pathLst>
            </a:custGeom>
            <a:solidFill>
              <a:srgbClr val="0000A0"/>
            </a:solidFill>
            <a:ln w="12700" cmpd="sng">
              <a:solidFill>
                <a:schemeClr val="tx1"/>
              </a:solidFill>
              <a:prstDash val="solid"/>
              <a:round/>
              <a:headEnd/>
              <a:tailEnd/>
            </a:ln>
          </p:spPr>
          <p:txBody>
            <a:bodyPr/>
            <a:lstStyle/>
            <a:p>
              <a:pPr algn="ctr"/>
              <a:endParaRPr lang="en-US"/>
            </a:p>
          </p:txBody>
        </p:sp>
        <p:sp>
          <p:nvSpPr>
            <p:cNvPr id="32802" name="Freeform 26"/>
            <p:cNvSpPr>
              <a:spLocks/>
            </p:cNvSpPr>
            <p:nvPr/>
          </p:nvSpPr>
          <p:spPr bwMode="auto">
            <a:xfrm>
              <a:off x="4372" y="1453"/>
              <a:ext cx="522" cy="380"/>
            </a:xfrm>
            <a:custGeom>
              <a:avLst/>
              <a:gdLst>
                <a:gd name="T0" fmla="*/ 2147483647 w 102"/>
                <a:gd name="T1" fmla="*/ 2147483647 h 78"/>
                <a:gd name="T2" fmla="*/ 2147483647 w 102"/>
                <a:gd name="T3" fmla="*/ 2147483647 h 78"/>
                <a:gd name="T4" fmla="*/ 2147483647 w 102"/>
                <a:gd name="T5" fmla="*/ 2147483647 h 78"/>
                <a:gd name="T6" fmla="*/ 2147483647 w 102"/>
                <a:gd name="T7" fmla="*/ 2147483647 h 78"/>
                <a:gd name="T8" fmla="*/ 2147483647 w 102"/>
                <a:gd name="T9" fmla="*/ 2147483647 h 78"/>
                <a:gd name="T10" fmla="*/ 2147483647 w 102"/>
                <a:gd name="T11" fmla="*/ 2147483647 h 78"/>
                <a:gd name="T12" fmla="*/ 2147483647 w 102"/>
                <a:gd name="T13" fmla="*/ 2147483647 h 78"/>
                <a:gd name="T14" fmla="*/ 2147483647 w 102"/>
                <a:gd name="T15" fmla="*/ 2147483647 h 78"/>
                <a:gd name="T16" fmla="*/ 2147483647 w 102"/>
                <a:gd name="T17" fmla="*/ 2147483647 h 78"/>
                <a:gd name="T18" fmla="*/ 2147483647 w 102"/>
                <a:gd name="T19" fmla="*/ 2147483647 h 78"/>
                <a:gd name="T20" fmla="*/ 2147483647 w 102"/>
                <a:gd name="T21" fmla="*/ 2147483647 h 78"/>
                <a:gd name="T22" fmla="*/ 2147483647 w 102"/>
                <a:gd name="T23" fmla="*/ 2147483647 h 78"/>
                <a:gd name="T24" fmla="*/ 2147483647 w 102"/>
                <a:gd name="T25" fmla="*/ 2147483647 h 78"/>
                <a:gd name="T26" fmla="*/ 2147483647 w 102"/>
                <a:gd name="T27" fmla="*/ 2147483647 h 78"/>
                <a:gd name="T28" fmla="*/ 2147483647 w 102"/>
                <a:gd name="T29" fmla="*/ 2147483647 h 78"/>
                <a:gd name="T30" fmla="*/ 2147483647 w 102"/>
                <a:gd name="T31" fmla="*/ 2147483647 h 78"/>
                <a:gd name="T32" fmla="*/ 2147483647 w 102"/>
                <a:gd name="T33" fmla="*/ 2147483647 h 78"/>
                <a:gd name="T34" fmla="*/ 2147483647 w 102"/>
                <a:gd name="T35" fmla="*/ 2147483647 h 78"/>
                <a:gd name="T36" fmla="*/ 2147483647 w 102"/>
                <a:gd name="T37" fmla="*/ 2147483647 h 78"/>
                <a:gd name="T38" fmla="*/ 2147483647 w 102"/>
                <a:gd name="T39" fmla="*/ 2147483647 h 78"/>
                <a:gd name="T40" fmla="*/ 2147483647 w 102"/>
                <a:gd name="T41" fmla="*/ 2147483647 h 78"/>
                <a:gd name="T42" fmla="*/ 2147483647 w 102"/>
                <a:gd name="T43" fmla="*/ 2147483647 h 78"/>
                <a:gd name="T44" fmla="*/ 2147483647 w 102"/>
                <a:gd name="T45" fmla="*/ 2147483647 h 78"/>
                <a:gd name="T46" fmla="*/ 2147483647 w 102"/>
                <a:gd name="T47" fmla="*/ 2147483647 h 78"/>
                <a:gd name="T48" fmla="*/ 2147483647 w 102"/>
                <a:gd name="T49" fmla="*/ 2147483647 h 78"/>
                <a:gd name="T50" fmla="*/ 2147483647 w 102"/>
                <a:gd name="T51" fmla="*/ 2147483647 h 78"/>
                <a:gd name="T52" fmla="*/ 2147483647 w 102"/>
                <a:gd name="T53" fmla="*/ 0 h 78"/>
                <a:gd name="T54" fmla="*/ 2147483647 w 102"/>
                <a:gd name="T55" fmla="*/ 2147483647 h 78"/>
                <a:gd name="T56" fmla="*/ 2147483647 w 102"/>
                <a:gd name="T57" fmla="*/ 2147483647 h 78"/>
                <a:gd name="T58" fmla="*/ 2147483647 w 102"/>
                <a:gd name="T59" fmla="*/ 2147483647 h 78"/>
                <a:gd name="T60" fmla="*/ 2147483647 w 102"/>
                <a:gd name="T61" fmla="*/ 2147483647 h 78"/>
                <a:gd name="T62" fmla="*/ 2147483647 w 102"/>
                <a:gd name="T63" fmla="*/ 2147483647 h 78"/>
                <a:gd name="T64" fmla="*/ 2147483647 w 102"/>
                <a:gd name="T65" fmla="*/ 2147483647 h 78"/>
                <a:gd name="T66" fmla="*/ 2147483647 w 102"/>
                <a:gd name="T67" fmla="*/ 2147483647 h 78"/>
                <a:gd name="T68" fmla="*/ 2147483647 w 102"/>
                <a:gd name="T69" fmla="*/ 2147483647 h 78"/>
                <a:gd name="T70" fmla="*/ 2147483647 w 102"/>
                <a:gd name="T71" fmla="*/ 2147483647 h 78"/>
                <a:gd name="T72" fmla="*/ 2147483647 w 102"/>
                <a:gd name="T73" fmla="*/ 2147483647 h 78"/>
                <a:gd name="T74" fmla="*/ 2147483647 w 102"/>
                <a:gd name="T75" fmla="*/ 2147483647 h 78"/>
                <a:gd name="T76" fmla="*/ 2147483647 w 102"/>
                <a:gd name="T77" fmla="*/ 2147483647 h 78"/>
                <a:gd name="T78" fmla="*/ 2147483647 w 102"/>
                <a:gd name="T79" fmla="*/ 2147483647 h 78"/>
                <a:gd name="T80" fmla="*/ 2147483647 w 102"/>
                <a:gd name="T81" fmla="*/ 2147483647 h 78"/>
                <a:gd name="T82" fmla="*/ 2147483647 w 102"/>
                <a:gd name="T83" fmla="*/ 2147483647 h 78"/>
                <a:gd name="T84" fmla="*/ 2147483647 w 102"/>
                <a:gd name="T85" fmla="*/ 2147483647 h 78"/>
                <a:gd name="T86" fmla="*/ 2147483647 w 102"/>
                <a:gd name="T87" fmla="*/ 2147483647 h 78"/>
                <a:gd name="T88" fmla="*/ 2147483647 w 102"/>
                <a:gd name="T89" fmla="*/ 2147483647 h 7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2"/>
                <a:gd name="T136" fmla="*/ 0 h 78"/>
                <a:gd name="T137" fmla="*/ 102 w 102"/>
                <a:gd name="T138" fmla="*/ 78 h 7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2" h="78">
                  <a:moveTo>
                    <a:pt x="66" y="64"/>
                  </a:moveTo>
                  <a:lnTo>
                    <a:pt x="77" y="68"/>
                  </a:lnTo>
                  <a:lnTo>
                    <a:pt x="78" y="70"/>
                  </a:lnTo>
                  <a:lnTo>
                    <a:pt x="77" y="71"/>
                  </a:lnTo>
                  <a:lnTo>
                    <a:pt x="77" y="72"/>
                  </a:lnTo>
                  <a:lnTo>
                    <a:pt x="76" y="73"/>
                  </a:lnTo>
                  <a:lnTo>
                    <a:pt x="76" y="75"/>
                  </a:lnTo>
                  <a:lnTo>
                    <a:pt x="75" y="75"/>
                  </a:lnTo>
                  <a:lnTo>
                    <a:pt x="74" y="77"/>
                  </a:lnTo>
                  <a:lnTo>
                    <a:pt x="74" y="78"/>
                  </a:lnTo>
                  <a:lnTo>
                    <a:pt x="75" y="78"/>
                  </a:lnTo>
                  <a:lnTo>
                    <a:pt x="75" y="77"/>
                  </a:lnTo>
                  <a:lnTo>
                    <a:pt x="77" y="76"/>
                  </a:lnTo>
                  <a:lnTo>
                    <a:pt x="78" y="76"/>
                  </a:lnTo>
                  <a:lnTo>
                    <a:pt x="81" y="76"/>
                  </a:lnTo>
                  <a:lnTo>
                    <a:pt x="81" y="75"/>
                  </a:lnTo>
                  <a:lnTo>
                    <a:pt x="84" y="75"/>
                  </a:lnTo>
                  <a:lnTo>
                    <a:pt x="86" y="74"/>
                  </a:lnTo>
                  <a:lnTo>
                    <a:pt x="87" y="73"/>
                  </a:lnTo>
                  <a:lnTo>
                    <a:pt x="88" y="72"/>
                  </a:lnTo>
                  <a:lnTo>
                    <a:pt x="94" y="67"/>
                  </a:lnTo>
                  <a:lnTo>
                    <a:pt x="96" y="66"/>
                  </a:lnTo>
                  <a:lnTo>
                    <a:pt x="97" y="65"/>
                  </a:lnTo>
                  <a:lnTo>
                    <a:pt x="98" y="65"/>
                  </a:lnTo>
                  <a:lnTo>
                    <a:pt x="99" y="64"/>
                  </a:lnTo>
                  <a:lnTo>
                    <a:pt x="100" y="63"/>
                  </a:lnTo>
                  <a:lnTo>
                    <a:pt x="101" y="63"/>
                  </a:lnTo>
                  <a:lnTo>
                    <a:pt x="102" y="61"/>
                  </a:lnTo>
                  <a:lnTo>
                    <a:pt x="100" y="62"/>
                  </a:lnTo>
                  <a:lnTo>
                    <a:pt x="99" y="62"/>
                  </a:lnTo>
                  <a:lnTo>
                    <a:pt x="97" y="63"/>
                  </a:lnTo>
                  <a:lnTo>
                    <a:pt x="97" y="64"/>
                  </a:lnTo>
                  <a:lnTo>
                    <a:pt x="96" y="65"/>
                  </a:lnTo>
                  <a:lnTo>
                    <a:pt x="95" y="66"/>
                  </a:lnTo>
                  <a:lnTo>
                    <a:pt x="94" y="65"/>
                  </a:lnTo>
                  <a:lnTo>
                    <a:pt x="95" y="64"/>
                  </a:lnTo>
                  <a:lnTo>
                    <a:pt x="96" y="63"/>
                  </a:lnTo>
                  <a:lnTo>
                    <a:pt x="97" y="61"/>
                  </a:lnTo>
                  <a:lnTo>
                    <a:pt x="97" y="60"/>
                  </a:lnTo>
                  <a:lnTo>
                    <a:pt x="96" y="61"/>
                  </a:lnTo>
                  <a:lnTo>
                    <a:pt x="95" y="62"/>
                  </a:lnTo>
                  <a:lnTo>
                    <a:pt x="94" y="63"/>
                  </a:lnTo>
                  <a:lnTo>
                    <a:pt x="91" y="65"/>
                  </a:lnTo>
                  <a:lnTo>
                    <a:pt x="86" y="67"/>
                  </a:lnTo>
                  <a:lnTo>
                    <a:pt x="83" y="69"/>
                  </a:lnTo>
                  <a:lnTo>
                    <a:pt x="81" y="70"/>
                  </a:lnTo>
                  <a:lnTo>
                    <a:pt x="80" y="72"/>
                  </a:lnTo>
                  <a:lnTo>
                    <a:pt x="79" y="71"/>
                  </a:lnTo>
                  <a:lnTo>
                    <a:pt x="79" y="70"/>
                  </a:lnTo>
                  <a:lnTo>
                    <a:pt x="79" y="68"/>
                  </a:lnTo>
                  <a:lnTo>
                    <a:pt x="81" y="67"/>
                  </a:lnTo>
                  <a:lnTo>
                    <a:pt x="79" y="66"/>
                  </a:lnTo>
                  <a:lnTo>
                    <a:pt x="81" y="64"/>
                  </a:lnTo>
                  <a:lnTo>
                    <a:pt x="81" y="63"/>
                  </a:lnTo>
                  <a:lnTo>
                    <a:pt x="81" y="62"/>
                  </a:lnTo>
                  <a:lnTo>
                    <a:pt x="79" y="49"/>
                  </a:lnTo>
                  <a:lnTo>
                    <a:pt x="78" y="49"/>
                  </a:lnTo>
                  <a:lnTo>
                    <a:pt x="78" y="37"/>
                  </a:lnTo>
                  <a:lnTo>
                    <a:pt x="77" y="34"/>
                  </a:lnTo>
                  <a:lnTo>
                    <a:pt x="76" y="32"/>
                  </a:lnTo>
                  <a:lnTo>
                    <a:pt x="76" y="29"/>
                  </a:lnTo>
                  <a:lnTo>
                    <a:pt x="75" y="25"/>
                  </a:lnTo>
                  <a:lnTo>
                    <a:pt x="74" y="23"/>
                  </a:lnTo>
                  <a:lnTo>
                    <a:pt x="73" y="23"/>
                  </a:lnTo>
                  <a:lnTo>
                    <a:pt x="74" y="24"/>
                  </a:lnTo>
                  <a:lnTo>
                    <a:pt x="73" y="24"/>
                  </a:lnTo>
                  <a:lnTo>
                    <a:pt x="73" y="23"/>
                  </a:lnTo>
                  <a:lnTo>
                    <a:pt x="73" y="21"/>
                  </a:lnTo>
                  <a:lnTo>
                    <a:pt x="71" y="16"/>
                  </a:lnTo>
                  <a:lnTo>
                    <a:pt x="71" y="14"/>
                  </a:lnTo>
                  <a:lnTo>
                    <a:pt x="72" y="12"/>
                  </a:lnTo>
                  <a:lnTo>
                    <a:pt x="71" y="9"/>
                  </a:lnTo>
                  <a:lnTo>
                    <a:pt x="69" y="4"/>
                  </a:lnTo>
                  <a:lnTo>
                    <a:pt x="69" y="3"/>
                  </a:lnTo>
                  <a:lnTo>
                    <a:pt x="68" y="3"/>
                  </a:lnTo>
                  <a:lnTo>
                    <a:pt x="69" y="2"/>
                  </a:lnTo>
                  <a:lnTo>
                    <a:pt x="68" y="0"/>
                  </a:lnTo>
                  <a:lnTo>
                    <a:pt x="52" y="4"/>
                  </a:lnTo>
                  <a:lnTo>
                    <a:pt x="51" y="4"/>
                  </a:lnTo>
                  <a:lnTo>
                    <a:pt x="50" y="5"/>
                  </a:lnTo>
                  <a:lnTo>
                    <a:pt x="46" y="9"/>
                  </a:lnTo>
                  <a:lnTo>
                    <a:pt x="42" y="14"/>
                  </a:lnTo>
                  <a:lnTo>
                    <a:pt x="41" y="15"/>
                  </a:lnTo>
                  <a:lnTo>
                    <a:pt x="42" y="16"/>
                  </a:lnTo>
                  <a:lnTo>
                    <a:pt x="41" y="18"/>
                  </a:lnTo>
                  <a:lnTo>
                    <a:pt x="40" y="19"/>
                  </a:lnTo>
                  <a:lnTo>
                    <a:pt x="36" y="22"/>
                  </a:lnTo>
                  <a:lnTo>
                    <a:pt x="36" y="23"/>
                  </a:lnTo>
                  <a:lnTo>
                    <a:pt x="36" y="25"/>
                  </a:lnTo>
                  <a:lnTo>
                    <a:pt x="37" y="25"/>
                  </a:lnTo>
                  <a:lnTo>
                    <a:pt x="38" y="25"/>
                  </a:lnTo>
                  <a:lnTo>
                    <a:pt x="39" y="26"/>
                  </a:lnTo>
                  <a:lnTo>
                    <a:pt x="38" y="27"/>
                  </a:lnTo>
                  <a:lnTo>
                    <a:pt x="38" y="29"/>
                  </a:lnTo>
                  <a:lnTo>
                    <a:pt x="39" y="30"/>
                  </a:lnTo>
                  <a:lnTo>
                    <a:pt x="39" y="32"/>
                  </a:lnTo>
                  <a:lnTo>
                    <a:pt x="36" y="34"/>
                  </a:lnTo>
                  <a:lnTo>
                    <a:pt x="33" y="38"/>
                  </a:lnTo>
                  <a:lnTo>
                    <a:pt x="30" y="39"/>
                  </a:lnTo>
                  <a:lnTo>
                    <a:pt x="23" y="40"/>
                  </a:lnTo>
                  <a:lnTo>
                    <a:pt x="21" y="39"/>
                  </a:lnTo>
                  <a:lnTo>
                    <a:pt x="19" y="39"/>
                  </a:lnTo>
                  <a:lnTo>
                    <a:pt x="16" y="39"/>
                  </a:lnTo>
                  <a:lnTo>
                    <a:pt x="13" y="40"/>
                  </a:lnTo>
                  <a:lnTo>
                    <a:pt x="9" y="42"/>
                  </a:lnTo>
                  <a:lnTo>
                    <a:pt x="7" y="43"/>
                  </a:lnTo>
                  <a:lnTo>
                    <a:pt x="6" y="45"/>
                  </a:lnTo>
                  <a:lnTo>
                    <a:pt x="6" y="46"/>
                  </a:lnTo>
                  <a:lnTo>
                    <a:pt x="9" y="50"/>
                  </a:lnTo>
                  <a:lnTo>
                    <a:pt x="10" y="51"/>
                  </a:lnTo>
                  <a:lnTo>
                    <a:pt x="9" y="52"/>
                  </a:lnTo>
                  <a:lnTo>
                    <a:pt x="8" y="53"/>
                  </a:lnTo>
                  <a:lnTo>
                    <a:pt x="7" y="55"/>
                  </a:lnTo>
                  <a:lnTo>
                    <a:pt x="2" y="60"/>
                  </a:lnTo>
                  <a:lnTo>
                    <a:pt x="0" y="62"/>
                  </a:lnTo>
                  <a:lnTo>
                    <a:pt x="1" y="66"/>
                  </a:lnTo>
                  <a:lnTo>
                    <a:pt x="56" y="55"/>
                  </a:lnTo>
                  <a:lnTo>
                    <a:pt x="57" y="56"/>
                  </a:lnTo>
                  <a:lnTo>
                    <a:pt x="57" y="57"/>
                  </a:lnTo>
                  <a:lnTo>
                    <a:pt x="58" y="57"/>
                  </a:lnTo>
                  <a:lnTo>
                    <a:pt x="58" y="58"/>
                  </a:lnTo>
                  <a:lnTo>
                    <a:pt x="59" y="58"/>
                  </a:lnTo>
                  <a:lnTo>
                    <a:pt x="61" y="61"/>
                  </a:lnTo>
                  <a:lnTo>
                    <a:pt x="61" y="62"/>
                  </a:lnTo>
                  <a:lnTo>
                    <a:pt x="62" y="63"/>
                  </a:lnTo>
                  <a:lnTo>
                    <a:pt x="65" y="64"/>
                  </a:lnTo>
                  <a:lnTo>
                    <a:pt x="66" y="64"/>
                  </a:lnTo>
                  <a:close/>
                </a:path>
              </a:pathLst>
            </a:custGeom>
            <a:solidFill>
              <a:srgbClr val="6987EB"/>
            </a:solidFill>
            <a:ln w="12700" cmpd="sng">
              <a:solidFill>
                <a:schemeClr val="tx1"/>
              </a:solidFill>
              <a:prstDash val="solid"/>
              <a:round/>
              <a:headEnd/>
              <a:tailEnd/>
            </a:ln>
          </p:spPr>
          <p:txBody>
            <a:bodyPr/>
            <a:lstStyle/>
            <a:p>
              <a:pPr algn="ctr"/>
              <a:endParaRPr lang="en-US"/>
            </a:p>
          </p:txBody>
        </p:sp>
        <p:sp>
          <p:nvSpPr>
            <p:cNvPr id="32803" name="Freeform 27"/>
            <p:cNvSpPr>
              <a:spLocks/>
            </p:cNvSpPr>
            <p:nvPr/>
          </p:nvSpPr>
          <p:spPr bwMode="auto">
            <a:xfrm>
              <a:off x="4720" y="1428"/>
              <a:ext cx="118" cy="205"/>
            </a:xfrm>
            <a:custGeom>
              <a:avLst/>
              <a:gdLst>
                <a:gd name="T0" fmla="*/ 0 w 23"/>
                <a:gd name="T1" fmla="*/ 2147483647 h 42"/>
                <a:gd name="T2" fmla="*/ 2147483647 w 23"/>
                <a:gd name="T3" fmla="*/ 2147483647 h 42"/>
                <a:gd name="T4" fmla="*/ 0 w 23"/>
                <a:gd name="T5" fmla="*/ 2147483647 h 42"/>
                <a:gd name="T6" fmla="*/ 2147483647 w 23"/>
                <a:gd name="T7" fmla="*/ 2147483647 h 42"/>
                <a:gd name="T8" fmla="*/ 2147483647 w 23"/>
                <a:gd name="T9" fmla="*/ 2147483647 h 42"/>
                <a:gd name="T10" fmla="*/ 2147483647 w 23"/>
                <a:gd name="T11" fmla="*/ 2147483647 h 42"/>
                <a:gd name="T12" fmla="*/ 2147483647 w 23"/>
                <a:gd name="T13" fmla="*/ 2147483647 h 42"/>
                <a:gd name="T14" fmla="*/ 2147483647 w 23"/>
                <a:gd name="T15" fmla="*/ 2147483647 h 42"/>
                <a:gd name="T16" fmla="*/ 2147483647 w 23"/>
                <a:gd name="T17" fmla="*/ 2147483647 h 42"/>
                <a:gd name="T18" fmla="*/ 2147483647 w 23"/>
                <a:gd name="T19" fmla="*/ 2147483647 h 42"/>
                <a:gd name="T20" fmla="*/ 2147483647 w 23"/>
                <a:gd name="T21" fmla="*/ 2147483647 h 42"/>
                <a:gd name="T22" fmla="*/ 2147483647 w 23"/>
                <a:gd name="T23" fmla="*/ 2147483647 h 42"/>
                <a:gd name="T24" fmla="*/ 2147483647 w 23"/>
                <a:gd name="T25" fmla="*/ 2147483647 h 42"/>
                <a:gd name="T26" fmla="*/ 2147483647 w 23"/>
                <a:gd name="T27" fmla="*/ 2147483647 h 42"/>
                <a:gd name="T28" fmla="*/ 2147483647 w 23"/>
                <a:gd name="T29" fmla="*/ 2147483647 h 42"/>
                <a:gd name="T30" fmla="*/ 2147483647 w 23"/>
                <a:gd name="T31" fmla="*/ 2147483647 h 42"/>
                <a:gd name="T32" fmla="*/ 2147483647 w 23"/>
                <a:gd name="T33" fmla="*/ 2147483647 h 42"/>
                <a:gd name="T34" fmla="*/ 2147483647 w 23"/>
                <a:gd name="T35" fmla="*/ 2147483647 h 42"/>
                <a:gd name="T36" fmla="*/ 2147483647 w 23"/>
                <a:gd name="T37" fmla="*/ 2147483647 h 42"/>
                <a:gd name="T38" fmla="*/ 2147483647 w 23"/>
                <a:gd name="T39" fmla="*/ 2147483647 h 42"/>
                <a:gd name="T40" fmla="*/ 2147483647 w 23"/>
                <a:gd name="T41" fmla="*/ 2147483647 h 42"/>
                <a:gd name="T42" fmla="*/ 2147483647 w 23"/>
                <a:gd name="T43" fmla="*/ 2147483647 h 42"/>
                <a:gd name="T44" fmla="*/ 2147483647 w 23"/>
                <a:gd name="T45" fmla="*/ 2147483647 h 42"/>
                <a:gd name="T46" fmla="*/ 2147483647 w 23"/>
                <a:gd name="T47" fmla="*/ 2147483647 h 42"/>
                <a:gd name="T48" fmla="*/ 2147483647 w 23"/>
                <a:gd name="T49" fmla="*/ 2147483647 h 42"/>
                <a:gd name="T50" fmla="*/ 2147483647 w 23"/>
                <a:gd name="T51" fmla="*/ 2147483647 h 42"/>
                <a:gd name="T52" fmla="*/ 2147483647 w 23"/>
                <a:gd name="T53" fmla="*/ 2147483647 h 42"/>
                <a:gd name="T54" fmla="*/ 2147483647 w 23"/>
                <a:gd name="T55" fmla="*/ 2147483647 h 42"/>
                <a:gd name="T56" fmla="*/ 2147483647 w 23"/>
                <a:gd name="T57" fmla="*/ 2147483647 h 42"/>
                <a:gd name="T58" fmla="*/ 2147483647 w 23"/>
                <a:gd name="T59" fmla="*/ 2147483647 h 42"/>
                <a:gd name="T60" fmla="*/ 2147483647 w 23"/>
                <a:gd name="T61" fmla="*/ 2147483647 h 42"/>
                <a:gd name="T62" fmla="*/ 2147483647 w 23"/>
                <a:gd name="T63" fmla="*/ 2147483647 h 42"/>
                <a:gd name="T64" fmla="*/ 2147483647 w 23"/>
                <a:gd name="T65" fmla="*/ 2147483647 h 42"/>
                <a:gd name="T66" fmla="*/ 2147483647 w 23"/>
                <a:gd name="T67" fmla="*/ 2147483647 h 42"/>
                <a:gd name="T68" fmla="*/ 2147483647 w 23"/>
                <a:gd name="T69" fmla="*/ 2147483647 h 42"/>
                <a:gd name="T70" fmla="*/ 2147483647 w 23"/>
                <a:gd name="T71" fmla="*/ 2147483647 h 42"/>
                <a:gd name="T72" fmla="*/ 2147483647 w 23"/>
                <a:gd name="T73" fmla="*/ 2147483647 h 42"/>
                <a:gd name="T74" fmla="*/ 2147483647 w 23"/>
                <a:gd name="T75" fmla="*/ 2147483647 h 42"/>
                <a:gd name="T76" fmla="*/ 2147483647 w 23"/>
                <a:gd name="T77" fmla="*/ 2147483647 h 42"/>
                <a:gd name="T78" fmla="*/ 2147483647 w 23"/>
                <a:gd name="T79" fmla="*/ 2147483647 h 42"/>
                <a:gd name="T80" fmla="*/ 2147483647 w 23"/>
                <a:gd name="T81" fmla="*/ 0 h 42"/>
                <a:gd name="T82" fmla="*/ 0 w 23"/>
                <a:gd name="T83" fmla="*/ 2147483647 h 42"/>
                <a:gd name="T84" fmla="*/ 0 w 23"/>
                <a:gd name="T85" fmla="*/ 2147483647 h 4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3"/>
                <a:gd name="T130" fmla="*/ 0 h 42"/>
                <a:gd name="T131" fmla="*/ 23 w 23"/>
                <a:gd name="T132" fmla="*/ 42 h 4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3" h="42">
                  <a:moveTo>
                    <a:pt x="0" y="5"/>
                  </a:moveTo>
                  <a:lnTo>
                    <a:pt x="1" y="7"/>
                  </a:lnTo>
                  <a:lnTo>
                    <a:pt x="0" y="8"/>
                  </a:lnTo>
                  <a:lnTo>
                    <a:pt x="1" y="8"/>
                  </a:lnTo>
                  <a:lnTo>
                    <a:pt x="1" y="9"/>
                  </a:lnTo>
                  <a:lnTo>
                    <a:pt x="3" y="14"/>
                  </a:lnTo>
                  <a:lnTo>
                    <a:pt x="4" y="17"/>
                  </a:lnTo>
                  <a:lnTo>
                    <a:pt x="3" y="19"/>
                  </a:lnTo>
                  <a:lnTo>
                    <a:pt x="3" y="21"/>
                  </a:lnTo>
                  <a:lnTo>
                    <a:pt x="5" y="26"/>
                  </a:lnTo>
                  <a:lnTo>
                    <a:pt x="5" y="28"/>
                  </a:lnTo>
                  <a:lnTo>
                    <a:pt x="5" y="29"/>
                  </a:lnTo>
                  <a:lnTo>
                    <a:pt x="6" y="29"/>
                  </a:lnTo>
                  <a:lnTo>
                    <a:pt x="5" y="28"/>
                  </a:lnTo>
                  <a:lnTo>
                    <a:pt x="6" y="28"/>
                  </a:lnTo>
                  <a:lnTo>
                    <a:pt x="7" y="30"/>
                  </a:lnTo>
                  <a:lnTo>
                    <a:pt x="8" y="34"/>
                  </a:lnTo>
                  <a:lnTo>
                    <a:pt x="8" y="37"/>
                  </a:lnTo>
                  <a:lnTo>
                    <a:pt x="9" y="39"/>
                  </a:lnTo>
                  <a:lnTo>
                    <a:pt x="10" y="42"/>
                  </a:lnTo>
                  <a:lnTo>
                    <a:pt x="20" y="40"/>
                  </a:lnTo>
                  <a:lnTo>
                    <a:pt x="19" y="39"/>
                  </a:lnTo>
                  <a:lnTo>
                    <a:pt x="18" y="38"/>
                  </a:lnTo>
                  <a:lnTo>
                    <a:pt x="18" y="37"/>
                  </a:lnTo>
                  <a:lnTo>
                    <a:pt x="19" y="36"/>
                  </a:lnTo>
                  <a:lnTo>
                    <a:pt x="18" y="34"/>
                  </a:lnTo>
                  <a:lnTo>
                    <a:pt x="18" y="27"/>
                  </a:lnTo>
                  <a:lnTo>
                    <a:pt x="18" y="25"/>
                  </a:lnTo>
                  <a:lnTo>
                    <a:pt x="19" y="21"/>
                  </a:lnTo>
                  <a:lnTo>
                    <a:pt x="19" y="19"/>
                  </a:lnTo>
                  <a:lnTo>
                    <a:pt x="19" y="17"/>
                  </a:lnTo>
                  <a:lnTo>
                    <a:pt x="19" y="15"/>
                  </a:lnTo>
                  <a:lnTo>
                    <a:pt x="19" y="14"/>
                  </a:lnTo>
                  <a:lnTo>
                    <a:pt x="19" y="13"/>
                  </a:lnTo>
                  <a:lnTo>
                    <a:pt x="22" y="11"/>
                  </a:lnTo>
                  <a:lnTo>
                    <a:pt x="23" y="7"/>
                  </a:lnTo>
                  <a:lnTo>
                    <a:pt x="22" y="5"/>
                  </a:lnTo>
                  <a:lnTo>
                    <a:pt x="22" y="3"/>
                  </a:lnTo>
                  <a:lnTo>
                    <a:pt x="22" y="2"/>
                  </a:lnTo>
                  <a:lnTo>
                    <a:pt x="21" y="0"/>
                  </a:lnTo>
                  <a:lnTo>
                    <a:pt x="0" y="5"/>
                  </a:lnTo>
                  <a:close/>
                </a:path>
              </a:pathLst>
            </a:custGeom>
            <a:solidFill>
              <a:srgbClr val="6987EB"/>
            </a:solidFill>
            <a:ln w="12700" cmpd="sng">
              <a:solidFill>
                <a:schemeClr val="tx1"/>
              </a:solidFill>
              <a:prstDash val="solid"/>
              <a:round/>
              <a:headEnd/>
              <a:tailEnd/>
            </a:ln>
          </p:spPr>
          <p:txBody>
            <a:bodyPr/>
            <a:lstStyle/>
            <a:p>
              <a:pPr algn="ctr"/>
              <a:endParaRPr lang="en-US"/>
            </a:p>
          </p:txBody>
        </p:sp>
        <p:grpSp>
          <p:nvGrpSpPr>
            <p:cNvPr id="32804" name="Group 28"/>
            <p:cNvGrpSpPr>
              <a:grpSpLocks/>
            </p:cNvGrpSpPr>
            <p:nvPr/>
          </p:nvGrpSpPr>
          <p:grpSpPr bwMode="auto">
            <a:xfrm>
              <a:off x="728" y="2448"/>
              <a:ext cx="1266" cy="876"/>
              <a:chOff x="768" y="2832"/>
              <a:chExt cx="1203" cy="876"/>
            </a:xfrm>
          </p:grpSpPr>
          <p:sp>
            <p:nvSpPr>
              <p:cNvPr id="32841" name="Freeform 29"/>
              <p:cNvSpPr>
                <a:spLocks/>
              </p:cNvSpPr>
              <p:nvPr/>
            </p:nvSpPr>
            <p:spPr bwMode="auto">
              <a:xfrm>
                <a:off x="1056" y="2832"/>
                <a:ext cx="915" cy="780"/>
              </a:xfrm>
              <a:custGeom>
                <a:avLst/>
                <a:gdLst>
                  <a:gd name="T0" fmla="*/ 2147483647 w 188"/>
                  <a:gd name="T1" fmla="*/ 2147483647 h 160"/>
                  <a:gd name="T2" fmla="*/ 2147483647 w 188"/>
                  <a:gd name="T3" fmla="*/ 2147483647 h 160"/>
                  <a:gd name="T4" fmla="*/ 2147483647 w 188"/>
                  <a:gd name="T5" fmla="*/ 2147483647 h 160"/>
                  <a:gd name="T6" fmla="*/ 2147483647 w 188"/>
                  <a:gd name="T7" fmla="*/ 2147483647 h 160"/>
                  <a:gd name="T8" fmla="*/ 2147483647 w 188"/>
                  <a:gd name="T9" fmla="*/ 2147483647 h 160"/>
                  <a:gd name="T10" fmla="*/ 2147483647 w 188"/>
                  <a:gd name="T11" fmla="*/ 2147483647 h 160"/>
                  <a:gd name="T12" fmla="*/ 2147483647 w 188"/>
                  <a:gd name="T13" fmla="*/ 2147483647 h 160"/>
                  <a:gd name="T14" fmla="*/ 2147483647 w 188"/>
                  <a:gd name="T15" fmla="*/ 2147483647 h 160"/>
                  <a:gd name="T16" fmla="*/ 2147483647 w 188"/>
                  <a:gd name="T17" fmla="*/ 2147483647 h 160"/>
                  <a:gd name="T18" fmla="*/ 2147483647 w 188"/>
                  <a:gd name="T19" fmla="*/ 2147483647 h 160"/>
                  <a:gd name="T20" fmla="*/ 2147483647 w 188"/>
                  <a:gd name="T21" fmla="*/ 2147483647 h 160"/>
                  <a:gd name="T22" fmla="*/ 2147483647 w 188"/>
                  <a:gd name="T23" fmla="*/ 2147483647 h 160"/>
                  <a:gd name="T24" fmla="*/ 2147483647 w 188"/>
                  <a:gd name="T25" fmla="*/ 2147483647 h 160"/>
                  <a:gd name="T26" fmla="*/ 2147483647 w 188"/>
                  <a:gd name="T27" fmla="*/ 2147483647 h 160"/>
                  <a:gd name="T28" fmla="*/ 2147483647 w 188"/>
                  <a:gd name="T29" fmla="*/ 2147483647 h 160"/>
                  <a:gd name="T30" fmla="*/ 2147483647 w 188"/>
                  <a:gd name="T31" fmla="*/ 2147483647 h 160"/>
                  <a:gd name="T32" fmla="*/ 2147483647 w 188"/>
                  <a:gd name="T33" fmla="*/ 2147483647 h 160"/>
                  <a:gd name="T34" fmla="*/ 2147483647 w 188"/>
                  <a:gd name="T35" fmla="*/ 2147483647 h 160"/>
                  <a:gd name="T36" fmla="*/ 2147483647 w 188"/>
                  <a:gd name="T37" fmla="*/ 2147483647 h 160"/>
                  <a:gd name="T38" fmla="*/ 2147483647 w 188"/>
                  <a:gd name="T39" fmla="*/ 2147483647 h 160"/>
                  <a:gd name="T40" fmla="*/ 2147483647 w 188"/>
                  <a:gd name="T41" fmla="*/ 2147483647 h 160"/>
                  <a:gd name="T42" fmla="*/ 2147483647 w 188"/>
                  <a:gd name="T43" fmla="*/ 2147483647 h 160"/>
                  <a:gd name="T44" fmla="*/ 2147483647 w 188"/>
                  <a:gd name="T45" fmla="*/ 2147483647 h 160"/>
                  <a:gd name="T46" fmla="*/ 2147483647 w 188"/>
                  <a:gd name="T47" fmla="*/ 2147483647 h 160"/>
                  <a:gd name="T48" fmla="*/ 2147483647 w 188"/>
                  <a:gd name="T49" fmla="*/ 2147483647 h 160"/>
                  <a:gd name="T50" fmla="*/ 2147483647 w 188"/>
                  <a:gd name="T51" fmla="*/ 2147483647 h 160"/>
                  <a:gd name="T52" fmla="*/ 2147483647 w 188"/>
                  <a:gd name="T53" fmla="*/ 2147483647 h 160"/>
                  <a:gd name="T54" fmla="*/ 2147483647 w 188"/>
                  <a:gd name="T55" fmla="*/ 2147483647 h 160"/>
                  <a:gd name="T56" fmla="*/ 2147483647 w 188"/>
                  <a:gd name="T57" fmla="*/ 2147483647 h 160"/>
                  <a:gd name="T58" fmla="*/ 2147483647 w 188"/>
                  <a:gd name="T59" fmla="*/ 2147483647 h 160"/>
                  <a:gd name="T60" fmla="*/ 2147483647 w 188"/>
                  <a:gd name="T61" fmla="*/ 2147483647 h 160"/>
                  <a:gd name="T62" fmla="*/ 2147483647 w 188"/>
                  <a:gd name="T63" fmla="*/ 2147483647 h 160"/>
                  <a:gd name="T64" fmla="*/ 2147483647 w 188"/>
                  <a:gd name="T65" fmla="*/ 2147483647 h 160"/>
                  <a:gd name="T66" fmla="*/ 2147483647 w 188"/>
                  <a:gd name="T67" fmla="*/ 2147483647 h 160"/>
                  <a:gd name="T68" fmla="*/ 2147483647 w 188"/>
                  <a:gd name="T69" fmla="*/ 2147483647 h 160"/>
                  <a:gd name="T70" fmla="*/ 2147483647 w 188"/>
                  <a:gd name="T71" fmla="*/ 2147483647 h 160"/>
                  <a:gd name="T72" fmla="*/ 2147483647 w 188"/>
                  <a:gd name="T73" fmla="*/ 2147483647 h 160"/>
                  <a:gd name="T74" fmla="*/ 2147483647 w 188"/>
                  <a:gd name="T75" fmla="*/ 2147483647 h 160"/>
                  <a:gd name="T76" fmla="*/ 2147483647 w 188"/>
                  <a:gd name="T77" fmla="*/ 2147483647 h 160"/>
                  <a:gd name="T78" fmla="*/ 2147483647 w 188"/>
                  <a:gd name="T79" fmla="*/ 2147483647 h 160"/>
                  <a:gd name="T80" fmla="*/ 2147483647 w 188"/>
                  <a:gd name="T81" fmla="*/ 2147483647 h 160"/>
                  <a:gd name="T82" fmla="*/ 2147483647 w 188"/>
                  <a:gd name="T83" fmla="*/ 2147483647 h 160"/>
                  <a:gd name="T84" fmla="*/ 2147483647 w 188"/>
                  <a:gd name="T85" fmla="*/ 2147483647 h 160"/>
                  <a:gd name="T86" fmla="*/ 2147483647 w 188"/>
                  <a:gd name="T87" fmla="*/ 2147483647 h 160"/>
                  <a:gd name="T88" fmla="*/ 2147483647 w 188"/>
                  <a:gd name="T89" fmla="*/ 2147483647 h 160"/>
                  <a:gd name="T90" fmla="*/ 2147483647 w 188"/>
                  <a:gd name="T91" fmla="*/ 2147483647 h 160"/>
                  <a:gd name="T92" fmla="*/ 2147483647 w 188"/>
                  <a:gd name="T93" fmla="*/ 0 h 160"/>
                  <a:gd name="T94" fmla="*/ 2147483647 w 188"/>
                  <a:gd name="T95" fmla="*/ 2147483647 h 160"/>
                  <a:gd name="T96" fmla="*/ 2147483647 w 188"/>
                  <a:gd name="T97" fmla="*/ 2147483647 h 160"/>
                  <a:gd name="T98" fmla="*/ 2147483647 w 188"/>
                  <a:gd name="T99" fmla="*/ 2147483647 h 160"/>
                  <a:gd name="T100" fmla="*/ 2147483647 w 188"/>
                  <a:gd name="T101" fmla="*/ 2147483647 h 16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88"/>
                  <a:gd name="T154" fmla="*/ 0 h 160"/>
                  <a:gd name="T155" fmla="*/ 188 w 188"/>
                  <a:gd name="T156" fmla="*/ 160 h 16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88" h="160">
                    <a:moveTo>
                      <a:pt x="10" y="26"/>
                    </a:moveTo>
                    <a:lnTo>
                      <a:pt x="14" y="31"/>
                    </a:lnTo>
                    <a:lnTo>
                      <a:pt x="19" y="39"/>
                    </a:lnTo>
                    <a:lnTo>
                      <a:pt x="26" y="40"/>
                    </a:lnTo>
                    <a:lnTo>
                      <a:pt x="26" y="50"/>
                    </a:lnTo>
                    <a:lnTo>
                      <a:pt x="18" y="50"/>
                    </a:lnTo>
                    <a:lnTo>
                      <a:pt x="18" y="43"/>
                    </a:lnTo>
                    <a:lnTo>
                      <a:pt x="16" y="43"/>
                    </a:lnTo>
                    <a:lnTo>
                      <a:pt x="0" y="50"/>
                    </a:lnTo>
                    <a:lnTo>
                      <a:pt x="5" y="55"/>
                    </a:lnTo>
                    <a:lnTo>
                      <a:pt x="5" y="61"/>
                    </a:lnTo>
                    <a:lnTo>
                      <a:pt x="11" y="64"/>
                    </a:lnTo>
                    <a:lnTo>
                      <a:pt x="21" y="66"/>
                    </a:lnTo>
                    <a:lnTo>
                      <a:pt x="27" y="61"/>
                    </a:lnTo>
                    <a:lnTo>
                      <a:pt x="29" y="72"/>
                    </a:lnTo>
                    <a:lnTo>
                      <a:pt x="22" y="74"/>
                    </a:lnTo>
                    <a:lnTo>
                      <a:pt x="21" y="77"/>
                    </a:lnTo>
                    <a:lnTo>
                      <a:pt x="18" y="79"/>
                    </a:lnTo>
                    <a:lnTo>
                      <a:pt x="13" y="75"/>
                    </a:lnTo>
                    <a:lnTo>
                      <a:pt x="10" y="82"/>
                    </a:lnTo>
                    <a:lnTo>
                      <a:pt x="2" y="90"/>
                    </a:lnTo>
                    <a:lnTo>
                      <a:pt x="6" y="98"/>
                    </a:lnTo>
                    <a:lnTo>
                      <a:pt x="5" y="101"/>
                    </a:lnTo>
                    <a:lnTo>
                      <a:pt x="11" y="107"/>
                    </a:lnTo>
                    <a:lnTo>
                      <a:pt x="19" y="107"/>
                    </a:lnTo>
                    <a:lnTo>
                      <a:pt x="22" y="112"/>
                    </a:lnTo>
                    <a:lnTo>
                      <a:pt x="21" y="115"/>
                    </a:lnTo>
                    <a:lnTo>
                      <a:pt x="22" y="120"/>
                    </a:lnTo>
                    <a:lnTo>
                      <a:pt x="29" y="117"/>
                    </a:lnTo>
                    <a:lnTo>
                      <a:pt x="35" y="123"/>
                    </a:lnTo>
                    <a:lnTo>
                      <a:pt x="45" y="119"/>
                    </a:lnTo>
                    <a:lnTo>
                      <a:pt x="42" y="125"/>
                    </a:lnTo>
                    <a:lnTo>
                      <a:pt x="42" y="131"/>
                    </a:lnTo>
                    <a:lnTo>
                      <a:pt x="29" y="141"/>
                    </a:lnTo>
                    <a:lnTo>
                      <a:pt x="24" y="147"/>
                    </a:lnTo>
                    <a:lnTo>
                      <a:pt x="19" y="147"/>
                    </a:lnTo>
                    <a:lnTo>
                      <a:pt x="11" y="154"/>
                    </a:lnTo>
                    <a:lnTo>
                      <a:pt x="3" y="155"/>
                    </a:lnTo>
                    <a:lnTo>
                      <a:pt x="0" y="159"/>
                    </a:lnTo>
                    <a:lnTo>
                      <a:pt x="3" y="160"/>
                    </a:lnTo>
                    <a:lnTo>
                      <a:pt x="19" y="154"/>
                    </a:lnTo>
                    <a:lnTo>
                      <a:pt x="29" y="149"/>
                    </a:lnTo>
                    <a:lnTo>
                      <a:pt x="48" y="136"/>
                    </a:lnTo>
                    <a:lnTo>
                      <a:pt x="62" y="120"/>
                    </a:lnTo>
                    <a:lnTo>
                      <a:pt x="64" y="117"/>
                    </a:lnTo>
                    <a:lnTo>
                      <a:pt x="59" y="117"/>
                    </a:lnTo>
                    <a:lnTo>
                      <a:pt x="73" y="96"/>
                    </a:lnTo>
                    <a:lnTo>
                      <a:pt x="77" y="95"/>
                    </a:lnTo>
                    <a:lnTo>
                      <a:pt x="77" y="98"/>
                    </a:lnTo>
                    <a:lnTo>
                      <a:pt x="72" y="101"/>
                    </a:lnTo>
                    <a:lnTo>
                      <a:pt x="70" y="111"/>
                    </a:lnTo>
                    <a:lnTo>
                      <a:pt x="73" y="109"/>
                    </a:lnTo>
                    <a:lnTo>
                      <a:pt x="70" y="112"/>
                    </a:lnTo>
                    <a:lnTo>
                      <a:pt x="72" y="114"/>
                    </a:lnTo>
                    <a:lnTo>
                      <a:pt x="82" y="107"/>
                    </a:lnTo>
                    <a:lnTo>
                      <a:pt x="86" y="106"/>
                    </a:lnTo>
                    <a:lnTo>
                      <a:pt x="88" y="101"/>
                    </a:lnTo>
                    <a:lnTo>
                      <a:pt x="86" y="98"/>
                    </a:lnTo>
                    <a:lnTo>
                      <a:pt x="96" y="96"/>
                    </a:lnTo>
                    <a:lnTo>
                      <a:pt x="107" y="103"/>
                    </a:lnTo>
                    <a:lnTo>
                      <a:pt x="117" y="99"/>
                    </a:lnTo>
                    <a:lnTo>
                      <a:pt x="121" y="101"/>
                    </a:lnTo>
                    <a:lnTo>
                      <a:pt x="128" y="101"/>
                    </a:lnTo>
                    <a:lnTo>
                      <a:pt x="145" y="109"/>
                    </a:lnTo>
                    <a:lnTo>
                      <a:pt x="149" y="112"/>
                    </a:lnTo>
                    <a:lnTo>
                      <a:pt x="153" y="119"/>
                    </a:lnTo>
                    <a:lnTo>
                      <a:pt x="163" y="125"/>
                    </a:lnTo>
                    <a:lnTo>
                      <a:pt x="166" y="128"/>
                    </a:lnTo>
                    <a:lnTo>
                      <a:pt x="177" y="135"/>
                    </a:lnTo>
                    <a:lnTo>
                      <a:pt x="188" y="130"/>
                    </a:lnTo>
                    <a:lnTo>
                      <a:pt x="188" y="123"/>
                    </a:lnTo>
                    <a:lnTo>
                      <a:pt x="185" y="117"/>
                    </a:lnTo>
                    <a:lnTo>
                      <a:pt x="180" y="115"/>
                    </a:lnTo>
                    <a:lnTo>
                      <a:pt x="176" y="115"/>
                    </a:lnTo>
                    <a:lnTo>
                      <a:pt x="169" y="111"/>
                    </a:lnTo>
                    <a:lnTo>
                      <a:pt x="163" y="106"/>
                    </a:lnTo>
                    <a:lnTo>
                      <a:pt x="150" y="93"/>
                    </a:lnTo>
                    <a:lnTo>
                      <a:pt x="147" y="95"/>
                    </a:lnTo>
                    <a:lnTo>
                      <a:pt x="144" y="99"/>
                    </a:lnTo>
                    <a:lnTo>
                      <a:pt x="141" y="103"/>
                    </a:lnTo>
                    <a:lnTo>
                      <a:pt x="129" y="96"/>
                    </a:lnTo>
                    <a:lnTo>
                      <a:pt x="129" y="93"/>
                    </a:lnTo>
                    <a:lnTo>
                      <a:pt x="120" y="96"/>
                    </a:lnTo>
                    <a:lnTo>
                      <a:pt x="117" y="80"/>
                    </a:lnTo>
                    <a:lnTo>
                      <a:pt x="109" y="45"/>
                    </a:lnTo>
                    <a:lnTo>
                      <a:pt x="102" y="21"/>
                    </a:lnTo>
                    <a:lnTo>
                      <a:pt x="99" y="10"/>
                    </a:lnTo>
                    <a:lnTo>
                      <a:pt x="90" y="5"/>
                    </a:lnTo>
                    <a:lnTo>
                      <a:pt x="85" y="8"/>
                    </a:lnTo>
                    <a:lnTo>
                      <a:pt x="69" y="5"/>
                    </a:lnTo>
                    <a:lnTo>
                      <a:pt x="64" y="7"/>
                    </a:lnTo>
                    <a:lnTo>
                      <a:pt x="59" y="5"/>
                    </a:lnTo>
                    <a:lnTo>
                      <a:pt x="59" y="4"/>
                    </a:lnTo>
                    <a:lnTo>
                      <a:pt x="45" y="0"/>
                    </a:lnTo>
                    <a:lnTo>
                      <a:pt x="43" y="4"/>
                    </a:lnTo>
                    <a:lnTo>
                      <a:pt x="35" y="4"/>
                    </a:lnTo>
                    <a:lnTo>
                      <a:pt x="29" y="8"/>
                    </a:lnTo>
                    <a:lnTo>
                      <a:pt x="24" y="13"/>
                    </a:lnTo>
                    <a:lnTo>
                      <a:pt x="22" y="18"/>
                    </a:lnTo>
                    <a:lnTo>
                      <a:pt x="19" y="21"/>
                    </a:lnTo>
                    <a:lnTo>
                      <a:pt x="13" y="21"/>
                    </a:lnTo>
                    <a:lnTo>
                      <a:pt x="10" y="26"/>
                    </a:lnTo>
                    <a:close/>
                  </a:path>
                </a:pathLst>
              </a:custGeom>
              <a:solidFill>
                <a:srgbClr val="0000A0"/>
              </a:solidFill>
              <a:ln w="12700" cmpd="sng">
                <a:solidFill>
                  <a:schemeClr val="tx1"/>
                </a:solidFill>
                <a:prstDash val="solid"/>
                <a:round/>
                <a:headEnd/>
                <a:tailEnd/>
              </a:ln>
            </p:spPr>
            <p:txBody>
              <a:bodyPr/>
              <a:lstStyle/>
              <a:p>
                <a:pPr algn="ctr"/>
                <a:endParaRPr lang="en-US"/>
              </a:p>
            </p:txBody>
          </p:sp>
          <p:sp>
            <p:nvSpPr>
              <p:cNvPr id="32842" name="Freeform 30"/>
              <p:cNvSpPr>
                <a:spLocks/>
              </p:cNvSpPr>
              <p:nvPr/>
            </p:nvSpPr>
            <p:spPr bwMode="auto">
              <a:xfrm>
                <a:off x="1021" y="3608"/>
                <a:ext cx="20" cy="14"/>
              </a:xfrm>
              <a:custGeom>
                <a:avLst/>
                <a:gdLst>
                  <a:gd name="T0" fmla="*/ 2147483647 w 4"/>
                  <a:gd name="T1" fmla="*/ 2147483647 h 3"/>
                  <a:gd name="T2" fmla="*/ 2147483647 w 4"/>
                  <a:gd name="T3" fmla="*/ 2147483647 h 3"/>
                  <a:gd name="T4" fmla="*/ 2147483647 w 4"/>
                  <a:gd name="T5" fmla="*/ 2147483647 h 3"/>
                  <a:gd name="T6" fmla="*/ 2147483647 w 4"/>
                  <a:gd name="T7" fmla="*/ 2147483647 h 3"/>
                  <a:gd name="T8" fmla="*/ 2147483647 w 4"/>
                  <a:gd name="T9" fmla="*/ 2147483647 h 3"/>
                  <a:gd name="T10" fmla="*/ 2147483647 w 4"/>
                  <a:gd name="T11" fmla="*/ 2147483647 h 3"/>
                  <a:gd name="T12" fmla="*/ 2147483647 w 4"/>
                  <a:gd name="T13" fmla="*/ 2147483647 h 3"/>
                  <a:gd name="T14" fmla="*/ 2147483647 w 4"/>
                  <a:gd name="T15" fmla="*/ 0 h 3"/>
                  <a:gd name="T16" fmla="*/ 2147483647 w 4"/>
                  <a:gd name="T17" fmla="*/ 0 h 3"/>
                  <a:gd name="T18" fmla="*/ 0 w 4"/>
                  <a:gd name="T19" fmla="*/ 2147483647 h 3"/>
                  <a:gd name="T20" fmla="*/ 0 w 4"/>
                  <a:gd name="T21" fmla="*/ 2147483647 h 3"/>
                  <a:gd name="T22" fmla="*/ 0 w 4"/>
                  <a:gd name="T23" fmla="*/ 2147483647 h 3"/>
                  <a:gd name="T24" fmla="*/ 0 w 4"/>
                  <a:gd name="T25" fmla="*/ 2147483647 h 3"/>
                  <a:gd name="T26" fmla="*/ 0 w 4"/>
                  <a:gd name="T27" fmla="*/ 2147483647 h 3"/>
                  <a:gd name="T28" fmla="*/ 0 w 4"/>
                  <a:gd name="T29" fmla="*/ 2147483647 h 3"/>
                  <a:gd name="T30" fmla="*/ 0 w 4"/>
                  <a:gd name="T31" fmla="*/ 2147483647 h 3"/>
                  <a:gd name="T32" fmla="*/ 0 w 4"/>
                  <a:gd name="T33" fmla="*/ 2147483647 h 3"/>
                  <a:gd name="T34" fmla="*/ 2147483647 w 4"/>
                  <a:gd name="T35" fmla="*/ 2147483647 h 3"/>
                  <a:gd name="T36" fmla="*/ 2147483647 w 4"/>
                  <a:gd name="T37" fmla="*/ 2147483647 h 3"/>
                  <a:gd name="T38" fmla="*/ 2147483647 w 4"/>
                  <a:gd name="T39" fmla="*/ 2147483647 h 3"/>
                  <a:gd name="T40" fmla="*/ 2147483647 w 4"/>
                  <a:gd name="T41" fmla="*/ 2147483647 h 3"/>
                  <a:gd name="T42" fmla="*/ 2147483647 w 4"/>
                  <a:gd name="T43" fmla="*/ 2147483647 h 3"/>
                  <a:gd name="T44" fmla="*/ 2147483647 w 4"/>
                  <a:gd name="T45" fmla="*/ 2147483647 h 3"/>
                  <a:gd name="T46" fmla="*/ 2147483647 w 4"/>
                  <a:gd name="T47" fmla="*/ 2147483647 h 3"/>
                  <a:gd name="T48" fmla="*/ 2147483647 w 4"/>
                  <a:gd name="T49" fmla="*/ 2147483647 h 3"/>
                  <a:gd name="T50" fmla="*/ 2147483647 w 4"/>
                  <a:gd name="T51" fmla="*/ 2147483647 h 3"/>
                  <a:gd name="T52" fmla="*/ 2147483647 w 4"/>
                  <a:gd name="T53" fmla="*/ 2147483647 h 3"/>
                  <a:gd name="T54" fmla="*/ 2147483647 w 4"/>
                  <a:gd name="T55" fmla="*/ 2147483647 h 3"/>
                  <a:gd name="T56" fmla="*/ 2147483647 w 4"/>
                  <a:gd name="T57" fmla="*/ 2147483647 h 3"/>
                  <a:gd name="T58" fmla="*/ 2147483647 w 4"/>
                  <a:gd name="T59" fmla="*/ 2147483647 h 3"/>
                  <a:gd name="T60" fmla="*/ 2147483647 w 4"/>
                  <a:gd name="T61" fmla="*/ 2147483647 h 3"/>
                  <a:gd name="T62" fmla="*/ 2147483647 w 4"/>
                  <a:gd name="T63" fmla="*/ 2147483647 h 3"/>
                  <a:gd name="T64" fmla="*/ 2147483647 w 4"/>
                  <a:gd name="T65" fmla="*/ 0 h 3"/>
                  <a:gd name="T66" fmla="*/ 2147483647 w 4"/>
                  <a:gd name="T67" fmla="*/ 0 h 3"/>
                  <a:gd name="T68" fmla="*/ 2147483647 w 4"/>
                  <a:gd name="T69" fmla="*/ 0 h 3"/>
                  <a:gd name="T70" fmla="*/ 2147483647 w 4"/>
                  <a:gd name="T71" fmla="*/ 0 h 3"/>
                  <a:gd name="T72" fmla="*/ 2147483647 w 4"/>
                  <a:gd name="T73" fmla="*/ 2147483647 h 3"/>
                  <a:gd name="T74" fmla="*/ 2147483647 w 4"/>
                  <a:gd name="T75" fmla="*/ 2147483647 h 3"/>
                  <a:gd name="T76" fmla="*/ 2147483647 w 4"/>
                  <a:gd name="T77" fmla="*/ 2147483647 h 3"/>
                  <a:gd name="T78" fmla="*/ 2147483647 w 4"/>
                  <a:gd name="T79" fmla="*/ 2147483647 h 3"/>
                  <a:gd name="T80" fmla="*/ 2147483647 w 4"/>
                  <a:gd name="T81" fmla="*/ 2147483647 h 3"/>
                  <a:gd name="T82" fmla="*/ 2147483647 w 4"/>
                  <a:gd name="T83" fmla="*/ 2147483647 h 3"/>
                  <a:gd name="T84" fmla="*/ 2147483647 w 4"/>
                  <a:gd name="T85" fmla="*/ 2147483647 h 3"/>
                  <a:gd name="T86" fmla="*/ 2147483647 w 4"/>
                  <a:gd name="T87" fmla="*/ 2147483647 h 3"/>
                  <a:gd name="T88" fmla="*/ 2147483647 w 4"/>
                  <a:gd name="T89" fmla="*/ 2147483647 h 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
                  <a:gd name="T136" fmla="*/ 0 h 3"/>
                  <a:gd name="T137" fmla="*/ 4 w 4"/>
                  <a:gd name="T138" fmla="*/ 3 h 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 h="3">
                    <a:moveTo>
                      <a:pt x="2" y="2"/>
                    </a:moveTo>
                    <a:lnTo>
                      <a:pt x="2" y="1"/>
                    </a:lnTo>
                    <a:lnTo>
                      <a:pt x="1" y="0"/>
                    </a:lnTo>
                    <a:lnTo>
                      <a:pt x="0" y="1"/>
                    </a:lnTo>
                    <a:lnTo>
                      <a:pt x="0" y="2"/>
                    </a:lnTo>
                    <a:lnTo>
                      <a:pt x="1" y="2"/>
                    </a:lnTo>
                    <a:lnTo>
                      <a:pt x="1" y="3"/>
                    </a:lnTo>
                    <a:lnTo>
                      <a:pt x="2" y="3"/>
                    </a:lnTo>
                    <a:lnTo>
                      <a:pt x="3" y="3"/>
                    </a:lnTo>
                    <a:lnTo>
                      <a:pt x="4" y="2"/>
                    </a:lnTo>
                    <a:lnTo>
                      <a:pt x="4" y="1"/>
                    </a:lnTo>
                    <a:lnTo>
                      <a:pt x="4" y="0"/>
                    </a:lnTo>
                    <a:lnTo>
                      <a:pt x="4" y="1"/>
                    </a:lnTo>
                    <a:lnTo>
                      <a:pt x="3" y="1"/>
                    </a:lnTo>
                    <a:lnTo>
                      <a:pt x="2" y="2"/>
                    </a:lnTo>
                    <a:lnTo>
                      <a:pt x="2" y="3"/>
                    </a:lnTo>
                    <a:lnTo>
                      <a:pt x="3" y="3"/>
                    </a:lnTo>
                  </a:path>
                </a:pathLst>
              </a:custGeom>
              <a:solidFill>
                <a:srgbClr val="0000A0"/>
              </a:solidFill>
              <a:ln w="12700" cmpd="sng">
                <a:solidFill>
                  <a:schemeClr val="tx1"/>
                </a:solidFill>
                <a:prstDash val="solid"/>
                <a:round/>
                <a:headEnd/>
                <a:tailEnd/>
              </a:ln>
            </p:spPr>
            <p:txBody>
              <a:bodyPr/>
              <a:lstStyle/>
              <a:p>
                <a:pPr algn="ctr"/>
                <a:endParaRPr lang="en-US"/>
              </a:p>
            </p:txBody>
          </p:sp>
          <p:sp>
            <p:nvSpPr>
              <p:cNvPr id="32843" name="Freeform 31"/>
              <p:cNvSpPr>
                <a:spLocks/>
              </p:cNvSpPr>
              <p:nvPr/>
            </p:nvSpPr>
            <p:spPr bwMode="auto">
              <a:xfrm>
                <a:off x="978" y="3610"/>
                <a:ext cx="43" cy="30"/>
              </a:xfrm>
              <a:custGeom>
                <a:avLst/>
                <a:gdLst>
                  <a:gd name="T0" fmla="*/ 2147483647 w 9"/>
                  <a:gd name="T1" fmla="*/ 0 h 6"/>
                  <a:gd name="T2" fmla="*/ 2147483647 w 9"/>
                  <a:gd name="T3" fmla="*/ 0 h 6"/>
                  <a:gd name="T4" fmla="*/ 2147483647 w 9"/>
                  <a:gd name="T5" fmla="*/ 2147483647 h 6"/>
                  <a:gd name="T6" fmla="*/ 2147483647 w 9"/>
                  <a:gd name="T7" fmla="*/ 2147483647 h 6"/>
                  <a:gd name="T8" fmla="*/ 2147483647 w 9"/>
                  <a:gd name="T9" fmla="*/ 2147483647 h 6"/>
                  <a:gd name="T10" fmla="*/ 2147483647 w 9"/>
                  <a:gd name="T11" fmla="*/ 2147483647 h 6"/>
                  <a:gd name="T12" fmla="*/ 2147483647 w 9"/>
                  <a:gd name="T13" fmla="*/ 2147483647 h 6"/>
                  <a:gd name="T14" fmla="*/ 2147483647 w 9"/>
                  <a:gd name="T15" fmla="*/ 2147483647 h 6"/>
                  <a:gd name="T16" fmla="*/ 2147483647 w 9"/>
                  <a:gd name="T17" fmla="*/ 2147483647 h 6"/>
                  <a:gd name="T18" fmla="*/ 2147483647 w 9"/>
                  <a:gd name="T19" fmla="*/ 2147483647 h 6"/>
                  <a:gd name="T20" fmla="*/ 2147483647 w 9"/>
                  <a:gd name="T21" fmla="*/ 2147483647 h 6"/>
                  <a:gd name="T22" fmla="*/ 0 w 9"/>
                  <a:gd name="T23" fmla="*/ 2147483647 h 6"/>
                  <a:gd name="T24" fmla="*/ 0 w 9"/>
                  <a:gd name="T25" fmla="*/ 2147483647 h 6"/>
                  <a:gd name="T26" fmla="*/ 0 w 9"/>
                  <a:gd name="T27" fmla="*/ 2147483647 h 6"/>
                  <a:gd name="T28" fmla="*/ 0 w 9"/>
                  <a:gd name="T29" fmla="*/ 2147483647 h 6"/>
                  <a:gd name="T30" fmla="*/ 0 w 9"/>
                  <a:gd name="T31" fmla="*/ 2147483647 h 6"/>
                  <a:gd name="T32" fmla="*/ 0 w 9"/>
                  <a:gd name="T33" fmla="*/ 2147483647 h 6"/>
                  <a:gd name="T34" fmla="*/ 0 w 9"/>
                  <a:gd name="T35" fmla="*/ 2147483647 h 6"/>
                  <a:gd name="T36" fmla="*/ 0 w 9"/>
                  <a:gd name="T37" fmla="*/ 2147483647 h 6"/>
                  <a:gd name="T38" fmla="*/ 2147483647 w 9"/>
                  <a:gd name="T39" fmla="*/ 2147483647 h 6"/>
                  <a:gd name="T40" fmla="*/ 2147483647 w 9"/>
                  <a:gd name="T41" fmla="*/ 2147483647 h 6"/>
                  <a:gd name="T42" fmla="*/ 2147483647 w 9"/>
                  <a:gd name="T43" fmla="*/ 2147483647 h 6"/>
                  <a:gd name="T44" fmla="*/ 2147483647 w 9"/>
                  <a:gd name="T45" fmla="*/ 2147483647 h 6"/>
                  <a:gd name="T46" fmla="*/ 2147483647 w 9"/>
                  <a:gd name="T47" fmla="*/ 2147483647 h 6"/>
                  <a:gd name="T48" fmla="*/ 2147483647 w 9"/>
                  <a:gd name="T49" fmla="*/ 2147483647 h 6"/>
                  <a:gd name="T50" fmla="*/ 2147483647 w 9"/>
                  <a:gd name="T51" fmla="*/ 2147483647 h 6"/>
                  <a:gd name="T52" fmla="*/ 2147483647 w 9"/>
                  <a:gd name="T53" fmla="*/ 2147483647 h 6"/>
                  <a:gd name="T54" fmla="*/ 2147483647 w 9"/>
                  <a:gd name="T55" fmla="*/ 2147483647 h 6"/>
                  <a:gd name="T56" fmla="*/ 2147483647 w 9"/>
                  <a:gd name="T57" fmla="*/ 0 h 6"/>
                  <a:gd name="T58" fmla="*/ 2147483647 w 9"/>
                  <a:gd name="T59" fmla="*/ 0 h 6"/>
                  <a:gd name="T60" fmla="*/ 2147483647 w 9"/>
                  <a:gd name="T61" fmla="*/ 0 h 6"/>
                  <a:gd name="T62" fmla="*/ 2147483647 w 9"/>
                  <a:gd name="T63" fmla="*/ 0 h 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
                  <a:gd name="T97" fmla="*/ 0 h 6"/>
                  <a:gd name="T98" fmla="*/ 9 w 9"/>
                  <a:gd name="T99" fmla="*/ 6 h 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 h="6">
                    <a:moveTo>
                      <a:pt x="8" y="0"/>
                    </a:moveTo>
                    <a:lnTo>
                      <a:pt x="7" y="0"/>
                    </a:lnTo>
                    <a:lnTo>
                      <a:pt x="6" y="0"/>
                    </a:lnTo>
                    <a:lnTo>
                      <a:pt x="4" y="0"/>
                    </a:lnTo>
                    <a:lnTo>
                      <a:pt x="4" y="1"/>
                    </a:lnTo>
                    <a:lnTo>
                      <a:pt x="3" y="1"/>
                    </a:lnTo>
                    <a:lnTo>
                      <a:pt x="3" y="2"/>
                    </a:lnTo>
                    <a:lnTo>
                      <a:pt x="3" y="3"/>
                    </a:lnTo>
                    <a:lnTo>
                      <a:pt x="2" y="3"/>
                    </a:lnTo>
                    <a:lnTo>
                      <a:pt x="1" y="3"/>
                    </a:lnTo>
                    <a:lnTo>
                      <a:pt x="1" y="4"/>
                    </a:lnTo>
                    <a:lnTo>
                      <a:pt x="1" y="5"/>
                    </a:lnTo>
                    <a:lnTo>
                      <a:pt x="0" y="5"/>
                    </a:lnTo>
                    <a:lnTo>
                      <a:pt x="0" y="6"/>
                    </a:lnTo>
                    <a:lnTo>
                      <a:pt x="1" y="6"/>
                    </a:lnTo>
                    <a:lnTo>
                      <a:pt x="2" y="6"/>
                    </a:lnTo>
                    <a:lnTo>
                      <a:pt x="2" y="5"/>
                    </a:lnTo>
                    <a:lnTo>
                      <a:pt x="3" y="5"/>
                    </a:lnTo>
                    <a:lnTo>
                      <a:pt x="5" y="4"/>
                    </a:lnTo>
                    <a:lnTo>
                      <a:pt x="6" y="3"/>
                    </a:lnTo>
                    <a:lnTo>
                      <a:pt x="7" y="2"/>
                    </a:lnTo>
                    <a:lnTo>
                      <a:pt x="8" y="2"/>
                    </a:lnTo>
                    <a:lnTo>
                      <a:pt x="9" y="1"/>
                    </a:lnTo>
                    <a:lnTo>
                      <a:pt x="8" y="0"/>
                    </a:lnTo>
                    <a:close/>
                  </a:path>
                </a:pathLst>
              </a:custGeom>
              <a:solidFill>
                <a:srgbClr val="0000A0"/>
              </a:solidFill>
              <a:ln w="12700" cmpd="sng">
                <a:solidFill>
                  <a:schemeClr val="tx1"/>
                </a:solidFill>
                <a:prstDash val="solid"/>
                <a:round/>
                <a:headEnd/>
                <a:tailEnd/>
              </a:ln>
            </p:spPr>
            <p:txBody>
              <a:bodyPr/>
              <a:lstStyle/>
              <a:p>
                <a:pPr algn="ctr"/>
                <a:endParaRPr lang="en-US"/>
              </a:p>
            </p:txBody>
          </p:sp>
          <p:sp>
            <p:nvSpPr>
              <p:cNvPr id="32844" name="Freeform 32"/>
              <p:cNvSpPr>
                <a:spLocks/>
              </p:cNvSpPr>
              <p:nvPr/>
            </p:nvSpPr>
            <p:spPr bwMode="auto">
              <a:xfrm>
                <a:off x="934" y="3632"/>
                <a:ext cx="44" cy="34"/>
              </a:xfrm>
              <a:custGeom>
                <a:avLst/>
                <a:gdLst>
                  <a:gd name="T0" fmla="*/ 2147483647 w 9"/>
                  <a:gd name="T1" fmla="*/ 2147483647 h 7"/>
                  <a:gd name="T2" fmla="*/ 2147483647 w 9"/>
                  <a:gd name="T3" fmla="*/ 2147483647 h 7"/>
                  <a:gd name="T4" fmla="*/ 2147483647 w 9"/>
                  <a:gd name="T5" fmla="*/ 2147483647 h 7"/>
                  <a:gd name="T6" fmla="*/ 2147483647 w 9"/>
                  <a:gd name="T7" fmla="*/ 2147483647 h 7"/>
                  <a:gd name="T8" fmla="*/ 2147483647 w 9"/>
                  <a:gd name="T9" fmla="*/ 2147483647 h 7"/>
                  <a:gd name="T10" fmla="*/ 2147483647 w 9"/>
                  <a:gd name="T11" fmla="*/ 2147483647 h 7"/>
                  <a:gd name="T12" fmla="*/ 2147483647 w 9"/>
                  <a:gd name="T13" fmla="*/ 2147483647 h 7"/>
                  <a:gd name="T14" fmla="*/ 0 w 9"/>
                  <a:gd name="T15" fmla="*/ 2147483647 h 7"/>
                  <a:gd name="T16" fmla="*/ 2147483647 w 9"/>
                  <a:gd name="T17" fmla="*/ 2147483647 h 7"/>
                  <a:gd name="T18" fmla="*/ 2147483647 w 9"/>
                  <a:gd name="T19" fmla="*/ 2147483647 h 7"/>
                  <a:gd name="T20" fmla="*/ 2147483647 w 9"/>
                  <a:gd name="T21" fmla="*/ 2147483647 h 7"/>
                  <a:gd name="T22" fmla="*/ 2147483647 w 9"/>
                  <a:gd name="T23" fmla="*/ 2147483647 h 7"/>
                  <a:gd name="T24" fmla="*/ 2147483647 w 9"/>
                  <a:gd name="T25" fmla="*/ 2147483647 h 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
                  <a:gd name="T40" fmla="*/ 0 h 7"/>
                  <a:gd name="T41" fmla="*/ 9 w 9"/>
                  <a:gd name="T42" fmla="*/ 7 h 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 h="7">
                    <a:moveTo>
                      <a:pt x="8" y="3"/>
                    </a:moveTo>
                    <a:cubicBezTo>
                      <a:pt x="8" y="2"/>
                      <a:pt x="9" y="1"/>
                      <a:pt x="8" y="1"/>
                    </a:cubicBezTo>
                    <a:cubicBezTo>
                      <a:pt x="7" y="0"/>
                      <a:pt x="5" y="2"/>
                      <a:pt x="5" y="3"/>
                    </a:cubicBezTo>
                    <a:cubicBezTo>
                      <a:pt x="4" y="3"/>
                      <a:pt x="4" y="3"/>
                      <a:pt x="4" y="4"/>
                    </a:cubicBezTo>
                    <a:cubicBezTo>
                      <a:pt x="4" y="4"/>
                      <a:pt x="4" y="4"/>
                      <a:pt x="4" y="4"/>
                    </a:cubicBezTo>
                    <a:cubicBezTo>
                      <a:pt x="3" y="5"/>
                      <a:pt x="3" y="5"/>
                      <a:pt x="2" y="5"/>
                    </a:cubicBezTo>
                    <a:cubicBezTo>
                      <a:pt x="2" y="5"/>
                      <a:pt x="2" y="5"/>
                      <a:pt x="1" y="6"/>
                    </a:cubicBezTo>
                    <a:cubicBezTo>
                      <a:pt x="1" y="6"/>
                      <a:pt x="0" y="6"/>
                      <a:pt x="0" y="6"/>
                    </a:cubicBezTo>
                    <a:cubicBezTo>
                      <a:pt x="1" y="7"/>
                      <a:pt x="1" y="7"/>
                      <a:pt x="2" y="6"/>
                    </a:cubicBezTo>
                    <a:cubicBezTo>
                      <a:pt x="2" y="6"/>
                      <a:pt x="3" y="5"/>
                      <a:pt x="3" y="5"/>
                    </a:cubicBezTo>
                    <a:cubicBezTo>
                      <a:pt x="4" y="5"/>
                      <a:pt x="5" y="5"/>
                      <a:pt x="6" y="4"/>
                    </a:cubicBezTo>
                    <a:cubicBezTo>
                      <a:pt x="7" y="4"/>
                      <a:pt x="7" y="3"/>
                      <a:pt x="8" y="3"/>
                    </a:cubicBezTo>
                    <a:cubicBezTo>
                      <a:pt x="8" y="3"/>
                      <a:pt x="8" y="3"/>
                      <a:pt x="8" y="3"/>
                    </a:cubicBezTo>
                    <a:close/>
                  </a:path>
                </a:pathLst>
              </a:custGeom>
              <a:solidFill>
                <a:srgbClr val="0000A0"/>
              </a:solidFill>
              <a:ln w="12700" cmpd="sng">
                <a:solidFill>
                  <a:schemeClr val="tx1"/>
                </a:solidFill>
                <a:prstDash val="solid"/>
                <a:round/>
                <a:headEnd/>
                <a:tailEnd/>
              </a:ln>
            </p:spPr>
            <p:txBody>
              <a:bodyPr/>
              <a:lstStyle/>
              <a:p>
                <a:pPr algn="ctr"/>
                <a:endParaRPr lang="en-US"/>
              </a:p>
            </p:txBody>
          </p:sp>
          <p:sp>
            <p:nvSpPr>
              <p:cNvPr id="32845" name="Freeform 33"/>
              <p:cNvSpPr>
                <a:spLocks/>
              </p:cNvSpPr>
              <p:nvPr/>
            </p:nvSpPr>
            <p:spPr bwMode="auto">
              <a:xfrm>
                <a:off x="934" y="3637"/>
                <a:ext cx="39" cy="29"/>
              </a:xfrm>
              <a:custGeom>
                <a:avLst/>
                <a:gdLst>
                  <a:gd name="T0" fmla="*/ 2147483647 w 8"/>
                  <a:gd name="T1" fmla="*/ 2147483647 h 6"/>
                  <a:gd name="T2" fmla="*/ 2147483647 w 8"/>
                  <a:gd name="T3" fmla="*/ 2147483647 h 6"/>
                  <a:gd name="T4" fmla="*/ 2147483647 w 8"/>
                  <a:gd name="T5" fmla="*/ 2147483647 h 6"/>
                  <a:gd name="T6" fmla="*/ 2147483647 w 8"/>
                  <a:gd name="T7" fmla="*/ 0 h 6"/>
                  <a:gd name="T8" fmla="*/ 2147483647 w 8"/>
                  <a:gd name="T9" fmla="*/ 0 h 6"/>
                  <a:gd name="T10" fmla="*/ 2147483647 w 8"/>
                  <a:gd name="T11" fmla="*/ 0 h 6"/>
                  <a:gd name="T12" fmla="*/ 2147483647 w 8"/>
                  <a:gd name="T13" fmla="*/ 0 h 6"/>
                  <a:gd name="T14" fmla="*/ 2147483647 w 8"/>
                  <a:gd name="T15" fmla="*/ 0 h 6"/>
                  <a:gd name="T16" fmla="*/ 2147483647 w 8"/>
                  <a:gd name="T17" fmla="*/ 0 h 6"/>
                  <a:gd name="T18" fmla="*/ 2147483647 w 8"/>
                  <a:gd name="T19" fmla="*/ 0 h 6"/>
                  <a:gd name="T20" fmla="*/ 2147483647 w 8"/>
                  <a:gd name="T21" fmla="*/ 0 h 6"/>
                  <a:gd name="T22" fmla="*/ 2147483647 w 8"/>
                  <a:gd name="T23" fmla="*/ 0 h 6"/>
                  <a:gd name="T24" fmla="*/ 2147483647 w 8"/>
                  <a:gd name="T25" fmla="*/ 0 h 6"/>
                  <a:gd name="T26" fmla="*/ 2147483647 w 8"/>
                  <a:gd name="T27" fmla="*/ 2147483647 h 6"/>
                  <a:gd name="T28" fmla="*/ 2147483647 w 8"/>
                  <a:gd name="T29" fmla="*/ 2147483647 h 6"/>
                  <a:gd name="T30" fmla="*/ 2147483647 w 8"/>
                  <a:gd name="T31" fmla="*/ 2147483647 h 6"/>
                  <a:gd name="T32" fmla="*/ 2147483647 w 8"/>
                  <a:gd name="T33" fmla="*/ 2147483647 h 6"/>
                  <a:gd name="T34" fmla="*/ 2147483647 w 8"/>
                  <a:gd name="T35" fmla="*/ 2147483647 h 6"/>
                  <a:gd name="T36" fmla="*/ 2147483647 w 8"/>
                  <a:gd name="T37" fmla="*/ 2147483647 h 6"/>
                  <a:gd name="T38" fmla="*/ 2147483647 w 8"/>
                  <a:gd name="T39" fmla="*/ 2147483647 h 6"/>
                  <a:gd name="T40" fmla="*/ 2147483647 w 8"/>
                  <a:gd name="T41" fmla="*/ 2147483647 h 6"/>
                  <a:gd name="T42" fmla="*/ 2147483647 w 8"/>
                  <a:gd name="T43" fmla="*/ 2147483647 h 6"/>
                  <a:gd name="T44" fmla="*/ 2147483647 w 8"/>
                  <a:gd name="T45" fmla="*/ 2147483647 h 6"/>
                  <a:gd name="T46" fmla="*/ 2147483647 w 8"/>
                  <a:gd name="T47" fmla="*/ 2147483647 h 6"/>
                  <a:gd name="T48" fmla="*/ 2147483647 w 8"/>
                  <a:gd name="T49" fmla="*/ 2147483647 h 6"/>
                  <a:gd name="T50" fmla="*/ 2147483647 w 8"/>
                  <a:gd name="T51" fmla="*/ 2147483647 h 6"/>
                  <a:gd name="T52" fmla="*/ 2147483647 w 8"/>
                  <a:gd name="T53" fmla="*/ 2147483647 h 6"/>
                  <a:gd name="T54" fmla="*/ 2147483647 w 8"/>
                  <a:gd name="T55" fmla="*/ 2147483647 h 6"/>
                  <a:gd name="T56" fmla="*/ 2147483647 w 8"/>
                  <a:gd name="T57" fmla="*/ 2147483647 h 6"/>
                  <a:gd name="T58" fmla="*/ 2147483647 w 8"/>
                  <a:gd name="T59" fmla="*/ 2147483647 h 6"/>
                  <a:gd name="T60" fmla="*/ 0 w 8"/>
                  <a:gd name="T61" fmla="*/ 2147483647 h 6"/>
                  <a:gd name="T62" fmla="*/ 0 w 8"/>
                  <a:gd name="T63" fmla="*/ 2147483647 h 6"/>
                  <a:gd name="T64" fmla="*/ 0 w 8"/>
                  <a:gd name="T65" fmla="*/ 2147483647 h 6"/>
                  <a:gd name="T66" fmla="*/ 2147483647 w 8"/>
                  <a:gd name="T67" fmla="*/ 2147483647 h 6"/>
                  <a:gd name="T68" fmla="*/ 2147483647 w 8"/>
                  <a:gd name="T69" fmla="*/ 2147483647 h 6"/>
                  <a:gd name="T70" fmla="*/ 2147483647 w 8"/>
                  <a:gd name="T71" fmla="*/ 2147483647 h 6"/>
                  <a:gd name="T72" fmla="*/ 2147483647 w 8"/>
                  <a:gd name="T73" fmla="*/ 2147483647 h 6"/>
                  <a:gd name="T74" fmla="*/ 2147483647 w 8"/>
                  <a:gd name="T75" fmla="*/ 2147483647 h 6"/>
                  <a:gd name="T76" fmla="*/ 2147483647 w 8"/>
                  <a:gd name="T77" fmla="*/ 2147483647 h 6"/>
                  <a:gd name="T78" fmla="*/ 2147483647 w 8"/>
                  <a:gd name="T79" fmla="*/ 2147483647 h 6"/>
                  <a:gd name="T80" fmla="*/ 2147483647 w 8"/>
                  <a:gd name="T81" fmla="*/ 2147483647 h 6"/>
                  <a:gd name="T82" fmla="*/ 2147483647 w 8"/>
                  <a:gd name="T83" fmla="*/ 2147483647 h 6"/>
                  <a:gd name="T84" fmla="*/ 2147483647 w 8"/>
                  <a:gd name="T85" fmla="*/ 2147483647 h 6"/>
                  <a:gd name="T86" fmla="*/ 2147483647 w 8"/>
                  <a:gd name="T87" fmla="*/ 2147483647 h 6"/>
                  <a:gd name="T88" fmla="*/ 2147483647 w 8"/>
                  <a:gd name="T89" fmla="*/ 2147483647 h 6"/>
                  <a:gd name="T90" fmla="*/ 2147483647 w 8"/>
                  <a:gd name="T91" fmla="*/ 2147483647 h 6"/>
                  <a:gd name="T92" fmla="*/ 2147483647 w 8"/>
                  <a:gd name="T93" fmla="*/ 2147483647 h 6"/>
                  <a:gd name="T94" fmla="*/ 2147483647 w 8"/>
                  <a:gd name="T95" fmla="*/ 2147483647 h 6"/>
                  <a:gd name="T96" fmla="*/ 2147483647 w 8"/>
                  <a:gd name="T97" fmla="*/ 2147483647 h 6"/>
                  <a:gd name="T98" fmla="*/ 2147483647 w 8"/>
                  <a:gd name="T99" fmla="*/ 2147483647 h 6"/>
                  <a:gd name="T100" fmla="*/ 2147483647 w 8"/>
                  <a:gd name="T101" fmla="*/ 2147483647 h 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
                  <a:gd name="T154" fmla="*/ 0 h 6"/>
                  <a:gd name="T155" fmla="*/ 8 w 8"/>
                  <a:gd name="T156" fmla="*/ 6 h 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 h="6">
                    <a:moveTo>
                      <a:pt x="8" y="2"/>
                    </a:moveTo>
                    <a:lnTo>
                      <a:pt x="8" y="1"/>
                    </a:lnTo>
                    <a:lnTo>
                      <a:pt x="8" y="0"/>
                    </a:lnTo>
                    <a:lnTo>
                      <a:pt x="7" y="0"/>
                    </a:lnTo>
                    <a:lnTo>
                      <a:pt x="6" y="0"/>
                    </a:lnTo>
                    <a:lnTo>
                      <a:pt x="5" y="1"/>
                    </a:lnTo>
                    <a:lnTo>
                      <a:pt x="5" y="2"/>
                    </a:lnTo>
                    <a:lnTo>
                      <a:pt x="4" y="2"/>
                    </a:lnTo>
                    <a:lnTo>
                      <a:pt x="4" y="3"/>
                    </a:lnTo>
                    <a:lnTo>
                      <a:pt x="2" y="4"/>
                    </a:lnTo>
                    <a:lnTo>
                      <a:pt x="1" y="4"/>
                    </a:lnTo>
                    <a:lnTo>
                      <a:pt x="1" y="5"/>
                    </a:lnTo>
                    <a:lnTo>
                      <a:pt x="0" y="5"/>
                    </a:lnTo>
                    <a:lnTo>
                      <a:pt x="1" y="6"/>
                    </a:lnTo>
                    <a:lnTo>
                      <a:pt x="2" y="5"/>
                    </a:lnTo>
                    <a:lnTo>
                      <a:pt x="3" y="5"/>
                    </a:lnTo>
                    <a:lnTo>
                      <a:pt x="3" y="4"/>
                    </a:lnTo>
                    <a:lnTo>
                      <a:pt x="5" y="4"/>
                    </a:lnTo>
                    <a:lnTo>
                      <a:pt x="5" y="3"/>
                    </a:lnTo>
                    <a:lnTo>
                      <a:pt x="6" y="3"/>
                    </a:lnTo>
                    <a:lnTo>
                      <a:pt x="7" y="3"/>
                    </a:lnTo>
                    <a:lnTo>
                      <a:pt x="7" y="2"/>
                    </a:lnTo>
                    <a:lnTo>
                      <a:pt x="8" y="2"/>
                    </a:lnTo>
                    <a:close/>
                  </a:path>
                </a:pathLst>
              </a:custGeom>
              <a:solidFill>
                <a:srgbClr val="0000A0"/>
              </a:solidFill>
              <a:ln w="12700" cmpd="sng">
                <a:solidFill>
                  <a:schemeClr val="tx1"/>
                </a:solidFill>
                <a:prstDash val="solid"/>
                <a:round/>
                <a:headEnd/>
                <a:tailEnd/>
              </a:ln>
            </p:spPr>
            <p:txBody>
              <a:bodyPr/>
              <a:lstStyle/>
              <a:p>
                <a:pPr algn="ctr"/>
                <a:endParaRPr lang="en-US"/>
              </a:p>
            </p:txBody>
          </p:sp>
          <p:sp>
            <p:nvSpPr>
              <p:cNvPr id="32846" name="Freeform 34"/>
              <p:cNvSpPr>
                <a:spLocks/>
              </p:cNvSpPr>
              <p:nvPr/>
            </p:nvSpPr>
            <p:spPr bwMode="auto">
              <a:xfrm>
                <a:off x="909" y="3676"/>
                <a:ext cx="5" cy="5"/>
              </a:xfrm>
              <a:custGeom>
                <a:avLst/>
                <a:gdLst>
                  <a:gd name="T0" fmla="*/ 2147483647 w 1"/>
                  <a:gd name="T1" fmla="*/ 0 h 1"/>
                  <a:gd name="T2" fmla="*/ 0 w 1"/>
                  <a:gd name="T3" fmla="*/ 0 h 1"/>
                  <a:gd name="T4" fmla="*/ 0 w 1"/>
                  <a:gd name="T5" fmla="*/ 2147483647 h 1"/>
                  <a:gd name="T6" fmla="*/ 2147483647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0"/>
                    </a:moveTo>
                    <a:cubicBezTo>
                      <a:pt x="1" y="0"/>
                      <a:pt x="0" y="0"/>
                      <a:pt x="0" y="0"/>
                    </a:cubicBezTo>
                    <a:cubicBezTo>
                      <a:pt x="0" y="0"/>
                      <a:pt x="0" y="1"/>
                      <a:pt x="0" y="1"/>
                    </a:cubicBezTo>
                    <a:cubicBezTo>
                      <a:pt x="1" y="1"/>
                      <a:pt x="1" y="1"/>
                      <a:pt x="1" y="0"/>
                    </a:cubicBezTo>
                    <a:close/>
                  </a:path>
                </a:pathLst>
              </a:custGeom>
              <a:solidFill>
                <a:srgbClr val="0000A0"/>
              </a:solidFill>
              <a:ln w="12700" cmpd="sng">
                <a:solidFill>
                  <a:schemeClr val="tx1"/>
                </a:solidFill>
                <a:prstDash val="solid"/>
                <a:round/>
                <a:headEnd/>
                <a:tailEnd/>
              </a:ln>
            </p:spPr>
            <p:txBody>
              <a:bodyPr/>
              <a:lstStyle/>
              <a:p>
                <a:pPr algn="ctr"/>
                <a:endParaRPr lang="en-US"/>
              </a:p>
            </p:txBody>
          </p:sp>
          <p:sp>
            <p:nvSpPr>
              <p:cNvPr id="32847" name="Freeform 35"/>
              <p:cNvSpPr>
                <a:spLocks/>
              </p:cNvSpPr>
              <p:nvPr/>
            </p:nvSpPr>
            <p:spPr bwMode="auto">
              <a:xfrm>
                <a:off x="909" y="3676"/>
                <a:ext cx="5" cy="5"/>
              </a:xfrm>
              <a:custGeom>
                <a:avLst/>
                <a:gdLst>
                  <a:gd name="T0" fmla="*/ 2147483647 w 1"/>
                  <a:gd name="T1" fmla="*/ 0 h 1"/>
                  <a:gd name="T2" fmla="*/ 2147483647 w 1"/>
                  <a:gd name="T3" fmla="*/ 0 h 1"/>
                  <a:gd name="T4" fmla="*/ 2147483647 w 1"/>
                  <a:gd name="T5" fmla="*/ 0 h 1"/>
                  <a:gd name="T6" fmla="*/ 2147483647 w 1"/>
                  <a:gd name="T7" fmla="*/ 0 h 1"/>
                  <a:gd name="T8" fmla="*/ 0 w 1"/>
                  <a:gd name="T9" fmla="*/ 0 h 1"/>
                  <a:gd name="T10" fmla="*/ 0 w 1"/>
                  <a:gd name="T11" fmla="*/ 0 h 1"/>
                  <a:gd name="T12" fmla="*/ 0 w 1"/>
                  <a:gd name="T13" fmla="*/ 0 h 1"/>
                  <a:gd name="T14" fmla="*/ 0 w 1"/>
                  <a:gd name="T15" fmla="*/ 0 h 1"/>
                  <a:gd name="T16" fmla="*/ 0 w 1"/>
                  <a:gd name="T17" fmla="*/ 2147483647 h 1"/>
                  <a:gd name="T18" fmla="*/ 0 w 1"/>
                  <a:gd name="T19" fmla="*/ 2147483647 h 1"/>
                  <a:gd name="T20" fmla="*/ 0 w 1"/>
                  <a:gd name="T21" fmla="*/ 2147483647 h 1"/>
                  <a:gd name="T22" fmla="*/ 0 w 1"/>
                  <a:gd name="T23" fmla="*/ 2147483647 h 1"/>
                  <a:gd name="T24" fmla="*/ 0 w 1"/>
                  <a:gd name="T25" fmla="*/ 2147483647 h 1"/>
                  <a:gd name="T26" fmla="*/ 2147483647 w 1"/>
                  <a:gd name="T27" fmla="*/ 2147483647 h 1"/>
                  <a:gd name="T28" fmla="*/ 2147483647 w 1"/>
                  <a:gd name="T29" fmla="*/ 0 h 1"/>
                  <a:gd name="T30" fmla="*/ 2147483647 w 1"/>
                  <a:gd name="T31" fmla="*/ 0 h 1"/>
                  <a:gd name="T32" fmla="*/ 2147483647 w 1"/>
                  <a:gd name="T33" fmla="*/ 0 h 1"/>
                  <a:gd name="T34" fmla="*/ 2147483647 w 1"/>
                  <a:gd name="T35" fmla="*/ 0 h 1"/>
                  <a:gd name="T36" fmla="*/ 2147483647 w 1"/>
                  <a:gd name="T37" fmla="*/ 0 h 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
                  <a:gd name="T58" fmla="*/ 0 h 1"/>
                  <a:gd name="T59" fmla="*/ 1 w 1"/>
                  <a:gd name="T60" fmla="*/ 1 h 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 h="1">
                    <a:moveTo>
                      <a:pt x="1" y="0"/>
                    </a:moveTo>
                    <a:lnTo>
                      <a:pt x="1" y="0"/>
                    </a:lnTo>
                    <a:lnTo>
                      <a:pt x="0" y="0"/>
                    </a:lnTo>
                    <a:lnTo>
                      <a:pt x="0" y="1"/>
                    </a:lnTo>
                    <a:lnTo>
                      <a:pt x="1" y="1"/>
                    </a:lnTo>
                    <a:lnTo>
                      <a:pt x="1" y="0"/>
                    </a:lnTo>
                    <a:close/>
                  </a:path>
                </a:pathLst>
              </a:custGeom>
              <a:solidFill>
                <a:srgbClr val="0000A0"/>
              </a:solidFill>
              <a:ln w="12700" cmpd="sng">
                <a:solidFill>
                  <a:schemeClr val="tx1"/>
                </a:solidFill>
                <a:prstDash val="solid"/>
                <a:round/>
                <a:headEnd/>
                <a:tailEnd/>
              </a:ln>
            </p:spPr>
            <p:txBody>
              <a:bodyPr/>
              <a:lstStyle/>
              <a:p>
                <a:pPr algn="ctr"/>
                <a:endParaRPr lang="en-US"/>
              </a:p>
            </p:txBody>
          </p:sp>
          <p:sp>
            <p:nvSpPr>
              <p:cNvPr id="32848" name="Freeform 36"/>
              <p:cNvSpPr>
                <a:spLocks/>
              </p:cNvSpPr>
              <p:nvPr/>
            </p:nvSpPr>
            <p:spPr bwMode="auto">
              <a:xfrm>
                <a:off x="870" y="3682"/>
                <a:ext cx="14" cy="14"/>
              </a:xfrm>
              <a:custGeom>
                <a:avLst/>
                <a:gdLst>
                  <a:gd name="T0" fmla="*/ 2147483647 w 3"/>
                  <a:gd name="T1" fmla="*/ 2147483647 h 3"/>
                  <a:gd name="T2" fmla="*/ 2147483647 w 3"/>
                  <a:gd name="T3" fmla="*/ 2147483647 h 3"/>
                  <a:gd name="T4" fmla="*/ 2147483647 w 3"/>
                  <a:gd name="T5" fmla="*/ 2147483647 h 3"/>
                  <a:gd name="T6" fmla="*/ 2147483647 w 3"/>
                  <a:gd name="T7" fmla="*/ 2147483647 h 3"/>
                  <a:gd name="T8" fmla="*/ 2147483647 w 3"/>
                  <a:gd name="T9" fmla="*/ 2147483647 h 3"/>
                  <a:gd name="T10" fmla="*/ 2147483647 w 3"/>
                  <a:gd name="T11" fmla="*/ 2147483647 h 3"/>
                  <a:gd name="T12" fmla="*/ 0 w 3"/>
                  <a:gd name="T13" fmla="*/ 2147483647 h 3"/>
                  <a:gd name="T14" fmla="*/ 2147483647 w 3"/>
                  <a:gd name="T15" fmla="*/ 2147483647 h 3"/>
                  <a:gd name="T16" fmla="*/ 2147483647 w 3"/>
                  <a:gd name="T17" fmla="*/ 2147483647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3"/>
                  <a:gd name="T29" fmla="*/ 3 w 3"/>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3">
                    <a:moveTo>
                      <a:pt x="2" y="1"/>
                    </a:moveTo>
                    <a:cubicBezTo>
                      <a:pt x="2" y="0"/>
                      <a:pt x="3" y="0"/>
                      <a:pt x="3" y="1"/>
                    </a:cubicBezTo>
                    <a:cubicBezTo>
                      <a:pt x="3" y="1"/>
                      <a:pt x="3" y="1"/>
                      <a:pt x="2" y="1"/>
                    </a:cubicBezTo>
                    <a:cubicBezTo>
                      <a:pt x="2" y="2"/>
                      <a:pt x="3" y="2"/>
                      <a:pt x="3" y="2"/>
                    </a:cubicBezTo>
                    <a:cubicBezTo>
                      <a:pt x="3" y="2"/>
                      <a:pt x="2" y="2"/>
                      <a:pt x="2" y="2"/>
                    </a:cubicBezTo>
                    <a:cubicBezTo>
                      <a:pt x="2" y="2"/>
                      <a:pt x="2" y="2"/>
                      <a:pt x="1" y="3"/>
                    </a:cubicBezTo>
                    <a:cubicBezTo>
                      <a:pt x="1" y="3"/>
                      <a:pt x="0" y="3"/>
                      <a:pt x="0" y="3"/>
                    </a:cubicBezTo>
                    <a:cubicBezTo>
                      <a:pt x="0" y="2"/>
                      <a:pt x="1" y="2"/>
                      <a:pt x="1" y="1"/>
                    </a:cubicBezTo>
                    <a:cubicBezTo>
                      <a:pt x="2" y="1"/>
                      <a:pt x="2" y="1"/>
                      <a:pt x="2" y="1"/>
                    </a:cubicBezTo>
                    <a:close/>
                  </a:path>
                </a:pathLst>
              </a:custGeom>
              <a:solidFill>
                <a:srgbClr val="0000A0"/>
              </a:solidFill>
              <a:ln w="12700" cmpd="sng">
                <a:solidFill>
                  <a:schemeClr val="tx1"/>
                </a:solidFill>
                <a:prstDash val="solid"/>
                <a:round/>
                <a:headEnd/>
                <a:tailEnd/>
              </a:ln>
            </p:spPr>
            <p:txBody>
              <a:bodyPr/>
              <a:lstStyle/>
              <a:p>
                <a:pPr algn="ctr"/>
                <a:endParaRPr lang="en-US"/>
              </a:p>
            </p:txBody>
          </p:sp>
          <p:sp>
            <p:nvSpPr>
              <p:cNvPr id="32849" name="Freeform 37"/>
              <p:cNvSpPr>
                <a:spLocks/>
              </p:cNvSpPr>
              <p:nvPr/>
            </p:nvSpPr>
            <p:spPr bwMode="auto">
              <a:xfrm>
                <a:off x="875" y="3684"/>
                <a:ext cx="14" cy="9"/>
              </a:xfrm>
              <a:custGeom>
                <a:avLst/>
                <a:gdLst>
                  <a:gd name="T0" fmla="*/ 2147483647 w 3"/>
                  <a:gd name="T1" fmla="*/ 0 h 2"/>
                  <a:gd name="T2" fmla="*/ 2147483647 w 3"/>
                  <a:gd name="T3" fmla="*/ 0 h 2"/>
                  <a:gd name="T4" fmla="*/ 2147483647 w 3"/>
                  <a:gd name="T5" fmla="*/ 0 h 2"/>
                  <a:gd name="T6" fmla="*/ 2147483647 w 3"/>
                  <a:gd name="T7" fmla="*/ 0 h 2"/>
                  <a:gd name="T8" fmla="*/ 2147483647 w 3"/>
                  <a:gd name="T9" fmla="*/ 0 h 2"/>
                  <a:gd name="T10" fmla="*/ 2147483647 w 3"/>
                  <a:gd name="T11" fmla="*/ 0 h 2"/>
                  <a:gd name="T12" fmla="*/ 2147483647 w 3"/>
                  <a:gd name="T13" fmla="*/ 0 h 2"/>
                  <a:gd name="T14" fmla="*/ 2147483647 w 3"/>
                  <a:gd name="T15" fmla="*/ 0 h 2"/>
                  <a:gd name="T16" fmla="*/ 2147483647 w 3"/>
                  <a:gd name="T17" fmla="*/ 0 h 2"/>
                  <a:gd name="T18" fmla="*/ 2147483647 w 3"/>
                  <a:gd name="T19" fmla="*/ 0 h 2"/>
                  <a:gd name="T20" fmla="*/ 2147483647 w 3"/>
                  <a:gd name="T21" fmla="*/ 0 h 2"/>
                  <a:gd name="T22" fmla="*/ 2147483647 w 3"/>
                  <a:gd name="T23" fmla="*/ 0 h 2"/>
                  <a:gd name="T24" fmla="*/ 2147483647 w 3"/>
                  <a:gd name="T25" fmla="*/ 2147483647 h 2"/>
                  <a:gd name="T26" fmla="*/ 2147483647 w 3"/>
                  <a:gd name="T27" fmla="*/ 2147483647 h 2"/>
                  <a:gd name="T28" fmla="*/ 2147483647 w 3"/>
                  <a:gd name="T29" fmla="*/ 2147483647 h 2"/>
                  <a:gd name="T30" fmla="*/ 2147483647 w 3"/>
                  <a:gd name="T31" fmla="*/ 2147483647 h 2"/>
                  <a:gd name="T32" fmla="*/ 2147483647 w 3"/>
                  <a:gd name="T33" fmla="*/ 2147483647 h 2"/>
                  <a:gd name="T34" fmla="*/ 2147483647 w 3"/>
                  <a:gd name="T35" fmla="*/ 2147483647 h 2"/>
                  <a:gd name="T36" fmla="*/ 2147483647 w 3"/>
                  <a:gd name="T37" fmla="*/ 2147483647 h 2"/>
                  <a:gd name="T38" fmla="*/ 2147483647 w 3"/>
                  <a:gd name="T39" fmla="*/ 2147483647 h 2"/>
                  <a:gd name="T40" fmla="*/ 2147483647 w 3"/>
                  <a:gd name="T41" fmla="*/ 2147483647 h 2"/>
                  <a:gd name="T42" fmla="*/ 2147483647 w 3"/>
                  <a:gd name="T43" fmla="*/ 2147483647 h 2"/>
                  <a:gd name="T44" fmla="*/ 2147483647 w 3"/>
                  <a:gd name="T45" fmla="*/ 2147483647 h 2"/>
                  <a:gd name="T46" fmla="*/ 2147483647 w 3"/>
                  <a:gd name="T47" fmla="*/ 2147483647 h 2"/>
                  <a:gd name="T48" fmla="*/ 0 w 3"/>
                  <a:gd name="T49" fmla="*/ 2147483647 h 2"/>
                  <a:gd name="T50" fmla="*/ 0 w 3"/>
                  <a:gd name="T51" fmla="*/ 2147483647 h 2"/>
                  <a:gd name="T52" fmla="*/ 0 w 3"/>
                  <a:gd name="T53" fmla="*/ 2147483647 h 2"/>
                  <a:gd name="T54" fmla="*/ 2147483647 w 3"/>
                  <a:gd name="T55" fmla="*/ 2147483647 h 2"/>
                  <a:gd name="T56" fmla="*/ 2147483647 w 3"/>
                  <a:gd name="T57" fmla="*/ 2147483647 h 2"/>
                  <a:gd name="T58" fmla="*/ 2147483647 w 3"/>
                  <a:gd name="T59" fmla="*/ 2147483647 h 2"/>
                  <a:gd name="T60" fmla="*/ 2147483647 w 3"/>
                  <a:gd name="T61" fmla="*/ 0 h 2"/>
                  <a:gd name="T62" fmla="*/ 2147483647 w 3"/>
                  <a:gd name="T63" fmla="*/ 0 h 2"/>
                  <a:gd name="T64" fmla="*/ 2147483647 w 3"/>
                  <a:gd name="T65" fmla="*/ 0 h 2"/>
                  <a:gd name="T66" fmla="*/ 2147483647 w 3"/>
                  <a:gd name="T67" fmla="*/ 0 h 2"/>
                  <a:gd name="T68" fmla="*/ 2147483647 w 3"/>
                  <a:gd name="T69" fmla="*/ 0 h 2"/>
                  <a:gd name="T70" fmla="*/ 2147483647 w 3"/>
                  <a:gd name="T71" fmla="*/ 0 h 2"/>
                  <a:gd name="T72" fmla="*/ 2147483647 w 3"/>
                  <a:gd name="T73" fmla="*/ 0 h 2"/>
                  <a:gd name="T74" fmla="*/ 2147483647 w 3"/>
                  <a:gd name="T75" fmla="*/ 0 h 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
                  <a:gd name="T115" fmla="*/ 0 h 2"/>
                  <a:gd name="T116" fmla="*/ 3 w 3"/>
                  <a:gd name="T117" fmla="*/ 2 h 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 h="2">
                    <a:moveTo>
                      <a:pt x="2" y="0"/>
                    </a:moveTo>
                    <a:lnTo>
                      <a:pt x="2" y="0"/>
                    </a:lnTo>
                    <a:lnTo>
                      <a:pt x="3" y="0"/>
                    </a:lnTo>
                    <a:lnTo>
                      <a:pt x="2" y="0"/>
                    </a:lnTo>
                    <a:lnTo>
                      <a:pt x="2" y="1"/>
                    </a:lnTo>
                    <a:lnTo>
                      <a:pt x="3" y="1"/>
                    </a:lnTo>
                    <a:lnTo>
                      <a:pt x="2" y="1"/>
                    </a:lnTo>
                    <a:lnTo>
                      <a:pt x="1" y="2"/>
                    </a:lnTo>
                    <a:lnTo>
                      <a:pt x="0" y="2"/>
                    </a:lnTo>
                    <a:lnTo>
                      <a:pt x="0" y="1"/>
                    </a:lnTo>
                    <a:lnTo>
                      <a:pt x="1" y="1"/>
                    </a:lnTo>
                    <a:lnTo>
                      <a:pt x="1" y="0"/>
                    </a:lnTo>
                    <a:lnTo>
                      <a:pt x="2" y="0"/>
                    </a:lnTo>
                    <a:close/>
                  </a:path>
                </a:pathLst>
              </a:custGeom>
              <a:solidFill>
                <a:srgbClr val="0000A0"/>
              </a:solidFill>
              <a:ln w="12700" cmpd="sng">
                <a:solidFill>
                  <a:schemeClr val="tx1"/>
                </a:solidFill>
                <a:prstDash val="solid"/>
                <a:round/>
                <a:headEnd/>
                <a:tailEnd/>
              </a:ln>
            </p:spPr>
            <p:txBody>
              <a:bodyPr/>
              <a:lstStyle/>
              <a:p>
                <a:pPr algn="ctr"/>
                <a:endParaRPr lang="en-US"/>
              </a:p>
            </p:txBody>
          </p:sp>
          <p:sp>
            <p:nvSpPr>
              <p:cNvPr id="32850" name="Freeform 38"/>
              <p:cNvSpPr>
                <a:spLocks/>
              </p:cNvSpPr>
              <p:nvPr/>
            </p:nvSpPr>
            <p:spPr bwMode="auto">
              <a:xfrm>
                <a:off x="833" y="3690"/>
                <a:ext cx="19" cy="10"/>
              </a:xfrm>
              <a:custGeom>
                <a:avLst/>
                <a:gdLst>
                  <a:gd name="T0" fmla="*/ 2147483647 w 4"/>
                  <a:gd name="T1" fmla="*/ 2147483647 h 2"/>
                  <a:gd name="T2" fmla="*/ 2147483647 w 4"/>
                  <a:gd name="T3" fmla="*/ 0 h 2"/>
                  <a:gd name="T4" fmla="*/ 2147483647 w 4"/>
                  <a:gd name="T5" fmla="*/ 0 h 2"/>
                  <a:gd name="T6" fmla="*/ 2147483647 w 4"/>
                  <a:gd name="T7" fmla="*/ 2147483647 h 2"/>
                  <a:gd name="T8" fmla="*/ 2147483647 w 4"/>
                  <a:gd name="T9" fmla="*/ 2147483647 h 2"/>
                  <a:gd name="T10" fmla="*/ 2147483647 w 4"/>
                  <a:gd name="T11" fmla="*/ 2147483647 h 2"/>
                  <a:gd name="T12" fmla="*/ 0 60000 65536"/>
                  <a:gd name="T13" fmla="*/ 0 60000 65536"/>
                  <a:gd name="T14" fmla="*/ 0 60000 65536"/>
                  <a:gd name="T15" fmla="*/ 0 60000 65536"/>
                  <a:gd name="T16" fmla="*/ 0 60000 65536"/>
                  <a:gd name="T17" fmla="*/ 0 60000 65536"/>
                  <a:gd name="T18" fmla="*/ 0 w 4"/>
                  <a:gd name="T19" fmla="*/ 0 h 2"/>
                  <a:gd name="T20" fmla="*/ 4 w 4"/>
                  <a:gd name="T21" fmla="*/ 2 h 2"/>
                </a:gdLst>
                <a:ahLst/>
                <a:cxnLst>
                  <a:cxn ang="T12">
                    <a:pos x="T0" y="T1"/>
                  </a:cxn>
                  <a:cxn ang="T13">
                    <a:pos x="T2" y="T3"/>
                  </a:cxn>
                  <a:cxn ang="T14">
                    <a:pos x="T4" y="T5"/>
                  </a:cxn>
                  <a:cxn ang="T15">
                    <a:pos x="T6" y="T7"/>
                  </a:cxn>
                  <a:cxn ang="T16">
                    <a:pos x="T8" y="T9"/>
                  </a:cxn>
                  <a:cxn ang="T17">
                    <a:pos x="T10" y="T11"/>
                  </a:cxn>
                </a:cxnLst>
                <a:rect l="T18" t="T19" r="T20" b="T21"/>
                <a:pathLst>
                  <a:path w="4" h="2">
                    <a:moveTo>
                      <a:pt x="3" y="1"/>
                    </a:moveTo>
                    <a:cubicBezTo>
                      <a:pt x="3" y="1"/>
                      <a:pt x="3" y="0"/>
                      <a:pt x="3" y="0"/>
                    </a:cubicBezTo>
                    <a:cubicBezTo>
                      <a:pt x="4" y="0"/>
                      <a:pt x="4" y="0"/>
                      <a:pt x="4" y="0"/>
                    </a:cubicBezTo>
                    <a:cubicBezTo>
                      <a:pt x="4" y="1"/>
                      <a:pt x="4" y="1"/>
                      <a:pt x="4" y="1"/>
                    </a:cubicBezTo>
                    <a:cubicBezTo>
                      <a:pt x="3" y="2"/>
                      <a:pt x="2" y="2"/>
                      <a:pt x="1" y="2"/>
                    </a:cubicBezTo>
                    <a:cubicBezTo>
                      <a:pt x="0" y="1"/>
                      <a:pt x="3" y="2"/>
                      <a:pt x="3" y="1"/>
                    </a:cubicBezTo>
                    <a:close/>
                  </a:path>
                </a:pathLst>
              </a:custGeom>
              <a:solidFill>
                <a:srgbClr val="0000A0"/>
              </a:solidFill>
              <a:ln w="12700" cmpd="sng">
                <a:solidFill>
                  <a:schemeClr val="tx1"/>
                </a:solidFill>
                <a:prstDash val="solid"/>
                <a:round/>
                <a:headEnd/>
                <a:tailEnd/>
              </a:ln>
            </p:spPr>
            <p:txBody>
              <a:bodyPr/>
              <a:lstStyle/>
              <a:p>
                <a:pPr algn="ctr"/>
                <a:endParaRPr lang="en-US"/>
              </a:p>
            </p:txBody>
          </p:sp>
          <p:sp>
            <p:nvSpPr>
              <p:cNvPr id="32851" name="Freeform 39"/>
              <p:cNvSpPr>
                <a:spLocks/>
              </p:cNvSpPr>
              <p:nvPr/>
            </p:nvSpPr>
            <p:spPr bwMode="auto">
              <a:xfrm>
                <a:off x="838" y="3690"/>
                <a:ext cx="14" cy="10"/>
              </a:xfrm>
              <a:custGeom>
                <a:avLst/>
                <a:gdLst>
                  <a:gd name="T0" fmla="*/ 2147483647 w 3"/>
                  <a:gd name="T1" fmla="*/ 2147483647 h 2"/>
                  <a:gd name="T2" fmla="*/ 2147483647 w 3"/>
                  <a:gd name="T3" fmla="*/ 2147483647 h 2"/>
                  <a:gd name="T4" fmla="*/ 2147483647 w 3"/>
                  <a:gd name="T5" fmla="*/ 0 h 2"/>
                  <a:gd name="T6" fmla="*/ 2147483647 w 3"/>
                  <a:gd name="T7" fmla="*/ 0 h 2"/>
                  <a:gd name="T8" fmla="*/ 2147483647 w 3"/>
                  <a:gd name="T9" fmla="*/ 0 h 2"/>
                  <a:gd name="T10" fmla="*/ 2147483647 w 3"/>
                  <a:gd name="T11" fmla="*/ 0 h 2"/>
                  <a:gd name="T12" fmla="*/ 2147483647 w 3"/>
                  <a:gd name="T13" fmla="*/ 0 h 2"/>
                  <a:gd name="T14" fmla="*/ 2147483647 w 3"/>
                  <a:gd name="T15" fmla="*/ 0 h 2"/>
                  <a:gd name="T16" fmla="*/ 2147483647 w 3"/>
                  <a:gd name="T17" fmla="*/ 0 h 2"/>
                  <a:gd name="T18" fmla="*/ 2147483647 w 3"/>
                  <a:gd name="T19" fmla="*/ 0 h 2"/>
                  <a:gd name="T20" fmla="*/ 2147483647 w 3"/>
                  <a:gd name="T21" fmla="*/ 2147483647 h 2"/>
                  <a:gd name="T22" fmla="*/ 2147483647 w 3"/>
                  <a:gd name="T23" fmla="*/ 2147483647 h 2"/>
                  <a:gd name="T24" fmla="*/ 2147483647 w 3"/>
                  <a:gd name="T25" fmla="*/ 2147483647 h 2"/>
                  <a:gd name="T26" fmla="*/ 2147483647 w 3"/>
                  <a:gd name="T27" fmla="*/ 2147483647 h 2"/>
                  <a:gd name="T28" fmla="*/ 2147483647 w 3"/>
                  <a:gd name="T29" fmla="*/ 2147483647 h 2"/>
                  <a:gd name="T30" fmla="*/ 2147483647 w 3"/>
                  <a:gd name="T31" fmla="*/ 2147483647 h 2"/>
                  <a:gd name="T32" fmla="*/ 0 w 3"/>
                  <a:gd name="T33" fmla="*/ 2147483647 h 2"/>
                  <a:gd name="T34" fmla="*/ 0 w 3"/>
                  <a:gd name="T35" fmla="*/ 2147483647 h 2"/>
                  <a:gd name="T36" fmla="*/ 0 w 3"/>
                  <a:gd name="T37" fmla="*/ 2147483647 h 2"/>
                  <a:gd name="T38" fmla="*/ 0 w 3"/>
                  <a:gd name="T39" fmla="*/ 2147483647 h 2"/>
                  <a:gd name="T40" fmla="*/ 0 w 3"/>
                  <a:gd name="T41" fmla="*/ 2147483647 h 2"/>
                  <a:gd name="T42" fmla="*/ 0 w 3"/>
                  <a:gd name="T43" fmla="*/ 2147483647 h 2"/>
                  <a:gd name="T44" fmla="*/ 2147483647 w 3"/>
                  <a:gd name="T45" fmla="*/ 2147483647 h 2"/>
                  <a:gd name="T46" fmla="*/ 2147483647 w 3"/>
                  <a:gd name="T47" fmla="*/ 2147483647 h 2"/>
                  <a:gd name="T48" fmla="*/ 2147483647 w 3"/>
                  <a:gd name="T49" fmla="*/ 2147483647 h 2"/>
                  <a:gd name="T50" fmla="*/ 2147483647 w 3"/>
                  <a:gd name="T51" fmla="*/ 2147483647 h 2"/>
                  <a:gd name="T52" fmla="*/ 2147483647 w 3"/>
                  <a:gd name="T53" fmla="*/ 2147483647 h 2"/>
                  <a:gd name="T54" fmla="*/ 2147483647 w 3"/>
                  <a:gd name="T55" fmla="*/ 2147483647 h 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
                  <a:gd name="T85" fmla="*/ 0 h 2"/>
                  <a:gd name="T86" fmla="*/ 3 w 3"/>
                  <a:gd name="T87" fmla="*/ 2 h 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 h="2">
                    <a:moveTo>
                      <a:pt x="2" y="1"/>
                    </a:moveTo>
                    <a:lnTo>
                      <a:pt x="2" y="1"/>
                    </a:lnTo>
                    <a:lnTo>
                      <a:pt x="2" y="0"/>
                    </a:lnTo>
                    <a:lnTo>
                      <a:pt x="3" y="0"/>
                    </a:lnTo>
                    <a:lnTo>
                      <a:pt x="3" y="1"/>
                    </a:lnTo>
                    <a:lnTo>
                      <a:pt x="2" y="2"/>
                    </a:lnTo>
                    <a:lnTo>
                      <a:pt x="1" y="2"/>
                    </a:lnTo>
                    <a:lnTo>
                      <a:pt x="0" y="2"/>
                    </a:lnTo>
                    <a:lnTo>
                      <a:pt x="1" y="2"/>
                    </a:lnTo>
                    <a:lnTo>
                      <a:pt x="2" y="1"/>
                    </a:lnTo>
                    <a:close/>
                  </a:path>
                </a:pathLst>
              </a:custGeom>
              <a:solidFill>
                <a:srgbClr val="0000A0"/>
              </a:solidFill>
              <a:ln w="12700" cmpd="sng">
                <a:solidFill>
                  <a:schemeClr val="tx1"/>
                </a:solidFill>
                <a:prstDash val="solid"/>
                <a:round/>
                <a:headEnd/>
                <a:tailEnd/>
              </a:ln>
            </p:spPr>
            <p:txBody>
              <a:bodyPr/>
              <a:lstStyle/>
              <a:p>
                <a:pPr algn="ctr"/>
                <a:endParaRPr lang="en-US"/>
              </a:p>
            </p:txBody>
          </p:sp>
          <p:sp>
            <p:nvSpPr>
              <p:cNvPr id="32852" name="Freeform 40"/>
              <p:cNvSpPr>
                <a:spLocks/>
              </p:cNvSpPr>
              <p:nvPr/>
            </p:nvSpPr>
            <p:spPr bwMode="auto">
              <a:xfrm>
                <a:off x="814" y="3691"/>
                <a:ext cx="10" cy="15"/>
              </a:xfrm>
              <a:custGeom>
                <a:avLst/>
                <a:gdLst>
                  <a:gd name="T0" fmla="*/ 2147483647 w 2"/>
                  <a:gd name="T1" fmla="*/ 2147483647 h 3"/>
                  <a:gd name="T2" fmla="*/ 0 w 2"/>
                  <a:gd name="T3" fmla="*/ 0 h 3"/>
                  <a:gd name="T4" fmla="*/ 0 w 2"/>
                  <a:gd name="T5" fmla="*/ 0 h 3"/>
                  <a:gd name="T6" fmla="*/ 2147483647 w 2"/>
                  <a:gd name="T7" fmla="*/ 2147483647 h 3"/>
                  <a:gd name="T8" fmla="*/ 0 w 2"/>
                  <a:gd name="T9" fmla="*/ 2147483647 h 3"/>
                  <a:gd name="T10" fmla="*/ 0 w 2"/>
                  <a:gd name="T11" fmla="*/ 2147483647 h 3"/>
                  <a:gd name="T12" fmla="*/ 0 w 2"/>
                  <a:gd name="T13" fmla="*/ 2147483647 h 3"/>
                  <a:gd name="T14" fmla="*/ 2147483647 w 2"/>
                  <a:gd name="T15" fmla="*/ 2147483647 h 3"/>
                  <a:gd name="T16" fmla="*/ 2147483647 w 2"/>
                  <a:gd name="T17" fmla="*/ 2147483647 h 3"/>
                  <a:gd name="T18" fmla="*/ 2147483647 w 2"/>
                  <a:gd name="T19" fmla="*/ 2147483647 h 3"/>
                  <a:gd name="T20" fmla="*/ 2147483647 w 2"/>
                  <a:gd name="T21" fmla="*/ 2147483647 h 3"/>
                  <a:gd name="T22" fmla="*/ 2147483647 w 2"/>
                  <a:gd name="T23" fmla="*/ 0 h 3"/>
                  <a:gd name="T24" fmla="*/ 2147483647 w 2"/>
                  <a:gd name="T25" fmla="*/ 0 h 3"/>
                  <a:gd name="T26" fmla="*/ 2147483647 w 2"/>
                  <a:gd name="T27" fmla="*/ 2147483647 h 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
                  <a:gd name="T43" fmla="*/ 0 h 3"/>
                  <a:gd name="T44" fmla="*/ 2 w 2"/>
                  <a:gd name="T45" fmla="*/ 3 h 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 h="3">
                    <a:moveTo>
                      <a:pt x="1" y="1"/>
                    </a:moveTo>
                    <a:cubicBezTo>
                      <a:pt x="2" y="0"/>
                      <a:pt x="1" y="0"/>
                      <a:pt x="0" y="0"/>
                    </a:cubicBezTo>
                    <a:cubicBezTo>
                      <a:pt x="0" y="0"/>
                      <a:pt x="0" y="0"/>
                      <a:pt x="0" y="0"/>
                    </a:cubicBezTo>
                    <a:cubicBezTo>
                      <a:pt x="1" y="1"/>
                      <a:pt x="1" y="1"/>
                      <a:pt x="1" y="2"/>
                    </a:cubicBezTo>
                    <a:cubicBezTo>
                      <a:pt x="1" y="2"/>
                      <a:pt x="0" y="2"/>
                      <a:pt x="0" y="2"/>
                    </a:cubicBezTo>
                    <a:cubicBezTo>
                      <a:pt x="0" y="2"/>
                      <a:pt x="0" y="2"/>
                      <a:pt x="0" y="2"/>
                    </a:cubicBezTo>
                    <a:cubicBezTo>
                      <a:pt x="0" y="2"/>
                      <a:pt x="0" y="3"/>
                      <a:pt x="0" y="3"/>
                    </a:cubicBezTo>
                    <a:cubicBezTo>
                      <a:pt x="1" y="3"/>
                      <a:pt x="1" y="3"/>
                      <a:pt x="1" y="3"/>
                    </a:cubicBezTo>
                    <a:cubicBezTo>
                      <a:pt x="1" y="3"/>
                      <a:pt x="1" y="3"/>
                      <a:pt x="1" y="3"/>
                    </a:cubicBezTo>
                    <a:cubicBezTo>
                      <a:pt x="1" y="3"/>
                      <a:pt x="2" y="3"/>
                      <a:pt x="2" y="3"/>
                    </a:cubicBezTo>
                    <a:cubicBezTo>
                      <a:pt x="2" y="2"/>
                      <a:pt x="2" y="2"/>
                      <a:pt x="2" y="1"/>
                    </a:cubicBezTo>
                    <a:cubicBezTo>
                      <a:pt x="2" y="1"/>
                      <a:pt x="2" y="1"/>
                      <a:pt x="2" y="0"/>
                    </a:cubicBezTo>
                    <a:cubicBezTo>
                      <a:pt x="2" y="0"/>
                      <a:pt x="2" y="0"/>
                      <a:pt x="1" y="0"/>
                    </a:cubicBezTo>
                    <a:cubicBezTo>
                      <a:pt x="1" y="0"/>
                      <a:pt x="1" y="1"/>
                      <a:pt x="1" y="1"/>
                    </a:cubicBezTo>
                    <a:close/>
                  </a:path>
                </a:pathLst>
              </a:custGeom>
              <a:solidFill>
                <a:srgbClr val="0000A0"/>
              </a:solidFill>
              <a:ln w="12700" cmpd="sng">
                <a:solidFill>
                  <a:schemeClr val="tx1"/>
                </a:solidFill>
                <a:prstDash val="solid"/>
                <a:round/>
                <a:headEnd/>
                <a:tailEnd/>
              </a:ln>
            </p:spPr>
            <p:txBody>
              <a:bodyPr/>
              <a:lstStyle/>
              <a:p>
                <a:pPr algn="ctr"/>
                <a:endParaRPr lang="en-US"/>
              </a:p>
            </p:txBody>
          </p:sp>
          <p:sp>
            <p:nvSpPr>
              <p:cNvPr id="32853" name="Freeform 41"/>
              <p:cNvSpPr>
                <a:spLocks/>
              </p:cNvSpPr>
              <p:nvPr/>
            </p:nvSpPr>
            <p:spPr bwMode="auto">
              <a:xfrm>
                <a:off x="814" y="3691"/>
                <a:ext cx="10" cy="15"/>
              </a:xfrm>
              <a:custGeom>
                <a:avLst/>
                <a:gdLst>
                  <a:gd name="T0" fmla="*/ 2147483647 w 2"/>
                  <a:gd name="T1" fmla="*/ 2147483647 h 3"/>
                  <a:gd name="T2" fmla="*/ 2147483647 w 2"/>
                  <a:gd name="T3" fmla="*/ 0 h 3"/>
                  <a:gd name="T4" fmla="*/ 2147483647 w 2"/>
                  <a:gd name="T5" fmla="*/ 0 h 3"/>
                  <a:gd name="T6" fmla="*/ 2147483647 w 2"/>
                  <a:gd name="T7" fmla="*/ 0 h 3"/>
                  <a:gd name="T8" fmla="*/ 0 w 2"/>
                  <a:gd name="T9" fmla="*/ 0 h 3"/>
                  <a:gd name="T10" fmla="*/ 0 w 2"/>
                  <a:gd name="T11" fmla="*/ 0 h 3"/>
                  <a:gd name="T12" fmla="*/ 0 w 2"/>
                  <a:gd name="T13" fmla="*/ 2147483647 h 3"/>
                  <a:gd name="T14" fmla="*/ 2147483647 w 2"/>
                  <a:gd name="T15" fmla="*/ 2147483647 h 3"/>
                  <a:gd name="T16" fmla="*/ 2147483647 w 2"/>
                  <a:gd name="T17" fmla="*/ 2147483647 h 3"/>
                  <a:gd name="T18" fmla="*/ 2147483647 w 2"/>
                  <a:gd name="T19" fmla="*/ 2147483647 h 3"/>
                  <a:gd name="T20" fmla="*/ 0 w 2"/>
                  <a:gd name="T21" fmla="*/ 2147483647 h 3"/>
                  <a:gd name="T22" fmla="*/ 0 w 2"/>
                  <a:gd name="T23" fmla="*/ 2147483647 h 3"/>
                  <a:gd name="T24" fmla="*/ 0 w 2"/>
                  <a:gd name="T25" fmla="*/ 2147483647 h 3"/>
                  <a:gd name="T26" fmla="*/ 0 w 2"/>
                  <a:gd name="T27" fmla="*/ 2147483647 h 3"/>
                  <a:gd name="T28" fmla="*/ 0 w 2"/>
                  <a:gd name="T29" fmla="*/ 2147483647 h 3"/>
                  <a:gd name="T30" fmla="*/ 0 w 2"/>
                  <a:gd name="T31" fmla="*/ 2147483647 h 3"/>
                  <a:gd name="T32" fmla="*/ 0 w 2"/>
                  <a:gd name="T33" fmla="*/ 2147483647 h 3"/>
                  <a:gd name="T34" fmla="*/ 2147483647 w 2"/>
                  <a:gd name="T35" fmla="*/ 2147483647 h 3"/>
                  <a:gd name="T36" fmla="*/ 2147483647 w 2"/>
                  <a:gd name="T37" fmla="*/ 2147483647 h 3"/>
                  <a:gd name="T38" fmla="*/ 2147483647 w 2"/>
                  <a:gd name="T39" fmla="*/ 2147483647 h 3"/>
                  <a:gd name="T40" fmla="*/ 2147483647 w 2"/>
                  <a:gd name="T41" fmla="*/ 2147483647 h 3"/>
                  <a:gd name="T42" fmla="*/ 2147483647 w 2"/>
                  <a:gd name="T43" fmla="*/ 2147483647 h 3"/>
                  <a:gd name="T44" fmla="*/ 2147483647 w 2"/>
                  <a:gd name="T45" fmla="*/ 2147483647 h 3"/>
                  <a:gd name="T46" fmla="*/ 2147483647 w 2"/>
                  <a:gd name="T47" fmla="*/ 2147483647 h 3"/>
                  <a:gd name="T48" fmla="*/ 2147483647 w 2"/>
                  <a:gd name="T49" fmla="*/ 2147483647 h 3"/>
                  <a:gd name="T50" fmla="*/ 2147483647 w 2"/>
                  <a:gd name="T51" fmla="*/ 2147483647 h 3"/>
                  <a:gd name="T52" fmla="*/ 2147483647 w 2"/>
                  <a:gd name="T53" fmla="*/ 2147483647 h 3"/>
                  <a:gd name="T54" fmla="*/ 2147483647 w 2"/>
                  <a:gd name="T55" fmla="*/ 0 h 3"/>
                  <a:gd name="T56" fmla="*/ 2147483647 w 2"/>
                  <a:gd name="T57" fmla="*/ 0 h 3"/>
                  <a:gd name="T58" fmla="*/ 2147483647 w 2"/>
                  <a:gd name="T59" fmla="*/ 0 h 3"/>
                  <a:gd name="T60" fmla="*/ 2147483647 w 2"/>
                  <a:gd name="T61" fmla="*/ 0 h 3"/>
                  <a:gd name="T62" fmla="*/ 2147483647 w 2"/>
                  <a:gd name="T63" fmla="*/ 0 h 3"/>
                  <a:gd name="T64" fmla="*/ 2147483647 w 2"/>
                  <a:gd name="T65" fmla="*/ 2147483647 h 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
                  <a:gd name="T100" fmla="*/ 0 h 3"/>
                  <a:gd name="T101" fmla="*/ 2 w 2"/>
                  <a:gd name="T102" fmla="*/ 3 h 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 h="3">
                    <a:moveTo>
                      <a:pt x="1" y="1"/>
                    </a:moveTo>
                    <a:lnTo>
                      <a:pt x="1" y="1"/>
                    </a:lnTo>
                    <a:lnTo>
                      <a:pt x="1" y="0"/>
                    </a:lnTo>
                    <a:lnTo>
                      <a:pt x="0" y="0"/>
                    </a:lnTo>
                    <a:lnTo>
                      <a:pt x="0" y="1"/>
                    </a:lnTo>
                    <a:lnTo>
                      <a:pt x="1" y="1"/>
                    </a:lnTo>
                    <a:lnTo>
                      <a:pt x="1" y="2"/>
                    </a:lnTo>
                    <a:lnTo>
                      <a:pt x="0" y="2"/>
                    </a:lnTo>
                    <a:lnTo>
                      <a:pt x="0" y="3"/>
                    </a:lnTo>
                    <a:lnTo>
                      <a:pt x="1" y="3"/>
                    </a:lnTo>
                    <a:lnTo>
                      <a:pt x="2" y="3"/>
                    </a:lnTo>
                    <a:lnTo>
                      <a:pt x="2" y="2"/>
                    </a:lnTo>
                    <a:lnTo>
                      <a:pt x="2" y="1"/>
                    </a:lnTo>
                    <a:lnTo>
                      <a:pt x="2" y="0"/>
                    </a:lnTo>
                    <a:lnTo>
                      <a:pt x="1" y="0"/>
                    </a:lnTo>
                    <a:lnTo>
                      <a:pt x="1" y="1"/>
                    </a:lnTo>
                    <a:close/>
                  </a:path>
                </a:pathLst>
              </a:custGeom>
              <a:solidFill>
                <a:srgbClr val="0000A0"/>
              </a:solidFill>
              <a:ln w="12700" cmpd="sng">
                <a:solidFill>
                  <a:schemeClr val="tx1"/>
                </a:solidFill>
                <a:prstDash val="solid"/>
                <a:round/>
                <a:headEnd/>
                <a:tailEnd/>
              </a:ln>
            </p:spPr>
            <p:txBody>
              <a:bodyPr/>
              <a:lstStyle/>
              <a:p>
                <a:pPr algn="ctr"/>
                <a:endParaRPr lang="en-US"/>
              </a:p>
            </p:txBody>
          </p:sp>
          <p:sp>
            <p:nvSpPr>
              <p:cNvPr id="32854" name="Freeform 42"/>
              <p:cNvSpPr>
                <a:spLocks/>
              </p:cNvSpPr>
              <p:nvPr/>
            </p:nvSpPr>
            <p:spPr bwMode="auto">
              <a:xfrm>
                <a:off x="795" y="3693"/>
                <a:ext cx="15" cy="15"/>
              </a:xfrm>
              <a:custGeom>
                <a:avLst/>
                <a:gdLst>
                  <a:gd name="T0" fmla="*/ 2147483647 w 3"/>
                  <a:gd name="T1" fmla="*/ 2147483647 h 3"/>
                  <a:gd name="T2" fmla="*/ 2147483647 w 3"/>
                  <a:gd name="T3" fmla="*/ 2147483647 h 3"/>
                  <a:gd name="T4" fmla="*/ 2147483647 w 3"/>
                  <a:gd name="T5" fmla="*/ 2147483647 h 3"/>
                  <a:gd name="T6" fmla="*/ 2147483647 w 3"/>
                  <a:gd name="T7" fmla="*/ 2147483647 h 3"/>
                  <a:gd name="T8" fmla="*/ 2147483647 w 3"/>
                  <a:gd name="T9" fmla="*/ 2147483647 h 3"/>
                  <a:gd name="T10" fmla="*/ 2147483647 w 3"/>
                  <a:gd name="T11" fmla="*/ 2147483647 h 3"/>
                  <a:gd name="T12" fmla="*/ 2147483647 w 3"/>
                  <a:gd name="T13" fmla="*/ 2147483647 h 3"/>
                  <a:gd name="T14" fmla="*/ 2147483647 w 3"/>
                  <a:gd name="T15" fmla="*/ 2147483647 h 3"/>
                  <a:gd name="T16" fmla="*/ 2147483647 w 3"/>
                  <a:gd name="T17" fmla="*/ 2147483647 h 3"/>
                  <a:gd name="T18" fmla="*/ 2147483647 w 3"/>
                  <a:gd name="T19" fmla="*/ 2147483647 h 3"/>
                  <a:gd name="T20" fmla="*/ 2147483647 w 3"/>
                  <a:gd name="T21" fmla="*/ 2147483647 h 3"/>
                  <a:gd name="T22" fmla="*/ 2147483647 w 3"/>
                  <a:gd name="T23" fmla="*/ 2147483647 h 3"/>
                  <a:gd name="T24" fmla="*/ 2147483647 w 3"/>
                  <a:gd name="T25" fmla="*/ 0 h 3"/>
                  <a:gd name="T26" fmla="*/ 0 w 3"/>
                  <a:gd name="T27" fmla="*/ 0 h 3"/>
                  <a:gd name="T28" fmla="*/ 0 w 3"/>
                  <a:gd name="T29" fmla="*/ 0 h 3"/>
                  <a:gd name="T30" fmla="*/ 0 w 3"/>
                  <a:gd name="T31" fmla="*/ 0 h 3"/>
                  <a:gd name="T32" fmla="*/ 0 w 3"/>
                  <a:gd name="T33" fmla="*/ 0 h 3"/>
                  <a:gd name="T34" fmla="*/ 0 w 3"/>
                  <a:gd name="T35" fmla="*/ 0 h 3"/>
                  <a:gd name="T36" fmla="*/ 0 w 3"/>
                  <a:gd name="T37" fmla="*/ 0 h 3"/>
                  <a:gd name="T38" fmla="*/ 0 w 3"/>
                  <a:gd name="T39" fmla="*/ 0 h 3"/>
                  <a:gd name="T40" fmla="*/ 0 w 3"/>
                  <a:gd name="T41" fmla="*/ 2147483647 h 3"/>
                  <a:gd name="T42" fmla="*/ 0 w 3"/>
                  <a:gd name="T43" fmla="*/ 2147483647 h 3"/>
                  <a:gd name="T44" fmla="*/ 0 w 3"/>
                  <a:gd name="T45" fmla="*/ 2147483647 h 3"/>
                  <a:gd name="T46" fmla="*/ 0 w 3"/>
                  <a:gd name="T47" fmla="*/ 2147483647 h 3"/>
                  <a:gd name="T48" fmla="*/ 2147483647 w 3"/>
                  <a:gd name="T49" fmla="*/ 2147483647 h 3"/>
                  <a:gd name="T50" fmla="*/ 2147483647 w 3"/>
                  <a:gd name="T51" fmla="*/ 2147483647 h 3"/>
                  <a:gd name="T52" fmla="*/ 2147483647 w 3"/>
                  <a:gd name="T53" fmla="*/ 2147483647 h 3"/>
                  <a:gd name="T54" fmla="*/ 2147483647 w 3"/>
                  <a:gd name="T55" fmla="*/ 2147483647 h 3"/>
                  <a:gd name="T56" fmla="*/ 2147483647 w 3"/>
                  <a:gd name="T57" fmla="*/ 2147483647 h 3"/>
                  <a:gd name="T58" fmla="*/ 2147483647 w 3"/>
                  <a:gd name="T59" fmla="*/ 2147483647 h 3"/>
                  <a:gd name="T60" fmla="*/ 2147483647 w 3"/>
                  <a:gd name="T61" fmla="*/ 2147483647 h 3"/>
                  <a:gd name="T62" fmla="*/ 2147483647 w 3"/>
                  <a:gd name="T63" fmla="*/ 2147483647 h 3"/>
                  <a:gd name="T64" fmla="*/ 2147483647 w 3"/>
                  <a:gd name="T65" fmla="*/ 2147483647 h 3"/>
                  <a:gd name="T66" fmla="*/ 2147483647 w 3"/>
                  <a:gd name="T67" fmla="*/ 2147483647 h 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
                  <a:gd name="T103" fmla="*/ 0 h 3"/>
                  <a:gd name="T104" fmla="*/ 3 w 3"/>
                  <a:gd name="T105" fmla="*/ 3 h 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 h="3">
                    <a:moveTo>
                      <a:pt x="3" y="3"/>
                    </a:moveTo>
                    <a:lnTo>
                      <a:pt x="3" y="3"/>
                    </a:lnTo>
                    <a:lnTo>
                      <a:pt x="2" y="2"/>
                    </a:lnTo>
                    <a:lnTo>
                      <a:pt x="1" y="1"/>
                    </a:lnTo>
                    <a:lnTo>
                      <a:pt x="1" y="0"/>
                    </a:lnTo>
                    <a:lnTo>
                      <a:pt x="0" y="0"/>
                    </a:lnTo>
                    <a:lnTo>
                      <a:pt x="0" y="1"/>
                    </a:lnTo>
                    <a:lnTo>
                      <a:pt x="1" y="1"/>
                    </a:lnTo>
                    <a:lnTo>
                      <a:pt x="1" y="2"/>
                    </a:lnTo>
                    <a:lnTo>
                      <a:pt x="2" y="3"/>
                    </a:lnTo>
                    <a:lnTo>
                      <a:pt x="3" y="3"/>
                    </a:lnTo>
                    <a:close/>
                  </a:path>
                </a:pathLst>
              </a:custGeom>
              <a:solidFill>
                <a:srgbClr val="0000A0"/>
              </a:solidFill>
              <a:ln w="12700" cmpd="sng">
                <a:solidFill>
                  <a:schemeClr val="tx1"/>
                </a:solidFill>
                <a:prstDash val="solid"/>
                <a:round/>
                <a:headEnd/>
                <a:tailEnd/>
              </a:ln>
            </p:spPr>
            <p:txBody>
              <a:bodyPr/>
              <a:lstStyle/>
              <a:p>
                <a:pPr algn="ctr"/>
                <a:endParaRPr lang="en-US"/>
              </a:p>
            </p:txBody>
          </p:sp>
          <p:sp>
            <p:nvSpPr>
              <p:cNvPr id="32855" name="Freeform 43"/>
              <p:cNvSpPr>
                <a:spLocks/>
              </p:cNvSpPr>
              <p:nvPr/>
            </p:nvSpPr>
            <p:spPr bwMode="auto">
              <a:xfrm>
                <a:off x="768" y="3683"/>
                <a:ext cx="19" cy="10"/>
              </a:xfrm>
              <a:custGeom>
                <a:avLst/>
                <a:gdLst>
                  <a:gd name="T0" fmla="*/ 0 w 4"/>
                  <a:gd name="T1" fmla="*/ 2147483647 h 2"/>
                  <a:gd name="T2" fmla="*/ 0 w 4"/>
                  <a:gd name="T3" fmla="*/ 2147483647 h 2"/>
                  <a:gd name="T4" fmla="*/ 2147483647 w 4"/>
                  <a:gd name="T5" fmla="*/ 0 h 2"/>
                  <a:gd name="T6" fmla="*/ 2147483647 w 4"/>
                  <a:gd name="T7" fmla="*/ 0 h 2"/>
                  <a:gd name="T8" fmla="*/ 2147483647 w 4"/>
                  <a:gd name="T9" fmla="*/ 0 h 2"/>
                  <a:gd name="T10" fmla="*/ 2147483647 w 4"/>
                  <a:gd name="T11" fmla="*/ 0 h 2"/>
                  <a:gd name="T12" fmla="*/ 2147483647 w 4"/>
                  <a:gd name="T13" fmla="*/ 0 h 2"/>
                  <a:gd name="T14" fmla="*/ 2147483647 w 4"/>
                  <a:gd name="T15" fmla="*/ 0 h 2"/>
                  <a:gd name="T16" fmla="*/ 2147483647 w 4"/>
                  <a:gd name="T17" fmla="*/ 2147483647 h 2"/>
                  <a:gd name="T18" fmla="*/ 2147483647 w 4"/>
                  <a:gd name="T19" fmla="*/ 2147483647 h 2"/>
                  <a:gd name="T20" fmla="*/ 2147483647 w 4"/>
                  <a:gd name="T21" fmla="*/ 2147483647 h 2"/>
                  <a:gd name="T22" fmla="*/ 2147483647 w 4"/>
                  <a:gd name="T23" fmla="*/ 2147483647 h 2"/>
                  <a:gd name="T24" fmla="*/ 2147483647 w 4"/>
                  <a:gd name="T25" fmla="*/ 2147483647 h 2"/>
                  <a:gd name="T26" fmla="*/ 2147483647 w 4"/>
                  <a:gd name="T27" fmla="*/ 2147483647 h 2"/>
                  <a:gd name="T28" fmla="*/ 2147483647 w 4"/>
                  <a:gd name="T29" fmla="*/ 2147483647 h 2"/>
                  <a:gd name="T30" fmla="*/ 2147483647 w 4"/>
                  <a:gd name="T31" fmla="*/ 2147483647 h 2"/>
                  <a:gd name="T32" fmla="*/ 2147483647 w 4"/>
                  <a:gd name="T33" fmla="*/ 2147483647 h 2"/>
                  <a:gd name="T34" fmla="*/ 2147483647 w 4"/>
                  <a:gd name="T35" fmla="*/ 2147483647 h 2"/>
                  <a:gd name="T36" fmla="*/ 2147483647 w 4"/>
                  <a:gd name="T37" fmla="*/ 2147483647 h 2"/>
                  <a:gd name="T38" fmla="*/ 2147483647 w 4"/>
                  <a:gd name="T39" fmla="*/ 2147483647 h 2"/>
                  <a:gd name="T40" fmla="*/ 2147483647 w 4"/>
                  <a:gd name="T41" fmla="*/ 2147483647 h 2"/>
                  <a:gd name="T42" fmla="*/ 2147483647 w 4"/>
                  <a:gd name="T43" fmla="*/ 2147483647 h 2"/>
                  <a:gd name="T44" fmla="*/ 2147483647 w 4"/>
                  <a:gd name="T45" fmla="*/ 2147483647 h 2"/>
                  <a:gd name="T46" fmla="*/ 2147483647 w 4"/>
                  <a:gd name="T47" fmla="*/ 2147483647 h 2"/>
                  <a:gd name="T48" fmla="*/ 2147483647 w 4"/>
                  <a:gd name="T49" fmla="*/ 2147483647 h 2"/>
                  <a:gd name="T50" fmla="*/ 2147483647 w 4"/>
                  <a:gd name="T51" fmla="*/ 2147483647 h 2"/>
                  <a:gd name="T52" fmla="*/ 2147483647 w 4"/>
                  <a:gd name="T53" fmla="*/ 2147483647 h 2"/>
                  <a:gd name="T54" fmla="*/ 2147483647 w 4"/>
                  <a:gd name="T55" fmla="*/ 2147483647 h 2"/>
                  <a:gd name="T56" fmla="*/ 2147483647 w 4"/>
                  <a:gd name="T57" fmla="*/ 2147483647 h 2"/>
                  <a:gd name="T58" fmla="*/ 2147483647 w 4"/>
                  <a:gd name="T59" fmla="*/ 2147483647 h 2"/>
                  <a:gd name="T60" fmla="*/ 2147483647 w 4"/>
                  <a:gd name="T61" fmla="*/ 2147483647 h 2"/>
                  <a:gd name="T62" fmla="*/ 2147483647 w 4"/>
                  <a:gd name="T63" fmla="*/ 2147483647 h 2"/>
                  <a:gd name="T64" fmla="*/ 2147483647 w 4"/>
                  <a:gd name="T65" fmla="*/ 2147483647 h 2"/>
                  <a:gd name="T66" fmla="*/ 2147483647 w 4"/>
                  <a:gd name="T67" fmla="*/ 2147483647 h 2"/>
                  <a:gd name="T68" fmla="*/ 2147483647 w 4"/>
                  <a:gd name="T69" fmla="*/ 2147483647 h 2"/>
                  <a:gd name="T70" fmla="*/ 2147483647 w 4"/>
                  <a:gd name="T71" fmla="*/ 2147483647 h 2"/>
                  <a:gd name="T72" fmla="*/ 2147483647 w 4"/>
                  <a:gd name="T73" fmla="*/ 2147483647 h 2"/>
                  <a:gd name="T74" fmla="*/ 2147483647 w 4"/>
                  <a:gd name="T75" fmla="*/ 2147483647 h 2"/>
                  <a:gd name="T76" fmla="*/ 2147483647 w 4"/>
                  <a:gd name="T77" fmla="*/ 2147483647 h 2"/>
                  <a:gd name="T78" fmla="*/ 2147483647 w 4"/>
                  <a:gd name="T79" fmla="*/ 2147483647 h 2"/>
                  <a:gd name="T80" fmla="*/ 2147483647 w 4"/>
                  <a:gd name="T81" fmla="*/ 2147483647 h 2"/>
                  <a:gd name="T82" fmla="*/ 2147483647 w 4"/>
                  <a:gd name="T83" fmla="*/ 2147483647 h 2"/>
                  <a:gd name="T84" fmla="*/ 2147483647 w 4"/>
                  <a:gd name="T85" fmla="*/ 2147483647 h 2"/>
                  <a:gd name="T86" fmla="*/ 2147483647 w 4"/>
                  <a:gd name="T87" fmla="*/ 2147483647 h 2"/>
                  <a:gd name="T88" fmla="*/ 2147483647 w 4"/>
                  <a:gd name="T89" fmla="*/ 2147483647 h 2"/>
                  <a:gd name="T90" fmla="*/ 2147483647 w 4"/>
                  <a:gd name="T91" fmla="*/ 2147483647 h 2"/>
                  <a:gd name="T92" fmla="*/ 2147483647 w 4"/>
                  <a:gd name="T93" fmla="*/ 2147483647 h 2"/>
                  <a:gd name="T94" fmla="*/ 0 w 4"/>
                  <a:gd name="T95" fmla="*/ 2147483647 h 2"/>
                  <a:gd name="T96" fmla="*/ 0 w 4"/>
                  <a:gd name="T97" fmla="*/ 2147483647 h 2"/>
                  <a:gd name="T98" fmla="*/ 0 w 4"/>
                  <a:gd name="T99" fmla="*/ 2147483647 h 2"/>
                  <a:gd name="T100" fmla="*/ 0 w 4"/>
                  <a:gd name="T101" fmla="*/ 2147483647 h 2"/>
                  <a:gd name="T102" fmla="*/ 0 w 4"/>
                  <a:gd name="T103" fmla="*/ 2147483647 h 2"/>
                  <a:gd name="T104" fmla="*/ 0 w 4"/>
                  <a:gd name="T105" fmla="*/ 2147483647 h 2"/>
                  <a:gd name="T106" fmla="*/ 0 w 4"/>
                  <a:gd name="T107" fmla="*/ 2147483647 h 2"/>
                  <a:gd name="T108" fmla="*/ 0 w 4"/>
                  <a:gd name="T109" fmla="*/ 2147483647 h 2"/>
                  <a:gd name="T110" fmla="*/ 0 w 4"/>
                  <a:gd name="T111" fmla="*/ 2147483647 h 2"/>
                  <a:gd name="T112" fmla="*/ 0 w 4"/>
                  <a:gd name="T113" fmla="*/ 2147483647 h 2"/>
                  <a:gd name="T114" fmla="*/ 0 w 4"/>
                  <a:gd name="T115" fmla="*/ 2147483647 h 2"/>
                  <a:gd name="T116" fmla="*/ 0 w 4"/>
                  <a:gd name="T117" fmla="*/ 2147483647 h 2"/>
                  <a:gd name="T118" fmla="*/ 0 w 4"/>
                  <a:gd name="T119" fmla="*/ 2147483647 h 2"/>
                  <a:gd name="T120" fmla="*/ 0 w 4"/>
                  <a:gd name="T121" fmla="*/ 2147483647 h 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
                  <a:gd name="T184" fmla="*/ 0 h 2"/>
                  <a:gd name="T185" fmla="*/ 4 w 4"/>
                  <a:gd name="T186" fmla="*/ 2 h 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 h="2">
                    <a:moveTo>
                      <a:pt x="0" y="1"/>
                    </a:moveTo>
                    <a:lnTo>
                      <a:pt x="0" y="1"/>
                    </a:lnTo>
                    <a:lnTo>
                      <a:pt x="1" y="0"/>
                    </a:lnTo>
                    <a:lnTo>
                      <a:pt x="2" y="0"/>
                    </a:lnTo>
                    <a:lnTo>
                      <a:pt x="3" y="0"/>
                    </a:lnTo>
                    <a:lnTo>
                      <a:pt x="3" y="1"/>
                    </a:lnTo>
                    <a:lnTo>
                      <a:pt x="4" y="1"/>
                    </a:lnTo>
                    <a:lnTo>
                      <a:pt x="4" y="2"/>
                    </a:lnTo>
                    <a:lnTo>
                      <a:pt x="3" y="1"/>
                    </a:lnTo>
                    <a:lnTo>
                      <a:pt x="3" y="2"/>
                    </a:lnTo>
                    <a:lnTo>
                      <a:pt x="2" y="2"/>
                    </a:lnTo>
                    <a:lnTo>
                      <a:pt x="1" y="2"/>
                    </a:lnTo>
                    <a:lnTo>
                      <a:pt x="1" y="1"/>
                    </a:lnTo>
                    <a:lnTo>
                      <a:pt x="0" y="1"/>
                    </a:lnTo>
                    <a:close/>
                  </a:path>
                </a:pathLst>
              </a:custGeom>
              <a:solidFill>
                <a:srgbClr val="0000A0"/>
              </a:solidFill>
              <a:ln w="12700" cmpd="sng">
                <a:solidFill>
                  <a:schemeClr val="tx1"/>
                </a:solidFill>
                <a:prstDash val="solid"/>
                <a:round/>
                <a:headEnd/>
                <a:tailEnd/>
              </a:ln>
            </p:spPr>
            <p:txBody>
              <a:bodyPr/>
              <a:lstStyle/>
              <a:p>
                <a:pPr algn="ctr"/>
                <a:endParaRPr lang="en-US"/>
              </a:p>
            </p:txBody>
          </p:sp>
        </p:grpSp>
        <p:sp>
          <p:nvSpPr>
            <p:cNvPr id="32805" name="Freeform 44"/>
            <p:cNvSpPr>
              <a:spLocks/>
            </p:cNvSpPr>
            <p:nvPr/>
          </p:nvSpPr>
          <p:spPr bwMode="auto">
            <a:xfrm>
              <a:off x="2095" y="1760"/>
              <a:ext cx="391" cy="458"/>
            </a:xfrm>
            <a:custGeom>
              <a:avLst/>
              <a:gdLst>
                <a:gd name="T0" fmla="*/ 2147483647 w 76"/>
                <a:gd name="T1" fmla="*/ 2147483647 h 94"/>
                <a:gd name="T2" fmla="*/ 2147483647 w 76"/>
                <a:gd name="T3" fmla="*/ 2147483647 h 94"/>
                <a:gd name="T4" fmla="*/ 2147483647 w 76"/>
                <a:gd name="T5" fmla="*/ 2147483647 h 94"/>
                <a:gd name="T6" fmla="*/ 2147483647 w 76"/>
                <a:gd name="T7" fmla="*/ 2147483647 h 94"/>
                <a:gd name="T8" fmla="*/ 2147483647 w 76"/>
                <a:gd name="T9" fmla="*/ 0 h 94"/>
                <a:gd name="T10" fmla="*/ 0 w 76"/>
                <a:gd name="T11" fmla="*/ 2147483647 h 94"/>
                <a:gd name="T12" fmla="*/ 0 w 76"/>
                <a:gd name="T13" fmla="*/ 2147483647 h 94"/>
                <a:gd name="T14" fmla="*/ 2147483647 w 76"/>
                <a:gd name="T15" fmla="*/ 2147483647 h 94"/>
                <a:gd name="T16" fmla="*/ 2147483647 w 76"/>
                <a:gd name="T17" fmla="*/ 2147483647 h 9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6"/>
                <a:gd name="T28" fmla="*/ 0 h 94"/>
                <a:gd name="T29" fmla="*/ 76 w 76"/>
                <a:gd name="T30" fmla="*/ 94 h 9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6" h="94">
                  <a:moveTo>
                    <a:pt x="66" y="94"/>
                  </a:moveTo>
                  <a:lnTo>
                    <a:pt x="76" y="27"/>
                  </a:lnTo>
                  <a:lnTo>
                    <a:pt x="51" y="23"/>
                  </a:lnTo>
                  <a:lnTo>
                    <a:pt x="53" y="6"/>
                  </a:lnTo>
                  <a:lnTo>
                    <a:pt x="16" y="0"/>
                  </a:lnTo>
                  <a:lnTo>
                    <a:pt x="0" y="84"/>
                  </a:lnTo>
                  <a:lnTo>
                    <a:pt x="66" y="94"/>
                  </a:lnTo>
                  <a:close/>
                </a:path>
              </a:pathLst>
            </a:custGeom>
            <a:solidFill>
              <a:srgbClr val="6987EB"/>
            </a:solidFill>
            <a:ln w="12700" cmpd="sng">
              <a:solidFill>
                <a:schemeClr val="tx1"/>
              </a:solidFill>
              <a:prstDash val="solid"/>
              <a:round/>
              <a:headEnd/>
              <a:tailEnd/>
            </a:ln>
          </p:spPr>
          <p:txBody>
            <a:bodyPr/>
            <a:lstStyle/>
            <a:p>
              <a:pPr algn="ctr"/>
              <a:endParaRPr lang="en-US"/>
            </a:p>
          </p:txBody>
        </p:sp>
        <p:sp>
          <p:nvSpPr>
            <p:cNvPr id="32806" name="Freeform 45"/>
            <p:cNvSpPr>
              <a:spLocks/>
            </p:cNvSpPr>
            <p:nvPr/>
          </p:nvSpPr>
          <p:spPr bwMode="auto">
            <a:xfrm>
              <a:off x="1661" y="1077"/>
              <a:ext cx="460" cy="322"/>
            </a:xfrm>
            <a:custGeom>
              <a:avLst/>
              <a:gdLst>
                <a:gd name="T0" fmla="*/ 2147483647 w 90"/>
                <a:gd name="T1" fmla="*/ 2147483647 h 66"/>
                <a:gd name="T2" fmla="*/ 0 w 90"/>
                <a:gd name="T3" fmla="*/ 2147483647 h 66"/>
                <a:gd name="T4" fmla="*/ 2147483647 w 90"/>
                <a:gd name="T5" fmla="*/ 2147483647 h 66"/>
                <a:gd name="T6" fmla="*/ 2147483647 w 90"/>
                <a:gd name="T7" fmla="*/ 2147483647 h 66"/>
                <a:gd name="T8" fmla="*/ 2147483647 w 90"/>
                <a:gd name="T9" fmla="*/ 2147483647 h 66"/>
                <a:gd name="T10" fmla="*/ 2147483647 w 90"/>
                <a:gd name="T11" fmla="*/ 2147483647 h 66"/>
                <a:gd name="T12" fmla="*/ 2147483647 w 90"/>
                <a:gd name="T13" fmla="*/ 2147483647 h 66"/>
                <a:gd name="T14" fmla="*/ 2147483647 w 90"/>
                <a:gd name="T15" fmla="*/ 2147483647 h 66"/>
                <a:gd name="T16" fmla="*/ 2147483647 w 90"/>
                <a:gd name="T17" fmla="*/ 2147483647 h 66"/>
                <a:gd name="T18" fmla="*/ 2147483647 w 90"/>
                <a:gd name="T19" fmla="*/ 2147483647 h 66"/>
                <a:gd name="T20" fmla="*/ 2147483647 w 90"/>
                <a:gd name="T21" fmla="*/ 2147483647 h 66"/>
                <a:gd name="T22" fmla="*/ 2147483647 w 90"/>
                <a:gd name="T23" fmla="*/ 2147483647 h 66"/>
                <a:gd name="T24" fmla="*/ 2147483647 w 90"/>
                <a:gd name="T25" fmla="*/ 2147483647 h 66"/>
                <a:gd name="T26" fmla="*/ 2147483647 w 90"/>
                <a:gd name="T27" fmla="*/ 2147483647 h 66"/>
                <a:gd name="T28" fmla="*/ 2147483647 w 90"/>
                <a:gd name="T29" fmla="*/ 2147483647 h 66"/>
                <a:gd name="T30" fmla="*/ 2147483647 w 90"/>
                <a:gd name="T31" fmla="*/ 2147483647 h 66"/>
                <a:gd name="T32" fmla="*/ 2147483647 w 90"/>
                <a:gd name="T33" fmla="*/ 2147483647 h 66"/>
                <a:gd name="T34" fmla="*/ 2147483647 w 90"/>
                <a:gd name="T35" fmla="*/ 2147483647 h 66"/>
                <a:gd name="T36" fmla="*/ 2147483647 w 90"/>
                <a:gd name="T37" fmla="*/ 2147483647 h 66"/>
                <a:gd name="T38" fmla="*/ 2147483647 w 90"/>
                <a:gd name="T39" fmla="*/ 2147483647 h 66"/>
                <a:gd name="T40" fmla="*/ 2147483647 w 90"/>
                <a:gd name="T41" fmla="*/ 2147483647 h 66"/>
                <a:gd name="T42" fmla="*/ 2147483647 w 90"/>
                <a:gd name="T43" fmla="*/ 2147483647 h 66"/>
                <a:gd name="T44" fmla="*/ 2147483647 w 90"/>
                <a:gd name="T45" fmla="*/ 2147483647 h 66"/>
                <a:gd name="T46" fmla="*/ 2147483647 w 90"/>
                <a:gd name="T47" fmla="*/ 2147483647 h 66"/>
                <a:gd name="T48" fmla="*/ 2147483647 w 90"/>
                <a:gd name="T49" fmla="*/ 2147483647 h 66"/>
                <a:gd name="T50" fmla="*/ 2147483647 w 90"/>
                <a:gd name="T51" fmla="*/ 2147483647 h 66"/>
                <a:gd name="T52" fmla="*/ 2147483647 w 90"/>
                <a:gd name="T53" fmla="*/ 2147483647 h 66"/>
                <a:gd name="T54" fmla="*/ 2147483647 w 90"/>
                <a:gd name="T55" fmla="*/ 2147483647 h 66"/>
                <a:gd name="T56" fmla="*/ 2147483647 w 90"/>
                <a:gd name="T57" fmla="*/ 2147483647 h 66"/>
                <a:gd name="T58" fmla="*/ 2147483647 w 90"/>
                <a:gd name="T59" fmla="*/ 2147483647 h 66"/>
                <a:gd name="T60" fmla="*/ 2147483647 w 90"/>
                <a:gd name="T61" fmla="*/ 2147483647 h 66"/>
                <a:gd name="T62" fmla="*/ 2147483647 w 90"/>
                <a:gd name="T63" fmla="*/ 2147483647 h 66"/>
                <a:gd name="T64" fmla="*/ 2147483647 w 90"/>
                <a:gd name="T65" fmla="*/ 2147483647 h 66"/>
                <a:gd name="T66" fmla="*/ 2147483647 w 90"/>
                <a:gd name="T67" fmla="*/ 2147483647 h 66"/>
                <a:gd name="T68" fmla="*/ 2147483647 w 90"/>
                <a:gd name="T69" fmla="*/ 2147483647 h 66"/>
                <a:gd name="T70" fmla="*/ 2147483647 w 90"/>
                <a:gd name="T71" fmla="*/ 2147483647 h 66"/>
                <a:gd name="T72" fmla="*/ 2147483647 w 90"/>
                <a:gd name="T73" fmla="*/ 0 h 66"/>
                <a:gd name="T74" fmla="*/ 2147483647 w 90"/>
                <a:gd name="T75" fmla="*/ 2147483647 h 66"/>
                <a:gd name="T76" fmla="*/ 2147483647 w 90"/>
                <a:gd name="T77" fmla="*/ 2147483647 h 66"/>
                <a:gd name="T78" fmla="*/ 2147483647 w 90"/>
                <a:gd name="T79" fmla="*/ 2147483647 h 66"/>
                <a:gd name="T80" fmla="*/ 2147483647 w 90"/>
                <a:gd name="T81" fmla="*/ 2147483647 h 66"/>
                <a:gd name="T82" fmla="*/ 2147483647 w 90"/>
                <a:gd name="T83" fmla="*/ 2147483647 h 66"/>
                <a:gd name="T84" fmla="*/ 2147483647 w 90"/>
                <a:gd name="T85" fmla="*/ 2147483647 h 66"/>
                <a:gd name="T86" fmla="*/ 2147483647 w 90"/>
                <a:gd name="T87" fmla="*/ 2147483647 h 66"/>
                <a:gd name="T88" fmla="*/ 2147483647 w 90"/>
                <a:gd name="T89" fmla="*/ 2147483647 h 66"/>
                <a:gd name="T90" fmla="*/ 2147483647 w 90"/>
                <a:gd name="T91" fmla="*/ 2147483647 h 66"/>
                <a:gd name="T92" fmla="*/ 2147483647 w 90"/>
                <a:gd name="T93" fmla="*/ 2147483647 h 66"/>
                <a:gd name="T94" fmla="*/ 2147483647 w 90"/>
                <a:gd name="T95" fmla="*/ 2147483647 h 66"/>
                <a:gd name="T96" fmla="*/ 2147483647 w 90"/>
                <a:gd name="T97" fmla="*/ 2147483647 h 66"/>
                <a:gd name="T98" fmla="*/ 2147483647 w 90"/>
                <a:gd name="T99" fmla="*/ 2147483647 h 66"/>
                <a:gd name="T100" fmla="*/ 2147483647 w 90"/>
                <a:gd name="T101" fmla="*/ 2147483647 h 66"/>
                <a:gd name="T102" fmla="*/ 2147483647 w 90"/>
                <a:gd name="T103" fmla="*/ 2147483647 h 66"/>
                <a:gd name="T104" fmla="*/ 2147483647 w 90"/>
                <a:gd name="T105" fmla="*/ 2147483647 h 66"/>
                <a:gd name="T106" fmla="*/ 2147483647 w 90"/>
                <a:gd name="T107" fmla="*/ 2147483647 h 66"/>
                <a:gd name="T108" fmla="*/ 2147483647 w 90"/>
                <a:gd name="T109" fmla="*/ 2147483647 h 66"/>
                <a:gd name="T110" fmla="*/ 2147483647 w 90"/>
                <a:gd name="T111" fmla="*/ 2147483647 h 66"/>
                <a:gd name="T112" fmla="*/ 2147483647 w 90"/>
                <a:gd name="T113" fmla="*/ 2147483647 h 66"/>
                <a:gd name="T114" fmla="*/ 2147483647 w 90"/>
                <a:gd name="T115" fmla="*/ 2147483647 h 66"/>
                <a:gd name="T116" fmla="*/ 2147483647 w 90"/>
                <a:gd name="T117" fmla="*/ 2147483647 h 66"/>
                <a:gd name="T118" fmla="*/ 2147483647 w 90"/>
                <a:gd name="T119" fmla="*/ 2147483647 h 66"/>
                <a:gd name="T120" fmla="*/ 2147483647 w 90"/>
                <a:gd name="T121" fmla="*/ 2147483647 h 6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0"/>
                <a:gd name="T184" fmla="*/ 0 h 66"/>
                <a:gd name="T185" fmla="*/ 90 w 90"/>
                <a:gd name="T186" fmla="*/ 66 h 6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0" h="66">
                  <a:moveTo>
                    <a:pt x="3" y="42"/>
                  </a:moveTo>
                  <a:lnTo>
                    <a:pt x="1" y="40"/>
                  </a:lnTo>
                  <a:lnTo>
                    <a:pt x="0" y="40"/>
                  </a:lnTo>
                  <a:lnTo>
                    <a:pt x="0" y="39"/>
                  </a:lnTo>
                  <a:lnTo>
                    <a:pt x="1" y="37"/>
                  </a:lnTo>
                  <a:lnTo>
                    <a:pt x="1" y="36"/>
                  </a:lnTo>
                  <a:lnTo>
                    <a:pt x="1" y="35"/>
                  </a:lnTo>
                  <a:lnTo>
                    <a:pt x="2" y="35"/>
                  </a:lnTo>
                  <a:lnTo>
                    <a:pt x="2" y="36"/>
                  </a:lnTo>
                  <a:lnTo>
                    <a:pt x="2" y="37"/>
                  </a:lnTo>
                  <a:lnTo>
                    <a:pt x="1" y="37"/>
                  </a:lnTo>
                  <a:lnTo>
                    <a:pt x="2" y="38"/>
                  </a:lnTo>
                  <a:lnTo>
                    <a:pt x="3" y="36"/>
                  </a:lnTo>
                  <a:lnTo>
                    <a:pt x="3" y="35"/>
                  </a:lnTo>
                  <a:lnTo>
                    <a:pt x="4" y="34"/>
                  </a:lnTo>
                  <a:lnTo>
                    <a:pt x="3" y="33"/>
                  </a:lnTo>
                  <a:lnTo>
                    <a:pt x="2" y="33"/>
                  </a:lnTo>
                  <a:lnTo>
                    <a:pt x="2" y="30"/>
                  </a:lnTo>
                  <a:lnTo>
                    <a:pt x="3" y="30"/>
                  </a:lnTo>
                  <a:lnTo>
                    <a:pt x="4" y="30"/>
                  </a:lnTo>
                  <a:lnTo>
                    <a:pt x="5" y="29"/>
                  </a:lnTo>
                  <a:lnTo>
                    <a:pt x="4" y="28"/>
                  </a:lnTo>
                  <a:lnTo>
                    <a:pt x="3" y="29"/>
                  </a:lnTo>
                  <a:lnTo>
                    <a:pt x="3" y="27"/>
                  </a:lnTo>
                  <a:lnTo>
                    <a:pt x="3" y="25"/>
                  </a:lnTo>
                  <a:lnTo>
                    <a:pt x="3" y="24"/>
                  </a:lnTo>
                  <a:lnTo>
                    <a:pt x="3" y="22"/>
                  </a:lnTo>
                  <a:lnTo>
                    <a:pt x="3" y="20"/>
                  </a:lnTo>
                  <a:lnTo>
                    <a:pt x="3" y="17"/>
                  </a:lnTo>
                  <a:lnTo>
                    <a:pt x="3" y="15"/>
                  </a:lnTo>
                  <a:lnTo>
                    <a:pt x="2" y="11"/>
                  </a:lnTo>
                  <a:lnTo>
                    <a:pt x="2" y="8"/>
                  </a:lnTo>
                  <a:lnTo>
                    <a:pt x="2" y="6"/>
                  </a:lnTo>
                  <a:lnTo>
                    <a:pt x="3" y="3"/>
                  </a:lnTo>
                  <a:lnTo>
                    <a:pt x="11" y="9"/>
                  </a:lnTo>
                  <a:lnTo>
                    <a:pt x="16" y="12"/>
                  </a:lnTo>
                  <a:lnTo>
                    <a:pt x="19" y="13"/>
                  </a:lnTo>
                  <a:lnTo>
                    <a:pt x="21" y="14"/>
                  </a:lnTo>
                  <a:lnTo>
                    <a:pt x="23" y="14"/>
                  </a:lnTo>
                  <a:lnTo>
                    <a:pt x="24" y="14"/>
                  </a:lnTo>
                  <a:lnTo>
                    <a:pt x="24" y="15"/>
                  </a:lnTo>
                  <a:lnTo>
                    <a:pt x="25" y="20"/>
                  </a:lnTo>
                  <a:lnTo>
                    <a:pt x="24" y="20"/>
                  </a:lnTo>
                  <a:lnTo>
                    <a:pt x="23" y="21"/>
                  </a:lnTo>
                  <a:lnTo>
                    <a:pt x="22" y="23"/>
                  </a:lnTo>
                  <a:lnTo>
                    <a:pt x="22" y="25"/>
                  </a:lnTo>
                  <a:lnTo>
                    <a:pt x="22" y="26"/>
                  </a:lnTo>
                  <a:lnTo>
                    <a:pt x="22" y="27"/>
                  </a:lnTo>
                  <a:lnTo>
                    <a:pt x="22" y="28"/>
                  </a:lnTo>
                  <a:lnTo>
                    <a:pt x="23" y="28"/>
                  </a:lnTo>
                  <a:lnTo>
                    <a:pt x="24" y="27"/>
                  </a:lnTo>
                  <a:lnTo>
                    <a:pt x="25" y="24"/>
                  </a:lnTo>
                  <a:lnTo>
                    <a:pt x="26" y="23"/>
                  </a:lnTo>
                  <a:lnTo>
                    <a:pt x="27" y="21"/>
                  </a:lnTo>
                  <a:lnTo>
                    <a:pt x="29" y="19"/>
                  </a:lnTo>
                  <a:lnTo>
                    <a:pt x="29" y="18"/>
                  </a:lnTo>
                  <a:lnTo>
                    <a:pt x="28" y="15"/>
                  </a:lnTo>
                  <a:lnTo>
                    <a:pt x="26" y="10"/>
                  </a:lnTo>
                  <a:lnTo>
                    <a:pt x="26" y="9"/>
                  </a:lnTo>
                  <a:lnTo>
                    <a:pt x="27" y="9"/>
                  </a:lnTo>
                  <a:lnTo>
                    <a:pt x="28" y="9"/>
                  </a:lnTo>
                  <a:lnTo>
                    <a:pt x="29" y="7"/>
                  </a:lnTo>
                  <a:lnTo>
                    <a:pt x="29" y="5"/>
                  </a:lnTo>
                  <a:lnTo>
                    <a:pt x="27" y="5"/>
                  </a:lnTo>
                  <a:lnTo>
                    <a:pt x="27" y="3"/>
                  </a:lnTo>
                  <a:lnTo>
                    <a:pt x="27" y="0"/>
                  </a:lnTo>
                  <a:lnTo>
                    <a:pt x="45" y="5"/>
                  </a:lnTo>
                  <a:lnTo>
                    <a:pt x="62" y="9"/>
                  </a:lnTo>
                  <a:lnTo>
                    <a:pt x="90" y="16"/>
                  </a:lnTo>
                  <a:lnTo>
                    <a:pt x="80" y="59"/>
                  </a:lnTo>
                  <a:lnTo>
                    <a:pt x="80" y="60"/>
                  </a:lnTo>
                  <a:lnTo>
                    <a:pt x="80" y="61"/>
                  </a:lnTo>
                  <a:lnTo>
                    <a:pt x="81" y="62"/>
                  </a:lnTo>
                  <a:lnTo>
                    <a:pt x="81" y="63"/>
                  </a:lnTo>
                  <a:lnTo>
                    <a:pt x="80" y="63"/>
                  </a:lnTo>
                  <a:lnTo>
                    <a:pt x="80" y="64"/>
                  </a:lnTo>
                  <a:lnTo>
                    <a:pt x="80" y="65"/>
                  </a:lnTo>
                  <a:lnTo>
                    <a:pt x="80" y="66"/>
                  </a:lnTo>
                  <a:lnTo>
                    <a:pt x="56" y="60"/>
                  </a:lnTo>
                  <a:lnTo>
                    <a:pt x="55" y="61"/>
                  </a:lnTo>
                  <a:lnTo>
                    <a:pt x="53" y="61"/>
                  </a:lnTo>
                  <a:lnTo>
                    <a:pt x="52" y="61"/>
                  </a:lnTo>
                  <a:lnTo>
                    <a:pt x="51" y="61"/>
                  </a:lnTo>
                  <a:lnTo>
                    <a:pt x="50" y="60"/>
                  </a:lnTo>
                  <a:lnTo>
                    <a:pt x="48" y="60"/>
                  </a:lnTo>
                  <a:lnTo>
                    <a:pt x="47" y="61"/>
                  </a:lnTo>
                  <a:lnTo>
                    <a:pt x="45" y="60"/>
                  </a:lnTo>
                  <a:lnTo>
                    <a:pt x="44" y="60"/>
                  </a:lnTo>
                  <a:lnTo>
                    <a:pt x="42" y="61"/>
                  </a:lnTo>
                  <a:lnTo>
                    <a:pt x="41" y="61"/>
                  </a:lnTo>
                  <a:lnTo>
                    <a:pt x="38" y="61"/>
                  </a:lnTo>
                  <a:lnTo>
                    <a:pt x="37" y="60"/>
                  </a:lnTo>
                  <a:lnTo>
                    <a:pt x="35" y="60"/>
                  </a:lnTo>
                  <a:lnTo>
                    <a:pt x="30" y="60"/>
                  </a:lnTo>
                  <a:lnTo>
                    <a:pt x="29" y="59"/>
                  </a:lnTo>
                  <a:lnTo>
                    <a:pt x="24" y="58"/>
                  </a:lnTo>
                  <a:lnTo>
                    <a:pt x="22" y="57"/>
                  </a:lnTo>
                  <a:lnTo>
                    <a:pt x="19" y="58"/>
                  </a:lnTo>
                  <a:lnTo>
                    <a:pt x="15" y="57"/>
                  </a:lnTo>
                  <a:lnTo>
                    <a:pt x="12" y="56"/>
                  </a:lnTo>
                  <a:lnTo>
                    <a:pt x="11" y="54"/>
                  </a:lnTo>
                  <a:lnTo>
                    <a:pt x="11" y="50"/>
                  </a:lnTo>
                  <a:lnTo>
                    <a:pt x="12" y="49"/>
                  </a:lnTo>
                  <a:lnTo>
                    <a:pt x="11" y="47"/>
                  </a:lnTo>
                  <a:lnTo>
                    <a:pt x="9" y="44"/>
                  </a:lnTo>
                  <a:lnTo>
                    <a:pt x="7" y="44"/>
                  </a:lnTo>
                  <a:lnTo>
                    <a:pt x="6" y="43"/>
                  </a:lnTo>
                  <a:lnTo>
                    <a:pt x="3" y="42"/>
                  </a:lnTo>
                  <a:close/>
                </a:path>
              </a:pathLst>
            </a:custGeom>
            <a:solidFill>
              <a:srgbClr val="6987EB"/>
            </a:solidFill>
            <a:ln w="12700" cmpd="sng">
              <a:solidFill>
                <a:schemeClr val="tx1"/>
              </a:solidFill>
              <a:prstDash val="solid"/>
              <a:round/>
              <a:headEnd/>
              <a:tailEnd/>
            </a:ln>
          </p:spPr>
          <p:txBody>
            <a:bodyPr/>
            <a:lstStyle/>
            <a:p>
              <a:pPr algn="ctr"/>
              <a:endParaRPr lang="en-US"/>
            </a:p>
          </p:txBody>
        </p:sp>
        <p:sp>
          <p:nvSpPr>
            <p:cNvPr id="32807" name="Freeform 46"/>
            <p:cNvSpPr>
              <a:spLocks/>
            </p:cNvSpPr>
            <p:nvPr/>
          </p:nvSpPr>
          <p:spPr bwMode="auto">
            <a:xfrm>
              <a:off x="1537" y="1282"/>
              <a:ext cx="554" cy="439"/>
            </a:xfrm>
            <a:custGeom>
              <a:avLst/>
              <a:gdLst>
                <a:gd name="T0" fmla="*/ 0 w 108"/>
                <a:gd name="T1" fmla="*/ 2147483647 h 90"/>
                <a:gd name="T2" fmla="*/ 0 w 108"/>
                <a:gd name="T3" fmla="*/ 2147483647 h 90"/>
                <a:gd name="T4" fmla="*/ 2147483647 w 108"/>
                <a:gd name="T5" fmla="*/ 2147483647 h 90"/>
                <a:gd name="T6" fmla="*/ 2147483647 w 108"/>
                <a:gd name="T7" fmla="*/ 2147483647 h 90"/>
                <a:gd name="T8" fmla="*/ 2147483647 w 108"/>
                <a:gd name="T9" fmla="*/ 2147483647 h 90"/>
                <a:gd name="T10" fmla="*/ 2147483647 w 108"/>
                <a:gd name="T11" fmla="*/ 2147483647 h 90"/>
                <a:gd name="T12" fmla="*/ 2147483647 w 108"/>
                <a:gd name="T13" fmla="*/ 2147483647 h 90"/>
                <a:gd name="T14" fmla="*/ 2147483647 w 108"/>
                <a:gd name="T15" fmla="*/ 2147483647 h 90"/>
                <a:gd name="T16" fmla="*/ 2147483647 w 108"/>
                <a:gd name="T17" fmla="*/ 2147483647 h 90"/>
                <a:gd name="T18" fmla="*/ 2147483647 w 108"/>
                <a:gd name="T19" fmla="*/ 2147483647 h 90"/>
                <a:gd name="T20" fmla="*/ 2147483647 w 108"/>
                <a:gd name="T21" fmla="*/ 2147483647 h 90"/>
                <a:gd name="T22" fmla="*/ 2147483647 w 108"/>
                <a:gd name="T23" fmla="*/ 0 h 90"/>
                <a:gd name="T24" fmla="*/ 2147483647 w 108"/>
                <a:gd name="T25" fmla="*/ 0 h 90"/>
                <a:gd name="T26" fmla="*/ 2147483647 w 108"/>
                <a:gd name="T27" fmla="*/ 2147483647 h 90"/>
                <a:gd name="T28" fmla="*/ 2147483647 w 108"/>
                <a:gd name="T29" fmla="*/ 2147483647 h 90"/>
                <a:gd name="T30" fmla="*/ 2147483647 w 108"/>
                <a:gd name="T31" fmla="*/ 2147483647 h 90"/>
                <a:gd name="T32" fmla="*/ 2147483647 w 108"/>
                <a:gd name="T33" fmla="*/ 2147483647 h 90"/>
                <a:gd name="T34" fmla="*/ 2147483647 w 108"/>
                <a:gd name="T35" fmla="*/ 2147483647 h 90"/>
                <a:gd name="T36" fmla="*/ 2147483647 w 108"/>
                <a:gd name="T37" fmla="*/ 2147483647 h 90"/>
                <a:gd name="T38" fmla="*/ 2147483647 w 108"/>
                <a:gd name="T39" fmla="*/ 2147483647 h 90"/>
                <a:gd name="T40" fmla="*/ 2147483647 w 108"/>
                <a:gd name="T41" fmla="*/ 2147483647 h 90"/>
                <a:gd name="T42" fmla="*/ 2147483647 w 108"/>
                <a:gd name="T43" fmla="*/ 2147483647 h 90"/>
                <a:gd name="T44" fmla="*/ 2147483647 w 108"/>
                <a:gd name="T45" fmla="*/ 2147483647 h 90"/>
                <a:gd name="T46" fmla="*/ 2147483647 w 108"/>
                <a:gd name="T47" fmla="*/ 2147483647 h 90"/>
                <a:gd name="T48" fmla="*/ 2147483647 w 108"/>
                <a:gd name="T49" fmla="*/ 2147483647 h 90"/>
                <a:gd name="T50" fmla="*/ 2147483647 w 108"/>
                <a:gd name="T51" fmla="*/ 2147483647 h 90"/>
                <a:gd name="T52" fmla="*/ 2147483647 w 108"/>
                <a:gd name="T53" fmla="*/ 2147483647 h 90"/>
                <a:gd name="T54" fmla="*/ 2147483647 w 108"/>
                <a:gd name="T55" fmla="*/ 2147483647 h 90"/>
                <a:gd name="T56" fmla="*/ 2147483647 w 108"/>
                <a:gd name="T57" fmla="*/ 2147483647 h 90"/>
                <a:gd name="T58" fmla="*/ 2147483647 w 108"/>
                <a:gd name="T59" fmla="*/ 2147483647 h 90"/>
                <a:gd name="T60" fmla="*/ 2147483647 w 108"/>
                <a:gd name="T61" fmla="*/ 2147483647 h 90"/>
                <a:gd name="T62" fmla="*/ 2147483647 w 108"/>
                <a:gd name="T63" fmla="*/ 2147483647 h 90"/>
                <a:gd name="T64" fmla="*/ 2147483647 w 108"/>
                <a:gd name="T65" fmla="*/ 2147483647 h 90"/>
                <a:gd name="T66" fmla="*/ 2147483647 w 108"/>
                <a:gd name="T67" fmla="*/ 2147483647 h 90"/>
                <a:gd name="T68" fmla="*/ 2147483647 w 108"/>
                <a:gd name="T69" fmla="*/ 2147483647 h 90"/>
                <a:gd name="T70" fmla="*/ 2147483647 w 108"/>
                <a:gd name="T71" fmla="*/ 2147483647 h 90"/>
                <a:gd name="T72" fmla="*/ 2147483647 w 108"/>
                <a:gd name="T73" fmla="*/ 2147483647 h 90"/>
                <a:gd name="T74" fmla="*/ 2147483647 w 108"/>
                <a:gd name="T75" fmla="*/ 2147483647 h 90"/>
                <a:gd name="T76" fmla="*/ 2147483647 w 108"/>
                <a:gd name="T77" fmla="*/ 2147483647 h 90"/>
                <a:gd name="T78" fmla="*/ 2147483647 w 108"/>
                <a:gd name="T79" fmla="*/ 2147483647 h 90"/>
                <a:gd name="T80" fmla="*/ 2147483647 w 108"/>
                <a:gd name="T81" fmla="*/ 2147483647 h 9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8"/>
                <a:gd name="T124" fmla="*/ 0 h 90"/>
                <a:gd name="T125" fmla="*/ 108 w 108"/>
                <a:gd name="T126" fmla="*/ 90 h 9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8" h="90">
                  <a:moveTo>
                    <a:pt x="1" y="68"/>
                  </a:moveTo>
                  <a:lnTo>
                    <a:pt x="0" y="67"/>
                  </a:lnTo>
                  <a:lnTo>
                    <a:pt x="0" y="63"/>
                  </a:lnTo>
                  <a:lnTo>
                    <a:pt x="0" y="62"/>
                  </a:lnTo>
                  <a:lnTo>
                    <a:pt x="0" y="60"/>
                  </a:lnTo>
                  <a:lnTo>
                    <a:pt x="1" y="57"/>
                  </a:lnTo>
                  <a:lnTo>
                    <a:pt x="1" y="52"/>
                  </a:lnTo>
                  <a:lnTo>
                    <a:pt x="2" y="51"/>
                  </a:lnTo>
                  <a:lnTo>
                    <a:pt x="3" y="50"/>
                  </a:lnTo>
                  <a:lnTo>
                    <a:pt x="3" y="49"/>
                  </a:lnTo>
                  <a:lnTo>
                    <a:pt x="4" y="48"/>
                  </a:lnTo>
                  <a:lnTo>
                    <a:pt x="5" y="47"/>
                  </a:lnTo>
                  <a:lnTo>
                    <a:pt x="5" y="45"/>
                  </a:lnTo>
                  <a:lnTo>
                    <a:pt x="9" y="41"/>
                  </a:lnTo>
                  <a:lnTo>
                    <a:pt x="10" y="37"/>
                  </a:lnTo>
                  <a:lnTo>
                    <a:pt x="13" y="32"/>
                  </a:lnTo>
                  <a:lnTo>
                    <a:pt x="16" y="23"/>
                  </a:lnTo>
                  <a:lnTo>
                    <a:pt x="18" y="19"/>
                  </a:lnTo>
                  <a:lnTo>
                    <a:pt x="20" y="13"/>
                  </a:lnTo>
                  <a:lnTo>
                    <a:pt x="23" y="5"/>
                  </a:lnTo>
                  <a:lnTo>
                    <a:pt x="24" y="3"/>
                  </a:lnTo>
                  <a:lnTo>
                    <a:pt x="24" y="1"/>
                  </a:lnTo>
                  <a:lnTo>
                    <a:pt x="24" y="0"/>
                  </a:lnTo>
                  <a:lnTo>
                    <a:pt x="25" y="0"/>
                  </a:lnTo>
                  <a:lnTo>
                    <a:pt x="27" y="0"/>
                  </a:lnTo>
                  <a:lnTo>
                    <a:pt x="30" y="1"/>
                  </a:lnTo>
                  <a:lnTo>
                    <a:pt x="31" y="2"/>
                  </a:lnTo>
                  <a:lnTo>
                    <a:pt x="33" y="2"/>
                  </a:lnTo>
                  <a:lnTo>
                    <a:pt x="35" y="5"/>
                  </a:lnTo>
                  <a:lnTo>
                    <a:pt x="36" y="7"/>
                  </a:lnTo>
                  <a:lnTo>
                    <a:pt x="35" y="8"/>
                  </a:lnTo>
                  <a:lnTo>
                    <a:pt x="35" y="12"/>
                  </a:lnTo>
                  <a:lnTo>
                    <a:pt x="36" y="14"/>
                  </a:lnTo>
                  <a:lnTo>
                    <a:pt x="39" y="15"/>
                  </a:lnTo>
                  <a:lnTo>
                    <a:pt x="43" y="16"/>
                  </a:lnTo>
                  <a:lnTo>
                    <a:pt x="46" y="15"/>
                  </a:lnTo>
                  <a:lnTo>
                    <a:pt x="48" y="16"/>
                  </a:lnTo>
                  <a:lnTo>
                    <a:pt x="53" y="17"/>
                  </a:lnTo>
                  <a:lnTo>
                    <a:pt x="54" y="18"/>
                  </a:lnTo>
                  <a:lnTo>
                    <a:pt x="59" y="18"/>
                  </a:lnTo>
                  <a:lnTo>
                    <a:pt x="61" y="18"/>
                  </a:lnTo>
                  <a:lnTo>
                    <a:pt x="62" y="19"/>
                  </a:lnTo>
                  <a:lnTo>
                    <a:pt x="65" y="19"/>
                  </a:lnTo>
                  <a:lnTo>
                    <a:pt x="66" y="19"/>
                  </a:lnTo>
                  <a:lnTo>
                    <a:pt x="68" y="18"/>
                  </a:lnTo>
                  <a:lnTo>
                    <a:pt x="69" y="18"/>
                  </a:lnTo>
                  <a:lnTo>
                    <a:pt x="71" y="19"/>
                  </a:lnTo>
                  <a:lnTo>
                    <a:pt x="72" y="18"/>
                  </a:lnTo>
                  <a:lnTo>
                    <a:pt x="74" y="18"/>
                  </a:lnTo>
                  <a:lnTo>
                    <a:pt x="75" y="19"/>
                  </a:lnTo>
                  <a:lnTo>
                    <a:pt x="76" y="19"/>
                  </a:lnTo>
                  <a:lnTo>
                    <a:pt x="77" y="19"/>
                  </a:lnTo>
                  <a:lnTo>
                    <a:pt x="79" y="19"/>
                  </a:lnTo>
                  <a:lnTo>
                    <a:pt x="80" y="18"/>
                  </a:lnTo>
                  <a:lnTo>
                    <a:pt x="104" y="24"/>
                  </a:lnTo>
                  <a:lnTo>
                    <a:pt x="104" y="25"/>
                  </a:lnTo>
                  <a:lnTo>
                    <a:pt x="105" y="27"/>
                  </a:lnTo>
                  <a:lnTo>
                    <a:pt x="107" y="27"/>
                  </a:lnTo>
                  <a:lnTo>
                    <a:pt x="108" y="28"/>
                  </a:lnTo>
                  <a:lnTo>
                    <a:pt x="108" y="31"/>
                  </a:lnTo>
                  <a:lnTo>
                    <a:pt x="102" y="40"/>
                  </a:lnTo>
                  <a:lnTo>
                    <a:pt x="101" y="41"/>
                  </a:lnTo>
                  <a:lnTo>
                    <a:pt x="101" y="42"/>
                  </a:lnTo>
                  <a:lnTo>
                    <a:pt x="100" y="43"/>
                  </a:lnTo>
                  <a:lnTo>
                    <a:pt x="98" y="44"/>
                  </a:lnTo>
                  <a:lnTo>
                    <a:pt x="95" y="49"/>
                  </a:lnTo>
                  <a:lnTo>
                    <a:pt x="94" y="51"/>
                  </a:lnTo>
                  <a:lnTo>
                    <a:pt x="95" y="52"/>
                  </a:lnTo>
                  <a:lnTo>
                    <a:pt x="97" y="53"/>
                  </a:lnTo>
                  <a:lnTo>
                    <a:pt x="98" y="54"/>
                  </a:lnTo>
                  <a:lnTo>
                    <a:pt x="97" y="55"/>
                  </a:lnTo>
                  <a:lnTo>
                    <a:pt x="97" y="56"/>
                  </a:lnTo>
                  <a:lnTo>
                    <a:pt x="96" y="56"/>
                  </a:lnTo>
                  <a:lnTo>
                    <a:pt x="96" y="58"/>
                  </a:lnTo>
                  <a:lnTo>
                    <a:pt x="95" y="60"/>
                  </a:lnTo>
                  <a:lnTo>
                    <a:pt x="88" y="90"/>
                  </a:lnTo>
                  <a:lnTo>
                    <a:pt x="52" y="81"/>
                  </a:lnTo>
                  <a:lnTo>
                    <a:pt x="1" y="68"/>
                  </a:lnTo>
                  <a:close/>
                </a:path>
              </a:pathLst>
            </a:custGeom>
            <a:solidFill>
              <a:srgbClr val="6987EB"/>
            </a:solidFill>
            <a:ln w="12700" cmpd="sng">
              <a:solidFill>
                <a:schemeClr val="tx1"/>
              </a:solidFill>
              <a:prstDash val="solid"/>
              <a:round/>
              <a:headEnd/>
              <a:tailEnd/>
            </a:ln>
          </p:spPr>
          <p:txBody>
            <a:bodyPr/>
            <a:lstStyle/>
            <a:p>
              <a:pPr algn="ctr"/>
              <a:endParaRPr lang="en-US"/>
            </a:p>
          </p:txBody>
        </p:sp>
        <p:sp>
          <p:nvSpPr>
            <p:cNvPr id="32808" name="Freeform 47"/>
            <p:cNvSpPr>
              <a:spLocks/>
            </p:cNvSpPr>
            <p:nvPr/>
          </p:nvSpPr>
          <p:spPr bwMode="auto">
            <a:xfrm>
              <a:off x="1988" y="1155"/>
              <a:ext cx="415" cy="634"/>
            </a:xfrm>
            <a:custGeom>
              <a:avLst/>
              <a:gdLst>
                <a:gd name="T0" fmla="*/ 2147483647 w 81"/>
                <a:gd name="T1" fmla="*/ 2147483647 h 130"/>
                <a:gd name="T2" fmla="*/ 2147483647 w 81"/>
                <a:gd name="T3" fmla="*/ 2147483647 h 130"/>
                <a:gd name="T4" fmla="*/ 2147483647 w 81"/>
                <a:gd name="T5" fmla="*/ 2147483647 h 130"/>
                <a:gd name="T6" fmla="*/ 2147483647 w 81"/>
                <a:gd name="T7" fmla="*/ 2147483647 h 130"/>
                <a:gd name="T8" fmla="*/ 2147483647 w 81"/>
                <a:gd name="T9" fmla="*/ 2147483647 h 130"/>
                <a:gd name="T10" fmla="*/ 2147483647 w 81"/>
                <a:gd name="T11" fmla="*/ 2147483647 h 130"/>
                <a:gd name="T12" fmla="*/ 2147483647 w 81"/>
                <a:gd name="T13" fmla="*/ 2147483647 h 130"/>
                <a:gd name="T14" fmla="*/ 2147483647 w 81"/>
                <a:gd name="T15" fmla="*/ 2147483647 h 130"/>
                <a:gd name="T16" fmla="*/ 2147483647 w 81"/>
                <a:gd name="T17" fmla="*/ 2147483647 h 130"/>
                <a:gd name="T18" fmla="*/ 2147483647 w 81"/>
                <a:gd name="T19" fmla="*/ 2147483647 h 130"/>
                <a:gd name="T20" fmla="*/ 2147483647 w 81"/>
                <a:gd name="T21" fmla="*/ 2147483647 h 130"/>
                <a:gd name="T22" fmla="*/ 2147483647 w 81"/>
                <a:gd name="T23" fmla="*/ 2147483647 h 130"/>
                <a:gd name="T24" fmla="*/ 2147483647 w 81"/>
                <a:gd name="T25" fmla="*/ 2147483647 h 130"/>
                <a:gd name="T26" fmla="*/ 2147483647 w 81"/>
                <a:gd name="T27" fmla="*/ 2147483647 h 130"/>
                <a:gd name="T28" fmla="*/ 2147483647 w 81"/>
                <a:gd name="T29" fmla="*/ 0 h 130"/>
                <a:gd name="T30" fmla="*/ 2147483647 w 81"/>
                <a:gd name="T31" fmla="*/ 2147483647 h 130"/>
                <a:gd name="T32" fmla="*/ 2147483647 w 81"/>
                <a:gd name="T33" fmla="*/ 2147483647 h 130"/>
                <a:gd name="T34" fmla="*/ 2147483647 w 81"/>
                <a:gd name="T35" fmla="*/ 2147483647 h 130"/>
                <a:gd name="T36" fmla="*/ 2147483647 w 81"/>
                <a:gd name="T37" fmla="*/ 2147483647 h 130"/>
                <a:gd name="T38" fmla="*/ 2147483647 w 81"/>
                <a:gd name="T39" fmla="*/ 2147483647 h 130"/>
                <a:gd name="T40" fmla="*/ 2147483647 w 81"/>
                <a:gd name="T41" fmla="*/ 2147483647 h 130"/>
                <a:gd name="T42" fmla="*/ 2147483647 w 81"/>
                <a:gd name="T43" fmla="*/ 2147483647 h 130"/>
                <a:gd name="T44" fmla="*/ 2147483647 w 81"/>
                <a:gd name="T45" fmla="*/ 2147483647 h 130"/>
                <a:gd name="T46" fmla="*/ 2147483647 w 81"/>
                <a:gd name="T47" fmla="*/ 2147483647 h 130"/>
                <a:gd name="T48" fmla="*/ 2147483647 w 81"/>
                <a:gd name="T49" fmla="*/ 2147483647 h 130"/>
                <a:gd name="T50" fmla="*/ 2147483647 w 81"/>
                <a:gd name="T51" fmla="*/ 2147483647 h 130"/>
                <a:gd name="T52" fmla="*/ 2147483647 w 81"/>
                <a:gd name="T53" fmla="*/ 2147483647 h 130"/>
                <a:gd name="T54" fmla="*/ 2147483647 w 81"/>
                <a:gd name="T55" fmla="*/ 2147483647 h 130"/>
                <a:gd name="T56" fmla="*/ 2147483647 w 81"/>
                <a:gd name="T57" fmla="*/ 2147483647 h 130"/>
                <a:gd name="T58" fmla="*/ 2147483647 w 81"/>
                <a:gd name="T59" fmla="*/ 2147483647 h 130"/>
                <a:gd name="T60" fmla="*/ 2147483647 w 81"/>
                <a:gd name="T61" fmla="*/ 2147483647 h 130"/>
                <a:gd name="T62" fmla="*/ 2147483647 w 81"/>
                <a:gd name="T63" fmla="*/ 2147483647 h 130"/>
                <a:gd name="T64" fmla="*/ 2147483647 w 81"/>
                <a:gd name="T65" fmla="*/ 2147483647 h 130"/>
                <a:gd name="T66" fmla="*/ 2147483647 w 81"/>
                <a:gd name="T67" fmla="*/ 2147483647 h 130"/>
                <a:gd name="T68" fmla="*/ 2147483647 w 81"/>
                <a:gd name="T69" fmla="*/ 2147483647 h 130"/>
                <a:gd name="T70" fmla="*/ 2147483647 w 81"/>
                <a:gd name="T71" fmla="*/ 2147483647 h 130"/>
                <a:gd name="T72" fmla="*/ 2147483647 w 81"/>
                <a:gd name="T73" fmla="*/ 2147483647 h 130"/>
                <a:gd name="T74" fmla="*/ 2147483647 w 81"/>
                <a:gd name="T75" fmla="*/ 2147483647 h 130"/>
                <a:gd name="T76" fmla="*/ 2147483647 w 81"/>
                <a:gd name="T77" fmla="*/ 2147483647 h 130"/>
                <a:gd name="T78" fmla="*/ 2147483647 w 81"/>
                <a:gd name="T79" fmla="*/ 2147483647 h 130"/>
                <a:gd name="T80" fmla="*/ 2147483647 w 81"/>
                <a:gd name="T81" fmla="*/ 2147483647 h 130"/>
                <a:gd name="T82" fmla="*/ 2147483647 w 81"/>
                <a:gd name="T83" fmla="*/ 2147483647 h 130"/>
                <a:gd name="T84" fmla="*/ 2147483647 w 81"/>
                <a:gd name="T85" fmla="*/ 2147483647 h 130"/>
                <a:gd name="T86" fmla="*/ 2147483647 w 81"/>
                <a:gd name="T87" fmla="*/ 2147483647 h 130"/>
                <a:gd name="T88" fmla="*/ 2147483647 w 81"/>
                <a:gd name="T89" fmla="*/ 2147483647 h 130"/>
                <a:gd name="T90" fmla="*/ 2147483647 w 81"/>
                <a:gd name="T91" fmla="*/ 2147483647 h 130"/>
                <a:gd name="T92" fmla="*/ 2147483647 w 81"/>
                <a:gd name="T93" fmla="*/ 2147483647 h 130"/>
                <a:gd name="T94" fmla="*/ 2147483647 w 81"/>
                <a:gd name="T95" fmla="*/ 2147483647 h 130"/>
                <a:gd name="T96" fmla="*/ 0 w 81"/>
                <a:gd name="T97" fmla="*/ 2147483647 h 1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81"/>
                <a:gd name="T148" fmla="*/ 0 h 130"/>
                <a:gd name="T149" fmla="*/ 81 w 81"/>
                <a:gd name="T150" fmla="*/ 130 h 1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81" h="130">
                  <a:moveTo>
                    <a:pt x="0" y="116"/>
                  </a:moveTo>
                  <a:lnTo>
                    <a:pt x="7" y="86"/>
                  </a:lnTo>
                  <a:lnTo>
                    <a:pt x="8" y="84"/>
                  </a:lnTo>
                  <a:lnTo>
                    <a:pt x="8" y="82"/>
                  </a:lnTo>
                  <a:lnTo>
                    <a:pt x="9" y="82"/>
                  </a:lnTo>
                  <a:lnTo>
                    <a:pt x="9" y="81"/>
                  </a:lnTo>
                  <a:lnTo>
                    <a:pt x="10" y="80"/>
                  </a:lnTo>
                  <a:lnTo>
                    <a:pt x="9" y="79"/>
                  </a:lnTo>
                  <a:lnTo>
                    <a:pt x="7" y="78"/>
                  </a:lnTo>
                  <a:lnTo>
                    <a:pt x="6" y="77"/>
                  </a:lnTo>
                  <a:lnTo>
                    <a:pt x="7" y="75"/>
                  </a:lnTo>
                  <a:lnTo>
                    <a:pt x="10" y="70"/>
                  </a:lnTo>
                  <a:lnTo>
                    <a:pt x="12" y="69"/>
                  </a:lnTo>
                  <a:lnTo>
                    <a:pt x="13" y="68"/>
                  </a:lnTo>
                  <a:lnTo>
                    <a:pt x="13" y="67"/>
                  </a:lnTo>
                  <a:lnTo>
                    <a:pt x="14" y="66"/>
                  </a:lnTo>
                  <a:lnTo>
                    <a:pt x="20" y="57"/>
                  </a:lnTo>
                  <a:lnTo>
                    <a:pt x="20" y="54"/>
                  </a:lnTo>
                  <a:lnTo>
                    <a:pt x="19" y="53"/>
                  </a:lnTo>
                  <a:lnTo>
                    <a:pt x="17" y="53"/>
                  </a:lnTo>
                  <a:lnTo>
                    <a:pt x="16" y="51"/>
                  </a:lnTo>
                  <a:lnTo>
                    <a:pt x="16" y="50"/>
                  </a:lnTo>
                  <a:lnTo>
                    <a:pt x="16" y="48"/>
                  </a:lnTo>
                  <a:lnTo>
                    <a:pt x="16" y="47"/>
                  </a:lnTo>
                  <a:lnTo>
                    <a:pt x="17" y="46"/>
                  </a:lnTo>
                  <a:lnTo>
                    <a:pt x="16" y="45"/>
                  </a:lnTo>
                  <a:lnTo>
                    <a:pt x="16" y="43"/>
                  </a:lnTo>
                  <a:lnTo>
                    <a:pt x="26" y="0"/>
                  </a:lnTo>
                  <a:lnTo>
                    <a:pt x="37" y="3"/>
                  </a:lnTo>
                  <a:lnTo>
                    <a:pt x="34" y="19"/>
                  </a:lnTo>
                  <a:lnTo>
                    <a:pt x="36" y="23"/>
                  </a:lnTo>
                  <a:lnTo>
                    <a:pt x="36" y="26"/>
                  </a:lnTo>
                  <a:lnTo>
                    <a:pt x="36" y="28"/>
                  </a:lnTo>
                  <a:lnTo>
                    <a:pt x="35" y="29"/>
                  </a:lnTo>
                  <a:lnTo>
                    <a:pt x="36" y="30"/>
                  </a:lnTo>
                  <a:lnTo>
                    <a:pt x="37" y="31"/>
                  </a:lnTo>
                  <a:lnTo>
                    <a:pt x="40" y="34"/>
                  </a:lnTo>
                  <a:lnTo>
                    <a:pt x="42" y="39"/>
                  </a:lnTo>
                  <a:lnTo>
                    <a:pt x="42" y="41"/>
                  </a:lnTo>
                  <a:lnTo>
                    <a:pt x="43" y="43"/>
                  </a:lnTo>
                  <a:lnTo>
                    <a:pt x="45" y="43"/>
                  </a:lnTo>
                  <a:lnTo>
                    <a:pt x="45" y="45"/>
                  </a:lnTo>
                  <a:lnTo>
                    <a:pt x="48" y="45"/>
                  </a:lnTo>
                  <a:lnTo>
                    <a:pt x="49" y="46"/>
                  </a:lnTo>
                  <a:lnTo>
                    <a:pt x="46" y="51"/>
                  </a:lnTo>
                  <a:lnTo>
                    <a:pt x="46" y="52"/>
                  </a:lnTo>
                  <a:lnTo>
                    <a:pt x="45" y="53"/>
                  </a:lnTo>
                  <a:lnTo>
                    <a:pt x="45" y="56"/>
                  </a:lnTo>
                  <a:lnTo>
                    <a:pt x="45" y="57"/>
                  </a:lnTo>
                  <a:lnTo>
                    <a:pt x="43" y="59"/>
                  </a:lnTo>
                  <a:lnTo>
                    <a:pt x="43" y="60"/>
                  </a:lnTo>
                  <a:lnTo>
                    <a:pt x="43" y="61"/>
                  </a:lnTo>
                  <a:lnTo>
                    <a:pt x="43" y="62"/>
                  </a:lnTo>
                  <a:lnTo>
                    <a:pt x="45" y="65"/>
                  </a:lnTo>
                  <a:lnTo>
                    <a:pt x="46" y="65"/>
                  </a:lnTo>
                  <a:lnTo>
                    <a:pt x="49" y="62"/>
                  </a:lnTo>
                  <a:lnTo>
                    <a:pt x="50" y="61"/>
                  </a:lnTo>
                  <a:lnTo>
                    <a:pt x="50" y="62"/>
                  </a:lnTo>
                  <a:lnTo>
                    <a:pt x="51" y="63"/>
                  </a:lnTo>
                  <a:lnTo>
                    <a:pt x="52" y="64"/>
                  </a:lnTo>
                  <a:lnTo>
                    <a:pt x="52" y="66"/>
                  </a:lnTo>
                  <a:lnTo>
                    <a:pt x="52" y="69"/>
                  </a:lnTo>
                  <a:lnTo>
                    <a:pt x="52" y="72"/>
                  </a:lnTo>
                  <a:lnTo>
                    <a:pt x="54" y="74"/>
                  </a:lnTo>
                  <a:lnTo>
                    <a:pt x="54" y="75"/>
                  </a:lnTo>
                  <a:lnTo>
                    <a:pt x="53" y="76"/>
                  </a:lnTo>
                  <a:lnTo>
                    <a:pt x="54" y="78"/>
                  </a:lnTo>
                  <a:lnTo>
                    <a:pt x="56" y="78"/>
                  </a:lnTo>
                  <a:lnTo>
                    <a:pt x="57" y="80"/>
                  </a:lnTo>
                  <a:lnTo>
                    <a:pt x="57" y="81"/>
                  </a:lnTo>
                  <a:lnTo>
                    <a:pt x="57" y="83"/>
                  </a:lnTo>
                  <a:lnTo>
                    <a:pt x="57" y="84"/>
                  </a:lnTo>
                  <a:lnTo>
                    <a:pt x="58" y="86"/>
                  </a:lnTo>
                  <a:lnTo>
                    <a:pt x="59" y="87"/>
                  </a:lnTo>
                  <a:lnTo>
                    <a:pt x="60" y="85"/>
                  </a:lnTo>
                  <a:lnTo>
                    <a:pt x="61" y="84"/>
                  </a:lnTo>
                  <a:lnTo>
                    <a:pt x="63" y="85"/>
                  </a:lnTo>
                  <a:lnTo>
                    <a:pt x="65" y="86"/>
                  </a:lnTo>
                  <a:lnTo>
                    <a:pt x="66" y="85"/>
                  </a:lnTo>
                  <a:lnTo>
                    <a:pt x="67" y="84"/>
                  </a:lnTo>
                  <a:lnTo>
                    <a:pt x="67" y="85"/>
                  </a:lnTo>
                  <a:lnTo>
                    <a:pt x="71" y="85"/>
                  </a:lnTo>
                  <a:lnTo>
                    <a:pt x="72" y="86"/>
                  </a:lnTo>
                  <a:lnTo>
                    <a:pt x="73" y="86"/>
                  </a:lnTo>
                  <a:lnTo>
                    <a:pt x="76" y="86"/>
                  </a:lnTo>
                  <a:lnTo>
                    <a:pt x="76" y="84"/>
                  </a:lnTo>
                  <a:lnTo>
                    <a:pt x="77" y="83"/>
                  </a:lnTo>
                  <a:lnTo>
                    <a:pt x="79" y="85"/>
                  </a:lnTo>
                  <a:lnTo>
                    <a:pt x="79" y="87"/>
                  </a:lnTo>
                  <a:lnTo>
                    <a:pt x="81" y="88"/>
                  </a:lnTo>
                  <a:lnTo>
                    <a:pt x="75" y="130"/>
                  </a:lnTo>
                  <a:lnTo>
                    <a:pt x="74" y="130"/>
                  </a:lnTo>
                  <a:lnTo>
                    <a:pt x="37" y="124"/>
                  </a:lnTo>
                  <a:lnTo>
                    <a:pt x="0" y="116"/>
                  </a:lnTo>
                  <a:close/>
                </a:path>
              </a:pathLst>
            </a:custGeom>
            <a:solidFill>
              <a:srgbClr val="6987EB"/>
            </a:solidFill>
            <a:ln w="12700" cmpd="sng">
              <a:solidFill>
                <a:schemeClr val="tx1"/>
              </a:solidFill>
              <a:prstDash val="solid"/>
              <a:round/>
              <a:headEnd/>
              <a:tailEnd/>
            </a:ln>
          </p:spPr>
          <p:txBody>
            <a:bodyPr/>
            <a:lstStyle/>
            <a:p>
              <a:pPr algn="ctr"/>
              <a:endParaRPr lang="en-US"/>
            </a:p>
          </p:txBody>
        </p:sp>
        <p:sp>
          <p:nvSpPr>
            <p:cNvPr id="32809" name="Freeform 48"/>
            <p:cNvSpPr>
              <a:spLocks/>
            </p:cNvSpPr>
            <p:nvPr/>
          </p:nvSpPr>
          <p:spPr bwMode="auto">
            <a:xfrm>
              <a:off x="2162" y="1170"/>
              <a:ext cx="707" cy="424"/>
            </a:xfrm>
            <a:custGeom>
              <a:avLst/>
              <a:gdLst>
                <a:gd name="T0" fmla="*/ 2147483647 w 138"/>
                <a:gd name="T1" fmla="*/ 2147483647 h 87"/>
                <a:gd name="T2" fmla="*/ 2147483647 w 138"/>
                <a:gd name="T3" fmla="*/ 2147483647 h 87"/>
                <a:gd name="T4" fmla="*/ 2147483647 w 138"/>
                <a:gd name="T5" fmla="*/ 2147483647 h 87"/>
                <a:gd name="T6" fmla="*/ 2147483647 w 138"/>
                <a:gd name="T7" fmla="*/ 2147483647 h 87"/>
                <a:gd name="T8" fmla="*/ 2147483647 w 138"/>
                <a:gd name="T9" fmla="*/ 2147483647 h 87"/>
                <a:gd name="T10" fmla="*/ 2147483647 w 138"/>
                <a:gd name="T11" fmla="*/ 2147483647 h 87"/>
                <a:gd name="T12" fmla="*/ 2147483647 w 138"/>
                <a:gd name="T13" fmla="*/ 2147483647 h 87"/>
                <a:gd name="T14" fmla="*/ 2147483647 w 138"/>
                <a:gd name="T15" fmla="*/ 2147483647 h 87"/>
                <a:gd name="T16" fmla="*/ 2147483647 w 138"/>
                <a:gd name="T17" fmla="*/ 2147483647 h 87"/>
                <a:gd name="T18" fmla="*/ 2147483647 w 138"/>
                <a:gd name="T19" fmla="*/ 2147483647 h 87"/>
                <a:gd name="T20" fmla="*/ 2147483647 w 138"/>
                <a:gd name="T21" fmla="*/ 2147483647 h 87"/>
                <a:gd name="T22" fmla="*/ 2147483647 w 138"/>
                <a:gd name="T23" fmla="*/ 2147483647 h 87"/>
                <a:gd name="T24" fmla="*/ 2147483647 w 138"/>
                <a:gd name="T25" fmla="*/ 2147483647 h 87"/>
                <a:gd name="T26" fmla="*/ 2147483647 w 138"/>
                <a:gd name="T27" fmla="*/ 2147483647 h 87"/>
                <a:gd name="T28" fmla="*/ 2147483647 w 138"/>
                <a:gd name="T29" fmla="*/ 2147483647 h 87"/>
                <a:gd name="T30" fmla="*/ 2147483647 w 138"/>
                <a:gd name="T31" fmla="*/ 2147483647 h 87"/>
                <a:gd name="T32" fmla="*/ 2147483647 w 138"/>
                <a:gd name="T33" fmla="*/ 2147483647 h 87"/>
                <a:gd name="T34" fmla="*/ 2147483647 w 138"/>
                <a:gd name="T35" fmla="*/ 2147483647 h 87"/>
                <a:gd name="T36" fmla="*/ 2147483647 w 138"/>
                <a:gd name="T37" fmla="*/ 2147483647 h 87"/>
                <a:gd name="T38" fmla="*/ 2147483647 w 138"/>
                <a:gd name="T39" fmla="*/ 2147483647 h 87"/>
                <a:gd name="T40" fmla="*/ 2147483647 w 138"/>
                <a:gd name="T41" fmla="*/ 2147483647 h 87"/>
                <a:gd name="T42" fmla="*/ 2147483647 w 138"/>
                <a:gd name="T43" fmla="*/ 2147483647 h 87"/>
                <a:gd name="T44" fmla="*/ 2147483647 w 138"/>
                <a:gd name="T45" fmla="*/ 2147483647 h 87"/>
                <a:gd name="T46" fmla="*/ 2147483647 w 138"/>
                <a:gd name="T47" fmla="*/ 2147483647 h 87"/>
                <a:gd name="T48" fmla="*/ 2147483647 w 138"/>
                <a:gd name="T49" fmla="*/ 2147483647 h 87"/>
                <a:gd name="T50" fmla="*/ 2147483647 w 138"/>
                <a:gd name="T51" fmla="*/ 2147483647 h 87"/>
                <a:gd name="T52" fmla="*/ 2147483647 w 138"/>
                <a:gd name="T53" fmla="*/ 2147483647 h 87"/>
                <a:gd name="T54" fmla="*/ 2147483647 w 138"/>
                <a:gd name="T55" fmla="*/ 2147483647 h 87"/>
                <a:gd name="T56" fmla="*/ 2147483647 w 138"/>
                <a:gd name="T57" fmla="*/ 2147483647 h 87"/>
                <a:gd name="T58" fmla="*/ 2147483647 w 138"/>
                <a:gd name="T59" fmla="*/ 2147483647 h 87"/>
                <a:gd name="T60" fmla="*/ 2147483647 w 138"/>
                <a:gd name="T61" fmla="*/ 2147483647 h 87"/>
                <a:gd name="T62" fmla="*/ 2147483647 w 138"/>
                <a:gd name="T63" fmla="*/ 2147483647 h 87"/>
                <a:gd name="T64" fmla="*/ 2147483647 w 138"/>
                <a:gd name="T65" fmla="*/ 0 h 87"/>
                <a:gd name="T66" fmla="*/ 2147483647 w 138"/>
                <a:gd name="T67" fmla="*/ 2147483647 h 87"/>
                <a:gd name="T68" fmla="*/ 2147483647 w 138"/>
                <a:gd name="T69" fmla="*/ 2147483647 h 87"/>
                <a:gd name="T70" fmla="*/ 2147483647 w 138"/>
                <a:gd name="T71" fmla="*/ 2147483647 h 8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8"/>
                <a:gd name="T109" fmla="*/ 0 h 87"/>
                <a:gd name="T110" fmla="*/ 138 w 138"/>
                <a:gd name="T111" fmla="*/ 87 h 8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8" h="87">
                  <a:moveTo>
                    <a:pt x="132" y="87"/>
                  </a:moveTo>
                  <a:lnTo>
                    <a:pt x="48" y="77"/>
                  </a:lnTo>
                  <a:lnTo>
                    <a:pt x="47" y="85"/>
                  </a:lnTo>
                  <a:lnTo>
                    <a:pt x="45" y="84"/>
                  </a:lnTo>
                  <a:lnTo>
                    <a:pt x="45" y="82"/>
                  </a:lnTo>
                  <a:lnTo>
                    <a:pt x="43" y="80"/>
                  </a:lnTo>
                  <a:lnTo>
                    <a:pt x="42" y="81"/>
                  </a:lnTo>
                  <a:lnTo>
                    <a:pt x="42" y="83"/>
                  </a:lnTo>
                  <a:lnTo>
                    <a:pt x="39" y="83"/>
                  </a:lnTo>
                  <a:lnTo>
                    <a:pt x="38" y="83"/>
                  </a:lnTo>
                  <a:lnTo>
                    <a:pt x="37" y="82"/>
                  </a:lnTo>
                  <a:lnTo>
                    <a:pt x="33" y="82"/>
                  </a:lnTo>
                  <a:lnTo>
                    <a:pt x="33" y="81"/>
                  </a:lnTo>
                  <a:lnTo>
                    <a:pt x="32" y="82"/>
                  </a:lnTo>
                  <a:lnTo>
                    <a:pt x="31" y="83"/>
                  </a:lnTo>
                  <a:lnTo>
                    <a:pt x="29" y="82"/>
                  </a:lnTo>
                  <a:lnTo>
                    <a:pt x="27" y="81"/>
                  </a:lnTo>
                  <a:lnTo>
                    <a:pt x="26" y="82"/>
                  </a:lnTo>
                  <a:lnTo>
                    <a:pt x="25" y="84"/>
                  </a:lnTo>
                  <a:lnTo>
                    <a:pt x="24" y="83"/>
                  </a:lnTo>
                  <a:lnTo>
                    <a:pt x="23" y="81"/>
                  </a:lnTo>
                  <a:lnTo>
                    <a:pt x="23" y="80"/>
                  </a:lnTo>
                  <a:lnTo>
                    <a:pt x="23" y="78"/>
                  </a:lnTo>
                  <a:lnTo>
                    <a:pt x="23" y="77"/>
                  </a:lnTo>
                  <a:lnTo>
                    <a:pt x="22" y="75"/>
                  </a:lnTo>
                  <a:lnTo>
                    <a:pt x="20" y="75"/>
                  </a:lnTo>
                  <a:lnTo>
                    <a:pt x="19" y="73"/>
                  </a:lnTo>
                  <a:lnTo>
                    <a:pt x="20" y="72"/>
                  </a:lnTo>
                  <a:lnTo>
                    <a:pt x="20" y="71"/>
                  </a:lnTo>
                  <a:lnTo>
                    <a:pt x="18" y="69"/>
                  </a:lnTo>
                  <a:lnTo>
                    <a:pt x="18" y="66"/>
                  </a:lnTo>
                  <a:lnTo>
                    <a:pt x="18" y="63"/>
                  </a:lnTo>
                  <a:lnTo>
                    <a:pt x="18" y="61"/>
                  </a:lnTo>
                  <a:lnTo>
                    <a:pt x="17" y="60"/>
                  </a:lnTo>
                  <a:lnTo>
                    <a:pt x="16" y="59"/>
                  </a:lnTo>
                  <a:lnTo>
                    <a:pt x="16" y="58"/>
                  </a:lnTo>
                  <a:lnTo>
                    <a:pt x="15" y="59"/>
                  </a:lnTo>
                  <a:lnTo>
                    <a:pt x="12" y="62"/>
                  </a:lnTo>
                  <a:lnTo>
                    <a:pt x="11" y="62"/>
                  </a:lnTo>
                  <a:lnTo>
                    <a:pt x="9" y="59"/>
                  </a:lnTo>
                  <a:lnTo>
                    <a:pt x="9" y="58"/>
                  </a:lnTo>
                  <a:lnTo>
                    <a:pt x="9" y="57"/>
                  </a:lnTo>
                  <a:lnTo>
                    <a:pt x="9" y="56"/>
                  </a:lnTo>
                  <a:lnTo>
                    <a:pt x="11" y="54"/>
                  </a:lnTo>
                  <a:lnTo>
                    <a:pt x="11" y="53"/>
                  </a:lnTo>
                  <a:lnTo>
                    <a:pt x="11" y="50"/>
                  </a:lnTo>
                  <a:lnTo>
                    <a:pt x="12" y="49"/>
                  </a:lnTo>
                  <a:lnTo>
                    <a:pt x="12" y="48"/>
                  </a:lnTo>
                  <a:lnTo>
                    <a:pt x="15" y="43"/>
                  </a:lnTo>
                  <a:lnTo>
                    <a:pt x="14" y="42"/>
                  </a:lnTo>
                  <a:lnTo>
                    <a:pt x="11" y="42"/>
                  </a:lnTo>
                  <a:lnTo>
                    <a:pt x="11" y="40"/>
                  </a:lnTo>
                  <a:lnTo>
                    <a:pt x="9" y="40"/>
                  </a:lnTo>
                  <a:lnTo>
                    <a:pt x="8" y="38"/>
                  </a:lnTo>
                  <a:lnTo>
                    <a:pt x="8" y="36"/>
                  </a:lnTo>
                  <a:lnTo>
                    <a:pt x="6" y="31"/>
                  </a:lnTo>
                  <a:lnTo>
                    <a:pt x="3" y="28"/>
                  </a:lnTo>
                  <a:lnTo>
                    <a:pt x="2" y="27"/>
                  </a:lnTo>
                  <a:lnTo>
                    <a:pt x="1" y="26"/>
                  </a:lnTo>
                  <a:lnTo>
                    <a:pt x="2" y="25"/>
                  </a:lnTo>
                  <a:lnTo>
                    <a:pt x="2" y="23"/>
                  </a:lnTo>
                  <a:lnTo>
                    <a:pt x="2" y="20"/>
                  </a:lnTo>
                  <a:lnTo>
                    <a:pt x="0" y="16"/>
                  </a:lnTo>
                  <a:lnTo>
                    <a:pt x="3" y="0"/>
                  </a:lnTo>
                  <a:lnTo>
                    <a:pt x="15" y="2"/>
                  </a:lnTo>
                  <a:lnTo>
                    <a:pt x="49" y="8"/>
                  </a:lnTo>
                  <a:lnTo>
                    <a:pt x="84" y="13"/>
                  </a:lnTo>
                  <a:lnTo>
                    <a:pt x="138" y="19"/>
                  </a:lnTo>
                  <a:lnTo>
                    <a:pt x="133" y="70"/>
                  </a:lnTo>
                  <a:lnTo>
                    <a:pt x="132" y="87"/>
                  </a:lnTo>
                  <a:close/>
                </a:path>
              </a:pathLst>
            </a:custGeom>
            <a:solidFill>
              <a:srgbClr val="6987EB"/>
            </a:solidFill>
            <a:ln w="12700" cmpd="sng">
              <a:solidFill>
                <a:schemeClr val="tx1"/>
              </a:solidFill>
              <a:prstDash val="solid"/>
              <a:round/>
              <a:headEnd/>
              <a:tailEnd/>
            </a:ln>
          </p:spPr>
          <p:txBody>
            <a:bodyPr/>
            <a:lstStyle/>
            <a:p>
              <a:pPr algn="ctr"/>
              <a:endParaRPr lang="en-US"/>
            </a:p>
          </p:txBody>
        </p:sp>
        <p:sp>
          <p:nvSpPr>
            <p:cNvPr id="32810" name="Freeform 49"/>
            <p:cNvSpPr>
              <a:spLocks/>
            </p:cNvSpPr>
            <p:nvPr/>
          </p:nvSpPr>
          <p:spPr bwMode="auto">
            <a:xfrm>
              <a:off x="1737" y="1677"/>
              <a:ext cx="440" cy="649"/>
            </a:xfrm>
            <a:custGeom>
              <a:avLst/>
              <a:gdLst>
                <a:gd name="T0" fmla="*/ 2147483647 w 86"/>
                <a:gd name="T1" fmla="*/ 0 h 133"/>
                <a:gd name="T2" fmla="*/ 0 w 86"/>
                <a:gd name="T3" fmla="*/ 2147483647 h 133"/>
                <a:gd name="T4" fmla="*/ 2147483647 w 86"/>
                <a:gd name="T5" fmla="*/ 2147483647 h 133"/>
                <a:gd name="T6" fmla="*/ 2147483647 w 86"/>
                <a:gd name="T7" fmla="*/ 2147483647 h 133"/>
                <a:gd name="T8" fmla="*/ 2147483647 w 86"/>
                <a:gd name="T9" fmla="*/ 2147483647 h 133"/>
                <a:gd name="T10" fmla="*/ 2147483647 w 86"/>
                <a:gd name="T11" fmla="*/ 2147483647 h 133"/>
                <a:gd name="T12" fmla="*/ 2147483647 w 86"/>
                <a:gd name="T13" fmla="*/ 2147483647 h 133"/>
                <a:gd name="T14" fmla="*/ 2147483647 w 86"/>
                <a:gd name="T15" fmla="*/ 2147483647 h 133"/>
                <a:gd name="T16" fmla="*/ 2147483647 w 86"/>
                <a:gd name="T17" fmla="*/ 2147483647 h 133"/>
                <a:gd name="T18" fmla="*/ 2147483647 w 86"/>
                <a:gd name="T19" fmla="*/ 2147483647 h 133"/>
                <a:gd name="T20" fmla="*/ 2147483647 w 86"/>
                <a:gd name="T21" fmla="*/ 2147483647 h 133"/>
                <a:gd name="T22" fmla="*/ 2147483647 w 86"/>
                <a:gd name="T23" fmla="*/ 2147483647 h 133"/>
                <a:gd name="T24" fmla="*/ 2147483647 w 86"/>
                <a:gd name="T25" fmla="*/ 2147483647 h 133"/>
                <a:gd name="T26" fmla="*/ 2147483647 w 86"/>
                <a:gd name="T27" fmla="*/ 2147483647 h 133"/>
                <a:gd name="T28" fmla="*/ 2147483647 w 86"/>
                <a:gd name="T29" fmla="*/ 2147483647 h 133"/>
                <a:gd name="T30" fmla="*/ 2147483647 w 86"/>
                <a:gd name="T31" fmla="*/ 2147483647 h 133"/>
                <a:gd name="T32" fmla="*/ 2147483647 w 86"/>
                <a:gd name="T33" fmla="*/ 2147483647 h 133"/>
                <a:gd name="T34" fmla="*/ 2147483647 w 86"/>
                <a:gd name="T35" fmla="*/ 2147483647 h 133"/>
                <a:gd name="T36" fmla="*/ 2147483647 w 86"/>
                <a:gd name="T37" fmla="*/ 2147483647 h 133"/>
                <a:gd name="T38" fmla="*/ 2147483647 w 86"/>
                <a:gd name="T39" fmla="*/ 2147483647 h 133"/>
                <a:gd name="T40" fmla="*/ 2147483647 w 86"/>
                <a:gd name="T41" fmla="*/ 0 h 133"/>
                <a:gd name="T42" fmla="*/ 2147483647 w 86"/>
                <a:gd name="T43" fmla="*/ 0 h 13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6"/>
                <a:gd name="T67" fmla="*/ 0 h 133"/>
                <a:gd name="T68" fmla="*/ 86 w 86"/>
                <a:gd name="T69" fmla="*/ 133 h 13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6" h="133">
                  <a:moveTo>
                    <a:pt x="13" y="0"/>
                  </a:moveTo>
                  <a:lnTo>
                    <a:pt x="0" y="51"/>
                  </a:lnTo>
                  <a:lnTo>
                    <a:pt x="56" y="133"/>
                  </a:lnTo>
                  <a:lnTo>
                    <a:pt x="56" y="132"/>
                  </a:lnTo>
                  <a:lnTo>
                    <a:pt x="56" y="131"/>
                  </a:lnTo>
                  <a:lnTo>
                    <a:pt x="57" y="127"/>
                  </a:lnTo>
                  <a:lnTo>
                    <a:pt x="57" y="126"/>
                  </a:lnTo>
                  <a:lnTo>
                    <a:pt x="57" y="118"/>
                  </a:lnTo>
                  <a:lnTo>
                    <a:pt x="57" y="115"/>
                  </a:lnTo>
                  <a:lnTo>
                    <a:pt x="57" y="114"/>
                  </a:lnTo>
                  <a:lnTo>
                    <a:pt x="60" y="114"/>
                  </a:lnTo>
                  <a:lnTo>
                    <a:pt x="62" y="114"/>
                  </a:lnTo>
                  <a:lnTo>
                    <a:pt x="63" y="115"/>
                  </a:lnTo>
                  <a:lnTo>
                    <a:pt x="63" y="116"/>
                  </a:lnTo>
                  <a:lnTo>
                    <a:pt x="64" y="117"/>
                  </a:lnTo>
                  <a:lnTo>
                    <a:pt x="66" y="117"/>
                  </a:lnTo>
                  <a:lnTo>
                    <a:pt x="68" y="110"/>
                  </a:lnTo>
                  <a:lnTo>
                    <a:pt x="70" y="101"/>
                  </a:lnTo>
                  <a:lnTo>
                    <a:pt x="86" y="17"/>
                  </a:lnTo>
                  <a:lnTo>
                    <a:pt x="49" y="9"/>
                  </a:lnTo>
                  <a:lnTo>
                    <a:pt x="13" y="0"/>
                  </a:lnTo>
                  <a:close/>
                </a:path>
              </a:pathLst>
            </a:custGeom>
            <a:solidFill>
              <a:srgbClr val="6987EB"/>
            </a:solidFill>
            <a:ln w="12700" cmpd="sng">
              <a:solidFill>
                <a:schemeClr val="tx1"/>
              </a:solidFill>
              <a:prstDash val="solid"/>
              <a:round/>
              <a:headEnd/>
              <a:tailEnd/>
            </a:ln>
          </p:spPr>
          <p:txBody>
            <a:bodyPr/>
            <a:lstStyle/>
            <a:p>
              <a:pPr algn="ctr"/>
              <a:endParaRPr lang="en-US"/>
            </a:p>
          </p:txBody>
        </p:sp>
        <p:sp>
          <p:nvSpPr>
            <p:cNvPr id="32811" name="Freeform 50"/>
            <p:cNvSpPr>
              <a:spLocks/>
            </p:cNvSpPr>
            <p:nvPr/>
          </p:nvSpPr>
          <p:spPr bwMode="auto">
            <a:xfrm>
              <a:off x="1967" y="2170"/>
              <a:ext cx="467" cy="517"/>
            </a:xfrm>
            <a:custGeom>
              <a:avLst/>
              <a:gdLst>
                <a:gd name="T0" fmla="*/ 2147483647 w 91"/>
                <a:gd name="T1" fmla="*/ 2147483647 h 106"/>
                <a:gd name="T2" fmla="*/ 2147483647 w 91"/>
                <a:gd name="T3" fmla="*/ 2147483647 h 106"/>
                <a:gd name="T4" fmla="*/ 2147483647 w 91"/>
                <a:gd name="T5" fmla="*/ 0 h 106"/>
                <a:gd name="T6" fmla="*/ 2147483647 w 91"/>
                <a:gd name="T7" fmla="*/ 0 h 106"/>
                <a:gd name="T8" fmla="*/ 2147483647 w 91"/>
                <a:gd name="T9" fmla="*/ 2147483647 h 106"/>
                <a:gd name="T10" fmla="*/ 2147483647 w 91"/>
                <a:gd name="T11" fmla="*/ 2147483647 h 106"/>
                <a:gd name="T12" fmla="*/ 2147483647 w 91"/>
                <a:gd name="T13" fmla="*/ 2147483647 h 106"/>
                <a:gd name="T14" fmla="*/ 2147483647 w 91"/>
                <a:gd name="T15" fmla="*/ 2147483647 h 106"/>
                <a:gd name="T16" fmla="*/ 2147483647 w 91"/>
                <a:gd name="T17" fmla="*/ 2147483647 h 106"/>
                <a:gd name="T18" fmla="*/ 2147483647 w 91"/>
                <a:gd name="T19" fmla="*/ 2147483647 h 106"/>
                <a:gd name="T20" fmla="*/ 2147483647 w 91"/>
                <a:gd name="T21" fmla="*/ 2147483647 h 106"/>
                <a:gd name="T22" fmla="*/ 2147483647 w 91"/>
                <a:gd name="T23" fmla="*/ 2147483647 h 106"/>
                <a:gd name="T24" fmla="*/ 2147483647 w 91"/>
                <a:gd name="T25" fmla="*/ 2147483647 h 106"/>
                <a:gd name="T26" fmla="*/ 2147483647 w 91"/>
                <a:gd name="T27" fmla="*/ 2147483647 h 106"/>
                <a:gd name="T28" fmla="*/ 2147483647 w 91"/>
                <a:gd name="T29" fmla="*/ 2147483647 h 106"/>
                <a:gd name="T30" fmla="*/ 2147483647 w 91"/>
                <a:gd name="T31" fmla="*/ 2147483647 h 106"/>
                <a:gd name="T32" fmla="*/ 2147483647 w 91"/>
                <a:gd name="T33" fmla="*/ 2147483647 h 106"/>
                <a:gd name="T34" fmla="*/ 2147483647 w 91"/>
                <a:gd name="T35" fmla="*/ 2147483647 h 106"/>
                <a:gd name="T36" fmla="*/ 2147483647 w 91"/>
                <a:gd name="T37" fmla="*/ 2147483647 h 106"/>
                <a:gd name="T38" fmla="*/ 2147483647 w 91"/>
                <a:gd name="T39" fmla="*/ 2147483647 h 106"/>
                <a:gd name="T40" fmla="*/ 2147483647 w 91"/>
                <a:gd name="T41" fmla="*/ 2147483647 h 106"/>
                <a:gd name="T42" fmla="*/ 2147483647 w 91"/>
                <a:gd name="T43" fmla="*/ 2147483647 h 106"/>
                <a:gd name="T44" fmla="*/ 2147483647 w 91"/>
                <a:gd name="T45" fmla="*/ 2147483647 h 106"/>
                <a:gd name="T46" fmla="*/ 2147483647 w 91"/>
                <a:gd name="T47" fmla="*/ 2147483647 h 106"/>
                <a:gd name="T48" fmla="*/ 2147483647 w 91"/>
                <a:gd name="T49" fmla="*/ 2147483647 h 106"/>
                <a:gd name="T50" fmla="*/ 2147483647 w 91"/>
                <a:gd name="T51" fmla="*/ 2147483647 h 106"/>
                <a:gd name="T52" fmla="*/ 2147483647 w 91"/>
                <a:gd name="T53" fmla="*/ 2147483647 h 106"/>
                <a:gd name="T54" fmla="*/ 2147483647 w 91"/>
                <a:gd name="T55" fmla="*/ 2147483647 h 106"/>
                <a:gd name="T56" fmla="*/ 2147483647 w 91"/>
                <a:gd name="T57" fmla="*/ 2147483647 h 106"/>
                <a:gd name="T58" fmla="*/ 2147483647 w 91"/>
                <a:gd name="T59" fmla="*/ 2147483647 h 106"/>
                <a:gd name="T60" fmla="*/ 2147483647 w 91"/>
                <a:gd name="T61" fmla="*/ 2147483647 h 106"/>
                <a:gd name="T62" fmla="*/ 2147483647 w 91"/>
                <a:gd name="T63" fmla="*/ 2147483647 h 106"/>
                <a:gd name="T64" fmla="*/ 2147483647 w 91"/>
                <a:gd name="T65" fmla="*/ 2147483647 h 106"/>
                <a:gd name="T66" fmla="*/ 2147483647 w 91"/>
                <a:gd name="T67" fmla="*/ 2147483647 h 106"/>
                <a:gd name="T68" fmla="*/ 2147483647 w 91"/>
                <a:gd name="T69" fmla="*/ 2147483647 h 106"/>
                <a:gd name="T70" fmla="*/ 2147483647 w 91"/>
                <a:gd name="T71" fmla="*/ 2147483647 h 106"/>
                <a:gd name="T72" fmla="*/ 2147483647 w 91"/>
                <a:gd name="T73" fmla="*/ 2147483647 h 106"/>
                <a:gd name="T74" fmla="*/ 2147483647 w 91"/>
                <a:gd name="T75" fmla="*/ 2147483647 h 106"/>
                <a:gd name="T76" fmla="*/ 2147483647 w 91"/>
                <a:gd name="T77" fmla="*/ 2147483647 h 106"/>
                <a:gd name="T78" fmla="*/ 2147483647 w 91"/>
                <a:gd name="T79" fmla="*/ 2147483647 h 106"/>
                <a:gd name="T80" fmla="*/ 2147483647 w 91"/>
                <a:gd name="T81" fmla="*/ 2147483647 h 106"/>
                <a:gd name="T82" fmla="*/ 2147483647 w 91"/>
                <a:gd name="T83" fmla="*/ 2147483647 h 106"/>
                <a:gd name="T84" fmla="*/ 2147483647 w 91"/>
                <a:gd name="T85" fmla="*/ 2147483647 h 106"/>
                <a:gd name="T86" fmla="*/ 2147483647 w 91"/>
                <a:gd name="T87" fmla="*/ 2147483647 h 106"/>
                <a:gd name="T88" fmla="*/ 2147483647 w 91"/>
                <a:gd name="T89" fmla="*/ 2147483647 h 106"/>
                <a:gd name="T90" fmla="*/ 2147483647 w 91"/>
                <a:gd name="T91" fmla="*/ 2147483647 h 106"/>
                <a:gd name="T92" fmla="*/ 2147483647 w 91"/>
                <a:gd name="T93" fmla="*/ 2147483647 h 106"/>
                <a:gd name="T94" fmla="*/ 2147483647 w 91"/>
                <a:gd name="T95" fmla="*/ 2147483647 h 106"/>
                <a:gd name="T96" fmla="*/ 2147483647 w 91"/>
                <a:gd name="T97" fmla="*/ 2147483647 h 106"/>
                <a:gd name="T98" fmla="*/ 0 w 91"/>
                <a:gd name="T99" fmla="*/ 2147483647 h 106"/>
                <a:gd name="T100" fmla="*/ 2147483647 w 91"/>
                <a:gd name="T101" fmla="*/ 2147483647 h 106"/>
                <a:gd name="T102" fmla="*/ 2147483647 w 91"/>
                <a:gd name="T103" fmla="*/ 2147483647 h 106"/>
                <a:gd name="T104" fmla="*/ 2147483647 w 91"/>
                <a:gd name="T105" fmla="*/ 2147483647 h 106"/>
                <a:gd name="T106" fmla="*/ 2147483647 w 91"/>
                <a:gd name="T107" fmla="*/ 2147483647 h 10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91"/>
                <a:gd name="T163" fmla="*/ 0 h 106"/>
                <a:gd name="T164" fmla="*/ 91 w 91"/>
                <a:gd name="T165" fmla="*/ 106 h 10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91" h="106">
                  <a:moveTo>
                    <a:pt x="78" y="106"/>
                  </a:moveTo>
                  <a:lnTo>
                    <a:pt x="91" y="10"/>
                  </a:lnTo>
                  <a:lnTo>
                    <a:pt x="25" y="0"/>
                  </a:lnTo>
                  <a:lnTo>
                    <a:pt x="23" y="9"/>
                  </a:lnTo>
                  <a:lnTo>
                    <a:pt x="21" y="16"/>
                  </a:lnTo>
                  <a:lnTo>
                    <a:pt x="19" y="16"/>
                  </a:lnTo>
                  <a:lnTo>
                    <a:pt x="18" y="15"/>
                  </a:lnTo>
                  <a:lnTo>
                    <a:pt x="18" y="14"/>
                  </a:lnTo>
                  <a:lnTo>
                    <a:pt x="17" y="13"/>
                  </a:lnTo>
                  <a:lnTo>
                    <a:pt x="15" y="13"/>
                  </a:lnTo>
                  <a:lnTo>
                    <a:pt x="12" y="13"/>
                  </a:lnTo>
                  <a:lnTo>
                    <a:pt x="12" y="14"/>
                  </a:lnTo>
                  <a:lnTo>
                    <a:pt x="12" y="17"/>
                  </a:lnTo>
                  <a:lnTo>
                    <a:pt x="12" y="25"/>
                  </a:lnTo>
                  <a:lnTo>
                    <a:pt x="12" y="26"/>
                  </a:lnTo>
                  <a:lnTo>
                    <a:pt x="11" y="30"/>
                  </a:lnTo>
                  <a:lnTo>
                    <a:pt x="11" y="31"/>
                  </a:lnTo>
                  <a:lnTo>
                    <a:pt x="11" y="32"/>
                  </a:lnTo>
                  <a:lnTo>
                    <a:pt x="11" y="34"/>
                  </a:lnTo>
                  <a:lnTo>
                    <a:pt x="11" y="35"/>
                  </a:lnTo>
                  <a:lnTo>
                    <a:pt x="11" y="36"/>
                  </a:lnTo>
                  <a:lnTo>
                    <a:pt x="12" y="38"/>
                  </a:lnTo>
                  <a:lnTo>
                    <a:pt x="12" y="39"/>
                  </a:lnTo>
                  <a:lnTo>
                    <a:pt x="12" y="41"/>
                  </a:lnTo>
                  <a:lnTo>
                    <a:pt x="13" y="43"/>
                  </a:lnTo>
                  <a:lnTo>
                    <a:pt x="14" y="44"/>
                  </a:lnTo>
                  <a:lnTo>
                    <a:pt x="15" y="46"/>
                  </a:lnTo>
                  <a:lnTo>
                    <a:pt x="14" y="46"/>
                  </a:lnTo>
                  <a:lnTo>
                    <a:pt x="12" y="47"/>
                  </a:lnTo>
                  <a:lnTo>
                    <a:pt x="10" y="48"/>
                  </a:lnTo>
                  <a:lnTo>
                    <a:pt x="9" y="50"/>
                  </a:lnTo>
                  <a:lnTo>
                    <a:pt x="7" y="55"/>
                  </a:lnTo>
                  <a:lnTo>
                    <a:pt x="5" y="58"/>
                  </a:lnTo>
                  <a:lnTo>
                    <a:pt x="3" y="58"/>
                  </a:lnTo>
                  <a:lnTo>
                    <a:pt x="3" y="59"/>
                  </a:lnTo>
                  <a:lnTo>
                    <a:pt x="4" y="60"/>
                  </a:lnTo>
                  <a:lnTo>
                    <a:pt x="3" y="61"/>
                  </a:lnTo>
                  <a:lnTo>
                    <a:pt x="3" y="63"/>
                  </a:lnTo>
                  <a:lnTo>
                    <a:pt x="3" y="64"/>
                  </a:lnTo>
                  <a:lnTo>
                    <a:pt x="5" y="66"/>
                  </a:lnTo>
                  <a:lnTo>
                    <a:pt x="6" y="67"/>
                  </a:lnTo>
                  <a:lnTo>
                    <a:pt x="5" y="67"/>
                  </a:lnTo>
                  <a:lnTo>
                    <a:pt x="5" y="69"/>
                  </a:lnTo>
                  <a:lnTo>
                    <a:pt x="4" y="70"/>
                  </a:lnTo>
                  <a:lnTo>
                    <a:pt x="3" y="70"/>
                  </a:lnTo>
                  <a:lnTo>
                    <a:pt x="1" y="69"/>
                  </a:lnTo>
                  <a:lnTo>
                    <a:pt x="0" y="73"/>
                  </a:lnTo>
                  <a:lnTo>
                    <a:pt x="49" y="102"/>
                  </a:lnTo>
                  <a:lnTo>
                    <a:pt x="78" y="106"/>
                  </a:lnTo>
                  <a:close/>
                </a:path>
              </a:pathLst>
            </a:custGeom>
            <a:solidFill>
              <a:srgbClr val="6987EB"/>
            </a:solidFill>
            <a:ln w="12700" cmpd="sng">
              <a:solidFill>
                <a:schemeClr val="tx1"/>
              </a:solidFill>
              <a:prstDash val="solid"/>
              <a:round/>
              <a:headEnd/>
              <a:tailEnd/>
            </a:ln>
          </p:spPr>
          <p:txBody>
            <a:bodyPr/>
            <a:lstStyle/>
            <a:p>
              <a:pPr algn="ctr"/>
              <a:endParaRPr lang="en-US"/>
            </a:p>
          </p:txBody>
        </p:sp>
        <p:sp>
          <p:nvSpPr>
            <p:cNvPr id="32812" name="Freeform 51"/>
            <p:cNvSpPr>
              <a:spLocks/>
            </p:cNvSpPr>
            <p:nvPr/>
          </p:nvSpPr>
          <p:spPr bwMode="auto">
            <a:xfrm>
              <a:off x="3265" y="1248"/>
              <a:ext cx="455" cy="487"/>
            </a:xfrm>
            <a:custGeom>
              <a:avLst/>
              <a:gdLst>
                <a:gd name="T0" fmla="*/ 2147483647 w 89"/>
                <a:gd name="T1" fmla="*/ 2147483647 h 100"/>
                <a:gd name="T2" fmla="*/ 2147483647 w 89"/>
                <a:gd name="T3" fmla="*/ 2147483647 h 100"/>
                <a:gd name="T4" fmla="*/ 2147483647 w 89"/>
                <a:gd name="T5" fmla="*/ 2147483647 h 100"/>
                <a:gd name="T6" fmla="*/ 2147483647 w 89"/>
                <a:gd name="T7" fmla="*/ 2147483647 h 100"/>
                <a:gd name="T8" fmla="*/ 2147483647 w 89"/>
                <a:gd name="T9" fmla="*/ 2147483647 h 100"/>
                <a:gd name="T10" fmla="*/ 2147483647 w 89"/>
                <a:gd name="T11" fmla="*/ 2147483647 h 100"/>
                <a:gd name="T12" fmla="*/ 2147483647 w 89"/>
                <a:gd name="T13" fmla="*/ 2147483647 h 100"/>
                <a:gd name="T14" fmla="*/ 2147483647 w 89"/>
                <a:gd name="T15" fmla="*/ 2147483647 h 100"/>
                <a:gd name="T16" fmla="*/ 0 w 89"/>
                <a:gd name="T17" fmla="*/ 2147483647 h 100"/>
                <a:gd name="T18" fmla="*/ 2147483647 w 89"/>
                <a:gd name="T19" fmla="*/ 2147483647 h 100"/>
                <a:gd name="T20" fmla="*/ 0 w 89"/>
                <a:gd name="T21" fmla="*/ 2147483647 h 100"/>
                <a:gd name="T22" fmla="*/ 2147483647 w 89"/>
                <a:gd name="T23" fmla="*/ 2147483647 h 100"/>
                <a:gd name="T24" fmla="*/ 2147483647 w 89"/>
                <a:gd name="T25" fmla="*/ 2147483647 h 100"/>
                <a:gd name="T26" fmla="*/ 2147483647 w 89"/>
                <a:gd name="T27" fmla="*/ 2147483647 h 100"/>
                <a:gd name="T28" fmla="*/ 2147483647 w 89"/>
                <a:gd name="T29" fmla="*/ 2147483647 h 100"/>
                <a:gd name="T30" fmla="*/ 2147483647 w 89"/>
                <a:gd name="T31" fmla="*/ 2147483647 h 100"/>
                <a:gd name="T32" fmla="*/ 2147483647 w 89"/>
                <a:gd name="T33" fmla="*/ 2147483647 h 100"/>
                <a:gd name="T34" fmla="*/ 2147483647 w 89"/>
                <a:gd name="T35" fmla="*/ 2147483647 h 100"/>
                <a:gd name="T36" fmla="*/ 2147483647 w 89"/>
                <a:gd name="T37" fmla="*/ 2147483647 h 100"/>
                <a:gd name="T38" fmla="*/ 2147483647 w 89"/>
                <a:gd name="T39" fmla="*/ 2147483647 h 100"/>
                <a:gd name="T40" fmla="*/ 2147483647 w 89"/>
                <a:gd name="T41" fmla="*/ 2147483647 h 100"/>
                <a:gd name="T42" fmla="*/ 2147483647 w 89"/>
                <a:gd name="T43" fmla="*/ 2147483647 h 100"/>
                <a:gd name="T44" fmla="*/ 2147483647 w 89"/>
                <a:gd name="T45" fmla="*/ 2147483647 h 100"/>
                <a:gd name="T46" fmla="*/ 2147483647 w 89"/>
                <a:gd name="T47" fmla="*/ 2147483647 h 100"/>
                <a:gd name="T48" fmla="*/ 2147483647 w 89"/>
                <a:gd name="T49" fmla="*/ 2147483647 h 100"/>
                <a:gd name="T50" fmla="*/ 2147483647 w 89"/>
                <a:gd name="T51" fmla="*/ 2147483647 h 100"/>
                <a:gd name="T52" fmla="*/ 2147483647 w 89"/>
                <a:gd name="T53" fmla="*/ 2147483647 h 100"/>
                <a:gd name="T54" fmla="*/ 2147483647 w 89"/>
                <a:gd name="T55" fmla="*/ 2147483647 h 100"/>
                <a:gd name="T56" fmla="*/ 2147483647 w 89"/>
                <a:gd name="T57" fmla="*/ 2147483647 h 100"/>
                <a:gd name="T58" fmla="*/ 2147483647 w 89"/>
                <a:gd name="T59" fmla="*/ 2147483647 h 100"/>
                <a:gd name="T60" fmla="*/ 2147483647 w 89"/>
                <a:gd name="T61" fmla="*/ 2147483647 h 100"/>
                <a:gd name="T62" fmla="*/ 2147483647 w 89"/>
                <a:gd name="T63" fmla="*/ 2147483647 h 100"/>
                <a:gd name="T64" fmla="*/ 2147483647 w 89"/>
                <a:gd name="T65" fmla="*/ 2147483647 h 100"/>
                <a:gd name="T66" fmla="*/ 2147483647 w 89"/>
                <a:gd name="T67" fmla="*/ 2147483647 h 100"/>
                <a:gd name="T68" fmla="*/ 2147483647 w 89"/>
                <a:gd name="T69" fmla="*/ 2147483647 h 100"/>
                <a:gd name="T70" fmla="*/ 2147483647 w 89"/>
                <a:gd name="T71" fmla="*/ 2147483647 h 100"/>
                <a:gd name="T72" fmla="*/ 2147483647 w 89"/>
                <a:gd name="T73" fmla="*/ 2147483647 h 100"/>
                <a:gd name="T74" fmla="*/ 2147483647 w 89"/>
                <a:gd name="T75" fmla="*/ 2147483647 h 100"/>
                <a:gd name="T76" fmla="*/ 2147483647 w 89"/>
                <a:gd name="T77" fmla="*/ 2147483647 h 100"/>
                <a:gd name="T78" fmla="*/ 2147483647 w 89"/>
                <a:gd name="T79" fmla="*/ 2147483647 h 100"/>
                <a:gd name="T80" fmla="*/ 2147483647 w 89"/>
                <a:gd name="T81" fmla="*/ 2147483647 h 100"/>
                <a:gd name="T82" fmla="*/ 2147483647 w 89"/>
                <a:gd name="T83" fmla="*/ 2147483647 h 100"/>
                <a:gd name="T84" fmla="*/ 2147483647 w 89"/>
                <a:gd name="T85" fmla="*/ 2147483647 h 100"/>
                <a:gd name="T86" fmla="*/ 2147483647 w 89"/>
                <a:gd name="T87" fmla="*/ 2147483647 h 100"/>
                <a:gd name="T88" fmla="*/ 2147483647 w 89"/>
                <a:gd name="T89" fmla="*/ 2147483647 h 100"/>
                <a:gd name="T90" fmla="*/ 2147483647 w 89"/>
                <a:gd name="T91" fmla="*/ 2147483647 h 100"/>
                <a:gd name="T92" fmla="*/ 2147483647 w 89"/>
                <a:gd name="T93" fmla="*/ 2147483647 h 100"/>
                <a:gd name="T94" fmla="*/ 2147483647 w 89"/>
                <a:gd name="T95" fmla="*/ 2147483647 h 100"/>
                <a:gd name="T96" fmla="*/ 2147483647 w 89"/>
                <a:gd name="T97" fmla="*/ 2147483647 h 100"/>
                <a:gd name="T98" fmla="*/ 2147483647 w 89"/>
                <a:gd name="T99" fmla="*/ 2147483647 h 100"/>
                <a:gd name="T100" fmla="*/ 2147483647 w 89"/>
                <a:gd name="T101" fmla="*/ 2147483647 h 100"/>
                <a:gd name="T102" fmla="*/ 2147483647 w 89"/>
                <a:gd name="T103" fmla="*/ 2147483647 h 100"/>
                <a:gd name="T104" fmla="*/ 2147483647 w 89"/>
                <a:gd name="T105" fmla="*/ 2147483647 h 1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9"/>
                <a:gd name="T160" fmla="*/ 0 h 100"/>
                <a:gd name="T161" fmla="*/ 89 w 89"/>
                <a:gd name="T162" fmla="*/ 100 h 10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9" h="100">
                  <a:moveTo>
                    <a:pt x="8" y="100"/>
                  </a:moveTo>
                  <a:lnTo>
                    <a:pt x="8" y="69"/>
                  </a:lnTo>
                  <a:lnTo>
                    <a:pt x="4" y="65"/>
                  </a:lnTo>
                  <a:lnTo>
                    <a:pt x="4" y="64"/>
                  </a:lnTo>
                  <a:lnTo>
                    <a:pt x="6" y="61"/>
                  </a:lnTo>
                  <a:lnTo>
                    <a:pt x="7" y="60"/>
                  </a:lnTo>
                  <a:lnTo>
                    <a:pt x="7" y="58"/>
                  </a:lnTo>
                  <a:lnTo>
                    <a:pt x="7" y="56"/>
                  </a:lnTo>
                  <a:lnTo>
                    <a:pt x="7" y="54"/>
                  </a:lnTo>
                  <a:lnTo>
                    <a:pt x="5" y="47"/>
                  </a:lnTo>
                  <a:lnTo>
                    <a:pt x="5" y="46"/>
                  </a:lnTo>
                  <a:lnTo>
                    <a:pt x="5" y="43"/>
                  </a:lnTo>
                  <a:lnTo>
                    <a:pt x="4" y="41"/>
                  </a:lnTo>
                  <a:lnTo>
                    <a:pt x="4" y="33"/>
                  </a:lnTo>
                  <a:lnTo>
                    <a:pt x="3" y="28"/>
                  </a:lnTo>
                  <a:lnTo>
                    <a:pt x="2" y="26"/>
                  </a:lnTo>
                  <a:lnTo>
                    <a:pt x="0" y="21"/>
                  </a:lnTo>
                  <a:lnTo>
                    <a:pt x="0" y="16"/>
                  </a:lnTo>
                  <a:lnTo>
                    <a:pt x="1" y="13"/>
                  </a:lnTo>
                  <a:lnTo>
                    <a:pt x="1" y="12"/>
                  </a:lnTo>
                  <a:lnTo>
                    <a:pt x="0" y="8"/>
                  </a:lnTo>
                  <a:lnTo>
                    <a:pt x="0" y="7"/>
                  </a:lnTo>
                  <a:lnTo>
                    <a:pt x="23" y="7"/>
                  </a:lnTo>
                  <a:lnTo>
                    <a:pt x="23" y="3"/>
                  </a:lnTo>
                  <a:lnTo>
                    <a:pt x="23" y="0"/>
                  </a:lnTo>
                  <a:lnTo>
                    <a:pt x="25" y="1"/>
                  </a:lnTo>
                  <a:lnTo>
                    <a:pt x="27" y="2"/>
                  </a:lnTo>
                  <a:lnTo>
                    <a:pt x="28" y="5"/>
                  </a:lnTo>
                  <a:lnTo>
                    <a:pt x="28" y="8"/>
                  </a:lnTo>
                  <a:lnTo>
                    <a:pt x="28" y="10"/>
                  </a:lnTo>
                  <a:lnTo>
                    <a:pt x="31" y="12"/>
                  </a:lnTo>
                  <a:lnTo>
                    <a:pt x="32" y="12"/>
                  </a:lnTo>
                  <a:lnTo>
                    <a:pt x="33" y="12"/>
                  </a:lnTo>
                  <a:lnTo>
                    <a:pt x="34" y="13"/>
                  </a:lnTo>
                  <a:lnTo>
                    <a:pt x="36" y="13"/>
                  </a:lnTo>
                  <a:lnTo>
                    <a:pt x="38" y="13"/>
                  </a:lnTo>
                  <a:lnTo>
                    <a:pt x="39" y="14"/>
                  </a:lnTo>
                  <a:lnTo>
                    <a:pt x="42" y="14"/>
                  </a:lnTo>
                  <a:lnTo>
                    <a:pt x="43" y="13"/>
                  </a:lnTo>
                  <a:lnTo>
                    <a:pt x="48" y="13"/>
                  </a:lnTo>
                  <a:lnTo>
                    <a:pt x="51" y="14"/>
                  </a:lnTo>
                  <a:lnTo>
                    <a:pt x="52" y="14"/>
                  </a:lnTo>
                  <a:lnTo>
                    <a:pt x="52" y="15"/>
                  </a:lnTo>
                  <a:lnTo>
                    <a:pt x="53" y="15"/>
                  </a:lnTo>
                  <a:lnTo>
                    <a:pt x="54" y="16"/>
                  </a:lnTo>
                  <a:lnTo>
                    <a:pt x="54" y="18"/>
                  </a:lnTo>
                  <a:lnTo>
                    <a:pt x="55" y="19"/>
                  </a:lnTo>
                  <a:lnTo>
                    <a:pt x="57" y="17"/>
                  </a:lnTo>
                  <a:lnTo>
                    <a:pt x="59" y="17"/>
                  </a:lnTo>
                  <a:lnTo>
                    <a:pt x="60" y="19"/>
                  </a:lnTo>
                  <a:lnTo>
                    <a:pt x="62" y="19"/>
                  </a:lnTo>
                  <a:lnTo>
                    <a:pt x="63" y="20"/>
                  </a:lnTo>
                  <a:lnTo>
                    <a:pt x="64" y="21"/>
                  </a:lnTo>
                  <a:lnTo>
                    <a:pt x="66" y="21"/>
                  </a:lnTo>
                  <a:lnTo>
                    <a:pt x="68" y="21"/>
                  </a:lnTo>
                  <a:lnTo>
                    <a:pt x="72" y="18"/>
                  </a:lnTo>
                  <a:lnTo>
                    <a:pt x="73" y="18"/>
                  </a:lnTo>
                  <a:lnTo>
                    <a:pt x="74" y="20"/>
                  </a:lnTo>
                  <a:lnTo>
                    <a:pt x="81" y="20"/>
                  </a:lnTo>
                  <a:lnTo>
                    <a:pt x="82" y="20"/>
                  </a:lnTo>
                  <a:lnTo>
                    <a:pt x="83" y="20"/>
                  </a:lnTo>
                  <a:lnTo>
                    <a:pt x="84" y="22"/>
                  </a:lnTo>
                  <a:lnTo>
                    <a:pt x="86" y="21"/>
                  </a:lnTo>
                  <a:lnTo>
                    <a:pt x="89" y="21"/>
                  </a:lnTo>
                  <a:lnTo>
                    <a:pt x="87" y="22"/>
                  </a:lnTo>
                  <a:lnTo>
                    <a:pt x="83" y="25"/>
                  </a:lnTo>
                  <a:lnTo>
                    <a:pt x="81" y="25"/>
                  </a:lnTo>
                  <a:lnTo>
                    <a:pt x="79" y="26"/>
                  </a:lnTo>
                  <a:lnTo>
                    <a:pt x="78" y="28"/>
                  </a:lnTo>
                  <a:lnTo>
                    <a:pt x="74" y="29"/>
                  </a:lnTo>
                  <a:lnTo>
                    <a:pt x="73" y="30"/>
                  </a:lnTo>
                  <a:lnTo>
                    <a:pt x="67" y="36"/>
                  </a:lnTo>
                  <a:lnTo>
                    <a:pt x="59" y="44"/>
                  </a:lnTo>
                  <a:lnTo>
                    <a:pt x="58" y="45"/>
                  </a:lnTo>
                  <a:lnTo>
                    <a:pt x="57" y="46"/>
                  </a:lnTo>
                  <a:lnTo>
                    <a:pt x="58" y="55"/>
                  </a:lnTo>
                  <a:lnTo>
                    <a:pt x="57" y="56"/>
                  </a:lnTo>
                  <a:lnTo>
                    <a:pt x="56" y="56"/>
                  </a:lnTo>
                  <a:lnTo>
                    <a:pt x="52" y="59"/>
                  </a:lnTo>
                  <a:lnTo>
                    <a:pt x="52" y="61"/>
                  </a:lnTo>
                  <a:lnTo>
                    <a:pt x="51" y="64"/>
                  </a:lnTo>
                  <a:lnTo>
                    <a:pt x="52" y="65"/>
                  </a:lnTo>
                  <a:lnTo>
                    <a:pt x="54" y="67"/>
                  </a:lnTo>
                  <a:lnTo>
                    <a:pt x="53" y="69"/>
                  </a:lnTo>
                  <a:lnTo>
                    <a:pt x="53" y="70"/>
                  </a:lnTo>
                  <a:lnTo>
                    <a:pt x="52" y="73"/>
                  </a:lnTo>
                  <a:lnTo>
                    <a:pt x="52" y="78"/>
                  </a:lnTo>
                  <a:lnTo>
                    <a:pt x="53" y="79"/>
                  </a:lnTo>
                  <a:lnTo>
                    <a:pt x="54" y="80"/>
                  </a:lnTo>
                  <a:lnTo>
                    <a:pt x="55" y="80"/>
                  </a:lnTo>
                  <a:lnTo>
                    <a:pt x="58" y="81"/>
                  </a:lnTo>
                  <a:lnTo>
                    <a:pt x="59" y="82"/>
                  </a:lnTo>
                  <a:lnTo>
                    <a:pt x="59" y="83"/>
                  </a:lnTo>
                  <a:lnTo>
                    <a:pt x="63" y="84"/>
                  </a:lnTo>
                  <a:lnTo>
                    <a:pt x="64" y="87"/>
                  </a:lnTo>
                  <a:lnTo>
                    <a:pt x="68" y="89"/>
                  </a:lnTo>
                  <a:lnTo>
                    <a:pt x="72" y="92"/>
                  </a:lnTo>
                  <a:lnTo>
                    <a:pt x="72" y="93"/>
                  </a:lnTo>
                  <a:lnTo>
                    <a:pt x="72" y="95"/>
                  </a:lnTo>
                  <a:lnTo>
                    <a:pt x="72" y="98"/>
                  </a:lnTo>
                  <a:lnTo>
                    <a:pt x="8" y="100"/>
                  </a:lnTo>
                  <a:close/>
                </a:path>
              </a:pathLst>
            </a:custGeom>
            <a:solidFill>
              <a:srgbClr val="0000A0"/>
            </a:solidFill>
            <a:ln w="12700" cmpd="sng">
              <a:solidFill>
                <a:schemeClr val="tx1"/>
              </a:solidFill>
              <a:prstDash val="solid"/>
              <a:round/>
              <a:headEnd/>
              <a:tailEnd/>
            </a:ln>
          </p:spPr>
          <p:txBody>
            <a:bodyPr/>
            <a:lstStyle/>
            <a:p>
              <a:pPr algn="ctr"/>
              <a:endParaRPr lang="en-US"/>
            </a:p>
          </p:txBody>
        </p:sp>
        <p:sp>
          <p:nvSpPr>
            <p:cNvPr id="32813" name="Freeform 52"/>
            <p:cNvSpPr>
              <a:spLocks/>
            </p:cNvSpPr>
            <p:nvPr/>
          </p:nvSpPr>
          <p:spPr bwMode="auto">
            <a:xfrm>
              <a:off x="3474" y="2604"/>
              <a:ext cx="395" cy="322"/>
            </a:xfrm>
            <a:custGeom>
              <a:avLst/>
              <a:gdLst>
                <a:gd name="T0" fmla="*/ 2147483647 w 77"/>
                <a:gd name="T1" fmla="*/ 2147483647 h 66"/>
                <a:gd name="T2" fmla="*/ 2147483647 w 77"/>
                <a:gd name="T3" fmla="*/ 2147483647 h 66"/>
                <a:gd name="T4" fmla="*/ 2147483647 w 77"/>
                <a:gd name="T5" fmla="*/ 2147483647 h 66"/>
                <a:gd name="T6" fmla="*/ 2147483647 w 77"/>
                <a:gd name="T7" fmla="*/ 2147483647 h 66"/>
                <a:gd name="T8" fmla="*/ 2147483647 w 77"/>
                <a:gd name="T9" fmla="*/ 2147483647 h 66"/>
                <a:gd name="T10" fmla="*/ 2147483647 w 77"/>
                <a:gd name="T11" fmla="*/ 2147483647 h 66"/>
                <a:gd name="T12" fmla="*/ 2147483647 w 77"/>
                <a:gd name="T13" fmla="*/ 2147483647 h 66"/>
                <a:gd name="T14" fmla="*/ 2147483647 w 77"/>
                <a:gd name="T15" fmla="*/ 2147483647 h 66"/>
                <a:gd name="T16" fmla="*/ 2147483647 w 77"/>
                <a:gd name="T17" fmla="*/ 2147483647 h 66"/>
                <a:gd name="T18" fmla="*/ 2147483647 w 77"/>
                <a:gd name="T19" fmla="*/ 2147483647 h 66"/>
                <a:gd name="T20" fmla="*/ 2147483647 w 77"/>
                <a:gd name="T21" fmla="*/ 2147483647 h 66"/>
                <a:gd name="T22" fmla="*/ 2147483647 w 77"/>
                <a:gd name="T23" fmla="*/ 2147483647 h 66"/>
                <a:gd name="T24" fmla="*/ 2147483647 w 77"/>
                <a:gd name="T25" fmla="*/ 2147483647 h 66"/>
                <a:gd name="T26" fmla="*/ 2147483647 w 77"/>
                <a:gd name="T27" fmla="*/ 2147483647 h 66"/>
                <a:gd name="T28" fmla="*/ 2147483647 w 77"/>
                <a:gd name="T29" fmla="*/ 2147483647 h 66"/>
                <a:gd name="T30" fmla="*/ 2147483647 w 77"/>
                <a:gd name="T31" fmla="*/ 2147483647 h 66"/>
                <a:gd name="T32" fmla="*/ 2147483647 w 77"/>
                <a:gd name="T33" fmla="*/ 2147483647 h 66"/>
                <a:gd name="T34" fmla="*/ 2147483647 w 77"/>
                <a:gd name="T35" fmla="*/ 2147483647 h 66"/>
                <a:gd name="T36" fmla="*/ 2147483647 w 77"/>
                <a:gd name="T37" fmla="*/ 2147483647 h 66"/>
                <a:gd name="T38" fmla="*/ 2147483647 w 77"/>
                <a:gd name="T39" fmla="*/ 2147483647 h 66"/>
                <a:gd name="T40" fmla="*/ 2147483647 w 77"/>
                <a:gd name="T41" fmla="*/ 2147483647 h 66"/>
                <a:gd name="T42" fmla="*/ 2147483647 w 77"/>
                <a:gd name="T43" fmla="*/ 2147483647 h 66"/>
                <a:gd name="T44" fmla="*/ 2147483647 w 77"/>
                <a:gd name="T45" fmla="*/ 2147483647 h 66"/>
                <a:gd name="T46" fmla="*/ 2147483647 w 77"/>
                <a:gd name="T47" fmla="*/ 2147483647 h 66"/>
                <a:gd name="T48" fmla="*/ 2147483647 w 77"/>
                <a:gd name="T49" fmla="*/ 2147483647 h 66"/>
                <a:gd name="T50" fmla="*/ 2147483647 w 77"/>
                <a:gd name="T51" fmla="*/ 2147483647 h 66"/>
                <a:gd name="T52" fmla="*/ 2147483647 w 77"/>
                <a:gd name="T53" fmla="*/ 2147483647 h 66"/>
                <a:gd name="T54" fmla="*/ 2147483647 w 77"/>
                <a:gd name="T55" fmla="*/ 2147483647 h 66"/>
                <a:gd name="T56" fmla="*/ 2147483647 w 77"/>
                <a:gd name="T57" fmla="*/ 2147483647 h 66"/>
                <a:gd name="T58" fmla="*/ 2147483647 w 77"/>
                <a:gd name="T59" fmla="*/ 2147483647 h 66"/>
                <a:gd name="T60" fmla="*/ 2147483647 w 77"/>
                <a:gd name="T61" fmla="*/ 2147483647 h 66"/>
                <a:gd name="T62" fmla="*/ 2147483647 w 77"/>
                <a:gd name="T63" fmla="*/ 2147483647 h 66"/>
                <a:gd name="T64" fmla="*/ 2147483647 w 77"/>
                <a:gd name="T65" fmla="*/ 2147483647 h 66"/>
                <a:gd name="T66" fmla="*/ 2147483647 w 77"/>
                <a:gd name="T67" fmla="*/ 2147483647 h 66"/>
                <a:gd name="T68" fmla="*/ 2147483647 w 77"/>
                <a:gd name="T69" fmla="*/ 2147483647 h 66"/>
                <a:gd name="T70" fmla="*/ 2147483647 w 77"/>
                <a:gd name="T71" fmla="*/ 2147483647 h 66"/>
                <a:gd name="T72" fmla="*/ 2147483647 w 77"/>
                <a:gd name="T73" fmla="*/ 2147483647 h 66"/>
                <a:gd name="T74" fmla="*/ 2147483647 w 77"/>
                <a:gd name="T75" fmla="*/ 2147483647 h 66"/>
                <a:gd name="T76" fmla="*/ 2147483647 w 77"/>
                <a:gd name="T77" fmla="*/ 2147483647 h 66"/>
                <a:gd name="T78" fmla="*/ 2147483647 w 77"/>
                <a:gd name="T79" fmla="*/ 2147483647 h 66"/>
                <a:gd name="T80" fmla="*/ 2147483647 w 77"/>
                <a:gd name="T81" fmla="*/ 2147483647 h 66"/>
                <a:gd name="T82" fmla="*/ 2147483647 w 77"/>
                <a:gd name="T83" fmla="*/ 2147483647 h 66"/>
                <a:gd name="T84" fmla="*/ 0 w 77"/>
                <a:gd name="T85" fmla="*/ 2147483647 h 6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77"/>
                <a:gd name="T130" fmla="*/ 0 h 66"/>
                <a:gd name="T131" fmla="*/ 77 w 77"/>
                <a:gd name="T132" fmla="*/ 66 h 6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77" h="66">
                  <a:moveTo>
                    <a:pt x="0" y="1"/>
                  </a:moveTo>
                  <a:lnTo>
                    <a:pt x="42" y="0"/>
                  </a:lnTo>
                  <a:lnTo>
                    <a:pt x="41" y="1"/>
                  </a:lnTo>
                  <a:lnTo>
                    <a:pt x="43" y="5"/>
                  </a:lnTo>
                  <a:lnTo>
                    <a:pt x="43" y="8"/>
                  </a:lnTo>
                  <a:lnTo>
                    <a:pt x="44" y="10"/>
                  </a:lnTo>
                  <a:lnTo>
                    <a:pt x="45" y="11"/>
                  </a:lnTo>
                  <a:lnTo>
                    <a:pt x="45" y="12"/>
                  </a:lnTo>
                  <a:lnTo>
                    <a:pt x="43" y="13"/>
                  </a:lnTo>
                  <a:lnTo>
                    <a:pt x="43" y="14"/>
                  </a:lnTo>
                  <a:lnTo>
                    <a:pt x="42" y="17"/>
                  </a:lnTo>
                  <a:lnTo>
                    <a:pt x="40" y="22"/>
                  </a:lnTo>
                  <a:lnTo>
                    <a:pt x="37" y="29"/>
                  </a:lnTo>
                  <a:lnTo>
                    <a:pt x="37" y="34"/>
                  </a:lnTo>
                  <a:lnTo>
                    <a:pt x="64" y="33"/>
                  </a:lnTo>
                  <a:lnTo>
                    <a:pt x="64" y="34"/>
                  </a:lnTo>
                  <a:lnTo>
                    <a:pt x="63" y="36"/>
                  </a:lnTo>
                  <a:lnTo>
                    <a:pt x="64" y="40"/>
                  </a:lnTo>
                  <a:lnTo>
                    <a:pt x="66" y="43"/>
                  </a:lnTo>
                  <a:lnTo>
                    <a:pt x="67" y="46"/>
                  </a:lnTo>
                  <a:lnTo>
                    <a:pt x="63" y="45"/>
                  </a:lnTo>
                  <a:lnTo>
                    <a:pt x="60" y="44"/>
                  </a:lnTo>
                  <a:lnTo>
                    <a:pt x="59" y="43"/>
                  </a:lnTo>
                  <a:lnTo>
                    <a:pt x="58" y="44"/>
                  </a:lnTo>
                  <a:lnTo>
                    <a:pt x="55" y="46"/>
                  </a:lnTo>
                  <a:lnTo>
                    <a:pt x="55" y="48"/>
                  </a:lnTo>
                  <a:lnTo>
                    <a:pt x="56" y="49"/>
                  </a:lnTo>
                  <a:lnTo>
                    <a:pt x="58" y="49"/>
                  </a:lnTo>
                  <a:lnTo>
                    <a:pt x="60" y="49"/>
                  </a:lnTo>
                  <a:lnTo>
                    <a:pt x="62" y="48"/>
                  </a:lnTo>
                  <a:lnTo>
                    <a:pt x="63" y="47"/>
                  </a:lnTo>
                  <a:lnTo>
                    <a:pt x="65" y="47"/>
                  </a:lnTo>
                  <a:lnTo>
                    <a:pt x="66" y="47"/>
                  </a:lnTo>
                  <a:lnTo>
                    <a:pt x="66" y="48"/>
                  </a:lnTo>
                  <a:lnTo>
                    <a:pt x="65" y="48"/>
                  </a:lnTo>
                  <a:lnTo>
                    <a:pt x="64" y="49"/>
                  </a:lnTo>
                  <a:lnTo>
                    <a:pt x="65" y="50"/>
                  </a:lnTo>
                  <a:lnTo>
                    <a:pt x="66" y="51"/>
                  </a:lnTo>
                  <a:lnTo>
                    <a:pt x="67" y="51"/>
                  </a:lnTo>
                  <a:lnTo>
                    <a:pt x="68" y="49"/>
                  </a:lnTo>
                  <a:lnTo>
                    <a:pt x="71" y="47"/>
                  </a:lnTo>
                  <a:lnTo>
                    <a:pt x="72" y="47"/>
                  </a:lnTo>
                  <a:lnTo>
                    <a:pt x="73" y="47"/>
                  </a:lnTo>
                  <a:lnTo>
                    <a:pt x="74" y="48"/>
                  </a:lnTo>
                  <a:lnTo>
                    <a:pt x="73" y="49"/>
                  </a:lnTo>
                  <a:lnTo>
                    <a:pt x="74" y="50"/>
                  </a:lnTo>
                  <a:lnTo>
                    <a:pt x="73" y="51"/>
                  </a:lnTo>
                  <a:lnTo>
                    <a:pt x="72" y="51"/>
                  </a:lnTo>
                  <a:lnTo>
                    <a:pt x="70" y="54"/>
                  </a:lnTo>
                  <a:lnTo>
                    <a:pt x="68" y="56"/>
                  </a:lnTo>
                  <a:lnTo>
                    <a:pt x="68" y="57"/>
                  </a:lnTo>
                  <a:lnTo>
                    <a:pt x="68" y="59"/>
                  </a:lnTo>
                  <a:lnTo>
                    <a:pt x="71" y="60"/>
                  </a:lnTo>
                  <a:lnTo>
                    <a:pt x="76" y="62"/>
                  </a:lnTo>
                  <a:lnTo>
                    <a:pt x="77" y="63"/>
                  </a:lnTo>
                  <a:lnTo>
                    <a:pt x="77" y="65"/>
                  </a:lnTo>
                  <a:lnTo>
                    <a:pt x="76" y="65"/>
                  </a:lnTo>
                  <a:lnTo>
                    <a:pt x="72" y="66"/>
                  </a:lnTo>
                  <a:lnTo>
                    <a:pt x="71" y="63"/>
                  </a:lnTo>
                  <a:lnTo>
                    <a:pt x="69" y="62"/>
                  </a:lnTo>
                  <a:lnTo>
                    <a:pt x="65" y="61"/>
                  </a:lnTo>
                  <a:lnTo>
                    <a:pt x="64" y="59"/>
                  </a:lnTo>
                  <a:lnTo>
                    <a:pt x="63" y="59"/>
                  </a:lnTo>
                  <a:lnTo>
                    <a:pt x="62" y="59"/>
                  </a:lnTo>
                  <a:lnTo>
                    <a:pt x="61" y="62"/>
                  </a:lnTo>
                  <a:lnTo>
                    <a:pt x="62" y="63"/>
                  </a:lnTo>
                  <a:lnTo>
                    <a:pt x="60" y="65"/>
                  </a:lnTo>
                  <a:lnTo>
                    <a:pt x="59" y="65"/>
                  </a:lnTo>
                  <a:lnTo>
                    <a:pt x="58" y="63"/>
                  </a:lnTo>
                  <a:lnTo>
                    <a:pt x="57" y="63"/>
                  </a:lnTo>
                  <a:lnTo>
                    <a:pt x="55" y="63"/>
                  </a:lnTo>
                  <a:lnTo>
                    <a:pt x="54" y="63"/>
                  </a:lnTo>
                  <a:lnTo>
                    <a:pt x="52" y="65"/>
                  </a:lnTo>
                  <a:lnTo>
                    <a:pt x="50" y="65"/>
                  </a:lnTo>
                  <a:lnTo>
                    <a:pt x="49" y="64"/>
                  </a:lnTo>
                  <a:lnTo>
                    <a:pt x="47" y="64"/>
                  </a:lnTo>
                  <a:lnTo>
                    <a:pt x="43" y="60"/>
                  </a:lnTo>
                  <a:lnTo>
                    <a:pt x="41" y="59"/>
                  </a:lnTo>
                  <a:lnTo>
                    <a:pt x="39" y="58"/>
                  </a:lnTo>
                  <a:lnTo>
                    <a:pt x="38" y="57"/>
                  </a:lnTo>
                  <a:lnTo>
                    <a:pt x="37" y="57"/>
                  </a:lnTo>
                  <a:lnTo>
                    <a:pt x="37" y="56"/>
                  </a:lnTo>
                  <a:lnTo>
                    <a:pt x="37" y="55"/>
                  </a:lnTo>
                  <a:lnTo>
                    <a:pt x="36" y="56"/>
                  </a:lnTo>
                  <a:lnTo>
                    <a:pt x="34" y="55"/>
                  </a:lnTo>
                  <a:lnTo>
                    <a:pt x="34" y="54"/>
                  </a:lnTo>
                  <a:lnTo>
                    <a:pt x="33" y="54"/>
                  </a:lnTo>
                  <a:lnTo>
                    <a:pt x="30" y="57"/>
                  </a:lnTo>
                  <a:lnTo>
                    <a:pt x="31" y="58"/>
                  </a:lnTo>
                  <a:lnTo>
                    <a:pt x="27" y="59"/>
                  </a:lnTo>
                  <a:lnTo>
                    <a:pt x="19" y="57"/>
                  </a:lnTo>
                  <a:lnTo>
                    <a:pt x="15" y="56"/>
                  </a:lnTo>
                  <a:lnTo>
                    <a:pt x="4" y="57"/>
                  </a:lnTo>
                  <a:lnTo>
                    <a:pt x="4" y="56"/>
                  </a:lnTo>
                  <a:lnTo>
                    <a:pt x="4" y="55"/>
                  </a:lnTo>
                  <a:lnTo>
                    <a:pt x="4" y="54"/>
                  </a:lnTo>
                  <a:lnTo>
                    <a:pt x="5" y="53"/>
                  </a:lnTo>
                  <a:lnTo>
                    <a:pt x="7" y="49"/>
                  </a:lnTo>
                  <a:lnTo>
                    <a:pt x="6" y="47"/>
                  </a:lnTo>
                  <a:lnTo>
                    <a:pt x="6" y="46"/>
                  </a:lnTo>
                  <a:lnTo>
                    <a:pt x="6" y="45"/>
                  </a:lnTo>
                  <a:lnTo>
                    <a:pt x="6" y="44"/>
                  </a:lnTo>
                  <a:lnTo>
                    <a:pt x="6" y="42"/>
                  </a:lnTo>
                  <a:lnTo>
                    <a:pt x="7" y="41"/>
                  </a:lnTo>
                  <a:lnTo>
                    <a:pt x="8" y="40"/>
                  </a:lnTo>
                  <a:lnTo>
                    <a:pt x="9" y="37"/>
                  </a:lnTo>
                  <a:lnTo>
                    <a:pt x="9" y="35"/>
                  </a:lnTo>
                  <a:lnTo>
                    <a:pt x="8" y="32"/>
                  </a:lnTo>
                  <a:lnTo>
                    <a:pt x="7" y="30"/>
                  </a:lnTo>
                  <a:lnTo>
                    <a:pt x="6" y="30"/>
                  </a:lnTo>
                  <a:lnTo>
                    <a:pt x="7" y="29"/>
                  </a:lnTo>
                  <a:lnTo>
                    <a:pt x="6" y="28"/>
                  </a:lnTo>
                  <a:lnTo>
                    <a:pt x="5" y="27"/>
                  </a:lnTo>
                  <a:lnTo>
                    <a:pt x="4" y="26"/>
                  </a:lnTo>
                  <a:lnTo>
                    <a:pt x="4" y="25"/>
                  </a:lnTo>
                  <a:lnTo>
                    <a:pt x="5" y="24"/>
                  </a:lnTo>
                  <a:lnTo>
                    <a:pt x="4" y="21"/>
                  </a:lnTo>
                  <a:lnTo>
                    <a:pt x="1" y="19"/>
                  </a:lnTo>
                  <a:lnTo>
                    <a:pt x="1" y="18"/>
                  </a:lnTo>
                  <a:lnTo>
                    <a:pt x="0" y="1"/>
                  </a:lnTo>
                  <a:close/>
                </a:path>
              </a:pathLst>
            </a:custGeom>
            <a:solidFill>
              <a:srgbClr val="0000A0"/>
            </a:solidFill>
            <a:ln w="12700" cmpd="sng">
              <a:solidFill>
                <a:schemeClr val="tx1"/>
              </a:solidFill>
              <a:prstDash val="solid"/>
              <a:round/>
              <a:headEnd/>
              <a:tailEnd/>
            </a:ln>
          </p:spPr>
          <p:txBody>
            <a:bodyPr/>
            <a:lstStyle/>
            <a:p>
              <a:pPr algn="ctr"/>
              <a:endParaRPr lang="en-US"/>
            </a:p>
          </p:txBody>
        </p:sp>
        <p:sp>
          <p:nvSpPr>
            <p:cNvPr id="32814" name="Freeform 53"/>
            <p:cNvSpPr>
              <a:spLocks/>
            </p:cNvSpPr>
            <p:nvPr/>
          </p:nvSpPr>
          <p:spPr bwMode="auto">
            <a:xfrm>
              <a:off x="3633" y="1799"/>
              <a:ext cx="277" cy="463"/>
            </a:xfrm>
            <a:custGeom>
              <a:avLst/>
              <a:gdLst>
                <a:gd name="T0" fmla="*/ 2147483647 w 54"/>
                <a:gd name="T1" fmla="*/ 2147483647 h 95"/>
                <a:gd name="T2" fmla="*/ 2147483647 w 54"/>
                <a:gd name="T3" fmla="*/ 2147483647 h 95"/>
                <a:gd name="T4" fmla="*/ 2147483647 w 54"/>
                <a:gd name="T5" fmla="*/ 2147483647 h 95"/>
                <a:gd name="T6" fmla="*/ 2147483647 w 54"/>
                <a:gd name="T7" fmla="*/ 2147483647 h 95"/>
                <a:gd name="T8" fmla="*/ 2147483647 w 54"/>
                <a:gd name="T9" fmla="*/ 2147483647 h 95"/>
                <a:gd name="T10" fmla="*/ 2147483647 w 54"/>
                <a:gd name="T11" fmla="*/ 2147483647 h 95"/>
                <a:gd name="T12" fmla="*/ 2147483647 w 54"/>
                <a:gd name="T13" fmla="*/ 2147483647 h 95"/>
                <a:gd name="T14" fmla="*/ 2147483647 w 54"/>
                <a:gd name="T15" fmla="*/ 2147483647 h 95"/>
                <a:gd name="T16" fmla="*/ 2147483647 w 54"/>
                <a:gd name="T17" fmla="*/ 2147483647 h 95"/>
                <a:gd name="T18" fmla="*/ 2147483647 w 54"/>
                <a:gd name="T19" fmla="*/ 2147483647 h 95"/>
                <a:gd name="T20" fmla="*/ 2147483647 w 54"/>
                <a:gd name="T21" fmla="*/ 2147483647 h 95"/>
                <a:gd name="T22" fmla="*/ 2147483647 w 54"/>
                <a:gd name="T23" fmla="*/ 2147483647 h 95"/>
                <a:gd name="T24" fmla="*/ 0 w 54"/>
                <a:gd name="T25" fmla="*/ 2147483647 h 95"/>
                <a:gd name="T26" fmla="*/ 0 w 54"/>
                <a:gd name="T27" fmla="*/ 2147483647 h 95"/>
                <a:gd name="T28" fmla="*/ 2147483647 w 54"/>
                <a:gd name="T29" fmla="*/ 2147483647 h 95"/>
                <a:gd name="T30" fmla="*/ 2147483647 w 54"/>
                <a:gd name="T31" fmla="*/ 2147483647 h 95"/>
                <a:gd name="T32" fmla="*/ 2147483647 w 54"/>
                <a:gd name="T33" fmla="*/ 2147483647 h 95"/>
                <a:gd name="T34" fmla="*/ 2147483647 w 54"/>
                <a:gd name="T35" fmla="*/ 2147483647 h 95"/>
                <a:gd name="T36" fmla="*/ 2147483647 w 54"/>
                <a:gd name="T37" fmla="*/ 2147483647 h 95"/>
                <a:gd name="T38" fmla="*/ 2147483647 w 54"/>
                <a:gd name="T39" fmla="*/ 2147483647 h 95"/>
                <a:gd name="T40" fmla="*/ 2147483647 w 54"/>
                <a:gd name="T41" fmla="*/ 2147483647 h 95"/>
                <a:gd name="T42" fmla="*/ 2147483647 w 54"/>
                <a:gd name="T43" fmla="*/ 2147483647 h 95"/>
                <a:gd name="T44" fmla="*/ 2147483647 w 54"/>
                <a:gd name="T45" fmla="*/ 2147483647 h 95"/>
                <a:gd name="T46" fmla="*/ 2147483647 w 54"/>
                <a:gd name="T47" fmla="*/ 2147483647 h 95"/>
                <a:gd name="T48" fmla="*/ 2147483647 w 54"/>
                <a:gd name="T49" fmla="*/ 2147483647 h 95"/>
                <a:gd name="T50" fmla="*/ 2147483647 w 54"/>
                <a:gd name="T51" fmla="*/ 2147483647 h 95"/>
                <a:gd name="T52" fmla="*/ 2147483647 w 54"/>
                <a:gd name="T53" fmla="*/ 2147483647 h 95"/>
                <a:gd name="T54" fmla="*/ 2147483647 w 54"/>
                <a:gd name="T55" fmla="*/ 2147483647 h 95"/>
                <a:gd name="T56" fmla="*/ 2147483647 w 54"/>
                <a:gd name="T57" fmla="*/ 2147483647 h 95"/>
                <a:gd name="T58" fmla="*/ 2147483647 w 54"/>
                <a:gd name="T59" fmla="*/ 2147483647 h 95"/>
                <a:gd name="T60" fmla="*/ 2147483647 w 54"/>
                <a:gd name="T61" fmla="*/ 2147483647 h 95"/>
                <a:gd name="T62" fmla="*/ 2147483647 w 54"/>
                <a:gd name="T63" fmla="*/ 2147483647 h 95"/>
                <a:gd name="T64" fmla="*/ 2147483647 w 54"/>
                <a:gd name="T65" fmla="*/ 2147483647 h 95"/>
                <a:gd name="T66" fmla="*/ 2147483647 w 54"/>
                <a:gd name="T67" fmla="*/ 2147483647 h 95"/>
                <a:gd name="T68" fmla="*/ 2147483647 w 54"/>
                <a:gd name="T69" fmla="*/ 2147483647 h 95"/>
                <a:gd name="T70" fmla="*/ 2147483647 w 54"/>
                <a:gd name="T71" fmla="*/ 2147483647 h 95"/>
                <a:gd name="T72" fmla="*/ 2147483647 w 54"/>
                <a:gd name="T73" fmla="*/ 2147483647 h 95"/>
                <a:gd name="T74" fmla="*/ 2147483647 w 54"/>
                <a:gd name="T75" fmla="*/ 2147483647 h 95"/>
                <a:gd name="T76" fmla="*/ 2147483647 w 54"/>
                <a:gd name="T77" fmla="*/ 2147483647 h 95"/>
                <a:gd name="T78" fmla="*/ 2147483647 w 54"/>
                <a:gd name="T79" fmla="*/ 2147483647 h 95"/>
                <a:gd name="T80" fmla="*/ 2147483647 w 54"/>
                <a:gd name="T81" fmla="*/ 2147483647 h 95"/>
                <a:gd name="T82" fmla="*/ 2147483647 w 54"/>
                <a:gd name="T83" fmla="*/ 2147483647 h 95"/>
                <a:gd name="T84" fmla="*/ 2147483647 w 54"/>
                <a:gd name="T85" fmla="*/ 2147483647 h 95"/>
                <a:gd name="T86" fmla="*/ 2147483647 w 54"/>
                <a:gd name="T87" fmla="*/ 2147483647 h 95"/>
                <a:gd name="T88" fmla="*/ 2147483647 w 54"/>
                <a:gd name="T89" fmla="*/ 2147483647 h 95"/>
                <a:gd name="T90" fmla="*/ 2147483647 w 54"/>
                <a:gd name="T91" fmla="*/ 2147483647 h 95"/>
                <a:gd name="T92" fmla="*/ 2147483647 w 54"/>
                <a:gd name="T93" fmla="*/ 2147483647 h 95"/>
                <a:gd name="T94" fmla="*/ 2147483647 w 54"/>
                <a:gd name="T95" fmla="*/ 2147483647 h 95"/>
                <a:gd name="T96" fmla="*/ 2147483647 w 54"/>
                <a:gd name="T97" fmla="*/ 0 h 9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4"/>
                <a:gd name="T148" fmla="*/ 0 h 95"/>
                <a:gd name="T149" fmla="*/ 54 w 54"/>
                <a:gd name="T150" fmla="*/ 95 h 9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4" h="95">
                  <a:moveTo>
                    <a:pt x="44" y="0"/>
                  </a:moveTo>
                  <a:lnTo>
                    <a:pt x="9" y="2"/>
                  </a:lnTo>
                  <a:lnTo>
                    <a:pt x="9" y="3"/>
                  </a:lnTo>
                  <a:lnTo>
                    <a:pt x="12" y="5"/>
                  </a:lnTo>
                  <a:lnTo>
                    <a:pt x="12" y="6"/>
                  </a:lnTo>
                  <a:lnTo>
                    <a:pt x="15" y="8"/>
                  </a:lnTo>
                  <a:lnTo>
                    <a:pt x="16" y="11"/>
                  </a:lnTo>
                  <a:lnTo>
                    <a:pt x="15" y="12"/>
                  </a:lnTo>
                  <a:lnTo>
                    <a:pt x="14" y="14"/>
                  </a:lnTo>
                  <a:lnTo>
                    <a:pt x="14" y="15"/>
                  </a:lnTo>
                  <a:lnTo>
                    <a:pt x="14" y="16"/>
                  </a:lnTo>
                  <a:lnTo>
                    <a:pt x="11" y="19"/>
                  </a:lnTo>
                  <a:lnTo>
                    <a:pt x="9" y="19"/>
                  </a:lnTo>
                  <a:lnTo>
                    <a:pt x="9" y="20"/>
                  </a:lnTo>
                  <a:lnTo>
                    <a:pt x="6" y="20"/>
                  </a:lnTo>
                  <a:lnTo>
                    <a:pt x="5" y="21"/>
                  </a:lnTo>
                  <a:lnTo>
                    <a:pt x="4" y="23"/>
                  </a:lnTo>
                  <a:lnTo>
                    <a:pt x="4" y="24"/>
                  </a:lnTo>
                  <a:lnTo>
                    <a:pt x="6" y="26"/>
                  </a:lnTo>
                  <a:lnTo>
                    <a:pt x="6" y="27"/>
                  </a:lnTo>
                  <a:lnTo>
                    <a:pt x="6" y="29"/>
                  </a:lnTo>
                  <a:lnTo>
                    <a:pt x="4" y="34"/>
                  </a:lnTo>
                  <a:lnTo>
                    <a:pt x="2" y="35"/>
                  </a:lnTo>
                  <a:lnTo>
                    <a:pt x="1" y="36"/>
                  </a:lnTo>
                  <a:lnTo>
                    <a:pt x="1" y="38"/>
                  </a:lnTo>
                  <a:lnTo>
                    <a:pt x="0" y="39"/>
                  </a:lnTo>
                  <a:lnTo>
                    <a:pt x="0" y="40"/>
                  </a:lnTo>
                  <a:lnTo>
                    <a:pt x="0" y="41"/>
                  </a:lnTo>
                  <a:lnTo>
                    <a:pt x="0" y="45"/>
                  </a:lnTo>
                  <a:lnTo>
                    <a:pt x="1" y="48"/>
                  </a:lnTo>
                  <a:lnTo>
                    <a:pt x="1" y="49"/>
                  </a:lnTo>
                  <a:lnTo>
                    <a:pt x="5" y="53"/>
                  </a:lnTo>
                  <a:lnTo>
                    <a:pt x="9" y="56"/>
                  </a:lnTo>
                  <a:lnTo>
                    <a:pt x="10" y="57"/>
                  </a:lnTo>
                  <a:lnTo>
                    <a:pt x="12" y="64"/>
                  </a:lnTo>
                  <a:lnTo>
                    <a:pt x="13" y="64"/>
                  </a:lnTo>
                  <a:lnTo>
                    <a:pt x="14" y="63"/>
                  </a:lnTo>
                  <a:lnTo>
                    <a:pt x="15" y="62"/>
                  </a:lnTo>
                  <a:lnTo>
                    <a:pt x="18" y="64"/>
                  </a:lnTo>
                  <a:lnTo>
                    <a:pt x="19" y="65"/>
                  </a:lnTo>
                  <a:lnTo>
                    <a:pt x="18" y="67"/>
                  </a:lnTo>
                  <a:lnTo>
                    <a:pt x="19" y="69"/>
                  </a:lnTo>
                  <a:lnTo>
                    <a:pt x="16" y="72"/>
                  </a:lnTo>
                  <a:lnTo>
                    <a:pt x="16" y="73"/>
                  </a:lnTo>
                  <a:lnTo>
                    <a:pt x="17" y="75"/>
                  </a:lnTo>
                  <a:lnTo>
                    <a:pt x="19" y="78"/>
                  </a:lnTo>
                  <a:lnTo>
                    <a:pt x="23" y="80"/>
                  </a:lnTo>
                  <a:lnTo>
                    <a:pt x="24" y="81"/>
                  </a:lnTo>
                  <a:lnTo>
                    <a:pt x="28" y="84"/>
                  </a:lnTo>
                  <a:lnTo>
                    <a:pt x="29" y="87"/>
                  </a:lnTo>
                  <a:lnTo>
                    <a:pt x="30" y="88"/>
                  </a:lnTo>
                  <a:lnTo>
                    <a:pt x="30" y="89"/>
                  </a:lnTo>
                  <a:lnTo>
                    <a:pt x="29" y="90"/>
                  </a:lnTo>
                  <a:lnTo>
                    <a:pt x="29" y="91"/>
                  </a:lnTo>
                  <a:lnTo>
                    <a:pt x="32" y="95"/>
                  </a:lnTo>
                  <a:lnTo>
                    <a:pt x="32" y="94"/>
                  </a:lnTo>
                  <a:lnTo>
                    <a:pt x="33" y="94"/>
                  </a:lnTo>
                  <a:lnTo>
                    <a:pt x="34" y="95"/>
                  </a:lnTo>
                  <a:lnTo>
                    <a:pt x="34" y="92"/>
                  </a:lnTo>
                  <a:lnTo>
                    <a:pt x="36" y="91"/>
                  </a:lnTo>
                  <a:lnTo>
                    <a:pt x="38" y="91"/>
                  </a:lnTo>
                  <a:lnTo>
                    <a:pt x="40" y="92"/>
                  </a:lnTo>
                  <a:lnTo>
                    <a:pt x="42" y="93"/>
                  </a:lnTo>
                  <a:lnTo>
                    <a:pt x="43" y="93"/>
                  </a:lnTo>
                  <a:lnTo>
                    <a:pt x="43" y="89"/>
                  </a:lnTo>
                  <a:lnTo>
                    <a:pt x="42" y="87"/>
                  </a:lnTo>
                  <a:lnTo>
                    <a:pt x="44" y="87"/>
                  </a:lnTo>
                  <a:lnTo>
                    <a:pt x="48" y="86"/>
                  </a:lnTo>
                  <a:lnTo>
                    <a:pt x="48" y="85"/>
                  </a:lnTo>
                  <a:lnTo>
                    <a:pt x="47" y="83"/>
                  </a:lnTo>
                  <a:lnTo>
                    <a:pt x="47" y="81"/>
                  </a:lnTo>
                  <a:lnTo>
                    <a:pt x="48" y="80"/>
                  </a:lnTo>
                  <a:lnTo>
                    <a:pt x="48" y="79"/>
                  </a:lnTo>
                  <a:lnTo>
                    <a:pt x="48" y="76"/>
                  </a:lnTo>
                  <a:lnTo>
                    <a:pt x="48" y="73"/>
                  </a:lnTo>
                  <a:lnTo>
                    <a:pt x="50" y="71"/>
                  </a:lnTo>
                  <a:lnTo>
                    <a:pt x="52" y="68"/>
                  </a:lnTo>
                  <a:lnTo>
                    <a:pt x="52" y="67"/>
                  </a:lnTo>
                  <a:lnTo>
                    <a:pt x="54" y="64"/>
                  </a:lnTo>
                  <a:lnTo>
                    <a:pt x="53" y="60"/>
                  </a:lnTo>
                  <a:lnTo>
                    <a:pt x="52" y="57"/>
                  </a:lnTo>
                  <a:lnTo>
                    <a:pt x="52" y="55"/>
                  </a:lnTo>
                  <a:lnTo>
                    <a:pt x="52" y="54"/>
                  </a:lnTo>
                  <a:lnTo>
                    <a:pt x="52" y="53"/>
                  </a:lnTo>
                  <a:lnTo>
                    <a:pt x="49" y="13"/>
                  </a:lnTo>
                  <a:lnTo>
                    <a:pt x="48" y="12"/>
                  </a:lnTo>
                  <a:lnTo>
                    <a:pt x="48" y="11"/>
                  </a:lnTo>
                  <a:lnTo>
                    <a:pt x="47" y="8"/>
                  </a:lnTo>
                  <a:lnTo>
                    <a:pt x="46" y="6"/>
                  </a:lnTo>
                  <a:lnTo>
                    <a:pt x="45" y="5"/>
                  </a:lnTo>
                  <a:lnTo>
                    <a:pt x="44" y="3"/>
                  </a:lnTo>
                  <a:lnTo>
                    <a:pt x="44" y="0"/>
                  </a:lnTo>
                  <a:close/>
                </a:path>
              </a:pathLst>
            </a:custGeom>
            <a:solidFill>
              <a:srgbClr val="0000A0"/>
            </a:solidFill>
            <a:ln w="12700" cmpd="sng">
              <a:solidFill>
                <a:schemeClr val="tx1"/>
              </a:solidFill>
              <a:prstDash val="solid"/>
              <a:round/>
              <a:headEnd/>
              <a:tailEnd/>
            </a:ln>
          </p:spPr>
          <p:txBody>
            <a:bodyPr/>
            <a:lstStyle/>
            <a:p>
              <a:pPr algn="ctr"/>
              <a:endParaRPr lang="en-US"/>
            </a:p>
          </p:txBody>
        </p:sp>
        <p:grpSp>
          <p:nvGrpSpPr>
            <p:cNvPr id="32815" name="Group 54"/>
            <p:cNvGrpSpPr>
              <a:grpSpLocks/>
            </p:cNvGrpSpPr>
            <p:nvPr/>
          </p:nvGrpSpPr>
          <p:grpSpPr bwMode="auto">
            <a:xfrm>
              <a:off x="3669" y="1384"/>
              <a:ext cx="523" cy="468"/>
              <a:chOff x="3562" y="1636"/>
              <a:chExt cx="497" cy="468"/>
            </a:xfrm>
          </p:grpSpPr>
          <p:sp>
            <p:nvSpPr>
              <p:cNvPr id="32839" name="Freeform 55"/>
              <p:cNvSpPr>
                <a:spLocks/>
              </p:cNvSpPr>
              <p:nvPr/>
            </p:nvSpPr>
            <p:spPr bwMode="auto">
              <a:xfrm>
                <a:off x="3806" y="1758"/>
                <a:ext cx="253" cy="346"/>
              </a:xfrm>
              <a:custGeom>
                <a:avLst/>
                <a:gdLst>
                  <a:gd name="T0" fmla="*/ 2147483647 w 52"/>
                  <a:gd name="T1" fmla="*/ 2147483647 h 71"/>
                  <a:gd name="T2" fmla="*/ 2147483647 w 52"/>
                  <a:gd name="T3" fmla="*/ 2147483647 h 71"/>
                  <a:gd name="T4" fmla="*/ 2147483647 w 52"/>
                  <a:gd name="T5" fmla="*/ 2147483647 h 71"/>
                  <a:gd name="T6" fmla="*/ 2147483647 w 52"/>
                  <a:gd name="T7" fmla="*/ 2147483647 h 71"/>
                  <a:gd name="T8" fmla="*/ 2147483647 w 52"/>
                  <a:gd name="T9" fmla="*/ 2147483647 h 71"/>
                  <a:gd name="T10" fmla="*/ 2147483647 w 52"/>
                  <a:gd name="T11" fmla="*/ 2147483647 h 71"/>
                  <a:gd name="T12" fmla="*/ 2147483647 w 52"/>
                  <a:gd name="T13" fmla="*/ 2147483647 h 71"/>
                  <a:gd name="T14" fmla="*/ 2147483647 w 52"/>
                  <a:gd name="T15" fmla="*/ 2147483647 h 71"/>
                  <a:gd name="T16" fmla="*/ 2147483647 w 52"/>
                  <a:gd name="T17" fmla="*/ 2147483647 h 71"/>
                  <a:gd name="T18" fmla="*/ 2147483647 w 52"/>
                  <a:gd name="T19" fmla="*/ 2147483647 h 71"/>
                  <a:gd name="T20" fmla="*/ 2147483647 w 52"/>
                  <a:gd name="T21" fmla="*/ 2147483647 h 71"/>
                  <a:gd name="T22" fmla="*/ 2147483647 w 52"/>
                  <a:gd name="T23" fmla="*/ 2147483647 h 71"/>
                  <a:gd name="T24" fmla="*/ 2147483647 w 52"/>
                  <a:gd name="T25" fmla="*/ 2147483647 h 71"/>
                  <a:gd name="T26" fmla="*/ 2147483647 w 52"/>
                  <a:gd name="T27" fmla="*/ 2147483647 h 71"/>
                  <a:gd name="T28" fmla="*/ 2147483647 w 52"/>
                  <a:gd name="T29" fmla="*/ 2147483647 h 71"/>
                  <a:gd name="T30" fmla="*/ 2147483647 w 52"/>
                  <a:gd name="T31" fmla="*/ 2147483647 h 71"/>
                  <a:gd name="T32" fmla="*/ 2147483647 w 52"/>
                  <a:gd name="T33" fmla="*/ 2147483647 h 71"/>
                  <a:gd name="T34" fmla="*/ 2147483647 w 52"/>
                  <a:gd name="T35" fmla="*/ 2147483647 h 71"/>
                  <a:gd name="T36" fmla="*/ 2147483647 w 52"/>
                  <a:gd name="T37" fmla="*/ 2147483647 h 71"/>
                  <a:gd name="T38" fmla="*/ 2147483647 w 52"/>
                  <a:gd name="T39" fmla="*/ 2147483647 h 71"/>
                  <a:gd name="T40" fmla="*/ 2147483647 w 52"/>
                  <a:gd name="T41" fmla="*/ 2147483647 h 71"/>
                  <a:gd name="T42" fmla="*/ 2147483647 w 52"/>
                  <a:gd name="T43" fmla="*/ 2147483647 h 71"/>
                  <a:gd name="T44" fmla="*/ 2147483647 w 52"/>
                  <a:gd name="T45" fmla="*/ 2147483647 h 71"/>
                  <a:gd name="T46" fmla="*/ 2147483647 w 52"/>
                  <a:gd name="T47" fmla="*/ 2147483647 h 71"/>
                  <a:gd name="T48" fmla="*/ 2147483647 w 52"/>
                  <a:gd name="T49" fmla="*/ 2147483647 h 71"/>
                  <a:gd name="T50" fmla="*/ 2147483647 w 52"/>
                  <a:gd name="T51" fmla="*/ 2147483647 h 71"/>
                  <a:gd name="T52" fmla="*/ 2147483647 w 52"/>
                  <a:gd name="T53" fmla="*/ 2147483647 h 71"/>
                  <a:gd name="T54" fmla="*/ 2147483647 w 52"/>
                  <a:gd name="T55" fmla="*/ 2147483647 h 71"/>
                  <a:gd name="T56" fmla="*/ 2147483647 w 52"/>
                  <a:gd name="T57" fmla="*/ 2147483647 h 71"/>
                  <a:gd name="T58" fmla="*/ 2147483647 w 52"/>
                  <a:gd name="T59" fmla="*/ 2147483647 h 71"/>
                  <a:gd name="T60" fmla="*/ 2147483647 w 52"/>
                  <a:gd name="T61" fmla="*/ 2147483647 h 71"/>
                  <a:gd name="T62" fmla="*/ 2147483647 w 52"/>
                  <a:gd name="T63" fmla="*/ 2147483647 h 71"/>
                  <a:gd name="T64" fmla="*/ 2147483647 w 52"/>
                  <a:gd name="T65" fmla="*/ 2147483647 h 71"/>
                  <a:gd name="T66" fmla="*/ 2147483647 w 52"/>
                  <a:gd name="T67" fmla="*/ 2147483647 h 71"/>
                  <a:gd name="T68" fmla="*/ 2147483647 w 52"/>
                  <a:gd name="T69" fmla="*/ 2147483647 h 71"/>
                  <a:gd name="T70" fmla="*/ 2147483647 w 52"/>
                  <a:gd name="T71" fmla="*/ 2147483647 h 71"/>
                  <a:gd name="T72" fmla="*/ 2147483647 w 52"/>
                  <a:gd name="T73" fmla="*/ 2147483647 h 71"/>
                  <a:gd name="T74" fmla="*/ 2147483647 w 52"/>
                  <a:gd name="T75" fmla="*/ 2147483647 h 71"/>
                  <a:gd name="T76" fmla="*/ 2147483647 w 52"/>
                  <a:gd name="T77" fmla="*/ 2147483647 h 71"/>
                  <a:gd name="T78" fmla="*/ 2147483647 w 52"/>
                  <a:gd name="T79" fmla="*/ 2147483647 h 71"/>
                  <a:gd name="T80" fmla="*/ 2147483647 w 52"/>
                  <a:gd name="T81" fmla="*/ 2147483647 h 71"/>
                  <a:gd name="T82" fmla="*/ 2147483647 w 52"/>
                  <a:gd name="T83" fmla="*/ 2147483647 h 71"/>
                  <a:gd name="T84" fmla="*/ 2147483647 w 52"/>
                  <a:gd name="T85" fmla="*/ 2147483647 h 71"/>
                  <a:gd name="T86" fmla="*/ 2147483647 w 52"/>
                  <a:gd name="T87" fmla="*/ 2147483647 h 71"/>
                  <a:gd name="T88" fmla="*/ 2147483647 w 52"/>
                  <a:gd name="T89" fmla="*/ 2147483647 h 71"/>
                  <a:gd name="T90" fmla="*/ 2147483647 w 52"/>
                  <a:gd name="T91" fmla="*/ 2147483647 h 71"/>
                  <a:gd name="T92" fmla="*/ 2147483647 w 52"/>
                  <a:gd name="T93" fmla="*/ 2147483647 h 71"/>
                  <a:gd name="T94" fmla="*/ 2147483647 w 52"/>
                  <a:gd name="T95" fmla="*/ 2147483647 h 71"/>
                  <a:gd name="T96" fmla="*/ 2147483647 w 52"/>
                  <a:gd name="T97" fmla="*/ 2147483647 h 71"/>
                  <a:gd name="T98" fmla="*/ 2147483647 w 52"/>
                  <a:gd name="T99" fmla="*/ 2147483647 h 71"/>
                  <a:gd name="T100" fmla="*/ 2147483647 w 52"/>
                  <a:gd name="T101" fmla="*/ 2147483647 h 71"/>
                  <a:gd name="T102" fmla="*/ 2147483647 w 52"/>
                  <a:gd name="T103" fmla="*/ 2147483647 h 71"/>
                  <a:gd name="T104" fmla="*/ 2147483647 w 52"/>
                  <a:gd name="T105" fmla="*/ 2147483647 h 71"/>
                  <a:gd name="T106" fmla="*/ 0 w 52"/>
                  <a:gd name="T107" fmla="*/ 2147483647 h 7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2"/>
                  <a:gd name="T163" fmla="*/ 0 h 71"/>
                  <a:gd name="T164" fmla="*/ 52 w 52"/>
                  <a:gd name="T165" fmla="*/ 71 h 7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2" h="71">
                    <a:moveTo>
                      <a:pt x="0" y="71"/>
                    </a:moveTo>
                    <a:lnTo>
                      <a:pt x="26" y="68"/>
                    </a:lnTo>
                    <a:lnTo>
                      <a:pt x="26" y="69"/>
                    </a:lnTo>
                    <a:lnTo>
                      <a:pt x="43" y="67"/>
                    </a:lnTo>
                    <a:lnTo>
                      <a:pt x="43" y="66"/>
                    </a:lnTo>
                    <a:lnTo>
                      <a:pt x="45" y="62"/>
                    </a:lnTo>
                    <a:lnTo>
                      <a:pt x="45" y="61"/>
                    </a:lnTo>
                    <a:lnTo>
                      <a:pt x="45" y="58"/>
                    </a:lnTo>
                    <a:lnTo>
                      <a:pt x="46" y="56"/>
                    </a:lnTo>
                    <a:lnTo>
                      <a:pt x="48" y="55"/>
                    </a:lnTo>
                    <a:lnTo>
                      <a:pt x="48" y="52"/>
                    </a:lnTo>
                    <a:lnTo>
                      <a:pt x="49" y="52"/>
                    </a:lnTo>
                    <a:lnTo>
                      <a:pt x="49" y="51"/>
                    </a:lnTo>
                    <a:lnTo>
                      <a:pt x="50" y="50"/>
                    </a:lnTo>
                    <a:lnTo>
                      <a:pt x="50" y="51"/>
                    </a:lnTo>
                    <a:lnTo>
                      <a:pt x="51" y="51"/>
                    </a:lnTo>
                    <a:lnTo>
                      <a:pt x="52" y="50"/>
                    </a:lnTo>
                    <a:lnTo>
                      <a:pt x="52" y="49"/>
                    </a:lnTo>
                    <a:lnTo>
                      <a:pt x="52" y="46"/>
                    </a:lnTo>
                    <a:lnTo>
                      <a:pt x="52" y="43"/>
                    </a:lnTo>
                    <a:lnTo>
                      <a:pt x="51" y="42"/>
                    </a:lnTo>
                    <a:lnTo>
                      <a:pt x="51" y="37"/>
                    </a:lnTo>
                    <a:lnTo>
                      <a:pt x="47" y="28"/>
                    </a:lnTo>
                    <a:lnTo>
                      <a:pt x="43" y="27"/>
                    </a:lnTo>
                    <a:lnTo>
                      <a:pt x="42" y="28"/>
                    </a:lnTo>
                    <a:lnTo>
                      <a:pt x="40" y="29"/>
                    </a:lnTo>
                    <a:lnTo>
                      <a:pt x="36" y="36"/>
                    </a:lnTo>
                    <a:lnTo>
                      <a:pt x="35" y="36"/>
                    </a:lnTo>
                    <a:lnTo>
                      <a:pt x="35" y="35"/>
                    </a:lnTo>
                    <a:lnTo>
                      <a:pt x="33" y="35"/>
                    </a:lnTo>
                    <a:lnTo>
                      <a:pt x="33" y="34"/>
                    </a:lnTo>
                    <a:lnTo>
                      <a:pt x="32" y="33"/>
                    </a:lnTo>
                    <a:lnTo>
                      <a:pt x="33" y="30"/>
                    </a:lnTo>
                    <a:lnTo>
                      <a:pt x="33" y="29"/>
                    </a:lnTo>
                    <a:lnTo>
                      <a:pt x="36" y="28"/>
                    </a:lnTo>
                    <a:lnTo>
                      <a:pt x="36" y="26"/>
                    </a:lnTo>
                    <a:lnTo>
                      <a:pt x="37" y="24"/>
                    </a:lnTo>
                    <a:lnTo>
                      <a:pt x="38" y="24"/>
                    </a:lnTo>
                    <a:lnTo>
                      <a:pt x="38" y="22"/>
                    </a:lnTo>
                    <a:lnTo>
                      <a:pt x="38" y="17"/>
                    </a:lnTo>
                    <a:lnTo>
                      <a:pt x="38" y="15"/>
                    </a:lnTo>
                    <a:lnTo>
                      <a:pt x="37" y="14"/>
                    </a:lnTo>
                    <a:lnTo>
                      <a:pt x="36" y="12"/>
                    </a:lnTo>
                    <a:lnTo>
                      <a:pt x="35" y="12"/>
                    </a:lnTo>
                    <a:lnTo>
                      <a:pt x="36" y="11"/>
                    </a:lnTo>
                    <a:lnTo>
                      <a:pt x="37" y="10"/>
                    </a:lnTo>
                    <a:lnTo>
                      <a:pt x="36" y="7"/>
                    </a:lnTo>
                    <a:lnTo>
                      <a:pt x="34" y="6"/>
                    </a:lnTo>
                    <a:lnTo>
                      <a:pt x="30" y="4"/>
                    </a:lnTo>
                    <a:lnTo>
                      <a:pt x="27" y="3"/>
                    </a:lnTo>
                    <a:lnTo>
                      <a:pt x="26" y="2"/>
                    </a:lnTo>
                    <a:lnTo>
                      <a:pt x="23" y="2"/>
                    </a:lnTo>
                    <a:lnTo>
                      <a:pt x="21" y="1"/>
                    </a:lnTo>
                    <a:lnTo>
                      <a:pt x="19" y="0"/>
                    </a:lnTo>
                    <a:lnTo>
                      <a:pt x="18" y="1"/>
                    </a:lnTo>
                    <a:lnTo>
                      <a:pt x="17" y="1"/>
                    </a:lnTo>
                    <a:lnTo>
                      <a:pt x="15" y="3"/>
                    </a:lnTo>
                    <a:lnTo>
                      <a:pt x="15" y="5"/>
                    </a:lnTo>
                    <a:lnTo>
                      <a:pt x="15" y="6"/>
                    </a:lnTo>
                    <a:lnTo>
                      <a:pt x="16" y="6"/>
                    </a:lnTo>
                    <a:lnTo>
                      <a:pt x="16" y="7"/>
                    </a:lnTo>
                    <a:lnTo>
                      <a:pt x="15" y="8"/>
                    </a:lnTo>
                    <a:lnTo>
                      <a:pt x="14" y="8"/>
                    </a:lnTo>
                    <a:lnTo>
                      <a:pt x="13" y="10"/>
                    </a:lnTo>
                    <a:lnTo>
                      <a:pt x="12" y="11"/>
                    </a:lnTo>
                    <a:lnTo>
                      <a:pt x="12" y="13"/>
                    </a:lnTo>
                    <a:lnTo>
                      <a:pt x="13" y="15"/>
                    </a:lnTo>
                    <a:lnTo>
                      <a:pt x="12" y="17"/>
                    </a:lnTo>
                    <a:lnTo>
                      <a:pt x="10" y="18"/>
                    </a:lnTo>
                    <a:lnTo>
                      <a:pt x="10" y="16"/>
                    </a:lnTo>
                    <a:lnTo>
                      <a:pt x="10" y="14"/>
                    </a:lnTo>
                    <a:lnTo>
                      <a:pt x="10" y="13"/>
                    </a:lnTo>
                    <a:lnTo>
                      <a:pt x="10" y="12"/>
                    </a:lnTo>
                    <a:lnTo>
                      <a:pt x="10" y="11"/>
                    </a:lnTo>
                    <a:lnTo>
                      <a:pt x="9" y="12"/>
                    </a:lnTo>
                    <a:lnTo>
                      <a:pt x="8" y="13"/>
                    </a:lnTo>
                    <a:lnTo>
                      <a:pt x="8" y="15"/>
                    </a:lnTo>
                    <a:lnTo>
                      <a:pt x="8" y="16"/>
                    </a:lnTo>
                    <a:lnTo>
                      <a:pt x="7" y="16"/>
                    </a:lnTo>
                    <a:lnTo>
                      <a:pt x="5" y="17"/>
                    </a:lnTo>
                    <a:lnTo>
                      <a:pt x="5" y="18"/>
                    </a:lnTo>
                    <a:lnTo>
                      <a:pt x="4" y="19"/>
                    </a:lnTo>
                    <a:lnTo>
                      <a:pt x="3" y="21"/>
                    </a:lnTo>
                    <a:lnTo>
                      <a:pt x="3" y="23"/>
                    </a:lnTo>
                    <a:lnTo>
                      <a:pt x="3" y="26"/>
                    </a:lnTo>
                    <a:lnTo>
                      <a:pt x="2" y="28"/>
                    </a:lnTo>
                    <a:lnTo>
                      <a:pt x="1" y="31"/>
                    </a:lnTo>
                    <a:lnTo>
                      <a:pt x="1" y="32"/>
                    </a:lnTo>
                    <a:lnTo>
                      <a:pt x="1" y="33"/>
                    </a:lnTo>
                    <a:lnTo>
                      <a:pt x="2" y="37"/>
                    </a:lnTo>
                    <a:lnTo>
                      <a:pt x="1" y="39"/>
                    </a:lnTo>
                    <a:lnTo>
                      <a:pt x="2" y="41"/>
                    </a:lnTo>
                    <a:lnTo>
                      <a:pt x="5" y="46"/>
                    </a:lnTo>
                    <a:lnTo>
                      <a:pt x="6" y="50"/>
                    </a:lnTo>
                    <a:lnTo>
                      <a:pt x="6" y="54"/>
                    </a:lnTo>
                    <a:lnTo>
                      <a:pt x="7" y="55"/>
                    </a:lnTo>
                    <a:lnTo>
                      <a:pt x="7" y="56"/>
                    </a:lnTo>
                    <a:lnTo>
                      <a:pt x="6" y="59"/>
                    </a:lnTo>
                    <a:lnTo>
                      <a:pt x="6" y="62"/>
                    </a:lnTo>
                    <a:lnTo>
                      <a:pt x="5" y="64"/>
                    </a:lnTo>
                    <a:lnTo>
                      <a:pt x="2" y="69"/>
                    </a:lnTo>
                    <a:lnTo>
                      <a:pt x="1" y="71"/>
                    </a:lnTo>
                    <a:lnTo>
                      <a:pt x="0" y="71"/>
                    </a:lnTo>
                    <a:close/>
                  </a:path>
                </a:pathLst>
              </a:custGeom>
              <a:solidFill>
                <a:srgbClr val="0000A0"/>
              </a:solidFill>
              <a:ln w="12700" cmpd="sng">
                <a:solidFill>
                  <a:schemeClr val="tx1"/>
                </a:solidFill>
                <a:prstDash val="solid"/>
                <a:round/>
                <a:headEnd/>
                <a:tailEnd/>
              </a:ln>
            </p:spPr>
            <p:txBody>
              <a:bodyPr/>
              <a:lstStyle/>
              <a:p>
                <a:pPr algn="ctr"/>
                <a:endParaRPr lang="en-US"/>
              </a:p>
            </p:txBody>
          </p:sp>
          <p:sp>
            <p:nvSpPr>
              <p:cNvPr id="32840" name="Freeform 56"/>
              <p:cNvSpPr>
                <a:spLocks/>
              </p:cNvSpPr>
              <p:nvPr/>
            </p:nvSpPr>
            <p:spPr bwMode="auto">
              <a:xfrm>
                <a:off x="3562" y="1636"/>
                <a:ext cx="405" cy="200"/>
              </a:xfrm>
              <a:custGeom>
                <a:avLst/>
                <a:gdLst>
                  <a:gd name="T0" fmla="*/ 2147483647 w 83"/>
                  <a:gd name="T1" fmla="*/ 2147483647 h 41"/>
                  <a:gd name="T2" fmla="*/ 2147483647 w 83"/>
                  <a:gd name="T3" fmla="*/ 2147483647 h 41"/>
                  <a:gd name="T4" fmla="*/ 2147483647 w 83"/>
                  <a:gd name="T5" fmla="*/ 2147483647 h 41"/>
                  <a:gd name="T6" fmla="*/ 2147483647 w 83"/>
                  <a:gd name="T7" fmla="*/ 2147483647 h 41"/>
                  <a:gd name="T8" fmla="*/ 2147483647 w 83"/>
                  <a:gd name="T9" fmla="*/ 2147483647 h 41"/>
                  <a:gd name="T10" fmla="*/ 2147483647 w 83"/>
                  <a:gd name="T11" fmla="*/ 2147483647 h 41"/>
                  <a:gd name="T12" fmla="*/ 2147483647 w 83"/>
                  <a:gd name="T13" fmla="*/ 2147483647 h 41"/>
                  <a:gd name="T14" fmla="*/ 2147483647 w 83"/>
                  <a:gd name="T15" fmla="*/ 2147483647 h 41"/>
                  <a:gd name="T16" fmla="*/ 2147483647 w 83"/>
                  <a:gd name="T17" fmla="*/ 2147483647 h 41"/>
                  <a:gd name="T18" fmla="*/ 2147483647 w 83"/>
                  <a:gd name="T19" fmla="*/ 2147483647 h 41"/>
                  <a:gd name="T20" fmla="*/ 2147483647 w 83"/>
                  <a:gd name="T21" fmla="*/ 2147483647 h 41"/>
                  <a:gd name="T22" fmla="*/ 2147483647 w 83"/>
                  <a:gd name="T23" fmla="*/ 2147483647 h 41"/>
                  <a:gd name="T24" fmla="*/ 2147483647 w 83"/>
                  <a:gd name="T25" fmla="*/ 2147483647 h 41"/>
                  <a:gd name="T26" fmla="*/ 2147483647 w 83"/>
                  <a:gd name="T27" fmla="*/ 2147483647 h 41"/>
                  <a:gd name="T28" fmla="*/ 2147483647 w 83"/>
                  <a:gd name="T29" fmla="*/ 2147483647 h 41"/>
                  <a:gd name="T30" fmla="*/ 2147483647 w 83"/>
                  <a:gd name="T31" fmla="*/ 2147483647 h 41"/>
                  <a:gd name="T32" fmla="*/ 2147483647 w 83"/>
                  <a:gd name="T33" fmla="*/ 2147483647 h 41"/>
                  <a:gd name="T34" fmla="*/ 2147483647 w 83"/>
                  <a:gd name="T35" fmla="*/ 2147483647 h 41"/>
                  <a:gd name="T36" fmla="*/ 2147483647 w 83"/>
                  <a:gd name="T37" fmla="*/ 2147483647 h 41"/>
                  <a:gd name="T38" fmla="*/ 2147483647 w 83"/>
                  <a:gd name="T39" fmla="*/ 2147483647 h 41"/>
                  <a:gd name="T40" fmla="*/ 2147483647 w 83"/>
                  <a:gd name="T41" fmla="*/ 2147483647 h 41"/>
                  <a:gd name="T42" fmla="*/ 2147483647 w 83"/>
                  <a:gd name="T43" fmla="*/ 2147483647 h 41"/>
                  <a:gd name="T44" fmla="*/ 2147483647 w 83"/>
                  <a:gd name="T45" fmla="*/ 2147483647 h 41"/>
                  <a:gd name="T46" fmla="*/ 2147483647 w 83"/>
                  <a:gd name="T47" fmla="*/ 2147483647 h 41"/>
                  <a:gd name="T48" fmla="*/ 2147483647 w 83"/>
                  <a:gd name="T49" fmla="*/ 2147483647 h 41"/>
                  <a:gd name="T50" fmla="*/ 2147483647 w 83"/>
                  <a:gd name="T51" fmla="*/ 2147483647 h 41"/>
                  <a:gd name="T52" fmla="*/ 2147483647 w 83"/>
                  <a:gd name="T53" fmla="*/ 2147483647 h 41"/>
                  <a:gd name="T54" fmla="*/ 2147483647 w 83"/>
                  <a:gd name="T55" fmla="*/ 2147483647 h 41"/>
                  <a:gd name="T56" fmla="*/ 2147483647 w 83"/>
                  <a:gd name="T57" fmla="*/ 2147483647 h 41"/>
                  <a:gd name="T58" fmla="*/ 2147483647 w 83"/>
                  <a:gd name="T59" fmla="*/ 2147483647 h 41"/>
                  <a:gd name="T60" fmla="*/ 2147483647 w 83"/>
                  <a:gd name="T61" fmla="*/ 2147483647 h 41"/>
                  <a:gd name="T62" fmla="*/ 2147483647 w 83"/>
                  <a:gd name="T63" fmla="*/ 2147483647 h 41"/>
                  <a:gd name="T64" fmla="*/ 2147483647 w 83"/>
                  <a:gd name="T65" fmla="*/ 2147483647 h 41"/>
                  <a:gd name="T66" fmla="*/ 2147483647 w 83"/>
                  <a:gd name="T67" fmla="*/ 2147483647 h 41"/>
                  <a:gd name="T68" fmla="*/ 2147483647 w 83"/>
                  <a:gd name="T69" fmla="*/ 2147483647 h 41"/>
                  <a:gd name="T70" fmla="*/ 2147483647 w 83"/>
                  <a:gd name="T71" fmla="*/ 2147483647 h 41"/>
                  <a:gd name="T72" fmla="*/ 2147483647 w 83"/>
                  <a:gd name="T73" fmla="*/ 2147483647 h 41"/>
                  <a:gd name="T74" fmla="*/ 2147483647 w 83"/>
                  <a:gd name="T75" fmla="*/ 2147483647 h 41"/>
                  <a:gd name="T76" fmla="*/ 2147483647 w 83"/>
                  <a:gd name="T77" fmla="*/ 2147483647 h 41"/>
                  <a:gd name="T78" fmla="*/ 2147483647 w 83"/>
                  <a:gd name="T79" fmla="*/ 2147483647 h 41"/>
                  <a:gd name="T80" fmla="*/ 2147483647 w 83"/>
                  <a:gd name="T81" fmla="*/ 2147483647 h 41"/>
                  <a:gd name="T82" fmla="*/ 2147483647 w 83"/>
                  <a:gd name="T83" fmla="*/ 2147483647 h 41"/>
                  <a:gd name="T84" fmla="*/ 2147483647 w 83"/>
                  <a:gd name="T85" fmla="*/ 2147483647 h 41"/>
                  <a:gd name="T86" fmla="*/ 0 w 83"/>
                  <a:gd name="T87" fmla="*/ 2147483647 h 4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83"/>
                  <a:gd name="T133" fmla="*/ 0 h 41"/>
                  <a:gd name="T134" fmla="*/ 83 w 83"/>
                  <a:gd name="T135" fmla="*/ 41 h 4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83" h="41">
                    <a:moveTo>
                      <a:pt x="0" y="17"/>
                    </a:moveTo>
                    <a:lnTo>
                      <a:pt x="3" y="17"/>
                    </a:lnTo>
                    <a:lnTo>
                      <a:pt x="4" y="16"/>
                    </a:lnTo>
                    <a:lnTo>
                      <a:pt x="7" y="14"/>
                    </a:lnTo>
                    <a:lnTo>
                      <a:pt x="7" y="13"/>
                    </a:lnTo>
                    <a:lnTo>
                      <a:pt x="8" y="13"/>
                    </a:lnTo>
                    <a:lnTo>
                      <a:pt x="13" y="11"/>
                    </a:lnTo>
                    <a:lnTo>
                      <a:pt x="16" y="10"/>
                    </a:lnTo>
                    <a:lnTo>
                      <a:pt x="20" y="6"/>
                    </a:lnTo>
                    <a:lnTo>
                      <a:pt x="21" y="5"/>
                    </a:lnTo>
                    <a:lnTo>
                      <a:pt x="24" y="2"/>
                    </a:lnTo>
                    <a:lnTo>
                      <a:pt x="26" y="1"/>
                    </a:lnTo>
                    <a:lnTo>
                      <a:pt x="30" y="0"/>
                    </a:lnTo>
                    <a:lnTo>
                      <a:pt x="31" y="1"/>
                    </a:lnTo>
                    <a:lnTo>
                      <a:pt x="29" y="2"/>
                    </a:lnTo>
                    <a:lnTo>
                      <a:pt x="28" y="2"/>
                    </a:lnTo>
                    <a:lnTo>
                      <a:pt x="28" y="4"/>
                    </a:lnTo>
                    <a:lnTo>
                      <a:pt x="25" y="7"/>
                    </a:lnTo>
                    <a:lnTo>
                      <a:pt x="24" y="8"/>
                    </a:lnTo>
                    <a:lnTo>
                      <a:pt x="23" y="9"/>
                    </a:lnTo>
                    <a:lnTo>
                      <a:pt x="23" y="11"/>
                    </a:lnTo>
                    <a:lnTo>
                      <a:pt x="23" y="13"/>
                    </a:lnTo>
                    <a:lnTo>
                      <a:pt x="23" y="12"/>
                    </a:lnTo>
                    <a:lnTo>
                      <a:pt x="26" y="10"/>
                    </a:lnTo>
                    <a:lnTo>
                      <a:pt x="27" y="10"/>
                    </a:lnTo>
                    <a:lnTo>
                      <a:pt x="28" y="10"/>
                    </a:lnTo>
                    <a:lnTo>
                      <a:pt x="33" y="12"/>
                    </a:lnTo>
                    <a:lnTo>
                      <a:pt x="36" y="16"/>
                    </a:lnTo>
                    <a:lnTo>
                      <a:pt x="39" y="15"/>
                    </a:lnTo>
                    <a:lnTo>
                      <a:pt x="41" y="16"/>
                    </a:lnTo>
                    <a:lnTo>
                      <a:pt x="42" y="16"/>
                    </a:lnTo>
                    <a:lnTo>
                      <a:pt x="43" y="16"/>
                    </a:lnTo>
                    <a:lnTo>
                      <a:pt x="44" y="17"/>
                    </a:lnTo>
                    <a:lnTo>
                      <a:pt x="45" y="17"/>
                    </a:lnTo>
                    <a:lnTo>
                      <a:pt x="46" y="15"/>
                    </a:lnTo>
                    <a:lnTo>
                      <a:pt x="49" y="13"/>
                    </a:lnTo>
                    <a:lnTo>
                      <a:pt x="59" y="10"/>
                    </a:lnTo>
                    <a:lnTo>
                      <a:pt x="62" y="9"/>
                    </a:lnTo>
                    <a:lnTo>
                      <a:pt x="64" y="8"/>
                    </a:lnTo>
                    <a:lnTo>
                      <a:pt x="64" y="9"/>
                    </a:lnTo>
                    <a:lnTo>
                      <a:pt x="63" y="10"/>
                    </a:lnTo>
                    <a:lnTo>
                      <a:pt x="63" y="11"/>
                    </a:lnTo>
                    <a:lnTo>
                      <a:pt x="65" y="14"/>
                    </a:lnTo>
                    <a:lnTo>
                      <a:pt x="66" y="14"/>
                    </a:lnTo>
                    <a:lnTo>
                      <a:pt x="68" y="14"/>
                    </a:lnTo>
                    <a:lnTo>
                      <a:pt x="69" y="14"/>
                    </a:lnTo>
                    <a:lnTo>
                      <a:pt x="72" y="13"/>
                    </a:lnTo>
                    <a:lnTo>
                      <a:pt x="73" y="14"/>
                    </a:lnTo>
                    <a:lnTo>
                      <a:pt x="75" y="17"/>
                    </a:lnTo>
                    <a:lnTo>
                      <a:pt x="76" y="18"/>
                    </a:lnTo>
                    <a:lnTo>
                      <a:pt x="79" y="19"/>
                    </a:lnTo>
                    <a:lnTo>
                      <a:pt x="81" y="18"/>
                    </a:lnTo>
                    <a:lnTo>
                      <a:pt x="82" y="19"/>
                    </a:lnTo>
                    <a:lnTo>
                      <a:pt x="83" y="19"/>
                    </a:lnTo>
                    <a:lnTo>
                      <a:pt x="83" y="20"/>
                    </a:lnTo>
                    <a:lnTo>
                      <a:pt x="82" y="21"/>
                    </a:lnTo>
                    <a:lnTo>
                      <a:pt x="80" y="21"/>
                    </a:lnTo>
                    <a:lnTo>
                      <a:pt x="79" y="21"/>
                    </a:lnTo>
                    <a:lnTo>
                      <a:pt x="78" y="21"/>
                    </a:lnTo>
                    <a:lnTo>
                      <a:pt x="76" y="21"/>
                    </a:lnTo>
                    <a:lnTo>
                      <a:pt x="75" y="21"/>
                    </a:lnTo>
                    <a:lnTo>
                      <a:pt x="74" y="21"/>
                    </a:lnTo>
                    <a:lnTo>
                      <a:pt x="71" y="22"/>
                    </a:lnTo>
                    <a:lnTo>
                      <a:pt x="69" y="21"/>
                    </a:lnTo>
                    <a:lnTo>
                      <a:pt x="69" y="22"/>
                    </a:lnTo>
                    <a:lnTo>
                      <a:pt x="69" y="23"/>
                    </a:lnTo>
                    <a:lnTo>
                      <a:pt x="69" y="24"/>
                    </a:lnTo>
                    <a:lnTo>
                      <a:pt x="68" y="23"/>
                    </a:lnTo>
                    <a:lnTo>
                      <a:pt x="66" y="22"/>
                    </a:lnTo>
                    <a:lnTo>
                      <a:pt x="62" y="21"/>
                    </a:lnTo>
                    <a:lnTo>
                      <a:pt x="61" y="22"/>
                    </a:lnTo>
                    <a:lnTo>
                      <a:pt x="60" y="21"/>
                    </a:lnTo>
                    <a:lnTo>
                      <a:pt x="57" y="23"/>
                    </a:lnTo>
                    <a:lnTo>
                      <a:pt x="56" y="23"/>
                    </a:lnTo>
                    <a:lnTo>
                      <a:pt x="55" y="24"/>
                    </a:lnTo>
                    <a:lnTo>
                      <a:pt x="55" y="25"/>
                    </a:lnTo>
                    <a:lnTo>
                      <a:pt x="54" y="25"/>
                    </a:lnTo>
                    <a:lnTo>
                      <a:pt x="52" y="24"/>
                    </a:lnTo>
                    <a:lnTo>
                      <a:pt x="50" y="25"/>
                    </a:lnTo>
                    <a:lnTo>
                      <a:pt x="50" y="26"/>
                    </a:lnTo>
                    <a:lnTo>
                      <a:pt x="50" y="27"/>
                    </a:lnTo>
                    <a:lnTo>
                      <a:pt x="46" y="30"/>
                    </a:lnTo>
                    <a:lnTo>
                      <a:pt x="45" y="30"/>
                    </a:lnTo>
                    <a:lnTo>
                      <a:pt x="47" y="28"/>
                    </a:lnTo>
                    <a:lnTo>
                      <a:pt x="47" y="27"/>
                    </a:lnTo>
                    <a:lnTo>
                      <a:pt x="45" y="27"/>
                    </a:lnTo>
                    <a:lnTo>
                      <a:pt x="44" y="28"/>
                    </a:lnTo>
                    <a:lnTo>
                      <a:pt x="43" y="29"/>
                    </a:lnTo>
                    <a:lnTo>
                      <a:pt x="42" y="28"/>
                    </a:lnTo>
                    <a:lnTo>
                      <a:pt x="42" y="27"/>
                    </a:lnTo>
                    <a:lnTo>
                      <a:pt x="41" y="27"/>
                    </a:lnTo>
                    <a:lnTo>
                      <a:pt x="41" y="29"/>
                    </a:lnTo>
                    <a:lnTo>
                      <a:pt x="40" y="32"/>
                    </a:lnTo>
                    <a:lnTo>
                      <a:pt x="39" y="34"/>
                    </a:lnTo>
                    <a:lnTo>
                      <a:pt x="38" y="36"/>
                    </a:lnTo>
                    <a:lnTo>
                      <a:pt x="36" y="38"/>
                    </a:lnTo>
                    <a:lnTo>
                      <a:pt x="36" y="40"/>
                    </a:lnTo>
                    <a:lnTo>
                      <a:pt x="36" y="41"/>
                    </a:lnTo>
                    <a:lnTo>
                      <a:pt x="34" y="39"/>
                    </a:lnTo>
                    <a:lnTo>
                      <a:pt x="34" y="38"/>
                    </a:lnTo>
                    <a:lnTo>
                      <a:pt x="34" y="37"/>
                    </a:lnTo>
                    <a:lnTo>
                      <a:pt x="35" y="36"/>
                    </a:lnTo>
                    <a:lnTo>
                      <a:pt x="34" y="36"/>
                    </a:lnTo>
                    <a:lnTo>
                      <a:pt x="32" y="36"/>
                    </a:lnTo>
                    <a:lnTo>
                      <a:pt x="33" y="32"/>
                    </a:lnTo>
                    <a:lnTo>
                      <a:pt x="32" y="30"/>
                    </a:lnTo>
                    <a:lnTo>
                      <a:pt x="30" y="29"/>
                    </a:lnTo>
                    <a:lnTo>
                      <a:pt x="28" y="29"/>
                    </a:lnTo>
                    <a:lnTo>
                      <a:pt x="28" y="28"/>
                    </a:lnTo>
                    <a:lnTo>
                      <a:pt x="29" y="28"/>
                    </a:lnTo>
                    <a:lnTo>
                      <a:pt x="28" y="27"/>
                    </a:lnTo>
                    <a:lnTo>
                      <a:pt x="26" y="26"/>
                    </a:lnTo>
                    <a:lnTo>
                      <a:pt x="23" y="26"/>
                    </a:lnTo>
                    <a:lnTo>
                      <a:pt x="22" y="26"/>
                    </a:lnTo>
                    <a:lnTo>
                      <a:pt x="20" y="26"/>
                    </a:lnTo>
                    <a:lnTo>
                      <a:pt x="18" y="24"/>
                    </a:lnTo>
                    <a:lnTo>
                      <a:pt x="16" y="24"/>
                    </a:lnTo>
                    <a:lnTo>
                      <a:pt x="5" y="22"/>
                    </a:lnTo>
                    <a:lnTo>
                      <a:pt x="4" y="21"/>
                    </a:lnTo>
                    <a:lnTo>
                      <a:pt x="4" y="19"/>
                    </a:lnTo>
                    <a:lnTo>
                      <a:pt x="3" y="19"/>
                    </a:lnTo>
                    <a:lnTo>
                      <a:pt x="1" y="18"/>
                    </a:lnTo>
                    <a:lnTo>
                      <a:pt x="0" y="17"/>
                    </a:lnTo>
                    <a:close/>
                  </a:path>
                </a:pathLst>
              </a:custGeom>
              <a:solidFill>
                <a:srgbClr val="0000A0"/>
              </a:solidFill>
              <a:ln w="12700" cmpd="sng">
                <a:solidFill>
                  <a:schemeClr val="tx1"/>
                </a:solidFill>
                <a:prstDash val="solid"/>
                <a:round/>
                <a:headEnd/>
                <a:tailEnd/>
              </a:ln>
            </p:spPr>
            <p:txBody>
              <a:bodyPr/>
              <a:lstStyle/>
              <a:p>
                <a:pPr algn="ctr"/>
                <a:endParaRPr lang="en-US"/>
              </a:p>
            </p:txBody>
          </p:sp>
        </p:grpSp>
        <p:sp>
          <p:nvSpPr>
            <p:cNvPr id="32816" name="Freeform 57"/>
            <p:cNvSpPr>
              <a:spLocks/>
            </p:cNvSpPr>
            <p:nvPr/>
          </p:nvSpPr>
          <p:spPr bwMode="auto">
            <a:xfrm>
              <a:off x="3879" y="1838"/>
              <a:ext cx="206" cy="351"/>
            </a:xfrm>
            <a:custGeom>
              <a:avLst/>
              <a:gdLst>
                <a:gd name="T0" fmla="*/ 2147483647 w 40"/>
                <a:gd name="T1" fmla="*/ 2147483647 h 72"/>
                <a:gd name="T2" fmla="*/ 2147483647 w 40"/>
                <a:gd name="T3" fmla="*/ 2147483647 h 72"/>
                <a:gd name="T4" fmla="*/ 2147483647 w 40"/>
                <a:gd name="T5" fmla="*/ 2147483647 h 72"/>
                <a:gd name="T6" fmla="*/ 2147483647 w 40"/>
                <a:gd name="T7" fmla="*/ 2147483647 h 72"/>
                <a:gd name="T8" fmla="*/ 2147483647 w 40"/>
                <a:gd name="T9" fmla="*/ 2147483647 h 72"/>
                <a:gd name="T10" fmla="*/ 2147483647 w 40"/>
                <a:gd name="T11" fmla="*/ 2147483647 h 72"/>
                <a:gd name="T12" fmla="*/ 2147483647 w 40"/>
                <a:gd name="T13" fmla="*/ 2147483647 h 72"/>
                <a:gd name="T14" fmla="*/ 2147483647 w 40"/>
                <a:gd name="T15" fmla="*/ 2147483647 h 72"/>
                <a:gd name="T16" fmla="*/ 2147483647 w 40"/>
                <a:gd name="T17" fmla="*/ 2147483647 h 72"/>
                <a:gd name="T18" fmla="*/ 2147483647 w 40"/>
                <a:gd name="T19" fmla="*/ 2147483647 h 72"/>
                <a:gd name="T20" fmla="*/ 0 w 40"/>
                <a:gd name="T21" fmla="*/ 2147483647 h 72"/>
                <a:gd name="T22" fmla="*/ 0 w 40"/>
                <a:gd name="T23" fmla="*/ 2147483647 h 72"/>
                <a:gd name="T24" fmla="*/ 0 w 40"/>
                <a:gd name="T25" fmla="*/ 2147483647 h 72"/>
                <a:gd name="T26" fmla="*/ 0 w 40"/>
                <a:gd name="T27" fmla="*/ 2147483647 h 72"/>
                <a:gd name="T28" fmla="*/ 0 w 40"/>
                <a:gd name="T29" fmla="*/ 2147483647 h 72"/>
                <a:gd name="T30" fmla="*/ 0 w 40"/>
                <a:gd name="T31" fmla="*/ 2147483647 h 72"/>
                <a:gd name="T32" fmla="*/ 2147483647 w 40"/>
                <a:gd name="T33" fmla="*/ 2147483647 h 72"/>
                <a:gd name="T34" fmla="*/ 2147483647 w 40"/>
                <a:gd name="T35" fmla="*/ 2147483647 h 72"/>
                <a:gd name="T36" fmla="*/ 2147483647 w 40"/>
                <a:gd name="T37" fmla="*/ 2147483647 h 72"/>
                <a:gd name="T38" fmla="*/ 2147483647 w 40"/>
                <a:gd name="T39" fmla="*/ 2147483647 h 72"/>
                <a:gd name="T40" fmla="*/ 2147483647 w 40"/>
                <a:gd name="T41" fmla="*/ 2147483647 h 72"/>
                <a:gd name="T42" fmla="*/ 2147483647 w 40"/>
                <a:gd name="T43" fmla="*/ 2147483647 h 72"/>
                <a:gd name="T44" fmla="*/ 2147483647 w 40"/>
                <a:gd name="T45" fmla="*/ 2147483647 h 72"/>
                <a:gd name="T46" fmla="*/ 2147483647 w 40"/>
                <a:gd name="T47" fmla="*/ 2147483647 h 72"/>
                <a:gd name="T48" fmla="*/ 2147483647 w 40"/>
                <a:gd name="T49" fmla="*/ 2147483647 h 72"/>
                <a:gd name="T50" fmla="*/ 2147483647 w 40"/>
                <a:gd name="T51" fmla="*/ 2147483647 h 72"/>
                <a:gd name="T52" fmla="*/ 2147483647 w 40"/>
                <a:gd name="T53" fmla="*/ 2147483647 h 72"/>
                <a:gd name="T54" fmla="*/ 2147483647 w 40"/>
                <a:gd name="T55" fmla="*/ 2147483647 h 72"/>
                <a:gd name="T56" fmla="*/ 2147483647 w 40"/>
                <a:gd name="T57" fmla="*/ 2147483647 h 72"/>
                <a:gd name="T58" fmla="*/ 2147483647 w 40"/>
                <a:gd name="T59" fmla="*/ 2147483647 h 72"/>
                <a:gd name="T60" fmla="*/ 2147483647 w 40"/>
                <a:gd name="T61" fmla="*/ 2147483647 h 72"/>
                <a:gd name="T62" fmla="*/ 2147483647 w 40"/>
                <a:gd name="T63" fmla="*/ 2147483647 h 72"/>
                <a:gd name="T64" fmla="*/ 2147483647 w 40"/>
                <a:gd name="T65" fmla="*/ 2147483647 h 72"/>
                <a:gd name="T66" fmla="*/ 2147483647 w 40"/>
                <a:gd name="T67" fmla="*/ 2147483647 h 72"/>
                <a:gd name="T68" fmla="*/ 2147483647 w 40"/>
                <a:gd name="T69" fmla="*/ 2147483647 h 72"/>
                <a:gd name="T70" fmla="*/ 2147483647 w 40"/>
                <a:gd name="T71" fmla="*/ 2147483647 h 72"/>
                <a:gd name="T72" fmla="*/ 2147483647 w 40"/>
                <a:gd name="T73" fmla="*/ 2147483647 h 72"/>
                <a:gd name="T74" fmla="*/ 2147483647 w 40"/>
                <a:gd name="T75" fmla="*/ 2147483647 h 72"/>
                <a:gd name="T76" fmla="*/ 2147483647 w 40"/>
                <a:gd name="T77" fmla="*/ 2147483647 h 72"/>
                <a:gd name="T78" fmla="*/ 2147483647 w 40"/>
                <a:gd name="T79" fmla="*/ 2147483647 h 72"/>
                <a:gd name="T80" fmla="*/ 2147483647 w 40"/>
                <a:gd name="T81" fmla="*/ 2147483647 h 72"/>
                <a:gd name="T82" fmla="*/ 2147483647 w 40"/>
                <a:gd name="T83" fmla="*/ 2147483647 h 72"/>
                <a:gd name="T84" fmla="*/ 2147483647 w 40"/>
                <a:gd name="T85" fmla="*/ 2147483647 h 72"/>
                <a:gd name="T86" fmla="*/ 2147483647 w 40"/>
                <a:gd name="T87" fmla="*/ 2147483647 h 72"/>
                <a:gd name="T88" fmla="*/ 2147483647 w 40"/>
                <a:gd name="T89" fmla="*/ 2147483647 h 72"/>
                <a:gd name="T90" fmla="*/ 2147483647 w 40"/>
                <a:gd name="T91" fmla="*/ 2147483647 h 72"/>
                <a:gd name="T92" fmla="*/ 2147483647 w 40"/>
                <a:gd name="T93" fmla="*/ 2147483647 h 72"/>
                <a:gd name="T94" fmla="*/ 2147483647 w 40"/>
                <a:gd name="T95" fmla="*/ 0 h 72"/>
                <a:gd name="T96" fmla="*/ 2147483647 w 40"/>
                <a:gd name="T97" fmla="*/ 2147483647 h 72"/>
                <a:gd name="T98" fmla="*/ 2147483647 w 40"/>
                <a:gd name="T99" fmla="*/ 2147483647 h 72"/>
                <a:gd name="T100" fmla="*/ 2147483647 w 40"/>
                <a:gd name="T101" fmla="*/ 2147483647 h 72"/>
                <a:gd name="T102" fmla="*/ 2147483647 w 40"/>
                <a:gd name="T103" fmla="*/ 2147483647 h 72"/>
                <a:gd name="T104" fmla="*/ 2147483647 w 40"/>
                <a:gd name="T105" fmla="*/ 2147483647 h 72"/>
                <a:gd name="T106" fmla="*/ 2147483647 w 40"/>
                <a:gd name="T107" fmla="*/ 2147483647 h 72"/>
                <a:gd name="T108" fmla="*/ 2147483647 w 40"/>
                <a:gd name="T109" fmla="*/ 2147483647 h 7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0"/>
                <a:gd name="T166" fmla="*/ 0 h 72"/>
                <a:gd name="T167" fmla="*/ 40 w 40"/>
                <a:gd name="T168" fmla="*/ 72 h 7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0" h="72">
                  <a:moveTo>
                    <a:pt x="1" y="5"/>
                  </a:moveTo>
                  <a:lnTo>
                    <a:pt x="4" y="45"/>
                  </a:lnTo>
                  <a:lnTo>
                    <a:pt x="4" y="46"/>
                  </a:lnTo>
                  <a:lnTo>
                    <a:pt x="4" y="47"/>
                  </a:lnTo>
                  <a:lnTo>
                    <a:pt x="4" y="49"/>
                  </a:lnTo>
                  <a:lnTo>
                    <a:pt x="5" y="52"/>
                  </a:lnTo>
                  <a:lnTo>
                    <a:pt x="6" y="56"/>
                  </a:lnTo>
                  <a:lnTo>
                    <a:pt x="4" y="59"/>
                  </a:lnTo>
                  <a:lnTo>
                    <a:pt x="4" y="60"/>
                  </a:lnTo>
                  <a:lnTo>
                    <a:pt x="2" y="63"/>
                  </a:lnTo>
                  <a:lnTo>
                    <a:pt x="0" y="65"/>
                  </a:lnTo>
                  <a:lnTo>
                    <a:pt x="0" y="68"/>
                  </a:lnTo>
                  <a:lnTo>
                    <a:pt x="0" y="71"/>
                  </a:lnTo>
                  <a:lnTo>
                    <a:pt x="0" y="72"/>
                  </a:lnTo>
                  <a:lnTo>
                    <a:pt x="1" y="72"/>
                  </a:lnTo>
                  <a:lnTo>
                    <a:pt x="2" y="72"/>
                  </a:lnTo>
                  <a:lnTo>
                    <a:pt x="2" y="71"/>
                  </a:lnTo>
                  <a:lnTo>
                    <a:pt x="2" y="70"/>
                  </a:lnTo>
                  <a:lnTo>
                    <a:pt x="5" y="70"/>
                  </a:lnTo>
                  <a:lnTo>
                    <a:pt x="8" y="69"/>
                  </a:lnTo>
                  <a:lnTo>
                    <a:pt x="12" y="71"/>
                  </a:lnTo>
                  <a:lnTo>
                    <a:pt x="13" y="71"/>
                  </a:lnTo>
                  <a:lnTo>
                    <a:pt x="14" y="68"/>
                  </a:lnTo>
                  <a:lnTo>
                    <a:pt x="16" y="68"/>
                  </a:lnTo>
                  <a:lnTo>
                    <a:pt x="17" y="69"/>
                  </a:lnTo>
                  <a:lnTo>
                    <a:pt x="18" y="70"/>
                  </a:lnTo>
                  <a:lnTo>
                    <a:pt x="19" y="69"/>
                  </a:lnTo>
                  <a:lnTo>
                    <a:pt x="20" y="65"/>
                  </a:lnTo>
                  <a:lnTo>
                    <a:pt x="21" y="64"/>
                  </a:lnTo>
                  <a:lnTo>
                    <a:pt x="22" y="64"/>
                  </a:lnTo>
                  <a:lnTo>
                    <a:pt x="24" y="66"/>
                  </a:lnTo>
                  <a:lnTo>
                    <a:pt x="27" y="66"/>
                  </a:lnTo>
                  <a:lnTo>
                    <a:pt x="28" y="63"/>
                  </a:lnTo>
                  <a:lnTo>
                    <a:pt x="33" y="56"/>
                  </a:lnTo>
                  <a:lnTo>
                    <a:pt x="33" y="53"/>
                  </a:lnTo>
                  <a:lnTo>
                    <a:pt x="34" y="53"/>
                  </a:lnTo>
                  <a:lnTo>
                    <a:pt x="37" y="53"/>
                  </a:lnTo>
                  <a:lnTo>
                    <a:pt x="38" y="52"/>
                  </a:lnTo>
                  <a:lnTo>
                    <a:pt x="40" y="51"/>
                  </a:lnTo>
                  <a:lnTo>
                    <a:pt x="40" y="50"/>
                  </a:lnTo>
                  <a:lnTo>
                    <a:pt x="40" y="47"/>
                  </a:lnTo>
                  <a:lnTo>
                    <a:pt x="40" y="45"/>
                  </a:lnTo>
                  <a:lnTo>
                    <a:pt x="35" y="1"/>
                  </a:lnTo>
                  <a:lnTo>
                    <a:pt x="35" y="0"/>
                  </a:lnTo>
                  <a:lnTo>
                    <a:pt x="9" y="3"/>
                  </a:lnTo>
                  <a:lnTo>
                    <a:pt x="8" y="4"/>
                  </a:lnTo>
                  <a:lnTo>
                    <a:pt x="6" y="5"/>
                  </a:lnTo>
                  <a:lnTo>
                    <a:pt x="5" y="6"/>
                  </a:lnTo>
                  <a:lnTo>
                    <a:pt x="3" y="6"/>
                  </a:lnTo>
                  <a:lnTo>
                    <a:pt x="1" y="5"/>
                  </a:lnTo>
                  <a:close/>
                </a:path>
              </a:pathLst>
            </a:custGeom>
            <a:solidFill>
              <a:srgbClr val="0000A0"/>
            </a:solidFill>
            <a:ln w="12700" cmpd="sng">
              <a:solidFill>
                <a:schemeClr val="tx1"/>
              </a:solidFill>
              <a:prstDash val="solid"/>
              <a:round/>
              <a:headEnd/>
              <a:tailEnd/>
            </a:ln>
          </p:spPr>
          <p:txBody>
            <a:bodyPr/>
            <a:lstStyle/>
            <a:p>
              <a:pPr algn="ctr"/>
              <a:endParaRPr lang="en-US"/>
            </a:p>
          </p:txBody>
        </p:sp>
        <p:sp>
          <p:nvSpPr>
            <p:cNvPr id="32817" name="Freeform 58"/>
            <p:cNvSpPr>
              <a:spLocks/>
            </p:cNvSpPr>
            <p:nvPr/>
          </p:nvSpPr>
          <p:spPr bwMode="auto">
            <a:xfrm>
              <a:off x="3665" y="2423"/>
              <a:ext cx="240" cy="405"/>
            </a:xfrm>
            <a:custGeom>
              <a:avLst/>
              <a:gdLst>
                <a:gd name="T0" fmla="*/ 2147483647 w 47"/>
                <a:gd name="T1" fmla="*/ 0 h 83"/>
                <a:gd name="T2" fmla="*/ 2147483647 w 47"/>
                <a:gd name="T3" fmla="*/ 2147483647 h 83"/>
                <a:gd name="T4" fmla="*/ 2147483647 w 47"/>
                <a:gd name="T5" fmla="*/ 2147483647 h 83"/>
                <a:gd name="T6" fmla="*/ 2147483647 w 47"/>
                <a:gd name="T7" fmla="*/ 2147483647 h 83"/>
                <a:gd name="T8" fmla="*/ 2147483647 w 47"/>
                <a:gd name="T9" fmla="*/ 2147483647 h 83"/>
                <a:gd name="T10" fmla="*/ 2147483647 w 47"/>
                <a:gd name="T11" fmla="*/ 2147483647 h 83"/>
                <a:gd name="T12" fmla="*/ 2147483647 w 47"/>
                <a:gd name="T13" fmla="*/ 2147483647 h 83"/>
                <a:gd name="T14" fmla="*/ 2147483647 w 47"/>
                <a:gd name="T15" fmla="*/ 2147483647 h 83"/>
                <a:gd name="T16" fmla="*/ 2147483647 w 47"/>
                <a:gd name="T17" fmla="*/ 2147483647 h 83"/>
                <a:gd name="T18" fmla="*/ 2147483647 w 47"/>
                <a:gd name="T19" fmla="*/ 2147483647 h 83"/>
                <a:gd name="T20" fmla="*/ 2147483647 w 47"/>
                <a:gd name="T21" fmla="*/ 2147483647 h 83"/>
                <a:gd name="T22" fmla="*/ 2147483647 w 47"/>
                <a:gd name="T23" fmla="*/ 2147483647 h 83"/>
                <a:gd name="T24" fmla="*/ 2147483647 w 47"/>
                <a:gd name="T25" fmla="*/ 2147483647 h 83"/>
                <a:gd name="T26" fmla="*/ 2147483647 w 47"/>
                <a:gd name="T27" fmla="*/ 2147483647 h 83"/>
                <a:gd name="T28" fmla="*/ 2147483647 w 47"/>
                <a:gd name="T29" fmla="*/ 2147483647 h 83"/>
                <a:gd name="T30" fmla="*/ 2147483647 w 47"/>
                <a:gd name="T31" fmla="*/ 2147483647 h 83"/>
                <a:gd name="T32" fmla="*/ 2147483647 w 47"/>
                <a:gd name="T33" fmla="*/ 2147483647 h 83"/>
                <a:gd name="T34" fmla="*/ 2147483647 w 47"/>
                <a:gd name="T35" fmla="*/ 2147483647 h 83"/>
                <a:gd name="T36" fmla="*/ 2147483647 w 47"/>
                <a:gd name="T37" fmla="*/ 2147483647 h 83"/>
                <a:gd name="T38" fmla="*/ 2147483647 w 47"/>
                <a:gd name="T39" fmla="*/ 2147483647 h 83"/>
                <a:gd name="T40" fmla="*/ 2147483647 w 47"/>
                <a:gd name="T41" fmla="*/ 2147483647 h 83"/>
                <a:gd name="T42" fmla="*/ 2147483647 w 47"/>
                <a:gd name="T43" fmla="*/ 2147483647 h 83"/>
                <a:gd name="T44" fmla="*/ 2147483647 w 47"/>
                <a:gd name="T45" fmla="*/ 2147483647 h 83"/>
                <a:gd name="T46" fmla="*/ 2147483647 w 47"/>
                <a:gd name="T47" fmla="*/ 2147483647 h 83"/>
                <a:gd name="T48" fmla="*/ 2147483647 w 47"/>
                <a:gd name="T49" fmla="*/ 2147483647 h 83"/>
                <a:gd name="T50" fmla="*/ 2147483647 w 47"/>
                <a:gd name="T51" fmla="*/ 2147483647 h 83"/>
                <a:gd name="T52" fmla="*/ 2147483647 w 47"/>
                <a:gd name="T53" fmla="*/ 2147483647 h 83"/>
                <a:gd name="T54" fmla="*/ 2147483647 w 47"/>
                <a:gd name="T55" fmla="*/ 2147483647 h 83"/>
                <a:gd name="T56" fmla="*/ 2147483647 w 47"/>
                <a:gd name="T57" fmla="*/ 2147483647 h 83"/>
                <a:gd name="T58" fmla="*/ 2147483647 w 47"/>
                <a:gd name="T59" fmla="*/ 2147483647 h 83"/>
                <a:gd name="T60" fmla="*/ 2147483647 w 47"/>
                <a:gd name="T61" fmla="*/ 2147483647 h 83"/>
                <a:gd name="T62" fmla="*/ 2147483647 w 47"/>
                <a:gd name="T63" fmla="*/ 2147483647 h 83"/>
                <a:gd name="T64" fmla="*/ 2147483647 w 47"/>
                <a:gd name="T65" fmla="*/ 2147483647 h 83"/>
                <a:gd name="T66" fmla="*/ 0 w 47"/>
                <a:gd name="T67" fmla="*/ 2147483647 h 83"/>
                <a:gd name="T68" fmla="*/ 0 w 47"/>
                <a:gd name="T69" fmla="*/ 2147483647 h 83"/>
                <a:gd name="T70" fmla="*/ 2147483647 w 47"/>
                <a:gd name="T71" fmla="*/ 2147483647 h 83"/>
                <a:gd name="T72" fmla="*/ 2147483647 w 47"/>
                <a:gd name="T73" fmla="*/ 2147483647 h 83"/>
                <a:gd name="T74" fmla="*/ 2147483647 w 47"/>
                <a:gd name="T75" fmla="*/ 2147483647 h 83"/>
                <a:gd name="T76" fmla="*/ 2147483647 w 47"/>
                <a:gd name="T77" fmla="*/ 2147483647 h 83"/>
                <a:gd name="T78" fmla="*/ 2147483647 w 47"/>
                <a:gd name="T79" fmla="*/ 2147483647 h 83"/>
                <a:gd name="T80" fmla="*/ 2147483647 w 47"/>
                <a:gd name="T81" fmla="*/ 2147483647 h 83"/>
                <a:gd name="T82" fmla="*/ 2147483647 w 47"/>
                <a:gd name="T83" fmla="*/ 2147483647 h 83"/>
                <a:gd name="T84" fmla="*/ 2147483647 w 47"/>
                <a:gd name="T85" fmla="*/ 2147483647 h 83"/>
                <a:gd name="T86" fmla="*/ 2147483647 w 47"/>
                <a:gd name="T87" fmla="*/ 2147483647 h 83"/>
                <a:gd name="T88" fmla="*/ 2147483647 w 47"/>
                <a:gd name="T89" fmla="*/ 2147483647 h 83"/>
                <a:gd name="T90" fmla="*/ 2147483647 w 47"/>
                <a:gd name="T91" fmla="*/ 2147483647 h 83"/>
                <a:gd name="T92" fmla="*/ 2147483647 w 47"/>
                <a:gd name="T93" fmla="*/ 2147483647 h 83"/>
                <a:gd name="T94" fmla="*/ 2147483647 w 47"/>
                <a:gd name="T95" fmla="*/ 2147483647 h 83"/>
                <a:gd name="T96" fmla="*/ 2147483647 w 47"/>
                <a:gd name="T97" fmla="*/ 2147483647 h 83"/>
                <a:gd name="T98" fmla="*/ 2147483647 w 47"/>
                <a:gd name="T99" fmla="*/ 2147483647 h 83"/>
                <a:gd name="T100" fmla="*/ 2147483647 w 47"/>
                <a:gd name="T101" fmla="*/ 2147483647 h 83"/>
                <a:gd name="T102" fmla="*/ 2147483647 w 47"/>
                <a:gd name="T103" fmla="*/ 2147483647 h 83"/>
                <a:gd name="T104" fmla="*/ 2147483647 w 47"/>
                <a:gd name="T105" fmla="*/ 0 h 83"/>
                <a:gd name="T106" fmla="*/ 2147483647 w 47"/>
                <a:gd name="T107" fmla="*/ 0 h 8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7"/>
                <a:gd name="T163" fmla="*/ 0 h 83"/>
                <a:gd name="T164" fmla="*/ 47 w 47"/>
                <a:gd name="T165" fmla="*/ 83 h 8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7" h="83">
                  <a:moveTo>
                    <a:pt x="44" y="0"/>
                  </a:moveTo>
                  <a:lnTo>
                    <a:pt x="15" y="2"/>
                  </a:lnTo>
                  <a:lnTo>
                    <a:pt x="15" y="3"/>
                  </a:lnTo>
                  <a:lnTo>
                    <a:pt x="12" y="5"/>
                  </a:lnTo>
                  <a:lnTo>
                    <a:pt x="12" y="8"/>
                  </a:lnTo>
                  <a:lnTo>
                    <a:pt x="12" y="11"/>
                  </a:lnTo>
                  <a:lnTo>
                    <a:pt x="11" y="12"/>
                  </a:lnTo>
                  <a:lnTo>
                    <a:pt x="9" y="14"/>
                  </a:lnTo>
                  <a:lnTo>
                    <a:pt x="7" y="16"/>
                  </a:lnTo>
                  <a:lnTo>
                    <a:pt x="6" y="17"/>
                  </a:lnTo>
                  <a:lnTo>
                    <a:pt x="6" y="19"/>
                  </a:lnTo>
                  <a:lnTo>
                    <a:pt x="5" y="21"/>
                  </a:lnTo>
                  <a:lnTo>
                    <a:pt x="5" y="22"/>
                  </a:lnTo>
                  <a:lnTo>
                    <a:pt x="4" y="25"/>
                  </a:lnTo>
                  <a:lnTo>
                    <a:pt x="3" y="27"/>
                  </a:lnTo>
                  <a:lnTo>
                    <a:pt x="4" y="30"/>
                  </a:lnTo>
                  <a:lnTo>
                    <a:pt x="5" y="31"/>
                  </a:lnTo>
                  <a:lnTo>
                    <a:pt x="5" y="33"/>
                  </a:lnTo>
                  <a:lnTo>
                    <a:pt x="5" y="34"/>
                  </a:lnTo>
                  <a:lnTo>
                    <a:pt x="4" y="36"/>
                  </a:lnTo>
                  <a:lnTo>
                    <a:pt x="5" y="37"/>
                  </a:lnTo>
                  <a:lnTo>
                    <a:pt x="4" y="38"/>
                  </a:lnTo>
                  <a:lnTo>
                    <a:pt x="6" y="42"/>
                  </a:lnTo>
                  <a:lnTo>
                    <a:pt x="6" y="45"/>
                  </a:lnTo>
                  <a:lnTo>
                    <a:pt x="7" y="47"/>
                  </a:lnTo>
                  <a:lnTo>
                    <a:pt x="8" y="48"/>
                  </a:lnTo>
                  <a:lnTo>
                    <a:pt x="8" y="49"/>
                  </a:lnTo>
                  <a:lnTo>
                    <a:pt x="6" y="50"/>
                  </a:lnTo>
                  <a:lnTo>
                    <a:pt x="6" y="51"/>
                  </a:lnTo>
                  <a:lnTo>
                    <a:pt x="5" y="54"/>
                  </a:lnTo>
                  <a:lnTo>
                    <a:pt x="3" y="59"/>
                  </a:lnTo>
                  <a:lnTo>
                    <a:pt x="0" y="66"/>
                  </a:lnTo>
                  <a:lnTo>
                    <a:pt x="0" y="71"/>
                  </a:lnTo>
                  <a:lnTo>
                    <a:pt x="27" y="70"/>
                  </a:lnTo>
                  <a:lnTo>
                    <a:pt x="27" y="71"/>
                  </a:lnTo>
                  <a:lnTo>
                    <a:pt x="26" y="73"/>
                  </a:lnTo>
                  <a:lnTo>
                    <a:pt x="27" y="77"/>
                  </a:lnTo>
                  <a:lnTo>
                    <a:pt x="29" y="80"/>
                  </a:lnTo>
                  <a:lnTo>
                    <a:pt x="30" y="83"/>
                  </a:lnTo>
                  <a:lnTo>
                    <a:pt x="32" y="83"/>
                  </a:lnTo>
                  <a:lnTo>
                    <a:pt x="35" y="81"/>
                  </a:lnTo>
                  <a:lnTo>
                    <a:pt x="41" y="79"/>
                  </a:lnTo>
                  <a:lnTo>
                    <a:pt x="43" y="79"/>
                  </a:lnTo>
                  <a:lnTo>
                    <a:pt x="45" y="78"/>
                  </a:lnTo>
                  <a:lnTo>
                    <a:pt x="46" y="79"/>
                  </a:lnTo>
                  <a:lnTo>
                    <a:pt x="47" y="80"/>
                  </a:lnTo>
                  <a:lnTo>
                    <a:pt x="47" y="79"/>
                  </a:lnTo>
                  <a:lnTo>
                    <a:pt x="44" y="54"/>
                  </a:lnTo>
                  <a:lnTo>
                    <a:pt x="44" y="52"/>
                  </a:lnTo>
                  <a:lnTo>
                    <a:pt x="45" y="2"/>
                  </a:lnTo>
                  <a:lnTo>
                    <a:pt x="44" y="0"/>
                  </a:lnTo>
                  <a:close/>
                </a:path>
              </a:pathLst>
            </a:custGeom>
            <a:solidFill>
              <a:srgbClr val="0000A0"/>
            </a:solidFill>
            <a:ln w="12700" cmpd="sng">
              <a:solidFill>
                <a:schemeClr val="tx1"/>
              </a:solidFill>
              <a:prstDash val="solid"/>
              <a:round/>
              <a:headEnd/>
              <a:tailEnd/>
            </a:ln>
          </p:spPr>
          <p:txBody>
            <a:bodyPr/>
            <a:lstStyle/>
            <a:p>
              <a:pPr algn="ctr"/>
              <a:endParaRPr lang="en-US"/>
            </a:p>
          </p:txBody>
        </p:sp>
        <p:sp>
          <p:nvSpPr>
            <p:cNvPr id="32818" name="Freeform 59"/>
            <p:cNvSpPr>
              <a:spLocks/>
            </p:cNvSpPr>
            <p:nvPr/>
          </p:nvSpPr>
          <p:spPr bwMode="auto">
            <a:xfrm>
              <a:off x="4331" y="1721"/>
              <a:ext cx="404" cy="249"/>
            </a:xfrm>
            <a:custGeom>
              <a:avLst/>
              <a:gdLst>
                <a:gd name="T0" fmla="*/ 2147483647 w 79"/>
                <a:gd name="T1" fmla="*/ 2147483647 h 51"/>
                <a:gd name="T2" fmla="*/ 2147483647 w 79"/>
                <a:gd name="T3" fmla="*/ 2147483647 h 51"/>
                <a:gd name="T4" fmla="*/ 2147483647 w 79"/>
                <a:gd name="T5" fmla="*/ 2147483647 h 51"/>
                <a:gd name="T6" fmla="*/ 2147483647 w 79"/>
                <a:gd name="T7" fmla="*/ 2147483647 h 51"/>
                <a:gd name="T8" fmla="*/ 2147483647 w 79"/>
                <a:gd name="T9" fmla="*/ 2147483647 h 51"/>
                <a:gd name="T10" fmla="*/ 2147483647 w 79"/>
                <a:gd name="T11" fmla="*/ 2147483647 h 51"/>
                <a:gd name="T12" fmla="*/ 2147483647 w 79"/>
                <a:gd name="T13" fmla="*/ 2147483647 h 51"/>
                <a:gd name="T14" fmla="*/ 2147483647 w 79"/>
                <a:gd name="T15" fmla="*/ 2147483647 h 51"/>
                <a:gd name="T16" fmla="*/ 2147483647 w 79"/>
                <a:gd name="T17" fmla="*/ 2147483647 h 51"/>
                <a:gd name="T18" fmla="*/ 2147483647 w 79"/>
                <a:gd name="T19" fmla="*/ 2147483647 h 51"/>
                <a:gd name="T20" fmla="*/ 2147483647 w 79"/>
                <a:gd name="T21" fmla="*/ 2147483647 h 51"/>
                <a:gd name="T22" fmla="*/ 2147483647 w 79"/>
                <a:gd name="T23" fmla="*/ 2147483647 h 51"/>
                <a:gd name="T24" fmla="*/ 2147483647 w 79"/>
                <a:gd name="T25" fmla="*/ 2147483647 h 51"/>
                <a:gd name="T26" fmla="*/ 2147483647 w 79"/>
                <a:gd name="T27" fmla="*/ 2147483647 h 51"/>
                <a:gd name="T28" fmla="*/ 2147483647 w 79"/>
                <a:gd name="T29" fmla="*/ 2147483647 h 51"/>
                <a:gd name="T30" fmla="*/ 2147483647 w 79"/>
                <a:gd name="T31" fmla="*/ 2147483647 h 51"/>
                <a:gd name="T32" fmla="*/ 2147483647 w 79"/>
                <a:gd name="T33" fmla="*/ 2147483647 h 51"/>
                <a:gd name="T34" fmla="*/ 2147483647 w 79"/>
                <a:gd name="T35" fmla="*/ 2147483647 h 51"/>
                <a:gd name="T36" fmla="*/ 2147483647 w 79"/>
                <a:gd name="T37" fmla="*/ 2147483647 h 51"/>
                <a:gd name="T38" fmla="*/ 2147483647 w 79"/>
                <a:gd name="T39" fmla="*/ 2147483647 h 51"/>
                <a:gd name="T40" fmla="*/ 2147483647 w 79"/>
                <a:gd name="T41" fmla="*/ 2147483647 h 51"/>
                <a:gd name="T42" fmla="*/ 2147483647 w 79"/>
                <a:gd name="T43" fmla="*/ 2147483647 h 51"/>
                <a:gd name="T44" fmla="*/ 2147483647 w 79"/>
                <a:gd name="T45" fmla="*/ 2147483647 h 51"/>
                <a:gd name="T46" fmla="*/ 2147483647 w 79"/>
                <a:gd name="T47" fmla="*/ 2147483647 h 51"/>
                <a:gd name="T48" fmla="*/ 2147483647 w 79"/>
                <a:gd name="T49" fmla="*/ 2147483647 h 51"/>
                <a:gd name="T50" fmla="*/ 2147483647 w 79"/>
                <a:gd name="T51" fmla="*/ 2147483647 h 51"/>
                <a:gd name="T52" fmla="*/ 2147483647 w 79"/>
                <a:gd name="T53" fmla="*/ 2147483647 h 51"/>
                <a:gd name="T54" fmla="*/ 2147483647 w 79"/>
                <a:gd name="T55" fmla="*/ 2147483647 h 51"/>
                <a:gd name="T56" fmla="*/ 2147483647 w 79"/>
                <a:gd name="T57" fmla="*/ 2147483647 h 51"/>
                <a:gd name="T58" fmla="*/ 2147483647 w 79"/>
                <a:gd name="T59" fmla="*/ 2147483647 h 51"/>
                <a:gd name="T60" fmla="*/ 2147483647 w 79"/>
                <a:gd name="T61" fmla="*/ 2147483647 h 51"/>
                <a:gd name="T62" fmla="*/ 2147483647 w 79"/>
                <a:gd name="T63" fmla="*/ 2147483647 h 51"/>
                <a:gd name="T64" fmla="*/ 2147483647 w 79"/>
                <a:gd name="T65" fmla="*/ 2147483647 h 51"/>
                <a:gd name="T66" fmla="*/ 2147483647 w 79"/>
                <a:gd name="T67" fmla="*/ 2147483647 h 51"/>
                <a:gd name="T68" fmla="*/ 2147483647 w 79"/>
                <a:gd name="T69" fmla="*/ 2147483647 h 51"/>
                <a:gd name="T70" fmla="*/ 2147483647 w 79"/>
                <a:gd name="T71" fmla="*/ 2147483647 h 51"/>
                <a:gd name="T72" fmla="*/ 2147483647 w 79"/>
                <a:gd name="T73" fmla="*/ 2147483647 h 51"/>
                <a:gd name="T74" fmla="*/ 2147483647 w 79"/>
                <a:gd name="T75" fmla="*/ 2147483647 h 51"/>
                <a:gd name="T76" fmla="*/ 2147483647 w 79"/>
                <a:gd name="T77" fmla="*/ 2147483647 h 51"/>
                <a:gd name="T78" fmla="*/ 2147483647 w 79"/>
                <a:gd name="T79" fmla="*/ 2147483647 h 51"/>
                <a:gd name="T80" fmla="*/ 2147483647 w 79"/>
                <a:gd name="T81" fmla="*/ 2147483647 h 51"/>
                <a:gd name="T82" fmla="*/ 2147483647 w 79"/>
                <a:gd name="T83" fmla="*/ 2147483647 h 51"/>
                <a:gd name="T84" fmla="*/ 2147483647 w 79"/>
                <a:gd name="T85" fmla="*/ 2147483647 h 51"/>
                <a:gd name="T86" fmla="*/ 2147483647 w 79"/>
                <a:gd name="T87" fmla="*/ 2147483647 h 51"/>
                <a:gd name="T88" fmla="*/ 2147483647 w 79"/>
                <a:gd name="T89" fmla="*/ 0 h 51"/>
                <a:gd name="T90" fmla="*/ 2147483647 w 79"/>
                <a:gd name="T91" fmla="*/ 2147483647 h 51"/>
                <a:gd name="T92" fmla="*/ 2147483647 w 79"/>
                <a:gd name="T93" fmla="*/ 2147483647 h 51"/>
                <a:gd name="T94" fmla="*/ 2147483647 w 79"/>
                <a:gd name="T95" fmla="*/ 2147483647 h 51"/>
                <a:gd name="T96" fmla="*/ 2147483647 w 79"/>
                <a:gd name="T97" fmla="*/ 2147483647 h 51"/>
                <a:gd name="T98" fmla="*/ 2147483647 w 79"/>
                <a:gd name="T99" fmla="*/ 2147483647 h 51"/>
                <a:gd name="T100" fmla="*/ 2147483647 w 79"/>
                <a:gd name="T101" fmla="*/ 2147483647 h 51"/>
                <a:gd name="T102" fmla="*/ 2147483647 w 79"/>
                <a:gd name="T103" fmla="*/ 2147483647 h 51"/>
                <a:gd name="T104" fmla="*/ 2147483647 w 79"/>
                <a:gd name="T105" fmla="*/ 2147483647 h 51"/>
                <a:gd name="T106" fmla="*/ 0 w 79"/>
                <a:gd name="T107" fmla="*/ 2147483647 h 51"/>
                <a:gd name="T108" fmla="*/ 2147483647 w 79"/>
                <a:gd name="T109" fmla="*/ 2147483647 h 51"/>
                <a:gd name="T110" fmla="*/ 2147483647 w 79"/>
                <a:gd name="T111" fmla="*/ 2147483647 h 51"/>
                <a:gd name="T112" fmla="*/ 2147483647 w 79"/>
                <a:gd name="T113" fmla="*/ 2147483647 h 51"/>
                <a:gd name="T114" fmla="*/ 2147483647 w 79"/>
                <a:gd name="T115" fmla="*/ 2147483647 h 5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9"/>
                <a:gd name="T175" fmla="*/ 0 h 51"/>
                <a:gd name="T176" fmla="*/ 79 w 79"/>
                <a:gd name="T177" fmla="*/ 51 h 5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9" h="51">
                  <a:moveTo>
                    <a:pt x="19" y="49"/>
                  </a:moveTo>
                  <a:lnTo>
                    <a:pt x="55" y="42"/>
                  </a:lnTo>
                  <a:lnTo>
                    <a:pt x="66" y="40"/>
                  </a:lnTo>
                  <a:lnTo>
                    <a:pt x="67" y="40"/>
                  </a:lnTo>
                  <a:lnTo>
                    <a:pt x="67" y="39"/>
                  </a:lnTo>
                  <a:lnTo>
                    <a:pt x="67" y="38"/>
                  </a:lnTo>
                  <a:lnTo>
                    <a:pt x="68" y="37"/>
                  </a:lnTo>
                  <a:lnTo>
                    <a:pt x="70" y="37"/>
                  </a:lnTo>
                  <a:lnTo>
                    <a:pt x="71" y="37"/>
                  </a:lnTo>
                  <a:lnTo>
                    <a:pt x="74" y="35"/>
                  </a:lnTo>
                  <a:lnTo>
                    <a:pt x="74" y="33"/>
                  </a:lnTo>
                  <a:lnTo>
                    <a:pt x="77" y="31"/>
                  </a:lnTo>
                  <a:lnTo>
                    <a:pt x="79" y="30"/>
                  </a:lnTo>
                  <a:lnTo>
                    <a:pt x="79" y="29"/>
                  </a:lnTo>
                  <a:lnTo>
                    <a:pt x="77" y="28"/>
                  </a:lnTo>
                  <a:lnTo>
                    <a:pt x="76" y="27"/>
                  </a:lnTo>
                  <a:lnTo>
                    <a:pt x="75" y="27"/>
                  </a:lnTo>
                  <a:lnTo>
                    <a:pt x="75" y="26"/>
                  </a:lnTo>
                  <a:lnTo>
                    <a:pt x="73" y="26"/>
                  </a:lnTo>
                  <a:lnTo>
                    <a:pt x="73" y="24"/>
                  </a:lnTo>
                  <a:lnTo>
                    <a:pt x="71" y="24"/>
                  </a:lnTo>
                  <a:lnTo>
                    <a:pt x="71" y="23"/>
                  </a:lnTo>
                  <a:lnTo>
                    <a:pt x="71" y="20"/>
                  </a:lnTo>
                  <a:lnTo>
                    <a:pt x="72" y="20"/>
                  </a:lnTo>
                  <a:lnTo>
                    <a:pt x="71" y="18"/>
                  </a:lnTo>
                  <a:lnTo>
                    <a:pt x="70" y="17"/>
                  </a:lnTo>
                  <a:lnTo>
                    <a:pt x="71" y="16"/>
                  </a:lnTo>
                  <a:lnTo>
                    <a:pt x="72" y="15"/>
                  </a:lnTo>
                  <a:lnTo>
                    <a:pt x="73" y="12"/>
                  </a:lnTo>
                  <a:lnTo>
                    <a:pt x="73" y="11"/>
                  </a:lnTo>
                  <a:lnTo>
                    <a:pt x="74" y="10"/>
                  </a:lnTo>
                  <a:lnTo>
                    <a:pt x="74" y="9"/>
                  </a:lnTo>
                  <a:lnTo>
                    <a:pt x="73" y="9"/>
                  </a:lnTo>
                  <a:lnTo>
                    <a:pt x="70" y="8"/>
                  </a:lnTo>
                  <a:lnTo>
                    <a:pt x="69" y="7"/>
                  </a:lnTo>
                  <a:lnTo>
                    <a:pt x="69" y="6"/>
                  </a:lnTo>
                  <a:lnTo>
                    <a:pt x="67" y="3"/>
                  </a:lnTo>
                  <a:lnTo>
                    <a:pt x="66" y="3"/>
                  </a:lnTo>
                  <a:lnTo>
                    <a:pt x="66" y="2"/>
                  </a:lnTo>
                  <a:lnTo>
                    <a:pt x="65" y="2"/>
                  </a:lnTo>
                  <a:lnTo>
                    <a:pt x="65" y="1"/>
                  </a:lnTo>
                  <a:lnTo>
                    <a:pt x="64" y="0"/>
                  </a:lnTo>
                  <a:lnTo>
                    <a:pt x="9" y="11"/>
                  </a:lnTo>
                  <a:lnTo>
                    <a:pt x="8" y="7"/>
                  </a:lnTo>
                  <a:lnTo>
                    <a:pt x="5" y="10"/>
                  </a:lnTo>
                  <a:lnTo>
                    <a:pt x="4" y="9"/>
                  </a:lnTo>
                  <a:lnTo>
                    <a:pt x="3" y="11"/>
                  </a:lnTo>
                  <a:lnTo>
                    <a:pt x="1" y="13"/>
                  </a:lnTo>
                  <a:lnTo>
                    <a:pt x="0" y="14"/>
                  </a:lnTo>
                  <a:lnTo>
                    <a:pt x="4" y="36"/>
                  </a:lnTo>
                  <a:lnTo>
                    <a:pt x="6" y="51"/>
                  </a:lnTo>
                  <a:lnTo>
                    <a:pt x="19" y="49"/>
                  </a:lnTo>
                  <a:close/>
                </a:path>
              </a:pathLst>
            </a:custGeom>
            <a:solidFill>
              <a:srgbClr val="0000A0"/>
            </a:solidFill>
            <a:ln w="12700" cmpd="sng">
              <a:solidFill>
                <a:schemeClr val="tx1"/>
              </a:solidFill>
              <a:prstDash val="solid"/>
              <a:round/>
              <a:headEnd/>
              <a:tailEnd/>
            </a:ln>
          </p:spPr>
          <p:txBody>
            <a:bodyPr/>
            <a:lstStyle/>
            <a:p>
              <a:pPr algn="ctr"/>
              <a:endParaRPr lang="en-US"/>
            </a:p>
          </p:txBody>
        </p:sp>
        <p:sp>
          <p:nvSpPr>
            <p:cNvPr id="32819" name="Freeform 60"/>
            <p:cNvSpPr>
              <a:spLocks/>
            </p:cNvSpPr>
            <p:nvPr/>
          </p:nvSpPr>
          <p:spPr bwMode="auto">
            <a:xfrm>
              <a:off x="4197" y="1970"/>
              <a:ext cx="523" cy="287"/>
            </a:xfrm>
            <a:custGeom>
              <a:avLst/>
              <a:gdLst>
                <a:gd name="T0" fmla="*/ 2147483647 w 102"/>
                <a:gd name="T1" fmla="*/ 2147483647 h 59"/>
                <a:gd name="T2" fmla="*/ 2147483647 w 102"/>
                <a:gd name="T3" fmla="*/ 2147483647 h 59"/>
                <a:gd name="T4" fmla="*/ 2147483647 w 102"/>
                <a:gd name="T5" fmla="*/ 2147483647 h 59"/>
                <a:gd name="T6" fmla="*/ 2147483647 w 102"/>
                <a:gd name="T7" fmla="*/ 2147483647 h 59"/>
                <a:gd name="T8" fmla="*/ 2147483647 w 102"/>
                <a:gd name="T9" fmla="*/ 2147483647 h 59"/>
                <a:gd name="T10" fmla="*/ 2147483647 w 102"/>
                <a:gd name="T11" fmla="*/ 2147483647 h 59"/>
                <a:gd name="T12" fmla="*/ 2147483647 w 102"/>
                <a:gd name="T13" fmla="*/ 2147483647 h 59"/>
                <a:gd name="T14" fmla="*/ 2147483647 w 102"/>
                <a:gd name="T15" fmla="*/ 2147483647 h 59"/>
                <a:gd name="T16" fmla="*/ 2147483647 w 102"/>
                <a:gd name="T17" fmla="*/ 2147483647 h 59"/>
                <a:gd name="T18" fmla="*/ 2147483647 w 102"/>
                <a:gd name="T19" fmla="*/ 2147483647 h 59"/>
                <a:gd name="T20" fmla="*/ 2147483647 w 102"/>
                <a:gd name="T21" fmla="*/ 2147483647 h 59"/>
                <a:gd name="T22" fmla="*/ 2147483647 w 102"/>
                <a:gd name="T23" fmla="*/ 2147483647 h 59"/>
                <a:gd name="T24" fmla="*/ 2147483647 w 102"/>
                <a:gd name="T25" fmla="*/ 2147483647 h 59"/>
                <a:gd name="T26" fmla="*/ 2147483647 w 102"/>
                <a:gd name="T27" fmla="*/ 2147483647 h 59"/>
                <a:gd name="T28" fmla="*/ 2147483647 w 102"/>
                <a:gd name="T29" fmla="*/ 2147483647 h 59"/>
                <a:gd name="T30" fmla="*/ 2147483647 w 102"/>
                <a:gd name="T31" fmla="*/ 2147483647 h 59"/>
                <a:gd name="T32" fmla="*/ 2147483647 w 102"/>
                <a:gd name="T33" fmla="*/ 2147483647 h 59"/>
                <a:gd name="T34" fmla="*/ 2147483647 w 102"/>
                <a:gd name="T35" fmla="*/ 2147483647 h 59"/>
                <a:gd name="T36" fmla="*/ 2147483647 w 102"/>
                <a:gd name="T37" fmla="*/ 2147483647 h 59"/>
                <a:gd name="T38" fmla="*/ 2147483647 w 102"/>
                <a:gd name="T39" fmla="*/ 2147483647 h 59"/>
                <a:gd name="T40" fmla="*/ 2147483647 w 102"/>
                <a:gd name="T41" fmla="*/ 2147483647 h 59"/>
                <a:gd name="T42" fmla="*/ 2147483647 w 102"/>
                <a:gd name="T43" fmla="*/ 2147483647 h 59"/>
                <a:gd name="T44" fmla="*/ 2147483647 w 102"/>
                <a:gd name="T45" fmla="*/ 2147483647 h 59"/>
                <a:gd name="T46" fmla="*/ 2147483647 w 102"/>
                <a:gd name="T47" fmla="*/ 2147483647 h 59"/>
                <a:gd name="T48" fmla="*/ 2147483647 w 102"/>
                <a:gd name="T49" fmla="*/ 2147483647 h 59"/>
                <a:gd name="T50" fmla="*/ 2147483647 w 102"/>
                <a:gd name="T51" fmla="*/ 2147483647 h 59"/>
                <a:gd name="T52" fmla="*/ 2147483647 w 102"/>
                <a:gd name="T53" fmla="*/ 2147483647 h 59"/>
                <a:gd name="T54" fmla="*/ 2147483647 w 102"/>
                <a:gd name="T55" fmla="*/ 2147483647 h 59"/>
                <a:gd name="T56" fmla="*/ 2147483647 w 102"/>
                <a:gd name="T57" fmla="*/ 2147483647 h 59"/>
                <a:gd name="T58" fmla="*/ 2147483647 w 102"/>
                <a:gd name="T59" fmla="*/ 2147483647 h 59"/>
                <a:gd name="T60" fmla="*/ 2147483647 w 102"/>
                <a:gd name="T61" fmla="*/ 2147483647 h 59"/>
                <a:gd name="T62" fmla="*/ 2147483647 w 102"/>
                <a:gd name="T63" fmla="*/ 2147483647 h 59"/>
                <a:gd name="T64" fmla="*/ 2147483647 w 102"/>
                <a:gd name="T65" fmla="*/ 2147483647 h 59"/>
                <a:gd name="T66" fmla="*/ 2147483647 w 102"/>
                <a:gd name="T67" fmla="*/ 2147483647 h 59"/>
                <a:gd name="T68" fmla="*/ 2147483647 w 102"/>
                <a:gd name="T69" fmla="*/ 2147483647 h 59"/>
                <a:gd name="T70" fmla="*/ 2147483647 w 102"/>
                <a:gd name="T71" fmla="*/ 2147483647 h 59"/>
                <a:gd name="T72" fmla="*/ 2147483647 w 102"/>
                <a:gd name="T73" fmla="*/ 2147483647 h 59"/>
                <a:gd name="T74" fmla="*/ 2147483647 w 102"/>
                <a:gd name="T75" fmla="*/ 2147483647 h 59"/>
                <a:gd name="T76" fmla="*/ 2147483647 w 102"/>
                <a:gd name="T77" fmla="*/ 2147483647 h 59"/>
                <a:gd name="T78" fmla="*/ 2147483647 w 102"/>
                <a:gd name="T79" fmla="*/ 2147483647 h 59"/>
                <a:gd name="T80" fmla="*/ 2147483647 w 102"/>
                <a:gd name="T81" fmla="*/ 2147483647 h 59"/>
                <a:gd name="T82" fmla="*/ 2147483647 w 102"/>
                <a:gd name="T83" fmla="*/ 2147483647 h 59"/>
                <a:gd name="T84" fmla="*/ 2147483647 w 102"/>
                <a:gd name="T85" fmla="*/ 2147483647 h 5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2"/>
                <a:gd name="T130" fmla="*/ 0 h 59"/>
                <a:gd name="T131" fmla="*/ 102 w 102"/>
                <a:gd name="T132" fmla="*/ 59 h 5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2" h="59">
                  <a:moveTo>
                    <a:pt x="101" y="43"/>
                  </a:moveTo>
                  <a:lnTo>
                    <a:pt x="67" y="50"/>
                  </a:lnTo>
                  <a:lnTo>
                    <a:pt x="31" y="55"/>
                  </a:lnTo>
                  <a:lnTo>
                    <a:pt x="29" y="56"/>
                  </a:lnTo>
                  <a:lnTo>
                    <a:pt x="26" y="56"/>
                  </a:lnTo>
                  <a:lnTo>
                    <a:pt x="26" y="55"/>
                  </a:lnTo>
                  <a:lnTo>
                    <a:pt x="22" y="56"/>
                  </a:lnTo>
                  <a:lnTo>
                    <a:pt x="0" y="59"/>
                  </a:lnTo>
                  <a:lnTo>
                    <a:pt x="0" y="58"/>
                  </a:lnTo>
                  <a:lnTo>
                    <a:pt x="5" y="56"/>
                  </a:lnTo>
                  <a:lnTo>
                    <a:pt x="6" y="55"/>
                  </a:lnTo>
                  <a:lnTo>
                    <a:pt x="9" y="53"/>
                  </a:lnTo>
                  <a:lnTo>
                    <a:pt x="9" y="52"/>
                  </a:lnTo>
                  <a:lnTo>
                    <a:pt x="9" y="51"/>
                  </a:lnTo>
                  <a:lnTo>
                    <a:pt x="10" y="50"/>
                  </a:lnTo>
                  <a:lnTo>
                    <a:pt x="10" y="49"/>
                  </a:lnTo>
                  <a:lnTo>
                    <a:pt x="12" y="47"/>
                  </a:lnTo>
                  <a:lnTo>
                    <a:pt x="19" y="41"/>
                  </a:lnTo>
                  <a:lnTo>
                    <a:pt x="19" y="40"/>
                  </a:lnTo>
                  <a:lnTo>
                    <a:pt x="20" y="41"/>
                  </a:lnTo>
                  <a:lnTo>
                    <a:pt x="19" y="42"/>
                  </a:lnTo>
                  <a:lnTo>
                    <a:pt x="21" y="44"/>
                  </a:lnTo>
                  <a:lnTo>
                    <a:pt x="24" y="45"/>
                  </a:lnTo>
                  <a:lnTo>
                    <a:pt x="26" y="45"/>
                  </a:lnTo>
                  <a:lnTo>
                    <a:pt x="27" y="44"/>
                  </a:lnTo>
                  <a:lnTo>
                    <a:pt x="27" y="43"/>
                  </a:lnTo>
                  <a:lnTo>
                    <a:pt x="28" y="42"/>
                  </a:lnTo>
                  <a:lnTo>
                    <a:pt x="29" y="43"/>
                  </a:lnTo>
                  <a:lnTo>
                    <a:pt x="30" y="44"/>
                  </a:lnTo>
                  <a:lnTo>
                    <a:pt x="31" y="43"/>
                  </a:lnTo>
                  <a:lnTo>
                    <a:pt x="34" y="42"/>
                  </a:lnTo>
                  <a:lnTo>
                    <a:pt x="35" y="40"/>
                  </a:lnTo>
                  <a:lnTo>
                    <a:pt x="36" y="41"/>
                  </a:lnTo>
                  <a:lnTo>
                    <a:pt x="39" y="38"/>
                  </a:lnTo>
                  <a:lnTo>
                    <a:pt x="40" y="39"/>
                  </a:lnTo>
                  <a:lnTo>
                    <a:pt x="42" y="36"/>
                  </a:lnTo>
                  <a:lnTo>
                    <a:pt x="41" y="35"/>
                  </a:lnTo>
                  <a:lnTo>
                    <a:pt x="42" y="33"/>
                  </a:lnTo>
                  <a:lnTo>
                    <a:pt x="44" y="28"/>
                  </a:lnTo>
                  <a:lnTo>
                    <a:pt x="47" y="17"/>
                  </a:lnTo>
                  <a:lnTo>
                    <a:pt x="49" y="18"/>
                  </a:lnTo>
                  <a:lnTo>
                    <a:pt x="49" y="19"/>
                  </a:lnTo>
                  <a:lnTo>
                    <a:pt x="50" y="20"/>
                  </a:lnTo>
                  <a:lnTo>
                    <a:pt x="52" y="19"/>
                  </a:lnTo>
                  <a:lnTo>
                    <a:pt x="53" y="17"/>
                  </a:lnTo>
                  <a:lnTo>
                    <a:pt x="54" y="13"/>
                  </a:lnTo>
                  <a:lnTo>
                    <a:pt x="55" y="12"/>
                  </a:lnTo>
                  <a:lnTo>
                    <a:pt x="57" y="12"/>
                  </a:lnTo>
                  <a:lnTo>
                    <a:pt x="58" y="10"/>
                  </a:lnTo>
                  <a:lnTo>
                    <a:pt x="59" y="10"/>
                  </a:lnTo>
                  <a:lnTo>
                    <a:pt x="60" y="8"/>
                  </a:lnTo>
                  <a:lnTo>
                    <a:pt x="60" y="6"/>
                  </a:lnTo>
                  <a:lnTo>
                    <a:pt x="61" y="5"/>
                  </a:lnTo>
                  <a:lnTo>
                    <a:pt x="61" y="4"/>
                  </a:lnTo>
                  <a:lnTo>
                    <a:pt x="61" y="1"/>
                  </a:lnTo>
                  <a:lnTo>
                    <a:pt x="61" y="0"/>
                  </a:lnTo>
                  <a:lnTo>
                    <a:pt x="62" y="0"/>
                  </a:lnTo>
                  <a:lnTo>
                    <a:pt x="68" y="4"/>
                  </a:lnTo>
                  <a:lnTo>
                    <a:pt x="69" y="4"/>
                  </a:lnTo>
                  <a:lnTo>
                    <a:pt x="70" y="1"/>
                  </a:lnTo>
                  <a:lnTo>
                    <a:pt x="71" y="1"/>
                  </a:lnTo>
                  <a:lnTo>
                    <a:pt x="72" y="1"/>
                  </a:lnTo>
                  <a:lnTo>
                    <a:pt x="73" y="2"/>
                  </a:lnTo>
                  <a:lnTo>
                    <a:pt x="72" y="3"/>
                  </a:lnTo>
                  <a:lnTo>
                    <a:pt x="74" y="4"/>
                  </a:lnTo>
                  <a:lnTo>
                    <a:pt x="76" y="4"/>
                  </a:lnTo>
                  <a:lnTo>
                    <a:pt x="78" y="6"/>
                  </a:lnTo>
                  <a:lnTo>
                    <a:pt x="79" y="6"/>
                  </a:lnTo>
                  <a:lnTo>
                    <a:pt x="80" y="8"/>
                  </a:lnTo>
                  <a:lnTo>
                    <a:pt x="78" y="12"/>
                  </a:lnTo>
                  <a:lnTo>
                    <a:pt x="77" y="14"/>
                  </a:lnTo>
                  <a:lnTo>
                    <a:pt x="78" y="16"/>
                  </a:lnTo>
                  <a:lnTo>
                    <a:pt x="80" y="16"/>
                  </a:lnTo>
                  <a:lnTo>
                    <a:pt x="81" y="15"/>
                  </a:lnTo>
                  <a:lnTo>
                    <a:pt x="83" y="17"/>
                  </a:lnTo>
                  <a:lnTo>
                    <a:pt x="84" y="17"/>
                  </a:lnTo>
                  <a:lnTo>
                    <a:pt x="85" y="18"/>
                  </a:lnTo>
                  <a:lnTo>
                    <a:pt x="86" y="18"/>
                  </a:lnTo>
                  <a:lnTo>
                    <a:pt x="87" y="18"/>
                  </a:lnTo>
                  <a:lnTo>
                    <a:pt x="90" y="20"/>
                  </a:lnTo>
                  <a:lnTo>
                    <a:pt x="93" y="20"/>
                  </a:lnTo>
                  <a:lnTo>
                    <a:pt x="94" y="22"/>
                  </a:lnTo>
                  <a:lnTo>
                    <a:pt x="93" y="22"/>
                  </a:lnTo>
                  <a:lnTo>
                    <a:pt x="93" y="23"/>
                  </a:lnTo>
                  <a:lnTo>
                    <a:pt x="93" y="25"/>
                  </a:lnTo>
                  <a:lnTo>
                    <a:pt x="92" y="26"/>
                  </a:lnTo>
                  <a:lnTo>
                    <a:pt x="94" y="27"/>
                  </a:lnTo>
                  <a:lnTo>
                    <a:pt x="95" y="29"/>
                  </a:lnTo>
                  <a:lnTo>
                    <a:pt x="95" y="30"/>
                  </a:lnTo>
                  <a:lnTo>
                    <a:pt x="93" y="30"/>
                  </a:lnTo>
                  <a:lnTo>
                    <a:pt x="93" y="31"/>
                  </a:lnTo>
                  <a:lnTo>
                    <a:pt x="94" y="31"/>
                  </a:lnTo>
                  <a:lnTo>
                    <a:pt x="94" y="32"/>
                  </a:lnTo>
                  <a:lnTo>
                    <a:pt x="93" y="32"/>
                  </a:lnTo>
                  <a:lnTo>
                    <a:pt x="92" y="32"/>
                  </a:lnTo>
                  <a:lnTo>
                    <a:pt x="93" y="33"/>
                  </a:lnTo>
                  <a:lnTo>
                    <a:pt x="94" y="33"/>
                  </a:lnTo>
                  <a:lnTo>
                    <a:pt x="96" y="34"/>
                  </a:lnTo>
                  <a:lnTo>
                    <a:pt x="94" y="36"/>
                  </a:lnTo>
                  <a:lnTo>
                    <a:pt x="92" y="35"/>
                  </a:lnTo>
                  <a:lnTo>
                    <a:pt x="92" y="36"/>
                  </a:lnTo>
                  <a:lnTo>
                    <a:pt x="93" y="37"/>
                  </a:lnTo>
                  <a:lnTo>
                    <a:pt x="94" y="38"/>
                  </a:lnTo>
                  <a:lnTo>
                    <a:pt x="96" y="37"/>
                  </a:lnTo>
                  <a:lnTo>
                    <a:pt x="97" y="36"/>
                  </a:lnTo>
                  <a:lnTo>
                    <a:pt x="99" y="36"/>
                  </a:lnTo>
                  <a:lnTo>
                    <a:pt x="100" y="36"/>
                  </a:lnTo>
                  <a:lnTo>
                    <a:pt x="101" y="37"/>
                  </a:lnTo>
                  <a:lnTo>
                    <a:pt x="102" y="41"/>
                  </a:lnTo>
                  <a:lnTo>
                    <a:pt x="101" y="42"/>
                  </a:lnTo>
                  <a:lnTo>
                    <a:pt x="101" y="43"/>
                  </a:lnTo>
                  <a:close/>
                </a:path>
              </a:pathLst>
            </a:custGeom>
            <a:solidFill>
              <a:srgbClr val="0000A0"/>
            </a:solidFill>
            <a:ln w="12700" cmpd="sng">
              <a:solidFill>
                <a:schemeClr val="tx1"/>
              </a:solidFill>
              <a:prstDash val="solid"/>
              <a:round/>
              <a:headEnd/>
              <a:tailEnd/>
            </a:ln>
          </p:spPr>
          <p:txBody>
            <a:bodyPr/>
            <a:lstStyle/>
            <a:p>
              <a:pPr algn="ctr"/>
              <a:endParaRPr lang="en-US"/>
            </a:p>
          </p:txBody>
        </p:sp>
        <p:sp>
          <p:nvSpPr>
            <p:cNvPr id="32820" name="Freeform 61"/>
            <p:cNvSpPr>
              <a:spLocks/>
            </p:cNvSpPr>
            <p:nvPr/>
          </p:nvSpPr>
          <p:spPr bwMode="auto">
            <a:xfrm>
              <a:off x="4233" y="2350"/>
              <a:ext cx="353" cy="258"/>
            </a:xfrm>
            <a:custGeom>
              <a:avLst/>
              <a:gdLst>
                <a:gd name="T0" fmla="*/ 2147483647 w 69"/>
                <a:gd name="T1" fmla="*/ 2147483647 h 53"/>
                <a:gd name="T2" fmla="*/ 2147483647 w 69"/>
                <a:gd name="T3" fmla="*/ 2147483647 h 53"/>
                <a:gd name="T4" fmla="*/ 2147483647 w 69"/>
                <a:gd name="T5" fmla="*/ 2147483647 h 53"/>
                <a:gd name="T6" fmla="*/ 2147483647 w 69"/>
                <a:gd name="T7" fmla="*/ 2147483647 h 53"/>
                <a:gd name="T8" fmla="*/ 2147483647 w 69"/>
                <a:gd name="T9" fmla="*/ 2147483647 h 53"/>
                <a:gd name="T10" fmla="*/ 2147483647 w 69"/>
                <a:gd name="T11" fmla="*/ 2147483647 h 53"/>
                <a:gd name="T12" fmla="*/ 2147483647 w 69"/>
                <a:gd name="T13" fmla="*/ 2147483647 h 53"/>
                <a:gd name="T14" fmla="*/ 2147483647 w 69"/>
                <a:gd name="T15" fmla="*/ 2147483647 h 53"/>
                <a:gd name="T16" fmla="*/ 2147483647 w 69"/>
                <a:gd name="T17" fmla="*/ 2147483647 h 53"/>
                <a:gd name="T18" fmla="*/ 2147483647 w 69"/>
                <a:gd name="T19" fmla="*/ 2147483647 h 53"/>
                <a:gd name="T20" fmla="*/ 2147483647 w 69"/>
                <a:gd name="T21" fmla="*/ 2147483647 h 53"/>
                <a:gd name="T22" fmla="*/ 2147483647 w 69"/>
                <a:gd name="T23" fmla="*/ 2147483647 h 53"/>
                <a:gd name="T24" fmla="*/ 2147483647 w 69"/>
                <a:gd name="T25" fmla="*/ 2147483647 h 53"/>
                <a:gd name="T26" fmla="*/ 2147483647 w 69"/>
                <a:gd name="T27" fmla="*/ 2147483647 h 53"/>
                <a:gd name="T28" fmla="*/ 2147483647 w 69"/>
                <a:gd name="T29" fmla="*/ 2147483647 h 53"/>
                <a:gd name="T30" fmla="*/ 2147483647 w 69"/>
                <a:gd name="T31" fmla="*/ 2147483647 h 53"/>
                <a:gd name="T32" fmla="*/ 2147483647 w 69"/>
                <a:gd name="T33" fmla="*/ 2147483647 h 53"/>
                <a:gd name="T34" fmla="*/ 2147483647 w 69"/>
                <a:gd name="T35" fmla="*/ 2147483647 h 53"/>
                <a:gd name="T36" fmla="*/ 2147483647 w 69"/>
                <a:gd name="T37" fmla="*/ 2147483647 h 53"/>
                <a:gd name="T38" fmla="*/ 2147483647 w 69"/>
                <a:gd name="T39" fmla="*/ 2147483647 h 53"/>
                <a:gd name="T40" fmla="*/ 2147483647 w 69"/>
                <a:gd name="T41" fmla="*/ 2147483647 h 53"/>
                <a:gd name="T42" fmla="*/ 2147483647 w 69"/>
                <a:gd name="T43" fmla="*/ 2147483647 h 53"/>
                <a:gd name="T44" fmla="*/ 2147483647 w 69"/>
                <a:gd name="T45" fmla="*/ 2147483647 h 53"/>
                <a:gd name="T46" fmla="*/ 2147483647 w 69"/>
                <a:gd name="T47" fmla="*/ 2147483647 h 53"/>
                <a:gd name="T48" fmla="*/ 2147483647 w 69"/>
                <a:gd name="T49" fmla="*/ 2147483647 h 53"/>
                <a:gd name="T50" fmla="*/ 2147483647 w 69"/>
                <a:gd name="T51" fmla="*/ 2147483647 h 53"/>
                <a:gd name="T52" fmla="*/ 2147483647 w 69"/>
                <a:gd name="T53" fmla="*/ 2147483647 h 53"/>
                <a:gd name="T54" fmla="*/ 2147483647 w 69"/>
                <a:gd name="T55" fmla="*/ 2147483647 h 53"/>
                <a:gd name="T56" fmla="*/ 2147483647 w 69"/>
                <a:gd name="T57" fmla="*/ 2147483647 h 53"/>
                <a:gd name="T58" fmla="*/ 2147483647 w 69"/>
                <a:gd name="T59" fmla="*/ 2147483647 h 53"/>
                <a:gd name="T60" fmla="*/ 2147483647 w 69"/>
                <a:gd name="T61" fmla="*/ 2147483647 h 53"/>
                <a:gd name="T62" fmla="*/ 2147483647 w 69"/>
                <a:gd name="T63" fmla="*/ 2147483647 h 53"/>
                <a:gd name="T64" fmla="*/ 2147483647 w 69"/>
                <a:gd name="T65" fmla="*/ 2147483647 h 53"/>
                <a:gd name="T66" fmla="*/ 2147483647 w 69"/>
                <a:gd name="T67" fmla="*/ 2147483647 h 53"/>
                <a:gd name="T68" fmla="*/ 2147483647 w 69"/>
                <a:gd name="T69" fmla="*/ 2147483647 h 53"/>
                <a:gd name="T70" fmla="*/ 2147483647 w 69"/>
                <a:gd name="T71" fmla="*/ 2147483647 h 53"/>
                <a:gd name="T72" fmla="*/ 2147483647 w 69"/>
                <a:gd name="T73" fmla="*/ 2147483647 h 53"/>
                <a:gd name="T74" fmla="*/ 2147483647 w 69"/>
                <a:gd name="T75" fmla="*/ 2147483647 h 53"/>
                <a:gd name="T76" fmla="*/ 2147483647 w 69"/>
                <a:gd name="T77" fmla="*/ 2147483647 h 53"/>
                <a:gd name="T78" fmla="*/ 2147483647 w 69"/>
                <a:gd name="T79" fmla="*/ 2147483647 h 53"/>
                <a:gd name="T80" fmla="*/ 2147483647 w 69"/>
                <a:gd name="T81" fmla="*/ 2147483647 h 53"/>
                <a:gd name="T82" fmla="*/ 2147483647 w 69"/>
                <a:gd name="T83" fmla="*/ 2147483647 h 53"/>
                <a:gd name="T84" fmla="*/ 2147483647 w 69"/>
                <a:gd name="T85" fmla="*/ 2147483647 h 53"/>
                <a:gd name="T86" fmla="*/ 2147483647 w 69"/>
                <a:gd name="T87" fmla="*/ 2147483647 h 5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9"/>
                <a:gd name="T133" fmla="*/ 0 h 53"/>
                <a:gd name="T134" fmla="*/ 69 w 69"/>
                <a:gd name="T135" fmla="*/ 53 h 5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9" h="53">
                  <a:moveTo>
                    <a:pt x="41" y="52"/>
                  </a:moveTo>
                  <a:lnTo>
                    <a:pt x="41" y="53"/>
                  </a:lnTo>
                  <a:lnTo>
                    <a:pt x="39" y="52"/>
                  </a:lnTo>
                  <a:lnTo>
                    <a:pt x="38" y="52"/>
                  </a:lnTo>
                  <a:lnTo>
                    <a:pt x="38" y="51"/>
                  </a:lnTo>
                  <a:lnTo>
                    <a:pt x="37" y="48"/>
                  </a:lnTo>
                  <a:lnTo>
                    <a:pt x="35" y="45"/>
                  </a:lnTo>
                  <a:lnTo>
                    <a:pt x="33" y="44"/>
                  </a:lnTo>
                  <a:lnTo>
                    <a:pt x="32" y="41"/>
                  </a:lnTo>
                  <a:lnTo>
                    <a:pt x="31" y="39"/>
                  </a:lnTo>
                  <a:lnTo>
                    <a:pt x="30" y="37"/>
                  </a:lnTo>
                  <a:lnTo>
                    <a:pt x="29" y="37"/>
                  </a:lnTo>
                  <a:lnTo>
                    <a:pt x="26" y="36"/>
                  </a:lnTo>
                  <a:lnTo>
                    <a:pt x="25" y="34"/>
                  </a:lnTo>
                  <a:lnTo>
                    <a:pt x="23" y="33"/>
                  </a:lnTo>
                  <a:lnTo>
                    <a:pt x="23" y="32"/>
                  </a:lnTo>
                  <a:lnTo>
                    <a:pt x="22" y="30"/>
                  </a:lnTo>
                  <a:lnTo>
                    <a:pt x="19" y="29"/>
                  </a:lnTo>
                  <a:lnTo>
                    <a:pt x="15" y="25"/>
                  </a:lnTo>
                  <a:lnTo>
                    <a:pt x="13" y="24"/>
                  </a:lnTo>
                  <a:lnTo>
                    <a:pt x="13" y="23"/>
                  </a:lnTo>
                  <a:lnTo>
                    <a:pt x="11" y="21"/>
                  </a:lnTo>
                  <a:lnTo>
                    <a:pt x="10" y="19"/>
                  </a:lnTo>
                  <a:lnTo>
                    <a:pt x="8" y="17"/>
                  </a:lnTo>
                  <a:lnTo>
                    <a:pt x="8" y="16"/>
                  </a:lnTo>
                  <a:lnTo>
                    <a:pt x="5" y="16"/>
                  </a:lnTo>
                  <a:lnTo>
                    <a:pt x="1" y="14"/>
                  </a:lnTo>
                  <a:lnTo>
                    <a:pt x="0" y="13"/>
                  </a:lnTo>
                  <a:lnTo>
                    <a:pt x="1" y="10"/>
                  </a:lnTo>
                  <a:lnTo>
                    <a:pt x="2" y="9"/>
                  </a:lnTo>
                  <a:lnTo>
                    <a:pt x="3" y="8"/>
                  </a:lnTo>
                  <a:lnTo>
                    <a:pt x="3" y="7"/>
                  </a:lnTo>
                  <a:lnTo>
                    <a:pt x="7" y="5"/>
                  </a:lnTo>
                  <a:lnTo>
                    <a:pt x="8" y="5"/>
                  </a:lnTo>
                  <a:lnTo>
                    <a:pt x="12" y="3"/>
                  </a:lnTo>
                  <a:lnTo>
                    <a:pt x="12" y="2"/>
                  </a:lnTo>
                  <a:lnTo>
                    <a:pt x="13" y="2"/>
                  </a:lnTo>
                  <a:lnTo>
                    <a:pt x="31" y="0"/>
                  </a:lnTo>
                  <a:lnTo>
                    <a:pt x="31" y="1"/>
                  </a:lnTo>
                  <a:lnTo>
                    <a:pt x="31" y="2"/>
                  </a:lnTo>
                  <a:lnTo>
                    <a:pt x="32" y="1"/>
                  </a:lnTo>
                  <a:lnTo>
                    <a:pt x="35" y="4"/>
                  </a:lnTo>
                  <a:lnTo>
                    <a:pt x="36" y="6"/>
                  </a:lnTo>
                  <a:lnTo>
                    <a:pt x="51" y="4"/>
                  </a:lnTo>
                  <a:lnTo>
                    <a:pt x="69" y="16"/>
                  </a:lnTo>
                  <a:lnTo>
                    <a:pt x="68" y="17"/>
                  </a:lnTo>
                  <a:lnTo>
                    <a:pt x="67" y="18"/>
                  </a:lnTo>
                  <a:lnTo>
                    <a:pt x="66" y="19"/>
                  </a:lnTo>
                  <a:lnTo>
                    <a:pt x="63" y="23"/>
                  </a:lnTo>
                  <a:lnTo>
                    <a:pt x="63" y="24"/>
                  </a:lnTo>
                  <a:lnTo>
                    <a:pt x="62" y="26"/>
                  </a:lnTo>
                  <a:lnTo>
                    <a:pt x="62" y="28"/>
                  </a:lnTo>
                  <a:lnTo>
                    <a:pt x="62" y="29"/>
                  </a:lnTo>
                  <a:lnTo>
                    <a:pt x="62" y="30"/>
                  </a:lnTo>
                  <a:lnTo>
                    <a:pt x="61" y="31"/>
                  </a:lnTo>
                  <a:lnTo>
                    <a:pt x="60" y="31"/>
                  </a:lnTo>
                  <a:lnTo>
                    <a:pt x="59" y="32"/>
                  </a:lnTo>
                  <a:lnTo>
                    <a:pt x="59" y="33"/>
                  </a:lnTo>
                  <a:lnTo>
                    <a:pt x="58" y="34"/>
                  </a:lnTo>
                  <a:lnTo>
                    <a:pt x="57" y="35"/>
                  </a:lnTo>
                  <a:lnTo>
                    <a:pt x="55" y="37"/>
                  </a:lnTo>
                  <a:lnTo>
                    <a:pt x="53" y="39"/>
                  </a:lnTo>
                  <a:lnTo>
                    <a:pt x="52" y="40"/>
                  </a:lnTo>
                  <a:lnTo>
                    <a:pt x="50" y="41"/>
                  </a:lnTo>
                  <a:lnTo>
                    <a:pt x="50" y="42"/>
                  </a:lnTo>
                  <a:lnTo>
                    <a:pt x="49" y="43"/>
                  </a:lnTo>
                  <a:lnTo>
                    <a:pt x="47" y="44"/>
                  </a:lnTo>
                  <a:lnTo>
                    <a:pt x="46" y="44"/>
                  </a:lnTo>
                  <a:lnTo>
                    <a:pt x="46" y="45"/>
                  </a:lnTo>
                  <a:lnTo>
                    <a:pt x="45" y="47"/>
                  </a:lnTo>
                  <a:lnTo>
                    <a:pt x="44" y="48"/>
                  </a:lnTo>
                  <a:lnTo>
                    <a:pt x="43" y="48"/>
                  </a:lnTo>
                  <a:lnTo>
                    <a:pt x="43" y="49"/>
                  </a:lnTo>
                  <a:lnTo>
                    <a:pt x="44" y="49"/>
                  </a:lnTo>
                  <a:lnTo>
                    <a:pt x="44" y="50"/>
                  </a:lnTo>
                  <a:lnTo>
                    <a:pt x="43" y="50"/>
                  </a:lnTo>
                  <a:lnTo>
                    <a:pt x="42" y="51"/>
                  </a:lnTo>
                  <a:lnTo>
                    <a:pt x="41" y="52"/>
                  </a:lnTo>
                  <a:close/>
                </a:path>
              </a:pathLst>
            </a:custGeom>
            <a:solidFill>
              <a:srgbClr val="0000A0"/>
            </a:solidFill>
            <a:ln w="12700" cmpd="sng">
              <a:solidFill>
                <a:schemeClr val="tx1"/>
              </a:solidFill>
              <a:prstDash val="solid"/>
              <a:round/>
              <a:headEnd/>
              <a:tailEnd/>
            </a:ln>
          </p:spPr>
          <p:txBody>
            <a:bodyPr/>
            <a:lstStyle/>
            <a:p>
              <a:pPr algn="ctr"/>
              <a:endParaRPr lang="en-US"/>
            </a:p>
          </p:txBody>
        </p:sp>
        <p:sp>
          <p:nvSpPr>
            <p:cNvPr id="32821" name="Freeform 62"/>
            <p:cNvSpPr>
              <a:spLocks/>
            </p:cNvSpPr>
            <p:nvPr/>
          </p:nvSpPr>
          <p:spPr bwMode="auto">
            <a:xfrm>
              <a:off x="4074" y="2384"/>
              <a:ext cx="375" cy="376"/>
            </a:xfrm>
            <a:custGeom>
              <a:avLst/>
              <a:gdLst>
                <a:gd name="T0" fmla="*/ 2147483647 w 73"/>
                <a:gd name="T1" fmla="*/ 2147483647 h 77"/>
                <a:gd name="T2" fmla="*/ 2147483647 w 73"/>
                <a:gd name="T3" fmla="*/ 2147483647 h 77"/>
                <a:gd name="T4" fmla="*/ 2147483647 w 73"/>
                <a:gd name="T5" fmla="*/ 2147483647 h 77"/>
                <a:gd name="T6" fmla="*/ 2147483647 w 73"/>
                <a:gd name="T7" fmla="*/ 2147483647 h 77"/>
                <a:gd name="T8" fmla="*/ 2147483647 w 73"/>
                <a:gd name="T9" fmla="*/ 2147483647 h 77"/>
                <a:gd name="T10" fmla="*/ 2147483647 w 73"/>
                <a:gd name="T11" fmla="*/ 2147483647 h 77"/>
                <a:gd name="T12" fmla="*/ 2147483647 w 73"/>
                <a:gd name="T13" fmla="*/ 2147483647 h 77"/>
                <a:gd name="T14" fmla="*/ 2147483647 w 73"/>
                <a:gd name="T15" fmla="*/ 2147483647 h 77"/>
                <a:gd name="T16" fmla="*/ 2147483647 w 73"/>
                <a:gd name="T17" fmla="*/ 2147483647 h 77"/>
                <a:gd name="T18" fmla="*/ 2147483647 w 73"/>
                <a:gd name="T19" fmla="*/ 2147483647 h 77"/>
                <a:gd name="T20" fmla="*/ 2147483647 w 73"/>
                <a:gd name="T21" fmla="*/ 2147483647 h 77"/>
                <a:gd name="T22" fmla="*/ 2147483647 w 73"/>
                <a:gd name="T23" fmla="*/ 2147483647 h 77"/>
                <a:gd name="T24" fmla="*/ 2147483647 w 73"/>
                <a:gd name="T25" fmla="*/ 2147483647 h 77"/>
                <a:gd name="T26" fmla="*/ 2147483647 w 73"/>
                <a:gd name="T27" fmla="*/ 2147483647 h 77"/>
                <a:gd name="T28" fmla="*/ 2147483647 w 73"/>
                <a:gd name="T29" fmla="*/ 2147483647 h 77"/>
                <a:gd name="T30" fmla="*/ 2147483647 w 73"/>
                <a:gd name="T31" fmla="*/ 2147483647 h 77"/>
                <a:gd name="T32" fmla="*/ 2147483647 w 73"/>
                <a:gd name="T33" fmla="*/ 2147483647 h 77"/>
                <a:gd name="T34" fmla="*/ 2147483647 w 73"/>
                <a:gd name="T35" fmla="*/ 2147483647 h 77"/>
                <a:gd name="T36" fmla="*/ 2147483647 w 73"/>
                <a:gd name="T37" fmla="*/ 2147483647 h 77"/>
                <a:gd name="T38" fmla="*/ 2147483647 w 73"/>
                <a:gd name="T39" fmla="*/ 2147483647 h 77"/>
                <a:gd name="T40" fmla="*/ 2147483647 w 73"/>
                <a:gd name="T41" fmla="*/ 2147483647 h 77"/>
                <a:gd name="T42" fmla="*/ 2147483647 w 73"/>
                <a:gd name="T43" fmla="*/ 2147483647 h 77"/>
                <a:gd name="T44" fmla="*/ 2147483647 w 73"/>
                <a:gd name="T45" fmla="*/ 2147483647 h 77"/>
                <a:gd name="T46" fmla="*/ 2147483647 w 73"/>
                <a:gd name="T47" fmla="*/ 2147483647 h 77"/>
                <a:gd name="T48" fmla="*/ 2147483647 w 73"/>
                <a:gd name="T49" fmla="*/ 2147483647 h 77"/>
                <a:gd name="T50" fmla="*/ 2147483647 w 73"/>
                <a:gd name="T51" fmla="*/ 2147483647 h 77"/>
                <a:gd name="T52" fmla="*/ 2147483647 w 73"/>
                <a:gd name="T53" fmla="*/ 2147483647 h 77"/>
                <a:gd name="T54" fmla="*/ 2147483647 w 73"/>
                <a:gd name="T55" fmla="*/ 2147483647 h 77"/>
                <a:gd name="T56" fmla="*/ 2147483647 w 73"/>
                <a:gd name="T57" fmla="*/ 2147483647 h 77"/>
                <a:gd name="T58" fmla="*/ 2147483647 w 73"/>
                <a:gd name="T59" fmla="*/ 2147483647 h 77"/>
                <a:gd name="T60" fmla="*/ 2147483647 w 73"/>
                <a:gd name="T61" fmla="*/ 2147483647 h 77"/>
                <a:gd name="T62" fmla="*/ 2147483647 w 73"/>
                <a:gd name="T63" fmla="*/ 2147483647 h 77"/>
                <a:gd name="T64" fmla="*/ 2147483647 w 73"/>
                <a:gd name="T65" fmla="*/ 2147483647 h 77"/>
                <a:gd name="T66" fmla="*/ 2147483647 w 73"/>
                <a:gd name="T67" fmla="*/ 2147483647 h 77"/>
                <a:gd name="T68" fmla="*/ 2147483647 w 73"/>
                <a:gd name="T69" fmla="*/ 2147483647 h 77"/>
                <a:gd name="T70" fmla="*/ 2147483647 w 73"/>
                <a:gd name="T71" fmla="*/ 2147483647 h 77"/>
                <a:gd name="T72" fmla="*/ 2147483647 w 73"/>
                <a:gd name="T73" fmla="*/ 2147483647 h 77"/>
                <a:gd name="T74" fmla="*/ 2147483647 w 73"/>
                <a:gd name="T75" fmla="*/ 2147483647 h 77"/>
                <a:gd name="T76" fmla="*/ 2147483647 w 73"/>
                <a:gd name="T77" fmla="*/ 2147483647 h 77"/>
                <a:gd name="T78" fmla="*/ 2147483647 w 73"/>
                <a:gd name="T79" fmla="*/ 0 h 77"/>
                <a:gd name="T80" fmla="*/ 0 w 73"/>
                <a:gd name="T81" fmla="*/ 2147483647 h 7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3"/>
                <a:gd name="T124" fmla="*/ 0 h 77"/>
                <a:gd name="T125" fmla="*/ 73 w 73"/>
                <a:gd name="T126" fmla="*/ 77 h 7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3" h="77">
                  <a:moveTo>
                    <a:pt x="0" y="5"/>
                  </a:moveTo>
                  <a:lnTo>
                    <a:pt x="9" y="41"/>
                  </a:lnTo>
                  <a:lnTo>
                    <a:pt x="10" y="42"/>
                  </a:lnTo>
                  <a:lnTo>
                    <a:pt x="11" y="44"/>
                  </a:lnTo>
                  <a:lnTo>
                    <a:pt x="12" y="45"/>
                  </a:lnTo>
                  <a:lnTo>
                    <a:pt x="13" y="46"/>
                  </a:lnTo>
                  <a:lnTo>
                    <a:pt x="14" y="47"/>
                  </a:lnTo>
                  <a:lnTo>
                    <a:pt x="13" y="49"/>
                  </a:lnTo>
                  <a:lnTo>
                    <a:pt x="15" y="50"/>
                  </a:lnTo>
                  <a:lnTo>
                    <a:pt x="14" y="50"/>
                  </a:lnTo>
                  <a:lnTo>
                    <a:pt x="13" y="52"/>
                  </a:lnTo>
                  <a:lnTo>
                    <a:pt x="13" y="55"/>
                  </a:lnTo>
                  <a:lnTo>
                    <a:pt x="12" y="57"/>
                  </a:lnTo>
                  <a:lnTo>
                    <a:pt x="12" y="60"/>
                  </a:lnTo>
                  <a:lnTo>
                    <a:pt x="14" y="63"/>
                  </a:lnTo>
                  <a:lnTo>
                    <a:pt x="14" y="68"/>
                  </a:lnTo>
                  <a:lnTo>
                    <a:pt x="16" y="70"/>
                  </a:lnTo>
                  <a:lnTo>
                    <a:pt x="16" y="71"/>
                  </a:lnTo>
                  <a:lnTo>
                    <a:pt x="16" y="72"/>
                  </a:lnTo>
                  <a:lnTo>
                    <a:pt x="17" y="74"/>
                  </a:lnTo>
                  <a:lnTo>
                    <a:pt x="17" y="75"/>
                  </a:lnTo>
                  <a:lnTo>
                    <a:pt x="18" y="76"/>
                  </a:lnTo>
                  <a:lnTo>
                    <a:pt x="57" y="74"/>
                  </a:lnTo>
                  <a:lnTo>
                    <a:pt x="58" y="76"/>
                  </a:lnTo>
                  <a:lnTo>
                    <a:pt x="60" y="77"/>
                  </a:lnTo>
                  <a:lnTo>
                    <a:pt x="60" y="75"/>
                  </a:lnTo>
                  <a:lnTo>
                    <a:pt x="59" y="71"/>
                  </a:lnTo>
                  <a:lnTo>
                    <a:pt x="60" y="70"/>
                  </a:lnTo>
                  <a:lnTo>
                    <a:pt x="60" y="69"/>
                  </a:lnTo>
                  <a:lnTo>
                    <a:pt x="61" y="68"/>
                  </a:lnTo>
                  <a:lnTo>
                    <a:pt x="64" y="69"/>
                  </a:lnTo>
                  <a:lnTo>
                    <a:pt x="66" y="69"/>
                  </a:lnTo>
                  <a:lnTo>
                    <a:pt x="67" y="69"/>
                  </a:lnTo>
                  <a:lnTo>
                    <a:pt x="67" y="66"/>
                  </a:lnTo>
                  <a:lnTo>
                    <a:pt x="67" y="65"/>
                  </a:lnTo>
                  <a:lnTo>
                    <a:pt x="67" y="63"/>
                  </a:lnTo>
                  <a:lnTo>
                    <a:pt x="67" y="62"/>
                  </a:lnTo>
                  <a:lnTo>
                    <a:pt x="69" y="56"/>
                  </a:lnTo>
                  <a:lnTo>
                    <a:pt x="69" y="53"/>
                  </a:lnTo>
                  <a:lnTo>
                    <a:pt x="70" y="51"/>
                  </a:lnTo>
                  <a:lnTo>
                    <a:pt x="71" y="48"/>
                  </a:lnTo>
                  <a:lnTo>
                    <a:pt x="73" y="47"/>
                  </a:lnTo>
                  <a:lnTo>
                    <a:pt x="73" y="46"/>
                  </a:lnTo>
                  <a:lnTo>
                    <a:pt x="72" y="45"/>
                  </a:lnTo>
                  <a:lnTo>
                    <a:pt x="72" y="46"/>
                  </a:lnTo>
                  <a:lnTo>
                    <a:pt x="70" y="45"/>
                  </a:lnTo>
                  <a:lnTo>
                    <a:pt x="69" y="45"/>
                  </a:lnTo>
                  <a:lnTo>
                    <a:pt x="69" y="44"/>
                  </a:lnTo>
                  <a:lnTo>
                    <a:pt x="68" y="41"/>
                  </a:lnTo>
                  <a:lnTo>
                    <a:pt x="66" y="38"/>
                  </a:lnTo>
                  <a:lnTo>
                    <a:pt x="64" y="37"/>
                  </a:lnTo>
                  <a:lnTo>
                    <a:pt x="63" y="34"/>
                  </a:lnTo>
                  <a:lnTo>
                    <a:pt x="62" y="32"/>
                  </a:lnTo>
                  <a:lnTo>
                    <a:pt x="61" y="30"/>
                  </a:lnTo>
                  <a:lnTo>
                    <a:pt x="60" y="30"/>
                  </a:lnTo>
                  <a:lnTo>
                    <a:pt x="57" y="29"/>
                  </a:lnTo>
                  <a:lnTo>
                    <a:pt x="56" y="27"/>
                  </a:lnTo>
                  <a:lnTo>
                    <a:pt x="54" y="26"/>
                  </a:lnTo>
                  <a:lnTo>
                    <a:pt x="54" y="25"/>
                  </a:lnTo>
                  <a:lnTo>
                    <a:pt x="53" y="23"/>
                  </a:lnTo>
                  <a:lnTo>
                    <a:pt x="50" y="22"/>
                  </a:lnTo>
                  <a:lnTo>
                    <a:pt x="46" y="18"/>
                  </a:lnTo>
                  <a:lnTo>
                    <a:pt x="44" y="17"/>
                  </a:lnTo>
                  <a:lnTo>
                    <a:pt x="44" y="16"/>
                  </a:lnTo>
                  <a:lnTo>
                    <a:pt x="42" y="14"/>
                  </a:lnTo>
                  <a:lnTo>
                    <a:pt x="41" y="12"/>
                  </a:lnTo>
                  <a:lnTo>
                    <a:pt x="39" y="10"/>
                  </a:lnTo>
                  <a:lnTo>
                    <a:pt x="39" y="9"/>
                  </a:lnTo>
                  <a:lnTo>
                    <a:pt x="36" y="9"/>
                  </a:lnTo>
                  <a:lnTo>
                    <a:pt x="32" y="7"/>
                  </a:lnTo>
                  <a:lnTo>
                    <a:pt x="31" y="6"/>
                  </a:lnTo>
                  <a:lnTo>
                    <a:pt x="32" y="3"/>
                  </a:lnTo>
                  <a:lnTo>
                    <a:pt x="33" y="2"/>
                  </a:lnTo>
                  <a:lnTo>
                    <a:pt x="34" y="1"/>
                  </a:lnTo>
                  <a:lnTo>
                    <a:pt x="34" y="0"/>
                  </a:lnTo>
                  <a:lnTo>
                    <a:pt x="13" y="3"/>
                  </a:lnTo>
                  <a:lnTo>
                    <a:pt x="0" y="5"/>
                  </a:lnTo>
                  <a:close/>
                </a:path>
              </a:pathLst>
            </a:custGeom>
            <a:solidFill>
              <a:srgbClr val="6987EB"/>
            </a:solidFill>
            <a:ln w="12700" cmpd="sng">
              <a:solidFill>
                <a:schemeClr val="tx1"/>
              </a:solidFill>
              <a:prstDash val="solid"/>
              <a:round/>
              <a:headEnd/>
              <a:tailEnd/>
            </a:ln>
          </p:spPr>
          <p:txBody>
            <a:bodyPr/>
            <a:lstStyle/>
            <a:p>
              <a:pPr algn="ctr"/>
              <a:endParaRPr lang="en-US"/>
            </a:p>
          </p:txBody>
        </p:sp>
        <p:sp>
          <p:nvSpPr>
            <p:cNvPr id="32822" name="Freeform 63"/>
            <p:cNvSpPr>
              <a:spLocks/>
            </p:cNvSpPr>
            <p:nvPr/>
          </p:nvSpPr>
          <p:spPr bwMode="auto">
            <a:xfrm>
              <a:off x="4427" y="1916"/>
              <a:ext cx="318" cy="141"/>
            </a:xfrm>
            <a:custGeom>
              <a:avLst/>
              <a:gdLst>
                <a:gd name="T0" fmla="*/ 2147483647 w 62"/>
                <a:gd name="T1" fmla="*/ 2147483647 h 29"/>
                <a:gd name="T2" fmla="*/ 2147483647 w 62"/>
                <a:gd name="T3" fmla="*/ 2147483647 h 29"/>
                <a:gd name="T4" fmla="*/ 2147483647 w 62"/>
                <a:gd name="T5" fmla="*/ 2147483647 h 29"/>
                <a:gd name="T6" fmla="*/ 2147483647 w 62"/>
                <a:gd name="T7" fmla="*/ 2147483647 h 29"/>
                <a:gd name="T8" fmla="*/ 2147483647 w 62"/>
                <a:gd name="T9" fmla="*/ 2147483647 h 29"/>
                <a:gd name="T10" fmla="*/ 2147483647 w 62"/>
                <a:gd name="T11" fmla="*/ 2147483647 h 29"/>
                <a:gd name="T12" fmla="*/ 2147483647 w 62"/>
                <a:gd name="T13" fmla="*/ 2147483647 h 29"/>
                <a:gd name="T14" fmla="*/ 2147483647 w 62"/>
                <a:gd name="T15" fmla="*/ 2147483647 h 29"/>
                <a:gd name="T16" fmla="*/ 2147483647 w 62"/>
                <a:gd name="T17" fmla="*/ 2147483647 h 29"/>
                <a:gd name="T18" fmla="*/ 2147483647 w 62"/>
                <a:gd name="T19" fmla="*/ 2147483647 h 29"/>
                <a:gd name="T20" fmla="*/ 2147483647 w 62"/>
                <a:gd name="T21" fmla="*/ 2147483647 h 29"/>
                <a:gd name="T22" fmla="*/ 2147483647 w 62"/>
                <a:gd name="T23" fmla="*/ 2147483647 h 29"/>
                <a:gd name="T24" fmla="*/ 2147483647 w 62"/>
                <a:gd name="T25" fmla="*/ 2147483647 h 29"/>
                <a:gd name="T26" fmla="*/ 2147483647 w 62"/>
                <a:gd name="T27" fmla="*/ 2147483647 h 29"/>
                <a:gd name="T28" fmla="*/ 2147483647 w 62"/>
                <a:gd name="T29" fmla="*/ 2147483647 h 29"/>
                <a:gd name="T30" fmla="*/ 2147483647 w 62"/>
                <a:gd name="T31" fmla="*/ 2147483647 h 29"/>
                <a:gd name="T32" fmla="*/ 2147483647 w 62"/>
                <a:gd name="T33" fmla="*/ 2147483647 h 29"/>
                <a:gd name="T34" fmla="*/ 2147483647 w 62"/>
                <a:gd name="T35" fmla="*/ 2147483647 h 29"/>
                <a:gd name="T36" fmla="*/ 2147483647 w 62"/>
                <a:gd name="T37" fmla="*/ 2147483647 h 29"/>
                <a:gd name="T38" fmla="*/ 2147483647 w 62"/>
                <a:gd name="T39" fmla="*/ 2147483647 h 29"/>
                <a:gd name="T40" fmla="*/ 2147483647 w 62"/>
                <a:gd name="T41" fmla="*/ 2147483647 h 29"/>
                <a:gd name="T42" fmla="*/ 2147483647 w 62"/>
                <a:gd name="T43" fmla="*/ 2147483647 h 29"/>
                <a:gd name="T44" fmla="*/ 2147483647 w 62"/>
                <a:gd name="T45" fmla="*/ 2147483647 h 29"/>
                <a:gd name="T46" fmla="*/ 2147483647 w 62"/>
                <a:gd name="T47" fmla="*/ 2147483647 h 29"/>
                <a:gd name="T48" fmla="*/ 2147483647 w 62"/>
                <a:gd name="T49" fmla="*/ 2147483647 h 29"/>
                <a:gd name="T50" fmla="*/ 2147483647 w 62"/>
                <a:gd name="T51" fmla="*/ 2147483647 h 29"/>
                <a:gd name="T52" fmla="*/ 2147483647 w 62"/>
                <a:gd name="T53" fmla="*/ 2147483647 h 29"/>
                <a:gd name="T54" fmla="*/ 2147483647 w 62"/>
                <a:gd name="T55" fmla="*/ 2147483647 h 29"/>
                <a:gd name="T56" fmla="*/ 2147483647 w 62"/>
                <a:gd name="T57" fmla="*/ 2147483647 h 29"/>
                <a:gd name="T58" fmla="*/ 2147483647 w 62"/>
                <a:gd name="T59" fmla="*/ 2147483647 h 29"/>
                <a:gd name="T60" fmla="*/ 2147483647 w 62"/>
                <a:gd name="T61" fmla="*/ 2147483647 h 29"/>
                <a:gd name="T62" fmla="*/ 2147483647 w 62"/>
                <a:gd name="T63" fmla="*/ 2147483647 h 29"/>
                <a:gd name="T64" fmla="*/ 2147483647 w 62"/>
                <a:gd name="T65" fmla="*/ 2147483647 h 29"/>
                <a:gd name="T66" fmla="*/ 2147483647 w 62"/>
                <a:gd name="T67" fmla="*/ 2147483647 h 29"/>
                <a:gd name="T68" fmla="*/ 2147483647 w 62"/>
                <a:gd name="T69" fmla="*/ 2147483647 h 29"/>
                <a:gd name="T70" fmla="*/ 2147483647 w 62"/>
                <a:gd name="T71" fmla="*/ 2147483647 h 29"/>
                <a:gd name="T72" fmla="*/ 2147483647 w 62"/>
                <a:gd name="T73" fmla="*/ 2147483647 h 29"/>
                <a:gd name="T74" fmla="*/ 2147483647 w 62"/>
                <a:gd name="T75" fmla="*/ 2147483647 h 29"/>
                <a:gd name="T76" fmla="*/ 2147483647 w 62"/>
                <a:gd name="T77" fmla="*/ 2147483647 h 29"/>
                <a:gd name="T78" fmla="*/ 2147483647 w 62"/>
                <a:gd name="T79" fmla="*/ 2147483647 h 29"/>
                <a:gd name="T80" fmla="*/ 2147483647 w 62"/>
                <a:gd name="T81" fmla="*/ 2147483647 h 29"/>
                <a:gd name="T82" fmla="*/ 2147483647 w 62"/>
                <a:gd name="T83" fmla="*/ 2147483647 h 29"/>
                <a:gd name="T84" fmla="*/ 2147483647 w 62"/>
                <a:gd name="T85" fmla="*/ 2147483647 h 29"/>
                <a:gd name="T86" fmla="*/ 2147483647 w 62"/>
                <a:gd name="T87" fmla="*/ 2147483647 h 29"/>
                <a:gd name="T88" fmla="*/ 2147483647 w 62"/>
                <a:gd name="T89" fmla="*/ 2147483647 h 29"/>
                <a:gd name="T90" fmla="*/ 2147483647 w 62"/>
                <a:gd name="T91" fmla="*/ 2147483647 h 29"/>
                <a:gd name="T92" fmla="*/ 2147483647 w 62"/>
                <a:gd name="T93" fmla="*/ 2147483647 h 29"/>
                <a:gd name="T94" fmla="*/ 2147483647 w 62"/>
                <a:gd name="T95" fmla="*/ 2147483647 h 29"/>
                <a:gd name="T96" fmla="*/ 2147483647 w 62"/>
                <a:gd name="T97" fmla="*/ 2147483647 h 29"/>
                <a:gd name="T98" fmla="*/ 2147483647 w 62"/>
                <a:gd name="T99" fmla="*/ 2147483647 h 29"/>
                <a:gd name="T100" fmla="*/ 2147483647 w 62"/>
                <a:gd name="T101" fmla="*/ 2147483647 h 29"/>
                <a:gd name="T102" fmla="*/ 2147483647 w 62"/>
                <a:gd name="T103" fmla="*/ 2147483647 h 29"/>
                <a:gd name="T104" fmla="*/ 2147483647 w 62"/>
                <a:gd name="T105" fmla="*/ 0 h 2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2"/>
                <a:gd name="T160" fmla="*/ 0 h 29"/>
                <a:gd name="T161" fmla="*/ 62 w 62"/>
                <a:gd name="T162" fmla="*/ 29 h 2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2" h="29">
                  <a:moveTo>
                    <a:pt x="47" y="0"/>
                  </a:moveTo>
                  <a:lnTo>
                    <a:pt x="36" y="2"/>
                  </a:lnTo>
                  <a:lnTo>
                    <a:pt x="0" y="9"/>
                  </a:lnTo>
                  <a:lnTo>
                    <a:pt x="2" y="17"/>
                  </a:lnTo>
                  <a:lnTo>
                    <a:pt x="3" y="16"/>
                  </a:lnTo>
                  <a:lnTo>
                    <a:pt x="4" y="16"/>
                  </a:lnTo>
                  <a:lnTo>
                    <a:pt x="6" y="13"/>
                  </a:lnTo>
                  <a:lnTo>
                    <a:pt x="8" y="13"/>
                  </a:lnTo>
                  <a:lnTo>
                    <a:pt x="9" y="11"/>
                  </a:lnTo>
                  <a:lnTo>
                    <a:pt x="10" y="11"/>
                  </a:lnTo>
                  <a:lnTo>
                    <a:pt x="10" y="9"/>
                  </a:lnTo>
                  <a:lnTo>
                    <a:pt x="11" y="10"/>
                  </a:lnTo>
                  <a:lnTo>
                    <a:pt x="13" y="10"/>
                  </a:lnTo>
                  <a:lnTo>
                    <a:pt x="14" y="9"/>
                  </a:lnTo>
                  <a:lnTo>
                    <a:pt x="15" y="8"/>
                  </a:lnTo>
                  <a:lnTo>
                    <a:pt x="19" y="7"/>
                  </a:lnTo>
                  <a:lnTo>
                    <a:pt x="20" y="7"/>
                  </a:lnTo>
                  <a:lnTo>
                    <a:pt x="21" y="8"/>
                  </a:lnTo>
                  <a:lnTo>
                    <a:pt x="22" y="7"/>
                  </a:lnTo>
                  <a:lnTo>
                    <a:pt x="23" y="8"/>
                  </a:lnTo>
                  <a:lnTo>
                    <a:pt x="23" y="9"/>
                  </a:lnTo>
                  <a:lnTo>
                    <a:pt x="25" y="12"/>
                  </a:lnTo>
                  <a:lnTo>
                    <a:pt x="26" y="12"/>
                  </a:lnTo>
                  <a:lnTo>
                    <a:pt x="27" y="12"/>
                  </a:lnTo>
                  <a:lnTo>
                    <a:pt x="28" y="13"/>
                  </a:lnTo>
                  <a:lnTo>
                    <a:pt x="27" y="14"/>
                  </a:lnTo>
                  <a:lnTo>
                    <a:pt x="29" y="15"/>
                  </a:lnTo>
                  <a:lnTo>
                    <a:pt x="31" y="15"/>
                  </a:lnTo>
                  <a:lnTo>
                    <a:pt x="33" y="17"/>
                  </a:lnTo>
                  <a:lnTo>
                    <a:pt x="34" y="17"/>
                  </a:lnTo>
                  <a:lnTo>
                    <a:pt x="35" y="19"/>
                  </a:lnTo>
                  <a:lnTo>
                    <a:pt x="33" y="23"/>
                  </a:lnTo>
                  <a:lnTo>
                    <a:pt x="32" y="25"/>
                  </a:lnTo>
                  <a:lnTo>
                    <a:pt x="33" y="27"/>
                  </a:lnTo>
                  <a:lnTo>
                    <a:pt x="35" y="27"/>
                  </a:lnTo>
                  <a:lnTo>
                    <a:pt x="36" y="26"/>
                  </a:lnTo>
                  <a:lnTo>
                    <a:pt x="38" y="28"/>
                  </a:lnTo>
                  <a:lnTo>
                    <a:pt x="39" y="28"/>
                  </a:lnTo>
                  <a:lnTo>
                    <a:pt x="40" y="27"/>
                  </a:lnTo>
                  <a:lnTo>
                    <a:pt x="42" y="27"/>
                  </a:lnTo>
                  <a:lnTo>
                    <a:pt x="45" y="28"/>
                  </a:lnTo>
                  <a:lnTo>
                    <a:pt x="46" y="29"/>
                  </a:lnTo>
                  <a:lnTo>
                    <a:pt x="47" y="29"/>
                  </a:lnTo>
                  <a:lnTo>
                    <a:pt x="47" y="28"/>
                  </a:lnTo>
                  <a:lnTo>
                    <a:pt x="46" y="28"/>
                  </a:lnTo>
                  <a:lnTo>
                    <a:pt x="45" y="26"/>
                  </a:lnTo>
                  <a:lnTo>
                    <a:pt x="44" y="25"/>
                  </a:lnTo>
                  <a:lnTo>
                    <a:pt x="44" y="24"/>
                  </a:lnTo>
                  <a:lnTo>
                    <a:pt x="45" y="24"/>
                  </a:lnTo>
                  <a:lnTo>
                    <a:pt x="44" y="23"/>
                  </a:lnTo>
                  <a:lnTo>
                    <a:pt x="43" y="21"/>
                  </a:lnTo>
                  <a:lnTo>
                    <a:pt x="41" y="19"/>
                  </a:lnTo>
                  <a:lnTo>
                    <a:pt x="41" y="17"/>
                  </a:lnTo>
                  <a:lnTo>
                    <a:pt x="41" y="16"/>
                  </a:lnTo>
                  <a:lnTo>
                    <a:pt x="41" y="13"/>
                  </a:lnTo>
                  <a:lnTo>
                    <a:pt x="41" y="12"/>
                  </a:lnTo>
                  <a:lnTo>
                    <a:pt x="41" y="11"/>
                  </a:lnTo>
                  <a:lnTo>
                    <a:pt x="41" y="10"/>
                  </a:lnTo>
                  <a:lnTo>
                    <a:pt x="41" y="9"/>
                  </a:lnTo>
                  <a:lnTo>
                    <a:pt x="42" y="8"/>
                  </a:lnTo>
                  <a:lnTo>
                    <a:pt x="44" y="6"/>
                  </a:lnTo>
                  <a:lnTo>
                    <a:pt x="45" y="6"/>
                  </a:lnTo>
                  <a:lnTo>
                    <a:pt x="45" y="4"/>
                  </a:lnTo>
                  <a:lnTo>
                    <a:pt x="46" y="4"/>
                  </a:lnTo>
                  <a:lnTo>
                    <a:pt x="47" y="4"/>
                  </a:lnTo>
                  <a:lnTo>
                    <a:pt x="46" y="6"/>
                  </a:lnTo>
                  <a:lnTo>
                    <a:pt x="45" y="8"/>
                  </a:lnTo>
                  <a:lnTo>
                    <a:pt x="44" y="9"/>
                  </a:lnTo>
                  <a:lnTo>
                    <a:pt x="44" y="10"/>
                  </a:lnTo>
                  <a:lnTo>
                    <a:pt x="44" y="12"/>
                  </a:lnTo>
                  <a:lnTo>
                    <a:pt x="46" y="12"/>
                  </a:lnTo>
                  <a:lnTo>
                    <a:pt x="46" y="15"/>
                  </a:lnTo>
                  <a:lnTo>
                    <a:pt x="46" y="16"/>
                  </a:lnTo>
                  <a:lnTo>
                    <a:pt x="44" y="17"/>
                  </a:lnTo>
                  <a:lnTo>
                    <a:pt x="45" y="18"/>
                  </a:lnTo>
                  <a:lnTo>
                    <a:pt x="46" y="18"/>
                  </a:lnTo>
                  <a:lnTo>
                    <a:pt x="46" y="19"/>
                  </a:lnTo>
                  <a:lnTo>
                    <a:pt x="46" y="20"/>
                  </a:lnTo>
                  <a:lnTo>
                    <a:pt x="46" y="21"/>
                  </a:lnTo>
                  <a:lnTo>
                    <a:pt x="46" y="22"/>
                  </a:lnTo>
                  <a:lnTo>
                    <a:pt x="47" y="24"/>
                  </a:lnTo>
                  <a:lnTo>
                    <a:pt x="49" y="25"/>
                  </a:lnTo>
                  <a:lnTo>
                    <a:pt x="50" y="25"/>
                  </a:lnTo>
                  <a:lnTo>
                    <a:pt x="51" y="24"/>
                  </a:lnTo>
                  <a:lnTo>
                    <a:pt x="52" y="24"/>
                  </a:lnTo>
                  <a:lnTo>
                    <a:pt x="52" y="25"/>
                  </a:lnTo>
                  <a:lnTo>
                    <a:pt x="52" y="26"/>
                  </a:lnTo>
                  <a:lnTo>
                    <a:pt x="53" y="28"/>
                  </a:lnTo>
                  <a:lnTo>
                    <a:pt x="54" y="29"/>
                  </a:lnTo>
                  <a:lnTo>
                    <a:pt x="55" y="29"/>
                  </a:lnTo>
                  <a:lnTo>
                    <a:pt x="56" y="28"/>
                  </a:lnTo>
                  <a:lnTo>
                    <a:pt x="61" y="27"/>
                  </a:lnTo>
                  <a:lnTo>
                    <a:pt x="61" y="26"/>
                  </a:lnTo>
                  <a:lnTo>
                    <a:pt x="61" y="25"/>
                  </a:lnTo>
                  <a:lnTo>
                    <a:pt x="62" y="19"/>
                  </a:lnTo>
                  <a:lnTo>
                    <a:pt x="54" y="21"/>
                  </a:lnTo>
                  <a:lnTo>
                    <a:pt x="47" y="0"/>
                  </a:lnTo>
                  <a:close/>
                </a:path>
              </a:pathLst>
            </a:custGeom>
            <a:solidFill>
              <a:srgbClr val="0000A0"/>
            </a:solidFill>
            <a:ln w="12700" cmpd="sng">
              <a:solidFill>
                <a:schemeClr val="tx1"/>
              </a:solidFill>
              <a:prstDash val="solid"/>
              <a:round/>
              <a:headEnd/>
              <a:tailEnd/>
            </a:ln>
          </p:spPr>
          <p:txBody>
            <a:bodyPr/>
            <a:lstStyle/>
            <a:p>
              <a:pPr algn="ctr"/>
              <a:endParaRPr lang="en-US"/>
            </a:p>
          </p:txBody>
        </p:sp>
        <p:sp>
          <p:nvSpPr>
            <p:cNvPr id="32823" name="Freeform 64"/>
            <p:cNvSpPr>
              <a:spLocks/>
            </p:cNvSpPr>
            <p:nvPr/>
          </p:nvSpPr>
          <p:spPr bwMode="auto">
            <a:xfrm>
              <a:off x="4669" y="1901"/>
              <a:ext cx="76" cy="117"/>
            </a:xfrm>
            <a:custGeom>
              <a:avLst/>
              <a:gdLst>
                <a:gd name="T0" fmla="*/ 2147483647 w 15"/>
                <a:gd name="T1" fmla="*/ 2147483647 h 24"/>
                <a:gd name="T2" fmla="*/ 2147483647 w 15"/>
                <a:gd name="T3" fmla="*/ 2147483647 h 24"/>
                <a:gd name="T4" fmla="*/ 2147483647 w 15"/>
                <a:gd name="T5" fmla="*/ 2147483647 h 24"/>
                <a:gd name="T6" fmla="*/ 2147483647 w 15"/>
                <a:gd name="T7" fmla="*/ 2147483647 h 24"/>
                <a:gd name="T8" fmla="*/ 2147483647 w 15"/>
                <a:gd name="T9" fmla="*/ 2147483647 h 24"/>
                <a:gd name="T10" fmla="*/ 2147483647 w 15"/>
                <a:gd name="T11" fmla="*/ 2147483647 h 24"/>
                <a:gd name="T12" fmla="*/ 2147483647 w 15"/>
                <a:gd name="T13" fmla="*/ 2147483647 h 24"/>
                <a:gd name="T14" fmla="*/ 2147483647 w 15"/>
                <a:gd name="T15" fmla="*/ 2147483647 h 24"/>
                <a:gd name="T16" fmla="*/ 2147483647 w 15"/>
                <a:gd name="T17" fmla="*/ 2147483647 h 24"/>
                <a:gd name="T18" fmla="*/ 2147483647 w 15"/>
                <a:gd name="T19" fmla="*/ 2147483647 h 24"/>
                <a:gd name="T20" fmla="*/ 2147483647 w 15"/>
                <a:gd name="T21" fmla="*/ 2147483647 h 24"/>
                <a:gd name="T22" fmla="*/ 2147483647 w 15"/>
                <a:gd name="T23" fmla="*/ 2147483647 h 24"/>
                <a:gd name="T24" fmla="*/ 2147483647 w 15"/>
                <a:gd name="T25" fmla="*/ 2147483647 h 24"/>
                <a:gd name="T26" fmla="*/ 2147483647 w 15"/>
                <a:gd name="T27" fmla="*/ 2147483647 h 24"/>
                <a:gd name="T28" fmla="*/ 2147483647 w 15"/>
                <a:gd name="T29" fmla="*/ 0 h 24"/>
                <a:gd name="T30" fmla="*/ 2147483647 w 15"/>
                <a:gd name="T31" fmla="*/ 0 h 24"/>
                <a:gd name="T32" fmla="*/ 2147483647 w 15"/>
                <a:gd name="T33" fmla="*/ 0 h 24"/>
                <a:gd name="T34" fmla="*/ 2147483647 w 15"/>
                <a:gd name="T35" fmla="*/ 2147483647 h 24"/>
                <a:gd name="T36" fmla="*/ 2147483647 w 15"/>
                <a:gd name="T37" fmla="*/ 2147483647 h 24"/>
                <a:gd name="T38" fmla="*/ 2147483647 w 15"/>
                <a:gd name="T39" fmla="*/ 2147483647 h 24"/>
                <a:gd name="T40" fmla="*/ 0 w 15"/>
                <a:gd name="T41" fmla="*/ 2147483647 h 24"/>
                <a:gd name="T42" fmla="*/ 2147483647 w 15"/>
                <a:gd name="T43" fmla="*/ 2147483647 h 24"/>
                <a:gd name="T44" fmla="*/ 2147483647 w 15"/>
                <a:gd name="T45" fmla="*/ 2147483647 h 24"/>
                <a:gd name="T46" fmla="*/ 2147483647 w 15"/>
                <a:gd name="T47" fmla="*/ 2147483647 h 2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
                <a:gd name="T73" fmla="*/ 0 h 24"/>
                <a:gd name="T74" fmla="*/ 15 w 15"/>
                <a:gd name="T75" fmla="*/ 24 h 2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 h="24">
                  <a:moveTo>
                    <a:pt x="15" y="22"/>
                  </a:moveTo>
                  <a:lnTo>
                    <a:pt x="15" y="20"/>
                  </a:lnTo>
                  <a:lnTo>
                    <a:pt x="14" y="18"/>
                  </a:lnTo>
                  <a:lnTo>
                    <a:pt x="12" y="16"/>
                  </a:lnTo>
                  <a:lnTo>
                    <a:pt x="10" y="15"/>
                  </a:lnTo>
                  <a:lnTo>
                    <a:pt x="9" y="14"/>
                  </a:lnTo>
                  <a:lnTo>
                    <a:pt x="9" y="12"/>
                  </a:lnTo>
                  <a:lnTo>
                    <a:pt x="7" y="9"/>
                  </a:lnTo>
                  <a:lnTo>
                    <a:pt x="6" y="8"/>
                  </a:lnTo>
                  <a:lnTo>
                    <a:pt x="5" y="6"/>
                  </a:lnTo>
                  <a:lnTo>
                    <a:pt x="4" y="5"/>
                  </a:lnTo>
                  <a:lnTo>
                    <a:pt x="4" y="4"/>
                  </a:lnTo>
                  <a:lnTo>
                    <a:pt x="4" y="3"/>
                  </a:lnTo>
                  <a:lnTo>
                    <a:pt x="5" y="0"/>
                  </a:lnTo>
                  <a:lnTo>
                    <a:pt x="4" y="0"/>
                  </a:lnTo>
                  <a:lnTo>
                    <a:pt x="2" y="0"/>
                  </a:lnTo>
                  <a:lnTo>
                    <a:pt x="1" y="1"/>
                  </a:lnTo>
                  <a:lnTo>
                    <a:pt x="1" y="2"/>
                  </a:lnTo>
                  <a:lnTo>
                    <a:pt x="1" y="3"/>
                  </a:lnTo>
                  <a:lnTo>
                    <a:pt x="0" y="3"/>
                  </a:lnTo>
                  <a:lnTo>
                    <a:pt x="7" y="24"/>
                  </a:lnTo>
                  <a:lnTo>
                    <a:pt x="15" y="22"/>
                  </a:lnTo>
                  <a:close/>
                </a:path>
              </a:pathLst>
            </a:custGeom>
            <a:solidFill>
              <a:srgbClr val="0000A0"/>
            </a:solidFill>
            <a:ln w="12700" cmpd="sng">
              <a:solidFill>
                <a:schemeClr val="tx1"/>
              </a:solidFill>
              <a:prstDash val="solid"/>
              <a:round/>
              <a:headEnd/>
              <a:tailEnd/>
            </a:ln>
          </p:spPr>
          <p:txBody>
            <a:bodyPr/>
            <a:lstStyle/>
            <a:p>
              <a:pPr algn="ctr"/>
              <a:endParaRPr lang="en-US"/>
            </a:p>
          </p:txBody>
        </p:sp>
        <p:sp>
          <p:nvSpPr>
            <p:cNvPr id="32824" name="Freeform 65"/>
            <p:cNvSpPr>
              <a:spLocks/>
            </p:cNvSpPr>
            <p:nvPr/>
          </p:nvSpPr>
          <p:spPr bwMode="auto">
            <a:xfrm>
              <a:off x="4689" y="1765"/>
              <a:ext cx="98" cy="205"/>
            </a:xfrm>
            <a:custGeom>
              <a:avLst/>
              <a:gdLst>
                <a:gd name="T0" fmla="*/ 0 w 19"/>
                <a:gd name="T1" fmla="*/ 2147483647 h 42"/>
                <a:gd name="T2" fmla="*/ 0 w 19"/>
                <a:gd name="T3" fmla="*/ 2147483647 h 42"/>
                <a:gd name="T4" fmla="*/ 2147483647 w 19"/>
                <a:gd name="T5" fmla="*/ 2147483647 h 42"/>
                <a:gd name="T6" fmla="*/ 2147483647 w 19"/>
                <a:gd name="T7" fmla="*/ 2147483647 h 42"/>
                <a:gd name="T8" fmla="*/ 2147483647 w 19"/>
                <a:gd name="T9" fmla="*/ 2147483647 h 42"/>
                <a:gd name="T10" fmla="*/ 2147483647 w 19"/>
                <a:gd name="T11" fmla="*/ 2147483647 h 42"/>
                <a:gd name="T12" fmla="*/ 2147483647 w 19"/>
                <a:gd name="T13" fmla="*/ 2147483647 h 42"/>
                <a:gd name="T14" fmla="*/ 2147483647 w 19"/>
                <a:gd name="T15" fmla="*/ 2147483647 h 42"/>
                <a:gd name="T16" fmla="*/ 2147483647 w 19"/>
                <a:gd name="T17" fmla="*/ 2147483647 h 42"/>
                <a:gd name="T18" fmla="*/ 2147483647 w 19"/>
                <a:gd name="T19" fmla="*/ 2147483647 h 42"/>
                <a:gd name="T20" fmla="*/ 2147483647 w 19"/>
                <a:gd name="T21" fmla="*/ 2147483647 h 42"/>
                <a:gd name="T22" fmla="*/ 2147483647 w 19"/>
                <a:gd name="T23" fmla="*/ 2147483647 h 42"/>
                <a:gd name="T24" fmla="*/ 2147483647 w 19"/>
                <a:gd name="T25" fmla="*/ 2147483647 h 42"/>
                <a:gd name="T26" fmla="*/ 2147483647 w 19"/>
                <a:gd name="T27" fmla="*/ 2147483647 h 42"/>
                <a:gd name="T28" fmla="*/ 2147483647 w 19"/>
                <a:gd name="T29" fmla="*/ 2147483647 h 42"/>
                <a:gd name="T30" fmla="*/ 2147483647 w 19"/>
                <a:gd name="T31" fmla="*/ 2147483647 h 42"/>
                <a:gd name="T32" fmla="*/ 2147483647 w 19"/>
                <a:gd name="T33" fmla="*/ 2147483647 h 42"/>
                <a:gd name="T34" fmla="*/ 2147483647 w 19"/>
                <a:gd name="T35" fmla="*/ 2147483647 h 42"/>
                <a:gd name="T36" fmla="*/ 2147483647 w 19"/>
                <a:gd name="T37" fmla="*/ 2147483647 h 42"/>
                <a:gd name="T38" fmla="*/ 2147483647 w 19"/>
                <a:gd name="T39" fmla="*/ 2147483647 h 42"/>
                <a:gd name="T40" fmla="*/ 2147483647 w 19"/>
                <a:gd name="T41" fmla="*/ 0 h 42"/>
                <a:gd name="T42" fmla="*/ 2147483647 w 19"/>
                <a:gd name="T43" fmla="*/ 2147483647 h 42"/>
                <a:gd name="T44" fmla="*/ 2147483647 w 19"/>
                <a:gd name="T45" fmla="*/ 2147483647 h 42"/>
                <a:gd name="T46" fmla="*/ 0 w 19"/>
                <a:gd name="T47" fmla="*/ 2147483647 h 42"/>
                <a:gd name="T48" fmla="*/ 2147483647 w 19"/>
                <a:gd name="T49" fmla="*/ 2147483647 h 42"/>
                <a:gd name="T50" fmla="*/ 2147483647 w 19"/>
                <a:gd name="T51" fmla="*/ 2147483647 h 42"/>
                <a:gd name="T52" fmla="*/ 2147483647 w 19"/>
                <a:gd name="T53" fmla="*/ 2147483647 h 42"/>
                <a:gd name="T54" fmla="*/ 2147483647 w 19"/>
                <a:gd name="T55" fmla="*/ 2147483647 h 42"/>
                <a:gd name="T56" fmla="*/ 2147483647 w 19"/>
                <a:gd name="T57" fmla="*/ 2147483647 h 42"/>
                <a:gd name="T58" fmla="*/ 2147483647 w 19"/>
                <a:gd name="T59" fmla="*/ 2147483647 h 42"/>
                <a:gd name="T60" fmla="*/ 2147483647 w 19"/>
                <a:gd name="T61" fmla="*/ 2147483647 h 42"/>
                <a:gd name="T62" fmla="*/ 2147483647 w 19"/>
                <a:gd name="T63" fmla="*/ 2147483647 h 42"/>
                <a:gd name="T64" fmla="*/ 2147483647 w 19"/>
                <a:gd name="T65" fmla="*/ 2147483647 h 4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9"/>
                <a:gd name="T100" fmla="*/ 0 h 42"/>
                <a:gd name="T101" fmla="*/ 19 w 19"/>
                <a:gd name="T102" fmla="*/ 42 h 4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9" h="42">
                  <a:moveTo>
                    <a:pt x="1" y="28"/>
                  </a:moveTo>
                  <a:lnTo>
                    <a:pt x="0" y="31"/>
                  </a:lnTo>
                  <a:lnTo>
                    <a:pt x="0" y="32"/>
                  </a:lnTo>
                  <a:lnTo>
                    <a:pt x="1" y="33"/>
                  </a:lnTo>
                  <a:lnTo>
                    <a:pt x="2" y="34"/>
                  </a:lnTo>
                  <a:lnTo>
                    <a:pt x="3" y="35"/>
                  </a:lnTo>
                  <a:lnTo>
                    <a:pt x="6" y="37"/>
                  </a:lnTo>
                  <a:lnTo>
                    <a:pt x="7" y="37"/>
                  </a:lnTo>
                  <a:lnTo>
                    <a:pt x="9" y="38"/>
                  </a:lnTo>
                  <a:lnTo>
                    <a:pt x="10" y="38"/>
                  </a:lnTo>
                  <a:lnTo>
                    <a:pt x="10" y="40"/>
                  </a:lnTo>
                  <a:lnTo>
                    <a:pt x="10" y="41"/>
                  </a:lnTo>
                  <a:lnTo>
                    <a:pt x="11" y="42"/>
                  </a:lnTo>
                  <a:lnTo>
                    <a:pt x="12" y="41"/>
                  </a:lnTo>
                  <a:lnTo>
                    <a:pt x="13" y="39"/>
                  </a:lnTo>
                  <a:lnTo>
                    <a:pt x="13" y="37"/>
                  </a:lnTo>
                  <a:lnTo>
                    <a:pt x="14" y="35"/>
                  </a:lnTo>
                  <a:lnTo>
                    <a:pt x="15" y="33"/>
                  </a:lnTo>
                  <a:lnTo>
                    <a:pt x="17" y="30"/>
                  </a:lnTo>
                  <a:lnTo>
                    <a:pt x="18" y="28"/>
                  </a:lnTo>
                  <a:lnTo>
                    <a:pt x="19" y="26"/>
                  </a:lnTo>
                  <a:lnTo>
                    <a:pt x="18" y="25"/>
                  </a:lnTo>
                  <a:lnTo>
                    <a:pt x="18" y="19"/>
                  </a:lnTo>
                  <a:lnTo>
                    <a:pt x="18" y="15"/>
                  </a:lnTo>
                  <a:lnTo>
                    <a:pt x="17" y="13"/>
                  </a:lnTo>
                  <a:lnTo>
                    <a:pt x="15" y="14"/>
                  </a:lnTo>
                  <a:lnTo>
                    <a:pt x="14" y="14"/>
                  </a:lnTo>
                  <a:lnTo>
                    <a:pt x="13" y="14"/>
                  </a:lnTo>
                  <a:lnTo>
                    <a:pt x="12" y="14"/>
                  </a:lnTo>
                  <a:lnTo>
                    <a:pt x="12" y="13"/>
                  </a:lnTo>
                  <a:lnTo>
                    <a:pt x="13" y="11"/>
                  </a:lnTo>
                  <a:lnTo>
                    <a:pt x="14" y="11"/>
                  </a:lnTo>
                  <a:lnTo>
                    <a:pt x="14" y="9"/>
                  </a:lnTo>
                  <a:lnTo>
                    <a:pt x="15" y="8"/>
                  </a:lnTo>
                  <a:lnTo>
                    <a:pt x="15" y="7"/>
                  </a:lnTo>
                  <a:lnTo>
                    <a:pt x="16" y="6"/>
                  </a:lnTo>
                  <a:lnTo>
                    <a:pt x="15" y="4"/>
                  </a:lnTo>
                  <a:lnTo>
                    <a:pt x="4" y="0"/>
                  </a:lnTo>
                  <a:lnTo>
                    <a:pt x="4" y="1"/>
                  </a:lnTo>
                  <a:lnTo>
                    <a:pt x="3" y="2"/>
                  </a:lnTo>
                  <a:lnTo>
                    <a:pt x="3" y="3"/>
                  </a:lnTo>
                  <a:lnTo>
                    <a:pt x="2" y="6"/>
                  </a:lnTo>
                  <a:lnTo>
                    <a:pt x="1" y="7"/>
                  </a:lnTo>
                  <a:lnTo>
                    <a:pt x="0" y="8"/>
                  </a:lnTo>
                  <a:lnTo>
                    <a:pt x="1" y="9"/>
                  </a:lnTo>
                  <a:lnTo>
                    <a:pt x="2" y="11"/>
                  </a:lnTo>
                  <a:lnTo>
                    <a:pt x="1" y="11"/>
                  </a:lnTo>
                  <a:lnTo>
                    <a:pt x="1" y="14"/>
                  </a:lnTo>
                  <a:lnTo>
                    <a:pt x="1" y="15"/>
                  </a:lnTo>
                  <a:lnTo>
                    <a:pt x="3" y="15"/>
                  </a:lnTo>
                  <a:lnTo>
                    <a:pt x="3" y="17"/>
                  </a:lnTo>
                  <a:lnTo>
                    <a:pt x="5" y="17"/>
                  </a:lnTo>
                  <a:lnTo>
                    <a:pt x="5" y="18"/>
                  </a:lnTo>
                  <a:lnTo>
                    <a:pt x="6" y="18"/>
                  </a:lnTo>
                  <a:lnTo>
                    <a:pt x="7" y="19"/>
                  </a:lnTo>
                  <a:lnTo>
                    <a:pt x="9" y="20"/>
                  </a:lnTo>
                  <a:lnTo>
                    <a:pt x="9" y="21"/>
                  </a:lnTo>
                  <a:lnTo>
                    <a:pt x="7" y="22"/>
                  </a:lnTo>
                  <a:lnTo>
                    <a:pt x="4" y="24"/>
                  </a:lnTo>
                  <a:lnTo>
                    <a:pt x="4" y="26"/>
                  </a:lnTo>
                  <a:lnTo>
                    <a:pt x="1" y="28"/>
                  </a:lnTo>
                  <a:close/>
                </a:path>
              </a:pathLst>
            </a:custGeom>
            <a:solidFill>
              <a:srgbClr val="6987EB"/>
            </a:solidFill>
            <a:ln w="12700" cmpd="sng">
              <a:solidFill>
                <a:schemeClr val="tx1"/>
              </a:solidFill>
              <a:prstDash val="solid"/>
              <a:round/>
              <a:headEnd/>
              <a:tailEnd/>
            </a:ln>
          </p:spPr>
          <p:txBody>
            <a:bodyPr/>
            <a:lstStyle/>
            <a:p>
              <a:pPr algn="ctr"/>
              <a:endParaRPr lang="en-US"/>
            </a:p>
          </p:txBody>
        </p:sp>
        <p:sp>
          <p:nvSpPr>
            <p:cNvPr id="32825" name="Freeform 66"/>
            <p:cNvSpPr>
              <a:spLocks/>
            </p:cNvSpPr>
            <p:nvPr/>
          </p:nvSpPr>
          <p:spPr bwMode="auto">
            <a:xfrm>
              <a:off x="4776" y="1672"/>
              <a:ext cx="118" cy="107"/>
            </a:xfrm>
            <a:custGeom>
              <a:avLst/>
              <a:gdLst>
                <a:gd name="T0" fmla="*/ 0 w 23"/>
                <a:gd name="T1" fmla="*/ 2147483647 h 22"/>
                <a:gd name="T2" fmla="*/ 2147483647 w 23"/>
                <a:gd name="T3" fmla="*/ 2147483647 h 22"/>
                <a:gd name="T4" fmla="*/ 2147483647 w 23"/>
                <a:gd name="T5" fmla="*/ 2147483647 h 22"/>
                <a:gd name="T6" fmla="*/ 2147483647 w 23"/>
                <a:gd name="T7" fmla="*/ 2147483647 h 22"/>
                <a:gd name="T8" fmla="*/ 2147483647 w 23"/>
                <a:gd name="T9" fmla="*/ 2147483647 h 22"/>
                <a:gd name="T10" fmla="*/ 2147483647 w 23"/>
                <a:gd name="T11" fmla="*/ 0 h 22"/>
                <a:gd name="T12" fmla="*/ 2147483647 w 23"/>
                <a:gd name="T13" fmla="*/ 2147483647 h 22"/>
                <a:gd name="T14" fmla="*/ 2147483647 w 23"/>
                <a:gd name="T15" fmla="*/ 2147483647 h 22"/>
                <a:gd name="T16" fmla="*/ 2147483647 w 23"/>
                <a:gd name="T17" fmla="*/ 2147483647 h 22"/>
                <a:gd name="T18" fmla="*/ 2147483647 w 23"/>
                <a:gd name="T19" fmla="*/ 2147483647 h 22"/>
                <a:gd name="T20" fmla="*/ 2147483647 w 23"/>
                <a:gd name="T21" fmla="*/ 2147483647 h 22"/>
                <a:gd name="T22" fmla="*/ 2147483647 w 23"/>
                <a:gd name="T23" fmla="*/ 2147483647 h 22"/>
                <a:gd name="T24" fmla="*/ 2147483647 w 23"/>
                <a:gd name="T25" fmla="*/ 2147483647 h 22"/>
                <a:gd name="T26" fmla="*/ 2147483647 w 23"/>
                <a:gd name="T27" fmla="*/ 2147483647 h 22"/>
                <a:gd name="T28" fmla="*/ 2147483647 w 23"/>
                <a:gd name="T29" fmla="*/ 2147483647 h 22"/>
                <a:gd name="T30" fmla="*/ 2147483647 w 23"/>
                <a:gd name="T31" fmla="*/ 2147483647 h 22"/>
                <a:gd name="T32" fmla="*/ 2147483647 w 23"/>
                <a:gd name="T33" fmla="*/ 2147483647 h 22"/>
                <a:gd name="T34" fmla="*/ 2147483647 w 23"/>
                <a:gd name="T35" fmla="*/ 2147483647 h 22"/>
                <a:gd name="T36" fmla="*/ 2147483647 w 23"/>
                <a:gd name="T37" fmla="*/ 2147483647 h 22"/>
                <a:gd name="T38" fmla="*/ 2147483647 w 23"/>
                <a:gd name="T39" fmla="*/ 2147483647 h 22"/>
                <a:gd name="T40" fmla="*/ 2147483647 w 23"/>
                <a:gd name="T41" fmla="*/ 2147483647 h 22"/>
                <a:gd name="T42" fmla="*/ 2147483647 w 23"/>
                <a:gd name="T43" fmla="*/ 2147483647 h 22"/>
                <a:gd name="T44" fmla="*/ 2147483647 w 23"/>
                <a:gd name="T45" fmla="*/ 2147483647 h 22"/>
                <a:gd name="T46" fmla="*/ 0 w 23"/>
                <a:gd name="T47" fmla="*/ 2147483647 h 22"/>
                <a:gd name="T48" fmla="*/ 2147483647 w 23"/>
                <a:gd name="T49" fmla="*/ 2147483647 h 22"/>
                <a:gd name="T50" fmla="*/ 2147483647 w 23"/>
                <a:gd name="T51" fmla="*/ 2147483647 h 22"/>
                <a:gd name="T52" fmla="*/ 2147483647 w 23"/>
                <a:gd name="T53" fmla="*/ 2147483647 h 22"/>
                <a:gd name="T54" fmla="*/ 0 w 23"/>
                <a:gd name="T55" fmla="*/ 2147483647 h 22"/>
                <a:gd name="T56" fmla="*/ 0 w 23"/>
                <a:gd name="T57" fmla="*/ 2147483647 h 2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3"/>
                <a:gd name="T88" fmla="*/ 0 h 22"/>
                <a:gd name="T89" fmla="*/ 23 w 23"/>
                <a:gd name="T90" fmla="*/ 22 h 2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3" h="22">
                  <a:moveTo>
                    <a:pt x="0" y="4"/>
                  </a:moveTo>
                  <a:lnTo>
                    <a:pt x="8" y="2"/>
                  </a:lnTo>
                  <a:lnTo>
                    <a:pt x="8" y="3"/>
                  </a:lnTo>
                  <a:lnTo>
                    <a:pt x="9" y="3"/>
                  </a:lnTo>
                  <a:lnTo>
                    <a:pt x="20" y="0"/>
                  </a:lnTo>
                  <a:lnTo>
                    <a:pt x="23" y="9"/>
                  </a:lnTo>
                  <a:lnTo>
                    <a:pt x="23" y="10"/>
                  </a:lnTo>
                  <a:lnTo>
                    <a:pt x="22" y="10"/>
                  </a:lnTo>
                  <a:lnTo>
                    <a:pt x="23" y="11"/>
                  </a:lnTo>
                  <a:lnTo>
                    <a:pt x="21" y="12"/>
                  </a:lnTo>
                  <a:lnTo>
                    <a:pt x="17" y="13"/>
                  </a:lnTo>
                  <a:lnTo>
                    <a:pt x="16" y="13"/>
                  </a:lnTo>
                  <a:lnTo>
                    <a:pt x="16" y="14"/>
                  </a:lnTo>
                  <a:lnTo>
                    <a:pt x="13" y="15"/>
                  </a:lnTo>
                  <a:lnTo>
                    <a:pt x="10" y="16"/>
                  </a:lnTo>
                  <a:lnTo>
                    <a:pt x="8" y="18"/>
                  </a:lnTo>
                  <a:lnTo>
                    <a:pt x="3" y="21"/>
                  </a:lnTo>
                  <a:lnTo>
                    <a:pt x="2" y="22"/>
                  </a:lnTo>
                  <a:lnTo>
                    <a:pt x="0" y="21"/>
                  </a:lnTo>
                  <a:lnTo>
                    <a:pt x="2" y="19"/>
                  </a:lnTo>
                  <a:lnTo>
                    <a:pt x="2" y="18"/>
                  </a:lnTo>
                  <a:lnTo>
                    <a:pt x="2" y="17"/>
                  </a:lnTo>
                  <a:lnTo>
                    <a:pt x="0" y="4"/>
                  </a:lnTo>
                  <a:close/>
                </a:path>
              </a:pathLst>
            </a:custGeom>
            <a:solidFill>
              <a:srgbClr val="6987EB"/>
            </a:solidFill>
            <a:ln w="12700" cmpd="sng">
              <a:solidFill>
                <a:schemeClr val="tx1"/>
              </a:solidFill>
              <a:prstDash val="solid"/>
              <a:round/>
              <a:headEnd/>
              <a:tailEnd/>
            </a:ln>
          </p:spPr>
          <p:txBody>
            <a:bodyPr/>
            <a:lstStyle/>
            <a:p>
              <a:pPr algn="ctr"/>
              <a:endParaRPr lang="en-US"/>
            </a:p>
          </p:txBody>
        </p:sp>
        <p:sp>
          <p:nvSpPr>
            <p:cNvPr id="32826" name="Freeform 67"/>
            <p:cNvSpPr>
              <a:spLocks/>
            </p:cNvSpPr>
            <p:nvPr/>
          </p:nvSpPr>
          <p:spPr bwMode="auto">
            <a:xfrm>
              <a:off x="4771" y="1589"/>
              <a:ext cx="232" cy="112"/>
            </a:xfrm>
            <a:custGeom>
              <a:avLst/>
              <a:gdLst>
                <a:gd name="T0" fmla="*/ 2147483647 w 45"/>
                <a:gd name="T1" fmla="*/ 2147483647 h 23"/>
                <a:gd name="T2" fmla="*/ 2147483647 w 45"/>
                <a:gd name="T3" fmla="*/ 2147483647 h 23"/>
                <a:gd name="T4" fmla="*/ 2147483647 w 45"/>
                <a:gd name="T5" fmla="*/ 2147483647 h 23"/>
                <a:gd name="T6" fmla="*/ 2147483647 w 45"/>
                <a:gd name="T7" fmla="*/ 2147483647 h 23"/>
                <a:gd name="T8" fmla="*/ 2147483647 w 45"/>
                <a:gd name="T9" fmla="*/ 0 h 23"/>
                <a:gd name="T10" fmla="*/ 2147483647 w 45"/>
                <a:gd name="T11" fmla="*/ 0 h 23"/>
                <a:gd name="T12" fmla="*/ 2147483647 w 45"/>
                <a:gd name="T13" fmla="*/ 2147483647 h 23"/>
                <a:gd name="T14" fmla="*/ 2147483647 w 45"/>
                <a:gd name="T15" fmla="*/ 2147483647 h 23"/>
                <a:gd name="T16" fmla="*/ 2147483647 w 45"/>
                <a:gd name="T17" fmla="*/ 2147483647 h 23"/>
                <a:gd name="T18" fmla="*/ 2147483647 w 45"/>
                <a:gd name="T19" fmla="*/ 2147483647 h 23"/>
                <a:gd name="T20" fmla="*/ 2147483647 w 45"/>
                <a:gd name="T21" fmla="*/ 2147483647 h 23"/>
                <a:gd name="T22" fmla="*/ 2147483647 w 45"/>
                <a:gd name="T23" fmla="*/ 2147483647 h 23"/>
                <a:gd name="T24" fmla="*/ 2147483647 w 45"/>
                <a:gd name="T25" fmla="*/ 2147483647 h 23"/>
                <a:gd name="T26" fmla="*/ 2147483647 w 45"/>
                <a:gd name="T27" fmla="*/ 2147483647 h 23"/>
                <a:gd name="T28" fmla="*/ 2147483647 w 45"/>
                <a:gd name="T29" fmla="*/ 2147483647 h 23"/>
                <a:gd name="T30" fmla="*/ 2147483647 w 45"/>
                <a:gd name="T31" fmla="*/ 2147483647 h 23"/>
                <a:gd name="T32" fmla="*/ 2147483647 w 45"/>
                <a:gd name="T33" fmla="*/ 2147483647 h 23"/>
                <a:gd name="T34" fmla="*/ 2147483647 w 45"/>
                <a:gd name="T35" fmla="*/ 2147483647 h 23"/>
                <a:gd name="T36" fmla="*/ 2147483647 w 45"/>
                <a:gd name="T37" fmla="*/ 2147483647 h 23"/>
                <a:gd name="T38" fmla="*/ 2147483647 w 45"/>
                <a:gd name="T39" fmla="*/ 2147483647 h 23"/>
                <a:gd name="T40" fmla="*/ 2147483647 w 45"/>
                <a:gd name="T41" fmla="*/ 2147483647 h 23"/>
                <a:gd name="T42" fmla="*/ 2147483647 w 45"/>
                <a:gd name="T43" fmla="*/ 2147483647 h 23"/>
                <a:gd name="T44" fmla="*/ 2147483647 w 45"/>
                <a:gd name="T45" fmla="*/ 2147483647 h 23"/>
                <a:gd name="T46" fmla="*/ 2147483647 w 45"/>
                <a:gd name="T47" fmla="*/ 2147483647 h 23"/>
                <a:gd name="T48" fmla="*/ 2147483647 w 45"/>
                <a:gd name="T49" fmla="*/ 2147483647 h 23"/>
                <a:gd name="T50" fmla="*/ 2147483647 w 45"/>
                <a:gd name="T51" fmla="*/ 2147483647 h 23"/>
                <a:gd name="T52" fmla="*/ 2147483647 w 45"/>
                <a:gd name="T53" fmla="*/ 2147483647 h 23"/>
                <a:gd name="T54" fmla="*/ 2147483647 w 45"/>
                <a:gd name="T55" fmla="*/ 2147483647 h 23"/>
                <a:gd name="T56" fmla="*/ 2147483647 w 45"/>
                <a:gd name="T57" fmla="*/ 2147483647 h 23"/>
                <a:gd name="T58" fmla="*/ 2147483647 w 45"/>
                <a:gd name="T59" fmla="*/ 2147483647 h 23"/>
                <a:gd name="T60" fmla="*/ 2147483647 w 45"/>
                <a:gd name="T61" fmla="*/ 2147483647 h 23"/>
                <a:gd name="T62" fmla="*/ 2147483647 w 45"/>
                <a:gd name="T63" fmla="*/ 2147483647 h 23"/>
                <a:gd name="T64" fmla="*/ 0 w 45"/>
                <a:gd name="T65" fmla="*/ 2147483647 h 23"/>
                <a:gd name="T66" fmla="*/ 0 w 45"/>
                <a:gd name="T67" fmla="*/ 2147483647 h 2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5"/>
                <a:gd name="T103" fmla="*/ 0 h 23"/>
                <a:gd name="T104" fmla="*/ 45 w 45"/>
                <a:gd name="T105" fmla="*/ 23 h 2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5" h="23">
                  <a:moveTo>
                    <a:pt x="0" y="9"/>
                  </a:moveTo>
                  <a:lnTo>
                    <a:pt x="10" y="7"/>
                  </a:lnTo>
                  <a:lnTo>
                    <a:pt x="24" y="4"/>
                  </a:lnTo>
                  <a:lnTo>
                    <a:pt x="24" y="3"/>
                  </a:lnTo>
                  <a:lnTo>
                    <a:pt x="25" y="3"/>
                  </a:lnTo>
                  <a:lnTo>
                    <a:pt x="25" y="2"/>
                  </a:lnTo>
                  <a:lnTo>
                    <a:pt x="26" y="2"/>
                  </a:lnTo>
                  <a:lnTo>
                    <a:pt x="27" y="0"/>
                  </a:lnTo>
                  <a:lnTo>
                    <a:pt x="28" y="0"/>
                  </a:lnTo>
                  <a:lnTo>
                    <a:pt x="29" y="0"/>
                  </a:lnTo>
                  <a:lnTo>
                    <a:pt x="30" y="2"/>
                  </a:lnTo>
                  <a:lnTo>
                    <a:pt x="31" y="3"/>
                  </a:lnTo>
                  <a:lnTo>
                    <a:pt x="32" y="4"/>
                  </a:lnTo>
                  <a:lnTo>
                    <a:pt x="32" y="5"/>
                  </a:lnTo>
                  <a:lnTo>
                    <a:pt x="31" y="5"/>
                  </a:lnTo>
                  <a:lnTo>
                    <a:pt x="30" y="7"/>
                  </a:lnTo>
                  <a:lnTo>
                    <a:pt x="29" y="9"/>
                  </a:lnTo>
                  <a:lnTo>
                    <a:pt x="29" y="10"/>
                  </a:lnTo>
                  <a:lnTo>
                    <a:pt x="31" y="9"/>
                  </a:lnTo>
                  <a:lnTo>
                    <a:pt x="33" y="10"/>
                  </a:lnTo>
                  <a:lnTo>
                    <a:pt x="36" y="13"/>
                  </a:lnTo>
                  <a:lnTo>
                    <a:pt x="36" y="15"/>
                  </a:lnTo>
                  <a:lnTo>
                    <a:pt x="38" y="16"/>
                  </a:lnTo>
                  <a:lnTo>
                    <a:pt x="41" y="16"/>
                  </a:lnTo>
                  <a:lnTo>
                    <a:pt x="42" y="16"/>
                  </a:lnTo>
                  <a:lnTo>
                    <a:pt x="43" y="14"/>
                  </a:lnTo>
                  <a:lnTo>
                    <a:pt x="43" y="13"/>
                  </a:lnTo>
                  <a:lnTo>
                    <a:pt x="42" y="12"/>
                  </a:lnTo>
                  <a:lnTo>
                    <a:pt x="40" y="11"/>
                  </a:lnTo>
                  <a:lnTo>
                    <a:pt x="40" y="10"/>
                  </a:lnTo>
                  <a:lnTo>
                    <a:pt x="41" y="11"/>
                  </a:lnTo>
                  <a:lnTo>
                    <a:pt x="42" y="11"/>
                  </a:lnTo>
                  <a:lnTo>
                    <a:pt x="44" y="14"/>
                  </a:lnTo>
                  <a:lnTo>
                    <a:pt x="45" y="16"/>
                  </a:lnTo>
                  <a:lnTo>
                    <a:pt x="45" y="18"/>
                  </a:lnTo>
                  <a:lnTo>
                    <a:pt x="44" y="17"/>
                  </a:lnTo>
                  <a:lnTo>
                    <a:pt x="42" y="18"/>
                  </a:lnTo>
                  <a:lnTo>
                    <a:pt x="40" y="19"/>
                  </a:lnTo>
                  <a:lnTo>
                    <a:pt x="38" y="21"/>
                  </a:lnTo>
                  <a:lnTo>
                    <a:pt x="37" y="21"/>
                  </a:lnTo>
                  <a:lnTo>
                    <a:pt x="37" y="20"/>
                  </a:lnTo>
                  <a:lnTo>
                    <a:pt x="37" y="18"/>
                  </a:lnTo>
                  <a:lnTo>
                    <a:pt x="36" y="18"/>
                  </a:lnTo>
                  <a:lnTo>
                    <a:pt x="35" y="20"/>
                  </a:lnTo>
                  <a:lnTo>
                    <a:pt x="34" y="22"/>
                  </a:lnTo>
                  <a:lnTo>
                    <a:pt x="33" y="23"/>
                  </a:lnTo>
                  <a:lnTo>
                    <a:pt x="32" y="22"/>
                  </a:lnTo>
                  <a:lnTo>
                    <a:pt x="32" y="21"/>
                  </a:lnTo>
                  <a:lnTo>
                    <a:pt x="31" y="21"/>
                  </a:lnTo>
                  <a:lnTo>
                    <a:pt x="30" y="20"/>
                  </a:lnTo>
                  <a:lnTo>
                    <a:pt x="28" y="19"/>
                  </a:lnTo>
                  <a:lnTo>
                    <a:pt x="27" y="17"/>
                  </a:lnTo>
                  <a:lnTo>
                    <a:pt x="26" y="15"/>
                  </a:lnTo>
                  <a:lnTo>
                    <a:pt x="21" y="17"/>
                  </a:lnTo>
                  <a:lnTo>
                    <a:pt x="10" y="20"/>
                  </a:lnTo>
                  <a:lnTo>
                    <a:pt x="9" y="20"/>
                  </a:lnTo>
                  <a:lnTo>
                    <a:pt x="9" y="19"/>
                  </a:lnTo>
                  <a:lnTo>
                    <a:pt x="1" y="21"/>
                  </a:lnTo>
                  <a:lnTo>
                    <a:pt x="0" y="21"/>
                  </a:lnTo>
                  <a:lnTo>
                    <a:pt x="0" y="9"/>
                  </a:lnTo>
                  <a:close/>
                </a:path>
              </a:pathLst>
            </a:custGeom>
            <a:solidFill>
              <a:srgbClr val="6987EB"/>
            </a:solidFill>
            <a:ln w="12700" cmpd="sng">
              <a:solidFill>
                <a:schemeClr val="tx1"/>
              </a:solidFill>
              <a:prstDash val="solid"/>
              <a:round/>
              <a:headEnd/>
              <a:tailEnd/>
            </a:ln>
          </p:spPr>
          <p:txBody>
            <a:bodyPr/>
            <a:lstStyle/>
            <a:p>
              <a:pPr algn="ctr"/>
              <a:endParaRPr lang="en-US"/>
            </a:p>
          </p:txBody>
        </p:sp>
        <p:sp>
          <p:nvSpPr>
            <p:cNvPr id="32827" name="Freeform 68"/>
            <p:cNvSpPr>
              <a:spLocks/>
            </p:cNvSpPr>
            <p:nvPr/>
          </p:nvSpPr>
          <p:spPr bwMode="auto">
            <a:xfrm>
              <a:off x="4879" y="1662"/>
              <a:ext cx="61" cy="64"/>
            </a:xfrm>
            <a:custGeom>
              <a:avLst/>
              <a:gdLst>
                <a:gd name="T0" fmla="*/ 0 w 12"/>
                <a:gd name="T1" fmla="*/ 2147483647 h 13"/>
                <a:gd name="T2" fmla="*/ 2147483647 w 12"/>
                <a:gd name="T3" fmla="*/ 2147483647 h 13"/>
                <a:gd name="T4" fmla="*/ 2147483647 w 12"/>
                <a:gd name="T5" fmla="*/ 2147483647 h 13"/>
                <a:gd name="T6" fmla="*/ 2147483647 w 12"/>
                <a:gd name="T7" fmla="*/ 2147483647 h 13"/>
                <a:gd name="T8" fmla="*/ 2147483647 w 12"/>
                <a:gd name="T9" fmla="*/ 2147483647 h 13"/>
                <a:gd name="T10" fmla="*/ 2147483647 w 12"/>
                <a:gd name="T11" fmla="*/ 2147483647 h 13"/>
                <a:gd name="T12" fmla="*/ 2147483647 w 12"/>
                <a:gd name="T13" fmla="*/ 2147483647 h 13"/>
                <a:gd name="T14" fmla="*/ 2147483647 w 12"/>
                <a:gd name="T15" fmla="*/ 2147483647 h 13"/>
                <a:gd name="T16" fmla="*/ 2147483647 w 12"/>
                <a:gd name="T17" fmla="*/ 2147483647 h 13"/>
                <a:gd name="T18" fmla="*/ 2147483647 w 12"/>
                <a:gd name="T19" fmla="*/ 2147483647 h 13"/>
                <a:gd name="T20" fmla="*/ 2147483647 w 12"/>
                <a:gd name="T21" fmla="*/ 2147483647 h 13"/>
                <a:gd name="T22" fmla="*/ 2147483647 w 12"/>
                <a:gd name="T23" fmla="*/ 2147483647 h 13"/>
                <a:gd name="T24" fmla="*/ 2147483647 w 12"/>
                <a:gd name="T25" fmla="*/ 2147483647 h 13"/>
                <a:gd name="T26" fmla="*/ 2147483647 w 12"/>
                <a:gd name="T27" fmla="*/ 2147483647 h 13"/>
                <a:gd name="T28" fmla="*/ 2147483647 w 12"/>
                <a:gd name="T29" fmla="*/ 2147483647 h 13"/>
                <a:gd name="T30" fmla="*/ 2147483647 w 12"/>
                <a:gd name="T31" fmla="*/ 2147483647 h 13"/>
                <a:gd name="T32" fmla="*/ 2147483647 w 12"/>
                <a:gd name="T33" fmla="*/ 2147483647 h 13"/>
                <a:gd name="T34" fmla="*/ 2147483647 w 12"/>
                <a:gd name="T35" fmla="*/ 2147483647 h 13"/>
                <a:gd name="T36" fmla="*/ 2147483647 w 12"/>
                <a:gd name="T37" fmla="*/ 2147483647 h 13"/>
                <a:gd name="T38" fmla="*/ 2147483647 w 12"/>
                <a:gd name="T39" fmla="*/ 2147483647 h 13"/>
                <a:gd name="T40" fmla="*/ 2147483647 w 12"/>
                <a:gd name="T41" fmla="*/ 2147483647 h 13"/>
                <a:gd name="T42" fmla="*/ 2147483647 w 12"/>
                <a:gd name="T43" fmla="*/ 2147483647 h 13"/>
                <a:gd name="T44" fmla="*/ 2147483647 w 12"/>
                <a:gd name="T45" fmla="*/ 2147483647 h 13"/>
                <a:gd name="T46" fmla="*/ 2147483647 w 12"/>
                <a:gd name="T47" fmla="*/ 2147483647 h 13"/>
                <a:gd name="T48" fmla="*/ 2147483647 w 12"/>
                <a:gd name="T49" fmla="*/ 2147483647 h 13"/>
                <a:gd name="T50" fmla="*/ 2147483647 w 12"/>
                <a:gd name="T51" fmla="*/ 2147483647 h 13"/>
                <a:gd name="T52" fmla="*/ 2147483647 w 12"/>
                <a:gd name="T53" fmla="*/ 2147483647 h 13"/>
                <a:gd name="T54" fmla="*/ 2147483647 w 12"/>
                <a:gd name="T55" fmla="*/ 2147483647 h 13"/>
                <a:gd name="T56" fmla="*/ 2147483647 w 12"/>
                <a:gd name="T57" fmla="*/ 2147483647 h 13"/>
                <a:gd name="T58" fmla="*/ 2147483647 w 12"/>
                <a:gd name="T59" fmla="*/ 2147483647 h 13"/>
                <a:gd name="T60" fmla="*/ 2147483647 w 12"/>
                <a:gd name="T61" fmla="*/ 2147483647 h 13"/>
                <a:gd name="T62" fmla="*/ 2147483647 w 12"/>
                <a:gd name="T63" fmla="*/ 2147483647 h 13"/>
                <a:gd name="T64" fmla="*/ 2147483647 w 12"/>
                <a:gd name="T65" fmla="*/ 0 h 13"/>
                <a:gd name="T66" fmla="*/ 0 w 12"/>
                <a:gd name="T67" fmla="*/ 2147483647 h 13"/>
                <a:gd name="T68" fmla="*/ 0 w 12"/>
                <a:gd name="T69" fmla="*/ 2147483647 h 1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2"/>
                <a:gd name="T106" fmla="*/ 0 h 13"/>
                <a:gd name="T107" fmla="*/ 12 w 12"/>
                <a:gd name="T108" fmla="*/ 13 h 1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2" h="13">
                  <a:moveTo>
                    <a:pt x="0" y="2"/>
                  </a:moveTo>
                  <a:lnTo>
                    <a:pt x="3" y="11"/>
                  </a:lnTo>
                  <a:lnTo>
                    <a:pt x="3" y="12"/>
                  </a:lnTo>
                  <a:lnTo>
                    <a:pt x="2" y="12"/>
                  </a:lnTo>
                  <a:lnTo>
                    <a:pt x="3" y="13"/>
                  </a:lnTo>
                  <a:lnTo>
                    <a:pt x="6" y="12"/>
                  </a:lnTo>
                  <a:lnTo>
                    <a:pt x="7" y="11"/>
                  </a:lnTo>
                  <a:lnTo>
                    <a:pt x="7" y="10"/>
                  </a:lnTo>
                  <a:lnTo>
                    <a:pt x="7" y="9"/>
                  </a:lnTo>
                  <a:lnTo>
                    <a:pt x="7" y="7"/>
                  </a:lnTo>
                  <a:lnTo>
                    <a:pt x="8" y="6"/>
                  </a:lnTo>
                  <a:lnTo>
                    <a:pt x="8" y="7"/>
                  </a:lnTo>
                  <a:lnTo>
                    <a:pt x="8" y="8"/>
                  </a:lnTo>
                  <a:lnTo>
                    <a:pt x="8" y="10"/>
                  </a:lnTo>
                  <a:lnTo>
                    <a:pt x="9" y="10"/>
                  </a:lnTo>
                  <a:lnTo>
                    <a:pt x="9" y="9"/>
                  </a:lnTo>
                  <a:lnTo>
                    <a:pt x="10" y="9"/>
                  </a:lnTo>
                  <a:lnTo>
                    <a:pt x="11" y="8"/>
                  </a:lnTo>
                  <a:lnTo>
                    <a:pt x="12" y="8"/>
                  </a:lnTo>
                  <a:lnTo>
                    <a:pt x="11" y="7"/>
                  </a:lnTo>
                  <a:lnTo>
                    <a:pt x="11" y="6"/>
                  </a:lnTo>
                  <a:lnTo>
                    <a:pt x="10" y="6"/>
                  </a:lnTo>
                  <a:lnTo>
                    <a:pt x="9" y="5"/>
                  </a:lnTo>
                  <a:lnTo>
                    <a:pt x="7" y="4"/>
                  </a:lnTo>
                  <a:lnTo>
                    <a:pt x="6" y="2"/>
                  </a:lnTo>
                  <a:lnTo>
                    <a:pt x="5" y="0"/>
                  </a:lnTo>
                  <a:lnTo>
                    <a:pt x="0" y="2"/>
                  </a:lnTo>
                  <a:close/>
                </a:path>
              </a:pathLst>
            </a:custGeom>
            <a:solidFill>
              <a:srgbClr val="6987EB"/>
            </a:solidFill>
            <a:ln w="12700" cmpd="sng">
              <a:solidFill>
                <a:schemeClr val="tx1"/>
              </a:solidFill>
              <a:prstDash val="solid"/>
              <a:round/>
              <a:headEnd/>
              <a:tailEnd/>
            </a:ln>
          </p:spPr>
          <p:txBody>
            <a:bodyPr/>
            <a:lstStyle/>
            <a:p>
              <a:pPr algn="ctr"/>
              <a:endParaRPr lang="en-US"/>
            </a:p>
          </p:txBody>
        </p:sp>
        <p:sp>
          <p:nvSpPr>
            <p:cNvPr id="32828" name="Freeform 69"/>
            <p:cNvSpPr>
              <a:spLocks/>
            </p:cNvSpPr>
            <p:nvPr/>
          </p:nvSpPr>
          <p:spPr bwMode="auto">
            <a:xfrm>
              <a:off x="4812" y="1394"/>
              <a:ext cx="108" cy="229"/>
            </a:xfrm>
            <a:custGeom>
              <a:avLst/>
              <a:gdLst>
                <a:gd name="T0" fmla="*/ 2147483647 w 21"/>
                <a:gd name="T1" fmla="*/ 2147483647 h 47"/>
                <a:gd name="T2" fmla="*/ 2147483647 w 21"/>
                <a:gd name="T3" fmla="*/ 2147483647 h 47"/>
                <a:gd name="T4" fmla="*/ 2147483647 w 21"/>
                <a:gd name="T5" fmla="*/ 2147483647 h 47"/>
                <a:gd name="T6" fmla="*/ 2147483647 w 21"/>
                <a:gd name="T7" fmla="*/ 2147483647 h 47"/>
                <a:gd name="T8" fmla="*/ 2147483647 w 21"/>
                <a:gd name="T9" fmla="*/ 2147483647 h 47"/>
                <a:gd name="T10" fmla="*/ 2147483647 w 21"/>
                <a:gd name="T11" fmla="*/ 2147483647 h 47"/>
                <a:gd name="T12" fmla="*/ 2147483647 w 21"/>
                <a:gd name="T13" fmla="*/ 2147483647 h 47"/>
                <a:gd name="T14" fmla="*/ 2147483647 w 21"/>
                <a:gd name="T15" fmla="*/ 2147483647 h 47"/>
                <a:gd name="T16" fmla="*/ 2147483647 w 21"/>
                <a:gd name="T17" fmla="*/ 2147483647 h 47"/>
                <a:gd name="T18" fmla="*/ 2147483647 w 21"/>
                <a:gd name="T19" fmla="*/ 2147483647 h 47"/>
                <a:gd name="T20" fmla="*/ 2147483647 w 21"/>
                <a:gd name="T21" fmla="*/ 2147483647 h 47"/>
                <a:gd name="T22" fmla="*/ 2147483647 w 21"/>
                <a:gd name="T23" fmla="*/ 2147483647 h 47"/>
                <a:gd name="T24" fmla="*/ 0 w 21"/>
                <a:gd name="T25" fmla="*/ 2147483647 h 47"/>
                <a:gd name="T26" fmla="*/ 0 w 21"/>
                <a:gd name="T27" fmla="*/ 2147483647 h 47"/>
                <a:gd name="T28" fmla="*/ 2147483647 w 21"/>
                <a:gd name="T29" fmla="*/ 2147483647 h 47"/>
                <a:gd name="T30" fmla="*/ 0 w 21"/>
                <a:gd name="T31" fmla="*/ 2147483647 h 47"/>
                <a:gd name="T32" fmla="*/ 0 w 21"/>
                <a:gd name="T33" fmla="*/ 2147483647 h 47"/>
                <a:gd name="T34" fmla="*/ 0 w 21"/>
                <a:gd name="T35" fmla="*/ 2147483647 h 47"/>
                <a:gd name="T36" fmla="*/ 2147483647 w 21"/>
                <a:gd name="T37" fmla="*/ 2147483647 h 47"/>
                <a:gd name="T38" fmla="*/ 2147483647 w 21"/>
                <a:gd name="T39" fmla="*/ 2147483647 h 47"/>
                <a:gd name="T40" fmla="*/ 2147483647 w 21"/>
                <a:gd name="T41" fmla="*/ 2147483647 h 47"/>
                <a:gd name="T42" fmla="*/ 2147483647 w 21"/>
                <a:gd name="T43" fmla="*/ 2147483647 h 47"/>
                <a:gd name="T44" fmla="*/ 2147483647 w 21"/>
                <a:gd name="T45" fmla="*/ 2147483647 h 47"/>
                <a:gd name="T46" fmla="*/ 2147483647 w 21"/>
                <a:gd name="T47" fmla="*/ 2147483647 h 47"/>
                <a:gd name="T48" fmla="*/ 2147483647 w 21"/>
                <a:gd name="T49" fmla="*/ 2147483647 h 47"/>
                <a:gd name="T50" fmla="*/ 2147483647 w 21"/>
                <a:gd name="T51" fmla="*/ 2147483647 h 47"/>
                <a:gd name="T52" fmla="*/ 2147483647 w 21"/>
                <a:gd name="T53" fmla="*/ 2147483647 h 47"/>
                <a:gd name="T54" fmla="*/ 2147483647 w 21"/>
                <a:gd name="T55" fmla="*/ 2147483647 h 47"/>
                <a:gd name="T56" fmla="*/ 2147483647 w 21"/>
                <a:gd name="T57" fmla="*/ 2147483647 h 47"/>
                <a:gd name="T58" fmla="*/ 2147483647 w 21"/>
                <a:gd name="T59" fmla="*/ 2147483647 h 47"/>
                <a:gd name="T60" fmla="*/ 2147483647 w 21"/>
                <a:gd name="T61" fmla="*/ 2147483647 h 47"/>
                <a:gd name="T62" fmla="*/ 2147483647 w 21"/>
                <a:gd name="T63" fmla="*/ 2147483647 h 47"/>
                <a:gd name="T64" fmla="*/ 2147483647 w 21"/>
                <a:gd name="T65" fmla="*/ 2147483647 h 47"/>
                <a:gd name="T66" fmla="*/ 2147483647 w 21"/>
                <a:gd name="T67" fmla="*/ 2147483647 h 47"/>
                <a:gd name="T68" fmla="*/ 2147483647 w 21"/>
                <a:gd name="T69" fmla="*/ 2147483647 h 47"/>
                <a:gd name="T70" fmla="*/ 2147483647 w 21"/>
                <a:gd name="T71" fmla="*/ 2147483647 h 47"/>
                <a:gd name="T72" fmla="*/ 2147483647 w 21"/>
                <a:gd name="T73" fmla="*/ 2147483647 h 47"/>
                <a:gd name="T74" fmla="*/ 2147483647 w 21"/>
                <a:gd name="T75" fmla="*/ 2147483647 h 47"/>
                <a:gd name="T76" fmla="*/ 2147483647 w 21"/>
                <a:gd name="T77" fmla="*/ 0 h 47"/>
                <a:gd name="T78" fmla="*/ 2147483647 w 21"/>
                <a:gd name="T79" fmla="*/ 2147483647 h 47"/>
                <a:gd name="T80" fmla="*/ 2147483647 w 21"/>
                <a:gd name="T81" fmla="*/ 2147483647 h 47"/>
                <a:gd name="T82" fmla="*/ 2147483647 w 21"/>
                <a:gd name="T83" fmla="*/ 2147483647 h 47"/>
                <a:gd name="T84" fmla="*/ 2147483647 w 21"/>
                <a:gd name="T85" fmla="*/ 2147483647 h 47"/>
                <a:gd name="T86" fmla="*/ 2147483647 w 21"/>
                <a:gd name="T87" fmla="*/ 2147483647 h 47"/>
                <a:gd name="T88" fmla="*/ 2147483647 w 21"/>
                <a:gd name="T89" fmla="*/ 2147483647 h 47"/>
                <a:gd name="T90" fmla="*/ 2147483647 w 21"/>
                <a:gd name="T91" fmla="*/ 2147483647 h 47"/>
                <a:gd name="T92" fmla="*/ 2147483647 w 21"/>
                <a:gd name="T93" fmla="*/ 2147483647 h 47"/>
                <a:gd name="T94" fmla="*/ 2147483647 w 21"/>
                <a:gd name="T95" fmla="*/ 2147483647 h 47"/>
                <a:gd name="T96" fmla="*/ 2147483647 w 21"/>
                <a:gd name="T97" fmla="*/ 2147483647 h 47"/>
                <a:gd name="T98" fmla="*/ 2147483647 w 21"/>
                <a:gd name="T99" fmla="*/ 2147483647 h 47"/>
                <a:gd name="T100" fmla="*/ 2147483647 w 21"/>
                <a:gd name="T101" fmla="*/ 2147483647 h 47"/>
                <a:gd name="T102" fmla="*/ 2147483647 w 21"/>
                <a:gd name="T103" fmla="*/ 2147483647 h 4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1"/>
                <a:gd name="T157" fmla="*/ 0 h 47"/>
                <a:gd name="T158" fmla="*/ 21 w 21"/>
                <a:gd name="T159" fmla="*/ 47 h 4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1" h="47">
                  <a:moveTo>
                    <a:pt x="21" y="40"/>
                  </a:moveTo>
                  <a:lnTo>
                    <a:pt x="20" y="40"/>
                  </a:lnTo>
                  <a:lnTo>
                    <a:pt x="19" y="40"/>
                  </a:lnTo>
                  <a:lnTo>
                    <a:pt x="18" y="42"/>
                  </a:lnTo>
                  <a:lnTo>
                    <a:pt x="17" y="42"/>
                  </a:lnTo>
                  <a:lnTo>
                    <a:pt x="17" y="43"/>
                  </a:lnTo>
                  <a:lnTo>
                    <a:pt x="16" y="43"/>
                  </a:lnTo>
                  <a:lnTo>
                    <a:pt x="16" y="44"/>
                  </a:lnTo>
                  <a:lnTo>
                    <a:pt x="2" y="47"/>
                  </a:lnTo>
                  <a:lnTo>
                    <a:pt x="1" y="46"/>
                  </a:lnTo>
                  <a:lnTo>
                    <a:pt x="0" y="45"/>
                  </a:lnTo>
                  <a:lnTo>
                    <a:pt x="0" y="44"/>
                  </a:lnTo>
                  <a:lnTo>
                    <a:pt x="1" y="43"/>
                  </a:lnTo>
                  <a:lnTo>
                    <a:pt x="0" y="41"/>
                  </a:lnTo>
                  <a:lnTo>
                    <a:pt x="0" y="34"/>
                  </a:lnTo>
                  <a:lnTo>
                    <a:pt x="0" y="32"/>
                  </a:lnTo>
                  <a:lnTo>
                    <a:pt x="1" y="28"/>
                  </a:lnTo>
                  <a:lnTo>
                    <a:pt x="1" y="26"/>
                  </a:lnTo>
                  <a:lnTo>
                    <a:pt x="1" y="24"/>
                  </a:lnTo>
                  <a:lnTo>
                    <a:pt x="1" y="22"/>
                  </a:lnTo>
                  <a:lnTo>
                    <a:pt x="1" y="21"/>
                  </a:lnTo>
                  <a:lnTo>
                    <a:pt x="1" y="20"/>
                  </a:lnTo>
                  <a:lnTo>
                    <a:pt x="4" y="18"/>
                  </a:lnTo>
                  <a:lnTo>
                    <a:pt x="5" y="14"/>
                  </a:lnTo>
                  <a:lnTo>
                    <a:pt x="4" y="12"/>
                  </a:lnTo>
                  <a:lnTo>
                    <a:pt x="4" y="10"/>
                  </a:lnTo>
                  <a:lnTo>
                    <a:pt x="4" y="9"/>
                  </a:lnTo>
                  <a:lnTo>
                    <a:pt x="3" y="7"/>
                  </a:lnTo>
                  <a:lnTo>
                    <a:pt x="4" y="4"/>
                  </a:lnTo>
                  <a:lnTo>
                    <a:pt x="3" y="3"/>
                  </a:lnTo>
                  <a:lnTo>
                    <a:pt x="3" y="2"/>
                  </a:lnTo>
                  <a:lnTo>
                    <a:pt x="4" y="2"/>
                  </a:lnTo>
                  <a:lnTo>
                    <a:pt x="5" y="1"/>
                  </a:lnTo>
                  <a:lnTo>
                    <a:pt x="6" y="1"/>
                  </a:lnTo>
                  <a:lnTo>
                    <a:pt x="7" y="0"/>
                  </a:lnTo>
                  <a:lnTo>
                    <a:pt x="17" y="29"/>
                  </a:lnTo>
                  <a:lnTo>
                    <a:pt x="17" y="30"/>
                  </a:lnTo>
                  <a:lnTo>
                    <a:pt x="17" y="31"/>
                  </a:lnTo>
                  <a:lnTo>
                    <a:pt x="19" y="33"/>
                  </a:lnTo>
                  <a:lnTo>
                    <a:pt x="20" y="33"/>
                  </a:lnTo>
                  <a:lnTo>
                    <a:pt x="20" y="34"/>
                  </a:lnTo>
                  <a:lnTo>
                    <a:pt x="20" y="35"/>
                  </a:lnTo>
                  <a:lnTo>
                    <a:pt x="21" y="37"/>
                  </a:lnTo>
                  <a:lnTo>
                    <a:pt x="21" y="38"/>
                  </a:lnTo>
                  <a:lnTo>
                    <a:pt x="21" y="39"/>
                  </a:lnTo>
                  <a:lnTo>
                    <a:pt x="21" y="40"/>
                  </a:lnTo>
                  <a:close/>
                </a:path>
              </a:pathLst>
            </a:custGeom>
            <a:solidFill>
              <a:srgbClr val="6987EB"/>
            </a:solidFill>
            <a:ln w="12700" cmpd="sng">
              <a:solidFill>
                <a:schemeClr val="tx1"/>
              </a:solidFill>
              <a:prstDash val="solid"/>
              <a:round/>
              <a:headEnd/>
              <a:tailEnd/>
            </a:ln>
          </p:spPr>
          <p:txBody>
            <a:bodyPr/>
            <a:lstStyle/>
            <a:p>
              <a:pPr algn="ctr"/>
              <a:endParaRPr lang="en-US"/>
            </a:p>
          </p:txBody>
        </p:sp>
        <p:sp>
          <p:nvSpPr>
            <p:cNvPr id="32829" name="Freeform 70"/>
            <p:cNvSpPr>
              <a:spLocks/>
            </p:cNvSpPr>
            <p:nvPr/>
          </p:nvSpPr>
          <p:spPr bwMode="auto">
            <a:xfrm>
              <a:off x="4848" y="1189"/>
              <a:ext cx="251" cy="385"/>
            </a:xfrm>
            <a:custGeom>
              <a:avLst/>
              <a:gdLst>
                <a:gd name="T0" fmla="*/ 2147483647 w 49"/>
                <a:gd name="T1" fmla="*/ 2147483647 h 79"/>
                <a:gd name="T2" fmla="*/ 2147483647 w 49"/>
                <a:gd name="T3" fmla="*/ 2147483647 h 79"/>
                <a:gd name="T4" fmla="*/ 2147483647 w 49"/>
                <a:gd name="T5" fmla="*/ 2147483647 h 79"/>
                <a:gd name="T6" fmla="*/ 2147483647 w 49"/>
                <a:gd name="T7" fmla="*/ 2147483647 h 79"/>
                <a:gd name="T8" fmla="*/ 2147483647 w 49"/>
                <a:gd name="T9" fmla="*/ 2147483647 h 79"/>
                <a:gd name="T10" fmla="*/ 2147483647 w 49"/>
                <a:gd name="T11" fmla="*/ 2147483647 h 79"/>
                <a:gd name="T12" fmla="*/ 2147483647 w 49"/>
                <a:gd name="T13" fmla="*/ 2147483647 h 79"/>
                <a:gd name="T14" fmla="*/ 2147483647 w 49"/>
                <a:gd name="T15" fmla="*/ 2147483647 h 79"/>
                <a:gd name="T16" fmla="*/ 2147483647 w 49"/>
                <a:gd name="T17" fmla="*/ 2147483647 h 79"/>
                <a:gd name="T18" fmla="*/ 2147483647 w 49"/>
                <a:gd name="T19" fmla="*/ 2147483647 h 79"/>
                <a:gd name="T20" fmla="*/ 2147483647 w 49"/>
                <a:gd name="T21" fmla="*/ 2147483647 h 79"/>
                <a:gd name="T22" fmla="*/ 2147483647 w 49"/>
                <a:gd name="T23" fmla="*/ 2147483647 h 79"/>
                <a:gd name="T24" fmla="*/ 2147483647 w 49"/>
                <a:gd name="T25" fmla="*/ 2147483647 h 79"/>
                <a:gd name="T26" fmla="*/ 2147483647 w 49"/>
                <a:gd name="T27" fmla="*/ 2147483647 h 79"/>
                <a:gd name="T28" fmla="*/ 2147483647 w 49"/>
                <a:gd name="T29" fmla="*/ 2147483647 h 79"/>
                <a:gd name="T30" fmla="*/ 2147483647 w 49"/>
                <a:gd name="T31" fmla="*/ 2147483647 h 79"/>
                <a:gd name="T32" fmla="*/ 2147483647 w 49"/>
                <a:gd name="T33" fmla="*/ 2147483647 h 79"/>
                <a:gd name="T34" fmla="*/ 2147483647 w 49"/>
                <a:gd name="T35" fmla="*/ 2147483647 h 79"/>
                <a:gd name="T36" fmla="*/ 2147483647 w 49"/>
                <a:gd name="T37" fmla="*/ 2147483647 h 79"/>
                <a:gd name="T38" fmla="*/ 2147483647 w 49"/>
                <a:gd name="T39" fmla="*/ 2147483647 h 79"/>
                <a:gd name="T40" fmla="*/ 2147483647 w 49"/>
                <a:gd name="T41" fmla="*/ 2147483647 h 79"/>
                <a:gd name="T42" fmla="*/ 2147483647 w 49"/>
                <a:gd name="T43" fmla="*/ 2147483647 h 79"/>
                <a:gd name="T44" fmla="*/ 2147483647 w 49"/>
                <a:gd name="T45" fmla="*/ 2147483647 h 79"/>
                <a:gd name="T46" fmla="*/ 2147483647 w 49"/>
                <a:gd name="T47" fmla="*/ 2147483647 h 79"/>
                <a:gd name="T48" fmla="*/ 2147483647 w 49"/>
                <a:gd name="T49" fmla="*/ 2147483647 h 79"/>
                <a:gd name="T50" fmla="*/ 2147483647 w 49"/>
                <a:gd name="T51" fmla="*/ 2147483647 h 79"/>
                <a:gd name="T52" fmla="*/ 2147483647 w 49"/>
                <a:gd name="T53" fmla="*/ 2147483647 h 79"/>
                <a:gd name="T54" fmla="*/ 2147483647 w 49"/>
                <a:gd name="T55" fmla="*/ 2147483647 h 79"/>
                <a:gd name="T56" fmla="*/ 2147483647 w 49"/>
                <a:gd name="T57" fmla="*/ 2147483647 h 79"/>
                <a:gd name="T58" fmla="*/ 2147483647 w 49"/>
                <a:gd name="T59" fmla="*/ 2147483647 h 79"/>
                <a:gd name="T60" fmla="*/ 2147483647 w 49"/>
                <a:gd name="T61" fmla="*/ 2147483647 h 79"/>
                <a:gd name="T62" fmla="*/ 2147483647 w 49"/>
                <a:gd name="T63" fmla="*/ 2147483647 h 79"/>
                <a:gd name="T64" fmla="*/ 2147483647 w 49"/>
                <a:gd name="T65" fmla="*/ 2147483647 h 79"/>
                <a:gd name="T66" fmla="*/ 2147483647 w 49"/>
                <a:gd name="T67" fmla="*/ 2147483647 h 79"/>
                <a:gd name="T68" fmla="*/ 2147483647 w 49"/>
                <a:gd name="T69" fmla="*/ 2147483647 h 79"/>
                <a:gd name="T70" fmla="*/ 2147483647 w 49"/>
                <a:gd name="T71" fmla="*/ 2147483647 h 79"/>
                <a:gd name="T72" fmla="*/ 2147483647 w 49"/>
                <a:gd name="T73" fmla="*/ 2147483647 h 79"/>
                <a:gd name="T74" fmla="*/ 2147483647 w 49"/>
                <a:gd name="T75" fmla="*/ 2147483647 h 79"/>
                <a:gd name="T76" fmla="*/ 2147483647 w 49"/>
                <a:gd name="T77" fmla="*/ 2147483647 h 79"/>
                <a:gd name="T78" fmla="*/ 2147483647 w 49"/>
                <a:gd name="T79" fmla="*/ 0 h 79"/>
                <a:gd name="T80" fmla="*/ 2147483647 w 49"/>
                <a:gd name="T81" fmla="*/ 0 h 79"/>
                <a:gd name="T82" fmla="*/ 2147483647 w 49"/>
                <a:gd name="T83" fmla="*/ 2147483647 h 79"/>
                <a:gd name="T84" fmla="*/ 2147483647 w 49"/>
                <a:gd name="T85" fmla="*/ 2147483647 h 79"/>
                <a:gd name="T86" fmla="*/ 2147483647 w 49"/>
                <a:gd name="T87" fmla="*/ 2147483647 h 79"/>
                <a:gd name="T88" fmla="*/ 2147483647 w 49"/>
                <a:gd name="T89" fmla="*/ 2147483647 h 79"/>
                <a:gd name="T90" fmla="*/ 2147483647 w 49"/>
                <a:gd name="T91" fmla="*/ 2147483647 h 79"/>
                <a:gd name="T92" fmla="*/ 2147483647 w 49"/>
                <a:gd name="T93" fmla="*/ 2147483647 h 79"/>
                <a:gd name="T94" fmla="*/ 2147483647 w 49"/>
                <a:gd name="T95" fmla="*/ 2147483647 h 79"/>
                <a:gd name="T96" fmla="*/ 2147483647 w 49"/>
                <a:gd name="T97" fmla="*/ 2147483647 h 79"/>
                <a:gd name="T98" fmla="*/ 2147483647 w 49"/>
                <a:gd name="T99" fmla="*/ 2147483647 h 79"/>
                <a:gd name="T100" fmla="*/ 2147483647 w 49"/>
                <a:gd name="T101" fmla="*/ 2147483647 h 79"/>
                <a:gd name="T102" fmla="*/ 2147483647 w 49"/>
                <a:gd name="T103" fmla="*/ 2147483647 h 79"/>
                <a:gd name="T104" fmla="*/ 2147483647 w 49"/>
                <a:gd name="T105" fmla="*/ 2147483647 h 79"/>
                <a:gd name="T106" fmla="*/ 2147483647 w 49"/>
                <a:gd name="T107" fmla="*/ 2147483647 h 79"/>
                <a:gd name="T108" fmla="*/ 2147483647 w 49"/>
                <a:gd name="T109" fmla="*/ 2147483647 h 79"/>
                <a:gd name="T110" fmla="*/ 2147483647 w 49"/>
                <a:gd name="T111" fmla="*/ 2147483647 h 79"/>
                <a:gd name="T112" fmla="*/ 0 w 49"/>
                <a:gd name="T113" fmla="*/ 2147483647 h 7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9"/>
                <a:gd name="T172" fmla="*/ 0 h 79"/>
                <a:gd name="T173" fmla="*/ 49 w 49"/>
                <a:gd name="T174" fmla="*/ 79 h 7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9" h="79">
                  <a:moveTo>
                    <a:pt x="0" y="42"/>
                  </a:moveTo>
                  <a:lnTo>
                    <a:pt x="10" y="71"/>
                  </a:lnTo>
                  <a:lnTo>
                    <a:pt x="10" y="72"/>
                  </a:lnTo>
                  <a:lnTo>
                    <a:pt x="10" y="73"/>
                  </a:lnTo>
                  <a:lnTo>
                    <a:pt x="12" y="75"/>
                  </a:lnTo>
                  <a:lnTo>
                    <a:pt x="13" y="75"/>
                  </a:lnTo>
                  <a:lnTo>
                    <a:pt x="13" y="76"/>
                  </a:lnTo>
                  <a:lnTo>
                    <a:pt x="13" y="77"/>
                  </a:lnTo>
                  <a:lnTo>
                    <a:pt x="14" y="79"/>
                  </a:lnTo>
                  <a:lnTo>
                    <a:pt x="15" y="79"/>
                  </a:lnTo>
                  <a:lnTo>
                    <a:pt x="15" y="77"/>
                  </a:lnTo>
                  <a:lnTo>
                    <a:pt x="15" y="75"/>
                  </a:lnTo>
                  <a:lnTo>
                    <a:pt x="16" y="73"/>
                  </a:lnTo>
                  <a:lnTo>
                    <a:pt x="17" y="70"/>
                  </a:lnTo>
                  <a:lnTo>
                    <a:pt x="18" y="68"/>
                  </a:lnTo>
                  <a:lnTo>
                    <a:pt x="18" y="67"/>
                  </a:lnTo>
                  <a:lnTo>
                    <a:pt x="17" y="65"/>
                  </a:lnTo>
                  <a:lnTo>
                    <a:pt x="20" y="63"/>
                  </a:lnTo>
                  <a:lnTo>
                    <a:pt x="21" y="63"/>
                  </a:lnTo>
                  <a:lnTo>
                    <a:pt x="21" y="64"/>
                  </a:lnTo>
                  <a:lnTo>
                    <a:pt x="22" y="65"/>
                  </a:lnTo>
                  <a:lnTo>
                    <a:pt x="22" y="64"/>
                  </a:lnTo>
                  <a:lnTo>
                    <a:pt x="22" y="63"/>
                  </a:lnTo>
                  <a:lnTo>
                    <a:pt x="22" y="62"/>
                  </a:lnTo>
                  <a:lnTo>
                    <a:pt x="25" y="62"/>
                  </a:lnTo>
                  <a:lnTo>
                    <a:pt x="26" y="61"/>
                  </a:lnTo>
                  <a:lnTo>
                    <a:pt x="26" y="60"/>
                  </a:lnTo>
                  <a:lnTo>
                    <a:pt x="26" y="59"/>
                  </a:lnTo>
                  <a:lnTo>
                    <a:pt x="27" y="59"/>
                  </a:lnTo>
                  <a:lnTo>
                    <a:pt x="28" y="58"/>
                  </a:lnTo>
                  <a:lnTo>
                    <a:pt x="29" y="58"/>
                  </a:lnTo>
                  <a:lnTo>
                    <a:pt x="29" y="56"/>
                  </a:lnTo>
                  <a:lnTo>
                    <a:pt x="29" y="54"/>
                  </a:lnTo>
                  <a:lnTo>
                    <a:pt x="31" y="52"/>
                  </a:lnTo>
                  <a:lnTo>
                    <a:pt x="31" y="51"/>
                  </a:lnTo>
                  <a:lnTo>
                    <a:pt x="33" y="52"/>
                  </a:lnTo>
                  <a:lnTo>
                    <a:pt x="34" y="51"/>
                  </a:lnTo>
                  <a:lnTo>
                    <a:pt x="34" y="50"/>
                  </a:lnTo>
                  <a:lnTo>
                    <a:pt x="35" y="49"/>
                  </a:lnTo>
                  <a:lnTo>
                    <a:pt x="36" y="49"/>
                  </a:lnTo>
                  <a:lnTo>
                    <a:pt x="37" y="47"/>
                  </a:lnTo>
                  <a:lnTo>
                    <a:pt x="39" y="47"/>
                  </a:lnTo>
                  <a:lnTo>
                    <a:pt x="40" y="48"/>
                  </a:lnTo>
                  <a:lnTo>
                    <a:pt x="42" y="45"/>
                  </a:lnTo>
                  <a:lnTo>
                    <a:pt x="43" y="44"/>
                  </a:lnTo>
                  <a:lnTo>
                    <a:pt x="46" y="42"/>
                  </a:lnTo>
                  <a:lnTo>
                    <a:pt x="46" y="41"/>
                  </a:lnTo>
                  <a:lnTo>
                    <a:pt x="47" y="40"/>
                  </a:lnTo>
                  <a:lnTo>
                    <a:pt x="48" y="40"/>
                  </a:lnTo>
                  <a:lnTo>
                    <a:pt x="49" y="40"/>
                  </a:lnTo>
                  <a:lnTo>
                    <a:pt x="49" y="38"/>
                  </a:lnTo>
                  <a:lnTo>
                    <a:pt x="49" y="37"/>
                  </a:lnTo>
                  <a:lnTo>
                    <a:pt x="48" y="37"/>
                  </a:lnTo>
                  <a:lnTo>
                    <a:pt x="47" y="36"/>
                  </a:lnTo>
                  <a:lnTo>
                    <a:pt x="48" y="35"/>
                  </a:lnTo>
                  <a:lnTo>
                    <a:pt x="48" y="34"/>
                  </a:lnTo>
                  <a:lnTo>
                    <a:pt x="47" y="32"/>
                  </a:lnTo>
                  <a:lnTo>
                    <a:pt x="46" y="31"/>
                  </a:lnTo>
                  <a:lnTo>
                    <a:pt x="45" y="31"/>
                  </a:lnTo>
                  <a:lnTo>
                    <a:pt x="45" y="32"/>
                  </a:lnTo>
                  <a:lnTo>
                    <a:pt x="43" y="32"/>
                  </a:lnTo>
                  <a:lnTo>
                    <a:pt x="42" y="32"/>
                  </a:lnTo>
                  <a:lnTo>
                    <a:pt x="41" y="28"/>
                  </a:lnTo>
                  <a:lnTo>
                    <a:pt x="42" y="27"/>
                  </a:lnTo>
                  <a:lnTo>
                    <a:pt x="41" y="26"/>
                  </a:lnTo>
                  <a:lnTo>
                    <a:pt x="40" y="26"/>
                  </a:lnTo>
                  <a:lnTo>
                    <a:pt x="38" y="26"/>
                  </a:lnTo>
                  <a:lnTo>
                    <a:pt x="37" y="26"/>
                  </a:lnTo>
                  <a:lnTo>
                    <a:pt x="36" y="25"/>
                  </a:lnTo>
                  <a:lnTo>
                    <a:pt x="36" y="23"/>
                  </a:lnTo>
                  <a:lnTo>
                    <a:pt x="35" y="22"/>
                  </a:lnTo>
                  <a:lnTo>
                    <a:pt x="29" y="3"/>
                  </a:lnTo>
                  <a:lnTo>
                    <a:pt x="24" y="0"/>
                  </a:lnTo>
                  <a:lnTo>
                    <a:pt x="23" y="0"/>
                  </a:lnTo>
                  <a:lnTo>
                    <a:pt x="22" y="0"/>
                  </a:lnTo>
                  <a:lnTo>
                    <a:pt x="21" y="1"/>
                  </a:lnTo>
                  <a:lnTo>
                    <a:pt x="21" y="2"/>
                  </a:lnTo>
                  <a:lnTo>
                    <a:pt x="20" y="2"/>
                  </a:lnTo>
                  <a:lnTo>
                    <a:pt x="18" y="2"/>
                  </a:lnTo>
                  <a:lnTo>
                    <a:pt x="16" y="5"/>
                  </a:lnTo>
                  <a:lnTo>
                    <a:pt x="15" y="5"/>
                  </a:lnTo>
                  <a:lnTo>
                    <a:pt x="14" y="4"/>
                  </a:lnTo>
                  <a:lnTo>
                    <a:pt x="14" y="2"/>
                  </a:lnTo>
                  <a:lnTo>
                    <a:pt x="14" y="1"/>
                  </a:lnTo>
                  <a:lnTo>
                    <a:pt x="13" y="1"/>
                  </a:lnTo>
                  <a:lnTo>
                    <a:pt x="11" y="2"/>
                  </a:lnTo>
                  <a:lnTo>
                    <a:pt x="6" y="16"/>
                  </a:lnTo>
                  <a:lnTo>
                    <a:pt x="6" y="19"/>
                  </a:lnTo>
                  <a:lnTo>
                    <a:pt x="7" y="19"/>
                  </a:lnTo>
                  <a:lnTo>
                    <a:pt x="7" y="21"/>
                  </a:lnTo>
                  <a:lnTo>
                    <a:pt x="7" y="22"/>
                  </a:lnTo>
                  <a:lnTo>
                    <a:pt x="6" y="23"/>
                  </a:lnTo>
                  <a:lnTo>
                    <a:pt x="5" y="24"/>
                  </a:lnTo>
                  <a:lnTo>
                    <a:pt x="7" y="30"/>
                  </a:lnTo>
                  <a:lnTo>
                    <a:pt x="6" y="32"/>
                  </a:lnTo>
                  <a:lnTo>
                    <a:pt x="6" y="33"/>
                  </a:lnTo>
                  <a:lnTo>
                    <a:pt x="4" y="36"/>
                  </a:lnTo>
                  <a:lnTo>
                    <a:pt x="4" y="37"/>
                  </a:lnTo>
                  <a:lnTo>
                    <a:pt x="4" y="39"/>
                  </a:lnTo>
                  <a:lnTo>
                    <a:pt x="4" y="40"/>
                  </a:lnTo>
                  <a:lnTo>
                    <a:pt x="3" y="40"/>
                  </a:lnTo>
                  <a:lnTo>
                    <a:pt x="3" y="41"/>
                  </a:lnTo>
                  <a:lnTo>
                    <a:pt x="3" y="42"/>
                  </a:lnTo>
                  <a:lnTo>
                    <a:pt x="2" y="42"/>
                  </a:lnTo>
                  <a:lnTo>
                    <a:pt x="1" y="41"/>
                  </a:lnTo>
                  <a:lnTo>
                    <a:pt x="0" y="42"/>
                  </a:lnTo>
                  <a:close/>
                </a:path>
              </a:pathLst>
            </a:custGeom>
            <a:solidFill>
              <a:srgbClr val="6987EB"/>
            </a:solidFill>
            <a:ln w="12700" cmpd="sng">
              <a:solidFill>
                <a:schemeClr val="tx1"/>
              </a:solidFill>
              <a:prstDash val="solid"/>
              <a:round/>
              <a:headEnd/>
              <a:tailEnd/>
            </a:ln>
          </p:spPr>
          <p:txBody>
            <a:bodyPr/>
            <a:lstStyle/>
            <a:p>
              <a:pPr algn="ctr"/>
              <a:endParaRPr lang="en-US"/>
            </a:p>
          </p:txBody>
        </p:sp>
        <p:grpSp>
          <p:nvGrpSpPr>
            <p:cNvPr id="32830" name="Group 71"/>
            <p:cNvGrpSpPr>
              <a:grpSpLocks/>
            </p:cNvGrpSpPr>
            <p:nvPr/>
          </p:nvGrpSpPr>
          <p:grpSpPr bwMode="auto">
            <a:xfrm>
              <a:off x="2038" y="2920"/>
              <a:ext cx="609" cy="371"/>
              <a:chOff x="1991" y="3321"/>
              <a:chExt cx="361" cy="231"/>
            </a:xfrm>
          </p:grpSpPr>
          <p:sp>
            <p:nvSpPr>
              <p:cNvPr id="32831" name="Freeform 72"/>
              <p:cNvSpPr>
                <a:spLocks/>
              </p:cNvSpPr>
              <p:nvPr/>
            </p:nvSpPr>
            <p:spPr bwMode="auto">
              <a:xfrm>
                <a:off x="2274" y="3459"/>
                <a:ext cx="78" cy="93"/>
              </a:xfrm>
              <a:custGeom>
                <a:avLst/>
                <a:gdLst>
                  <a:gd name="T0" fmla="*/ 0 w 16"/>
                  <a:gd name="T1" fmla="*/ 2147483647 h 19"/>
                  <a:gd name="T2" fmla="*/ 2147483647 w 16"/>
                  <a:gd name="T3" fmla="*/ 2147483647 h 19"/>
                  <a:gd name="T4" fmla="*/ 2147483647 w 16"/>
                  <a:gd name="T5" fmla="*/ 2147483647 h 19"/>
                  <a:gd name="T6" fmla="*/ 2147483647 w 16"/>
                  <a:gd name="T7" fmla="*/ 2147483647 h 19"/>
                  <a:gd name="T8" fmla="*/ 2147483647 w 16"/>
                  <a:gd name="T9" fmla="*/ 2147483647 h 19"/>
                  <a:gd name="T10" fmla="*/ 2147483647 w 16"/>
                  <a:gd name="T11" fmla="*/ 2147483647 h 19"/>
                  <a:gd name="T12" fmla="*/ 2147483647 w 16"/>
                  <a:gd name="T13" fmla="*/ 2147483647 h 19"/>
                  <a:gd name="T14" fmla="*/ 2147483647 w 16"/>
                  <a:gd name="T15" fmla="*/ 0 h 19"/>
                  <a:gd name="T16" fmla="*/ 2147483647 w 16"/>
                  <a:gd name="T17" fmla="*/ 2147483647 h 19"/>
                  <a:gd name="T18" fmla="*/ 0 w 16"/>
                  <a:gd name="T19" fmla="*/ 2147483647 h 19"/>
                  <a:gd name="T20" fmla="*/ 0 w 16"/>
                  <a:gd name="T21" fmla="*/ 2147483647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
                  <a:gd name="T34" fmla="*/ 0 h 19"/>
                  <a:gd name="T35" fmla="*/ 16 w 16"/>
                  <a:gd name="T36" fmla="*/ 19 h 1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 h="19">
                    <a:moveTo>
                      <a:pt x="0" y="7"/>
                    </a:moveTo>
                    <a:lnTo>
                      <a:pt x="1" y="13"/>
                    </a:lnTo>
                    <a:lnTo>
                      <a:pt x="1" y="16"/>
                    </a:lnTo>
                    <a:lnTo>
                      <a:pt x="6" y="19"/>
                    </a:lnTo>
                    <a:lnTo>
                      <a:pt x="8" y="16"/>
                    </a:lnTo>
                    <a:lnTo>
                      <a:pt x="16" y="11"/>
                    </a:lnTo>
                    <a:lnTo>
                      <a:pt x="13" y="5"/>
                    </a:lnTo>
                    <a:lnTo>
                      <a:pt x="3" y="0"/>
                    </a:lnTo>
                    <a:lnTo>
                      <a:pt x="3" y="5"/>
                    </a:lnTo>
                    <a:lnTo>
                      <a:pt x="0" y="7"/>
                    </a:lnTo>
                    <a:close/>
                  </a:path>
                </a:pathLst>
              </a:custGeom>
              <a:solidFill>
                <a:srgbClr val="6487EB"/>
              </a:solidFill>
              <a:ln w="12700" cmpd="sng">
                <a:solidFill>
                  <a:schemeClr val="tx1"/>
                </a:solidFill>
                <a:prstDash val="solid"/>
                <a:round/>
                <a:headEnd/>
                <a:tailEnd/>
              </a:ln>
            </p:spPr>
            <p:txBody>
              <a:bodyPr/>
              <a:lstStyle/>
              <a:p>
                <a:pPr algn="ctr"/>
                <a:endParaRPr lang="en-US"/>
              </a:p>
            </p:txBody>
          </p:sp>
          <p:sp>
            <p:nvSpPr>
              <p:cNvPr id="32832" name="Freeform 73"/>
              <p:cNvSpPr>
                <a:spLocks/>
              </p:cNvSpPr>
              <p:nvPr/>
            </p:nvSpPr>
            <p:spPr bwMode="auto">
              <a:xfrm>
                <a:off x="2235" y="3409"/>
                <a:ext cx="44" cy="29"/>
              </a:xfrm>
              <a:custGeom>
                <a:avLst/>
                <a:gdLst>
                  <a:gd name="T0" fmla="*/ 2147483647 w 9"/>
                  <a:gd name="T1" fmla="*/ 2147483647 h 6"/>
                  <a:gd name="T2" fmla="*/ 2147483647 w 9"/>
                  <a:gd name="T3" fmla="*/ 2147483647 h 6"/>
                  <a:gd name="T4" fmla="*/ 2147483647 w 9"/>
                  <a:gd name="T5" fmla="*/ 2147483647 h 6"/>
                  <a:gd name="T6" fmla="*/ 2147483647 w 9"/>
                  <a:gd name="T7" fmla="*/ 2147483647 h 6"/>
                  <a:gd name="T8" fmla="*/ 2147483647 w 9"/>
                  <a:gd name="T9" fmla="*/ 2147483647 h 6"/>
                  <a:gd name="T10" fmla="*/ 2147483647 w 9"/>
                  <a:gd name="T11" fmla="*/ 0 h 6"/>
                  <a:gd name="T12" fmla="*/ 0 w 9"/>
                  <a:gd name="T13" fmla="*/ 2147483647 h 6"/>
                  <a:gd name="T14" fmla="*/ 2147483647 w 9"/>
                  <a:gd name="T15" fmla="*/ 2147483647 h 6"/>
                  <a:gd name="T16" fmla="*/ 2147483647 w 9"/>
                  <a:gd name="T17" fmla="*/ 2147483647 h 6"/>
                  <a:gd name="T18" fmla="*/ 2147483647 w 9"/>
                  <a:gd name="T19" fmla="*/ 2147483647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6"/>
                  <a:gd name="T32" fmla="*/ 9 w 9"/>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6">
                    <a:moveTo>
                      <a:pt x="3" y="6"/>
                    </a:moveTo>
                    <a:lnTo>
                      <a:pt x="8" y="6"/>
                    </a:lnTo>
                    <a:lnTo>
                      <a:pt x="9" y="3"/>
                    </a:lnTo>
                    <a:lnTo>
                      <a:pt x="5" y="2"/>
                    </a:lnTo>
                    <a:lnTo>
                      <a:pt x="3" y="2"/>
                    </a:lnTo>
                    <a:lnTo>
                      <a:pt x="2" y="0"/>
                    </a:lnTo>
                    <a:lnTo>
                      <a:pt x="0" y="2"/>
                    </a:lnTo>
                    <a:lnTo>
                      <a:pt x="2" y="5"/>
                    </a:lnTo>
                    <a:lnTo>
                      <a:pt x="3" y="6"/>
                    </a:lnTo>
                    <a:close/>
                  </a:path>
                </a:pathLst>
              </a:custGeom>
              <a:solidFill>
                <a:srgbClr val="6487EB"/>
              </a:solidFill>
              <a:ln w="12700" cmpd="sng">
                <a:solidFill>
                  <a:schemeClr val="tx1"/>
                </a:solidFill>
                <a:prstDash val="solid"/>
                <a:round/>
                <a:headEnd/>
                <a:tailEnd/>
              </a:ln>
            </p:spPr>
            <p:txBody>
              <a:bodyPr/>
              <a:lstStyle/>
              <a:p>
                <a:pPr algn="ctr"/>
                <a:endParaRPr lang="en-US"/>
              </a:p>
            </p:txBody>
          </p:sp>
          <p:sp>
            <p:nvSpPr>
              <p:cNvPr id="32833" name="Freeform 74"/>
              <p:cNvSpPr>
                <a:spLocks/>
              </p:cNvSpPr>
              <p:nvPr/>
            </p:nvSpPr>
            <p:spPr bwMode="auto">
              <a:xfrm>
                <a:off x="2225" y="3438"/>
                <a:ext cx="20" cy="10"/>
              </a:xfrm>
              <a:custGeom>
                <a:avLst/>
                <a:gdLst>
                  <a:gd name="T0" fmla="*/ 0 w 4"/>
                  <a:gd name="T1" fmla="*/ 2147483647 h 2"/>
                  <a:gd name="T2" fmla="*/ 2147483647 w 4"/>
                  <a:gd name="T3" fmla="*/ 0 h 2"/>
                  <a:gd name="T4" fmla="*/ 2147483647 w 4"/>
                  <a:gd name="T5" fmla="*/ 2147483647 h 2"/>
                  <a:gd name="T6" fmla="*/ 0 w 4"/>
                  <a:gd name="T7" fmla="*/ 2147483647 h 2"/>
                  <a:gd name="T8" fmla="*/ 0 w 4"/>
                  <a:gd name="T9" fmla="*/ 2147483647 h 2"/>
                  <a:gd name="T10" fmla="*/ 0 60000 65536"/>
                  <a:gd name="T11" fmla="*/ 0 60000 65536"/>
                  <a:gd name="T12" fmla="*/ 0 60000 65536"/>
                  <a:gd name="T13" fmla="*/ 0 60000 65536"/>
                  <a:gd name="T14" fmla="*/ 0 60000 65536"/>
                  <a:gd name="T15" fmla="*/ 0 w 4"/>
                  <a:gd name="T16" fmla="*/ 0 h 2"/>
                  <a:gd name="T17" fmla="*/ 4 w 4"/>
                  <a:gd name="T18" fmla="*/ 2 h 2"/>
                </a:gdLst>
                <a:ahLst/>
                <a:cxnLst>
                  <a:cxn ang="T10">
                    <a:pos x="T0" y="T1"/>
                  </a:cxn>
                  <a:cxn ang="T11">
                    <a:pos x="T2" y="T3"/>
                  </a:cxn>
                  <a:cxn ang="T12">
                    <a:pos x="T4" y="T5"/>
                  </a:cxn>
                  <a:cxn ang="T13">
                    <a:pos x="T6" y="T7"/>
                  </a:cxn>
                  <a:cxn ang="T14">
                    <a:pos x="T8" y="T9"/>
                  </a:cxn>
                </a:cxnLst>
                <a:rect l="T15" t="T16" r="T17" b="T18"/>
                <a:pathLst>
                  <a:path w="4" h="2">
                    <a:moveTo>
                      <a:pt x="0" y="2"/>
                    </a:moveTo>
                    <a:lnTo>
                      <a:pt x="4" y="0"/>
                    </a:lnTo>
                    <a:lnTo>
                      <a:pt x="4" y="2"/>
                    </a:lnTo>
                    <a:lnTo>
                      <a:pt x="0" y="2"/>
                    </a:lnTo>
                    <a:close/>
                  </a:path>
                </a:pathLst>
              </a:custGeom>
              <a:solidFill>
                <a:srgbClr val="6487EB"/>
              </a:solidFill>
              <a:ln w="12700" cmpd="sng">
                <a:solidFill>
                  <a:schemeClr val="tx1"/>
                </a:solidFill>
                <a:prstDash val="solid"/>
                <a:round/>
                <a:headEnd/>
                <a:tailEnd/>
              </a:ln>
            </p:spPr>
            <p:txBody>
              <a:bodyPr/>
              <a:lstStyle/>
              <a:p>
                <a:pPr algn="ctr"/>
                <a:endParaRPr lang="en-US"/>
              </a:p>
            </p:txBody>
          </p:sp>
          <p:sp>
            <p:nvSpPr>
              <p:cNvPr id="32834" name="Freeform 75"/>
              <p:cNvSpPr>
                <a:spLocks/>
              </p:cNvSpPr>
              <p:nvPr/>
            </p:nvSpPr>
            <p:spPr bwMode="auto">
              <a:xfrm>
                <a:off x="2211" y="3419"/>
                <a:ext cx="19" cy="14"/>
              </a:xfrm>
              <a:custGeom>
                <a:avLst/>
                <a:gdLst>
                  <a:gd name="T0" fmla="*/ 2147483647 w 4"/>
                  <a:gd name="T1" fmla="*/ 0 h 3"/>
                  <a:gd name="T2" fmla="*/ 2147483647 w 4"/>
                  <a:gd name="T3" fmla="*/ 0 h 3"/>
                  <a:gd name="T4" fmla="*/ 2147483647 w 4"/>
                  <a:gd name="T5" fmla="*/ 0 h 3"/>
                  <a:gd name="T6" fmla="*/ 2147483647 w 4"/>
                  <a:gd name="T7" fmla="*/ 0 h 3"/>
                  <a:gd name="T8" fmla="*/ 2147483647 w 4"/>
                  <a:gd name="T9" fmla="*/ 0 h 3"/>
                  <a:gd name="T10" fmla="*/ 2147483647 w 4"/>
                  <a:gd name="T11" fmla="*/ 2147483647 h 3"/>
                  <a:gd name="T12" fmla="*/ 2147483647 w 4"/>
                  <a:gd name="T13" fmla="*/ 2147483647 h 3"/>
                  <a:gd name="T14" fmla="*/ 2147483647 w 4"/>
                  <a:gd name="T15" fmla="*/ 2147483647 h 3"/>
                  <a:gd name="T16" fmla="*/ 2147483647 w 4"/>
                  <a:gd name="T17" fmla="*/ 2147483647 h 3"/>
                  <a:gd name="T18" fmla="*/ 2147483647 w 4"/>
                  <a:gd name="T19" fmla="*/ 2147483647 h 3"/>
                  <a:gd name="T20" fmla="*/ 2147483647 w 4"/>
                  <a:gd name="T21" fmla="*/ 2147483647 h 3"/>
                  <a:gd name="T22" fmla="*/ 2147483647 w 4"/>
                  <a:gd name="T23" fmla="*/ 2147483647 h 3"/>
                  <a:gd name="T24" fmla="*/ 2147483647 w 4"/>
                  <a:gd name="T25" fmla="*/ 2147483647 h 3"/>
                  <a:gd name="T26" fmla="*/ 2147483647 w 4"/>
                  <a:gd name="T27" fmla="*/ 2147483647 h 3"/>
                  <a:gd name="T28" fmla="*/ 2147483647 w 4"/>
                  <a:gd name="T29" fmla="*/ 2147483647 h 3"/>
                  <a:gd name="T30" fmla="*/ 2147483647 w 4"/>
                  <a:gd name="T31" fmla="*/ 2147483647 h 3"/>
                  <a:gd name="T32" fmla="*/ 2147483647 w 4"/>
                  <a:gd name="T33" fmla="*/ 2147483647 h 3"/>
                  <a:gd name="T34" fmla="*/ 2147483647 w 4"/>
                  <a:gd name="T35" fmla="*/ 2147483647 h 3"/>
                  <a:gd name="T36" fmla="*/ 2147483647 w 4"/>
                  <a:gd name="T37" fmla="*/ 2147483647 h 3"/>
                  <a:gd name="T38" fmla="*/ 2147483647 w 4"/>
                  <a:gd name="T39" fmla="*/ 2147483647 h 3"/>
                  <a:gd name="T40" fmla="*/ 2147483647 w 4"/>
                  <a:gd name="T41" fmla="*/ 2147483647 h 3"/>
                  <a:gd name="T42" fmla="*/ 2147483647 w 4"/>
                  <a:gd name="T43" fmla="*/ 2147483647 h 3"/>
                  <a:gd name="T44" fmla="*/ 0 w 4"/>
                  <a:gd name="T45" fmla="*/ 2147483647 h 3"/>
                  <a:gd name="T46" fmla="*/ 0 w 4"/>
                  <a:gd name="T47" fmla="*/ 2147483647 h 3"/>
                  <a:gd name="T48" fmla="*/ 0 w 4"/>
                  <a:gd name="T49" fmla="*/ 2147483647 h 3"/>
                  <a:gd name="T50" fmla="*/ 0 w 4"/>
                  <a:gd name="T51" fmla="*/ 2147483647 h 3"/>
                  <a:gd name="T52" fmla="*/ 0 w 4"/>
                  <a:gd name="T53" fmla="*/ 2147483647 h 3"/>
                  <a:gd name="T54" fmla="*/ 2147483647 w 4"/>
                  <a:gd name="T55" fmla="*/ 2147483647 h 3"/>
                  <a:gd name="T56" fmla="*/ 2147483647 w 4"/>
                  <a:gd name="T57" fmla="*/ 0 h 3"/>
                  <a:gd name="T58" fmla="*/ 2147483647 w 4"/>
                  <a:gd name="T59" fmla="*/ 0 h 3"/>
                  <a:gd name="T60" fmla="*/ 2147483647 w 4"/>
                  <a:gd name="T61" fmla="*/ 0 h 3"/>
                  <a:gd name="T62" fmla="*/ 2147483647 w 4"/>
                  <a:gd name="T63" fmla="*/ 0 h 3"/>
                  <a:gd name="T64" fmla="*/ 2147483647 w 4"/>
                  <a:gd name="T65" fmla="*/ 0 h 3"/>
                  <a:gd name="T66" fmla="*/ 2147483647 w 4"/>
                  <a:gd name="T67" fmla="*/ 0 h 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
                  <a:gd name="T103" fmla="*/ 0 h 3"/>
                  <a:gd name="T104" fmla="*/ 4 w 4"/>
                  <a:gd name="T105" fmla="*/ 3 h 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 h="3">
                    <a:moveTo>
                      <a:pt x="2" y="0"/>
                    </a:moveTo>
                    <a:lnTo>
                      <a:pt x="2" y="0"/>
                    </a:lnTo>
                    <a:lnTo>
                      <a:pt x="3" y="0"/>
                    </a:lnTo>
                    <a:lnTo>
                      <a:pt x="3" y="1"/>
                    </a:lnTo>
                    <a:lnTo>
                      <a:pt x="4" y="1"/>
                    </a:lnTo>
                    <a:lnTo>
                      <a:pt x="3" y="2"/>
                    </a:lnTo>
                    <a:lnTo>
                      <a:pt x="3" y="3"/>
                    </a:lnTo>
                    <a:lnTo>
                      <a:pt x="2" y="3"/>
                    </a:lnTo>
                    <a:lnTo>
                      <a:pt x="1" y="3"/>
                    </a:lnTo>
                    <a:lnTo>
                      <a:pt x="1" y="2"/>
                    </a:lnTo>
                    <a:lnTo>
                      <a:pt x="0" y="2"/>
                    </a:lnTo>
                    <a:lnTo>
                      <a:pt x="0" y="1"/>
                    </a:lnTo>
                    <a:lnTo>
                      <a:pt x="1" y="1"/>
                    </a:lnTo>
                    <a:lnTo>
                      <a:pt x="1" y="0"/>
                    </a:lnTo>
                    <a:lnTo>
                      <a:pt x="2" y="0"/>
                    </a:lnTo>
                    <a:close/>
                  </a:path>
                </a:pathLst>
              </a:custGeom>
              <a:solidFill>
                <a:srgbClr val="6487EB"/>
              </a:solidFill>
              <a:ln w="12700" cmpd="sng">
                <a:solidFill>
                  <a:schemeClr val="tx1"/>
                </a:solidFill>
                <a:prstDash val="solid"/>
                <a:round/>
                <a:headEnd/>
                <a:tailEnd/>
              </a:ln>
            </p:spPr>
            <p:txBody>
              <a:bodyPr/>
              <a:lstStyle/>
              <a:p>
                <a:pPr algn="ctr"/>
                <a:endParaRPr lang="en-US"/>
              </a:p>
            </p:txBody>
          </p:sp>
          <p:sp>
            <p:nvSpPr>
              <p:cNvPr id="32835" name="Freeform 76"/>
              <p:cNvSpPr>
                <a:spLocks/>
              </p:cNvSpPr>
              <p:nvPr/>
            </p:nvSpPr>
            <p:spPr bwMode="auto">
              <a:xfrm>
                <a:off x="2186" y="3394"/>
                <a:ext cx="39" cy="15"/>
              </a:xfrm>
              <a:custGeom>
                <a:avLst/>
                <a:gdLst>
                  <a:gd name="T0" fmla="*/ 0 w 8"/>
                  <a:gd name="T1" fmla="*/ 2147483647 h 3"/>
                  <a:gd name="T2" fmla="*/ 2147483647 w 8"/>
                  <a:gd name="T3" fmla="*/ 2147483647 h 3"/>
                  <a:gd name="T4" fmla="*/ 2147483647 w 8"/>
                  <a:gd name="T5" fmla="*/ 0 h 3"/>
                  <a:gd name="T6" fmla="*/ 2147483647 w 8"/>
                  <a:gd name="T7" fmla="*/ 0 h 3"/>
                  <a:gd name="T8" fmla="*/ 0 w 8"/>
                  <a:gd name="T9" fmla="*/ 2147483647 h 3"/>
                  <a:gd name="T10" fmla="*/ 0 w 8"/>
                  <a:gd name="T11" fmla="*/ 2147483647 h 3"/>
                  <a:gd name="T12" fmla="*/ 0 60000 65536"/>
                  <a:gd name="T13" fmla="*/ 0 60000 65536"/>
                  <a:gd name="T14" fmla="*/ 0 60000 65536"/>
                  <a:gd name="T15" fmla="*/ 0 60000 65536"/>
                  <a:gd name="T16" fmla="*/ 0 60000 65536"/>
                  <a:gd name="T17" fmla="*/ 0 60000 65536"/>
                  <a:gd name="T18" fmla="*/ 0 w 8"/>
                  <a:gd name="T19" fmla="*/ 0 h 3"/>
                  <a:gd name="T20" fmla="*/ 8 w 8"/>
                  <a:gd name="T21" fmla="*/ 3 h 3"/>
                </a:gdLst>
                <a:ahLst/>
                <a:cxnLst>
                  <a:cxn ang="T12">
                    <a:pos x="T0" y="T1"/>
                  </a:cxn>
                  <a:cxn ang="T13">
                    <a:pos x="T2" y="T3"/>
                  </a:cxn>
                  <a:cxn ang="T14">
                    <a:pos x="T4" y="T5"/>
                  </a:cxn>
                  <a:cxn ang="T15">
                    <a:pos x="T6" y="T7"/>
                  </a:cxn>
                  <a:cxn ang="T16">
                    <a:pos x="T8" y="T9"/>
                  </a:cxn>
                  <a:cxn ang="T17">
                    <a:pos x="T10" y="T11"/>
                  </a:cxn>
                </a:cxnLst>
                <a:rect l="T18" t="T19" r="T20" b="T21"/>
                <a:pathLst>
                  <a:path w="8" h="3">
                    <a:moveTo>
                      <a:pt x="0" y="3"/>
                    </a:moveTo>
                    <a:lnTo>
                      <a:pt x="7" y="3"/>
                    </a:lnTo>
                    <a:lnTo>
                      <a:pt x="8" y="0"/>
                    </a:lnTo>
                    <a:lnTo>
                      <a:pt x="2" y="0"/>
                    </a:lnTo>
                    <a:lnTo>
                      <a:pt x="0" y="3"/>
                    </a:lnTo>
                    <a:close/>
                  </a:path>
                </a:pathLst>
              </a:custGeom>
              <a:solidFill>
                <a:srgbClr val="6487EB"/>
              </a:solidFill>
              <a:ln w="12700" cmpd="sng">
                <a:solidFill>
                  <a:schemeClr val="tx1"/>
                </a:solidFill>
                <a:prstDash val="solid"/>
                <a:round/>
                <a:headEnd/>
                <a:tailEnd/>
              </a:ln>
            </p:spPr>
            <p:txBody>
              <a:bodyPr/>
              <a:lstStyle/>
              <a:p>
                <a:pPr algn="ctr"/>
                <a:endParaRPr lang="en-US"/>
              </a:p>
            </p:txBody>
          </p:sp>
          <p:sp>
            <p:nvSpPr>
              <p:cNvPr id="32836" name="Freeform 77"/>
              <p:cNvSpPr>
                <a:spLocks/>
              </p:cNvSpPr>
              <p:nvPr/>
            </p:nvSpPr>
            <p:spPr bwMode="auto">
              <a:xfrm>
                <a:off x="2026" y="3321"/>
                <a:ext cx="38" cy="24"/>
              </a:xfrm>
              <a:custGeom>
                <a:avLst/>
                <a:gdLst>
                  <a:gd name="T0" fmla="*/ 0 w 8"/>
                  <a:gd name="T1" fmla="*/ 2147483647 h 5"/>
                  <a:gd name="T2" fmla="*/ 2147483647 w 8"/>
                  <a:gd name="T3" fmla="*/ 2147483647 h 5"/>
                  <a:gd name="T4" fmla="*/ 2147483647 w 8"/>
                  <a:gd name="T5" fmla="*/ 2147483647 h 5"/>
                  <a:gd name="T6" fmla="*/ 2147483647 w 8"/>
                  <a:gd name="T7" fmla="*/ 2147483647 h 5"/>
                  <a:gd name="T8" fmla="*/ 2147483647 w 8"/>
                  <a:gd name="T9" fmla="*/ 0 h 5"/>
                  <a:gd name="T10" fmla="*/ 2147483647 w 8"/>
                  <a:gd name="T11" fmla="*/ 2147483647 h 5"/>
                  <a:gd name="T12" fmla="*/ 0 w 8"/>
                  <a:gd name="T13" fmla="*/ 2147483647 h 5"/>
                  <a:gd name="T14" fmla="*/ 0 w 8"/>
                  <a:gd name="T15" fmla="*/ 2147483647 h 5"/>
                  <a:gd name="T16" fmla="*/ 0 60000 65536"/>
                  <a:gd name="T17" fmla="*/ 0 60000 65536"/>
                  <a:gd name="T18" fmla="*/ 0 60000 65536"/>
                  <a:gd name="T19" fmla="*/ 0 60000 65536"/>
                  <a:gd name="T20" fmla="*/ 0 60000 65536"/>
                  <a:gd name="T21" fmla="*/ 0 60000 65536"/>
                  <a:gd name="T22" fmla="*/ 0 60000 65536"/>
                  <a:gd name="T23" fmla="*/ 0 60000 65536"/>
                  <a:gd name="T24" fmla="*/ 0 w 8"/>
                  <a:gd name="T25" fmla="*/ 0 h 5"/>
                  <a:gd name="T26" fmla="*/ 8 w 8"/>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 h="5">
                    <a:moveTo>
                      <a:pt x="0" y="4"/>
                    </a:moveTo>
                    <a:lnTo>
                      <a:pt x="3" y="5"/>
                    </a:lnTo>
                    <a:lnTo>
                      <a:pt x="6" y="5"/>
                    </a:lnTo>
                    <a:lnTo>
                      <a:pt x="8" y="2"/>
                    </a:lnTo>
                    <a:lnTo>
                      <a:pt x="5" y="0"/>
                    </a:lnTo>
                    <a:lnTo>
                      <a:pt x="1" y="2"/>
                    </a:lnTo>
                    <a:lnTo>
                      <a:pt x="0" y="4"/>
                    </a:lnTo>
                    <a:close/>
                  </a:path>
                </a:pathLst>
              </a:custGeom>
              <a:solidFill>
                <a:srgbClr val="6487EB"/>
              </a:solidFill>
              <a:ln w="12700" cmpd="sng">
                <a:solidFill>
                  <a:schemeClr val="tx1"/>
                </a:solidFill>
                <a:prstDash val="solid"/>
                <a:round/>
                <a:headEnd/>
                <a:tailEnd/>
              </a:ln>
            </p:spPr>
            <p:txBody>
              <a:bodyPr/>
              <a:lstStyle/>
              <a:p>
                <a:pPr algn="ctr"/>
                <a:endParaRPr lang="en-US"/>
              </a:p>
            </p:txBody>
          </p:sp>
          <p:sp>
            <p:nvSpPr>
              <p:cNvPr id="32837" name="Freeform 78"/>
              <p:cNvSpPr>
                <a:spLocks/>
              </p:cNvSpPr>
              <p:nvPr/>
            </p:nvSpPr>
            <p:spPr bwMode="auto">
              <a:xfrm>
                <a:off x="1991" y="3321"/>
                <a:ext cx="20" cy="24"/>
              </a:xfrm>
              <a:custGeom>
                <a:avLst/>
                <a:gdLst>
                  <a:gd name="T0" fmla="*/ 0 w 4"/>
                  <a:gd name="T1" fmla="*/ 2147483647 h 5"/>
                  <a:gd name="T2" fmla="*/ 2147483647 w 4"/>
                  <a:gd name="T3" fmla="*/ 2147483647 h 5"/>
                  <a:gd name="T4" fmla="*/ 2147483647 w 4"/>
                  <a:gd name="T5" fmla="*/ 0 h 5"/>
                  <a:gd name="T6" fmla="*/ 0 w 4"/>
                  <a:gd name="T7" fmla="*/ 2147483647 h 5"/>
                  <a:gd name="T8" fmla="*/ 0 w 4"/>
                  <a:gd name="T9" fmla="*/ 2147483647 h 5"/>
                  <a:gd name="T10" fmla="*/ 0 w 4"/>
                  <a:gd name="T11" fmla="*/ 2147483647 h 5"/>
                  <a:gd name="T12" fmla="*/ 0 60000 65536"/>
                  <a:gd name="T13" fmla="*/ 0 60000 65536"/>
                  <a:gd name="T14" fmla="*/ 0 60000 65536"/>
                  <a:gd name="T15" fmla="*/ 0 60000 65536"/>
                  <a:gd name="T16" fmla="*/ 0 60000 65536"/>
                  <a:gd name="T17" fmla="*/ 0 60000 65536"/>
                  <a:gd name="T18" fmla="*/ 0 w 4"/>
                  <a:gd name="T19" fmla="*/ 0 h 5"/>
                  <a:gd name="T20" fmla="*/ 4 w 4"/>
                  <a:gd name="T21" fmla="*/ 5 h 5"/>
                </a:gdLst>
                <a:ahLst/>
                <a:cxnLst>
                  <a:cxn ang="T12">
                    <a:pos x="T0" y="T1"/>
                  </a:cxn>
                  <a:cxn ang="T13">
                    <a:pos x="T2" y="T3"/>
                  </a:cxn>
                  <a:cxn ang="T14">
                    <a:pos x="T4" y="T5"/>
                  </a:cxn>
                  <a:cxn ang="T15">
                    <a:pos x="T6" y="T7"/>
                  </a:cxn>
                  <a:cxn ang="T16">
                    <a:pos x="T8" y="T9"/>
                  </a:cxn>
                  <a:cxn ang="T17">
                    <a:pos x="T10" y="T11"/>
                  </a:cxn>
                </a:cxnLst>
                <a:rect l="T18" t="T19" r="T20" b="T21"/>
                <a:pathLst>
                  <a:path w="4" h="5">
                    <a:moveTo>
                      <a:pt x="0" y="5"/>
                    </a:moveTo>
                    <a:lnTo>
                      <a:pt x="4" y="2"/>
                    </a:lnTo>
                    <a:lnTo>
                      <a:pt x="4" y="0"/>
                    </a:lnTo>
                    <a:lnTo>
                      <a:pt x="0" y="4"/>
                    </a:lnTo>
                    <a:lnTo>
                      <a:pt x="0" y="5"/>
                    </a:lnTo>
                    <a:close/>
                  </a:path>
                </a:pathLst>
              </a:custGeom>
              <a:solidFill>
                <a:srgbClr val="6487EB"/>
              </a:solidFill>
              <a:ln w="12700" cmpd="sng">
                <a:solidFill>
                  <a:schemeClr val="tx1"/>
                </a:solidFill>
                <a:prstDash val="solid"/>
                <a:round/>
                <a:headEnd/>
                <a:tailEnd/>
              </a:ln>
            </p:spPr>
            <p:txBody>
              <a:bodyPr/>
              <a:lstStyle/>
              <a:p>
                <a:pPr algn="ctr"/>
                <a:endParaRPr lang="en-US"/>
              </a:p>
            </p:txBody>
          </p:sp>
          <p:sp>
            <p:nvSpPr>
              <p:cNvPr id="32838" name="Freeform 79"/>
              <p:cNvSpPr>
                <a:spLocks/>
              </p:cNvSpPr>
              <p:nvPr/>
            </p:nvSpPr>
            <p:spPr bwMode="auto">
              <a:xfrm>
                <a:off x="2128" y="3360"/>
                <a:ext cx="39" cy="34"/>
              </a:xfrm>
              <a:custGeom>
                <a:avLst/>
                <a:gdLst>
                  <a:gd name="T0" fmla="*/ 2147483647 w 8"/>
                  <a:gd name="T1" fmla="*/ 2147483647 h 7"/>
                  <a:gd name="T2" fmla="*/ 2147483647 w 8"/>
                  <a:gd name="T3" fmla="*/ 2147483647 h 7"/>
                  <a:gd name="T4" fmla="*/ 2147483647 w 8"/>
                  <a:gd name="T5" fmla="*/ 2147483647 h 7"/>
                  <a:gd name="T6" fmla="*/ 2147483647 w 8"/>
                  <a:gd name="T7" fmla="*/ 0 h 7"/>
                  <a:gd name="T8" fmla="*/ 0 w 8"/>
                  <a:gd name="T9" fmla="*/ 2147483647 h 7"/>
                  <a:gd name="T10" fmla="*/ 2147483647 w 8"/>
                  <a:gd name="T11" fmla="*/ 2147483647 h 7"/>
                  <a:gd name="T12" fmla="*/ 2147483647 w 8"/>
                  <a:gd name="T13" fmla="*/ 2147483647 h 7"/>
                  <a:gd name="T14" fmla="*/ 0 60000 65536"/>
                  <a:gd name="T15" fmla="*/ 0 60000 65536"/>
                  <a:gd name="T16" fmla="*/ 0 60000 65536"/>
                  <a:gd name="T17" fmla="*/ 0 60000 65536"/>
                  <a:gd name="T18" fmla="*/ 0 60000 65536"/>
                  <a:gd name="T19" fmla="*/ 0 60000 65536"/>
                  <a:gd name="T20" fmla="*/ 0 60000 65536"/>
                  <a:gd name="T21" fmla="*/ 0 w 8"/>
                  <a:gd name="T22" fmla="*/ 0 h 7"/>
                  <a:gd name="T23" fmla="*/ 8 w 8"/>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7">
                    <a:moveTo>
                      <a:pt x="3" y="7"/>
                    </a:moveTo>
                    <a:lnTo>
                      <a:pt x="8" y="7"/>
                    </a:lnTo>
                    <a:lnTo>
                      <a:pt x="8" y="4"/>
                    </a:lnTo>
                    <a:lnTo>
                      <a:pt x="4" y="0"/>
                    </a:lnTo>
                    <a:lnTo>
                      <a:pt x="0" y="2"/>
                    </a:lnTo>
                    <a:lnTo>
                      <a:pt x="3" y="7"/>
                    </a:lnTo>
                    <a:close/>
                  </a:path>
                </a:pathLst>
              </a:custGeom>
              <a:solidFill>
                <a:srgbClr val="6487EB"/>
              </a:solidFill>
              <a:ln w="12700" cmpd="sng">
                <a:solidFill>
                  <a:schemeClr val="tx1"/>
                </a:solidFill>
                <a:prstDash val="solid"/>
                <a:round/>
                <a:headEnd/>
                <a:tailEnd/>
              </a:ln>
            </p:spPr>
            <p:txBody>
              <a:bodyPr/>
              <a:lstStyle/>
              <a:p>
                <a:pPr algn="ctr"/>
                <a:endParaRPr lang="en-US"/>
              </a:p>
            </p:txBody>
          </p:sp>
        </p:grpSp>
      </p:grpSp>
      <p:sp>
        <p:nvSpPr>
          <p:cNvPr id="2" name="Slide Number Placeholder 1"/>
          <p:cNvSpPr>
            <a:spLocks noGrp="1"/>
          </p:cNvSpPr>
          <p:nvPr>
            <p:ph type="sldNum" sz="quarter" idx="12"/>
          </p:nvPr>
        </p:nvSpPr>
        <p:spPr/>
        <p:txBody>
          <a:bodyPr/>
          <a:lstStyle/>
          <a:p>
            <a:pPr>
              <a:defRPr/>
            </a:pPr>
            <a:fld id="{211B20B4-CDED-433F-8DBB-6394D91B8F00}" type="slidenum">
              <a:rPr lang="en-US" smtClean="0"/>
              <a:pPr>
                <a:defRPr/>
              </a:pPr>
              <a:t>15</a:t>
            </a:fld>
            <a:endParaRPr lang="en-US"/>
          </a:p>
        </p:txBody>
      </p:sp>
      <p:sp>
        <p:nvSpPr>
          <p:cNvPr id="32775" name="Text Box 150"/>
          <p:cNvSpPr txBox="1">
            <a:spLocks noChangeArrowheads="1"/>
          </p:cNvSpPr>
          <p:nvPr/>
        </p:nvSpPr>
        <p:spPr bwMode="auto">
          <a:xfrm>
            <a:off x="603564" y="5758606"/>
            <a:ext cx="348180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defTabSz="4572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defTabSz="4572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defTabSz="4572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defTabSz="457200" eaLnBrk="0" fontAlgn="base" hangingPunct="0">
              <a:spcBef>
                <a:spcPct val="0"/>
              </a:spcBef>
              <a:spcAft>
                <a:spcPct val="0"/>
              </a:spcAft>
              <a:defRPr>
                <a:solidFill>
                  <a:schemeClr val="tx1"/>
                </a:solidFill>
                <a:latin typeface="Georgia" pitchFamily="18" charset="0"/>
                <a:cs typeface="Arial" pitchFamily="34" charset="0"/>
              </a:defRPr>
            </a:lvl9pPr>
          </a:lstStyle>
          <a:p>
            <a:r>
              <a:rPr lang="en-US" sz="1400" b="1" dirty="0">
                <a:solidFill>
                  <a:srgbClr val="000000"/>
                </a:solidFill>
                <a:latin typeface="Arial Narrow" pitchFamily="34" charset="0"/>
              </a:rPr>
              <a:t>No Data        &lt;10%        10%–14%       15%–19% </a:t>
            </a:r>
          </a:p>
        </p:txBody>
      </p:sp>
      <p:sp>
        <p:nvSpPr>
          <p:cNvPr id="32776" name="Rectangle 151"/>
          <p:cNvSpPr>
            <a:spLocks noChangeArrowheads="1"/>
          </p:cNvSpPr>
          <p:nvPr/>
        </p:nvSpPr>
        <p:spPr bwMode="auto">
          <a:xfrm>
            <a:off x="425152" y="5786172"/>
            <a:ext cx="207963" cy="234950"/>
          </a:xfrm>
          <a:prstGeom prst="rect">
            <a:avLst/>
          </a:prstGeom>
          <a:solidFill>
            <a:schemeClr val="bg1"/>
          </a:solidFill>
          <a:ln w="9525">
            <a:solidFill>
              <a:schemeClr val="tx1"/>
            </a:solidFill>
            <a:miter lim="800000"/>
            <a:headEnd/>
            <a:tailEnd/>
          </a:ln>
        </p:spPr>
        <p:txBody>
          <a:bodyPr wrap="none" anchor="ctr"/>
          <a:lstStyle/>
          <a:p>
            <a:pPr eaLnBrk="0" hangingPunct="0"/>
            <a:endParaRPr lang="en-US" sz="2400">
              <a:solidFill>
                <a:srgbClr val="000000"/>
              </a:solidFill>
              <a:latin typeface="Times New Roman" pitchFamily="18" charset="0"/>
            </a:endParaRPr>
          </a:p>
        </p:txBody>
      </p:sp>
      <p:sp>
        <p:nvSpPr>
          <p:cNvPr id="32777" name="Rectangle 152"/>
          <p:cNvSpPr>
            <a:spLocks noChangeArrowheads="1"/>
          </p:cNvSpPr>
          <p:nvPr/>
        </p:nvSpPr>
        <p:spPr bwMode="auto">
          <a:xfrm>
            <a:off x="1285577" y="5782997"/>
            <a:ext cx="207963" cy="234950"/>
          </a:xfrm>
          <a:prstGeom prst="rect">
            <a:avLst/>
          </a:prstGeom>
          <a:solidFill>
            <a:srgbClr val="99CCFF"/>
          </a:solidFill>
          <a:ln w="9525">
            <a:solidFill>
              <a:schemeClr val="tx1"/>
            </a:solidFill>
            <a:miter lim="800000"/>
            <a:headEnd/>
            <a:tailEnd/>
          </a:ln>
        </p:spPr>
        <p:txBody>
          <a:bodyPr wrap="none" anchor="ctr"/>
          <a:lstStyle/>
          <a:p>
            <a:pPr eaLnBrk="0" hangingPunct="0"/>
            <a:endParaRPr lang="en-US" sz="2400">
              <a:solidFill>
                <a:srgbClr val="000000"/>
              </a:solidFill>
              <a:latin typeface="Times New Roman" pitchFamily="18" charset="0"/>
            </a:endParaRPr>
          </a:p>
        </p:txBody>
      </p:sp>
      <p:sp>
        <p:nvSpPr>
          <p:cNvPr id="32778" name="Rectangle 153"/>
          <p:cNvSpPr>
            <a:spLocks noChangeArrowheads="1"/>
          </p:cNvSpPr>
          <p:nvPr/>
        </p:nvSpPr>
        <p:spPr bwMode="auto">
          <a:xfrm>
            <a:off x="2003127" y="5781410"/>
            <a:ext cx="209550" cy="234950"/>
          </a:xfrm>
          <a:prstGeom prst="rect">
            <a:avLst/>
          </a:prstGeom>
          <a:solidFill>
            <a:srgbClr val="6699FF"/>
          </a:solidFill>
          <a:ln w="9525">
            <a:solidFill>
              <a:schemeClr val="tx1"/>
            </a:solidFill>
            <a:miter lim="800000"/>
            <a:headEnd/>
            <a:tailEnd/>
          </a:ln>
        </p:spPr>
        <p:txBody>
          <a:bodyPr wrap="none" anchor="ctr"/>
          <a:lstStyle/>
          <a:p>
            <a:pPr algn="ctr" eaLnBrk="0" hangingPunct="0"/>
            <a:endParaRPr lang="en-US" sz="2400">
              <a:solidFill>
                <a:srgbClr val="000000"/>
              </a:solidFill>
              <a:latin typeface="Times New Roman" pitchFamily="18" charset="0"/>
            </a:endParaRPr>
          </a:p>
        </p:txBody>
      </p:sp>
      <p:sp>
        <p:nvSpPr>
          <p:cNvPr id="32779" name="Rectangle 154"/>
          <p:cNvSpPr>
            <a:spLocks noChangeArrowheads="1"/>
          </p:cNvSpPr>
          <p:nvPr/>
        </p:nvSpPr>
        <p:spPr bwMode="auto">
          <a:xfrm>
            <a:off x="3001665" y="5790935"/>
            <a:ext cx="207962" cy="234950"/>
          </a:xfrm>
          <a:prstGeom prst="rect">
            <a:avLst/>
          </a:prstGeom>
          <a:solidFill>
            <a:srgbClr val="0000A0"/>
          </a:solidFill>
          <a:ln w="9525">
            <a:solidFill>
              <a:schemeClr val="tx1"/>
            </a:solidFill>
            <a:miter lim="800000"/>
            <a:headEnd/>
            <a:tailEnd/>
          </a:ln>
        </p:spPr>
        <p:txBody>
          <a:bodyPr wrap="none" anchor="ctr"/>
          <a:lstStyle/>
          <a:p>
            <a:pPr eaLnBrk="0" hangingPunct="0"/>
            <a:endParaRPr lang="en-US" sz="2400">
              <a:solidFill>
                <a:srgbClr val="000000"/>
              </a:solidFill>
              <a:latin typeface="Times New Roman" pitchFamily="18" charset="0"/>
            </a:endParaRPr>
          </a:p>
        </p:txBody>
      </p:sp>
      <p:sp>
        <p:nvSpPr>
          <p:cNvPr id="32780" name="Rectangle 155"/>
          <p:cNvSpPr>
            <a:spLocks noChangeArrowheads="1"/>
          </p:cNvSpPr>
          <p:nvPr/>
        </p:nvSpPr>
        <p:spPr bwMode="auto">
          <a:xfrm>
            <a:off x="352645" y="5723466"/>
            <a:ext cx="3630612" cy="3508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sz="2400">
              <a:solidFill>
                <a:srgbClr val="000000"/>
              </a:solidFill>
              <a:latin typeface="Times New Roman" pitchFamily="18" charset="0"/>
            </a:endParaRPr>
          </a:p>
        </p:txBody>
      </p:sp>
      <p:sp>
        <p:nvSpPr>
          <p:cNvPr id="88" name="Rounded Rectangle 87"/>
          <p:cNvSpPr/>
          <p:nvPr/>
        </p:nvSpPr>
        <p:spPr>
          <a:xfrm>
            <a:off x="233699" y="6226981"/>
            <a:ext cx="8686800" cy="457200"/>
          </a:xfrm>
          <a:prstGeom prst="roundRect">
            <a:avLst>
              <a:gd name="adj" fmla="val 27084"/>
            </a:avLst>
          </a:prstGeom>
          <a:gradFill>
            <a:gsLst>
              <a:gs pos="0">
                <a:srgbClr val="600D13"/>
              </a:gs>
              <a:gs pos="100000">
                <a:srgbClr val="CD0920"/>
              </a:gs>
            </a:gsLst>
          </a:gradFill>
          <a:ln w="25400">
            <a:solidFill>
              <a:srgbClr val="600D13"/>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700" spc="300" dirty="0" smtClean="0">
              <a:latin typeface="Berthold City Bold"/>
              <a:cs typeface="Berthold City Bold"/>
            </a:endParaRPr>
          </a:p>
        </p:txBody>
      </p:sp>
      <p:sp>
        <p:nvSpPr>
          <p:cNvPr id="89" name="Rounded Rectangle 88"/>
          <p:cNvSpPr/>
          <p:nvPr/>
        </p:nvSpPr>
        <p:spPr>
          <a:xfrm>
            <a:off x="228600" y="228600"/>
            <a:ext cx="8686800" cy="457200"/>
          </a:xfrm>
          <a:prstGeom prst="roundRect">
            <a:avLst>
              <a:gd name="adj" fmla="val 27084"/>
            </a:avLst>
          </a:prstGeom>
          <a:gradFill>
            <a:gsLst>
              <a:gs pos="0">
                <a:srgbClr val="600D13"/>
              </a:gs>
              <a:gs pos="100000">
                <a:srgbClr val="CD0920"/>
              </a:gs>
            </a:gsLst>
          </a:gradFill>
          <a:ln w="25400">
            <a:solidFill>
              <a:srgbClr val="600D13"/>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smtClean="0">
                <a:latin typeface="Arial" panose="020B0604020202020204" pitchFamily="34" charset="0"/>
                <a:cs typeface="Arial" panose="020B0604020202020204" pitchFamily="34" charset="0"/>
              </a:rPr>
              <a:t>  OBESITY TRENDS AMONG U.S. ADULTS IN 1995</a:t>
            </a:r>
          </a:p>
        </p:txBody>
      </p:sp>
      <p:sp>
        <p:nvSpPr>
          <p:cNvPr id="90" name="Oval 89"/>
          <p:cNvSpPr/>
          <p:nvPr/>
        </p:nvSpPr>
        <p:spPr>
          <a:xfrm>
            <a:off x="8465498" y="6317665"/>
            <a:ext cx="304800" cy="304800"/>
          </a:xfrm>
          <a:prstGeom prst="ellipse">
            <a:avLst/>
          </a:prstGeom>
          <a:solidFill>
            <a:schemeClr val="bg1"/>
          </a:solidFill>
          <a:ln w="19050" cap="flat" cmpd="sng" algn="ctr">
            <a:solidFill>
              <a:srgbClr val="600D1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Slide Number Placeholder 11"/>
          <p:cNvSpPr txBox="1">
            <a:spLocks/>
          </p:cNvSpPr>
          <p:nvPr/>
        </p:nvSpPr>
        <p:spPr>
          <a:xfrm>
            <a:off x="8412915" y="6343944"/>
            <a:ext cx="397256" cy="301752"/>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defTabSz="457200"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defTabSz="457200"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defTabSz="457200"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defTabSz="457200"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r>
              <a:rPr lang="en-US" sz="1125" dirty="0" smtClean="0">
                <a:solidFill>
                  <a:schemeClr val="tx1"/>
                </a:solidFill>
                <a:latin typeface="Capitals"/>
                <a:cs typeface="Capitals"/>
              </a:rPr>
              <a:t>15</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Rectangle 8"/>
          <p:cNvSpPr>
            <a:spLocks noChangeArrowheads="1"/>
          </p:cNvSpPr>
          <p:nvPr/>
        </p:nvSpPr>
        <p:spPr bwMode="auto">
          <a:xfrm>
            <a:off x="4771092" y="5656460"/>
            <a:ext cx="4407833" cy="461665"/>
          </a:xfrm>
          <a:prstGeom prst="rect">
            <a:avLst/>
          </a:prstGeom>
          <a:solidFill>
            <a:schemeClr val="bg1">
              <a:alpha val="0"/>
            </a:schemeClr>
          </a:solidFill>
          <a:ln>
            <a:noFill/>
          </a:ln>
        </p:spPr>
        <p:txBody>
          <a:bodyPr wrap="square">
            <a:spAutoFit/>
          </a:bodyPr>
          <a:lstStyle/>
          <a:p>
            <a:pPr eaLnBrk="0" hangingPunct="0"/>
            <a:r>
              <a:rPr lang="en-US" sz="1200" dirty="0">
                <a:solidFill>
                  <a:srgbClr val="000000"/>
                </a:solidFill>
                <a:latin typeface="Verdana" pitchFamily="34" charset="0"/>
                <a:cs typeface="Times New Roman" pitchFamily="18" charset="0"/>
              </a:rPr>
              <a:t>Source: Behavioral Risk Factor Surveillance System, CDC.</a:t>
            </a:r>
          </a:p>
        </p:txBody>
      </p:sp>
      <p:pic>
        <p:nvPicPr>
          <p:cNvPr id="33795" name="Picture 10" descr="cdc_spot-outlin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40525" y="3946175"/>
            <a:ext cx="1031875"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Freeform 5"/>
          <p:cNvSpPr>
            <a:spLocks/>
          </p:cNvSpPr>
          <p:nvPr/>
        </p:nvSpPr>
        <p:spPr bwMode="auto">
          <a:xfrm>
            <a:off x="4013200" y="2003425"/>
            <a:ext cx="642938" cy="427038"/>
          </a:xfrm>
          <a:custGeom>
            <a:avLst/>
            <a:gdLst>
              <a:gd name="T0" fmla="*/ 0 w 89"/>
              <a:gd name="T1" fmla="*/ 2147483647 h 55"/>
              <a:gd name="T2" fmla="*/ 2147483647 w 89"/>
              <a:gd name="T3" fmla="*/ 0 h 55"/>
              <a:gd name="T4" fmla="*/ 2147483647 w 89"/>
              <a:gd name="T5" fmla="*/ 2147483647 h 55"/>
              <a:gd name="T6" fmla="*/ 2147483647 w 89"/>
              <a:gd name="T7" fmla="*/ 2147483647 h 55"/>
              <a:gd name="T8" fmla="*/ 2147483647 w 89"/>
              <a:gd name="T9" fmla="*/ 2147483647 h 55"/>
              <a:gd name="T10" fmla="*/ 2147483647 w 89"/>
              <a:gd name="T11" fmla="*/ 2147483647 h 55"/>
              <a:gd name="T12" fmla="*/ 2147483647 w 89"/>
              <a:gd name="T13" fmla="*/ 2147483647 h 55"/>
              <a:gd name="T14" fmla="*/ 2147483647 w 89"/>
              <a:gd name="T15" fmla="*/ 2147483647 h 55"/>
              <a:gd name="T16" fmla="*/ 2147483647 w 89"/>
              <a:gd name="T17" fmla="*/ 2147483647 h 55"/>
              <a:gd name="T18" fmla="*/ 2147483647 w 89"/>
              <a:gd name="T19" fmla="*/ 2147483647 h 55"/>
              <a:gd name="T20" fmla="*/ 2147483647 w 89"/>
              <a:gd name="T21" fmla="*/ 2147483647 h 55"/>
              <a:gd name="T22" fmla="*/ 2147483647 w 89"/>
              <a:gd name="T23" fmla="*/ 2147483647 h 55"/>
              <a:gd name="T24" fmla="*/ 2147483647 w 89"/>
              <a:gd name="T25" fmla="*/ 2147483647 h 55"/>
              <a:gd name="T26" fmla="*/ 2147483647 w 89"/>
              <a:gd name="T27" fmla="*/ 2147483647 h 55"/>
              <a:gd name="T28" fmla="*/ 2147483647 w 89"/>
              <a:gd name="T29" fmla="*/ 2147483647 h 55"/>
              <a:gd name="T30" fmla="*/ 2147483647 w 89"/>
              <a:gd name="T31" fmla="*/ 2147483647 h 55"/>
              <a:gd name="T32" fmla="*/ 2147483647 w 89"/>
              <a:gd name="T33" fmla="*/ 2147483647 h 55"/>
              <a:gd name="T34" fmla="*/ 2147483647 w 89"/>
              <a:gd name="T35" fmla="*/ 2147483647 h 55"/>
              <a:gd name="T36" fmla="*/ 2147483647 w 89"/>
              <a:gd name="T37" fmla="*/ 2147483647 h 55"/>
              <a:gd name="T38" fmla="*/ 0 w 89"/>
              <a:gd name="T39" fmla="*/ 2147483647 h 55"/>
              <a:gd name="T40" fmla="*/ 0 w 89"/>
              <a:gd name="T41" fmla="*/ 2147483647 h 5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9"/>
              <a:gd name="T64" fmla="*/ 0 h 55"/>
              <a:gd name="T65" fmla="*/ 89 w 89"/>
              <a:gd name="T66" fmla="*/ 55 h 5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9" h="55">
                <a:moveTo>
                  <a:pt x="0" y="51"/>
                </a:moveTo>
                <a:lnTo>
                  <a:pt x="5" y="0"/>
                </a:lnTo>
                <a:lnTo>
                  <a:pt x="44" y="3"/>
                </a:lnTo>
                <a:lnTo>
                  <a:pt x="82" y="4"/>
                </a:lnTo>
                <a:lnTo>
                  <a:pt x="82" y="5"/>
                </a:lnTo>
                <a:lnTo>
                  <a:pt x="83" y="9"/>
                </a:lnTo>
                <a:lnTo>
                  <a:pt x="83" y="10"/>
                </a:lnTo>
                <a:lnTo>
                  <a:pt x="82" y="13"/>
                </a:lnTo>
                <a:lnTo>
                  <a:pt x="82" y="18"/>
                </a:lnTo>
                <a:lnTo>
                  <a:pt x="84" y="23"/>
                </a:lnTo>
                <a:lnTo>
                  <a:pt x="85" y="25"/>
                </a:lnTo>
                <a:lnTo>
                  <a:pt x="86" y="30"/>
                </a:lnTo>
                <a:lnTo>
                  <a:pt x="86" y="38"/>
                </a:lnTo>
                <a:lnTo>
                  <a:pt x="87" y="40"/>
                </a:lnTo>
                <a:lnTo>
                  <a:pt x="87" y="43"/>
                </a:lnTo>
                <a:lnTo>
                  <a:pt x="87" y="44"/>
                </a:lnTo>
                <a:lnTo>
                  <a:pt x="89" y="51"/>
                </a:lnTo>
                <a:lnTo>
                  <a:pt x="89" y="53"/>
                </a:lnTo>
                <a:lnTo>
                  <a:pt x="89" y="55"/>
                </a:lnTo>
                <a:lnTo>
                  <a:pt x="0" y="51"/>
                </a:lnTo>
                <a:close/>
              </a:path>
            </a:pathLst>
          </a:custGeom>
          <a:solidFill>
            <a:srgbClr val="0000A0"/>
          </a:solidFill>
          <a:ln w="12700" cmpd="sng">
            <a:solidFill>
              <a:schemeClr val="tx1"/>
            </a:solidFill>
            <a:prstDash val="solid"/>
            <a:round/>
            <a:headEnd/>
            <a:tailEnd/>
          </a:ln>
        </p:spPr>
        <p:txBody>
          <a:bodyPr/>
          <a:lstStyle/>
          <a:p>
            <a:endParaRPr lang="en-US"/>
          </a:p>
        </p:txBody>
      </p:sp>
      <p:sp>
        <p:nvSpPr>
          <p:cNvPr id="33797" name="Freeform 6"/>
          <p:cNvSpPr>
            <a:spLocks/>
          </p:cNvSpPr>
          <p:nvPr/>
        </p:nvSpPr>
        <p:spPr bwMode="auto">
          <a:xfrm>
            <a:off x="3984625" y="2398713"/>
            <a:ext cx="681038" cy="495300"/>
          </a:xfrm>
          <a:custGeom>
            <a:avLst/>
            <a:gdLst>
              <a:gd name="T0" fmla="*/ 0 w 94"/>
              <a:gd name="T1" fmla="*/ 2147483647 h 64"/>
              <a:gd name="T2" fmla="*/ 2147483647 w 94"/>
              <a:gd name="T3" fmla="*/ 2147483647 h 64"/>
              <a:gd name="T4" fmla="*/ 2147483647 w 94"/>
              <a:gd name="T5" fmla="*/ 0 h 64"/>
              <a:gd name="T6" fmla="*/ 2147483647 w 94"/>
              <a:gd name="T7" fmla="*/ 2147483647 h 64"/>
              <a:gd name="T8" fmla="*/ 2147483647 w 94"/>
              <a:gd name="T9" fmla="*/ 2147483647 h 64"/>
              <a:gd name="T10" fmla="*/ 2147483647 w 94"/>
              <a:gd name="T11" fmla="*/ 2147483647 h 64"/>
              <a:gd name="T12" fmla="*/ 2147483647 w 94"/>
              <a:gd name="T13" fmla="*/ 2147483647 h 64"/>
              <a:gd name="T14" fmla="*/ 2147483647 w 94"/>
              <a:gd name="T15" fmla="*/ 2147483647 h 64"/>
              <a:gd name="T16" fmla="*/ 2147483647 w 94"/>
              <a:gd name="T17" fmla="*/ 2147483647 h 64"/>
              <a:gd name="T18" fmla="*/ 2147483647 w 94"/>
              <a:gd name="T19" fmla="*/ 2147483647 h 64"/>
              <a:gd name="T20" fmla="*/ 2147483647 w 94"/>
              <a:gd name="T21" fmla="*/ 2147483647 h 64"/>
              <a:gd name="T22" fmla="*/ 2147483647 w 94"/>
              <a:gd name="T23" fmla="*/ 2147483647 h 64"/>
              <a:gd name="T24" fmla="*/ 2147483647 w 94"/>
              <a:gd name="T25" fmla="*/ 2147483647 h 64"/>
              <a:gd name="T26" fmla="*/ 2147483647 w 94"/>
              <a:gd name="T27" fmla="*/ 2147483647 h 64"/>
              <a:gd name="T28" fmla="*/ 2147483647 w 94"/>
              <a:gd name="T29" fmla="*/ 2147483647 h 64"/>
              <a:gd name="T30" fmla="*/ 2147483647 w 94"/>
              <a:gd name="T31" fmla="*/ 2147483647 h 64"/>
              <a:gd name="T32" fmla="*/ 2147483647 w 94"/>
              <a:gd name="T33" fmla="*/ 2147483647 h 64"/>
              <a:gd name="T34" fmla="*/ 2147483647 w 94"/>
              <a:gd name="T35" fmla="*/ 2147483647 h 64"/>
              <a:gd name="T36" fmla="*/ 2147483647 w 94"/>
              <a:gd name="T37" fmla="*/ 2147483647 h 64"/>
              <a:gd name="T38" fmla="*/ 2147483647 w 94"/>
              <a:gd name="T39" fmla="*/ 2147483647 h 64"/>
              <a:gd name="T40" fmla="*/ 2147483647 w 94"/>
              <a:gd name="T41" fmla="*/ 2147483647 h 64"/>
              <a:gd name="T42" fmla="*/ 2147483647 w 94"/>
              <a:gd name="T43" fmla="*/ 2147483647 h 64"/>
              <a:gd name="T44" fmla="*/ 2147483647 w 94"/>
              <a:gd name="T45" fmla="*/ 2147483647 h 64"/>
              <a:gd name="T46" fmla="*/ 2147483647 w 94"/>
              <a:gd name="T47" fmla="*/ 2147483647 h 64"/>
              <a:gd name="T48" fmla="*/ 2147483647 w 94"/>
              <a:gd name="T49" fmla="*/ 2147483647 h 64"/>
              <a:gd name="T50" fmla="*/ 2147483647 w 94"/>
              <a:gd name="T51" fmla="*/ 2147483647 h 64"/>
              <a:gd name="T52" fmla="*/ 2147483647 w 94"/>
              <a:gd name="T53" fmla="*/ 2147483647 h 64"/>
              <a:gd name="T54" fmla="*/ 2147483647 w 94"/>
              <a:gd name="T55" fmla="*/ 2147483647 h 64"/>
              <a:gd name="T56" fmla="*/ 2147483647 w 94"/>
              <a:gd name="T57" fmla="*/ 2147483647 h 64"/>
              <a:gd name="T58" fmla="*/ 2147483647 w 94"/>
              <a:gd name="T59" fmla="*/ 2147483647 h 64"/>
              <a:gd name="T60" fmla="*/ 2147483647 w 94"/>
              <a:gd name="T61" fmla="*/ 2147483647 h 64"/>
              <a:gd name="T62" fmla="*/ 2147483647 w 94"/>
              <a:gd name="T63" fmla="*/ 2147483647 h 64"/>
              <a:gd name="T64" fmla="*/ 2147483647 w 94"/>
              <a:gd name="T65" fmla="*/ 2147483647 h 64"/>
              <a:gd name="T66" fmla="*/ 2147483647 w 94"/>
              <a:gd name="T67" fmla="*/ 2147483647 h 64"/>
              <a:gd name="T68" fmla="*/ 2147483647 w 94"/>
              <a:gd name="T69" fmla="*/ 2147483647 h 64"/>
              <a:gd name="T70" fmla="*/ 0 w 94"/>
              <a:gd name="T71" fmla="*/ 2147483647 h 64"/>
              <a:gd name="T72" fmla="*/ 0 w 94"/>
              <a:gd name="T73" fmla="*/ 2147483647 h 6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4"/>
              <a:gd name="T112" fmla="*/ 0 h 64"/>
              <a:gd name="T113" fmla="*/ 94 w 94"/>
              <a:gd name="T114" fmla="*/ 64 h 6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4" h="64">
                <a:moveTo>
                  <a:pt x="0" y="51"/>
                </a:moveTo>
                <a:lnTo>
                  <a:pt x="3" y="17"/>
                </a:lnTo>
                <a:lnTo>
                  <a:pt x="4" y="0"/>
                </a:lnTo>
                <a:lnTo>
                  <a:pt x="93" y="4"/>
                </a:lnTo>
                <a:lnTo>
                  <a:pt x="93" y="6"/>
                </a:lnTo>
                <a:lnTo>
                  <a:pt x="92" y="7"/>
                </a:lnTo>
                <a:lnTo>
                  <a:pt x="90" y="10"/>
                </a:lnTo>
                <a:lnTo>
                  <a:pt x="90" y="11"/>
                </a:lnTo>
                <a:lnTo>
                  <a:pt x="94" y="15"/>
                </a:lnTo>
                <a:lnTo>
                  <a:pt x="94" y="46"/>
                </a:lnTo>
                <a:lnTo>
                  <a:pt x="92" y="46"/>
                </a:lnTo>
                <a:lnTo>
                  <a:pt x="93" y="47"/>
                </a:lnTo>
                <a:lnTo>
                  <a:pt x="94" y="48"/>
                </a:lnTo>
                <a:lnTo>
                  <a:pt x="93" y="50"/>
                </a:lnTo>
                <a:lnTo>
                  <a:pt x="94" y="51"/>
                </a:lnTo>
                <a:lnTo>
                  <a:pt x="94" y="54"/>
                </a:lnTo>
                <a:lnTo>
                  <a:pt x="93" y="54"/>
                </a:lnTo>
                <a:lnTo>
                  <a:pt x="94" y="56"/>
                </a:lnTo>
                <a:lnTo>
                  <a:pt x="92" y="59"/>
                </a:lnTo>
                <a:lnTo>
                  <a:pt x="94" y="62"/>
                </a:lnTo>
                <a:lnTo>
                  <a:pt x="94" y="64"/>
                </a:lnTo>
                <a:lnTo>
                  <a:pt x="91" y="62"/>
                </a:lnTo>
                <a:lnTo>
                  <a:pt x="86" y="59"/>
                </a:lnTo>
                <a:lnTo>
                  <a:pt x="84" y="58"/>
                </a:lnTo>
                <a:lnTo>
                  <a:pt x="82" y="58"/>
                </a:lnTo>
                <a:lnTo>
                  <a:pt x="80" y="60"/>
                </a:lnTo>
                <a:lnTo>
                  <a:pt x="79" y="60"/>
                </a:lnTo>
                <a:lnTo>
                  <a:pt x="77" y="60"/>
                </a:lnTo>
                <a:lnTo>
                  <a:pt x="76" y="57"/>
                </a:lnTo>
                <a:lnTo>
                  <a:pt x="75" y="56"/>
                </a:lnTo>
                <a:lnTo>
                  <a:pt x="73" y="57"/>
                </a:lnTo>
                <a:lnTo>
                  <a:pt x="71" y="57"/>
                </a:lnTo>
                <a:lnTo>
                  <a:pt x="69" y="54"/>
                </a:lnTo>
                <a:lnTo>
                  <a:pt x="0" y="51"/>
                </a:lnTo>
                <a:close/>
              </a:path>
            </a:pathLst>
          </a:custGeom>
          <a:solidFill>
            <a:srgbClr val="0000A0"/>
          </a:solidFill>
          <a:ln w="12700" cmpd="sng">
            <a:solidFill>
              <a:schemeClr val="tx1"/>
            </a:solidFill>
            <a:prstDash val="solid"/>
            <a:round/>
            <a:headEnd/>
            <a:tailEnd/>
          </a:ln>
        </p:spPr>
        <p:txBody>
          <a:bodyPr/>
          <a:lstStyle/>
          <a:p>
            <a:endParaRPr lang="en-US"/>
          </a:p>
        </p:txBody>
      </p:sp>
      <p:sp>
        <p:nvSpPr>
          <p:cNvPr id="33798" name="Freeform 9"/>
          <p:cNvSpPr>
            <a:spLocks/>
          </p:cNvSpPr>
          <p:nvPr/>
        </p:nvSpPr>
        <p:spPr bwMode="auto">
          <a:xfrm>
            <a:off x="4019550" y="3590925"/>
            <a:ext cx="839788" cy="465138"/>
          </a:xfrm>
          <a:custGeom>
            <a:avLst/>
            <a:gdLst>
              <a:gd name="T0" fmla="*/ 2147483647 w 116"/>
              <a:gd name="T1" fmla="*/ 2147483647 h 60"/>
              <a:gd name="T2" fmla="*/ 0 w 116"/>
              <a:gd name="T3" fmla="*/ 2147483647 h 60"/>
              <a:gd name="T4" fmla="*/ 2147483647 w 116"/>
              <a:gd name="T5" fmla="*/ 2147483647 h 60"/>
              <a:gd name="T6" fmla="*/ 2147483647 w 116"/>
              <a:gd name="T7" fmla="*/ 2147483647 h 60"/>
              <a:gd name="T8" fmla="*/ 2147483647 w 116"/>
              <a:gd name="T9" fmla="*/ 2147483647 h 60"/>
              <a:gd name="T10" fmla="*/ 2147483647 w 116"/>
              <a:gd name="T11" fmla="*/ 2147483647 h 60"/>
              <a:gd name="T12" fmla="*/ 2147483647 w 116"/>
              <a:gd name="T13" fmla="*/ 2147483647 h 60"/>
              <a:gd name="T14" fmla="*/ 2147483647 w 116"/>
              <a:gd name="T15" fmla="*/ 2147483647 h 60"/>
              <a:gd name="T16" fmla="*/ 2147483647 w 116"/>
              <a:gd name="T17" fmla="*/ 2147483647 h 60"/>
              <a:gd name="T18" fmla="*/ 2147483647 w 116"/>
              <a:gd name="T19" fmla="*/ 2147483647 h 60"/>
              <a:gd name="T20" fmla="*/ 2147483647 w 116"/>
              <a:gd name="T21" fmla="*/ 2147483647 h 60"/>
              <a:gd name="T22" fmla="*/ 2147483647 w 116"/>
              <a:gd name="T23" fmla="*/ 2147483647 h 60"/>
              <a:gd name="T24" fmla="*/ 2147483647 w 116"/>
              <a:gd name="T25" fmla="*/ 2147483647 h 60"/>
              <a:gd name="T26" fmla="*/ 2147483647 w 116"/>
              <a:gd name="T27" fmla="*/ 2147483647 h 60"/>
              <a:gd name="T28" fmla="*/ 2147483647 w 116"/>
              <a:gd name="T29" fmla="*/ 2147483647 h 60"/>
              <a:gd name="T30" fmla="*/ 2147483647 w 116"/>
              <a:gd name="T31" fmla="*/ 2147483647 h 60"/>
              <a:gd name="T32" fmla="*/ 2147483647 w 116"/>
              <a:gd name="T33" fmla="*/ 2147483647 h 60"/>
              <a:gd name="T34" fmla="*/ 2147483647 w 116"/>
              <a:gd name="T35" fmla="*/ 2147483647 h 60"/>
              <a:gd name="T36" fmla="*/ 2147483647 w 116"/>
              <a:gd name="T37" fmla="*/ 2147483647 h 60"/>
              <a:gd name="T38" fmla="*/ 2147483647 w 116"/>
              <a:gd name="T39" fmla="*/ 2147483647 h 60"/>
              <a:gd name="T40" fmla="*/ 2147483647 w 116"/>
              <a:gd name="T41" fmla="*/ 2147483647 h 60"/>
              <a:gd name="T42" fmla="*/ 2147483647 w 116"/>
              <a:gd name="T43" fmla="*/ 2147483647 h 60"/>
              <a:gd name="T44" fmla="*/ 2147483647 w 116"/>
              <a:gd name="T45" fmla="*/ 2147483647 h 60"/>
              <a:gd name="T46" fmla="*/ 2147483647 w 116"/>
              <a:gd name="T47" fmla="*/ 2147483647 h 60"/>
              <a:gd name="T48" fmla="*/ 2147483647 w 116"/>
              <a:gd name="T49" fmla="*/ 2147483647 h 60"/>
              <a:gd name="T50" fmla="*/ 2147483647 w 116"/>
              <a:gd name="T51" fmla="*/ 2147483647 h 60"/>
              <a:gd name="T52" fmla="*/ 2147483647 w 116"/>
              <a:gd name="T53" fmla="*/ 2147483647 h 60"/>
              <a:gd name="T54" fmla="*/ 2147483647 w 116"/>
              <a:gd name="T55" fmla="*/ 2147483647 h 60"/>
              <a:gd name="T56" fmla="*/ 2147483647 w 116"/>
              <a:gd name="T57" fmla="*/ 2147483647 h 60"/>
              <a:gd name="T58" fmla="*/ 2147483647 w 116"/>
              <a:gd name="T59" fmla="*/ 2147483647 h 60"/>
              <a:gd name="T60" fmla="*/ 2147483647 w 116"/>
              <a:gd name="T61" fmla="*/ 2147483647 h 60"/>
              <a:gd name="T62" fmla="*/ 2147483647 w 116"/>
              <a:gd name="T63" fmla="*/ 2147483647 h 60"/>
              <a:gd name="T64" fmla="*/ 2147483647 w 116"/>
              <a:gd name="T65" fmla="*/ 2147483647 h 60"/>
              <a:gd name="T66" fmla="*/ 2147483647 w 116"/>
              <a:gd name="T67" fmla="*/ 2147483647 h 60"/>
              <a:gd name="T68" fmla="*/ 2147483647 w 116"/>
              <a:gd name="T69" fmla="*/ 2147483647 h 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6"/>
              <a:gd name="T106" fmla="*/ 0 h 60"/>
              <a:gd name="T107" fmla="*/ 116 w 116"/>
              <a:gd name="T108" fmla="*/ 60 h 6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6" h="60">
                <a:moveTo>
                  <a:pt x="114" y="3"/>
                </a:moveTo>
                <a:lnTo>
                  <a:pt x="14" y="1"/>
                </a:lnTo>
                <a:lnTo>
                  <a:pt x="1" y="0"/>
                </a:lnTo>
                <a:lnTo>
                  <a:pt x="0" y="9"/>
                </a:lnTo>
                <a:lnTo>
                  <a:pt x="41" y="11"/>
                </a:lnTo>
                <a:lnTo>
                  <a:pt x="40" y="44"/>
                </a:lnTo>
                <a:lnTo>
                  <a:pt x="41" y="44"/>
                </a:lnTo>
                <a:lnTo>
                  <a:pt x="42" y="45"/>
                </a:lnTo>
                <a:lnTo>
                  <a:pt x="44" y="47"/>
                </a:lnTo>
                <a:lnTo>
                  <a:pt x="45" y="48"/>
                </a:lnTo>
                <a:lnTo>
                  <a:pt x="47" y="48"/>
                </a:lnTo>
                <a:lnTo>
                  <a:pt x="48" y="47"/>
                </a:lnTo>
                <a:lnTo>
                  <a:pt x="50" y="48"/>
                </a:lnTo>
                <a:lnTo>
                  <a:pt x="50" y="49"/>
                </a:lnTo>
                <a:lnTo>
                  <a:pt x="51" y="50"/>
                </a:lnTo>
                <a:lnTo>
                  <a:pt x="51" y="51"/>
                </a:lnTo>
                <a:lnTo>
                  <a:pt x="55" y="51"/>
                </a:lnTo>
                <a:lnTo>
                  <a:pt x="57" y="52"/>
                </a:lnTo>
                <a:lnTo>
                  <a:pt x="58" y="52"/>
                </a:lnTo>
                <a:lnTo>
                  <a:pt x="59" y="51"/>
                </a:lnTo>
                <a:lnTo>
                  <a:pt x="59" y="53"/>
                </a:lnTo>
                <a:lnTo>
                  <a:pt x="61" y="53"/>
                </a:lnTo>
                <a:lnTo>
                  <a:pt x="62" y="52"/>
                </a:lnTo>
                <a:lnTo>
                  <a:pt x="65" y="53"/>
                </a:lnTo>
                <a:lnTo>
                  <a:pt x="66" y="53"/>
                </a:lnTo>
                <a:lnTo>
                  <a:pt x="67" y="55"/>
                </a:lnTo>
                <a:lnTo>
                  <a:pt x="68" y="55"/>
                </a:lnTo>
                <a:lnTo>
                  <a:pt x="68" y="57"/>
                </a:lnTo>
                <a:lnTo>
                  <a:pt x="70" y="57"/>
                </a:lnTo>
                <a:lnTo>
                  <a:pt x="71" y="56"/>
                </a:lnTo>
                <a:lnTo>
                  <a:pt x="72" y="55"/>
                </a:lnTo>
                <a:lnTo>
                  <a:pt x="75" y="58"/>
                </a:lnTo>
                <a:lnTo>
                  <a:pt x="76" y="58"/>
                </a:lnTo>
                <a:lnTo>
                  <a:pt x="77" y="57"/>
                </a:lnTo>
                <a:lnTo>
                  <a:pt x="78" y="57"/>
                </a:lnTo>
                <a:lnTo>
                  <a:pt x="79" y="57"/>
                </a:lnTo>
                <a:lnTo>
                  <a:pt x="78" y="59"/>
                </a:lnTo>
                <a:lnTo>
                  <a:pt x="79" y="60"/>
                </a:lnTo>
                <a:lnTo>
                  <a:pt x="80" y="59"/>
                </a:lnTo>
                <a:lnTo>
                  <a:pt x="80" y="58"/>
                </a:lnTo>
                <a:lnTo>
                  <a:pt x="81" y="57"/>
                </a:lnTo>
                <a:lnTo>
                  <a:pt x="82" y="56"/>
                </a:lnTo>
                <a:lnTo>
                  <a:pt x="83" y="57"/>
                </a:lnTo>
                <a:lnTo>
                  <a:pt x="84" y="58"/>
                </a:lnTo>
                <a:lnTo>
                  <a:pt x="85" y="58"/>
                </a:lnTo>
                <a:lnTo>
                  <a:pt x="85" y="57"/>
                </a:lnTo>
                <a:lnTo>
                  <a:pt x="87" y="57"/>
                </a:lnTo>
                <a:lnTo>
                  <a:pt x="87" y="58"/>
                </a:lnTo>
                <a:lnTo>
                  <a:pt x="88" y="58"/>
                </a:lnTo>
                <a:lnTo>
                  <a:pt x="90" y="60"/>
                </a:lnTo>
                <a:lnTo>
                  <a:pt x="92" y="58"/>
                </a:lnTo>
                <a:lnTo>
                  <a:pt x="93" y="58"/>
                </a:lnTo>
                <a:lnTo>
                  <a:pt x="96" y="57"/>
                </a:lnTo>
                <a:lnTo>
                  <a:pt x="99" y="56"/>
                </a:lnTo>
                <a:lnTo>
                  <a:pt x="100" y="56"/>
                </a:lnTo>
                <a:lnTo>
                  <a:pt x="101" y="56"/>
                </a:lnTo>
                <a:lnTo>
                  <a:pt x="104" y="57"/>
                </a:lnTo>
                <a:lnTo>
                  <a:pt x="106" y="56"/>
                </a:lnTo>
                <a:lnTo>
                  <a:pt x="107" y="56"/>
                </a:lnTo>
                <a:lnTo>
                  <a:pt x="113" y="59"/>
                </a:lnTo>
                <a:lnTo>
                  <a:pt x="114" y="60"/>
                </a:lnTo>
                <a:lnTo>
                  <a:pt x="115" y="60"/>
                </a:lnTo>
                <a:lnTo>
                  <a:pt x="116" y="60"/>
                </a:lnTo>
                <a:lnTo>
                  <a:pt x="116" y="31"/>
                </a:lnTo>
                <a:lnTo>
                  <a:pt x="114" y="12"/>
                </a:lnTo>
                <a:lnTo>
                  <a:pt x="114" y="3"/>
                </a:lnTo>
                <a:close/>
              </a:path>
            </a:pathLst>
          </a:custGeom>
          <a:solidFill>
            <a:srgbClr val="0000A0"/>
          </a:solidFill>
          <a:ln w="12700" cmpd="sng">
            <a:solidFill>
              <a:schemeClr val="tx1"/>
            </a:solidFill>
            <a:prstDash val="solid"/>
            <a:round/>
            <a:headEnd/>
            <a:tailEnd/>
          </a:ln>
        </p:spPr>
        <p:txBody>
          <a:bodyPr/>
          <a:lstStyle/>
          <a:p>
            <a:endParaRPr lang="en-US"/>
          </a:p>
        </p:txBody>
      </p:sp>
      <p:sp>
        <p:nvSpPr>
          <p:cNvPr id="33799" name="Freeform 12"/>
          <p:cNvSpPr>
            <a:spLocks/>
          </p:cNvSpPr>
          <p:nvPr/>
        </p:nvSpPr>
        <p:spPr bwMode="auto">
          <a:xfrm>
            <a:off x="4975225" y="2282825"/>
            <a:ext cx="514350" cy="588963"/>
          </a:xfrm>
          <a:custGeom>
            <a:avLst/>
            <a:gdLst>
              <a:gd name="T0" fmla="*/ 2147483647 w 71"/>
              <a:gd name="T1" fmla="*/ 2147483647 h 76"/>
              <a:gd name="T2" fmla="*/ 2147483647 w 71"/>
              <a:gd name="T3" fmla="*/ 2147483647 h 76"/>
              <a:gd name="T4" fmla="*/ 2147483647 w 71"/>
              <a:gd name="T5" fmla="*/ 2147483647 h 76"/>
              <a:gd name="T6" fmla="*/ 2147483647 w 71"/>
              <a:gd name="T7" fmla="*/ 2147483647 h 76"/>
              <a:gd name="T8" fmla="*/ 2147483647 w 71"/>
              <a:gd name="T9" fmla="*/ 2147483647 h 76"/>
              <a:gd name="T10" fmla="*/ 2147483647 w 71"/>
              <a:gd name="T11" fmla="*/ 2147483647 h 76"/>
              <a:gd name="T12" fmla="*/ 2147483647 w 71"/>
              <a:gd name="T13" fmla="*/ 2147483647 h 76"/>
              <a:gd name="T14" fmla="*/ 2147483647 w 71"/>
              <a:gd name="T15" fmla="*/ 2147483647 h 76"/>
              <a:gd name="T16" fmla="*/ 2147483647 w 71"/>
              <a:gd name="T17" fmla="*/ 2147483647 h 76"/>
              <a:gd name="T18" fmla="*/ 2147483647 w 71"/>
              <a:gd name="T19" fmla="*/ 2147483647 h 76"/>
              <a:gd name="T20" fmla="*/ 2147483647 w 71"/>
              <a:gd name="T21" fmla="*/ 2147483647 h 76"/>
              <a:gd name="T22" fmla="*/ 2147483647 w 71"/>
              <a:gd name="T23" fmla="*/ 2147483647 h 76"/>
              <a:gd name="T24" fmla="*/ 2147483647 w 71"/>
              <a:gd name="T25" fmla="*/ 2147483647 h 76"/>
              <a:gd name="T26" fmla="*/ 2147483647 w 71"/>
              <a:gd name="T27" fmla="*/ 2147483647 h 76"/>
              <a:gd name="T28" fmla="*/ 0 w 71"/>
              <a:gd name="T29" fmla="*/ 2147483647 h 76"/>
              <a:gd name="T30" fmla="*/ 2147483647 w 71"/>
              <a:gd name="T31" fmla="*/ 2147483647 h 76"/>
              <a:gd name="T32" fmla="*/ 2147483647 w 71"/>
              <a:gd name="T33" fmla="*/ 2147483647 h 76"/>
              <a:gd name="T34" fmla="*/ 2147483647 w 71"/>
              <a:gd name="T35" fmla="*/ 2147483647 h 76"/>
              <a:gd name="T36" fmla="*/ 2147483647 w 71"/>
              <a:gd name="T37" fmla="*/ 2147483647 h 76"/>
              <a:gd name="T38" fmla="*/ 2147483647 w 71"/>
              <a:gd name="T39" fmla="*/ 2147483647 h 76"/>
              <a:gd name="T40" fmla="*/ 2147483647 w 71"/>
              <a:gd name="T41" fmla="*/ 2147483647 h 76"/>
              <a:gd name="T42" fmla="*/ 2147483647 w 71"/>
              <a:gd name="T43" fmla="*/ 2147483647 h 76"/>
              <a:gd name="T44" fmla="*/ 2147483647 w 71"/>
              <a:gd name="T45" fmla="*/ 2147483647 h 76"/>
              <a:gd name="T46" fmla="*/ 2147483647 w 71"/>
              <a:gd name="T47" fmla="*/ 2147483647 h 76"/>
              <a:gd name="T48" fmla="*/ 2147483647 w 71"/>
              <a:gd name="T49" fmla="*/ 2147483647 h 76"/>
              <a:gd name="T50" fmla="*/ 2147483647 w 71"/>
              <a:gd name="T51" fmla="*/ 2147483647 h 76"/>
              <a:gd name="T52" fmla="*/ 2147483647 w 71"/>
              <a:gd name="T53" fmla="*/ 2147483647 h 76"/>
              <a:gd name="T54" fmla="*/ 2147483647 w 71"/>
              <a:gd name="T55" fmla="*/ 2147483647 h 76"/>
              <a:gd name="T56" fmla="*/ 2147483647 w 71"/>
              <a:gd name="T57" fmla="*/ 2147483647 h 76"/>
              <a:gd name="T58" fmla="*/ 2147483647 w 71"/>
              <a:gd name="T59" fmla="*/ 2147483647 h 76"/>
              <a:gd name="T60" fmla="*/ 2147483647 w 71"/>
              <a:gd name="T61" fmla="*/ 2147483647 h 76"/>
              <a:gd name="T62" fmla="*/ 2147483647 w 71"/>
              <a:gd name="T63" fmla="*/ 2147483647 h 76"/>
              <a:gd name="T64" fmla="*/ 2147483647 w 71"/>
              <a:gd name="T65" fmla="*/ 2147483647 h 76"/>
              <a:gd name="T66" fmla="*/ 2147483647 w 71"/>
              <a:gd name="T67" fmla="*/ 2147483647 h 76"/>
              <a:gd name="T68" fmla="*/ 2147483647 w 71"/>
              <a:gd name="T69" fmla="*/ 2147483647 h 76"/>
              <a:gd name="T70" fmla="*/ 2147483647 w 71"/>
              <a:gd name="T71" fmla="*/ 2147483647 h 76"/>
              <a:gd name="T72" fmla="*/ 2147483647 w 71"/>
              <a:gd name="T73" fmla="*/ 2147483647 h 76"/>
              <a:gd name="T74" fmla="*/ 2147483647 w 71"/>
              <a:gd name="T75" fmla="*/ 2147483647 h 76"/>
              <a:gd name="T76" fmla="*/ 2147483647 w 71"/>
              <a:gd name="T77" fmla="*/ 2147483647 h 76"/>
              <a:gd name="T78" fmla="*/ 2147483647 w 71"/>
              <a:gd name="T79" fmla="*/ 2147483647 h 76"/>
              <a:gd name="T80" fmla="*/ 2147483647 w 71"/>
              <a:gd name="T81" fmla="*/ 2147483647 h 76"/>
              <a:gd name="T82" fmla="*/ 2147483647 w 71"/>
              <a:gd name="T83" fmla="*/ 2147483647 h 76"/>
              <a:gd name="T84" fmla="*/ 2147483647 w 71"/>
              <a:gd name="T85" fmla="*/ 2147483647 h 76"/>
              <a:gd name="T86" fmla="*/ 2147483647 w 71"/>
              <a:gd name="T87" fmla="*/ 2147483647 h 76"/>
              <a:gd name="T88" fmla="*/ 2147483647 w 71"/>
              <a:gd name="T89" fmla="*/ 2147483647 h 76"/>
              <a:gd name="T90" fmla="*/ 2147483647 w 71"/>
              <a:gd name="T91" fmla="*/ 2147483647 h 76"/>
              <a:gd name="T92" fmla="*/ 2147483647 w 71"/>
              <a:gd name="T93" fmla="*/ 2147483647 h 76"/>
              <a:gd name="T94" fmla="*/ 2147483647 w 71"/>
              <a:gd name="T95" fmla="*/ 2147483647 h 76"/>
              <a:gd name="T96" fmla="*/ 2147483647 w 71"/>
              <a:gd name="T97" fmla="*/ 2147483647 h 76"/>
              <a:gd name="T98" fmla="*/ 2147483647 w 71"/>
              <a:gd name="T99" fmla="*/ 2147483647 h 76"/>
              <a:gd name="T100" fmla="*/ 2147483647 w 71"/>
              <a:gd name="T101" fmla="*/ 2147483647 h 76"/>
              <a:gd name="T102" fmla="*/ 2147483647 w 71"/>
              <a:gd name="T103" fmla="*/ 2147483647 h 76"/>
              <a:gd name="T104" fmla="*/ 2147483647 w 71"/>
              <a:gd name="T105" fmla="*/ 2147483647 h 76"/>
              <a:gd name="T106" fmla="*/ 2147483647 w 71"/>
              <a:gd name="T107" fmla="*/ 2147483647 h 76"/>
              <a:gd name="T108" fmla="*/ 2147483647 w 71"/>
              <a:gd name="T109" fmla="*/ 2147483647 h 76"/>
              <a:gd name="T110" fmla="*/ 2147483647 w 71"/>
              <a:gd name="T111" fmla="*/ 2147483647 h 76"/>
              <a:gd name="T112" fmla="*/ 2147483647 w 71"/>
              <a:gd name="T113" fmla="*/ 2147483647 h 76"/>
              <a:gd name="T114" fmla="*/ 2147483647 w 71"/>
              <a:gd name="T115" fmla="*/ 2147483647 h 76"/>
              <a:gd name="T116" fmla="*/ 2147483647 w 71"/>
              <a:gd name="T117" fmla="*/ 2147483647 h 76"/>
              <a:gd name="T118" fmla="*/ 2147483647 w 71"/>
              <a:gd name="T119" fmla="*/ 2147483647 h 76"/>
              <a:gd name="T120" fmla="*/ 2147483647 w 71"/>
              <a:gd name="T121" fmla="*/ 2147483647 h 76"/>
              <a:gd name="T122" fmla="*/ 2147483647 w 71"/>
              <a:gd name="T123" fmla="*/ 2147483647 h 7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1"/>
              <a:gd name="T187" fmla="*/ 0 h 76"/>
              <a:gd name="T188" fmla="*/ 71 w 71"/>
              <a:gd name="T189" fmla="*/ 76 h 7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1" h="76">
                <a:moveTo>
                  <a:pt x="30" y="76"/>
                </a:moveTo>
                <a:lnTo>
                  <a:pt x="29" y="75"/>
                </a:lnTo>
                <a:lnTo>
                  <a:pt x="28" y="73"/>
                </a:lnTo>
                <a:lnTo>
                  <a:pt x="24" y="72"/>
                </a:lnTo>
                <a:lnTo>
                  <a:pt x="23" y="67"/>
                </a:lnTo>
                <a:lnTo>
                  <a:pt x="22" y="65"/>
                </a:lnTo>
                <a:lnTo>
                  <a:pt x="23" y="64"/>
                </a:lnTo>
                <a:lnTo>
                  <a:pt x="23" y="63"/>
                </a:lnTo>
                <a:lnTo>
                  <a:pt x="22" y="61"/>
                </a:lnTo>
                <a:lnTo>
                  <a:pt x="21" y="59"/>
                </a:lnTo>
                <a:lnTo>
                  <a:pt x="21" y="56"/>
                </a:lnTo>
                <a:lnTo>
                  <a:pt x="21" y="54"/>
                </a:lnTo>
                <a:lnTo>
                  <a:pt x="21" y="53"/>
                </a:lnTo>
                <a:lnTo>
                  <a:pt x="17" y="50"/>
                </a:lnTo>
                <a:lnTo>
                  <a:pt x="13" y="48"/>
                </a:lnTo>
                <a:lnTo>
                  <a:pt x="12" y="45"/>
                </a:lnTo>
                <a:lnTo>
                  <a:pt x="8" y="44"/>
                </a:lnTo>
                <a:lnTo>
                  <a:pt x="8" y="43"/>
                </a:lnTo>
                <a:lnTo>
                  <a:pt x="7" y="42"/>
                </a:lnTo>
                <a:lnTo>
                  <a:pt x="4" y="41"/>
                </a:lnTo>
                <a:lnTo>
                  <a:pt x="3" y="41"/>
                </a:lnTo>
                <a:lnTo>
                  <a:pt x="2" y="40"/>
                </a:lnTo>
                <a:lnTo>
                  <a:pt x="1" y="39"/>
                </a:lnTo>
                <a:lnTo>
                  <a:pt x="1" y="34"/>
                </a:lnTo>
                <a:lnTo>
                  <a:pt x="2" y="31"/>
                </a:lnTo>
                <a:lnTo>
                  <a:pt x="2" y="30"/>
                </a:lnTo>
                <a:lnTo>
                  <a:pt x="3" y="28"/>
                </a:lnTo>
                <a:lnTo>
                  <a:pt x="1" y="26"/>
                </a:lnTo>
                <a:lnTo>
                  <a:pt x="0" y="25"/>
                </a:lnTo>
                <a:lnTo>
                  <a:pt x="1" y="22"/>
                </a:lnTo>
                <a:lnTo>
                  <a:pt x="1" y="20"/>
                </a:lnTo>
                <a:lnTo>
                  <a:pt x="5" y="17"/>
                </a:lnTo>
                <a:lnTo>
                  <a:pt x="6" y="17"/>
                </a:lnTo>
                <a:lnTo>
                  <a:pt x="7" y="16"/>
                </a:lnTo>
                <a:lnTo>
                  <a:pt x="6" y="7"/>
                </a:lnTo>
                <a:lnTo>
                  <a:pt x="7" y="6"/>
                </a:lnTo>
                <a:lnTo>
                  <a:pt x="8" y="5"/>
                </a:lnTo>
                <a:lnTo>
                  <a:pt x="9" y="5"/>
                </a:lnTo>
                <a:lnTo>
                  <a:pt x="11" y="6"/>
                </a:lnTo>
                <a:lnTo>
                  <a:pt x="13" y="5"/>
                </a:lnTo>
                <a:lnTo>
                  <a:pt x="16" y="4"/>
                </a:lnTo>
                <a:lnTo>
                  <a:pt x="22" y="1"/>
                </a:lnTo>
                <a:lnTo>
                  <a:pt x="23" y="0"/>
                </a:lnTo>
                <a:lnTo>
                  <a:pt x="24" y="1"/>
                </a:lnTo>
                <a:lnTo>
                  <a:pt x="24" y="2"/>
                </a:lnTo>
                <a:lnTo>
                  <a:pt x="23" y="3"/>
                </a:lnTo>
                <a:lnTo>
                  <a:pt x="23" y="4"/>
                </a:lnTo>
                <a:lnTo>
                  <a:pt x="22" y="6"/>
                </a:lnTo>
                <a:lnTo>
                  <a:pt x="25" y="5"/>
                </a:lnTo>
                <a:lnTo>
                  <a:pt x="26" y="5"/>
                </a:lnTo>
                <a:lnTo>
                  <a:pt x="27" y="7"/>
                </a:lnTo>
                <a:lnTo>
                  <a:pt x="28" y="6"/>
                </a:lnTo>
                <a:lnTo>
                  <a:pt x="29" y="7"/>
                </a:lnTo>
                <a:lnTo>
                  <a:pt x="31" y="8"/>
                </a:lnTo>
                <a:lnTo>
                  <a:pt x="32" y="8"/>
                </a:lnTo>
                <a:lnTo>
                  <a:pt x="32" y="10"/>
                </a:lnTo>
                <a:lnTo>
                  <a:pt x="33" y="11"/>
                </a:lnTo>
                <a:lnTo>
                  <a:pt x="44" y="13"/>
                </a:lnTo>
                <a:lnTo>
                  <a:pt x="46" y="13"/>
                </a:lnTo>
                <a:lnTo>
                  <a:pt x="48" y="15"/>
                </a:lnTo>
                <a:lnTo>
                  <a:pt x="50" y="15"/>
                </a:lnTo>
                <a:lnTo>
                  <a:pt x="51" y="15"/>
                </a:lnTo>
                <a:lnTo>
                  <a:pt x="54" y="15"/>
                </a:lnTo>
                <a:lnTo>
                  <a:pt x="56" y="16"/>
                </a:lnTo>
                <a:lnTo>
                  <a:pt x="57" y="17"/>
                </a:lnTo>
                <a:lnTo>
                  <a:pt x="56" y="17"/>
                </a:lnTo>
                <a:lnTo>
                  <a:pt x="56" y="18"/>
                </a:lnTo>
                <a:lnTo>
                  <a:pt x="58" y="18"/>
                </a:lnTo>
                <a:lnTo>
                  <a:pt x="60" y="19"/>
                </a:lnTo>
                <a:lnTo>
                  <a:pt x="61" y="21"/>
                </a:lnTo>
                <a:lnTo>
                  <a:pt x="60" y="25"/>
                </a:lnTo>
                <a:lnTo>
                  <a:pt x="62" y="25"/>
                </a:lnTo>
                <a:lnTo>
                  <a:pt x="63" y="25"/>
                </a:lnTo>
                <a:lnTo>
                  <a:pt x="62" y="26"/>
                </a:lnTo>
                <a:lnTo>
                  <a:pt x="62" y="27"/>
                </a:lnTo>
                <a:lnTo>
                  <a:pt x="62" y="28"/>
                </a:lnTo>
                <a:lnTo>
                  <a:pt x="64" y="30"/>
                </a:lnTo>
                <a:lnTo>
                  <a:pt x="61" y="33"/>
                </a:lnTo>
                <a:lnTo>
                  <a:pt x="60" y="36"/>
                </a:lnTo>
                <a:lnTo>
                  <a:pt x="59" y="38"/>
                </a:lnTo>
                <a:lnTo>
                  <a:pt x="59" y="39"/>
                </a:lnTo>
                <a:lnTo>
                  <a:pt x="61" y="38"/>
                </a:lnTo>
                <a:lnTo>
                  <a:pt x="63" y="35"/>
                </a:lnTo>
                <a:lnTo>
                  <a:pt x="65" y="33"/>
                </a:lnTo>
                <a:lnTo>
                  <a:pt x="66" y="33"/>
                </a:lnTo>
                <a:lnTo>
                  <a:pt x="67" y="32"/>
                </a:lnTo>
                <a:lnTo>
                  <a:pt x="68" y="31"/>
                </a:lnTo>
                <a:lnTo>
                  <a:pt x="68" y="30"/>
                </a:lnTo>
                <a:lnTo>
                  <a:pt x="68" y="28"/>
                </a:lnTo>
                <a:lnTo>
                  <a:pt x="68" y="27"/>
                </a:lnTo>
                <a:lnTo>
                  <a:pt x="69" y="27"/>
                </a:lnTo>
                <a:lnTo>
                  <a:pt x="69" y="26"/>
                </a:lnTo>
                <a:lnTo>
                  <a:pt x="70" y="25"/>
                </a:lnTo>
                <a:lnTo>
                  <a:pt x="71" y="25"/>
                </a:lnTo>
                <a:lnTo>
                  <a:pt x="71" y="26"/>
                </a:lnTo>
                <a:lnTo>
                  <a:pt x="71" y="28"/>
                </a:lnTo>
                <a:lnTo>
                  <a:pt x="69" y="33"/>
                </a:lnTo>
                <a:lnTo>
                  <a:pt x="68" y="34"/>
                </a:lnTo>
                <a:lnTo>
                  <a:pt x="68" y="35"/>
                </a:lnTo>
                <a:lnTo>
                  <a:pt x="68" y="36"/>
                </a:lnTo>
                <a:lnTo>
                  <a:pt x="66" y="40"/>
                </a:lnTo>
                <a:lnTo>
                  <a:pt x="66" y="43"/>
                </a:lnTo>
                <a:lnTo>
                  <a:pt x="66" y="45"/>
                </a:lnTo>
                <a:lnTo>
                  <a:pt x="64" y="46"/>
                </a:lnTo>
                <a:lnTo>
                  <a:pt x="64" y="47"/>
                </a:lnTo>
                <a:lnTo>
                  <a:pt x="64" y="50"/>
                </a:lnTo>
                <a:lnTo>
                  <a:pt x="65" y="54"/>
                </a:lnTo>
                <a:lnTo>
                  <a:pt x="64" y="55"/>
                </a:lnTo>
                <a:lnTo>
                  <a:pt x="63" y="59"/>
                </a:lnTo>
                <a:lnTo>
                  <a:pt x="63" y="65"/>
                </a:lnTo>
                <a:lnTo>
                  <a:pt x="65" y="70"/>
                </a:lnTo>
                <a:lnTo>
                  <a:pt x="65" y="71"/>
                </a:lnTo>
                <a:lnTo>
                  <a:pt x="65" y="72"/>
                </a:lnTo>
                <a:lnTo>
                  <a:pt x="65" y="74"/>
                </a:lnTo>
                <a:lnTo>
                  <a:pt x="30" y="76"/>
                </a:lnTo>
                <a:close/>
              </a:path>
            </a:pathLst>
          </a:custGeom>
          <a:solidFill>
            <a:srgbClr val="0000A0"/>
          </a:solidFill>
          <a:ln w="12700" cmpd="sng">
            <a:solidFill>
              <a:schemeClr val="tx1"/>
            </a:solidFill>
            <a:prstDash val="solid"/>
            <a:round/>
            <a:headEnd/>
            <a:tailEnd/>
          </a:ln>
        </p:spPr>
        <p:txBody>
          <a:bodyPr/>
          <a:lstStyle/>
          <a:p>
            <a:endParaRPr lang="en-US"/>
          </a:p>
        </p:txBody>
      </p:sp>
      <p:sp>
        <p:nvSpPr>
          <p:cNvPr id="33800" name="Freeform 18"/>
          <p:cNvSpPr>
            <a:spLocks/>
          </p:cNvSpPr>
          <p:nvPr/>
        </p:nvSpPr>
        <p:spPr bwMode="auto">
          <a:xfrm>
            <a:off x="5591175" y="4311650"/>
            <a:ext cx="890588" cy="719138"/>
          </a:xfrm>
          <a:custGeom>
            <a:avLst/>
            <a:gdLst>
              <a:gd name="T0" fmla="*/ 0 w 123"/>
              <a:gd name="T1" fmla="*/ 2147483647 h 93"/>
              <a:gd name="T2" fmla="*/ 0 w 123"/>
              <a:gd name="T3" fmla="*/ 2147483647 h 93"/>
              <a:gd name="T4" fmla="*/ 2147483647 w 123"/>
              <a:gd name="T5" fmla="*/ 2147483647 h 93"/>
              <a:gd name="T6" fmla="*/ 2147483647 w 123"/>
              <a:gd name="T7" fmla="*/ 2147483647 h 93"/>
              <a:gd name="T8" fmla="*/ 2147483647 w 123"/>
              <a:gd name="T9" fmla="*/ 2147483647 h 93"/>
              <a:gd name="T10" fmla="*/ 2147483647 w 123"/>
              <a:gd name="T11" fmla="*/ 2147483647 h 93"/>
              <a:gd name="T12" fmla="*/ 2147483647 w 123"/>
              <a:gd name="T13" fmla="*/ 2147483647 h 93"/>
              <a:gd name="T14" fmla="*/ 2147483647 w 123"/>
              <a:gd name="T15" fmla="*/ 2147483647 h 93"/>
              <a:gd name="T16" fmla="*/ 2147483647 w 123"/>
              <a:gd name="T17" fmla="*/ 2147483647 h 93"/>
              <a:gd name="T18" fmla="*/ 2147483647 w 123"/>
              <a:gd name="T19" fmla="*/ 2147483647 h 93"/>
              <a:gd name="T20" fmla="*/ 2147483647 w 123"/>
              <a:gd name="T21" fmla="*/ 2147483647 h 93"/>
              <a:gd name="T22" fmla="*/ 2147483647 w 123"/>
              <a:gd name="T23" fmla="*/ 2147483647 h 93"/>
              <a:gd name="T24" fmla="*/ 2147483647 w 123"/>
              <a:gd name="T25" fmla="*/ 2147483647 h 93"/>
              <a:gd name="T26" fmla="*/ 2147483647 w 123"/>
              <a:gd name="T27" fmla="*/ 2147483647 h 93"/>
              <a:gd name="T28" fmla="*/ 2147483647 w 123"/>
              <a:gd name="T29" fmla="*/ 2147483647 h 93"/>
              <a:gd name="T30" fmla="*/ 2147483647 w 123"/>
              <a:gd name="T31" fmla="*/ 2147483647 h 93"/>
              <a:gd name="T32" fmla="*/ 2147483647 w 123"/>
              <a:gd name="T33" fmla="*/ 2147483647 h 93"/>
              <a:gd name="T34" fmla="*/ 2147483647 w 123"/>
              <a:gd name="T35" fmla="*/ 2147483647 h 93"/>
              <a:gd name="T36" fmla="*/ 2147483647 w 123"/>
              <a:gd name="T37" fmla="*/ 2147483647 h 93"/>
              <a:gd name="T38" fmla="*/ 2147483647 w 123"/>
              <a:gd name="T39" fmla="*/ 2147483647 h 93"/>
              <a:gd name="T40" fmla="*/ 2147483647 w 123"/>
              <a:gd name="T41" fmla="*/ 2147483647 h 93"/>
              <a:gd name="T42" fmla="*/ 2147483647 w 123"/>
              <a:gd name="T43" fmla="*/ 2147483647 h 93"/>
              <a:gd name="T44" fmla="*/ 2147483647 w 123"/>
              <a:gd name="T45" fmla="*/ 2147483647 h 93"/>
              <a:gd name="T46" fmla="*/ 2147483647 w 123"/>
              <a:gd name="T47" fmla="*/ 2147483647 h 93"/>
              <a:gd name="T48" fmla="*/ 2147483647 w 123"/>
              <a:gd name="T49" fmla="*/ 2147483647 h 93"/>
              <a:gd name="T50" fmla="*/ 2147483647 w 123"/>
              <a:gd name="T51" fmla="*/ 2147483647 h 93"/>
              <a:gd name="T52" fmla="*/ 2147483647 w 123"/>
              <a:gd name="T53" fmla="*/ 2147483647 h 93"/>
              <a:gd name="T54" fmla="*/ 2147483647 w 123"/>
              <a:gd name="T55" fmla="*/ 2147483647 h 93"/>
              <a:gd name="T56" fmla="*/ 2147483647 w 123"/>
              <a:gd name="T57" fmla="*/ 2147483647 h 93"/>
              <a:gd name="T58" fmla="*/ 2147483647 w 123"/>
              <a:gd name="T59" fmla="*/ 2147483647 h 93"/>
              <a:gd name="T60" fmla="*/ 2147483647 w 123"/>
              <a:gd name="T61" fmla="*/ 2147483647 h 93"/>
              <a:gd name="T62" fmla="*/ 2147483647 w 123"/>
              <a:gd name="T63" fmla="*/ 2147483647 h 93"/>
              <a:gd name="T64" fmla="*/ 2147483647 w 123"/>
              <a:gd name="T65" fmla="*/ 2147483647 h 93"/>
              <a:gd name="T66" fmla="*/ 2147483647 w 123"/>
              <a:gd name="T67" fmla="*/ 2147483647 h 93"/>
              <a:gd name="T68" fmla="*/ 2147483647 w 123"/>
              <a:gd name="T69" fmla="*/ 2147483647 h 93"/>
              <a:gd name="T70" fmla="*/ 2147483647 w 123"/>
              <a:gd name="T71" fmla="*/ 2147483647 h 93"/>
              <a:gd name="T72" fmla="*/ 2147483647 w 123"/>
              <a:gd name="T73" fmla="*/ 2147483647 h 93"/>
              <a:gd name="T74" fmla="*/ 2147483647 w 123"/>
              <a:gd name="T75" fmla="*/ 2147483647 h 93"/>
              <a:gd name="T76" fmla="*/ 2147483647 w 123"/>
              <a:gd name="T77" fmla="*/ 2147483647 h 93"/>
              <a:gd name="T78" fmla="*/ 2147483647 w 123"/>
              <a:gd name="T79" fmla="*/ 2147483647 h 93"/>
              <a:gd name="T80" fmla="*/ 2147483647 w 123"/>
              <a:gd name="T81" fmla="*/ 2147483647 h 93"/>
              <a:gd name="T82" fmla="*/ 2147483647 w 123"/>
              <a:gd name="T83" fmla="*/ 2147483647 h 93"/>
              <a:gd name="T84" fmla="*/ 2147483647 w 123"/>
              <a:gd name="T85" fmla="*/ 2147483647 h 93"/>
              <a:gd name="T86" fmla="*/ 2147483647 w 123"/>
              <a:gd name="T87" fmla="*/ 2147483647 h 93"/>
              <a:gd name="T88" fmla="*/ 2147483647 w 123"/>
              <a:gd name="T89" fmla="*/ 2147483647 h 93"/>
              <a:gd name="T90" fmla="*/ 2147483647 w 123"/>
              <a:gd name="T91" fmla="*/ 2147483647 h 93"/>
              <a:gd name="T92" fmla="*/ 2147483647 w 123"/>
              <a:gd name="T93" fmla="*/ 2147483647 h 93"/>
              <a:gd name="T94" fmla="*/ 2147483647 w 123"/>
              <a:gd name="T95" fmla="*/ 2147483647 h 93"/>
              <a:gd name="T96" fmla="*/ 2147483647 w 123"/>
              <a:gd name="T97" fmla="*/ 2147483647 h 93"/>
              <a:gd name="T98" fmla="*/ 2147483647 w 123"/>
              <a:gd name="T99" fmla="*/ 2147483647 h 93"/>
              <a:gd name="T100" fmla="*/ 2147483647 w 123"/>
              <a:gd name="T101" fmla="*/ 2147483647 h 93"/>
              <a:gd name="T102" fmla="*/ 2147483647 w 123"/>
              <a:gd name="T103" fmla="*/ 2147483647 h 93"/>
              <a:gd name="T104" fmla="*/ 2147483647 w 123"/>
              <a:gd name="T105" fmla="*/ 2147483647 h 93"/>
              <a:gd name="T106" fmla="*/ 2147483647 w 123"/>
              <a:gd name="T107" fmla="*/ 2147483647 h 93"/>
              <a:gd name="T108" fmla="*/ 2147483647 w 123"/>
              <a:gd name="T109" fmla="*/ 2147483647 h 93"/>
              <a:gd name="T110" fmla="*/ 2147483647 w 123"/>
              <a:gd name="T111" fmla="*/ 2147483647 h 93"/>
              <a:gd name="T112" fmla="*/ 2147483647 w 123"/>
              <a:gd name="T113" fmla="*/ 2147483647 h 93"/>
              <a:gd name="T114" fmla="*/ 2147483647 w 123"/>
              <a:gd name="T115" fmla="*/ 2147483647 h 93"/>
              <a:gd name="T116" fmla="*/ 2147483647 w 123"/>
              <a:gd name="T117" fmla="*/ 2147483647 h 93"/>
              <a:gd name="T118" fmla="*/ 2147483647 w 123"/>
              <a:gd name="T119" fmla="*/ 2147483647 h 9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23"/>
              <a:gd name="T181" fmla="*/ 0 h 93"/>
              <a:gd name="T182" fmla="*/ 123 w 123"/>
              <a:gd name="T183" fmla="*/ 93 h 9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23" h="93">
                <a:moveTo>
                  <a:pt x="38" y="3"/>
                </a:moveTo>
                <a:lnTo>
                  <a:pt x="0" y="7"/>
                </a:lnTo>
                <a:lnTo>
                  <a:pt x="0" y="8"/>
                </a:lnTo>
                <a:lnTo>
                  <a:pt x="0" y="9"/>
                </a:lnTo>
                <a:lnTo>
                  <a:pt x="0" y="10"/>
                </a:lnTo>
                <a:lnTo>
                  <a:pt x="1" y="12"/>
                </a:lnTo>
                <a:lnTo>
                  <a:pt x="2" y="12"/>
                </a:lnTo>
                <a:lnTo>
                  <a:pt x="4" y="13"/>
                </a:lnTo>
                <a:lnTo>
                  <a:pt x="4" y="14"/>
                </a:lnTo>
                <a:lnTo>
                  <a:pt x="3" y="15"/>
                </a:lnTo>
                <a:lnTo>
                  <a:pt x="3" y="16"/>
                </a:lnTo>
                <a:lnTo>
                  <a:pt x="4" y="16"/>
                </a:lnTo>
                <a:lnTo>
                  <a:pt x="4" y="17"/>
                </a:lnTo>
                <a:lnTo>
                  <a:pt x="3" y="18"/>
                </a:lnTo>
                <a:lnTo>
                  <a:pt x="3" y="19"/>
                </a:lnTo>
                <a:lnTo>
                  <a:pt x="4" y="19"/>
                </a:lnTo>
                <a:lnTo>
                  <a:pt x="6" y="18"/>
                </a:lnTo>
                <a:lnTo>
                  <a:pt x="7" y="18"/>
                </a:lnTo>
                <a:lnTo>
                  <a:pt x="7" y="16"/>
                </a:lnTo>
                <a:lnTo>
                  <a:pt x="8" y="15"/>
                </a:lnTo>
                <a:lnTo>
                  <a:pt x="9" y="15"/>
                </a:lnTo>
                <a:lnTo>
                  <a:pt x="10" y="15"/>
                </a:lnTo>
                <a:lnTo>
                  <a:pt x="10" y="16"/>
                </a:lnTo>
                <a:lnTo>
                  <a:pt x="9" y="17"/>
                </a:lnTo>
                <a:lnTo>
                  <a:pt x="10" y="17"/>
                </a:lnTo>
                <a:lnTo>
                  <a:pt x="12" y="16"/>
                </a:lnTo>
                <a:lnTo>
                  <a:pt x="19" y="14"/>
                </a:lnTo>
                <a:lnTo>
                  <a:pt x="20" y="14"/>
                </a:lnTo>
                <a:lnTo>
                  <a:pt x="20" y="15"/>
                </a:lnTo>
                <a:lnTo>
                  <a:pt x="19" y="16"/>
                </a:lnTo>
                <a:lnTo>
                  <a:pt x="22" y="16"/>
                </a:lnTo>
                <a:lnTo>
                  <a:pt x="25" y="17"/>
                </a:lnTo>
                <a:lnTo>
                  <a:pt x="28" y="19"/>
                </a:lnTo>
                <a:lnTo>
                  <a:pt x="29" y="19"/>
                </a:lnTo>
                <a:lnTo>
                  <a:pt x="29" y="18"/>
                </a:lnTo>
                <a:lnTo>
                  <a:pt x="30" y="18"/>
                </a:lnTo>
                <a:lnTo>
                  <a:pt x="31" y="19"/>
                </a:lnTo>
                <a:lnTo>
                  <a:pt x="32" y="19"/>
                </a:lnTo>
                <a:lnTo>
                  <a:pt x="32" y="20"/>
                </a:lnTo>
                <a:lnTo>
                  <a:pt x="31" y="20"/>
                </a:lnTo>
                <a:lnTo>
                  <a:pt x="32" y="20"/>
                </a:lnTo>
                <a:lnTo>
                  <a:pt x="36" y="23"/>
                </a:lnTo>
                <a:lnTo>
                  <a:pt x="36" y="24"/>
                </a:lnTo>
                <a:lnTo>
                  <a:pt x="36" y="25"/>
                </a:lnTo>
                <a:lnTo>
                  <a:pt x="35" y="26"/>
                </a:lnTo>
                <a:lnTo>
                  <a:pt x="35" y="25"/>
                </a:lnTo>
                <a:lnTo>
                  <a:pt x="34" y="25"/>
                </a:lnTo>
                <a:lnTo>
                  <a:pt x="34" y="26"/>
                </a:lnTo>
                <a:lnTo>
                  <a:pt x="35" y="27"/>
                </a:lnTo>
                <a:lnTo>
                  <a:pt x="40" y="25"/>
                </a:lnTo>
                <a:lnTo>
                  <a:pt x="41" y="24"/>
                </a:lnTo>
                <a:lnTo>
                  <a:pt x="43" y="24"/>
                </a:lnTo>
                <a:lnTo>
                  <a:pt x="47" y="21"/>
                </a:lnTo>
                <a:lnTo>
                  <a:pt x="50" y="21"/>
                </a:lnTo>
                <a:lnTo>
                  <a:pt x="50" y="20"/>
                </a:lnTo>
                <a:lnTo>
                  <a:pt x="49" y="19"/>
                </a:lnTo>
                <a:lnTo>
                  <a:pt x="50" y="18"/>
                </a:lnTo>
                <a:lnTo>
                  <a:pt x="55" y="17"/>
                </a:lnTo>
                <a:lnTo>
                  <a:pt x="61" y="20"/>
                </a:lnTo>
                <a:lnTo>
                  <a:pt x="61" y="21"/>
                </a:lnTo>
                <a:lnTo>
                  <a:pt x="63" y="23"/>
                </a:lnTo>
                <a:lnTo>
                  <a:pt x="65" y="25"/>
                </a:lnTo>
                <a:lnTo>
                  <a:pt x="69" y="28"/>
                </a:lnTo>
                <a:lnTo>
                  <a:pt x="69" y="29"/>
                </a:lnTo>
                <a:lnTo>
                  <a:pt x="71" y="30"/>
                </a:lnTo>
                <a:lnTo>
                  <a:pt x="74" y="30"/>
                </a:lnTo>
                <a:lnTo>
                  <a:pt x="76" y="34"/>
                </a:lnTo>
                <a:lnTo>
                  <a:pt x="77" y="35"/>
                </a:lnTo>
                <a:lnTo>
                  <a:pt x="77" y="36"/>
                </a:lnTo>
                <a:lnTo>
                  <a:pt x="78" y="39"/>
                </a:lnTo>
                <a:lnTo>
                  <a:pt x="77" y="43"/>
                </a:lnTo>
                <a:lnTo>
                  <a:pt x="76" y="48"/>
                </a:lnTo>
                <a:lnTo>
                  <a:pt x="76" y="51"/>
                </a:lnTo>
                <a:lnTo>
                  <a:pt x="77" y="53"/>
                </a:lnTo>
                <a:lnTo>
                  <a:pt x="80" y="54"/>
                </a:lnTo>
                <a:lnTo>
                  <a:pt x="80" y="53"/>
                </a:lnTo>
                <a:lnTo>
                  <a:pt x="80" y="52"/>
                </a:lnTo>
                <a:lnTo>
                  <a:pt x="79" y="50"/>
                </a:lnTo>
                <a:lnTo>
                  <a:pt x="79" y="49"/>
                </a:lnTo>
                <a:lnTo>
                  <a:pt x="80" y="49"/>
                </a:lnTo>
                <a:lnTo>
                  <a:pt x="82" y="51"/>
                </a:lnTo>
                <a:lnTo>
                  <a:pt x="82" y="50"/>
                </a:lnTo>
                <a:lnTo>
                  <a:pt x="83" y="50"/>
                </a:lnTo>
                <a:lnTo>
                  <a:pt x="84" y="51"/>
                </a:lnTo>
                <a:lnTo>
                  <a:pt x="83" y="52"/>
                </a:lnTo>
                <a:lnTo>
                  <a:pt x="83" y="53"/>
                </a:lnTo>
                <a:lnTo>
                  <a:pt x="82" y="54"/>
                </a:lnTo>
                <a:lnTo>
                  <a:pt x="81" y="57"/>
                </a:lnTo>
                <a:lnTo>
                  <a:pt x="80" y="57"/>
                </a:lnTo>
                <a:lnTo>
                  <a:pt x="80" y="59"/>
                </a:lnTo>
                <a:lnTo>
                  <a:pt x="81" y="59"/>
                </a:lnTo>
                <a:lnTo>
                  <a:pt x="83" y="61"/>
                </a:lnTo>
                <a:lnTo>
                  <a:pt x="85" y="66"/>
                </a:lnTo>
                <a:lnTo>
                  <a:pt x="89" y="68"/>
                </a:lnTo>
                <a:lnTo>
                  <a:pt x="89" y="67"/>
                </a:lnTo>
                <a:lnTo>
                  <a:pt x="90" y="67"/>
                </a:lnTo>
                <a:lnTo>
                  <a:pt x="91" y="69"/>
                </a:lnTo>
                <a:lnTo>
                  <a:pt x="91" y="70"/>
                </a:lnTo>
                <a:lnTo>
                  <a:pt x="92" y="73"/>
                </a:lnTo>
                <a:lnTo>
                  <a:pt x="94" y="74"/>
                </a:lnTo>
                <a:lnTo>
                  <a:pt x="95" y="74"/>
                </a:lnTo>
                <a:lnTo>
                  <a:pt x="98" y="81"/>
                </a:lnTo>
                <a:lnTo>
                  <a:pt x="99" y="82"/>
                </a:lnTo>
                <a:lnTo>
                  <a:pt x="102" y="83"/>
                </a:lnTo>
                <a:lnTo>
                  <a:pt x="104" y="83"/>
                </a:lnTo>
                <a:lnTo>
                  <a:pt x="108" y="88"/>
                </a:lnTo>
                <a:lnTo>
                  <a:pt x="110" y="90"/>
                </a:lnTo>
                <a:lnTo>
                  <a:pt x="111" y="90"/>
                </a:lnTo>
                <a:lnTo>
                  <a:pt x="111" y="91"/>
                </a:lnTo>
                <a:lnTo>
                  <a:pt x="110" y="91"/>
                </a:lnTo>
                <a:lnTo>
                  <a:pt x="109" y="91"/>
                </a:lnTo>
                <a:lnTo>
                  <a:pt x="109" y="92"/>
                </a:lnTo>
                <a:lnTo>
                  <a:pt x="110" y="93"/>
                </a:lnTo>
                <a:lnTo>
                  <a:pt x="112" y="93"/>
                </a:lnTo>
                <a:lnTo>
                  <a:pt x="113" y="92"/>
                </a:lnTo>
                <a:lnTo>
                  <a:pt x="114" y="92"/>
                </a:lnTo>
                <a:lnTo>
                  <a:pt x="120" y="90"/>
                </a:lnTo>
                <a:lnTo>
                  <a:pt x="121" y="88"/>
                </a:lnTo>
                <a:lnTo>
                  <a:pt x="121" y="87"/>
                </a:lnTo>
                <a:lnTo>
                  <a:pt x="121" y="84"/>
                </a:lnTo>
                <a:lnTo>
                  <a:pt x="121" y="82"/>
                </a:lnTo>
                <a:lnTo>
                  <a:pt x="122" y="79"/>
                </a:lnTo>
                <a:lnTo>
                  <a:pt x="123" y="80"/>
                </a:lnTo>
                <a:lnTo>
                  <a:pt x="122" y="74"/>
                </a:lnTo>
                <a:lnTo>
                  <a:pt x="122" y="71"/>
                </a:lnTo>
                <a:lnTo>
                  <a:pt x="122" y="66"/>
                </a:lnTo>
                <a:lnTo>
                  <a:pt x="121" y="61"/>
                </a:lnTo>
                <a:lnTo>
                  <a:pt x="120" y="60"/>
                </a:lnTo>
                <a:lnTo>
                  <a:pt x="116" y="54"/>
                </a:lnTo>
                <a:lnTo>
                  <a:pt x="113" y="48"/>
                </a:lnTo>
                <a:lnTo>
                  <a:pt x="110" y="44"/>
                </a:lnTo>
                <a:lnTo>
                  <a:pt x="110" y="43"/>
                </a:lnTo>
                <a:lnTo>
                  <a:pt x="109" y="40"/>
                </a:lnTo>
                <a:lnTo>
                  <a:pt x="109" y="39"/>
                </a:lnTo>
                <a:lnTo>
                  <a:pt x="110" y="38"/>
                </a:lnTo>
                <a:lnTo>
                  <a:pt x="110" y="37"/>
                </a:lnTo>
                <a:lnTo>
                  <a:pt x="106" y="31"/>
                </a:lnTo>
                <a:lnTo>
                  <a:pt x="103" y="29"/>
                </a:lnTo>
                <a:lnTo>
                  <a:pt x="102" y="28"/>
                </a:lnTo>
                <a:lnTo>
                  <a:pt x="101" y="27"/>
                </a:lnTo>
                <a:lnTo>
                  <a:pt x="99" y="24"/>
                </a:lnTo>
                <a:lnTo>
                  <a:pt x="95" y="17"/>
                </a:lnTo>
                <a:lnTo>
                  <a:pt x="94" y="14"/>
                </a:lnTo>
                <a:lnTo>
                  <a:pt x="92" y="8"/>
                </a:lnTo>
                <a:lnTo>
                  <a:pt x="92" y="7"/>
                </a:lnTo>
                <a:lnTo>
                  <a:pt x="91" y="7"/>
                </a:lnTo>
                <a:lnTo>
                  <a:pt x="90" y="6"/>
                </a:lnTo>
                <a:lnTo>
                  <a:pt x="90" y="2"/>
                </a:lnTo>
                <a:lnTo>
                  <a:pt x="89" y="1"/>
                </a:lnTo>
                <a:lnTo>
                  <a:pt x="88" y="1"/>
                </a:lnTo>
                <a:lnTo>
                  <a:pt x="86" y="1"/>
                </a:lnTo>
                <a:lnTo>
                  <a:pt x="83" y="0"/>
                </a:lnTo>
                <a:lnTo>
                  <a:pt x="82" y="1"/>
                </a:lnTo>
                <a:lnTo>
                  <a:pt x="82" y="2"/>
                </a:lnTo>
                <a:lnTo>
                  <a:pt x="81" y="3"/>
                </a:lnTo>
                <a:lnTo>
                  <a:pt x="82" y="7"/>
                </a:lnTo>
                <a:lnTo>
                  <a:pt x="82" y="9"/>
                </a:lnTo>
                <a:lnTo>
                  <a:pt x="80" y="8"/>
                </a:lnTo>
                <a:lnTo>
                  <a:pt x="79" y="6"/>
                </a:lnTo>
                <a:lnTo>
                  <a:pt x="40" y="8"/>
                </a:lnTo>
                <a:lnTo>
                  <a:pt x="39" y="7"/>
                </a:lnTo>
                <a:lnTo>
                  <a:pt x="39" y="6"/>
                </a:lnTo>
                <a:lnTo>
                  <a:pt x="38" y="4"/>
                </a:lnTo>
                <a:lnTo>
                  <a:pt x="38" y="3"/>
                </a:lnTo>
                <a:close/>
              </a:path>
            </a:pathLst>
          </a:custGeom>
          <a:solidFill>
            <a:srgbClr val="0000A0"/>
          </a:solidFill>
          <a:ln w="12700" cmpd="sng">
            <a:solidFill>
              <a:schemeClr val="tx1"/>
            </a:solidFill>
            <a:prstDash val="solid"/>
            <a:round/>
            <a:headEnd/>
            <a:tailEnd/>
          </a:ln>
        </p:spPr>
        <p:txBody>
          <a:bodyPr/>
          <a:lstStyle/>
          <a:p>
            <a:endParaRPr lang="en-US"/>
          </a:p>
        </p:txBody>
      </p:sp>
      <p:sp>
        <p:nvSpPr>
          <p:cNvPr id="33801" name="Freeform 21"/>
          <p:cNvSpPr>
            <a:spLocks/>
          </p:cNvSpPr>
          <p:nvPr/>
        </p:nvSpPr>
        <p:spPr bwMode="auto">
          <a:xfrm>
            <a:off x="2105025" y="2562225"/>
            <a:ext cx="781050" cy="1423988"/>
          </a:xfrm>
          <a:custGeom>
            <a:avLst/>
            <a:gdLst>
              <a:gd name="T0" fmla="*/ 2147483647 w 108"/>
              <a:gd name="T1" fmla="*/ 2147483647 h 184"/>
              <a:gd name="T2" fmla="*/ 2147483647 w 108"/>
              <a:gd name="T3" fmla="*/ 2147483647 h 184"/>
              <a:gd name="T4" fmla="*/ 2147483647 w 108"/>
              <a:gd name="T5" fmla="*/ 2147483647 h 184"/>
              <a:gd name="T6" fmla="*/ 2147483647 w 108"/>
              <a:gd name="T7" fmla="*/ 2147483647 h 184"/>
              <a:gd name="T8" fmla="*/ 2147483647 w 108"/>
              <a:gd name="T9" fmla="*/ 2147483647 h 184"/>
              <a:gd name="T10" fmla="*/ 2147483647 w 108"/>
              <a:gd name="T11" fmla="*/ 2147483647 h 184"/>
              <a:gd name="T12" fmla="*/ 2147483647 w 108"/>
              <a:gd name="T13" fmla="*/ 2147483647 h 184"/>
              <a:gd name="T14" fmla="*/ 2147483647 w 108"/>
              <a:gd name="T15" fmla="*/ 2147483647 h 184"/>
              <a:gd name="T16" fmla="*/ 2147483647 w 108"/>
              <a:gd name="T17" fmla="*/ 2147483647 h 184"/>
              <a:gd name="T18" fmla="*/ 2147483647 w 108"/>
              <a:gd name="T19" fmla="*/ 2147483647 h 184"/>
              <a:gd name="T20" fmla="*/ 2147483647 w 108"/>
              <a:gd name="T21" fmla="*/ 2147483647 h 184"/>
              <a:gd name="T22" fmla="*/ 2147483647 w 108"/>
              <a:gd name="T23" fmla="*/ 2147483647 h 184"/>
              <a:gd name="T24" fmla="*/ 2147483647 w 108"/>
              <a:gd name="T25" fmla="*/ 2147483647 h 184"/>
              <a:gd name="T26" fmla="*/ 2147483647 w 108"/>
              <a:gd name="T27" fmla="*/ 2147483647 h 184"/>
              <a:gd name="T28" fmla="*/ 2147483647 w 108"/>
              <a:gd name="T29" fmla="*/ 2147483647 h 184"/>
              <a:gd name="T30" fmla="*/ 2147483647 w 108"/>
              <a:gd name="T31" fmla="*/ 2147483647 h 184"/>
              <a:gd name="T32" fmla="*/ 2147483647 w 108"/>
              <a:gd name="T33" fmla="*/ 2147483647 h 184"/>
              <a:gd name="T34" fmla="*/ 2147483647 w 108"/>
              <a:gd name="T35" fmla="*/ 2147483647 h 184"/>
              <a:gd name="T36" fmla="*/ 2147483647 w 108"/>
              <a:gd name="T37" fmla="*/ 2147483647 h 184"/>
              <a:gd name="T38" fmla="*/ 2147483647 w 108"/>
              <a:gd name="T39" fmla="*/ 2147483647 h 184"/>
              <a:gd name="T40" fmla="*/ 2147483647 w 108"/>
              <a:gd name="T41" fmla="*/ 2147483647 h 184"/>
              <a:gd name="T42" fmla="*/ 2147483647 w 108"/>
              <a:gd name="T43" fmla="*/ 2147483647 h 184"/>
              <a:gd name="T44" fmla="*/ 2147483647 w 108"/>
              <a:gd name="T45" fmla="*/ 2147483647 h 184"/>
              <a:gd name="T46" fmla="*/ 2147483647 w 108"/>
              <a:gd name="T47" fmla="*/ 2147483647 h 184"/>
              <a:gd name="T48" fmla="*/ 2147483647 w 108"/>
              <a:gd name="T49" fmla="*/ 2147483647 h 184"/>
              <a:gd name="T50" fmla="*/ 2147483647 w 108"/>
              <a:gd name="T51" fmla="*/ 2147483647 h 184"/>
              <a:gd name="T52" fmla="*/ 2147483647 w 108"/>
              <a:gd name="T53" fmla="*/ 2147483647 h 184"/>
              <a:gd name="T54" fmla="*/ 2147483647 w 108"/>
              <a:gd name="T55" fmla="*/ 2147483647 h 184"/>
              <a:gd name="T56" fmla="*/ 2147483647 w 108"/>
              <a:gd name="T57" fmla="*/ 2147483647 h 184"/>
              <a:gd name="T58" fmla="*/ 2147483647 w 108"/>
              <a:gd name="T59" fmla="*/ 2147483647 h 184"/>
              <a:gd name="T60" fmla="*/ 2147483647 w 108"/>
              <a:gd name="T61" fmla="*/ 2147483647 h 184"/>
              <a:gd name="T62" fmla="*/ 0 w 108"/>
              <a:gd name="T63" fmla="*/ 2147483647 h 184"/>
              <a:gd name="T64" fmla="*/ 0 w 108"/>
              <a:gd name="T65" fmla="*/ 2147483647 h 184"/>
              <a:gd name="T66" fmla="*/ 2147483647 w 108"/>
              <a:gd name="T67" fmla="*/ 2147483647 h 184"/>
              <a:gd name="T68" fmla="*/ 2147483647 w 108"/>
              <a:gd name="T69" fmla="*/ 2147483647 h 184"/>
              <a:gd name="T70" fmla="*/ 2147483647 w 108"/>
              <a:gd name="T71" fmla="*/ 2147483647 h 184"/>
              <a:gd name="T72" fmla="*/ 2147483647 w 108"/>
              <a:gd name="T73" fmla="*/ 2147483647 h 184"/>
              <a:gd name="T74" fmla="*/ 2147483647 w 108"/>
              <a:gd name="T75" fmla="*/ 2147483647 h 184"/>
              <a:gd name="T76" fmla="*/ 2147483647 w 108"/>
              <a:gd name="T77" fmla="*/ 2147483647 h 184"/>
              <a:gd name="T78" fmla="*/ 2147483647 w 108"/>
              <a:gd name="T79" fmla="*/ 2147483647 h 184"/>
              <a:gd name="T80" fmla="*/ 2147483647 w 108"/>
              <a:gd name="T81" fmla="*/ 2147483647 h 184"/>
              <a:gd name="T82" fmla="*/ 2147483647 w 108"/>
              <a:gd name="T83" fmla="*/ 2147483647 h 184"/>
              <a:gd name="T84" fmla="*/ 2147483647 w 108"/>
              <a:gd name="T85" fmla="*/ 2147483647 h 184"/>
              <a:gd name="T86" fmla="*/ 2147483647 w 108"/>
              <a:gd name="T87" fmla="*/ 2147483647 h 184"/>
              <a:gd name="T88" fmla="*/ 2147483647 w 108"/>
              <a:gd name="T89" fmla="*/ 2147483647 h 184"/>
              <a:gd name="T90" fmla="*/ 2147483647 w 108"/>
              <a:gd name="T91" fmla="*/ 2147483647 h 184"/>
              <a:gd name="T92" fmla="*/ 2147483647 w 108"/>
              <a:gd name="T93" fmla="*/ 2147483647 h 18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08"/>
              <a:gd name="T142" fmla="*/ 0 h 184"/>
              <a:gd name="T143" fmla="*/ 108 w 108"/>
              <a:gd name="T144" fmla="*/ 184 h 18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08" h="184">
                <a:moveTo>
                  <a:pt x="94" y="183"/>
                </a:moveTo>
                <a:lnTo>
                  <a:pt x="61" y="180"/>
                </a:lnTo>
                <a:lnTo>
                  <a:pt x="61" y="179"/>
                </a:lnTo>
                <a:lnTo>
                  <a:pt x="60" y="178"/>
                </a:lnTo>
                <a:lnTo>
                  <a:pt x="60" y="177"/>
                </a:lnTo>
                <a:lnTo>
                  <a:pt x="61" y="177"/>
                </a:lnTo>
                <a:lnTo>
                  <a:pt x="60" y="176"/>
                </a:lnTo>
                <a:lnTo>
                  <a:pt x="60" y="175"/>
                </a:lnTo>
                <a:lnTo>
                  <a:pt x="60" y="174"/>
                </a:lnTo>
                <a:lnTo>
                  <a:pt x="60" y="169"/>
                </a:lnTo>
                <a:lnTo>
                  <a:pt x="57" y="163"/>
                </a:lnTo>
                <a:lnTo>
                  <a:pt x="55" y="161"/>
                </a:lnTo>
                <a:lnTo>
                  <a:pt x="54" y="159"/>
                </a:lnTo>
                <a:lnTo>
                  <a:pt x="50" y="156"/>
                </a:lnTo>
                <a:lnTo>
                  <a:pt x="48" y="156"/>
                </a:lnTo>
                <a:lnTo>
                  <a:pt x="47" y="155"/>
                </a:lnTo>
                <a:lnTo>
                  <a:pt x="48" y="153"/>
                </a:lnTo>
                <a:lnTo>
                  <a:pt x="48" y="152"/>
                </a:lnTo>
                <a:lnTo>
                  <a:pt x="48" y="151"/>
                </a:lnTo>
                <a:lnTo>
                  <a:pt x="46" y="150"/>
                </a:lnTo>
                <a:lnTo>
                  <a:pt x="43" y="149"/>
                </a:lnTo>
                <a:lnTo>
                  <a:pt x="41" y="149"/>
                </a:lnTo>
                <a:lnTo>
                  <a:pt x="39" y="147"/>
                </a:lnTo>
                <a:lnTo>
                  <a:pt x="37" y="143"/>
                </a:lnTo>
                <a:lnTo>
                  <a:pt x="35" y="141"/>
                </a:lnTo>
                <a:lnTo>
                  <a:pt x="33" y="141"/>
                </a:lnTo>
                <a:lnTo>
                  <a:pt x="27" y="138"/>
                </a:lnTo>
                <a:lnTo>
                  <a:pt x="25" y="138"/>
                </a:lnTo>
                <a:lnTo>
                  <a:pt x="22" y="136"/>
                </a:lnTo>
                <a:lnTo>
                  <a:pt x="21" y="135"/>
                </a:lnTo>
                <a:lnTo>
                  <a:pt x="21" y="133"/>
                </a:lnTo>
                <a:lnTo>
                  <a:pt x="22" y="132"/>
                </a:lnTo>
                <a:lnTo>
                  <a:pt x="22" y="129"/>
                </a:lnTo>
                <a:lnTo>
                  <a:pt x="23" y="128"/>
                </a:lnTo>
                <a:lnTo>
                  <a:pt x="23" y="127"/>
                </a:lnTo>
                <a:lnTo>
                  <a:pt x="22" y="124"/>
                </a:lnTo>
                <a:lnTo>
                  <a:pt x="21" y="124"/>
                </a:lnTo>
                <a:lnTo>
                  <a:pt x="21" y="122"/>
                </a:lnTo>
                <a:lnTo>
                  <a:pt x="21" y="121"/>
                </a:lnTo>
                <a:lnTo>
                  <a:pt x="22" y="120"/>
                </a:lnTo>
                <a:lnTo>
                  <a:pt x="20" y="118"/>
                </a:lnTo>
                <a:lnTo>
                  <a:pt x="16" y="111"/>
                </a:lnTo>
                <a:lnTo>
                  <a:pt x="16" y="109"/>
                </a:lnTo>
                <a:lnTo>
                  <a:pt x="15" y="107"/>
                </a:lnTo>
                <a:lnTo>
                  <a:pt x="15" y="106"/>
                </a:lnTo>
                <a:lnTo>
                  <a:pt x="12" y="102"/>
                </a:lnTo>
                <a:lnTo>
                  <a:pt x="12" y="97"/>
                </a:lnTo>
                <a:lnTo>
                  <a:pt x="13" y="96"/>
                </a:lnTo>
                <a:lnTo>
                  <a:pt x="14" y="96"/>
                </a:lnTo>
                <a:lnTo>
                  <a:pt x="15" y="95"/>
                </a:lnTo>
                <a:lnTo>
                  <a:pt x="15" y="92"/>
                </a:lnTo>
                <a:lnTo>
                  <a:pt x="14" y="91"/>
                </a:lnTo>
                <a:lnTo>
                  <a:pt x="12" y="90"/>
                </a:lnTo>
                <a:lnTo>
                  <a:pt x="10" y="88"/>
                </a:lnTo>
                <a:lnTo>
                  <a:pt x="9" y="86"/>
                </a:lnTo>
                <a:lnTo>
                  <a:pt x="9" y="80"/>
                </a:lnTo>
                <a:lnTo>
                  <a:pt x="10" y="79"/>
                </a:lnTo>
                <a:lnTo>
                  <a:pt x="9" y="78"/>
                </a:lnTo>
                <a:lnTo>
                  <a:pt x="10" y="78"/>
                </a:lnTo>
                <a:lnTo>
                  <a:pt x="10" y="75"/>
                </a:lnTo>
                <a:lnTo>
                  <a:pt x="11" y="75"/>
                </a:lnTo>
                <a:lnTo>
                  <a:pt x="12" y="76"/>
                </a:lnTo>
                <a:lnTo>
                  <a:pt x="12" y="78"/>
                </a:lnTo>
                <a:lnTo>
                  <a:pt x="12" y="79"/>
                </a:lnTo>
                <a:lnTo>
                  <a:pt x="14" y="80"/>
                </a:lnTo>
                <a:lnTo>
                  <a:pt x="14" y="79"/>
                </a:lnTo>
                <a:lnTo>
                  <a:pt x="15" y="78"/>
                </a:lnTo>
                <a:lnTo>
                  <a:pt x="14" y="75"/>
                </a:lnTo>
                <a:lnTo>
                  <a:pt x="13" y="73"/>
                </a:lnTo>
                <a:lnTo>
                  <a:pt x="14" y="71"/>
                </a:lnTo>
                <a:lnTo>
                  <a:pt x="13" y="70"/>
                </a:lnTo>
                <a:lnTo>
                  <a:pt x="12" y="72"/>
                </a:lnTo>
                <a:lnTo>
                  <a:pt x="12" y="73"/>
                </a:lnTo>
                <a:lnTo>
                  <a:pt x="11" y="74"/>
                </a:lnTo>
                <a:lnTo>
                  <a:pt x="9" y="73"/>
                </a:lnTo>
                <a:lnTo>
                  <a:pt x="7" y="70"/>
                </a:lnTo>
                <a:lnTo>
                  <a:pt x="5" y="69"/>
                </a:lnTo>
                <a:lnTo>
                  <a:pt x="6" y="68"/>
                </a:lnTo>
                <a:lnTo>
                  <a:pt x="6" y="61"/>
                </a:lnTo>
                <a:lnTo>
                  <a:pt x="4" y="59"/>
                </a:lnTo>
                <a:lnTo>
                  <a:pt x="3" y="56"/>
                </a:lnTo>
                <a:lnTo>
                  <a:pt x="1" y="51"/>
                </a:lnTo>
                <a:lnTo>
                  <a:pt x="2" y="49"/>
                </a:lnTo>
                <a:lnTo>
                  <a:pt x="1" y="48"/>
                </a:lnTo>
                <a:lnTo>
                  <a:pt x="1" y="46"/>
                </a:lnTo>
                <a:lnTo>
                  <a:pt x="2" y="43"/>
                </a:lnTo>
                <a:lnTo>
                  <a:pt x="3" y="41"/>
                </a:lnTo>
                <a:lnTo>
                  <a:pt x="4" y="40"/>
                </a:lnTo>
                <a:lnTo>
                  <a:pt x="3" y="36"/>
                </a:lnTo>
                <a:lnTo>
                  <a:pt x="2" y="33"/>
                </a:lnTo>
                <a:lnTo>
                  <a:pt x="2" y="32"/>
                </a:lnTo>
                <a:lnTo>
                  <a:pt x="1" y="31"/>
                </a:lnTo>
                <a:lnTo>
                  <a:pt x="0" y="30"/>
                </a:lnTo>
                <a:lnTo>
                  <a:pt x="0" y="28"/>
                </a:lnTo>
                <a:lnTo>
                  <a:pt x="0" y="26"/>
                </a:lnTo>
                <a:lnTo>
                  <a:pt x="0" y="24"/>
                </a:lnTo>
                <a:lnTo>
                  <a:pt x="2" y="21"/>
                </a:lnTo>
                <a:lnTo>
                  <a:pt x="6" y="16"/>
                </a:lnTo>
                <a:lnTo>
                  <a:pt x="6" y="15"/>
                </a:lnTo>
                <a:lnTo>
                  <a:pt x="7" y="13"/>
                </a:lnTo>
                <a:lnTo>
                  <a:pt x="8" y="12"/>
                </a:lnTo>
                <a:lnTo>
                  <a:pt x="9" y="10"/>
                </a:lnTo>
                <a:lnTo>
                  <a:pt x="9" y="5"/>
                </a:lnTo>
                <a:lnTo>
                  <a:pt x="8" y="3"/>
                </a:lnTo>
                <a:lnTo>
                  <a:pt x="9" y="1"/>
                </a:lnTo>
                <a:lnTo>
                  <a:pt x="10" y="0"/>
                </a:lnTo>
                <a:lnTo>
                  <a:pt x="61" y="13"/>
                </a:lnTo>
                <a:lnTo>
                  <a:pt x="48" y="64"/>
                </a:lnTo>
                <a:lnTo>
                  <a:pt x="104" y="146"/>
                </a:lnTo>
                <a:lnTo>
                  <a:pt x="104" y="148"/>
                </a:lnTo>
                <a:lnTo>
                  <a:pt x="104" y="149"/>
                </a:lnTo>
                <a:lnTo>
                  <a:pt x="104" y="150"/>
                </a:lnTo>
                <a:lnTo>
                  <a:pt x="105" y="152"/>
                </a:lnTo>
                <a:lnTo>
                  <a:pt x="105" y="153"/>
                </a:lnTo>
                <a:lnTo>
                  <a:pt x="105" y="155"/>
                </a:lnTo>
                <a:lnTo>
                  <a:pt x="106" y="157"/>
                </a:lnTo>
                <a:lnTo>
                  <a:pt x="107" y="158"/>
                </a:lnTo>
                <a:lnTo>
                  <a:pt x="108" y="160"/>
                </a:lnTo>
                <a:lnTo>
                  <a:pt x="107" y="160"/>
                </a:lnTo>
                <a:lnTo>
                  <a:pt x="105" y="161"/>
                </a:lnTo>
                <a:lnTo>
                  <a:pt x="103" y="162"/>
                </a:lnTo>
                <a:lnTo>
                  <a:pt x="102" y="164"/>
                </a:lnTo>
                <a:lnTo>
                  <a:pt x="100" y="169"/>
                </a:lnTo>
                <a:lnTo>
                  <a:pt x="98" y="172"/>
                </a:lnTo>
                <a:lnTo>
                  <a:pt x="96" y="172"/>
                </a:lnTo>
                <a:lnTo>
                  <a:pt x="96" y="173"/>
                </a:lnTo>
                <a:lnTo>
                  <a:pt x="97" y="174"/>
                </a:lnTo>
                <a:lnTo>
                  <a:pt x="96" y="175"/>
                </a:lnTo>
                <a:lnTo>
                  <a:pt x="96" y="177"/>
                </a:lnTo>
                <a:lnTo>
                  <a:pt x="96" y="178"/>
                </a:lnTo>
                <a:lnTo>
                  <a:pt x="98" y="180"/>
                </a:lnTo>
                <a:lnTo>
                  <a:pt x="99" y="181"/>
                </a:lnTo>
                <a:lnTo>
                  <a:pt x="98" y="181"/>
                </a:lnTo>
                <a:lnTo>
                  <a:pt x="98" y="183"/>
                </a:lnTo>
                <a:lnTo>
                  <a:pt x="97" y="184"/>
                </a:lnTo>
                <a:lnTo>
                  <a:pt x="96" y="184"/>
                </a:lnTo>
                <a:lnTo>
                  <a:pt x="94" y="183"/>
                </a:lnTo>
                <a:close/>
              </a:path>
            </a:pathLst>
          </a:custGeom>
          <a:solidFill>
            <a:srgbClr val="0000A0"/>
          </a:solidFill>
          <a:ln w="12700" cmpd="sng">
            <a:solidFill>
              <a:schemeClr val="tx1"/>
            </a:solidFill>
            <a:prstDash val="solid"/>
            <a:round/>
            <a:headEnd/>
            <a:tailEnd/>
          </a:ln>
        </p:spPr>
        <p:txBody>
          <a:bodyPr/>
          <a:lstStyle/>
          <a:p>
            <a:endParaRPr lang="en-US"/>
          </a:p>
        </p:txBody>
      </p:sp>
      <p:sp>
        <p:nvSpPr>
          <p:cNvPr id="33802" name="Freeform 22"/>
          <p:cNvSpPr>
            <a:spLocks/>
          </p:cNvSpPr>
          <p:nvPr/>
        </p:nvSpPr>
        <p:spPr bwMode="auto">
          <a:xfrm>
            <a:off x="3325813" y="2452688"/>
            <a:ext cx="681037" cy="604837"/>
          </a:xfrm>
          <a:custGeom>
            <a:avLst/>
            <a:gdLst>
              <a:gd name="T0" fmla="*/ 2147483647 w 94"/>
              <a:gd name="T1" fmla="*/ 2147483647 h 78"/>
              <a:gd name="T2" fmla="*/ 2147483647 w 94"/>
              <a:gd name="T3" fmla="*/ 2147483647 h 78"/>
              <a:gd name="T4" fmla="*/ 2147483647 w 94"/>
              <a:gd name="T5" fmla="*/ 2147483647 h 78"/>
              <a:gd name="T6" fmla="*/ 2147483647 w 94"/>
              <a:gd name="T7" fmla="*/ 0 h 78"/>
              <a:gd name="T8" fmla="*/ 2147483647 w 94"/>
              <a:gd name="T9" fmla="*/ 2147483647 h 78"/>
              <a:gd name="T10" fmla="*/ 2147483647 w 94"/>
              <a:gd name="T11" fmla="*/ 2147483647 h 78"/>
              <a:gd name="T12" fmla="*/ 2147483647 w 94"/>
              <a:gd name="T13" fmla="*/ 2147483647 h 78"/>
              <a:gd name="T14" fmla="*/ 0 w 94"/>
              <a:gd name="T15" fmla="*/ 2147483647 h 78"/>
              <a:gd name="T16" fmla="*/ 2147483647 w 94"/>
              <a:gd name="T17" fmla="*/ 2147483647 h 78"/>
              <a:gd name="T18" fmla="*/ 2147483647 w 94"/>
              <a:gd name="T19" fmla="*/ 2147483647 h 78"/>
              <a:gd name="T20" fmla="*/ 2147483647 w 94"/>
              <a:gd name="T21" fmla="*/ 2147483647 h 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4"/>
              <a:gd name="T34" fmla="*/ 0 h 78"/>
              <a:gd name="T35" fmla="*/ 94 w 94"/>
              <a:gd name="T36" fmla="*/ 78 h 7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4" h="78">
                <a:moveTo>
                  <a:pt x="88" y="78"/>
                </a:moveTo>
                <a:lnTo>
                  <a:pt x="91" y="44"/>
                </a:lnTo>
                <a:lnTo>
                  <a:pt x="94" y="10"/>
                </a:lnTo>
                <a:lnTo>
                  <a:pt x="10" y="0"/>
                </a:lnTo>
                <a:lnTo>
                  <a:pt x="9" y="8"/>
                </a:lnTo>
                <a:lnTo>
                  <a:pt x="3" y="50"/>
                </a:lnTo>
                <a:lnTo>
                  <a:pt x="2" y="50"/>
                </a:lnTo>
                <a:lnTo>
                  <a:pt x="0" y="67"/>
                </a:lnTo>
                <a:lnTo>
                  <a:pt x="25" y="71"/>
                </a:lnTo>
                <a:lnTo>
                  <a:pt x="88" y="78"/>
                </a:lnTo>
                <a:close/>
              </a:path>
            </a:pathLst>
          </a:custGeom>
          <a:solidFill>
            <a:srgbClr val="0000A0"/>
          </a:solidFill>
          <a:ln w="12700" cmpd="sng">
            <a:solidFill>
              <a:schemeClr val="tx1"/>
            </a:solidFill>
            <a:prstDash val="solid"/>
            <a:round/>
            <a:headEnd/>
            <a:tailEnd/>
          </a:ln>
        </p:spPr>
        <p:txBody>
          <a:bodyPr/>
          <a:lstStyle/>
          <a:p>
            <a:endParaRPr lang="en-US"/>
          </a:p>
        </p:txBody>
      </p:sp>
      <p:sp>
        <p:nvSpPr>
          <p:cNvPr id="33803" name="Freeform 23"/>
          <p:cNvSpPr>
            <a:spLocks/>
          </p:cNvSpPr>
          <p:nvPr/>
        </p:nvSpPr>
        <p:spPr bwMode="auto">
          <a:xfrm>
            <a:off x="3435350" y="3003550"/>
            <a:ext cx="715963" cy="595313"/>
          </a:xfrm>
          <a:custGeom>
            <a:avLst/>
            <a:gdLst>
              <a:gd name="T0" fmla="*/ 0 w 99"/>
              <a:gd name="T1" fmla="*/ 2147483647 h 77"/>
              <a:gd name="T2" fmla="*/ 2147483647 w 99"/>
              <a:gd name="T3" fmla="*/ 0 h 77"/>
              <a:gd name="T4" fmla="*/ 2147483647 w 99"/>
              <a:gd name="T5" fmla="*/ 2147483647 h 77"/>
              <a:gd name="T6" fmla="*/ 2147483647 w 99"/>
              <a:gd name="T7" fmla="*/ 2147483647 h 77"/>
              <a:gd name="T8" fmla="*/ 2147483647 w 99"/>
              <a:gd name="T9" fmla="*/ 2147483647 h 77"/>
              <a:gd name="T10" fmla="*/ 2147483647 w 99"/>
              <a:gd name="T11" fmla="*/ 2147483647 h 77"/>
              <a:gd name="T12" fmla="*/ 2147483647 w 99"/>
              <a:gd name="T13" fmla="*/ 2147483647 h 77"/>
              <a:gd name="T14" fmla="*/ 0 w 99"/>
              <a:gd name="T15" fmla="*/ 2147483647 h 77"/>
              <a:gd name="T16" fmla="*/ 0 w 99"/>
              <a:gd name="T17" fmla="*/ 2147483647 h 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9"/>
              <a:gd name="T28" fmla="*/ 0 h 77"/>
              <a:gd name="T29" fmla="*/ 99 w 99"/>
              <a:gd name="T30" fmla="*/ 77 h 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9" h="77">
                <a:moveTo>
                  <a:pt x="0" y="67"/>
                </a:moveTo>
                <a:lnTo>
                  <a:pt x="10" y="0"/>
                </a:lnTo>
                <a:lnTo>
                  <a:pt x="73" y="7"/>
                </a:lnTo>
                <a:lnTo>
                  <a:pt x="99" y="9"/>
                </a:lnTo>
                <a:lnTo>
                  <a:pt x="98" y="26"/>
                </a:lnTo>
                <a:lnTo>
                  <a:pt x="95" y="77"/>
                </a:lnTo>
                <a:lnTo>
                  <a:pt x="82" y="76"/>
                </a:lnTo>
                <a:lnTo>
                  <a:pt x="0" y="67"/>
                </a:lnTo>
                <a:close/>
              </a:path>
            </a:pathLst>
          </a:custGeom>
          <a:solidFill>
            <a:srgbClr val="6987EB"/>
          </a:solidFill>
          <a:ln w="12700" cmpd="sng">
            <a:solidFill>
              <a:schemeClr val="tx1"/>
            </a:solidFill>
            <a:prstDash val="solid"/>
            <a:round/>
            <a:headEnd/>
            <a:tailEnd/>
          </a:ln>
        </p:spPr>
        <p:txBody>
          <a:bodyPr/>
          <a:lstStyle/>
          <a:p>
            <a:endParaRPr lang="en-US"/>
          </a:p>
        </p:txBody>
      </p:sp>
      <p:sp>
        <p:nvSpPr>
          <p:cNvPr id="33804" name="Freeform 24"/>
          <p:cNvSpPr>
            <a:spLocks/>
          </p:cNvSpPr>
          <p:nvPr/>
        </p:nvSpPr>
        <p:spPr bwMode="auto">
          <a:xfrm>
            <a:off x="3341688" y="3521075"/>
            <a:ext cx="685800" cy="758825"/>
          </a:xfrm>
          <a:custGeom>
            <a:avLst/>
            <a:gdLst>
              <a:gd name="T0" fmla="*/ 2147483647 w 95"/>
              <a:gd name="T1" fmla="*/ 0 h 98"/>
              <a:gd name="T2" fmla="*/ 0 w 95"/>
              <a:gd name="T3" fmla="*/ 2147483647 h 98"/>
              <a:gd name="T4" fmla="*/ 0 w 95"/>
              <a:gd name="T5" fmla="*/ 2147483647 h 98"/>
              <a:gd name="T6" fmla="*/ 2147483647 w 95"/>
              <a:gd name="T7" fmla="*/ 2147483647 h 98"/>
              <a:gd name="T8" fmla="*/ 2147483647 w 95"/>
              <a:gd name="T9" fmla="*/ 2147483647 h 98"/>
              <a:gd name="T10" fmla="*/ 2147483647 w 95"/>
              <a:gd name="T11" fmla="*/ 2147483647 h 98"/>
              <a:gd name="T12" fmla="*/ 2147483647 w 95"/>
              <a:gd name="T13" fmla="*/ 2147483647 h 98"/>
              <a:gd name="T14" fmla="*/ 2147483647 w 95"/>
              <a:gd name="T15" fmla="*/ 2147483647 h 98"/>
              <a:gd name="T16" fmla="*/ 2147483647 w 95"/>
              <a:gd name="T17" fmla="*/ 2147483647 h 98"/>
              <a:gd name="T18" fmla="*/ 2147483647 w 95"/>
              <a:gd name="T19" fmla="*/ 2147483647 h 98"/>
              <a:gd name="T20" fmla="*/ 2147483647 w 95"/>
              <a:gd name="T21" fmla="*/ 2147483647 h 98"/>
              <a:gd name="T22" fmla="*/ 2147483647 w 95"/>
              <a:gd name="T23" fmla="*/ 2147483647 h 98"/>
              <a:gd name="T24" fmla="*/ 2147483647 w 95"/>
              <a:gd name="T25" fmla="*/ 2147483647 h 98"/>
              <a:gd name="T26" fmla="*/ 2147483647 w 95"/>
              <a:gd name="T27" fmla="*/ 2147483647 h 98"/>
              <a:gd name="T28" fmla="*/ 2147483647 w 95"/>
              <a:gd name="T29" fmla="*/ 2147483647 h 98"/>
              <a:gd name="T30" fmla="*/ 2147483647 w 95"/>
              <a:gd name="T31" fmla="*/ 2147483647 h 98"/>
              <a:gd name="T32" fmla="*/ 2147483647 w 95"/>
              <a:gd name="T33" fmla="*/ 0 h 98"/>
              <a:gd name="T34" fmla="*/ 2147483647 w 95"/>
              <a:gd name="T35" fmla="*/ 0 h 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5"/>
              <a:gd name="T55" fmla="*/ 0 h 98"/>
              <a:gd name="T56" fmla="*/ 95 w 95"/>
              <a:gd name="T57" fmla="*/ 98 h 9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5" h="98">
                <a:moveTo>
                  <a:pt x="13" y="0"/>
                </a:moveTo>
                <a:lnTo>
                  <a:pt x="0" y="96"/>
                </a:lnTo>
                <a:lnTo>
                  <a:pt x="12" y="98"/>
                </a:lnTo>
                <a:lnTo>
                  <a:pt x="13" y="90"/>
                </a:lnTo>
                <a:lnTo>
                  <a:pt x="37" y="93"/>
                </a:lnTo>
                <a:lnTo>
                  <a:pt x="36" y="92"/>
                </a:lnTo>
                <a:lnTo>
                  <a:pt x="37" y="91"/>
                </a:lnTo>
                <a:lnTo>
                  <a:pt x="36" y="90"/>
                </a:lnTo>
                <a:lnTo>
                  <a:pt x="87" y="94"/>
                </a:lnTo>
                <a:lnTo>
                  <a:pt x="93" y="18"/>
                </a:lnTo>
                <a:lnTo>
                  <a:pt x="94" y="18"/>
                </a:lnTo>
                <a:lnTo>
                  <a:pt x="95" y="9"/>
                </a:lnTo>
                <a:lnTo>
                  <a:pt x="13" y="0"/>
                </a:lnTo>
                <a:close/>
              </a:path>
            </a:pathLst>
          </a:custGeom>
          <a:solidFill>
            <a:srgbClr val="0000A0"/>
          </a:solidFill>
          <a:ln w="12700" cmpd="sng">
            <a:solidFill>
              <a:schemeClr val="tx1"/>
            </a:solidFill>
            <a:prstDash val="solid"/>
            <a:round/>
            <a:headEnd/>
            <a:tailEnd/>
          </a:ln>
        </p:spPr>
        <p:txBody>
          <a:bodyPr/>
          <a:lstStyle/>
          <a:p>
            <a:endParaRPr lang="en-US"/>
          </a:p>
        </p:txBody>
      </p:sp>
      <p:sp>
        <p:nvSpPr>
          <p:cNvPr id="33805" name="Freeform 26"/>
          <p:cNvSpPr>
            <a:spLocks/>
          </p:cNvSpPr>
          <p:nvPr/>
        </p:nvSpPr>
        <p:spPr bwMode="auto">
          <a:xfrm>
            <a:off x="6170613" y="2306638"/>
            <a:ext cx="736600" cy="603250"/>
          </a:xfrm>
          <a:custGeom>
            <a:avLst/>
            <a:gdLst>
              <a:gd name="T0" fmla="*/ 2147483647 w 102"/>
              <a:gd name="T1" fmla="*/ 2147483647 h 78"/>
              <a:gd name="T2" fmla="*/ 2147483647 w 102"/>
              <a:gd name="T3" fmla="*/ 2147483647 h 78"/>
              <a:gd name="T4" fmla="*/ 2147483647 w 102"/>
              <a:gd name="T5" fmla="*/ 2147483647 h 78"/>
              <a:gd name="T6" fmla="*/ 2147483647 w 102"/>
              <a:gd name="T7" fmla="*/ 2147483647 h 78"/>
              <a:gd name="T8" fmla="*/ 2147483647 w 102"/>
              <a:gd name="T9" fmla="*/ 2147483647 h 78"/>
              <a:gd name="T10" fmla="*/ 2147483647 w 102"/>
              <a:gd name="T11" fmla="*/ 2147483647 h 78"/>
              <a:gd name="T12" fmla="*/ 2147483647 w 102"/>
              <a:gd name="T13" fmla="*/ 2147483647 h 78"/>
              <a:gd name="T14" fmla="*/ 2147483647 w 102"/>
              <a:gd name="T15" fmla="*/ 2147483647 h 78"/>
              <a:gd name="T16" fmla="*/ 2147483647 w 102"/>
              <a:gd name="T17" fmla="*/ 2147483647 h 78"/>
              <a:gd name="T18" fmla="*/ 2147483647 w 102"/>
              <a:gd name="T19" fmla="*/ 2147483647 h 78"/>
              <a:gd name="T20" fmla="*/ 2147483647 w 102"/>
              <a:gd name="T21" fmla="*/ 2147483647 h 78"/>
              <a:gd name="T22" fmla="*/ 2147483647 w 102"/>
              <a:gd name="T23" fmla="*/ 2147483647 h 78"/>
              <a:gd name="T24" fmla="*/ 2147483647 w 102"/>
              <a:gd name="T25" fmla="*/ 2147483647 h 78"/>
              <a:gd name="T26" fmla="*/ 2147483647 w 102"/>
              <a:gd name="T27" fmla="*/ 2147483647 h 78"/>
              <a:gd name="T28" fmla="*/ 2147483647 w 102"/>
              <a:gd name="T29" fmla="*/ 2147483647 h 78"/>
              <a:gd name="T30" fmla="*/ 2147483647 w 102"/>
              <a:gd name="T31" fmla="*/ 2147483647 h 78"/>
              <a:gd name="T32" fmla="*/ 2147483647 w 102"/>
              <a:gd name="T33" fmla="*/ 2147483647 h 78"/>
              <a:gd name="T34" fmla="*/ 2147483647 w 102"/>
              <a:gd name="T35" fmla="*/ 2147483647 h 78"/>
              <a:gd name="T36" fmla="*/ 2147483647 w 102"/>
              <a:gd name="T37" fmla="*/ 2147483647 h 78"/>
              <a:gd name="T38" fmla="*/ 2147483647 w 102"/>
              <a:gd name="T39" fmla="*/ 2147483647 h 78"/>
              <a:gd name="T40" fmla="*/ 2147483647 w 102"/>
              <a:gd name="T41" fmla="*/ 2147483647 h 78"/>
              <a:gd name="T42" fmla="*/ 2147483647 w 102"/>
              <a:gd name="T43" fmla="*/ 2147483647 h 78"/>
              <a:gd name="T44" fmla="*/ 2147483647 w 102"/>
              <a:gd name="T45" fmla="*/ 2147483647 h 78"/>
              <a:gd name="T46" fmla="*/ 2147483647 w 102"/>
              <a:gd name="T47" fmla="*/ 2147483647 h 78"/>
              <a:gd name="T48" fmla="*/ 2147483647 w 102"/>
              <a:gd name="T49" fmla="*/ 2147483647 h 78"/>
              <a:gd name="T50" fmla="*/ 2147483647 w 102"/>
              <a:gd name="T51" fmla="*/ 2147483647 h 78"/>
              <a:gd name="T52" fmla="*/ 2147483647 w 102"/>
              <a:gd name="T53" fmla="*/ 0 h 78"/>
              <a:gd name="T54" fmla="*/ 2147483647 w 102"/>
              <a:gd name="T55" fmla="*/ 2147483647 h 78"/>
              <a:gd name="T56" fmla="*/ 2147483647 w 102"/>
              <a:gd name="T57" fmla="*/ 2147483647 h 78"/>
              <a:gd name="T58" fmla="*/ 2147483647 w 102"/>
              <a:gd name="T59" fmla="*/ 2147483647 h 78"/>
              <a:gd name="T60" fmla="*/ 2147483647 w 102"/>
              <a:gd name="T61" fmla="*/ 2147483647 h 78"/>
              <a:gd name="T62" fmla="*/ 2147483647 w 102"/>
              <a:gd name="T63" fmla="*/ 2147483647 h 78"/>
              <a:gd name="T64" fmla="*/ 2147483647 w 102"/>
              <a:gd name="T65" fmla="*/ 2147483647 h 78"/>
              <a:gd name="T66" fmla="*/ 2147483647 w 102"/>
              <a:gd name="T67" fmla="*/ 2147483647 h 78"/>
              <a:gd name="T68" fmla="*/ 2147483647 w 102"/>
              <a:gd name="T69" fmla="*/ 2147483647 h 78"/>
              <a:gd name="T70" fmla="*/ 2147483647 w 102"/>
              <a:gd name="T71" fmla="*/ 2147483647 h 78"/>
              <a:gd name="T72" fmla="*/ 2147483647 w 102"/>
              <a:gd name="T73" fmla="*/ 2147483647 h 78"/>
              <a:gd name="T74" fmla="*/ 2147483647 w 102"/>
              <a:gd name="T75" fmla="*/ 2147483647 h 78"/>
              <a:gd name="T76" fmla="*/ 2147483647 w 102"/>
              <a:gd name="T77" fmla="*/ 2147483647 h 78"/>
              <a:gd name="T78" fmla="*/ 2147483647 w 102"/>
              <a:gd name="T79" fmla="*/ 2147483647 h 78"/>
              <a:gd name="T80" fmla="*/ 2147483647 w 102"/>
              <a:gd name="T81" fmla="*/ 2147483647 h 78"/>
              <a:gd name="T82" fmla="*/ 2147483647 w 102"/>
              <a:gd name="T83" fmla="*/ 2147483647 h 78"/>
              <a:gd name="T84" fmla="*/ 2147483647 w 102"/>
              <a:gd name="T85" fmla="*/ 2147483647 h 78"/>
              <a:gd name="T86" fmla="*/ 2147483647 w 102"/>
              <a:gd name="T87" fmla="*/ 2147483647 h 78"/>
              <a:gd name="T88" fmla="*/ 2147483647 w 102"/>
              <a:gd name="T89" fmla="*/ 2147483647 h 7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2"/>
              <a:gd name="T136" fmla="*/ 0 h 78"/>
              <a:gd name="T137" fmla="*/ 102 w 102"/>
              <a:gd name="T138" fmla="*/ 78 h 7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2" h="78">
                <a:moveTo>
                  <a:pt x="66" y="64"/>
                </a:moveTo>
                <a:lnTo>
                  <a:pt x="77" y="68"/>
                </a:lnTo>
                <a:lnTo>
                  <a:pt x="78" y="70"/>
                </a:lnTo>
                <a:lnTo>
                  <a:pt x="77" y="71"/>
                </a:lnTo>
                <a:lnTo>
                  <a:pt x="77" y="72"/>
                </a:lnTo>
                <a:lnTo>
                  <a:pt x="76" y="73"/>
                </a:lnTo>
                <a:lnTo>
                  <a:pt x="76" y="75"/>
                </a:lnTo>
                <a:lnTo>
                  <a:pt x="75" y="75"/>
                </a:lnTo>
                <a:lnTo>
                  <a:pt x="74" y="77"/>
                </a:lnTo>
                <a:lnTo>
                  <a:pt x="74" y="78"/>
                </a:lnTo>
                <a:lnTo>
                  <a:pt x="75" y="78"/>
                </a:lnTo>
                <a:lnTo>
                  <a:pt x="75" y="77"/>
                </a:lnTo>
                <a:lnTo>
                  <a:pt x="77" y="76"/>
                </a:lnTo>
                <a:lnTo>
                  <a:pt x="78" y="76"/>
                </a:lnTo>
                <a:lnTo>
                  <a:pt x="81" y="76"/>
                </a:lnTo>
                <a:lnTo>
                  <a:pt x="81" y="75"/>
                </a:lnTo>
                <a:lnTo>
                  <a:pt x="84" y="75"/>
                </a:lnTo>
                <a:lnTo>
                  <a:pt x="86" y="74"/>
                </a:lnTo>
                <a:lnTo>
                  <a:pt x="87" y="73"/>
                </a:lnTo>
                <a:lnTo>
                  <a:pt x="88" y="72"/>
                </a:lnTo>
                <a:lnTo>
                  <a:pt x="94" y="67"/>
                </a:lnTo>
                <a:lnTo>
                  <a:pt x="96" y="66"/>
                </a:lnTo>
                <a:lnTo>
                  <a:pt x="97" y="65"/>
                </a:lnTo>
                <a:lnTo>
                  <a:pt x="98" y="65"/>
                </a:lnTo>
                <a:lnTo>
                  <a:pt x="99" y="64"/>
                </a:lnTo>
                <a:lnTo>
                  <a:pt x="100" y="63"/>
                </a:lnTo>
                <a:lnTo>
                  <a:pt x="101" y="63"/>
                </a:lnTo>
                <a:lnTo>
                  <a:pt x="102" y="61"/>
                </a:lnTo>
                <a:lnTo>
                  <a:pt x="100" y="62"/>
                </a:lnTo>
                <a:lnTo>
                  <a:pt x="99" y="62"/>
                </a:lnTo>
                <a:lnTo>
                  <a:pt x="97" y="63"/>
                </a:lnTo>
                <a:lnTo>
                  <a:pt x="97" y="64"/>
                </a:lnTo>
                <a:lnTo>
                  <a:pt x="96" y="65"/>
                </a:lnTo>
                <a:lnTo>
                  <a:pt x="95" y="66"/>
                </a:lnTo>
                <a:lnTo>
                  <a:pt x="94" y="65"/>
                </a:lnTo>
                <a:lnTo>
                  <a:pt x="95" y="64"/>
                </a:lnTo>
                <a:lnTo>
                  <a:pt x="96" y="63"/>
                </a:lnTo>
                <a:lnTo>
                  <a:pt x="97" y="61"/>
                </a:lnTo>
                <a:lnTo>
                  <a:pt x="97" y="60"/>
                </a:lnTo>
                <a:lnTo>
                  <a:pt x="96" y="61"/>
                </a:lnTo>
                <a:lnTo>
                  <a:pt x="95" y="62"/>
                </a:lnTo>
                <a:lnTo>
                  <a:pt x="94" y="63"/>
                </a:lnTo>
                <a:lnTo>
                  <a:pt x="91" y="65"/>
                </a:lnTo>
                <a:lnTo>
                  <a:pt x="86" y="67"/>
                </a:lnTo>
                <a:lnTo>
                  <a:pt x="83" y="69"/>
                </a:lnTo>
                <a:lnTo>
                  <a:pt x="81" y="70"/>
                </a:lnTo>
                <a:lnTo>
                  <a:pt x="80" y="72"/>
                </a:lnTo>
                <a:lnTo>
                  <a:pt x="79" y="71"/>
                </a:lnTo>
                <a:lnTo>
                  <a:pt x="79" y="70"/>
                </a:lnTo>
                <a:lnTo>
                  <a:pt x="79" y="68"/>
                </a:lnTo>
                <a:lnTo>
                  <a:pt x="81" y="67"/>
                </a:lnTo>
                <a:lnTo>
                  <a:pt x="79" y="66"/>
                </a:lnTo>
                <a:lnTo>
                  <a:pt x="81" y="64"/>
                </a:lnTo>
                <a:lnTo>
                  <a:pt x="81" y="63"/>
                </a:lnTo>
                <a:lnTo>
                  <a:pt x="81" y="62"/>
                </a:lnTo>
                <a:lnTo>
                  <a:pt x="79" y="49"/>
                </a:lnTo>
                <a:lnTo>
                  <a:pt x="78" y="49"/>
                </a:lnTo>
                <a:lnTo>
                  <a:pt x="78" y="37"/>
                </a:lnTo>
                <a:lnTo>
                  <a:pt x="77" y="34"/>
                </a:lnTo>
                <a:lnTo>
                  <a:pt x="76" y="32"/>
                </a:lnTo>
                <a:lnTo>
                  <a:pt x="76" y="29"/>
                </a:lnTo>
                <a:lnTo>
                  <a:pt x="75" y="25"/>
                </a:lnTo>
                <a:lnTo>
                  <a:pt x="74" y="23"/>
                </a:lnTo>
                <a:lnTo>
                  <a:pt x="73" y="23"/>
                </a:lnTo>
                <a:lnTo>
                  <a:pt x="74" y="24"/>
                </a:lnTo>
                <a:lnTo>
                  <a:pt x="73" y="24"/>
                </a:lnTo>
                <a:lnTo>
                  <a:pt x="73" y="23"/>
                </a:lnTo>
                <a:lnTo>
                  <a:pt x="73" y="21"/>
                </a:lnTo>
                <a:lnTo>
                  <a:pt x="71" y="16"/>
                </a:lnTo>
                <a:lnTo>
                  <a:pt x="71" y="14"/>
                </a:lnTo>
                <a:lnTo>
                  <a:pt x="72" y="12"/>
                </a:lnTo>
                <a:lnTo>
                  <a:pt x="71" y="9"/>
                </a:lnTo>
                <a:lnTo>
                  <a:pt x="69" y="4"/>
                </a:lnTo>
                <a:lnTo>
                  <a:pt x="69" y="3"/>
                </a:lnTo>
                <a:lnTo>
                  <a:pt x="68" y="3"/>
                </a:lnTo>
                <a:lnTo>
                  <a:pt x="69" y="2"/>
                </a:lnTo>
                <a:lnTo>
                  <a:pt x="68" y="0"/>
                </a:lnTo>
                <a:lnTo>
                  <a:pt x="52" y="4"/>
                </a:lnTo>
                <a:lnTo>
                  <a:pt x="51" y="4"/>
                </a:lnTo>
                <a:lnTo>
                  <a:pt x="50" y="5"/>
                </a:lnTo>
                <a:lnTo>
                  <a:pt x="46" y="9"/>
                </a:lnTo>
                <a:lnTo>
                  <a:pt x="42" y="14"/>
                </a:lnTo>
                <a:lnTo>
                  <a:pt x="41" y="15"/>
                </a:lnTo>
                <a:lnTo>
                  <a:pt x="42" y="16"/>
                </a:lnTo>
                <a:lnTo>
                  <a:pt x="41" y="18"/>
                </a:lnTo>
                <a:lnTo>
                  <a:pt x="40" y="19"/>
                </a:lnTo>
                <a:lnTo>
                  <a:pt x="36" y="22"/>
                </a:lnTo>
                <a:lnTo>
                  <a:pt x="36" y="23"/>
                </a:lnTo>
                <a:lnTo>
                  <a:pt x="36" y="25"/>
                </a:lnTo>
                <a:lnTo>
                  <a:pt x="37" y="25"/>
                </a:lnTo>
                <a:lnTo>
                  <a:pt x="38" y="25"/>
                </a:lnTo>
                <a:lnTo>
                  <a:pt x="39" y="26"/>
                </a:lnTo>
                <a:lnTo>
                  <a:pt x="38" y="27"/>
                </a:lnTo>
                <a:lnTo>
                  <a:pt x="38" y="29"/>
                </a:lnTo>
                <a:lnTo>
                  <a:pt x="39" y="30"/>
                </a:lnTo>
                <a:lnTo>
                  <a:pt x="39" y="32"/>
                </a:lnTo>
                <a:lnTo>
                  <a:pt x="36" y="34"/>
                </a:lnTo>
                <a:lnTo>
                  <a:pt x="33" y="38"/>
                </a:lnTo>
                <a:lnTo>
                  <a:pt x="30" y="39"/>
                </a:lnTo>
                <a:lnTo>
                  <a:pt x="23" y="40"/>
                </a:lnTo>
                <a:lnTo>
                  <a:pt x="21" y="39"/>
                </a:lnTo>
                <a:lnTo>
                  <a:pt x="19" y="39"/>
                </a:lnTo>
                <a:lnTo>
                  <a:pt x="16" y="39"/>
                </a:lnTo>
                <a:lnTo>
                  <a:pt x="13" y="40"/>
                </a:lnTo>
                <a:lnTo>
                  <a:pt x="9" y="42"/>
                </a:lnTo>
                <a:lnTo>
                  <a:pt x="7" y="43"/>
                </a:lnTo>
                <a:lnTo>
                  <a:pt x="6" y="45"/>
                </a:lnTo>
                <a:lnTo>
                  <a:pt x="6" y="46"/>
                </a:lnTo>
                <a:lnTo>
                  <a:pt x="9" y="50"/>
                </a:lnTo>
                <a:lnTo>
                  <a:pt x="10" y="51"/>
                </a:lnTo>
                <a:lnTo>
                  <a:pt x="9" y="52"/>
                </a:lnTo>
                <a:lnTo>
                  <a:pt x="8" y="53"/>
                </a:lnTo>
                <a:lnTo>
                  <a:pt x="7" y="55"/>
                </a:lnTo>
                <a:lnTo>
                  <a:pt x="2" y="60"/>
                </a:lnTo>
                <a:lnTo>
                  <a:pt x="0" y="62"/>
                </a:lnTo>
                <a:lnTo>
                  <a:pt x="1" y="66"/>
                </a:lnTo>
                <a:lnTo>
                  <a:pt x="56" y="55"/>
                </a:lnTo>
                <a:lnTo>
                  <a:pt x="57" y="56"/>
                </a:lnTo>
                <a:lnTo>
                  <a:pt x="57" y="57"/>
                </a:lnTo>
                <a:lnTo>
                  <a:pt x="58" y="57"/>
                </a:lnTo>
                <a:lnTo>
                  <a:pt x="58" y="58"/>
                </a:lnTo>
                <a:lnTo>
                  <a:pt x="59" y="58"/>
                </a:lnTo>
                <a:lnTo>
                  <a:pt x="61" y="61"/>
                </a:lnTo>
                <a:lnTo>
                  <a:pt x="61" y="62"/>
                </a:lnTo>
                <a:lnTo>
                  <a:pt x="62" y="63"/>
                </a:lnTo>
                <a:lnTo>
                  <a:pt x="65" y="64"/>
                </a:lnTo>
                <a:lnTo>
                  <a:pt x="66" y="64"/>
                </a:lnTo>
                <a:close/>
              </a:path>
            </a:pathLst>
          </a:custGeom>
          <a:solidFill>
            <a:srgbClr val="0000A0"/>
          </a:solidFill>
          <a:ln w="12700" cmpd="sng">
            <a:solidFill>
              <a:schemeClr val="tx1"/>
            </a:solidFill>
            <a:prstDash val="solid"/>
            <a:round/>
            <a:headEnd/>
            <a:tailEnd/>
          </a:ln>
        </p:spPr>
        <p:txBody>
          <a:bodyPr/>
          <a:lstStyle/>
          <a:p>
            <a:endParaRPr lang="en-US"/>
          </a:p>
        </p:txBody>
      </p:sp>
      <p:sp>
        <p:nvSpPr>
          <p:cNvPr id="33806" name="Freeform 27"/>
          <p:cNvSpPr>
            <a:spLocks/>
          </p:cNvSpPr>
          <p:nvPr/>
        </p:nvSpPr>
        <p:spPr bwMode="auto">
          <a:xfrm>
            <a:off x="6661150" y="2266950"/>
            <a:ext cx="166688" cy="325438"/>
          </a:xfrm>
          <a:custGeom>
            <a:avLst/>
            <a:gdLst>
              <a:gd name="T0" fmla="*/ 0 w 23"/>
              <a:gd name="T1" fmla="*/ 2147483647 h 42"/>
              <a:gd name="T2" fmla="*/ 2147483647 w 23"/>
              <a:gd name="T3" fmla="*/ 2147483647 h 42"/>
              <a:gd name="T4" fmla="*/ 0 w 23"/>
              <a:gd name="T5" fmla="*/ 2147483647 h 42"/>
              <a:gd name="T6" fmla="*/ 2147483647 w 23"/>
              <a:gd name="T7" fmla="*/ 2147483647 h 42"/>
              <a:gd name="T8" fmla="*/ 2147483647 w 23"/>
              <a:gd name="T9" fmla="*/ 2147483647 h 42"/>
              <a:gd name="T10" fmla="*/ 2147483647 w 23"/>
              <a:gd name="T11" fmla="*/ 2147483647 h 42"/>
              <a:gd name="T12" fmla="*/ 2147483647 w 23"/>
              <a:gd name="T13" fmla="*/ 2147483647 h 42"/>
              <a:gd name="T14" fmla="*/ 2147483647 w 23"/>
              <a:gd name="T15" fmla="*/ 2147483647 h 42"/>
              <a:gd name="T16" fmla="*/ 2147483647 w 23"/>
              <a:gd name="T17" fmla="*/ 2147483647 h 42"/>
              <a:gd name="T18" fmla="*/ 2147483647 w 23"/>
              <a:gd name="T19" fmla="*/ 2147483647 h 42"/>
              <a:gd name="T20" fmla="*/ 2147483647 w 23"/>
              <a:gd name="T21" fmla="*/ 2147483647 h 42"/>
              <a:gd name="T22" fmla="*/ 2147483647 w 23"/>
              <a:gd name="T23" fmla="*/ 2147483647 h 42"/>
              <a:gd name="T24" fmla="*/ 2147483647 w 23"/>
              <a:gd name="T25" fmla="*/ 2147483647 h 42"/>
              <a:gd name="T26" fmla="*/ 2147483647 w 23"/>
              <a:gd name="T27" fmla="*/ 2147483647 h 42"/>
              <a:gd name="T28" fmla="*/ 2147483647 w 23"/>
              <a:gd name="T29" fmla="*/ 2147483647 h 42"/>
              <a:gd name="T30" fmla="*/ 2147483647 w 23"/>
              <a:gd name="T31" fmla="*/ 2147483647 h 42"/>
              <a:gd name="T32" fmla="*/ 2147483647 w 23"/>
              <a:gd name="T33" fmla="*/ 2147483647 h 42"/>
              <a:gd name="T34" fmla="*/ 2147483647 w 23"/>
              <a:gd name="T35" fmla="*/ 2147483647 h 42"/>
              <a:gd name="T36" fmla="*/ 2147483647 w 23"/>
              <a:gd name="T37" fmla="*/ 2147483647 h 42"/>
              <a:gd name="T38" fmla="*/ 2147483647 w 23"/>
              <a:gd name="T39" fmla="*/ 2147483647 h 42"/>
              <a:gd name="T40" fmla="*/ 2147483647 w 23"/>
              <a:gd name="T41" fmla="*/ 2147483647 h 42"/>
              <a:gd name="T42" fmla="*/ 2147483647 w 23"/>
              <a:gd name="T43" fmla="*/ 2147483647 h 42"/>
              <a:gd name="T44" fmla="*/ 2147483647 w 23"/>
              <a:gd name="T45" fmla="*/ 2147483647 h 42"/>
              <a:gd name="T46" fmla="*/ 2147483647 w 23"/>
              <a:gd name="T47" fmla="*/ 2147483647 h 42"/>
              <a:gd name="T48" fmla="*/ 2147483647 w 23"/>
              <a:gd name="T49" fmla="*/ 2147483647 h 42"/>
              <a:gd name="T50" fmla="*/ 2147483647 w 23"/>
              <a:gd name="T51" fmla="*/ 2147483647 h 42"/>
              <a:gd name="T52" fmla="*/ 2147483647 w 23"/>
              <a:gd name="T53" fmla="*/ 2147483647 h 42"/>
              <a:gd name="T54" fmla="*/ 2147483647 w 23"/>
              <a:gd name="T55" fmla="*/ 2147483647 h 42"/>
              <a:gd name="T56" fmla="*/ 2147483647 w 23"/>
              <a:gd name="T57" fmla="*/ 2147483647 h 42"/>
              <a:gd name="T58" fmla="*/ 2147483647 w 23"/>
              <a:gd name="T59" fmla="*/ 2147483647 h 42"/>
              <a:gd name="T60" fmla="*/ 2147483647 w 23"/>
              <a:gd name="T61" fmla="*/ 2147483647 h 42"/>
              <a:gd name="T62" fmla="*/ 2147483647 w 23"/>
              <a:gd name="T63" fmla="*/ 2147483647 h 42"/>
              <a:gd name="T64" fmla="*/ 2147483647 w 23"/>
              <a:gd name="T65" fmla="*/ 2147483647 h 42"/>
              <a:gd name="T66" fmla="*/ 2147483647 w 23"/>
              <a:gd name="T67" fmla="*/ 2147483647 h 42"/>
              <a:gd name="T68" fmla="*/ 2147483647 w 23"/>
              <a:gd name="T69" fmla="*/ 2147483647 h 42"/>
              <a:gd name="T70" fmla="*/ 2147483647 w 23"/>
              <a:gd name="T71" fmla="*/ 2147483647 h 42"/>
              <a:gd name="T72" fmla="*/ 2147483647 w 23"/>
              <a:gd name="T73" fmla="*/ 2147483647 h 42"/>
              <a:gd name="T74" fmla="*/ 2147483647 w 23"/>
              <a:gd name="T75" fmla="*/ 2147483647 h 42"/>
              <a:gd name="T76" fmla="*/ 2147483647 w 23"/>
              <a:gd name="T77" fmla="*/ 2147483647 h 42"/>
              <a:gd name="T78" fmla="*/ 2147483647 w 23"/>
              <a:gd name="T79" fmla="*/ 2147483647 h 42"/>
              <a:gd name="T80" fmla="*/ 2147483647 w 23"/>
              <a:gd name="T81" fmla="*/ 0 h 42"/>
              <a:gd name="T82" fmla="*/ 0 w 23"/>
              <a:gd name="T83" fmla="*/ 2147483647 h 42"/>
              <a:gd name="T84" fmla="*/ 0 w 23"/>
              <a:gd name="T85" fmla="*/ 2147483647 h 4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3"/>
              <a:gd name="T130" fmla="*/ 0 h 42"/>
              <a:gd name="T131" fmla="*/ 23 w 23"/>
              <a:gd name="T132" fmla="*/ 42 h 4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3" h="42">
                <a:moveTo>
                  <a:pt x="0" y="5"/>
                </a:moveTo>
                <a:lnTo>
                  <a:pt x="1" y="7"/>
                </a:lnTo>
                <a:lnTo>
                  <a:pt x="0" y="8"/>
                </a:lnTo>
                <a:lnTo>
                  <a:pt x="1" y="8"/>
                </a:lnTo>
                <a:lnTo>
                  <a:pt x="1" y="9"/>
                </a:lnTo>
                <a:lnTo>
                  <a:pt x="3" y="14"/>
                </a:lnTo>
                <a:lnTo>
                  <a:pt x="4" y="17"/>
                </a:lnTo>
                <a:lnTo>
                  <a:pt x="3" y="19"/>
                </a:lnTo>
                <a:lnTo>
                  <a:pt x="3" y="21"/>
                </a:lnTo>
                <a:lnTo>
                  <a:pt x="5" y="26"/>
                </a:lnTo>
                <a:lnTo>
                  <a:pt x="5" y="28"/>
                </a:lnTo>
                <a:lnTo>
                  <a:pt x="5" y="29"/>
                </a:lnTo>
                <a:lnTo>
                  <a:pt x="6" y="29"/>
                </a:lnTo>
                <a:lnTo>
                  <a:pt x="5" y="28"/>
                </a:lnTo>
                <a:lnTo>
                  <a:pt x="6" y="28"/>
                </a:lnTo>
                <a:lnTo>
                  <a:pt x="7" y="30"/>
                </a:lnTo>
                <a:lnTo>
                  <a:pt x="8" y="34"/>
                </a:lnTo>
                <a:lnTo>
                  <a:pt x="8" y="37"/>
                </a:lnTo>
                <a:lnTo>
                  <a:pt x="9" y="39"/>
                </a:lnTo>
                <a:lnTo>
                  <a:pt x="10" y="42"/>
                </a:lnTo>
                <a:lnTo>
                  <a:pt x="20" y="40"/>
                </a:lnTo>
                <a:lnTo>
                  <a:pt x="19" y="39"/>
                </a:lnTo>
                <a:lnTo>
                  <a:pt x="18" y="38"/>
                </a:lnTo>
                <a:lnTo>
                  <a:pt x="18" y="37"/>
                </a:lnTo>
                <a:lnTo>
                  <a:pt x="19" y="36"/>
                </a:lnTo>
                <a:lnTo>
                  <a:pt x="18" y="34"/>
                </a:lnTo>
                <a:lnTo>
                  <a:pt x="18" y="27"/>
                </a:lnTo>
                <a:lnTo>
                  <a:pt x="18" y="25"/>
                </a:lnTo>
                <a:lnTo>
                  <a:pt x="19" y="21"/>
                </a:lnTo>
                <a:lnTo>
                  <a:pt x="19" y="19"/>
                </a:lnTo>
                <a:lnTo>
                  <a:pt x="19" y="17"/>
                </a:lnTo>
                <a:lnTo>
                  <a:pt x="19" y="15"/>
                </a:lnTo>
                <a:lnTo>
                  <a:pt x="19" y="14"/>
                </a:lnTo>
                <a:lnTo>
                  <a:pt x="19" y="13"/>
                </a:lnTo>
                <a:lnTo>
                  <a:pt x="22" y="11"/>
                </a:lnTo>
                <a:lnTo>
                  <a:pt x="23" y="7"/>
                </a:lnTo>
                <a:lnTo>
                  <a:pt x="22" y="5"/>
                </a:lnTo>
                <a:lnTo>
                  <a:pt x="22" y="3"/>
                </a:lnTo>
                <a:lnTo>
                  <a:pt x="22" y="2"/>
                </a:lnTo>
                <a:lnTo>
                  <a:pt x="21" y="0"/>
                </a:lnTo>
                <a:lnTo>
                  <a:pt x="0" y="5"/>
                </a:lnTo>
                <a:close/>
              </a:path>
            </a:pathLst>
          </a:custGeom>
          <a:solidFill>
            <a:srgbClr val="0000A0"/>
          </a:solidFill>
          <a:ln w="12700" cmpd="sng">
            <a:solidFill>
              <a:schemeClr val="tx1"/>
            </a:solidFill>
            <a:prstDash val="solid"/>
            <a:round/>
            <a:headEnd/>
            <a:tailEnd/>
          </a:ln>
        </p:spPr>
        <p:txBody>
          <a:bodyPr/>
          <a:lstStyle/>
          <a:p>
            <a:endParaRPr lang="en-US"/>
          </a:p>
        </p:txBody>
      </p:sp>
      <p:sp>
        <p:nvSpPr>
          <p:cNvPr id="33807" name="Freeform 44"/>
          <p:cNvSpPr>
            <a:spLocks/>
          </p:cNvSpPr>
          <p:nvPr/>
        </p:nvSpPr>
        <p:spPr bwMode="auto">
          <a:xfrm>
            <a:off x="2957513" y="2794000"/>
            <a:ext cx="550862" cy="727075"/>
          </a:xfrm>
          <a:custGeom>
            <a:avLst/>
            <a:gdLst>
              <a:gd name="T0" fmla="*/ 2147483647 w 76"/>
              <a:gd name="T1" fmla="*/ 2147483647 h 94"/>
              <a:gd name="T2" fmla="*/ 2147483647 w 76"/>
              <a:gd name="T3" fmla="*/ 2147483647 h 94"/>
              <a:gd name="T4" fmla="*/ 2147483647 w 76"/>
              <a:gd name="T5" fmla="*/ 2147483647 h 94"/>
              <a:gd name="T6" fmla="*/ 2147483647 w 76"/>
              <a:gd name="T7" fmla="*/ 2147483647 h 94"/>
              <a:gd name="T8" fmla="*/ 2147483647 w 76"/>
              <a:gd name="T9" fmla="*/ 0 h 94"/>
              <a:gd name="T10" fmla="*/ 0 w 76"/>
              <a:gd name="T11" fmla="*/ 2147483647 h 94"/>
              <a:gd name="T12" fmla="*/ 0 w 76"/>
              <a:gd name="T13" fmla="*/ 2147483647 h 94"/>
              <a:gd name="T14" fmla="*/ 2147483647 w 76"/>
              <a:gd name="T15" fmla="*/ 2147483647 h 94"/>
              <a:gd name="T16" fmla="*/ 2147483647 w 76"/>
              <a:gd name="T17" fmla="*/ 2147483647 h 9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6"/>
              <a:gd name="T28" fmla="*/ 0 h 94"/>
              <a:gd name="T29" fmla="*/ 76 w 76"/>
              <a:gd name="T30" fmla="*/ 94 h 9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6" h="94">
                <a:moveTo>
                  <a:pt x="66" y="94"/>
                </a:moveTo>
                <a:lnTo>
                  <a:pt x="76" y="27"/>
                </a:lnTo>
                <a:lnTo>
                  <a:pt x="51" y="23"/>
                </a:lnTo>
                <a:lnTo>
                  <a:pt x="53" y="6"/>
                </a:lnTo>
                <a:lnTo>
                  <a:pt x="16" y="0"/>
                </a:lnTo>
                <a:lnTo>
                  <a:pt x="0" y="84"/>
                </a:lnTo>
                <a:lnTo>
                  <a:pt x="66" y="94"/>
                </a:lnTo>
                <a:close/>
              </a:path>
            </a:pathLst>
          </a:custGeom>
          <a:solidFill>
            <a:srgbClr val="0000A0"/>
          </a:solidFill>
          <a:ln w="12700" cmpd="sng">
            <a:solidFill>
              <a:schemeClr val="tx1"/>
            </a:solidFill>
            <a:prstDash val="solid"/>
            <a:round/>
            <a:headEnd/>
            <a:tailEnd/>
          </a:ln>
        </p:spPr>
        <p:txBody>
          <a:bodyPr/>
          <a:lstStyle/>
          <a:p>
            <a:endParaRPr lang="en-US"/>
          </a:p>
        </p:txBody>
      </p:sp>
      <p:sp>
        <p:nvSpPr>
          <p:cNvPr id="33808" name="Freeform 45"/>
          <p:cNvSpPr>
            <a:spLocks/>
          </p:cNvSpPr>
          <p:nvPr/>
        </p:nvSpPr>
        <p:spPr bwMode="auto">
          <a:xfrm>
            <a:off x="2343150" y="1709738"/>
            <a:ext cx="649288" cy="511175"/>
          </a:xfrm>
          <a:custGeom>
            <a:avLst/>
            <a:gdLst>
              <a:gd name="T0" fmla="*/ 2147483647 w 90"/>
              <a:gd name="T1" fmla="*/ 2147483647 h 66"/>
              <a:gd name="T2" fmla="*/ 0 w 90"/>
              <a:gd name="T3" fmla="*/ 2147483647 h 66"/>
              <a:gd name="T4" fmla="*/ 2147483647 w 90"/>
              <a:gd name="T5" fmla="*/ 2147483647 h 66"/>
              <a:gd name="T6" fmla="*/ 2147483647 w 90"/>
              <a:gd name="T7" fmla="*/ 2147483647 h 66"/>
              <a:gd name="T8" fmla="*/ 2147483647 w 90"/>
              <a:gd name="T9" fmla="*/ 2147483647 h 66"/>
              <a:gd name="T10" fmla="*/ 2147483647 w 90"/>
              <a:gd name="T11" fmla="*/ 2147483647 h 66"/>
              <a:gd name="T12" fmla="*/ 2147483647 w 90"/>
              <a:gd name="T13" fmla="*/ 2147483647 h 66"/>
              <a:gd name="T14" fmla="*/ 2147483647 w 90"/>
              <a:gd name="T15" fmla="*/ 2147483647 h 66"/>
              <a:gd name="T16" fmla="*/ 2147483647 w 90"/>
              <a:gd name="T17" fmla="*/ 2147483647 h 66"/>
              <a:gd name="T18" fmla="*/ 2147483647 w 90"/>
              <a:gd name="T19" fmla="*/ 2147483647 h 66"/>
              <a:gd name="T20" fmla="*/ 2147483647 w 90"/>
              <a:gd name="T21" fmla="*/ 2147483647 h 66"/>
              <a:gd name="T22" fmla="*/ 2147483647 w 90"/>
              <a:gd name="T23" fmla="*/ 2147483647 h 66"/>
              <a:gd name="T24" fmla="*/ 2147483647 w 90"/>
              <a:gd name="T25" fmla="*/ 2147483647 h 66"/>
              <a:gd name="T26" fmla="*/ 2147483647 w 90"/>
              <a:gd name="T27" fmla="*/ 2147483647 h 66"/>
              <a:gd name="T28" fmla="*/ 2147483647 w 90"/>
              <a:gd name="T29" fmla="*/ 2147483647 h 66"/>
              <a:gd name="T30" fmla="*/ 2147483647 w 90"/>
              <a:gd name="T31" fmla="*/ 2147483647 h 66"/>
              <a:gd name="T32" fmla="*/ 2147483647 w 90"/>
              <a:gd name="T33" fmla="*/ 2147483647 h 66"/>
              <a:gd name="T34" fmla="*/ 2147483647 w 90"/>
              <a:gd name="T35" fmla="*/ 2147483647 h 66"/>
              <a:gd name="T36" fmla="*/ 2147483647 w 90"/>
              <a:gd name="T37" fmla="*/ 2147483647 h 66"/>
              <a:gd name="T38" fmla="*/ 2147483647 w 90"/>
              <a:gd name="T39" fmla="*/ 2147483647 h 66"/>
              <a:gd name="T40" fmla="*/ 2147483647 w 90"/>
              <a:gd name="T41" fmla="*/ 2147483647 h 66"/>
              <a:gd name="T42" fmla="*/ 2147483647 w 90"/>
              <a:gd name="T43" fmla="*/ 2147483647 h 66"/>
              <a:gd name="T44" fmla="*/ 2147483647 w 90"/>
              <a:gd name="T45" fmla="*/ 2147483647 h 66"/>
              <a:gd name="T46" fmla="*/ 2147483647 w 90"/>
              <a:gd name="T47" fmla="*/ 2147483647 h 66"/>
              <a:gd name="T48" fmla="*/ 2147483647 w 90"/>
              <a:gd name="T49" fmla="*/ 2147483647 h 66"/>
              <a:gd name="T50" fmla="*/ 2147483647 w 90"/>
              <a:gd name="T51" fmla="*/ 2147483647 h 66"/>
              <a:gd name="T52" fmla="*/ 2147483647 w 90"/>
              <a:gd name="T53" fmla="*/ 2147483647 h 66"/>
              <a:gd name="T54" fmla="*/ 2147483647 w 90"/>
              <a:gd name="T55" fmla="*/ 2147483647 h 66"/>
              <a:gd name="T56" fmla="*/ 2147483647 w 90"/>
              <a:gd name="T57" fmla="*/ 2147483647 h 66"/>
              <a:gd name="T58" fmla="*/ 2147483647 w 90"/>
              <a:gd name="T59" fmla="*/ 2147483647 h 66"/>
              <a:gd name="T60" fmla="*/ 2147483647 w 90"/>
              <a:gd name="T61" fmla="*/ 2147483647 h 66"/>
              <a:gd name="T62" fmla="*/ 2147483647 w 90"/>
              <a:gd name="T63" fmla="*/ 2147483647 h 66"/>
              <a:gd name="T64" fmla="*/ 2147483647 w 90"/>
              <a:gd name="T65" fmla="*/ 2147483647 h 66"/>
              <a:gd name="T66" fmla="*/ 2147483647 w 90"/>
              <a:gd name="T67" fmla="*/ 2147483647 h 66"/>
              <a:gd name="T68" fmla="*/ 2147483647 w 90"/>
              <a:gd name="T69" fmla="*/ 2147483647 h 66"/>
              <a:gd name="T70" fmla="*/ 2147483647 w 90"/>
              <a:gd name="T71" fmla="*/ 2147483647 h 66"/>
              <a:gd name="T72" fmla="*/ 2147483647 w 90"/>
              <a:gd name="T73" fmla="*/ 0 h 66"/>
              <a:gd name="T74" fmla="*/ 2147483647 w 90"/>
              <a:gd name="T75" fmla="*/ 2147483647 h 66"/>
              <a:gd name="T76" fmla="*/ 2147483647 w 90"/>
              <a:gd name="T77" fmla="*/ 2147483647 h 66"/>
              <a:gd name="T78" fmla="*/ 2147483647 w 90"/>
              <a:gd name="T79" fmla="*/ 2147483647 h 66"/>
              <a:gd name="T80" fmla="*/ 2147483647 w 90"/>
              <a:gd name="T81" fmla="*/ 2147483647 h 66"/>
              <a:gd name="T82" fmla="*/ 2147483647 w 90"/>
              <a:gd name="T83" fmla="*/ 2147483647 h 66"/>
              <a:gd name="T84" fmla="*/ 2147483647 w 90"/>
              <a:gd name="T85" fmla="*/ 2147483647 h 66"/>
              <a:gd name="T86" fmla="*/ 2147483647 w 90"/>
              <a:gd name="T87" fmla="*/ 2147483647 h 66"/>
              <a:gd name="T88" fmla="*/ 2147483647 w 90"/>
              <a:gd name="T89" fmla="*/ 2147483647 h 66"/>
              <a:gd name="T90" fmla="*/ 2147483647 w 90"/>
              <a:gd name="T91" fmla="*/ 2147483647 h 66"/>
              <a:gd name="T92" fmla="*/ 2147483647 w 90"/>
              <a:gd name="T93" fmla="*/ 2147483647 h 66"/>
              <a:gd name="T94" fmla="*/ 2147483647 w 90"/>
              <a:gd name="T95" fmla="*/ 2147483647 h 66"/>
              <a:gd name="T96" fmla="*/ 2147483647 w 90"/>
              <a:gd name="T97" fmla="*/ 2147483647 h 66"/>
              <a:gd name="T98" fmla="*/ 2147483647 w 90"/>
              <a:gd name="T99" fmla="*/ 2147483647 h 66"/>
              <a:gd name="T100" fmla="*/ 2147483647 w 90"/>
              <a:gd name="T101" fmla="*/ 2147483647 h 66"/>
              <a:gd name="T102" fmla="*/ 2147483647 w 90"/>
              <a:gd name="T103" fmla="*/ 2147483647 h 66"/>
              <a:gd name="T104" fmla="*/ 2147483647 w 90"/>
              <a:gd name="T105" fmla="*/ 2147483647 h 66"/>
              <a:gd name="T106" fmla="*/ 2147483647 w 90"/>
              <a:gd name="T107" fmla="*/ 2147483647 h 66"/>
              <a:gd name="T108" fmla="*/ 2147483647 w 90"/>
              <a:gd name="T109" fmla="*/ 2147483647 h 66"/>
              <a:gd name="T110" fmla="*/ 2147483647 w 90"/>
              <a:gd name="T111" fmla="*/ 2147483647 h 66"/>
              <a:gd name="T112" fmla="*/ 2147483647 w 90"/>
              <a:gd name="T113" fmla="*/ 2147483647 h 66"/>
              <a:gd name="T114" fmla="*/ 2147483647 w 90"/>
              <a:gd name="T115" fmla="*/ 2147483647 h 66"/>
              <a:gd name="T116" fmla="*/ 2147483647 w 90"/>
              <a:gd name="T117" fmla="*/ 2147483647 h 66"/>
              <a:gd name="T118" fmla="*/ 2147483647 w 90"/>
              <a:gd name="T119" fmla="*/ 2147483647 h 66"/>
              <a:gd name="T120" fmla="*/ 2147483647 w 90"/>
              <a:gd name="T121" fmla="*/ 2147483647 h 6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0"/>
              <a:gd name="T184" fmla="*/ 0 h 66"/>
              <a:gd name="T185" fmla="*/ 90 w 90"/>
              <a:gd name="T186" fmla="*/ 66 h 6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0" h="66">
                <a:moveTo>
                  <a:pt x="3" y="42"/>
                </a:moveTo>
                <a:lnTo>
                  <a:pt x="1" y="40"/>
                </a:lnTo>
                <a:lnTo>
                  <a:pt x="0" y="40"/>
                </a:lnTo>
                <a:lnTo>
                  <a:pt x="0" y="39"/>
                </a:lnTo>
                <a:lnTo>
                  <a:pt x="1" y="37"/>
                </a:lnTo>
                <a:lnTo>
                  <a:pt x="1" y="36"/>
                </a:lnTo>
                <a:lnTo>
                  <a:pt x="1" y="35"/>
                </a:lnTo>
                <a:lnTo>
                  <a:pt x="2" y="35"/>
                </a:lnTo>
                <a:lnTo>
                  <a:pt x="2" y="36"/>
                </a:lnTo>
                <a:lnTo>
                  <a:pt x="2" y="37"/>
                </a:lnTo>
                <a:lnTo>
                  <a:pt x="1" y="37"/>
                </a:lnTo>
                <a:lnTo>
                  <a:pt x="2" y="38"/>
                </a:lnTo>
                <a:lnTo>
                  <a:pt x="3" y="36"/>
                </a:lnTo>
                <a:lnTo>
                  <a:pt x="3" y="35"/>
                </a:lnTo>
                <a:lnTo>
                  <a:pt x="4" y="34"/>
                </a:lnTo>
                <a:lnTo>
                  <a:pt x="3" y="33"/>
                </a:lnTo>
                <a:lnTo>
                  <a:pt x="2" y="33"/>
                </a:lnTo>
                <a:lnTo>
                  <a:pt x="2" y="30"/>
                </a:lnTo>
                <a:lnTo>
                  <a:pt x="3" y="30"/>
                </a:lnTo>
                <a:lnTo>
                  <a:pt x="4" y="30"/>
                </a:lnTo>
                <a:lnTo>
                  <a:pt x="5" y="29"/>
                </a:lnTo>
                <a:lnTo>
                  <a:pt x="4" y="28"/>
                </a:lnTo>
                <a:lnTo>
                  <a:pt x="3" y="29"/>
                </a:lnTo>
                <a:lnTo>
                  <a:pt x="3" y="27"/>
                </a:lnTo>
                <a:lnTo>
                  <a:pt x="3" y="25"/>
                </a:lnTo>
                <a:lnTo>
                  <a:pt x="3" y="24"/>
                </a:lnTo>
                <a:lnTo>
                  <a:pt x="3" y="22"/>
                </a:lnTo>
                <a:lnTo>
                  <a:pt x="3" y="20"/>
                </a:lnTo>
                <a:lnTo>
                  <a:pt x="3" y="17"/>
                </a:lnTo>
                <a:lnTo>
                  <a:pt x="3" y="15"/>
                </a:lnTo>
                <a:lnTo>
                  <a:pt x="2" y="11"/>
                </a:lnTo>
                <a:lnTo>
                  <a:pt x="2" y="8"/>
                </a:lnTo>
                <a:lnTo>
                  <a:pt x="2" y="6"/>
                </a:lnTo>
                <a:lnTo>
                  <a:pt x="3" y="3"/>
                </a:lnTo>
                <a:lnTo>
                  <a:pt x="11" y="9"/>
                </a:lnTo>
                <a:lnTo>
                  <a:pt x="16" y="12"/>
                </a:lnTo>
                <a:lnTo>
                  <a:pt x="19" y="13"/>
                </a:lnTo>
                <a:lnTo>
                  <a:pt x="21" y="14"/>
                </a:lnTo>
                <a:lnTo>
                  <a:pt x="23" y="14"/>
                </a:lnTo>
                <a:lnTo>
                  <a:pt x="24" y="14"/>
                </a:lnTo>
                <a:lnTo>
                  <a:pt x="24" y="15"/>
                </a:lnTo>
                <a:lnTo>
                  <a:pt x="25" y="20"/>
                </a:lnTo>
                <a:lnTo>
                  <a:pt x="24" y="20"/>
                </a:lnTo>
                <a:lnTo>
                  <a:pt x="23" y="21"/>
                </a:lnTo>
                <a:lnTo>
                  <a:pt x="22" y="23"/>
                </a:lnTo>
                <a:lnTo>
                  <a:pt x="22" y="25"/>
                </a:lnTo>
                <a:lnTo>
                  <a:pt x="22" y="26"/>
                </a:lnTo>
                <a:lnTo>
                  <a:pt x="22" y="27"/>
                </a:lnTo>
                <a:lnTo>
                  <a:pt x="22" y="28"/>
                </a:lnTo>
                <a:lnTo>
                  <a:pt x="23" y="28"/>
                </a:lnTo>
                <a:lnTo>
                  <a:pt x="24" y="27"/>
                </a:lnTo>
                <a:lnTo>
                  <a:pt x="25" y="24"/>
                </a:lnTo>
                <a:lnTo>
                  <a:pt x="26" y="23"/>
                </a:lnTo>
                <a:lnTo>
                  <a:pt x="27" y="21"/>
                </a:lnTo>
                <a:lnTo>
                  <a:pt x="29" y="19"/>
                </a:lnTo>
                <a:lnTo>
                  <a:pt x="29" y="18"/>
                </a:lnTo>
                <a:lnTo>
                  <a:pt x="28" y="15"/>
                </a:lnTo>
                <a:lnTo>
                  <a:pt x="26" y="10"/>
                </a:lnTo>
                <a:lnTo>
                  <a:pt x="26" y="9"/>
                </a:lnTo>
                <a:lnTo>
                  <a:pt x="27" y="9"/>
                </a:lnTo>
                <a:lnTo>
                  <a:pt x="28" y="9"/>
                </a:lnTo>
                <a:lnTo>
                  <a:pt x="29" y="7"/>
                </a:lnTo>
                <a:lnTo>
                  <a:pt x="29" y="5"/>
                </a:lnTo>
                <a:lnTo>
                  <a:pt x="27" y="5"/>
                </a:lnTo>
                <a:lnTo>
                  <a:pt x="27" y="3"/>
                </a:lnTo>
                <a:lnTo>
                  <a:pt x="27" y="0"/>
                </a:lnTo>
                <a:lnTo>
                  <a:pt x="45" y="5"/>
                </a:lnTo>
                <a:lnTo>
                  <a:pt x="62" y="9"/>
                </a:lnTo>
                <a:lnTo>
                  <a:pt x="90" y="16"/>
                </a:lnTo>
                <a:lnTo>
                  <a:pt x="80" y="59"/>
                </a:lnTo>
                <a:lnTo>
                  <a:pt x="80" y="60"/>
                </a:lnTo>
                <a:lnTo>
                  <a:pt x="80" y="61"/>
                </a:lnTo>
                <a:lnTo>
                  <a:pt x="81" y="62"/>
                </a:lnTo>
                <a:lnTo>
                  <a:pt x="81" y="63"/>
                </a:lnTo>
                <a:lnTo>
                  <a:pt x="80" y="63"/>
                </a:lnTo>
                <a:lnTo>
                  <a:pt x="80" y="64"/>
                </a:lnTo>
                <a:lnTo>
                  <a:pt x="80" y="65"/>
                </a:lnTo>
                <a:lnTo>
                  <a:pt x="80" y="66"/>
                </a:lnTo>
                <a:lnTo>
                  <a:pt x="56" y="60"/>
                </a:lnTo>
                <a:lnTo>
                  <a:pt x="55" y="61"/>
                </a:lnTo>
                <a:lnTo>
                  <a:pt x="53" y="61"/>
                </a:lnTo>
                <a:lnTo>
                  <a:pt x="52" y="61"/>
                </a:lnTo>
                <a:lnTo>
                  <a:pt x="51" y="61"/>
                </a:lnTo>
                <a:lnTo>
                  <a:pt x="50" y="60"/>
                </a:lnTo>
                <a:lnTo>
                  <a:pt x="48" y="60"/>
                </a:lnTo>
                <a:lnTo>
                  <a:pt x="47" y="61"/>
                </a:lnTo>
                <a:lnTo>
                  <a:pt x="45" y="60"/>
                </a:lnTo>
                <a:lnTo>
                  <a:pt x="44" y="60"/>
                </a:lnTo>
                <a:lnTo>
                  <a:pt x="42" y="61"/>
                </a:lnTo>
                <a:lnTo>
                  <a:pt x="41" y="61"/>
                </a:lnTo>
                <a:lnTo>
                  <a:pt x="38" y="61"/>
                </a:lnTo>
                <a:lnTo>
                  <a:pt x="37" y="60"/>
                </a:lnTo>
                <a:lnTo>
                  <a:pt x="35" y="60"/>
                </a:lnTo>
                <a:lnTo>
                  <a:pt x="30" y="60"/>
                </a:lnTo>
                <a:lnTo>
                  <a:pt x="29" y="59"/>
                </a:lnTo>
                <a:lnTo>
                  <a:pt x="24" y="58"/>
                </a:lnTo>
                <a:lnTo>
                  <a:pt x="22" y="57"/>
                </a:lnTo>
                <a:lnTo>
                  <a:pt x="19" y="58"/>
                </a:lnTo>
                <a:lnTo>
                  <a:pt x="15" y="57"/>
                </a:lnTo>
                <a:lnTo>
                  <a:pt x="12" y="56"/>
                </a:lnTo>
                <a:lnTo>
                  <a:pt x="11" y="54"/>
                </a:lnTo>
                <a:lnTo>
                  <a:pt x="11" y="50"/>
                </a:lnTo>
                <a:lnTo>
                  <a:pt x="12" y="49"/>
                </a:lnTo>
                <a:lnTo>
                  <a:pt x="11" y="47"/>
                </a:lnTo>
                <a:lnTo>
                  <a:pt x="9" y="44"/>
                </a:lnTo>
                <a:lnTo>
                  <a:pt x="7" y="44"/>
                </a:lnTo>
                <a:lnTo>
                  <a:pt x="6" y="43"/>
                </a:lnTo>
                <a:lnTo>
                  <a:pt x="3" y="42"/>
                </a:lnTo>
                <a:close/>
              </a:path>
            </a:pathLst>
          </a:custGeom>
          <a:solidFill>
            <a:srgbClr val="0000A0"/>
          </a:solidFill>
          <a:ln w="12700" cmpd="sng">
            <a:solidFill>
              <a:schemeClr val="tx1"/>
            </a:solidFill>
            <a:prstDash val="solid"/>
            <a:round/>
            <a:headEnd/>
            <a:tailEnd/>
          </a:ln>
        </p:spPr>
        <p:txBody>
          <a:bodyPr/>
          <a:lstStyle/>
          <a:p>
            <a:endParaRPr lang="en-US"/>
          </a:p>
        </p:txBody>
      </p:sp>
      <p:sp>
        <p:nvSpPr>
          <p:cNvPr id="33809" name="Freeform 47"/>
          <p:cNvSpPr>
            <a:spLocks/>
          </p:cNvSpPr>
          <p:nvPr/>
        </p:nvSpPr>
        <p:spPr bwMode="auto">
          <a:xfrm>
            <a:off x="2806700" y="1833563"/>
            <a:ext cx="585788" cy="1006475"/>
          </a:xfrm>
          <a:custGeom>
            <a:avLst/>
            <a:gdLst>
              <a:gd name="T0" fmla="*/ 2147483647 w 81"/>
              <a:gd name="T1" fmla="*/ 2147483647 h 130"/>
              <a:gd name="T2" fmla="*/ 2147483647 w 81"/>
              <a:gd name="T3" fmla="*/ 2147483647 h 130"/>
              <a:gd name="T4" fmla="*/ 2147483647 w 81"/>
              <a:gd name="T5" fmla="*/ 2147483647 h 130"/>
              <a:gd name="T6" fmla="*/ 2147483647 w 81"/>
              <a:gd name="T7" fmla="*/ 2147483647 h 130"/>
              <a:gd name="T8" fmla="*/ 2147483647 w 81"/>
              <a:gd name="T9" fmla="*/ 2147483647 h 130"/>
              <a:gd name="T10" fmla="*/ 2147483647 w 81"/>
              <a:gd name="T11" fmla="*/ 2147483647 h 130"/>
              <a:gd name="T12" fmla="*/ 2147483647 w 81"/>
              <a:gd name="T13" fmla="*/ 2147483647 h 130"/>
              <a:gd name="T14" fmla="*/ 2147483647 w 81"/>
              <a:gd name="T15" fmla="*/ 2147483647 h 130"/>
              <a:gd name="T16" fmla="*/ 2147483647 w 81"/>
              <a:gd name="T17" fmla="*/ 2147483647 h 130"/>
              <a:gd name="T18" fmla="*/ 2147483647 w 81"/>
              <a:gd name="T19" fmla="*/ 2147483647 h 130"/>
              <a:gd name="T20" fmla="*/ 2147483647 w 81"/>
              <a:gd name="T21" fmla="*/ 2147483647 h 130"/>
              <a:gd name="T22" fmla="*/ 2147483647 w 81"/>
              <a:gd name="T23" fmla="*/ 2147483647 h 130"/>
              <a:gd name="T24" fmla="*/ 2147483647 w 81"/>
              <a:gd name="T25" fmla="*/ 2147483647 h 130"/>
              <a:gd name="T26" fmla="*/ 2147483647 w 81"/>
              <a:gd name="T27" fmla="*/ 2147483647 h 130"/>
              <a:gd name="T28" fmla="*/ 2147483647 w 81"/>
              <a:gd name="T29" fmla="*/ 0 h 130"/>
              <a:gd name="T30" fmla="*/ 2147483647 w 81"/>
              <a:gd name="T31" fmla="*/ 2147483647 h 130"/>
              <a:gd name="T32" fmla="*/ 2147483647 w 81"/>
              <a:gd name="T33" fmla="*/ 2147483647 h 130"/>
              <a:gd name="T34" fmla="*/ 2147483647 w 81"/>
              <a:gd name="T35" fmla="*/ 2147483647 h 130"/>
              <a:gd name="T36" fmla="*/ 2147483647 w 81"/>
              <a:gd name="T37" fmla="*/ 2147483647 h 130"/>
              <a:gd name="T38" fmla="*/ 2147483647 w 81"/>
              <a:gd name="T39" fmla="*/ 2147483647 h 130"/>
              <a:gd name="T40" fmla="*/ 2147483647 w 81"/>
              <a:gd name="T41" fmla="*/ 2147483647 h 130"/>
              <a:gd name="T42" fmla="*/ 2147483647 w 81"/>
              <a:gd name="T43" fmla="*/ 2147483647 h 130"/>
              <a:gd name="T44" fmla="*/ 2147483647 w 81"/>
              <a:gd name="T45" fmla="*/ 2147483647 h 130"/>
              <a:gd name="T46" fmla="*/ 2147483647 w 81"/>
              <a:gd name="T47" fmla="*/ 2147483647 h 130"/>
              <a:gd name="T48" fmla="*/ 2147483647 w 81"/>
              <a:gd name="T49" fmla="*/ 2147483647 h 130"/>
              <a:gd name="T50" fmla="*/ 2147483647 w 81"/>
              <a:gd name="T51" fmla="*/ 2147483647 h 130"/>
              <a:gd name="T52" fmla="*/ 2147483647 w 81"/>
              <a:gd name="T53" fmla="*/ 2147483647 h 130"/>
              <a:gd name="T54" fmla="*/ 2147483647 w 81"/>
              <a:gd name="T55" fmla="*/ 2147483647 h 130"/>
              <a:gd name="T56" fmla="*/ 2147483647 w 81"/>
              <a:gd name="T57" fmla="*/ 2147483647 h 130"/>
              <a:gd name="T58" fmla="*/ 2147483647 w 81"/>
              <a:gd name="T59" fmla="*/ 2147483647 h 130"/>
              <a:gd name="T60" fmla="*/ 2147483647 w 81"/>
              <a:gd name="T61" fmla="*/ 2147483647 h 130"/>
              <a:gd name="T62" fmla="*/ 2147483647 w 81"/>
              <a:gd name="T63" fmla="*/ 2147483647 h 130"/>
              <a:gd name="T64" fmla="*/ 2147483647 w 81"/>
              <a:gd name="T65" fmla="*/ 2147483647 h 130"/>
              <a:gd name="T66" fmla="*/ 2147483647 w 81"/>
              <a:gd name="T67" fmla="*/ 2147483647 h 130"/>
              <a:gd name="T68" fmla="*/ 2147483647 w 81"/>
              <a:gd name="T69" fmla="*/ 2147483647 h 130"/>
              <a:gd name="T70" fmla="*/ 2147483647 w 81"/>
              <a:gd name="T71" fmla="*/ 2147483647 h 130"/>
              <a:gd name="T72" fmla="*/ 2147483647 w 81"/>
              <a:gd name="T73" fmla="*/ 2147483647 h 130"/>
              <a:gd name="T74" fmla="*/ 2147483647 w 81"/>
              <a:gd name="T75" fmla="*/ 2147483647 h 130"/>
              <a:gd name="T76" fmla="*/ 2147483647 w 81"/>
              <a:gd name="T77" fmla="*/ 2147483647 h 130"/>
              <a:gd name="T78" fmla="*/ 2147483647 w 81"/>
              <a:gd name="T79" fmla="*/ 2147483647 h 130"/>
              <a:gd name="T80" fmla="*/ 2147483647 w 81"/>
              <a:gd name="T81" fmla="*/ 2147483647 h 130"/>
              <a:gd name="T82" fmla="*/ 2147483647 w 81"/>
              <a:gd name="T83" fmla="*/ 2147483647 h 130"/>
              <a:gd name="T84" fmla="*/ 2147483647 w 81"/>
              <a:gd name="T85" fmla="*/ 2147483647 h 130"/>
              <a:gd name="T86" fmla="*/ 2147483647 w 81"/>
              <a:gd name="T87" fmla="*/ 2147483647 h 130"/>
              <a:gd name="T88" fmla="*/ 2147483647 w 81"/>
              <a:gd name="T89" fmla="*/ 2147483647 h 130"/>
              <a:gd name="T90" fmla="*/ 2147483647 w 81"/>
              <a:gd name="T91" fmla="*/ 2147483647 h 130"/>
              <a:gd name="T92" fmla="*/ 2147483647 w 81"/>
              <a:gd name="T93" fmla="*/ 2147483647 h 130"/>
              <a:gd name="T94" fmla="*/ 2147483647 w 81"/>
              <a:gd name="T95" fmla="*/ 2147483647 h 130"/>
              <a:gd name="T96" fmla="*/ 0 w 81"/>
              <a:gd name="T97" fmla="*/ 2147483647 h 1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81"/>
              <a:gd name="T148" fmla="*/ 0 h 130"/>
              <a:gd name="T149" fmla="*/ 81 w 81"/>
              <a:gd name="T150" fmla="*/ 130 h 1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81" h="130">
                <a:moveTo>
                  <a:pt x="0" y="116"/>
                </a:moveTo>
                <a:lnTo>
                  <a:pt x="7" y="86"/>
                </a:lnTo>
                <a:lnTo>
                  <a:pt x="8" y="84"/>
                </a:lnTo>
                <a:lnTo>
                  <a:pt x="8" y="82"/>
                </a:lnTo>
                <a:lnTo>
                  <a:pt x="9" y="82"/>
                </a:lnTo>
                <a:lnTo>
                  <a:pt x="9" y="81"/>
                </a:lnTo>
                <a:lnTo>
                  <a:pt x="10" y="80"/>
                </a:lnTo>
                <a:lnTo>
                  <a:pt x="9" y="79"/>
                </a:lnTo>
                <a:lnTo>
                  <a:pt x="7" y="78"/>
                </a:lnTo>
                <a:lnTo>
                  <a:pt x="6" y="77"/>
                </a:lnTo>
                <a:lnTo>
                  <a:pt x="7" y="75"/>
                </a:lnTo>
                <a:lnTo>
                  <a:pt x="10" y="70"/>
                </a:lnTo>
                <a:lnTo>
                  <a:pt x="12" y="69"/>
                </a:lnTo>
                <a:lnTo>
                  <a:pt x="13" y="68"/>
                </a:lnTo>
                <a:lnTo>
                  <a:pt x="13" y="67"/>
                </a:lnTo>
                <a:lnTo>
                  <a:pt x="14" y="66"/>
                </a:lnTo>
                <a:lnTo>
                  <a:pt x="20" y="57"/>
                </a:lnTo>
                <a:lnTo>
                  <a:pt x="20" y="54"/>
                </a:lnTo>
                <a:lnTo>
                  <a:pt x="19" y="53"/>
                </a:lnTo>
                <a:lnTo>
                  <a:pt x="17" y="53"/>
                </a:lnTo>
                <a:lnTo>
                  <a:pt x="16" y="51"/>
                </a:lnTo>
                <a:lnTo>
                  <a:pt x="16" y="50"/>
                </a:lnTo>
                <a:lnTo>
                  <a:pt x="16" y="48"/>
                </a:lnTo>
                <a:lnTo>
                  <a:pt x="16" y="47"/>
                </a:lnTo>
                <a:lnTo>
                  <a:pt x="17" y="46"/>
                </a:lnTo>
                <a:lnTo>
                  <a:pt x="16" y="45"/>
                </a:lnTo>
                <a:lnTo>
                  <a:pt x="16" y="43"/>
                </a:lnTo>
                <a:lnTo>
                  <a:pt x="26" y="0"/>
                </a:lnTo>
                <a:lnTo>
                  <a:pt x="37" y="3"/>
                </a:lnTo>
                <a:lnTo>
                  <a:pt x="34" y="19"/>
                </a:lnTo>
                <a:lnTo>
                  <a:pt x="36" y="23"/>
                </a:lnTo>
                <a:lnTo>
                  <a:pt x="36" y="26"/>
                </a:lnTo>
                <a:lnTo>
                  <a:pt x="36" y="28"/>
                </a:lnTo>
                <a:lnTo>
                  <a:pt x="35" y="29"/>
                </a:lnTo>
                <a:lnTo>
                  <a:pt x="36" y="30"/>
                </a:lnTo>
                <a:lnTo>
                  <a:pt x="37" y="31"/>
                </a:lnTo>
                <a:lnTo>
                  <a:pt x="40" y="34"/>
                </a:lnTo>
                <a:lnTo>
                  <a:pt x="42" y="39"/>
                </a:lnTo>
                <a:lnTo>
                  <a:pt x="42" y="41"/>
                </a:lnTo>
                <a:lnTo>
                  <a:pt x="43" y="43"/>
                </a:lnTo>
                <a:lnTo>
                  <a:pt x="45" y="43"/>
                </a:lnTo>
                <a:lnTo>
                  <a:pt x="45" y="45"/>
                </a:lnTo>
                <a:lnTo>
                  <a:pt x="48" y="45"/>
                </a:lnTo>
                <a:lnTo>
                  <a:pt x="49" y="46"/>
                </a:lnTo>
                <a:lnTo>
                  <a:pt x="46" y="51"/>
                </a:lnTo>
                <a:lnTo>
                  <a:pt x="46" y="52"/>
                </a:lnTo>
                <a:lnTo>
                  <a:pt x="45" y="53"/>
                </a:lnTo>
                <a:lnTo>
                  <a:pt x="45" y="56"/>
                </a:lnTo>
                <a:lnTo>
                  <a:pt x="45" y="57"/>
                </a:lnTo>
                <a:lnTo>
                  <a:pt x="43" y="59"/>
                </a:lnTo>
                <a:lnTo>
                  <a:pt x="43" y="60"/>
                </a:lnTo>
                <a:lnTo>
                  <a:pt x="43" y="61"/>
                </a:lnTo>
                <a:lnTo>
                  <a:pt x="43" y="62"/>
                </a:lnTo>
                <a:lnTo>
                  <a:pt x="45" y="65"/>
                </a:lnTo>
                <a:lnTo>
                  <a:pt x="46" y="65"/>
                </a:lnTo>
                <a:lnTo>
                  <a:pt x="49" y="62"/>
                </a:lnTo>
                <a:lnTo>
                  <a:pt x="50" y="61"/>
                </a:lnTo>
                <a:lnTo>
                  <a:pt x="50" y="62"/>
                </a:lnTo>
                <a:lnTo>
                  <a:pt x="51" y="63"/>
                </a:lnTo>
                <a:lnTo>
                  <a:pt x="52" y="64"/>
                </a:lnTo>
                <a:lnTo>
                  <a:pt x="52" y="66"/>
                </a:lnTo>
                <a:lnTo>
                  <a:pt x="52" y="69"/>
                </a:lnTo>
                <a:lnTo>
                  <a:pt x="52" y="72"/>
                </a:lnTo>
                <a:lnTo>
                  <a:pt x="54" y="74"/>
                </a:lnTo>
                <a:lnTo>
                  <a:pt x="54" y="75"/>
                </a:lnTo>
                <a:lnTo>
                  <a:pt x="53" y="76"/>
                </a:lnTo>
                <a:lnTo>
                  <a:pt x="54" y="78"/>
                </a:lnTo>
                <a:lnTo>
                  <a:pt x="56" y="78"/>
                </a:lnTo>
                <a:lnTo>
                  <a:pt x="57" y="80"/>
                </a:lnTo>
                <a:lnTo>
                  <a:pt x="57" y="81"/>
                </a:lnTo>
                <a:lnTo>
                  <a:pt x="57" y="83"/>
                </a:lnTo>
                <a:lnTo>
                  <a:pt x="57" y="84"/>
                </a:lnTo>
                <a:lnTo>
                  <a:pt x="58" y="86"/>
                </a:lnTo>
                <a:lnTo>
                  <a:pt x="59" y="87"/>
                </a:lnTo>
                <a:lnTo>
                  <a:pt x="60" y="85"/>
                </a:lnTo>
                <a:lnTo>
                  <a:pt x="61" y="84"/>
                </a:lnTo>
                <a:lnTo>
                  <a:pt x="63" y="85"/>
                </a:lnTo>
                <a:lnTo>
                  <a:pt x="65" y="86"/>
                </a:lnTo>
                <a:lnTo>
                  <a:pt x="66" y="85"/>
                </a:lnTo>
                <a:lnTo>
                  <a:pt x="67" y="84"/>
                </a:lnTo>
                <a:lnTo>
                  <a:pt x="67" y="85"/>
                </a:lnTo>
                <a:lnTo>
                  <a:pt x="71" y="85"/>
                </a:lnTo>
                <a:lnTo>
                  <a:pt x="72" y="86"/>
                </a:lnTo>
                <a:lnTo>
                  <a:pt x="73" y="86"/>
                </a:lnTo>
                <a:lnTo>
                  <a:pt x="76" y="86"/>
                </a:lnTo>
                <a:lnTo>
                  <a:pt x="76" y="84"/>
                </a:lnTo>
                <a:lnTo>
                  <a:pt x="77" y="83"/>
                </a:lnTo>
                <a:lnTo>
                  <a:pt x="79" y="85"/>
                </a:lnTo>
                <a:lnTo>
                  <a:pt x="79" y="87"/>
                </a:lnTo>
                <a:lnTo>
                  <a:pt x="81" y="88"/>
                </a:lnTo>
                <a:lnTo>
                  <a:pt x="75" y="130"/>
                </a:lnTo>
                <a:lnTo>
                  <a:pt x="74" y="130"/>
                </a:lnTo>
                <a:lnTo>
                  <a:pt x="37" y="124"/>
                </a:lnTo>
                <a:lnTo>
                  <a:pt x="0" y="116"/>
                </a:lnTo>
                <a:close/>
              </a:path>
            </a:pathLst>
          </a:custGeom>
          <a:solidFill>
            <a:srgbClr val="0000A0"/>
          </a:solidFill>
          <a:ln w="12700" cmpd="sng">
            <a:solidFill>
              <a:schemeClr val="tx1"/>
            </a:solidFill>
            <a:prstDash val="solid"/>
            <a:round/>
            <a:headEnd/>
            <a:tailEnd/>
          </a:ln>
        </p:spPr>
        <p:txBody>
          <a:bodyPr/>
          <a:lstStyle/>
          <a:p>
            <a:endParaRPr lang="en-US"/>
          </a:p>
        </p:txBody>
      </p:sp>
      <p:sp>
        <p:nvSpPr>
          <p:cNvPr id="33810" name="Freeform 48"/>
          <p:cNvSpPr>
            <a:spLocks/>
          </p:cNvSpPr>
          <p:nvPr/>
        </p:nvSpPr>
        <p:spPr bwMode="auto">
          <a:xfrm>
            <a:off x="3052763" y="1857375"/>
            <a:ext cx="996950" cy="673100"/>
          </a:xfrm>
          <a:custGeom>
            <a:avLst/>
            <a:gdLst>
              <a:gd name="T0" fmla="*/ 2147483647 w 138"/>
              <a:gd name="T1" fmla="*/ 2147483647 h 87"/>
              <a:gd name="T2" fmla="*/ 2147483647 w 138"/>
              <a:gd name="T3" fmla="*/ 2147483647 h 87"/>
              <a:gd name="T4" fmla="*/ 2147483647 w 138"/>
              <a:gd name="T5" fmla="*/ 2147483647 h 87"/>
              <a:gd name="T6" fmla="*/ 2147483647 w 138"/>
              <a:gd name="T7" fmla="*/ 2147483647 h 87"/>
              <a:gd name="T8" fmla="*/ 2147483647 w 138"/>
              <a:gd name="T9" fmla="*/ 2147483647 h 87"/>
              <a:gd name="T10" fmla="*/ 2147483647 w 138"/>
              <a:gd name="T11" fmla="*/ 2147483647 h 87"/>
              <a:gd name="T12" fmla="*/ 2147483647 w 138"/>
              <a:gd name="T13" fmla="*/ 2147483647 h 87"/>
              <a:gd name="T14" fmla="*/ 2147483647 w 138"/>
              <a:gd name="T15" fmla="*/ 2147483647 h 87"/>
              <a:gd name="T16" fmla="*/ 2147483647 w 138"/>
              <a:gd name="T17" fmla="*/ 2147483647 h 87"/>
              <a:gd name="T18" fmla="*/ 2147483647 w 138"/>
              <a:gd name="T19" fmla="*/ 2147483647 h 87"/>
              <a:gd name="T20" fmla="*/ 2147483647 w 138"/>
              <a:gd name="T21" fmla="*/ 2147483647 h 87"/>
              <a:gd name="T22" fmla="*/ 2147483647 w 138"/>
              <a:gd name="T23" fmla="*/ 2147483647 h 87"/>
              <a:gd name="T24" fmla="*/ 2147483647 w 138"/>
              <a:gd name="T25" fmla="*/ 2147483647 h 87"/>
              <a:gd name="T26" fmla="*/ 2147483647 w 138"/>
              <a:gd name="T27" fmla="*/ 2147483647 h 87"/>
              <a:gd name="T28" fmla="*/ 2147483647 w 138"/>
              <a:gd name="T29" fmla="*/ 2147483647 h 87"/>
              <a:gd name="T30" fmla="*/ 2147483647 w 138"/>
              <a:gd name="T31" fmla="*/ 2147483647 h 87"/>
              <a:gd name="T32" fmla="*/ 2147483647 w 138"/>
              <a:gd name="T33" fmla="*/ 2147483647 h 87"/>
              <a:gd name="T34" fmla="*/ 2147483647 w 138"/>
              <a:gd name="T35" fmla="*/ 2147483647 h 87"/>
              <a:gd name="T36" fmla="*/ 2147483647 w 138"/>
              <a:gd name="T37" fmla="*/ 2147483647 h 87"/>
              <a:gd name="T38" fmla="*/ 2147483647 w 138"/>
              <a:gd name="T39" fmla="*/ 2147483647 h 87"/>
              <a:gd name="T40" fmla="*/ 2147483647 w 138"/>
              <a:gd name="T41" fmla="*/ 2147483647 h 87"/>
              <a:gd name="T42" fmla="*/ 2147483647 w 138"/>
              <a:gd name="T43" fmla="*/ 2147483647 h 87"/>
              <a:gd name="T44" fmla="*/ 2147483647 w 138"/>
              <a:gd name="T45" fmla="*/ 2147483647 h 87"/>
              <a:gd name="T46" fmla="*/ 2147483647 w 138"/>
              <a:gd name="T47" fmla="*/ 2147483647 h 87"/>
              <a:gd name="T48" fmla="*/ 2147483647 w 138"/>
              <a:gd name="T49" fmla="*/ 2147483647 h 87"/>
              <a:gd name="T50" fmla="*/ 2147483647 w 138"/>
              <a:gd name="T51" fmla="*/ 2147483647 h 87"/>
              <a:gd name="T52" fmla="*/ 2147483647 w 138"/>
              <a:gd name="T53" fmla="*/ 2147483647 h 87"/>
              <a:gd name="T54" fmla="*/ 2147483647 w 138"/>
              <a:gd name="T55" fmla="*/ 2147483647 h 87"/>
              <a:gd name="T56" fmla="*/ 2147483647 w 138"/>
              <a:gd name="T57" fmla="*/ 2147483647 h 87"/>
              <a:gd name="T58" fmla="*/ 2147483647 w 138"/>
              <a:gd name="T59" fmla="*/ 2147483647 h 87"/>
              <a:gd name="T60" fmla="*/ 2147483647 w 138"/>
              <a:gd name="T61" fmla="*/ 2147483647 h 87"/>
              <a:gd name="T62" fmla="*/ 2147483647 w 138"/>
              <a:gd name="T63" fmla="*/ 2147483647 h 87"/>
              <a:gd name="T64" fmla="*/ 2147483647 w 138"/>
              <a:gd name="T65" fmla="*/ 0 h 87"/>
              <a:gd name="T66" fmla="*/ 2147483647 w 138"/>
              <a:gd name="T67" fmla="*/ 2147483647 h 87"/>
              <a:gd name="T68" fmla="*/ 2147483647 w 138"/>
              <a:gd name="T69" fmla="*/ 2147483647 h 87"/>
              <a:gd name="T70" fmla="*/ 2147483647 w 138"/>
              <a:gd name="T71" fmla="*/ 2147483647 h 8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8"/>
              <a:gd name="T109" fmla="*/ 0 h 87"/>
              <a:gd name="T110" fmla="*/ 138 w 138"/>
              <a:gd name="T111" fmla="*/ 87 h 8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8" h="87">
                <a:moveTo>
                  <a:pt x="132" y="87"/>
                </a:moveTo>
                <a:lnTo>
                  <a:pt x="48" y="77"/>
                </a:lnTo>
                <a:lnTo>
                  <a:pt x="47" y="85"/>
                </a:lnTo>
                <a:lnTo>
                  <a:pt x="45" y="84"/>
                </a:lnTo>
                <a:lnTo>
                  <a:pt x="45" y="82"/>
                </a:lnTo>
                <a:lnTo>
                  <a:pt x="43" y="80"/>
                </a:lnTo>
                <a:lnTo>
                  <a:pt x="42" y="81"/>
                </a:lnTo>
                <a:lnTo>
                  <a:pt x="42" y="83"/>
                </a:lnTo>
                <a:lnTo>
                  <a:pt x="39" y="83"/>
                </a:lnTo>
                <a:lnTo>
                  <a:pt x="38" y="83"/>
                </a:lnTo>
                <a:lnTo>
                  <a:pt x="37" y="82"/>
                </a:lnTo>
                <a:lnTo>
                  <a:pt x="33" y="82"/>
                </a:lnTo>
                <a:lnTo>
                  <a:pt x="33" y="81"/>
                </a:lnTo>
                <a:lnTo>
                  <a:pt x="32" y="82"/>
                </a:lnTo>
                <a:lnTo>
                  <a:pt x="31" y="83"/>
                </a:lnTo>
                <a:lnTo>
                  <a:pt x="29" y="82"/>
                </a:lnTo>
                <a:lnTo>
                  <a:pt x="27" y="81"/>
                </a:lnTo>
                <a:lnTo>
                  <a:pt x="26" y="82"/>
                </a:lnTo>
                <a:lnTo>
                  <a:pt x="25" y="84"/>
                </a:lnTo>
                <a:lnTo>
                  <a:pt x="24" y="83"/>
                </a:lnTo>
                <a:lnTo>
                  <a:pt x="23" y="81"/>
                </a:lnTo>
                <a:lnTo>
                  <a:pt x="23" y="80"/>
                </a:lnTo>
                <a:lnTo>
                  <a:pt x="23" y="78"/>
                </a:lnTo>
                <a:lnTo>
                  <a:pt x="23" y="77"/>
                </a:lnTo>
                <a:lnTo>
                  <a:pt x="22" y="75"/>
                </a:lnTo>
                <a:lnTo>
                  <a:pt x="20" y="75"/>
                </a:lnTo>
                <a:lnTo>
                  <a:pt x="19" y="73"/>
                </a:lnTo>
                <a:lnTo>
                  <a:pt x="20" y="72"/>
                </a:lnTo>
                <a:lnTo>
                  <a:pt x="20" y="71"/>
                </a:lnTo>
                <a:lnTo>
                  <a:pt x="18" y="69"/>
                </a:lnTo>
                <a:lnTo>
                  <a:pt x="18" y="66"/>
                </a:lnTo>
                <a:lnTo>
                  <a:pt x="18" y="63"/>
                </a:lnTo>
                <a:lnTo>
                  <a:pt x="18" y="61"/>
                </a:lnTo>
                <a:lnTo>
                  <a:pt x="17" y="60"/>
                </a:lnTo>
                <a:lnTo>
                  <a:pt x="16" y="59"/>
                </a:lnTo>
                <a:lnTo>
                  <a:pt x="16" y="58"/>
                </a:lnTo>
                <a:lnTo>
                  <a:pt x="15" y="59"/>
                </a:lnTo>
                <a:lnTo>
                  <a:pt x="12" y="62"/>
                </a:lnTo>
                <a:lnTo>
                  <a:pt x="11" y="62"/>
                </a:lnTo>
                <a:lnTo>
                  <a:pt x="9" y="59"/>
                </a:lnTo>
                <a:lnTo>
                  <a:pt x="9" y="58"/>
                </a:lnTo>
                <a:lnTo>
                  <a:pt x="9" y="57"/>
                </a:lnTo>
                <a:lnTo>
                  <a:pt x="9" y="56"/>
                </a:lnTo>
                <a:lnTo>
                  <a:pt x="11" y="54"/>
                </a:lnTo>
                <a:lnTo>
                  <a:pt x="11" y="53"/>
                </a:lnTo>
                <a:lnTo>
                  <a:pt x="11" y="50"/>
                </a:lnTo>
                <a:lnTo>
                  <a:pt x="12" y="49"/>
                </a:lnTo>
                <a:lnTo>
                  <a:pt x="12" y="48"/>
                </a:lnTo>
                <a:lnTo>
                  <a:pt x="15" y="43"/>
                </a:lnTo>
                <a:lnTo>
                  <a:pt x="14" y="42"/>
                </a:lnTo>
                <a:lnTo>
                  <a:pt x="11" y="42"/>
                </a:lnTo>
                <a:lnTo>
                  <a:pt x="11" y="40"/>
                </a:lnTo>
                <a:lnTo>
                  <a:pt x="9" y="40"/>
                </a:lnTo>
                <a:lnTo>
                  <a:pt x="8" y="38"/>
                </a:lnTo>
                <a:lnTo>
                  <a:pt x="8" y="36"/>
                </a:lnTo>
                <a:lnTo>
                  <a:pt x="6" y="31"/>
                </a:lnTo>
                <a:lnTo>
                  <a:pt x="3" y="28"/>
                </a:lnTo>
                <a:lnTo>
                  <a:pt x="2" y="27"/>
                </a:lnTo>
                <a:lnTo>
                  <a:pt x="1" y="26"/>
                </a:lnTo>
                <a:lnTo>
                  <a:pt x="2" y="25"/>
                </a:lnTo>
                <a:lnTo>
                  <a:pt x="2" y="23"/>
                </a:lnTo>
                <a:lnTo>
                  <a:pt x="2" y="20"/>
                </a:lnTo>
                <a:lnTo>
                  <a:pt x="0" y="16"/>
                </a:lnTo>
                <a:lnTo>
                  <a:pt x="3" y="0"/>
                </a:lnTo>
                <a:lnTo>
                  <a:pt x="15" y="2"/>
                </a:lnTo>
                <a:lnTo>
                  <a:pt x="49" y="8"/>
                </a:lnTo>
                <a:lnTo>
                  <a:pt x="84" y="13"/>
                </a:lnTo>
                <a:lnTo>
                  <a:pt x="138" y="19"/>
                </a:lnTo>
                <a:lnTo>
                  <a:pt x="133" y="70"/>
                </a:lnTo>
                <a:lnTo>
                  <a:pt x="132" y="87"/>
                </a:lnTo>
                <a:close/>
              </a:path>
            </a:pathLst>
          </a:custGeom>
          <a:solidFill>
            <a:srgbClr val="0000A0"/>
          </a:solidFill>
          <a:ln w="12700" cmpd="sng">
            <a:solidFill>
              <a:schemeClr val="tx1"/>
            </a:solidFill>
            <a:prstDash val="solid"/>
            <a:round/>
            <a:headEnd/>
            <a:tailEnd/>
          </a:ln>
        </p:spPr>
        <p:txBody>
          <a:bodyPr/>
          <a:lstStyle/>
          <a:p>
            <a:endParaRPr lang="en-US"/>
          </a:p>
        </p:txBody>
      </p:sp>
      <p:sp>
        <p:nvSpPr>
          <p:cNvPr id="33811" name="Freeform 49"/>
          <p:cNvSpPr>
            <a:spLocks/>
          </p:cNvSpPr>
          <p:nvPr/>
        </p:nvSpPr>
        <p:spPr bwMode="auto">
          <a:xfrm>
            <a:off x="2452688" y="2662238"/>
            <a:ext cx="620712" cy="1030287"/>
          </a:xfrm>
          <a:custGeom>
            <a:avLst/>
            <a:gdLst>
              <a:gd name="T0" fmla="*/ 2147483647 w 86"/>
              <a:gd name="T1" fmla="*/ 0 h 133"/>
              <a:gd name="T2" fmla="*/ 0 w 86"/>
              <a:gd name="T3" fmla="*/ 2147483647 h 133"/>
              <a:gd name="T4" fmla="*/ 2147483647 w 86"/>
              <a:gd name="T5" fmla="*/ 2147483647 h 133"/>
              <a:gd name="T6" fmla="*/ 2147483647 w 86"/>
              <a:gd name="T7" fmla="*/ 2147483647 h 133"/>
              <a:gd name="T8" fmla="*/ 2147483647 w 86"/>
              <a:gd name="T9" fmla="*/ 2147483647 h 133"/>
              <a:gd name="T10" fmla="*/ 2147483647 w 86"/>
              <a:gd name="T11" fmla="*/ 2147483647 h 133"/>
              <a:gd name="T12" fmla="*/ 2147483647 w 86"/>
              <a:gd name="T13" fmla="*/ 2147483647 h 133"/>
              <a:gd name="T14" fmla="*/ 2147483647 w 86"/>
              <a:gd name="T15" fmla="*/ 2147483647 h 133"/>
              <a:gd name="T16" fmla="*/ 2147483647 w 86"/>
              <a:gd name="T17" fmla="*/ 2147483647 h 133"/>
              <a:gd name="T18" fmla="*/ 2147483647 w 86"/>
              <a:gd name="T19" fmla="*/ 2147483647 h 133"/>
              <a:gd name="T20" fmla="*/ 2147483647 w 86"/>
              <a:gd name="T21" fmla="*/ 2147483647 h 133"/>
              <a:gd name="T22" fmla="*/ 2147483647 w 86"/>
              <a:gd name="T23" fmla="*/ 2147483647 h 133"/>
              <a:gd name="T24" fmla="*/ 2147483647 w 86"/>
              <a:gd name="T25" fmla="*/ 2147483647 h 133"/>
              <a:gd name="T26" fmla="*/ 2147483647 w 86"/>
              <a:gd name="T27" fmla="*/ 2147483647 h 133"/>
              <a:gd name="T28" fmla="*/ 2147483647 w 86"/>
              <a:gd name="T29" fmla="*/ 2147483647 h 133"/>
              <a:gd name="T30" fmla="*/ 2147483647 w 86"/>
              <a:gd name="T31" fmla="*/ 2147483647 h 133"/>
              <a:gd name="T32" fmla="*/ 2147483647 w 86"/>
              <a:gd name="T33" fmla="*/ 2147483647 h 133"/>
              <a:gd name="T34" fmla="*/ 2147483647 w 86"/>
              <a:gd name="T35" fmla="*/ 2147483647 h 133"/>
              <a:gd name="T36" fmla="*/ 2147483647 w 86"/>
              <a:gd name="T37" fmla="*/ 2147483647 h 133"/>
              <a:gd name="T38" fmla="*/ 2147483647 w 86"/>
              <a:gd name="T39" fmla="*/ 2147483647 h 133"/>
              <a:gd name="T40" fmla="*/ 2147483647 w 86"/>
              <a:gd name="T41" fmla="*/ 0 h 133"/>
              <a:gd name="T42" fmla="*/ 2147483647 w 86"/>
              <a:gd name="T43" fmla="*/ 0 h 13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6"/>
              <a:gd name="T67" fmla="*/ 0 h 133"/>
              <a:gd name="T68" fmla="*/ 86 w 86"/>
              <a:gd name="T69" fmla="*/ 133 h 13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6" h="133">
                <a:moveTo>
                  <a:pt x="13" y="0"/>
                </a:moveTo>
                <a:lnTo>
                  <a:pt x="0" y="51"/>
                </a:lnTo>
                <a:lnTo>
                  <a:pt x="56" y="133"/>
                </a:lnTo>
                <a:lnTo>
                  <a:pt x="56" y="132"/>
                </a:lnTo>
                <a:lnTo>
                  <a:pt x="56" y="131"/>
                </a:lnTo>
                <a:lnTo>
                  <a:pt x="57" y="127"/>
                </a:lnTo>
                <a:lnTo>
                  <a:pt x="57" y="126"/>
                </a:lnTo>
                <a:lnTo>
                  <a:pt x="57" y="118"/>
                </a:lnTo>
                <a:lnTo>
                  <a:pt x="57" y="115"/>
                </a:lnTo>
                <a:lnTo>
                  <a:pt x="57" y="114"/>
                </a:lnTo>
                <a:lnTo>
                  <a:pt x="60" y="114"/>
                </a:lnTo>
                <a:lnTo>
                  <a:pt x="62" y="114"/>
                </a:lnTo>
                <a:lnTo>
                  <a:pt x="63" y="115"/>
                </a:lnTo>
                <a:lnTo>
                  <a:pt x="63" y="116"/>
                </a:lnTo>
                <a:lnTo>
                  <a:pt x="64" y="117"/>
                </a:lnTo>
                <a:lnTo>
                  <a:pt x="66" y="117"/>
                </a:lnTo>
                <a:lnTo>
                  <a:pt x="68" y="110"/>
                </a:lnTo>
                <a:lnTo>
                  <a:pt x="70" y="101"/>
                </a:lnTo>
                <a:lnTo>
                  <a:pt x="86" y="17"/>
                </a:lnTo>
                <a:lnTo>
                  <a:pt x="49" y="9"/>
                </a:lnTo>
                <a:lnTo>
                  <a:pt x="13" y="0"/>
                </a:lnTo>
                <a:close/>
              </a:path>
            </a:pathLst>
          </a:custGeom>
          <a:solidFill>
            <a:srgbClr val="0000A0"/>
          </a:solidFill>
          <a:ln w="12700" cmpd="sng">
            <a:solidFill>
              <a:schemeClr val="tx1"/>
            </a:solidFill>
            <a:prstDash val="solid"/>
            <a:round/>
            <a:headEnd/>
            <a:tailEnd/>
          </a:ln>
        </p:spPr>
        <p:txBody>
          <a:bodyPr/>
          <a:lstStyle/>
          <a:p>
            <a:endParaRPr lang="en-US"/>
          </a:p>
        </p:txBody>
      </p:sp>
      <p:sp>
        <p:nvSpPr>
          <p:cNvPr id="33812" name="Freeform 50"/>
          <p:cNvSpPr>
            <a:spLocks/>
          </p:cNvSpPr>
          <p:nvPr/>
        </p:nvSpPr>
        <p:spPr bwMode="auto">
          <a:xfrm>
            <a:off x="2776538" y="3444875"/>
            <a:ext cx="658812" cy="820738"/>
          </a:xfrm>
          <a:custGeom>
            <a:avLst/>
            <a:gdLst>
              <a:gd name="T0" fmla="*/ 2147483647 w 91"/>
              <a:gd name="T1" fmla="*/ 2147483647 h 106"/>
              <a:gd name="T2" fmla="*/ 2147483647 w 91"/>
              <a:gd name="T3" fmla="*/ 2147483647 h 106"/>
              <a:gd name="T4" fmla="*/ 2147483647 w 91"/>
              <a:gd name="T5" fmla="*/ 0 h 106"/>
              <a:gd name="T6" fmla="*/ 2147483647 w 91"/>
              <a:gd name="T7" fmla="*/ 0 h 106"/>
              <a:gd name="T8" fmla="*/ 2147483647 w 91"/>
              <a:gd name="T9" fmla="*/ 2147483647 h 106"/>
              <a:gd name="T10" fmla="*/ 2147483647 w 91"/>
              <a:gd name="T11" fmla="*/ 2147483647 h 106"/>
              <a:gd name="T12" fmla="*/ 2147483647 w 91"/>
              <a:gd name="T13" fmla="*/ 2147483647 h 106"/>
              <a:gd name="T14" fmla="*/ 2147483647 w 91"/>
              <a:gd name="T15" fmla="*/ 2147483647 h 106"/>
              <a:gd name="T16" fmla="*/ 2147483647 w 91"/>
              <a:gd name="T17" fmla="*/ 2147483647 h 106"/>
              <a:gd name="T18" fmla="*/ 2147483647 w 91"/>
              <a:gd name="T19" fmla="*/ 2147483647 h 106"/>
              <a:gd name="T20" fmla="*/ 2147483647 w 91"/>
              <a:gd name="T21" fmla="*/ 2147483647 h 106"/>
              <a:gd name="T22" fmla="*/ 2147483647 w 91"/>
              <a:gd name="T23" fmla="*/ 2147483647 h 106"/>
              <a:gd name="T24" fmla="*/ 2147483647 w 91"/>
              <a:gd name="T25" fmla="*/ 2147483647 h 106"/>
              <a:gd name="T26" fmla="*/ 2147483647 w 91"/>
              <a:gd name="T27" fmla="*/ 2147483647 h 106"/>
              <a:gd name="T28" fmla="*/ 2147483647 w 91"/>
              <a:gd name="T29" fmla="*/ 2147483647 h 106"/>
              <a:gd name="T30" fmla="*/ 2147483647 w 91"/>
              <a:gd name="T31" fmla="*/ 2147483647 h 106"/>
              <a:gd name="T32" fmla="*/ 2147483647 w 91"/>
              <a:gd name="T33" fmla="*/ 2147483647 h 106"/>
              <a:gd name="T34" fmla="*/ 2147483647 w 91"/>
              <a:gd name="T35" fmla="*/ 2147483647 h 106"/>
              <a:gd name="T36" fmla="*/ 2147483647 w 91"/>
              <a:gd name="T37" fmla="*/ 2147483647 h 106"/>
              <a:gd name="T38" fmla="*/ 2147483647 w 91"/>
              <a:gd name="T39" fmla="*/ 2147483647 h 106"/>
              <a:gd name="T40" fmla="*/ 2147483647 w 91"/>
              <a:gd name="T41" fmla="*/ 2147483647 h 106"/>
              <a:gd name="T42" fmla="*/ 2147483647 w 91"/>
              <a:gd name="T43" fmla="*/ 2147483647 h 106"/>
              <a:gd name="T44" fmla="*/ 2147483647 w 91"/>
              <a:gd name="T45" fmla="*/ 2147483647 h 106"/>
              <a:gd name="T46" fmla="*/ 2147483647 w 91"/>
              <a:gd name="T47" fmla="*/ 2147483647 h 106"/>
              <a:gd name="T48" fmla="*/ 2147483647 w 91"/>
              <a:gd name="T49" fmla="*/ 2147483647 h 106"/>
              <a:gd name="T50" fmla="*/ 2147483647 w 91"/>
              <a:gd name="T51" fmla="*/ 2147483647 h 106"/>
              <a:gd name="T52" fmla="*/ 2147483647 w 91"/>
              <a:gd name="T53" fmla="*/ 2147483647 h 106"/>
              <a:gd name="T54" fmla="*/ 2147483647 w 91"/>
              <a:gd name="T55" fmla="*/ 2147483647 h 106"/>
              <a:gd name="T56" fmla="*/ 2147483647 w 91"/>
              <a:gd name="T57" fmla="*/ 2147483647 h 106"/>
              <a:gd name="T58" fmla="*/ 2147483647 w 91"/>
              <a:gd name="T59" fmla="*/ 2147483647 h 106"/>
              <a:gd name="T60" fmla="*/ 2147483647 w 91"/>
              <a:gd name="T61" fmla="*/ 2147483647 h 106"/>
              <a:gd name="T62" fmla="*/ 2147483647 w 91"/>
              <a:gd name="T63" fmla="*/ 2147483647 h 106"/>
              <a:gd name="T64" fmla="*/ 2147483647 w 91"/>
              <a:gd name="T65" fmla="*/ 2147483647 h 106"/>
              <a:gd name="T66" fmla="*/ 2147483647 w 91"/>
              <a:gd name="T67" fmla="*/ 2147483647 h 106"/>
              <a:gd name="T68" fmla="*/ 2147483647 w 91"/>
              <a:gd name="T69" fmla="*/ 2147483647 h 106"/>
              <a:gd name="T70" fmla="*/ 2147483647 w 91"/>
              <a:gd name="T71" fmla="*/ 2147483647 h 106"/>
              <a:gd name="T72" fmla="*/ 2147483647 w 91"/>
              <a:gd name="T73" fmla="*/ 2147483647 h 106"/>
              <a:gd name="T74" fmla="*/ 2147483647 w 91"/>
              <a:gd name="T75" fmla="*/ 2147483647 h 106"/>
              <a:gd name="T76" fmla="*/ 2147483647 w 91"/>
              <a:gd name="T77" fmla="*/ 2147483647 h 106"/>
              <a:gd name="T78" fmla="*/ 2147483647 w 91"/>
              <a:gd name="T79" fmla="*/ 2147483647 h 106"/>
              <a:gd name="T80" fmla="*/ 2147483647 w 91"/>
              <a:gd name="T81" fmla="*/ 2147483647 h 106"/>
              <a:gd name="T82" fmla="*/ 2147483647 w 91"/>
              <a:gd name="T83" fmla="*/ 2147483647 h 106"/>
              <a:gd name="T84" fmla="*/ 2147483647 w 91"/>
              <a:gd name="T85" fmla="*/ 2147483647 h 106"/>
              <a:gd name="T86" fmla="*/ 2147483647 w 91"/>
              <a:gd name="T87" fmla="*/ 2147483647 h 106"/>
              <a:gd name="T88" fmla="*/ 2147483647 w 91"/>
              <a:gd name="T89" fmla="*/ 2147483647 h 106"/>
              <a:gd name="T90" fmla="*/ 2147483647 w 91"/>
              <a:gd name="T91" fmla="*/ 2147483647 h 106"/>
              <a:gd name="T92" fmla="*/ 2147483647 w 91"/>
              <a:gd name="T93" fmla="*/ 2147483647 h 106"/>
              <a:gd name="T94" fmla="*/ 2147483647 w 91"/>
              <a:gd name="T95" fmla="*/ 2147483647 h 106"/>
              <a:gd name="T96" fmla="*/ 2147483647 w 91"/>
              <a:gd name="T97" fmla="*/ 2147483647 h 106"/>
              <a:gd name="T98" fmla="*/ 0 w 91"/>
              <a:gd name="T99" fmla="*/ 2147483647 h 106"/>
              <a:gd name="T100" fmla="*/ 2147483647 w 91"/>
              <a:gd name="T101" fmla="*/ 2147483647 h 106"/>
              <a:gd name="T102" fmla="*/ 2147483647 w 91"/>
              <a:gd name="T103" fmla="*/ 2147483647 h 106"/>
              <a:gd name="T104" fmla="*/ 2147483647 w 91"/>
              <a:gd name="T105" fmla="*/ 2147483647 h 106"/>
              <a:gd name="T106" fmla="*/ 2147483647 w 91"/>
              <a:gd name="T107" fmla="*/ 2147483647 h 10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91"/>
              <a:gd name="T163" fmla="*/ 0 h 106"/>
              <a:gd name="T164" fmla="*/ 91 w 91"/>
              <a:gd name="T165" fmla="*/ 106 h 10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91" h="106">
                <a:moveTo>
                  <a:pt x="78" y="106"/>
                </a:moveTo>
                <a:lnTo>
                  <a:pt x="91" y="10"/>
                </a:lnTo>
                <a:lnTo>
                  <a:pt x="25" y="0"/>
                </a:lnTo>
                <a:lnTo>
                  <a:pt x="23" y="9"/>
                </a:lnTo>
                <a:lnTo>
                  <a:pt x="21" y="16"/>
                </a:lnTo>
                <a:lnTo>
                  <a:pt x="19" y="16"/>
                </a:lnTo>
                <a:lnTo>
                  <a:pt x="18" y="15"/>
                </a:lnTo>
                <a:lnTo>
                  <a:pt x="18" y="14"/>
                </a:lnTo>
                <a:lnTo>
                  <a:pt x="17" y="13"/>
                </a:lnTo>
                <a:lnTo>
                  <a:pt x="15" y="13"/>
                </a:lnTo>
                <a:lnTo>
                  <a:pt x="12" y="13"/>
                </a:lnTo>
                <a:lnTo>
                  <a:pt x="12" y="14"/>
                </a:lnTo>
                <a:lnTo>
                  <a:pt x="12" y="17"/>
                </a:lnTo>
                <a:lnTo>
                  <a:pt x="12" y="25"/>
                </a:lnTo>
                <a:lnTo>
                  <a:pt x="12" y="26"/>
                </a:lnTo>
                <a:lnTo>
                  <a:pt x="11" y="30"/>
                </a:lnTo>
                <a:lnTo>
                  <a:pt x="11" y="31"/>
                </a:lnTo>
                <a:lnTo>
                  <a:pt x="11" y="32"/>
                </a:lnTo>
                <a:lnTo>
                  <a:pt x="11" y="34"/>
                </a:lnTo>
                <a:lnTo>
                  <a:pt x="11" y="35"/>
                </a:lnTo>
                <a:lnTo>
                  <a:pt x="11" y="36"/>
                </a:lnTo>
                <a:lnTo>
                  <a:pt x="12" y="38"/>
                </a:lnTo>
                <a:lnTo>
                  <a:pt x="12" y="39"/>
                </a:lnTo>
                <a:lnTo>
                  <a:pt x="12" y="41"/>
                </a:lnTo>
                <a:lnTo>
                  <a:pt x="13" y="43"/>
                </a:lnTo>
                <a:lnTo>
                  <a:pt x="14" y="44"/>
                </a:lnTo>
                <a:lnTo>
                  <a:pt x="15" y="46"/>
                </a:lnTo>
                <a:lnTo>
                  <a:pt x="14" y="46"/>
                </a:lnTo>
                <a:lnTo>
                  <a:pt x="12" y="47"/>
                </a:lnTo>
                <a:lnTo>
                  <a:pt x="10" y="48"/>
                </a:lnTo>
                <a:lnTo>
                  <a:pt x="9" y="50"/>
                </a:lnTo>
                <a:lnTo>
                  <a:pt x="7" y="55"/>
                </a:lnTo>
                <a:lnTo>
                  <a:pt x="5" y="58"/>
                </a:lnTo>
                <a:lnTo>
                  <a:pt x="3" y="58"/>
                </a:lnTo>
                <a:lnTo>
                  <a:pt x="3" y="59"/>
                </a:lnTo>
                <a:lnTo>
                  <a:pt x="4" y="60"/>
                </a:lnTo>
                <a:lnTo>
                  <a:pt x="3" y="61"/>
                </a:lnTo>
                <a:lnTo>
                  <a:pt x="3" y="63"/>
                </a:lnTo>
                <a:lnTo>
                  <a:pt x="3" y="64"/>
                </a:lnTo>
                <a:lnTo>
                  <a:pt x="5" y="66"/>
                </a:lnTo>
                <a:lnTo>
                  <a:pt x="6" y="67"/>
                </a:lnTo>
                <a:lnTo>
                  <a:pt x="5" y="67"/>
                </a:lnTo>
                <a:lnTo>
                  <a:pt x="5" y="69"/>
                </a:lnTo>
                <a:lnTo>
                  <a:pt x="4" y="70"/>
                </a:lnTo>
                <a:lnTo>
                  <a:pt x="3" y="70"/>
                </a:lnTo>
                <a:lnTo>
                  <a:pt x="1" y="69"/>
                </a:lnTo>
                <a:lnTo>
                  <a:pt x="0" y="73"/>
                </a:lnTo>
                <a:lnTo>
                  <a:pt x="49" y="102"/>
                </a:lnTo>
                <a:lnTo>
                  <a:pt x="78" y="106"/>
                </a:lnTo>
                <a:close/>
              </a:path>
            </a:pathLst>
          </a:custGeom>
          <a:solidFill>
            <a:srgbClr val="0000A0"/>
          </a:solidFill>
          <a:ln w="12700" cmpd="sng">
            <a:solidFill>
              <a:schemeClr val="tx1"/>
            </a:solidFill>
            <a:prstDash val="solid"/>
            <a:round/>
            <a:headEnd/>
            <a:tailEnd/>
          </a:ln>
        </p:spPr>
        <p:txBody>
          <a:bodyPr/>
          <a:lstStyle/>
          <a:p>
            <a:endParaRPr lang="en-US"/>
          </a:p>
        </p:txBody>
      </p:sp>
      <p:sp>
        <p:nvSpPr>
          <p:cNvPr id="33813" name="Freeform 51"/>
          <p:cNvSpPr>
            <a:spLocks/>
          </p:cNvSpPr>
          <p:nvPr/>
        </p:nvSpPr>
        <p:spPr bwMode="auto">
          <a:xfrm>
            <a:off x="4606925" y="1981200"/>
            <a:ext cx="644525" cy="773113"/>
          </a:xfrm>
          <a:custGeom>
            <a:avLst/>
            <a:gdLst>
              <a:gd name="T0" fmla="*/ 2147483647 w 89"/>
              <a:gd name="T1" fmla="*/ 2147483647 h 100"/>
              <a:gd name="T2" fmla="*/ 2147483647 w 89"/>
              <a:gd name="T3" fmla="*/ 2147483647 h 100"/>
              <a:gd name="T4" fmla="*/ 2147483647 w 89"/>
              <a:gd name="T5" fmla="*/ 2147483647 h 100"/>
              <a:gd name="T6" fmla="*/ 2147483647 w 89"/>
              <a:gd name="T7" fmla="*/ 2147483647 h 100"/>
              <a:gd name="T8" fmla="*/ 2147483647 w 89"/>
              <a:gd name="T9" fmla="*/ 2147483647 h 100"/>
              <a:gd name="T10" fmla="*/ 2147483647 w 89"/>
              <a:gd name="T11" fmla="*/ 2147483647 h 100"/>
              <a:gd name="T12" fmla="*/ 2147483647 w 89"/>
              <a:gd name="T13" fmla="*/ 2147483647 h 100"/>
              <a:gd name="T14" fmla="*/ 2147483647 w 89"/>
              <a:gd name="T15" fmla="*/ 2147483647 h 100"/>
              <a:gd name="T16" fmla="*/ 0 w 89"/>
              <a:gd name="T17" fmla="*/ 2147483647 h 100"/>
              <a:gd name="T18" fmla="*/ 2147483647 w 89"/>
              <a:gd name="T19" fmla="*/ 2147483647 h 100"/>
              <a:gd name="T20" fmla="*/ 0 w 89"/>
              <a:gd name="T21" fmla="*/ 2147483647 h 100"/>
              <a:gd name="T22" fmla="*/ 2147483647 w 89"/>
              <a:gd name="T23" fmla="*/ 2147483647 h 100"/>
              <a:gd name="T24" fmla="*/ 2147483647 w 89"/>
              <a:gd name="T25" fmla="*/ 2147483647 h 100"/>
              <a:gd name="T26" fmla="*/ 2147483647 w 89"/>
              <a:gd name="T27" fmla="*/ 2147483647 h 100"/>
              <a:gd name="T28" fmla="*/ 2147483647 w 89"/>
              <a:gd name="T29" fmla="*/ 2147483647 h 100"/>
              <a:gd name="T30" fmla="*/ 2147483647 w 89"/>
              <a:gd name="T31" fmla="*/ 2147483647 h 100"/>
              <a:gd name="T32" fmla="*/ 2147483647 w 89"/>
              <a:gd name="T33" fmla="*/ 2147483647 h 100"/>
              <a:gd name="T34" fmla="*/ 2147483647 w 89"/>
              <a:gd name="T35" fmla="*/ 2147483647 h 100"/>
              <a:gd name="T36" fmla="*/ 2147483647 w 89"/>
              <a:gd name="T37" fmla="*/ 2147483647 h 100"/>
              <a:gd name="T38" fmla="*/ 2147483647 w 89"/>
              <a:gd name="T39" fmla="*/ 2147483647 h 100"/>
              <a:gd name="T40" fmla="*/ 2147483647 w 89"/>
              <a:gd name="T41" fmla="*/ 2147483647 h 100"/>
              <a:gd name="T42" fmla="*/ 2147483647 w 89"/>
              <a:gd name="T43" fmla="*/ 2147483647 h 100"/>
              <a:gd name="T44" fmla="*/ 2147483647 w 89"/>
              <a:gd name="T45" fmla="*/ 2147483647 h 100"/>
              <a:gd name="T46" fmla="*/ 2147483647 w 89"/>
              <a:gd name="T47" fmla="*/ 2147483647 h 100"/>
              <a:gd name="T48" fmla="*/ 2147483647 w 89"/>
              <a:gd name="T49" fmla="*/ 2147483647 h 100"/>
              <a:gd name="T50" fmla="*/ 2147483647 w 89"/>
              <a:gd name="T51" fmla="*/ 2147483647 h 100"/>
              <a:gd name="T52" fmla="*/ 2147483647 w 89"/>
              <a:gd name="T53" fmla="*/ 2147483647 h 100"/>
              <a:gd name="T54" fmla="*/ 2147483647 w 89"/>
              <a:gd name="T55" fmla="*/ 2147483647 h 100"/>
              <a:gd name="T56" fmla="*/ 2147483647 w 89"/>
              <a:gd name="T57" fmla="*/ 2147483647 h 100"/>
              <a:gd name="T58" fmla="*/ 2147483647 w 89"/>
              <a:gd name="T59" fmla="*/ 2147483647 h 100"/>
              <a:gd name="T60" fmla="*/ 2147483647 w 89"/>
              <a:gd name="T61" fmla="*/ 2147483647 h 100"/>
              <a:gd name="T62" fmla="*/ 2147483647 w 89"/>
              <a:gd name="T63" fmla="*/ 2147483647 h 100"/>
              <a:gd name="T64" fmla="*/ 2147483647 w 89"/>
              <a:gd name="T65" fmla="*/ 2147483647 h 100"/>
              <a:gd name="T66" fmla="*/ 2147483647 w 89"/>
              <a:gd name="T67" fmla="*/ 2147483647 h 100"/>
              <a:gd name="T68" fmla="*/ 2147483647 w 89"/>
              <a:gd name="T69" fmla="*/ 2147483647 h 100"/>
              <a:gd name="T70" fmla="*/ 2147483647 w 89"/>
              <a:gd name="T71" fmla="*/ 2147483647 h 100"/>
              <a:gd name="T72" fmla="*/ 2147483647 w 89"/>
              <a:gd name="T73" fmla="*/ 2147483647 h 100"/>
              <a:gd name="T74" fmla="*/ 2147483647 w 89"/>
              <a:gd name="T75" fmla="*/ 2147483647 h 100"/>
              <a:gd name="T76" fmla="*/ 2147483647 w 89"/>
              <a:gd name="T77" fmla="*/ 2147483647 h 100"/>
              <a:gd name="T78" fmla="*/ 2147483647 w 89"/>
              <a:gd name="T79" fmla="*/ 2147483647 h 100"/>
              <a:gd name="T80" fmla="*/ 2147483647 w 89"/>
              <a:gd name="T81" fmla="*/ 2147483647 h 100"/>
              <a:gd name="T82" fmla="*/ 2147483647 w 89"/>
              <a:gd name="T83" fmla="*/ 2147483647 h 100"/>
              <a:gd name="T84" fmla="*/ 2147483647 w 89"/>
              <a:gd name="T85" fmla="*/ 2147483647 h 100"/>
              <a:gd name="T86" fmla="*/ 2147483647 w 89"/>
              <a:gd name="T87" fmla="*/ 2147483647 h 100"/>
              <a:gd name="T88" fmla="*/ 2147483647 w 89"/>
              <a:gd name="T89" fmla="*/ 2147483647 h 100"/>
              <a:gd name="T90" fmla="*/ 2147483647 w 89"/>
              <a:gd name="T91" fmla="*/ 2147483647 h 100"/>
              <a:gd name="T92" fmla="*/ 2147483647 w 89"/>
              <a:gd name="T93" fmla="*/ 2147483647 h 100"/>
              <a:gd name="T94" fmla="*/ 2147483647 w 89"/>
              <a:gd name="T95" fmla="*/ 2147483647 h 100"/>
              <a:gd name="T96" fmla="*/ 2147483647 w 89"/>
              <a:gd name="T97" fmla="*/ 2147483647 h 100"/>
              <a:gd name="T98" fmla="*/ 2147483647 w 89"/>
              <a:gd name="T99" fmla="*/ 2147483647 h 100"/>
              <a:gd name="T100" fmla="*/ 2147483647 w 89"/>
              <a:gd name="T101" fmla="*/ 2147483647 h 100"/>
              <a:gd name="T102" fmla="*/ 2147483647 w 89"/>
              <a:gd name="T103" fmla="*/ 2147483647 h 100"/>
              <a:gd name="T104" fmla="*/ 2147483647 w 89"/>
              <a:gd name="T105" fmla="*/ 2147483647 h 1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9"/>
              <a:gd name="T160" fmla="*/ 0 h 100"/>
              <a:gd name="T161" fmla="*/ 89 w 89"/>
              <a:gd name="T162" fmla="*/ 100 h 10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9" h="100">
                <a:moveTo>
                  <a:pt x="8" y="100"/>
                </a:moveTo>
                <a:lnTo>
                  <a:pt x="8" y="69"/>
                </a:lnTo>
                <a:lnTo>
                  <a:pt x="4" y="65"/>
                </a:lnTo>
                <a:lnTo>
                  <a:pt x="4" y="64"/>
                </a:lnTo>
                <a:lnTo>
                  <a:pt x="6" y="61"/>
                </a:lnTo>
                <a:lnTo>
                  <a:pt x="7" y="60"/>
                </a:lnTo>
                <a:lnTo>
                  <a:pt x="7" y="58"/>
                </a:lnTo>
                <a:lnTo>
                  <a:pt x="7" y="56"/>
                </a:lnTo>
                <a:lnTo>
                  <a:pt x="7" y="54"/>
                </a:lnTo>
                <a:lnTo>
                  <a:pt x="5" y="47"/>
                </a:lnTo>
                <a:lnTo>
                  <a:pt x="5" y="46"/>
                </a:lnTo>
                <a:lnTo>
                  <a:pt x="5" y="43"/>
                </a:lnTo>
                <a:lnTo>
                  <a:pt x="4" y="41"/>
                </a:lnTo>
                <a:lnTo>
                  <a:pt x="4" y="33"/>
                </a:lnTo>
                <a:lnTo>
                  <a:pt x="3" y="28"/>
                </a:lnTo>
                <a:lnTo>
                  <a:pt x="2" y="26"/>
                </a:lnTo>
                <a:lnTo>
                  <a:pt x="0" y="21"/>
                </a:lnTo>
                <a:lnTo>
                  <a:pt x="0" y="16"/>
                </a:lnTo>
                <a:lnTo>
                  <a:pt x="1" y="13"/>
                </a:lnTo>
                <a:lnTo>
                  <a:pt x="1" y="12"/>
                </a:lnTo>
                <a:lnTo>
                  <a:pt x="0" y="8"/>
                </a:lnTo>
                <a:lnTo>
                  <a:pt x="0" y="7"/>
                </a:lnTo>
                <a:lnTo>
                  <a:pt x="23" y="7"/>
                </a:lnTo>
                <a:lnTo>
                  <a:pt x="23" y="3"/>
                </a:lnTo>
                <a:lnTo>
                  <a:pt x="23" y="0"/>
                </a:lnTo>
                <a:lnTo>
                  <a:pt x="25" y="1"/>
                </a:lnTo>
                <a:lnTo>
                  <a:pt x="27" y="2"/>
                </a:lnTo>
                <a:lnTo>
                  <a:pt x="28" y="5"/>
                </a:lnTo>
                <a:lnTo>
                  <a:pt x="28" y="8"/>
                </a:lnTo>
                <a:lnTo>
                  <a:pt x="28" y="10"/>
                </a:lnTo>
                <a:lnTo>
                  <a:pt x="31" y="12"/>
                </a:lnTo>
                <a:lnTo>
                  <a:pt x="32" y="12"/>
                </a:lnTo>
                <a:lnTo>
                  <a:pt x="33" y="12"/>
                </a:lnTo>
                <a:lnTo>
                  <a:pt x="34" y="13"/>
                </a:lnTo>
                <a:lnTo>
                  <a:pt x="36" y="13"/>
                </a:lnTo>
                <a:lnTo>
                  <a:pt x="38" y="13"/>
                </a:lnTo>
                <a:lnTo>
                  <a:pt x="39" y="14"/>
                </a:lnTo>
                <a:lnTo>
                  <a:pt x="42" y="14"/>
                </a:lnTo>
                <a:lnTo>
                  <a:pt x="43" y="13"/>
                </a:lnTo>
                <a:lnTo>
                  <a:pt x="48" y="13"/>
                </a:lnTo>
                <a:lnTo>
                  <a:pt x="51" y="14"/>
                </a:lnTo>
                <a:lnTo>
                  <a:pt x="52" y="14"/>
                </a:lnTo>
                <a:lnTo>
                  <a:pt x="52" y="15"/>
                </a:lnTo>
                <a:lnTo>
                  <a:pt x="53" y="15"/>
                </a:lnTo>
                <a:lnTo>
                  <a:pt x="54" y="16"/>
                </a:lnTo>
                <a:lnTo>
                  <a:pt x="54" y="18"/>
                </a:lnTo>
                <a:lnTo>
                  <a:pt x="55" y="19"/>
                </a:lnTo>
                <a:lnTo>
                  <a:pt x="57" y="17"/>
                </a:lnTo>
                <a:lnTo>
                  <a:pt x="59" y="17"/>
                </a:lnTo>
                <a:lnTo>
                  <a:pt x="60" y="19"/>
                </a:lnTo>
                <a:lnTo>
                  <a:pt x="62" y="19"/>
                </a:lnTo>
                <a:lnTo>
                  <a:pt x="63" y="20"/>
                </a:lnTo>
                <a:lnTo>
                  <a:pt x="64" y="21"/>
                </a:lnTo>
                <a:lnTo>
                  <a:pt x="66" y="21"/>
                </a:lnTo>
                <a:lnTo>
                  <a:pt x="68" y="21"/>
                </a:lnTo>
                <a:lnTo>
                  <a:pt x="72" y="18"/>
                </a:lnTo>
                <a:lnTo>
                  <a:pt x="73" y="18"/>
                </a:lnTo>
                <a:lnTo>
                  <a:pt x="74" y="20"/>
                </a:lnTo>
                <a:lnTo>
                  <a:pt x="81" y="20"/>
                </a:lnTo>
                <a:lnTo>
                  <a:pt x="82" y="20"/>
                </a:lnTo>
                <a:lnTo>
                  <a:pt x="83" y="20"/>
                </a:lnTo>
                <a:lnTo>
                  <a:pt x="84" y="22"/>
                </a:lnTo>
                <a:lnTo>
                  <a:pt x="86" y="21"/>
                </a:lnTo>
                <a:lnTo>
                  <a:pt x="89" y="21"/>
                </a:lnTo>
                <a:lnTo>
                  <a:pt x="87" y="22"/>
                </a:lnTo>
                <a:lnTo>
                  <a:pt x="83" y="25"/>
                </a:lnTo>
                <a:lnTo>
                  <a:pt x="81" y="25"/>
                </a:lnTo>
                <a:lnTo>
                  <a:pt x="79" y="26"/>
                </a:lnTo>
                <a:lnTo>
                  <a:pt x="78" y="28"/>
                </a:lnTo>
                <a:lnTo>
                  <a:pt x="74" y="29"/>
                </a:lnTo>
                <a:lnTo>
                  <a:pt x="73" y="30"/>
                </a:lnTo>
                <a:lnTo>
                  <a:pt x="67" y="36"/>
                </a:lnTo>
                <a:lnTo>
                  <a:pt x="59" y="44"/>
                </a:lnTo>
                <a:lnTo>
                  <a:pt x="58" y="45"/>
                </a:lnTo>
                <a:lnTo>
                  <a:pt x="57" y="46"/>
                </a:lnTo>
                <a:lnTo>
                  <a:pt x="58" y="55"/>
                </a:lnTo>
                <a:lnTo>
                  <a:pt x="57" y="56"/>
                </a:lnTo>
                <a:lnTo>
                  <a:pt x="56" y="56"/>
                </a:lnTo>
                <a:lnTo>
                  <a:pt x="52" y="59"/>
                </a:lnTo>
                <a:lnTo>
                  <a:pt x="52" y="61"/>
                </a:lnTo>
                <a:lnTo>
                  <a:pt x="51" y="64"/>
                </a:lnTo>
                <a:lnTo>
                  <a:pt x="52" y="65"/>
                </a:lnTo>
                <a:lnTo>
                  <a:pt x="54" y="67"/>
                </a:lnTo>
                <a:lnTo>
                  <a:pt x="53" y="69"/>
                </a:lnTo>
                <a:lnTo>
                  <a:pt x="53" y="70"/>
                </a:lnTo>
                <a:lnTo>
                  <a:pt x="52" y="73"/>
                </a:lnTo>
                <a:lnTo>
                  <a:pt x="52" y="78"/>
                </a:lnTo>
                <a:lnTo>
                  <a:pt x="53" y="79"/>
                </a:lnTo>
                <a:lnTo>
                  <a:pt x="54" y="80"/>
                </a:lnTo>
                <a:lnTo>
                  <a:pt x="55" y="80"/>
                </a:lnTo>
                <a:lnTo>
                  <a:pt x="58" y="81"/>
                </a:lnTo>
                <a:lnTo>
                  <a:pt x="59" y="82"/>
                </a:lnTo>
                <a:lnTo>
                  <a:pt x="59" y="83"/>
                </a:lnTo>
                <a:lnTo>
                  <a:pt x="63" y="84"/>
                </a:lnTo>
                <a:lnTo>
                  <a:pt x="64" y="87"/>
                </a:lnTo>
                <a:lnTo>
                  <a:pt x="68" y="89"/>
                </a:lnTo>
                <a:lnTo>
                  <a:pt x="72" y="92"/>
                </a:lnTo>
                <a:lnTo>
                  <a:pt x="72" y="93"/>
                </a:lnTo>
                <a:lnTo>
                  <a:pt x="72" y="95"/>
                </a:lnTo>
                <a:lnTo>
                  <a:pt x="72" y="98"/>
                </a:lnTo>
                <a:lnTo>
                  <a:pt x="8" y="100"/>
                </a:lnTo>
                <a:close/>
              </a:path>
            </a:pathLst>
          </a:custGeom>
          <a:solidFill>
            <a:srgbClr val="0000A0"/>
          </a:solidFill>
          <a:ln w="12700" cmpd="sng">
            <a:solidFill>
              <a:schemeClr val="tx1"/>
            </a:solidFill>
            <a:prstDash val="solid"/>
            <a:round/>
            <a:headEnd/>
            <a:tailEnd/>
          </a:ln>
        </p:spPr>
        <p:txBody>
          <a:bodyPr/>
          <a:lstStyle/>
          <a:p>
            <a:endParaRPr lang="en-US"/>
          </a:p>
        </p:txBody>
      </p:sp>
      <p:sp>
        <p:nvSpPr>
          <p:cNvPr id="33814" name="Freeform 60"/>
          <p:cNvSpPr>
            <a:spLocks/>
          </p:cNvSpPr>
          <p:nvPr/>
        </p:nvSpPr>
        <p:spPr bwMode="auto">
          <a:xfrm>
            <a:off x="5924550" y="3127375"/>
            <a:ext cx="736600" cy="455613"/>
          </a:xfrm>
          <a:custGeom>
            <a:avLst/>
            <a:gdLst>
              <a:gd name="T0" fmla="*/ 2147483647 w 102"/>
              <a:gd name="T1" fmla="*/ 2147483647 h 59"/>
              <a:gd name="T2" fmla="*/ 2147483647 w 102"/>
              <a:gd name="T3" fmla="*/ 2147483647 h 59"/>
              <a:gd name="T4" fmla="*/ 2147483647 w 102"/>
              <a:gd name="T5" fmla="*/ 2147483647 h 59"/>
              <a:gd name="T6" fmla="*/ 2147483647 w 102"/>
              <a:gd name="T7" fmla="*/ 2147483647 h 59"/>
              <a:gd name="T8" fmla="*/ 2147483647 w 102"/>
              <a:gd name="T9" fmla="*/ 2147483647 h 59"/>
              <a:gd name="T10" fmla="*/ 2147483647 w 102"/>
              <a:gd name="T11" fmla="*/ 2147483647 h 59"/>
              <a:gd name="T12" fmla="*/ 2147483647 w 102"/>
              <a:gd name="T13" fmla="*/ 2147483647 h 59"/>
              <a:gd name="T14" fmla="*/ 2147483647 w 102"/>
              <a:gd name="T15" fmla="*/ 2147483647 h 59"/>
              <a:gd name="T16" fmla="*/ 2147483647 w 102"/>
              <a:gd name="T17" fmla="*/ 2147483647 h 59"/>
              <a:gd name="T18" fmla="*/ 2147483647 w 102"/>
              <a:gd name="T19" fmla="*/ 2147483647 h 59"/>
              <a:gd name="T20" fmla="*/ 2147483647 w 102"/>
              <a:gd name="T21" fmla="*/ 2147483647 h 59"/>
              <a:gd name="T22" fmla="*/ 2147483647 w 102"/>
              <a:gd name="T23" fmla="*/ 2147483647 h 59"/>
              <a:gd name="T24" fmla="*/ 2147483647 w 102"/>
              <a:gd name="T25" fmla="*/ 2147483647 h 59"/>
              <a:gd name="T26" fmla="*/ 2147483647 w 102"/>
              <a:gd name="T27" fmla="*/ 2147483647 h 59"/>
              <a:gd name="T28" fmla="*/ 2147483647 w 102"/>
              <a:gd name="T29" fmla="*/ 2147483647 h 59"/>
              <a:gd name="T30" fmla="*/ 2147483647 w 102"/>
              <a:gd name="T31" fmla="*/ 2147483647 h 59"/>
              <a:gd name="T32" fmla="*/ 2147483647 w 102"/>
              <a:gd name="T33" fmla="*/ 2147483647 h 59"/>
              <a:gd name="T34" fmla="*/ 2147483647 w 102"/>
              <a:gd name="T35" fmla="*/ 2147483647 h 59"/>
              <a:gd name="T36" fmla="*/ 2147483647 w 102"/>
              <a:gd name="T37" fmla="*/ 2147483647 h 59"/>
              <a:gd name="T38" fmla="*/ 2147483647 w 102"/>
              <a:gd name="T39" fmla="*/ 2147483647 h 59"/>
              <a:gd name="T40" fmla="*/ 2147483647 w 102"/>
              <a:gd name="T41" fmla="*/ 2147483647 h 59"/>
              <a:gd name="T42" fmla="*/ 2147483647 w 102"/>
              <a:gd name="T43" fmla="*/ 2147483647 h 59"/>
              <a:gd name="T44" fmla="*/ 2147483647 w 102"/>
              <a:gd name="T45" fmla="*/ 2147483647 h 59"/>
              <a:gd name="T46" fmla="*/ 2147483647 w 102"/>
              <a:gd name="T47" fmla="*/ 2147483647 h 59"/>
              <a:gd name="T48" fmla="*/ 2147483647 w 102"/>
              <a:gd name="T49" fmla="*/ 2147483647 h 59"/>
              <a:gd name="T50" fmla="*/ 2147483647 w 102"/>
              <a:gd name="T51" fmla="*/ 2147483647 h 59"/>
              <a:gd name="T52" fmla="*/ 2147483647 w 102"/>
              <a:gd name="T53" fmla="*/ 2147483647 h 59"/>
              <a:gd name="T54" fmla="*/ 2147483647 w 102"/>
              <a:gd name="T55" fmla="*/ 2147483647 h 59"/>
              <a:gd name="T56" fmla="*/ 2147483647 w 102"/>
              <a:gd name="T57" fmla="*/ 2147483647 h 59"/>
              <a:gd name="T58" fmla="*/ 2147483647 w 102"/>
              <a:gd name="T59" fmla="*/ 2147483647 h 59"/>
              <a:gd name="T60" fmla="*/ 2147483647 w 102"/>
              <a:gd name="T61" fmla="*/ 2147483647 h 59"/>
              <a:gd name="T62" fmla="*/ 2147483647 w 102"/>
              <a:gd name="T63" fmla="*/ 2147483647 h 59"/>
              <a:gd name="T64" fmla="*/ 2147483647 w 102"/>
              <a:gd name="T65" fmla="*/ 2147483647 h 59"/>
              <a:gd name="T66" fmla="*/ 2147483647 w 102"/>
              <a:gd name="T67" fmla="*/ 2147483647 h 59"/>
              <a:gd name="T68" fmla="*/ 2147483647 w 102"/>
              <a:gd name="T69" fmla="*/ 2147483647 h 59"/>
              <a:gd name="T70" fmla="*/ 2147483647 w 102"/>
              <a:gd name="T71" fmla="*/ 2147483647 h 59"/>
              <a:gd name="T72" fmla="*/ 2147483647 w 102"/>
              <a:gd name="T73" fmla="*/ 2147483647 h 59"/>
              <a:gd name="T74" fmla="*/ 2147483647 w 102"/>
              <a:gd name="T75" fmla="*/ 2147483647 h 59"/>
              <a:gd name="T76" fmla="*/ 2147483647 w 102"/>
              <a:gd name="T77" fmla="*/ 2147483647 h 59"/>
              <a:gd name="T78" fmla="*/ 2147483647 w 102"/>
              <a:gd name="T79" fmla="*/ 2147483647 h 59"/>
              <a:gd name="T80" fmla="*/ 2147483647 w 102"/>
              <a:gd name="T81" fmla="*/ 2147483647 h 59"/>
              <a:gd name="T82" fmla="*/ 2147483647 w 102"/>
              <a:gd name="T83" fmla="*/ 2147483647 h 59"/>
              <a:gd name="T84" fmla="*/ 2147483647 w 102"/>
              <a:gd name="T85" fmla="*/ 2147483647 h 5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2"/>
              <a:gd name="T130" fmla="*/ 0 h 59"/>
              <a:gd name="T131" fmla="*/ 102 w 102"/>
              <a:gd name="T132" fmla="*/ 59 h 5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2" h="59">
                <a:moveTo>
                  <a:pt x="101" y="43"/>
                </a:moveTo>
                <a:lnTo>
                  <a:pt x="67" y="50"/>
                </a:lnTo>
                <a:lnTo>
                  <a:pt x="31" y="55"/>
                </a:lnTo>
                <a:lnTo>
                  <a:pt x="29" y="56"/>
                </a:lnTo>
                <a:lnTo>
                  <a:pt x="26" y="56"/>
                </a:lnTo>
                <a:lnTo>
                  <a:pt x="26" y="55"/>
                </a:lnTo>
                <a:lnTo>
                  <a:pt x="22" y="56"/>
                </a:lnTo>
                <a:lnTo>
                  <a:pt x="0" y="59"/>
                </a:lnTo>
                <a:lnTo>
                  <a:pt x="0" y="58"/>
                </a:lnTo>
                <a:lnTo>
                  <a:pt x="5" y="56"/>
                </a:lnTo>
                <a:lnTo>
                  <a:pt x="6" y="55"/>
                </a:lnTo>
                <a:lnTo>
                  <a:pt x="9" y="53"/>
                </a:lnTo>
                <a:lnTo>
                  <a:pt x="9" y="52"/>
                </a:lnTo>
                <a:lnTo>
                  <a:pt x="9" y="51"/>
                </a:lnTo>
                <a:lnTo>
                  <a:pt x="10" y="50"/>
                </a:lnTo>
                <a:lnTo>
                  <a:pt x="10" y="49"/>
                </a:lnTo>
                <a:lnTo>
                  <a:pt x="12" y="47"/>
                </a:lnTo>
                <a:lnTo>
                  <a:pt x="19" y="41"/>
                </a:lnTo>
                <a:lnTo>
                  <a:pt x="19" y="40"/>
                </a:lnTo>
                <a:lnTo>
                  <a:pt x="20" y="41"/>
                </a:lnTo>
                <a:lnTo>
                  <a:pt x="19" y="42"/>
                </a:lnTo>
                <a:lnTo>
                  <a:pt x="21" y="44"/>
                </a:lnTo>
                <a:lnTo>
                  <a:pt x="24" y="45"/>
                </a:lnTo>
                <a:lnTo>
                  <a:pt x="26" y="45"/>
                </a:lnTo>
                <a:lnTo>
                  <a:pt x="27" y="44"/>
                </a:lnTo>
                <a:lnTo>
                  <a:pt x="27" y="43"/>
                </a:lnTo>
                <a:lnTo>
                  <a:pt x="28" y="42"/>
                </a:lnTo>
                <a:lnTo>
                  <a:pt x="29" y="43"/>
                </a:lnTo>
                <a:lnTo>
                  <a:pt x="30" y="44"/>
                </a:lnTo>
                <a:lnTo>
                  <a:pt x="31" y="43"/>
                </a:lnTo>
                <a:lnTo>
                  <a:pt x="34" y="42"/>
                </a:lnTo>
                <a:lnTo>
                  <a:pt x="35" y="40"/>
                </a:lnTo>
                <a:lnTo>
                  <a:pt x="36" y="41"/>
                </a:lnTo>
                <a:lnTo>
                  <a:pt x="39" y="38"/>
                </a:lnTo>
                <a:lnTo>
                  <a:pt x="40" y="39"/>
                </a:lnTo>
                <a:lnTo>
                  <a:pt x="42" y="36"/>
                </a:lnTo>
                <a:lnTo>
                  <a:pt x="41" y="35"/>
                </a:lnTo>
                <a:lnTo>
                  <a:pt x="42" y="33"/>
                </a:lnTo>
                <a:lnTo>
                  <a:pt x="44" y="28"/>
                </a:lnTo>
                <a:lnTo>
                  <a:pt x="47" y="17"/>
                </a:lnTo>
                <a:lnTo>
                  <a:pt x="49" y="18"/>
                </a:lnTo>
                <a:lnTo>
                  <a:pt x="49" y="19"/>
                </a:lnTo>
                <a:lnTo>
                  <a:pt x="50" y="20"/>
                </a:lnTo>
                <a:lnTo>
                  <a:pt x="52" y="19"/>
                </a:lnTo>
                <a:lnTo>
                  <a:pt x="53" y="17"/>
                </a:lnTo>
                <a:lnTo>
                  <a:pt x="54" y="13"/>
                </a:lnTo>
                <a:lnTo>
                  <a:pt x="55" y="12"/>
                </a:lnTo>
                <a:lnTo>
                  <a:pt x="57" y="12"/>
                </a:lnTo>
                <a:lnTo>
                  <a:pt x="58" y="10"/>
                </a:lnTo>
                <a:lnTo>
                  <a:pt x="59" y="10"/>
                </a:lnTo>
                <a:lnTo>
                  <a:pt x="60" y="8"/>
                </a:lnTo>
                <a:lnTo>
                  <a:pt x="60" y="6"/>
                </a:lnTo>
                <a:lnTo>
                  <a:pt x="61" y="5"/>
                </a:lnTo>
                <a:lnTo>
                  <a:pt x="61" y="4"/>
                </a:lnTo>
                <a:lnTo>
                  <a:pt x="61" y="1"/>
                </a:lnTo>
                <a:lnTo>
                  <a:pt x="61" y="0"/>
                </a:lnTo>
                <a:lnTo>
                  <a:pt x="62" y="0"/>
                </a:lnTo>
                <a:lnTo>
                  <a:pt x="68" y="4"/>
                </a:lnTo>
                <a:lnTo>
                  <a:pt x="69" y="4"/>
                </a:lnTo>
                <a:lnTo>
                  <a:pt x="70" y="1"/>
                </a:lnTo>
                <a:lnTo>
                  <a:pt x="71" y="1"/>
                </a:lnTo>
                <a:lnTo>
                  <a:pt x="72" y="1"/>
                </a:lnTo>
                <a:lnTo>
                  <a:pt x="73" y="2"/>
                </a:lnTo>
                <a:lnTo>
                  <a:pt x="72" y="3"/>
                </a:lnTo>
                <a:lnTo>
                  <a:pt x="74" y="4"/>
                </a:lnTo>
                <a:lnTo>
                  <a:pt x="76" y="4"/>
                </a:lnTo>
                <a:lnTo>
                  <a:pt x="78" y="6"/>
                </a:lnTo>
                <a:lnTo>
                  <a:pt x="79" y="6"/>
                </a:lnTo>
                <a:lnTo>
                  <a:pt x="80" y="8"/>
                </a:lnTo>
                <a:lnTo>
                  <a:pt x="78" y="12"/>
                </a:lnTo>
                <a:lnTo>
                  <a:pt x="77" y="14"/>
                </a:lnTo>
                <a:lnTo>
                  <a:pt x="78" y="16"/>
                </a:lnTo>
                <a:lnTo>
                  <a:pt x="80" y="16"/>
                </a:lnTo>
                <a:lnTo>
                  <a:pt x="81" y="15"/>
                </a:lnTo>
                <a:lnTo>
                  <a:pt x="83" y="17"/>
                </a:lnTo>
                <a:lnTo>
                  <a:pt x="84" y="17"/>
                </a:lnTo>
                <a:lnTo>
                  <a:pt x="85" y="18"/>
                </a:lnTo>
                <a:lnTo>
                  <a:pt x="86" y="18"/>
                </a:lnTo>
                <a:lnTo>
                  <a:pt x="87" y="18"/>
                </a:lnTo>
                <a:lnTo>
                  <a:pt x="90" y="20"/>
                </a:lnTo>
                <a:lnTo>
                  <a:pt x="93" y="20"/>
                </a:lnTo>
                <a:lnTo>
                  <a:pt x="94" y="22"/>
                </a:lnTo>
                <a:lnTo>
                  <a:pt x="93" y="22"/>
                </a:lnTo>
                <a:lnTo>
                  <a:pt x="93" y="23"/>
                </a:lnTo>
                <a:lnTo>
                  <a:pt x="93" y="25"/>
                </a:lnTo>
                <a:lnTo>
                  <a:pt x="92" y="26"/>
                </a:lnTo>
                <a:lnTo>
                  <a:pt x="94" y="27"/>
                </a:lnTo>
                <a:lnTo>
                  <a:pt x="95" y="29"/>
                </a:lnTo>
                <a:lnTo>
                  <a:pt x="95" y="30"/>
                </a:lnTo>
                <a:lnTo>
                  <a:pt x="93" y="30"/>
                </a:lnTo>
                <a:lnTo>
                  <a:pt x="93" y="31"/>
                </a:lnTo>
                <a:lnTo>
                  <a:pt x="94" y="31"/>
                </a:lnTo>
                <a:lnTo>
                  <a:pt x="94" y="32"/>
                </a:lnTo>
                <a:lnTo>
                  <a:pt x="93" y="32"/>
                </a:lnTo>
                <a:lnTo>
                  <a:pt x="92" y="32"/>
                </a:lnTo>
                <a:lnTo>
                  <a:pt x="93" y="33"/>
                </a:lnTo>
                <a:lnTo>
                  <a:pt x="94" y="33"/>
                </a:lnTo>
                <a:lnTo>
                  <a:pt x="96" y="34"/>
                </a:lnTo>
                <a:lnTo>
                  <a:pt x="94" y="36"/>
                </a:lnTo>
                <a:lnTo>
                  <a:pt x="92" y="35"/>
                </a:lnTo>
                <a:lnTo>
                  <a:pt x="92" y="36"/>
                </a:lnTo>
                <a:lnTo>
                  <a:pt x="93" y="37"/>
                </a:lnTo>
                <a:lnTo>
                  <a:pt x="94" y="38"/>
                </a:lnTo>
                <a:lnTo>
                  <a:pt x="96" y="37"/>
                </a:lnTo>
                <a:lnTo>
                  <a:pt x="97" y="36"/>
                </a:lnTo>
                <a:lnTo>
                  <a:pt x="99" y="36"/>
                </a:lnTo>
                <a:lnTo>
                  <a:pt x="100" y="36"/>
                </a:lnTo>
                <a:lnTo>
                  <a:pt x="101" y="37"/>
                </a:lnTo>
                <a:lnTo>
                  <a:pt x="102" y="41"/>
                </a:lnTo>
                <a:lnTo>
                  <a:pt x="101" y="42"/>
                </a:lnTo>
                <a:lnTo>
                  <a:pt x="101" y="43"/>
                </a:lnTo>
                <a:close/>
              </a:path>
            </a:pathLst>
          </a:custGeom>
          <a:solidFill>
            <a:srgbClr val="0000A0"/>
          </a:solidFill>
          <a:ln w="12700" cmpd="sng">
            <a:solidFill>
              <a:schemeClr val="tx1"/>
            </a:solidFill>
            <a:prstDash val="solid"/>
            <a:round/>
            <a:headEnd/>
            <a:tailEnd/>
          </a:ln>
        </p:spPr>
        <p:txBody>
          <a:bodyPr/>
          <a:lstStyle/>
          <a:p>
            <a:endParaRPr lang="en-US"/>
          </a:p>
        </p:txBody>
      </p:sp>
      <p:grpSp>
        <p:nvGrpSpPr>
          <p:cNvPr id="33815" name="Group 139"/>
          <p:cNvGrpSpPr>
            <a:grpSpLocks/>
          </p:cNvGrpSpPr>
          <p:nvPr/>
        </p:nvGrpSpPr>
        <p:grpSpPr bwMode="auto">
          <a:xfrm>
            <a:off x="1027113" y="2035175"/>
            <a:ext cx="5678487" cy="3241675"/>
            <a:chOff x="720" y="1282"/>
            <a:chExt cx="4024" cy="2042"/>
          </a:xfrm>
        </p:grpSpPr>
        <p:sp>
          <p:nvSpPr>
            <p:cNvPr id="33842" name="Freeform 7"/>
            <p:cNvSpPr>
              <a:spLocks/>
            </p:cNvSpPr>
            <p:nvPr/>
          </p:nvSpPr>
          <p:spPr bwMode="auto">
            <a:xfrm>
              <a:off x="2800" y="1760"/>
              <a:ext cx="570" cy="268"/>
            </a:xfrm>
            <a:custGeom>
              <a:avLst/>
              <a:gdLst>
                <a:gd name="T0" fmla="*/ 0 w 111"/>
                <a:gd name="T1" fmla="*/ 2147483647 h 55"/>
                <a:gd name="T2" fmla="*/ 2147483647 w 111"/>
                <a:gd name="T3" fmla="*/ 0 h 55"/>
                <a:gd name="T4" fmla="*/ 2147483647 w 111"/>
                <a:gd name="T5" fmla="*/ 2147483647 h 55"/>
                <a:gd name="T6" fmla="*/ 2147483647 w 111"/>
                <a:gd name="T7" fmla="*/ 2147483647 h 55"/>
                <a:gd name="T8" fmla="*/ 2147483647 w 111"/>
                <a:gd name="T9" fmla="*/ 2147483647 h 55"/>
                <a:gd name="T10" fmla="*/ 2147483647 w 111"/>
                <a:gd name="T11" fmla="*/ 2147483647 h 55"/>
                <a:gd name="T12" fmla="*/ 2147483647 w 111"/>
                <a:gd name="T13" fmla="*/ 2147483647 h 55"/>
                <a:gd name="T14" fmla="*/ 2147483647 w 111"/>
                <a:gd name="T15" fmla="*/ 2147483647 h 55"/>
                <a:gd name="T16" fmla="*/ 2147483647 w 111"/>
                <a:gd name="T17" fmla="*/ 2147483647 h 55"/>
                <a:gd name="T18" fmla="*/ 2147483647 w 111"/>
                <a:gd name="T19" fmla="*/ 2147483647 h 55"/>
                <a:gd name="T20" fmla="*/ 2147483647 w 111"/>
                <a:gd name="T21" fmla="*/ 2147483647 h 55"/>
                <a:gd name="T22" fmla="*/ 2147483647 w 111"/>
                <a:gd name="T23" fmla="*/ 2147483647 h 55"/>
                <a:gd name="T24" fmla="*/ 2147483647 w 111"/>
                <a:gd name="T25" fmla="*/ 2147483647 h 55"/>
                <a:gd name="T26" fmla="*/ 2147483647 w 111"/>
                <a:gd name="T27" fmla="*/ 2147483647 h 55"/>
                <a:gd name="T28" fmla="*/ 2147483647 w 111"/>
                <a:gd name="T29" fmla="*/ 2147483647 h 55"/>
                <a:gd name="T30" fmla="*/ 2147483647 w 111"/>
                <a:gd name="T31" fmla="*/ 2147483647 h 55"/>
                <a:gd name="T32" fmla="*/ 2147483647 w 111"/>
                <a:gd name="T33" fmla="*/ 2147483647 h 55"/>
                <a:gd name="T34" fmla="*/ 2147483647 w 111"/>
                <a:gd name="T35" fmla="*/ 2147483647 h 55"/>
                <a:gd name="T36" fmla="*/ 2147483647 w 111"/>
                <a:gd name="T37" fmla="*/ 2147483647 h 55"/>
                <a:gd name="T38" fmla="*/ 2147483647 w 111"/>
                <a:gd name="T39" fmla="*/ 2147483647 h 55"/>
                <a:gd name="T40" fmla="*/ 2147483647 w 111"/>
                <a:gd name="T41" fmla="*/ 2147483647 h 55"/>
                <a:gd name="T42" fmla="*/ 2147483647 w 111"/>
                <a:gd name="T43" fmla="*/ 2147483647 h 55"/>
                <a:gd name="T44" fmla="*/ 2147483647 w 111"/>
                <a:gd name="T45" fmla="*/ 2147483647 h 55"/>
                <a:gd name="T46" fmla="*/ 2147483647 w 111"/>
                <a:gd name="T47" fmla="*/ 2147483647 h 55"/>
                <a:gd name="T48" fmla="*/ 2147483647 w 111"/>
                <a:gd name="T49" fmla="*/ 2147483647 h 55"/>
                <a:gd name="T50" fmla="*/ 2147483647 w 111"/>
                <a:gd name="T51" fmla="*/ 2147483647 h 55"/>
                <a:gd name="T52" fmla="*/ 2147483647 w 111"/>
                <a:gd name="T53" fmla="*/ 2147483647 h 55"/>
                <a:gd name="T54" fmla="*/ 2147483647 w 111"/>
                <a:gd name="T55" fmla="*/ 2147483647 h 55"/>
                <a:gd name="T56" fmla="*/ 2147483647 w 111"/>
                <a:gd name="T57" fmla="*/ 2147483647 h 55"/>
                <a:gd name="T58" fmla="*/ 2147483647 w 111"/>
                <a:gd name="T59" fmla="*/ 2147483647 h 55"/>
                <a:gd name="T60" fmla="*/ 2147483647 w 111"/>
                <a:gd name="T61" fmla="*/ 2147483647 h 55"/>
                <a:gd name="T62" fmla="*/ 2147483647 w 111"/>
                <a:gd name="T63" fmla="*/ 2147483647 h 55"/>
                <a:gd name="T64" fmla="*/ 2147483647 w 111"/>
                <a:gd name="T65" fmla="*/ 2147483647 h 55"/>
                <a:gd name="T66" fmla="*/ 2147483647 w 111"/>
                <a:gd name="T67" fmla="*/ 2147483647 h 55"/>
                <a:gd name="T68" fmla="*/ 2147483647 w 111"/>
                <a:gd name="T69" fmla="*/ 2147483647 h 55"/>
                <a:gd name="T70" fmla="*/ 2147483647 w 111"/>
                <a:gd name="T71" fmla="*/ 2147483647 h 55"/>
                <a:gd name="T72" fmla="*/ 2147483647 w 111"/>
                <a:gd name="T73" fmla="*/ 2147483647 h 55"/>
                <a:gd name="T74" fmla="*/ 2147483647 w 111"/>
                <a:gd name="T75" fmla="*/ 2147483647 h 55"/>
                <a:gd name="T76" fmla="*/ 2147483647 w 111"/>
                <a:gd name="T77" fmla="*/ 2147483647 h 55"/>
                <a:gd name="T78" fmla="*/ 2147483647 w 111"/>
                <a:gd name="T79" fmla="*/ 2147483647 h 55"/>
                <a:gd name="T80" fmla="*/ 2147483647 w 111"/>
                <a:gd name="T81" fmla="*/ 2147483647 h 55"/>
                <a:gd name="T82" fmla="*/ 2147483647 w 111"/>
                <a:gd name="T83" fmla="*/ 2147483647 h 55"/>
                <a:gd name="T84" fmla="*/ 2147483647 w 111"/>
                <a:gd name="T85" fmla="*/ 2147483647 h 55"/>
                <a:gd name="T86" fmla="*/ 2147483647 w 111"/>
                <a:gd name="T87" fmla="*/ 2147483647 h 55"/>
                <a:gd name="T88" fmla="*/ 2147483647 w 111"/>
                <a:gd name="T89" fmla="*/ 2147483647 h 55"/>
                <a:gd name="T90" fmla="*/ 0 w 111"/>
                <a:gd name="T91" fmla="*/ 2147483647 h 55"/>
                <a:gd name="T92" fmla="*/ 0 w 111"/>
                <a:gd name="T93" fmla="*/ 2147483647 h 5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11"/>
                <a:gd name="T142" fmla="*/ 0 h 55"/>
                <a:gd name="T143" fmla="*/ 111 w 111"/>
                <a:gd name="T144" fmla="*/ 55 h 5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11" h="55">
                  <a:moveTo>
                    <a:pt x="0" y="34"/>
                  </a:moveTo>
                  <a:lnTo>
                    <a:pt x="3" y="0"/>
                  </a:lnTo>
                  <a:lnTo>
                    <a:pt x="72" y="3"/>
                  </a:lnTo>
                  <a:lnTo>
                    <a:pt x="74" y="6"/>
                  </a:lnTo>
                  <a:lnTo>
                    <a:pt x="76" y="6"/>
                  </a:lnTo>
                  <a:lnTo>
                    <a:pt x="78" y="5"/>
                  </a:lnTo>
                  <a:lnTo>
                    <a:pt x="79" y="6"/>
                  </a:lnTo>
                  <a:lnTo>
                    <a:pt x="80" y="9"/>
                  </a:lnTo>
                  <a:lnTo>
                    <a:pt x="82" y="9"/>
                  </a:lnTo>
                  <a:lnTo>
                    <a:pt x="83" y="9"/>
                  </a:lnTo>
                  <a:lnTo>
                    <a:pt x="85" y="7"/>
                  </a:lnTo>
                  <a:lnTo>
                    <a:pt x="87" y="7"/>
                  </a:lnTo>
                  <a:lnTo>
                    <a:pt x="89" y="8"/>
                  </a:lnTo>
                  <a:lnTo>
                    <a:pt x="94" y="11"/>
                  </a:lnTo>
                  <a:lnTo>
                    <a:pt x="97" y="13"/>
                  </a:lnTo>
                  <a:lnTo>
                    <a:pt x="97" y="15"/>
                  </a:lnTo>
                  <a:lnTo>
                    <a:pt x="99" y="16"/>
                  </a:lnTo>
                  <a:lnTo>
                    <a:pt x="99" y="17"/>
                  </a:lnTo>
                  <a:lnTo>
                    <a:pt x="98" y="19"/>
                  </a:lnTo>
                  <a:lnTo>
                    <a:pt x="99" y="21"/>
                  </a:lnTo>
                  <a:lnTo>
                    <a:pt x="100" y="24"/>
                  </a:lnTo>
                  <a:lnTo>
                    <a:pt x="101" y="25"/>
                  </a:lnTo>
                  <a:lnTo>
                    <a:pt x="101" y="26"/>
                  </a:lnTo>
                  <a:lnTo>
                    <a:pt x="101" y="28"/>
                  </a:lnTo>
                  <a:lnTo>
                    <a:pt x="103" y="29"/>
                  </a:lnTo>
                  <a:lnTo>
                    <a:pt x="104" y="30"/>
                  </a:lnTo>
                  <a:lnTo>
                    <a:pt x="103" y="32"/>
                  </a:lnTo>
                  <a:lnTo>
                    <a:pt x="103" y="34"/>
                  </a:lnTo>
                  <a:lnTo>
                    <a:pt x="105" y="35"/>
                  </a:lnTo>
                  <a:lnTo>
                    <a:pt x="105" y="37"/>
                  </a:lnTo>
                  <a:lnTo>
                    <a:pt x="104" y="38"/>
                  </a:lnTo>
                  <a:lnTo>
                    <a:pt x="105" y="39"/>
                  </a:lnTo>
                  <a:lnTo>
                    <a:pt x="106" y="41"/>
                  </a:lnTo>
                  <a:lnTo>
                    <a:pt x="105" y="42"/>
                  </a:lnTo>
                  <a:lnTo>
                    <a:pt x="106" y="44"/>
                  </a:lnTo>
                  <a:lnTo>
                    <a:pt x="106" y="45"/>
                  </a:lnTo>
                  <a:lnTo>
                    <a:pt x="107" y="46"/>
                  </a:lnTo>
                  <a:lnTo>
                    <a:pt x="108" y="48"/>
                  </a:lnTo>
                  <a:lnTo>
                    <a:pt x="109" y="50"/>
                  </a:lnTo>
                  <a:lnTo>
                    <a:pt x="111" y="52"/>
                  </a:lnTo>
                  <a:lnTo>
                    <a:pt x="111" y="53"/>
                  </a:lnTo>
                  <a:lnTo>
                    <a:pt x="111" y="54"/>
                  </a:lnTo>
                  <a:lnTo>
                    <a:pt x="111" y="55"/>
                  </a:lnTo>
                  <a:lnTo>
                    <a:pt x="25" y="53"/>
                  </a:lnTo>
                  <a:lnTo>
                    <a:pt x="26" y="36"/>
                  </a:lnTo>
                  <a:lnTo>
                    <a:pt x="0" y="34"/>
                  </a:lnTo>
                  <a:close/>
                </a:path>
              </a:pathLst>
            </a:custGeom>
            <a:solidFill>
              <a:srgbClr val="FFCE85"/>
            </a:solidFill>
            <a:ln w="12700" cmpd="sng">
              <a:solidFill>
                <a:schemeClr val="tx1"/>
              </a:solidFill>
              <a:prstDash val="solid"/>
              <a:round/>
              <a:headEnd/>
              <a:tailEnd/>
            </a:ln>
          </p:spPr>
          <p:txBody>
            <a:bodyPr/>
            <a:lstStyle/>
            <a:p>
              <a:endParaRPr lang="en-US"/>
            </a:p>
          </p:txBody>
        </p:sp>
        <p:sp>
          <p:nvSpPr>
            <p:cNvPr id="33843" name="Freeform 8"/>
            <p:cNvSpPr>
              <a:spLocks/>
            </p:cNvSpPr>
            <p:nvPr/>
          </p:nvSpPr>
          <p:spPr bwMode="auto">
            <a:xfrm>
              <a:off x="2913" y="2018"/>
              <a:ext cx="512" cy="259"/>
            </a:xfrm>
            <a:custGeom>
              <a:avLst/>
              <a:gdLst>
                <a:gd name="T0" fmla="*/ 2147483647 w 100"/>
                <a:gd name="T1" fmla="*/ 0 h 53"/>
                <a:gd name="T2" fmla="*/ 2147483647 w 100"/>
                <a:gd name="T3" fmla="*/ 2147483647 h 53"/>
                <a:gd name="T4" fmla="*/ 2147483647 w 100"/>
                <a:gd name="T5" fmla="*/ 2147483647 h 53"/>
                <a:gd name="T6" fmla="*/ 2147483647 w 100"/>
                <a:gd name="T7" fmla="*/ 2147483647 h 53"/>
                <a:gd name="T8" fmla="*/ 2147483647 w 100"/>
                <a:gd name="T9" fmla="*/ 2147483647 h 53"/>
                <a:gd name="T10" fmla="*/ 2147483647 w 100"/>
                <a:gd name="T11" fmla="*/ 2147483647 h 53"/>
                <a:gd name="T12" fmla="*/ 2147483647 w 100"/>
                <a:gd name="T13" fmla="*/ 2147483647 h 53"/>
                <a:gd name="T14" fmla="*/ 2147483647 w 100"/>
                <a:gd name="T15" fmla="*/ 2147483647 h 53"/>
                <a:gd name="T16" fmla="*/ 2147483647 w 100"/>
                <a:gd name="T17" fmla="*/ 2147483647 h 53"/>
                <a:gd name="T18" fmla="*/ 2147483647 w 100"/>
                <a:gd name="T19" fmla="*/ 2147483647 h 53"/>
                <a:gd name="T20" fmla="*/ 2147483647 w 100"/>
                <a:gd name="T21" fmla="*/ 2147483647 h 53"/>
                <a:gd name="T22" fmla="*/ 2147483647 w 100"/>
                <a:gd name="T23" fmla="*/ 2147483647 h 53"/>
                <a:gd name="T24" fmla="*/ 0 w 100"/>
                <a:gd name="T25" fmla="*/ 2147483647 h 53"/>
                <a:gd name="T26" fmla="*/ 2147483647 w 100"/>
                <a:gd name="T27" fmla="*/ 0 h 53"/>
                <a:gd name="T28" fmla="*/ 2147483647 w 100"/>
                <a:gd name="T29" fmla="*/ 0 h 5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0"/>
                <a:gd name="T46" fmla="*/ 0 h 53"/>
                <a:gd name="T47" fmla="*/ 100 w 100"/>
                <a:gd name="T48" fmla="*/ 53 h 5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0" h="53">
                  <a:moveTo>
                    <a:pt x="3" y="0"/>
                  </a:moveTo>
                  <a:lnTo>
                    <a:pt x="89" y="2"/>
                  </a:lnTo>
                  <a:lnTo>
                    <a:pt x="95" y="6"/>
                  </a:lnTo>
                  <a:lnTo>
                    <a:pt x="93" y="8"/>
                  </a:lnTo>
                  <a:lnTo>
                    <a:pt x="93" y="10"/>
                  </a:lnTo>
                  <a:lnTo>
                    <a:pt x="94" y="12"/>
                  </a:lnTo>
                  <a:lnTo>
                    <a:pt x="95" y="12"/>
                  </a:lnTo>
                  <a:lnTo>
                    <a:pt x="96" y="15"/>
                  </a:lnTo>
                  <a:lnTo>
                    <a:pt x="97" y="16"/>
                  </a:lnTo>
                  <a:lnTo>
                    <a:pt x="99" y="16"/>
                  </a:lnTo>
                  <a:lnTo>
                    <a:pt x="99" y="17"/>
                  </a:lnTo>
                  <a:lnTo>
                    <a:pt x="100" y="53"/>
                  </a:lnTo>
                  <a:lnTo>
                    <a:pt x="0" y="51"/>
                  </a:lnTo>
                  <a:lnTo>
                    <a:pt x="3" y="0"/>
                  </a:lnTo>
                  <a:close/>
                </a:path>
              </a:pathLst>
            </a:custGeom>
            <a:solidFill>
              <a:srgbClr val="FFCE85"/>
            </a:solidFill>
            <a:ln w="12700" cmpd="sng">
              <a:solidFill>
                <a:schemeClr val="tx1"/>
              </a:solidFill>
              <a:prstDash val="solid"/>
              <a:round/>
              <a:headEnd/>
              <a:tailEnd/>
            </a:ln>
          </p:spPr>
          <p:txBody>
            <a:bodyPr/>
            <a:lstStyle/>
            <a:p>
              <a:endParaRPr lang="en-US"/>
            </a:p>
          </p:txBody>
        </p:sp>
        <p:sp>
          <p:nvSpPr>
            <p:cNvPr id="33844" name="Freeform 10"/>
            <p:cNvSpPr>
              <a:spLocks/>
            </p:cNvSpPr>
            <p:nvPr/>
          </p:nvSpPr>
          <p:spPr bwMode="auto">
            <a:xfrm>
              <a:off x="3288" y="1726"/>
              <a:ext cx="420" cy="263"/>
            </a:xfrm>
            <a:custGeom>
              <a:avLst/>
              <a:gdLst>
                <a:gd name="T0" fmla="*/ 2147483647 w 82"/>
                <a:gd name="T1" fmla="*/ 0 h 54"/>
                <a:gd name="T2" fmla="*/ 2147483647 w 82"/>
                <a:gd name="T3" fmla="*/ 2147483647 h 54"/>
                <a:gd name="T4" fmla="*/ 2147483647 w 82"/>
                <a:gd name="T5" fmla="*/ 2147483647 h 54"/>
                <a:gd name="T6" fmla="*/ 2147483647 w 82"/>
                <a:gd name="T7" fmla="*/ 2147483647 h 54"/>
                <a:gd name="T8" fmla="*/ 2147483647 w 82"/>
                <a:gd name="T9" fmla="*/ 2147483647 h 54"/>
                <a:gd name="T10" fmla="*/ 2147483647 w 82"/>
                <a:gd name="T11" fmla="*/ 2147483647 h 54"/>
                <a:gd name="T12" fmla="*/ 2147483647 w 82"/>
                <a:gd name="T13" fmla="*/ 2147483647 h 54"/>
                <a:gd name="T14" fmla="*/ 2147483647 w 82"/>
                <a:gd name="T15" fmla="*/ 2147483647 h 54"/>
                <a:gd name="T16" fmla="*/ 2147483647 w 82"/>
                <a:gd name="T17" fmla="*/ 2147483647 h 54"/>
                <a:gd name="T18" fmla="*/ 2147483647 w 82"/>
                <a:gd name="T19" fmla="*/ 2147483647 h 54"/>
                <a:gd name="T20" fmla="*/ 2147483647 w 82"/>
                <a:gd name="T21" fmla="*/ 2147483647 h 54"/>
                <a:gd name="T22" fmla="*/ 2147483647 w 82"/>
                <a:gd name="T23" fmla="*/ 2147483647 h 54"/>
                <a:gd name="T24" fmla="*/ 2147483647 w 82"/>
                <a:gd name="T25" fmla="*/ 2147483647 h 54"/>
                <a:gd name="T26" fmla="*/ 2147483647 w 82"/>
                <a:gd name="T27" fmla="*/ 2147483647 h 54"/>
                <a:gd name="T28" fmla="*/ 2147483647 w 82"/>
                <a:gd name="T29" fmla="*/ 2147483647 h 54"/>
                <a:gd name="T30" fmla="*/ 2147483647 w 82"/>
                <a:gd name="T31" fmla="*/ 2147483647 h 54"/>
                <a:gd name="T32" fmla="*/ 2147483647 w 82"/>
                <a:gd name="T33" fmla="*/ 2147483647 h 54"/>
                <a:gd name="T34" fmla="*/ 2147483647 w 82"/>
                <a:gd name="T35" fmla="*/ 2147483647 h 54"/>
                <a:gd name="T36" fmla="*/ 2147483647 w 82"/>
                <a:gd name="T37" fmla="*/ 2147483647 h 54"/>
                <a:gd name="T38" fmla="*/ 2147483647 w 82"/>
                <a:gd name="T39" fmla="*/ 2147483647 h 54"/>
                <a:gd name="T40" fmla="*/ 2147483647 w 82"/>
                <a:gd name="T41" fmla="*/ 2147483647 h 54"/>
                <a:gd name="T42" fmla="*/ 2147483647 w 82"/>
                <a:gd name="T43" fmla="*/ 2147483647 h 54"/>
                <a:gd name="T44" fmla="*/ 2147483647 w 82"/>
                <a:gd name="T45" fmla="*/ 2147483647 h 54"/>
                <a:gd name="T46" fmla="*/ 2147483647 w 82"/>
                <a:gd name="T47" fmla="*/ 2147483647 h 54"/>
                <a:gd name="T48" fmla="*/ 2147483647 w 82"/>
                <a:gd name="T49" fmla="*/ 2147483647 h 54"/>
                <a:gd name="T50" fmla="*/ 2147483647 w 82"/>
                <a:gd name="T51" fmla="*/ 2147483647 h 54"/>
                <a:gd name="T52" fmla="*/ 2147483647 w 82"/>
                <a:gd name="T53" fmla="*/ 2147483647 h 54"/>
                <a:gd name="T54" fmla="*/ 2147483647 w 82"/>
                <a:gd name="T55" fmla="*/ 2147483647 h 54"/>
                <a:gd name="T56" fmla="*/ 2147483647 w 82"/>
                <a:gd name="T57" fmla="*/ 2147483647 h 54"/>
                <a:gd name="T58" fmla="*/ 2147483647 w 82"/>
                <a:gd name="T59" fmla="*/ 2147483647 h 54"/>
                <a:gd name="T60" fmla="*/ 2147483647 w 82"/>
                <a:gd name="T61" fmla="*/ 2147483647 h 54"/>
                <a:gd name="T62" fmla="*/ 2147483647 w 82"/>
                <a:gd name="T63" fmla="*/ 2147483647 h 54"/>
                <a:gd name="T64" fmla="*/ 2147483647 w 82"/>
                <a:gd name="T65" fmla="*/ 2147483647 h 54"/>
                <a:gd name="T66" fmla="*/ 2147483647 w 82"/>
                <a:gd name="T67" fmla="*/ 2147483647 h 54"/>
                <a:gd name="T68" fmla="*/ 2147483647 w 82"/>
                <a:gd name="T69" fmla="*/ 2147483647 h 54"/>
                <a:gd name="T70" fmla="*/ 2147483647 w 82"/>
                <a:gd name="T71" fmla="*/ 2147483647 h 5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2"/>
                <a:gd name="T109" fmla="*/ 0 h 54"/>
                <a:gd name="T110" fmla="*/ 82 w 82"/>
                <a:gd name="T111" fmla="*/ 54 h 5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2" h="54">
                  <a:moveTo>
                    <a:pt x="2" y="2"/>
                  </a:moveTo>
                  <a:lnTo>
                    <a:pt x="66" y="0"/>
                  </a:lnTo>
                  <a:lnTo>
                    <a:pt x="67" y="2"/>
                  </a:lnTo>
                  <a:lnTo>
                    <a:pt x="68" y="4"/>
                  </a:lnTo>
                  <a:lnTo>
                    <a:pt x="68" y="5"/>
                  </a:lnTo>
                  <a:lnTo>
                    <a:pt x="67" y="6"/>
                  </a:lnTo>
                  <a:lnTo>
                    <a:pt x="68" y="8"/>
                  </a:lnTo>
                  <a:lnTo>
                    <a:pt x="69" y="13"/>
                  </a:lnTo>
                  <a:lnTo>
                    <a:pt x="73" y="14"/>
                  </a:lnTo>
                  <a:lnTo>
                    <a:pt x="74" y="16"/>
                  </a:lnTo>
                  <a:lnTo>
                    <a:pt x="75" y="17"/>
                  </a:lnTo>
                  <a:lnTo>
                    <a:pt x="75" y="18"/>
                  </a:lnTo>
                  <a:lnTo>
                    <a:pt x="78" y="20"/>
                  </a:lnTo>
                  <a:lnTo>
                    <a:pt x="78" y="21"/>
                  </a:lnTo>
                  <a:lnTo>
                    <a:pt x="81" y="23"/>
                  </a:lnTo>
                  <a:lnTo>
                    <a:pt x="82" y="26"/>
                  </a:lnTo>
                  <a:lnTo>
                    <a:pt x="81" y="27"/>
                  </a:lnTo>
                  <a:lnTo>
                    <a:pt x="80" y="29"/>
                  </a:lnTo>
                  <a:lnTo>
                    <a:pt x="80" y="30"/>
                  </a:lnTo>
                  <a:lnTo>
                    <a:pt x="80" y="31"/>
                  </a:lnTo>
                  <a:lnTo>
                    <a:pt x="77" y="34"/>
                  </a:lnTo>
                  <a:lnTo>
                    <a:pt x="75" y="34"/>
                  </a:lnTo>
                  <a:lnTo>
                    <a:pt x="75" y="35"/>
                  </a:lnTo>
                  <a:lnTo>
                    <a:pt x="72" y="35"/>
                  </a:lnTo>
                  <a:lnTo>
                    <a:pt x="71" y="36"/>
                  </a:lnTo>
                  <a:lnTo>
                    <a:pt x="70" y="38"/>
                  </a:lnTo>
                  <a:lnTo>
                    <a:pt x="70" y="39"/>
                  </a:lnTo>
                  <a:lnTo>
                    <a:pt x="72" y="41"/>
                  </a:lnTo>
                  <a:lnTo>
                    <a:pt x="72" y="42"/>
                  </a:lnTo>
                  <a:lnTo>
                    <a:pt x="72" y="44"/>
                  </a:lnTo>
                  <a:lnTo>
                    <a:pt x="70" y="49"/>
                  </a:lnTo>
                  <a:lnTo>
                    <a:pt x="68" y="50"/>
                  </a:lnTo>
                  <a:lnTo>
                    <a:pt x="67" y="51"/>
                  </a:lnTo>
                  <a:lnTo>
                    <a:pt x="67" y="53"/>
                  </a:lnTo>
                  <a:lnTo>
                    <a:pt x="66" y="54"/>
                  </a:lnTo>
                  <a:lnTo>
                    <a:pt x="63" y="50"/>
                  </a:lnTo>
                  <a:lnTo>
                    <a:pt x="11" y="52"/>
                  </a:lnTo>
                  <a:lnTo>
                    <a:pt x="11" y="51"/>
                  </a:lnTo>
                  <a:lnTo>
                    <a:pt x="10" y="49"/>
                  </a:lnTo>
                  <a:lnTo>
                    <a:pt x="11" y="48"/>
                  </a:lnTo>
                  <a:lnTo>
                    <a:pt x="10" y="46"/>
                  </a:lnTo>
                  <a:lnTo>
                    <a:pt x="9" y="45"/>
                  </a:lnTo>
                  <a:lnTo>
                    <a:pt x="10" y="44"/>
                  </a:lnTo>
                  <a:lnTo>
                    <a:pt x="10" y="42"/>
                  </a:lnTo>
                  <a:lnTo>
                    <a:pt x="8" y="41"/>
                  </a:lnTo>
                  <a:lnTo>
                    <a:pt x="8" y="39"/>
                  </a:lnTo>
                  <a:lnTo>
                    <a:pt x="9" y="37"/>
                  </a:lnTo>
                  <a:lnTo>
                    <a:pt x="8" y="36"/>
                  </a:lnTo>
                  <a:lnTo>
                    <a:pt x="6" y="35"/>
                  </a:lnTo>
                  <a:lnTo>
                    <a:pt x="6" y="33"/>
                  </a:lnTo>
                  <a:lnTo>
                    <a:pt x="6" y="32"/>
                  </a:lnTo>
                  <a:lnTo>
                    <a:pt x="5" y="31"/>
                  </a:lnTo>
                  <a:lnTo>
                    <a:pt x="4" y="28"/>
                  </a:lnTo>
                  <a:lnTo>
                    <a:pt x="3" y="26"/>
                  </a:lnTo>
                  <a:lnTo>
                    <a:pt x="4" y="24"/>
                  </a:lnTo>
                  <a:lnTo>
                    <a:pt x="4" y="23"/>
                  </a:lnTo>
                  <a:lnTo>
                    <a:pt x="2" y="22"/>
                  </a:lnTo>
                  <a:lnTo>
                    <a:pt x="2" y="20"/>
                  </a:lnTo>
                  <a:lnTo>
                    <a:pt x="2" y="18"/>
                  </a:lnTo>
                  <a:lnTo>
                    <a:pt x="0" y="15"/>
                  </a:lnTo>
                  <a:lnTo>
                    <a:pt x="2" y="12"/>
                  </a:lnTo>
                  <a:lnTo>
                    <a:pt x="1" y="10"/>
                  </a:lnTo>
                  <a:lnTo>
                    <a:pt x="2" y="10"/>
                  </a:lnTo>
                  <a:lnTo>
                    <a:pt x="2" y="7"/>
                  </a:lnTo>
                  <a:lnTo>
                    <a:pt x="1" y="6"/>
                  </a:lnTo>
                  <a:lnTo>
                    <a:pt x="2" y="4"/>
                  </a:lnTo>
                  <a:lnTo>
                    <a:pt x="1" y="3"/>
                  </a:lnTo>
                  <a:lnTo>
                    <a:pt x="0" y="2"/>
                  </a:lnTo>
                  <a:lnTo>
                    <a:pt x="2" y="2"/>
                  </a:lnTo>
                  <a:close/>
                </a:path>
              </a:pathLst>
            </a:custGeom>
            <a:solidFill>
              <a:srgbClr val="FFCE85"/>
            </a:solidFill>
            <a:ln w="12700" cmpd="sng">
              <a:solidFill>
                <a:schemeClr val="tx1"/>
              </a:solidFill>
              <a:prstDash val="solid"/>
              <a:round/>
              <a:headEnd/>
              <a:tailEnd/>
            </a:ln>
          </p:spPr>
          <p:txBody>
            <a:bodyPr/>
            <a:lstStyle/>
            <a:p>
              <a:endParaRPr lang="en-US"/>
            </a:p>
          </p:txBody>
        </p:sp>
        <p:sp>
          <p:nvSpPr>
            <p:cNvPr id="33845" name="Freeform 11"/>
            <p:cNvSpPr>
              <a:spLocks/>
            </p:cNvSpPr>
            <p:nvPr/>
          </p:nvSpPr>
          <p:spPr bwMode="auto">
            <a:xfrm>
              <a:off x="3345" y="1970"/>
              <a:ext cx="460" cy="380"/>
            </a:xfrm>
            <a:custGeom>
              <a:avLst/>
              <a:gdLst>
                <a:gd name="T0" fmla="*/ 2147483647 w 90"/>
                <a:gd name="T1" fmla="*/ 2147483647 h 78"/>
                <a:gd name="T2" fmla="*/ 2147483647 w 90"/>
                <a:gd name="T3" fmla="*/ 2147483647 h 78"/>
                <a:gd name="T4" fmla="*/ 2147483647 w 90"/>
                <a:gd name="T5" fmla="*/ 2147483647 h 78"/>
                <a:gd name="T6" fmla="*/ 2147483647 w 90"/>
                <a:gd name="T7" fmla="*/ 2147483647 h 78"/>
                <a:gd name="T8" fmla="*/ 2147483647 w 90"/>
                <a:gd name="T9" fmla="*/ 2147483647 h 78"/>
                <a:gd name="T10" fmla="*/ 2147483647 w 90"/>
                <a:gd name="T11" fmla="*/ 2147483647 h 78"/>
                <a:gd name="T12" fmla="*/ 2147483647 w 90"/>
                <a:gd name="T13" fmla="*/ 2147483647 h 78"/>
                <a:gd name="T14" fmla="*/ 2147483647 w 90"/>
                <a:gd name="T15" fmla="*/ 2147483647 h 78"/>
                <a:gd name="T16" fmla="*/ 2147483647 w 90"/>
                <a:gd name="T17" fmla="*/ 2147483647 h 78"/>
                <a:gd name="T18" fmla="*/ 2147483647 w 90"/>
                <a:gd name="T19" fmla="*/ 2147483647 h 78"/>
                <a:gd name="T20" fmla="*/ 2147483647 w 90"/>
                <a:gd name="T21" fmla="*/ 2147483647 h 78"/>
                <a:gd name="T22" fmla="*/ 2147483647 w 90"/>
                <a:gd name="T23" fmla="*/ 2147483647 h 78"/>
                <a:gd name="T24" fmla="*/ 2147483647 w 90"/>
                <a:gd name="T25" fmla="*/ 2147483647 h 78"/>
                <a:gd name="T26" fmla="*/ 2147483647 w 90"/>
                <a:gd name="T27" fmla="*/ 2147483647 h 78"/>
                <a:gd name="T28" fmla="*/ 2147483647 w 90"/>
                <a:gd name="T29" fmla="*/ 2147483647 h 78"/>
                <a:gd name="T30" fmla="*/ 2147483647 w 90"/>
                <a:gd name="T31" fmla="*/ 2147483647 h 78"/>
                <a:gd name="T32" fmla="*/ 2147483647 w 90"/>
                <a:gd name="T33" fmla="*/ 2147483647 h 78"/>
                <a:gd name="T34" fmla="*/ 2147483647 w 90"/>
                <a:gd name="T35" fmla="*/ 2147483647 h 78"/>
                <a:gd name="T36" fmla="*/ 2147483647 w 90"/>
                <a:gd name="T37" fmla="*/ 2147483647 h 78"/>
                <a:gd name="T38" fmla="*/ 2147483647 w 90"/>
                <a:gd name="T39" fmla="*/ 2147483647 h 78"/>
                <a:gd name="T40" fmla="*/ 2147483647 w 90"/>
                <a:gd name="T41" fmla="*/ 2147483647 h 78"/>
                <a:gd name="T42" fmla="*/ 2147483647 w 90"/>
                <a:gd name="T43" fmla="*/ 2147483647 h 78"/>
                <a:gd name="T44" fmla="*/ 2147483647 w 90"/>
                <a:gd name="T45" fmla="*/ 2147483647 h 78"/>
                <a:gd name="T46" fmla="*/ 2147483647 w 90"/>
                <a:gd name="T47" fmla="*/ 2147483647 h 78"/>
                <a:gd name="T48" fmla="*/ 2147483647 w 90"/>
                <a:gd name="T49" fmla="*/ 2147483647 h 78"/>
                <a:gd name="T50" fmla="*/ 2147483647 w 90"/>
                <a:gd name="T51" fmla="*/ 2147483647 h 78"/>
                <a:gd name="T52" fmla="*/ 2147483647 w 90"/>
                <a:gd name="T53" fmla="*/ 2147483647 h 78"/>
                <a:gd name="T54" fmla="*/ 2147483647 w 90"/>
                <a:gd name="T55" fmla="*/ 2147483647 h 78"/>
                <a:gd name="T56" fmla="*/ 0 w 90"/>
                <a:gd name="T57" fmla="*/ 2147483647 h 78"/>
                <a:gd name="T58" fmla="*/ 2147483647 w 90"/>
                <a:gd name="T59" fmla="*/ 2147483647 h 78"/>
                <a:gd name="T60" fmla="*/ 2147483647 w 90"/>
                <a:gd name="T61" fmla="*/ 2147483647 h 78"/>
                <a:gd name="T62" fmla="*/ 2147483647 w 90"/>
                <a:gd name="T63" fmla="*/ 2147483647 h 78"/>
                <a:gd name="T64" fmla="*/ 2147483647 w 90"/>
                <a:gd name="T65" fmla="*/ 2147483647 h 78"/>
                <a:gd name="T66" fmla="*/ 2147483647 w 90"/>
                <a:gd name="T67" fmla="*/ 2147483647 h 78"/>
                <a:gd name="T68" fmla="*/ 2147483647 w 90"/>
                <a:gd name="T69" fmla="*/ 2147483647 h 78"/>
                <a:gd name="T70" fmla="*/ 2147483647 w 90"/>
                <a:gd name="T71" fmla="*/ 2147483647 h 78"/>
                <a:gd name="T72" fmla="*/ 2147483647 w 90"/>
                <a:gd name="T73" fmla="*/ 2147483647 h 78"/>
                <a:gd name="T74" fmla="*/ 2147483647 w 90"/>
                <a:gd name="T75" fmla="*/ 2147483647 h 7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0"/>
                <a:gd name="T115" fmla="*/ 0 h 78"/>
                <a:gd name="T116" fmla="*/ 90 w 90"/>
                <a:gd name="T117" fmla="*/ 78 h 7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0" h="78">
                  <a:moveTo>
                    <a:pt x="16" y="72"/>
                  </a:moveTo>
                  <a:lnTo>
                    <a:pt x="76" y="69"/>
                  </a:lnTo>
                  <a:lnTo>
                    <a:pt x="76" y="70"/>
                  </a:lnTo>
                  <a:lnTo>
                    <a:pt x="77" y="71"/>
                  </a:lnTo>
                  <a:lnTo>
                    <a:pt x="78" y="72"/>
                  </a:lnTo>
                  <a:lnTo>
                    <a:pt x="77" y="74"/>
                  </a:lnTo>
                  <a:lnTo>
                    <a:pt x="76" y="75"/>
                  </a:lnTo>
                  <a:lnTo>
                    <a:pt x="74" y="77"/>
                  </a:lnTo>
                  <a:lnTo>
                    <a:pt x="74" y="78"/>
                  </a:lnTo>
                  <a:lnTo>
                    <a:pt x="83" y="78"/>
                  </a:lnTo>
                  <a:lnTo>
                    <a:pt x="84" y="75"/>
                  </a:lnTo>
                  <a:lnTo>
                    <a:pt x="83" y="74"/>
                  </a:lnTo>
                  <a:lnTo>
                    <a:pt x="84" y="71"/>
                  </a:lnTo>
                  <a:lnTo>
                    <a:pt x="85" y="69"/>
                  </a:lnTo>
                  <a:lnTo>
                    <a:pt x="86" y="67"/>
                  </a:lnTo>
                  <a:lnTo>
                    <a:pt x="88" y="67"/>
                  </a:lnTo>
                  <a:lnTo>
                    <a:pt x="89" y="67"/>
                  </a:lnTo>
                  <a:lnTo>
                    <a:pt x="90" y="62"/>
                  </a:lnTo>
                  <a:lnTo>
                    <a:pt x="90" y="61"/>
                  </a:lnTo>
                  <a:lnTo>
                    <a:pt x="89" y="60"/>
                  </a:lnTo>
                  <a:lnTo>
                    <a:pt x="88" y="59"/>
                  </a:lnTo>
                  <a:lnTo>
                    <a:pt x="87" y="59"/>
                  </a:lnTo>
                  <a:lnTo>
                    <a:pt x="87" y="60"/>
                  </a:lnTo>
                  <a:lnTo>
                    <a:pt x="84" y="56"/>
                  </a:lnTo>
                  <a:lnTo>
                    <a:pt x="84" y="55"/>
                  </a:lnTo>
                  <a:lnTo>
                    <a:pt x="85" y="54"/>
                  </a:lnTo>
                  <a:lnTo>
                    <a:pt x="85" y="53"/>
                  </a:lnTo>
                  <a:lnTo>
                    <a:pt x="84" y="52"/>
                  </a:lnTo>
                  <a:lnTo>
                    <a:pt x="83" y="49"/>
                  </a:lnTo>
                  <a:lnTo>
                    <a:pt x="79" y="46"/>
                  </a:lnTo>
                  <a:lnTo>
                    <a:pt x="78" y="45"/>
                  </a:lnTo>
                  <a:lnTo>
                    <a:pt x="74" y="43"/>
                  </a:lnTo>
                  <a:lnTo>
                    <a:pt x="72" y="40"/>
                  </a:lnTo>
                  <a:lnTo>
                    <a:pt x="71" y="38"/>
                  </a:lnTo>
                  <a:lnTo>
                    <a:pt x="71" y="37"/>
                  </a:lnTo>
                  <a:lnTo>
                    <a:pt x="74" y="34"/>
                  </a:lnTo>
                  <a:lnTo>
                    <a:pt x="73" y="32"/>
                  </a:lnTo>
                  <a:lnTo>
                    <a:pt x="74" y="30"/>
                  </a:lnTo>
                  <a:lnTo>
                    <a:pt x="73" y="29"/>
                  </a:lnTo>
                  <a:lnTo>
                    <a:pt x="70" y="27"/>
                  </a:lnTo>
                  <a:lnTo>
                    <a:pt x="69" y="28"/>
                  </a:lnTo>
                  <a:lnTo>
                    <a:pt x="68" y="29"/>
                  </a:lnTo>
                  <a:lnTo>
                    <a:pt x="67" y="29"/>
                  </a:lnTo>
                  <a:lnTo>
                    <a:pt x="65" y="22"/>
                  </a:lnTo>
                  <a:lnTo>
                    <a:pt x="64" y="21"/>
                  </a:lnTo>
                  <a:lnTo>
                    <a:pt x="60" y="18"/>
                  </a:lnTo>
                  <a:lnTo>
                    <a:pt x="56" y="14"/>
                  </a:lnTo>
                  <a:lnTo>
                    <a:pt x="56" y="13"/>
                  </a:lnTo>
                  <a:lnTo>
                    <a:pt x="55" y="10"/>
                  </a:lnTo>
                  <a:lnTo>
                    <a:pt x="55" y="6"/>
                  </a:lnTo>
                  <a:lnTo>
                    <a:pt x="55" y="5"/>
                  </a:lnTo>
                  <a:lnTo>
                    <a:pt x="55" y="4"/>
                  </a:lnTo>
                  <a:lnTo>
                    <a:pt x="52" y="0"/>
                  </a:lnTo>
                  <a:lnTo>
                    <a:pt x="0" y="2"/>
                  </a:lnTo>
                  <a:lnTo>
                    <a:pt x="1" y="3"/>
                  </a:lnTo>
                  <a:lnTo>
                    <a:pt x="2" y="5"/>
                  </a:lnTo>
                  <a:lnTo>
                    <a:pt x="3" y="7"/>
                  </a:lnTo>
                  <a:lnTo>
                    <a:pt x="5" y="9"/>
                  </a:lnTo>
                  <a:lnTo>
                    <a:pt x="5" y="10"/>
                  </a:lnTo>
                  <a:lnTo>
                    <a:pt x="5" y="11"/>
                  </a:lnTo>
                  <a:lnTo>
                    <a:pt x="5" y="12"/>
                  </a:lnTo>
                  <a:lnTo>
                    <a:pt x="11" y="16"/>
                  </a:lnTo>
                  <a:lnTo>
                    <a:pt x="9" y="18"/>
                  </a:lnTo>
                  <a:lnTo>
                    <a:pt x="9" y="20"/>
                  </a:lnTo>
                  <a:lnTo>
                    <a:pt x="10" y="22"/>
                  </a:lnTo>
                  <a:lnTo>
                    <a:pt x="11" y="22"/>
                  </a:lnTo>
                  <a:lnTo>
                    <a:pt x="12" y="25"/>
                  </a:lnTo>
                  <a:lnTo>
                    <a:pt x="13" y="26"/>
                  </a:lnTo>
                  <a:lnTo>
                    <a:pt x="15" y="26"/>
                  </a:lnTo>
                  <a:lnTo>
                    <a:pt x="15" y="27"/>
                  </a:lnTo>
                  <a:lnTo>
                    <a:pt x="16" y="63"/>
                  </a:lnTo>
                  <a:lnTo>
                    <a:pt x="16" y="72"/>
                  </a:lnTo>
                  <a:close/>
                </a:path>
              </a:pathLst>
            </a:custGeom>
            <a:solidFill>
              <a:srgbClr val="FFCE85"/>
            </a:solidFill>
            <a:ln w="12700" cmpd="sng">
              <a:solidFill>
                <a:schemeClr val="tx1"/>
              </a:solidFill>
              <a:prstDash val="solid"/>
              <a:round/>
              <a:headEnd/>
              <a:tailEnd/>
            </a:ln>
          </p:spPr>
          <p:txBody>
            <a:bodyPr/>
            <a:lstStyle/>
            <a:p>
              <a:endParaRPr lang="en-US"/>
            </a:p>
          </p:txBody>
        </p:sp>
        <p:sp>
          <p:nvSpPr>
            <p:cNvPr id="33846" name="Freeform 13"/>
            <p:cNvSpPr>
              <a:spLocks/>
            </p:cNvSpPr>
            <p:nvPr/>
          </p:nvSpPr>
          <p:spPr bwMode="auto">
            <a:xfrm>
              <a:off x="3779" y="2057"/>
              <a:ext cx="509" cy="249"/>
            </a:xfrm>
            <a:custGeom>
              <a:avLst/>
              <a:gdLst>
                <a:gd name="T0" fmla="*/ 2147483647 w 99"/>
                <a:gd name="T1" fmla="*/ 2147483647 h 51"/>
                <a:gd name="T2" fmla="*/ 2147483647 w 99"/>
                <a:gd name="T3" fmla="*/ 2147483647 h 51"/>
                <a:gd name="T4" fmla="*/ 2147483647 w 99"/>
                <a:gd name="T5" fmla="*/ 2147483647 h 51"/>
                <a:gd name="T6" fmla="*/ 2147483647 w 99"/>
                <a:gd name="T7" fmla="*/ 2147483647 h 51"/>
                <a:gd name="T8" fmla="*/ 2147483647 w 99"/>
                <a:gd name="T9" fmla="*/ 2147483647 h 51"/>
                <a:gd name="T10" fmla="*/ 2147483647 w 99"/>
                <a:gd name="T11" fmla="*/ 2147483647 h 51"/>
                <a:gd name="T12" fmla="*/ 2147483647 w 99"/>
                <a:gd name="T13" fmla="*/ 2147483647 h 51"/>
                <a:gd name="T14" fmla="*/ 2147483647 w 99"/>
                <a:gd name="T15" fmla="*/ 2147483647 h 51"/>
                <a:gd name="T16" fmla="*/ 2147483647 w 99"/>
                <a:gd name="T17" fmla="*/ 2147483647 h 51"/>
                <a:gd name="T18" fmla="*/ 2147483647 w 99"/>
                <a:gd name="T19" fmla="*/ 2147483647 h 51"/>
                <a:gd name="T20" fmla="*/ 2147483647 w 99"/>
                <a:gd name="T21" fmla="*/ 2147483647 h 51"/>
                <a:gd name="T22" fmla="*/ 2147483647 w 99"/>
                <a:gd name="T23" fmla="*/ 2147483647 h 51"/>
                <a:gd name="T24" fmla="*/ 2147483647 w 99"/>
                <a:gd name="T25" fmla="*/ 2147483647 h 51"/>
                <a:gd name="T26" fmla="*/ 2147483647 w 99"/>
                <a:gd name="T27" fmla="*/ 2147483647 h 51"/>
                <a:gd name="T28" fmla="*/ 2147483647 w 99"/>
                <a:gd name="T29" fmla="*/ 2147483647 h 51"/>
                <a:gd name="T30" fmla="*/ 2147483647 w 99"/>
                <a:gd name="T31" fmla="*/ 2147483647 h 51"/>
                <a:gd name="T32" fmla="*/ 2147483647 w 99"/>
                <a:gd name="T33" fmla="*/ 2147483647 h 51"/>
                <a:gd name="T34" fmla="*/ 2147483647 w 99"/>
                <a:gd name="T35" fmla="*/ 2147483647 h 51"/>
                <a:gd name="T36" fmla="*/ 2147483647 w 99"/>
                <a:gd name="T37" fmla="*/ 2147483647 h 51"/>
                <a:gd name="T38" fmla="*/ 2147483647 w 99"/>
                <a:gd name="T39" fmla="*/ 2147483647 h 51"/>
                <a:gd name="T40" fmla="*/ 2147483647 w 99"/>
                <a:gd name="T41" fmla="*/ 2147483647 h 51"/>
                <a:gd name="T42" fmla="*/ 2147483647 w 99"/>
                <a:gd name="T43" fmla="*/ 2147483647 h 51"/>
                <a:gd name="T44" fmla="*/ 2147483647 w 99"/>
                <a:gd name="T45" fmla="*/ 2147483647 h 51"/>
                <a:gd name="T46" fmla="*/ 2147483647 w 99"/>
                <a:gd name="T47" fmla="*/ 2147483647 h 51"/>
                <a:gd name="T48" fmla="*/ 2147483647 w 99"/>
                <a:gd name="T49" fmla="*/ 0 h 51"/>
                <a:gd name="T50" fmla="*/ 2147483647 w 99"/>
                <a:gd name="T51" fmla="*/ 2147483647 h 51"/>
                <a:gd name="T52" fmla="*/ 2147483647 w 99"/>
                <a:gd name="T53" fmla="*/ 0 h 51"/>
                <a:gd name="T54" fmla="*/ 2147483647 w 99"/>
                <a:gd name="T55" fmla="*/ 2147483647 h 51"/>
                <a:gd name="T56" fmla="*/ 2147483647 w 99"/>
                <a:gd name="T57" fmla="*/ 2147483647 h 51"/>
                <a:gd name="T58" fmla="*/ 2147483647 w 99"/>
                <a:gd name="T59" fmla="*/ 2147483647 h 51"/>
                <a:gd name="T60" fmla="*/ 2147483647 w 99"/>
                <a:gd name="T61" fmla="*/ 2147483647 h 51"/>
                <a:gd name="T62" fmla="*/ 2147483647 w 99"/>
                <a:gd name="T63" fmla="*/ 2147483647 h 51"/>
                <a:gd name="T64" fmla="*/ 2147483647 w 99"/>
                <a:gd name="T65" fmla="*/ 2147483647 h 51"/>
                <a:gd name="T66" fmla="*/ 2147483647 w 99"/>
                <a:gd name="T67" fmla="*/ 2147483647 h 51"/>
                <a:gd name="T68" fmla="*/ 2147483647 w 99"/>
                <a:gd name="T69" fmla="*/ 2147483647 h 51"/>
                <a:gd name="T70" fmla="*/ 2147483647 w 99"/>
                <a:gd name="T71" fmla="*/ 2147483647 h 51"/>
                <a:gd name="T72" fmla="*/ 2147483647 w 99"/>
                <a:gd name="T73" fmla="*/ 2147483647 h 51"/>
                <a:gd name="T74" fmla="*/ 2147483647 w 99"/>
                <a:gd name="T75" fmla="*/ 2147483647 h 51"/>
                <a:gd name="T76" fmla="*/ 2147483647 w 99"/>
                <a:gd name="T77" fmla="*/ 2147483647 h 51"/>
                <a:gd name="T78" fmla="*/ 2147483647 w 99"/>
                <a:gd name="T79" fmla="*/ 2147483647 h 51"/>
                <a:gd name="T80" fmla="*/ 2147483647 w 99"/>
                <a:gd name="T81" fmla="*/ 2147483647 h 51"/>
                <a:gd name="T82" fmla="*/ 2147483647 w 99"/>
                <a:gd name="T83" fmla="*/ 2147483647 h 51"/>
                <a:gd name="T84" fmla="*/ 2147483647 w 99"/>
                <a:gd name="T85" fmla="*/ 2147483647 h 51"/>
                <a:gd name="T86" fmla="*/ 2147483647 w 99"/>
                <a:gd name="T87" fmla="*/ 2147483647 h 51"/>
                <a:gd name="T88" fmla="*/ 2147483647 w 99"/>
                <a:gd name="T89" fmla="*/ 2147483647 h 51"/>
                <a:gd name="T90" fmla="*/ 2147483647 w 99"/>
                <a:gd name="T91" fmla="*/ 2147483647 h 51"/>
                <a:gd name="T92" fmla="*/ 2147483647 w 99"/>
                <a:gd name="T93" fmla="*/ 2147483647 h 51"/>
                <a:gd name="T94" fmla="*/ 2147483647 w 99"/>
                <a:gd name="T95" fmla="*/ 2147483647 h 51"/>
                <a:gd name="T96" fmla="*/ 2147483647 w 99"/>
                <a:gd name="T97" fmla="*/ 2147483647 h 51"/>
                <a:gd name="T98" fmla="*/ 2147483647 w 99"/>
                <a:gd name="T99" fmla="*/ 2147483647 h 51"/>
                <a:gd name="T100" fmla="*/ 2147483647 w 99"/>
                <a:gd name="T101" fmla="*/ 2147483647 h 51"/>
                <a:gd name="T102" fmla="*/ 2147483647 w 99"/>
                <a:gd name="T103" fmla="*/ 2147483647 h 51"/>
                <a:gd name="T104" fmla="*/ 2147483647 w 99"/>
                <a:gd name="T105" fmla="*/ 2147483647 h 51"/>
                <a:gd name="T106" fmla="*/ 2147483647 w 99"/>
                <a:gd name="T107" fmla="*/ 2147483647 h 51"/>
                <a:gd name="T108" fmla="*/ 2147483647 w 99"/>
                <a:gd name="T109" fmla="*/ 2147483647 h 51"/>
                <a:gd name="T110" fmla="*/ 0 w 99"/>
                <a:gd name="T111" fmla="*/ 2147483647 h 5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9"/>
                <a:gd name="T169" fmla="*/ 0 h 51"/>
                <a:gd name="T170" fmla="*/ 99 w 99"/>
                <a:gd name="T171" fmla="*/ 51 h 5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9" h="51">
                  <a:moveTo>
                    <a:pt x="0" y="51"/>
                  </a:moveTo>
                  <a:lnTo>
                    <a:pt x="20" y="49"/>
                  </a:lnTo>
                  <a:lnTo>
                    <a:pt x="20" y="48"/>
                  </a:lnTo>
                  <a:lnTo>
                    <a:pt x="19" y="47"/>
                  </a:lnTo>
                  <a:lnTo>
                    <a:pt x="22" y="46"/>
                  </a:lnTo>
                  <a:lnTo>
                    <a:pt x="22" y="47"/>
                  </a:lnTo>
                  <a:lnTo>
                    <a:pt x="78" y="42"/>
                  </a:lnTo>
                  <a:lnTo>
                    <a:pt x="80" y="41"/>
                  </a:lnTo>
                  <a:lnTo>
                    <a:pt x="80" y="40"/>
                  </a:lnTo>
                  <a:lnTo>
                    <a:pt x="85" y="38"/>
                  </a:lnTo>
                  <a:lnTo>
                    <a:pt x="86" y="37"/>
                  </a:lnTo>
                  <a:lnTo>
                    <a:pt x="89" y="35"/>
                  </a:lnTo>
                  <a:lnTo>
                    <a:pt x="89" y="34"/>
                  </a:lnTo>
                  <a:lnTo>
                    <a:pt x="89" y="33"/>
                  </a:lnTo>
                  <a:lnTo>
                    <a:pt x="90" y="32"/>
                  </a:lnTo>
                  <a:lnTo>
                    <a:pt x="90" y="31"/>
                  </a:lnTo>
                  <a:lnTo>
                    <a:pt x="92" y="29"/>
                  </a:lnTo>
                  <a:lnTo>
                    <a:pt x="99" y="23"/>
                  </a:lnTo>
                  <a:lnTo>
                    <a:pt x="99" y="22"/>
                  </a:lnTo>
                  <a:lnTo>
                    <a:pt x="98" y="22"/>
                  </a:lnTo>
                  <a:lnTo>
                    <a:pt x="97" y="22"/>
                  </a:lnTo>
                  <a:lnTo>
                    <a:pt x="97" y="21"/>
                  </a:lnTo>
                  <a:lnTo>
                    <a:pt x="95" y="20"/>
                  </a:lnTo>
                  <a:lnTo>
                    <a:pt x="95" y="21"/>
                  </a:lnTo>
                  <a:lnTo>
                    <a:pt x="94" y="20"/>
                  </a:lnTo>
                  <a:lnTo>
                    <a:pt x="92" y="18"/>
                  </a:lnTo>
                  <a:lnTo>
                    <a:pt x="90" y="14"/>
                  </a:lnTo>
                  <a:lnTo>
                    <a:pt x="89" y="13"/>
                  </a:lnTo>
                  <a:lnTo>
                    <a:pt x="89" y="12"/>
                  </a:lnTo>
                  <a:lnTo>
                    <a:pt x="89" y="10"/>
                  </a:lnTo>
                  <a:lnTo>
                    <a:pt x="89" y="8"/>
                  </a:lnTo>
                  <a:lnTo>
                    <a:pt x="87" y="7"/>
                  </a:lnTo>
                  <a:lnTo>
                    <a:pt x="86" y="6"/>
                  </a:lnTo>
                  <a:lnTo>
                    <a:pt x="84" y="4"/>
                  </a:lnTo>
                  <a:lnTo>
                    <a:pt x="84" y="3"/>
                  </a:lnTo>
                  <a:lnTo>
                    <a:pt x="82" y="4"/>
                  </a:lnTo>
                  <a:lnTo>
                    <a:pt x="82" y="5"/>
                  </a:lnTo>
                  <a:lnTo>
                    <a:pt x="81" y="6"/>
                  </a:lnTo>
                  <a:lnTo>
                    <a:pt x="80" y="6"/>
                  </a:lnTo>
                  <a:lnTo>
                    <a:pt x="78" y="6"/>
                  </a:lnTo>
                  <a:lnTo>
                    <a:pt x="76" y="5"/>
                  </a:lnTo>
                  <a:lnTo>
                    <a:pt x="75" y="6"/>
                  </a:lnTo>
                  <a:lnTo>
                    <a:pt x="74" y="7"/>
                  </a:lnTo>
                  <a:lnTo>
                    <a:pt x="71" y="5"/>
                  </a:lnTo>
                  <a:lnTo>
                    <a:pt x="68" y="5"/>
                  </a:lnTo>
                  <a:lnTo>
                    <a:pt x="66" y="4"/>
                  </a:lnTo>
                  <a:lnTo>
                    <a:pt x="65" y="2"/>
                  </a:lnTo>
                  <a:lnTo>
                    <a:pt x="63" y="0"/>
                  </a:lnTo>
                  <a:lnTo>
                    <a:pt x="61" y="1"/>
                  </a:lnTo>
                  <a:lnTo>
                    <a:pt x="59" y="0"/>
                  </a:lnTo>
                  <a:lnTo>
                    <a:pt x="58" y="0"/>
                  </a:lnTo>
                  <a:lnTo>
                    <a:pt x="58" y="2"/>
                  </a:lnTo>
                  <a:lnTo>
                    <a:pt x="58" y="5"/>
                  </a:lnTo>
                  <a:lnTo>
                    <a:pt x="58" y="6"/>
                  </a:lnTo>
                  <a:lnTo>
                    <a:pt x="56" y="7"/>
                  </a:lnTo>
                  <a:lnTo>
                    <a:pt x="55" y="8"/>
                  </a:lnTo>
                  <a:lnTo>
                    <a:pt x="52" y="8"/>
                  </a:lnTo>
                  <a:lnTo>
                    <a:pt x="51" y="8"/>
                  </a:lnTo>
                  <a:lnTo>
                    <a:pt x="51" y="11"/>
                  </a:lnTo>
                  <a:lnTo>
                    <a:pt x="46" y="18"/>
                  </a:lnTo>
                  <a:lnTo>
                    <a:pt x="45" y="21"/>
                  </a:lnTo>
                  <a:lnTo>
                    <a:pt x="42" y="21"/>
                  </a:lnTo>
                  <a:lnTo>
                    <a:pt x="40" y="19"/>
                  </a:lnTo>
                  <a:lnTo>
                    <a:pt x="39" y="19"/>
                  </a:lnTo>
                  <a:lnTo>
                    <a:pt x="38" y="20"/>
                  </a:lnTo>
                  <a:lnTo>
                    <a:pt x="37" y="24"/>
                  </a:lnTo>
                  <a:lnTo>
                    <a:pt x="36" y="25"/>
                  </a:lnTo>
                  <a:lnTo>
                    <a:pt x="35" y="24"/>
                  </a:lnTo>
                  <a:lnTo>
                    <a:pt x="34" y="23"/>
                  </a:lnTo>
                  <a:lnTo>
                    <a:pt x="32" y="23"/>
                  </a:lnTo>
                  <a:lnTo>
                    <a:pt x="31" y="26"/>
                  </a:lnTo>
                  <a:lnTo>
                    <a:pt x="30" y="26"/>
                  </a:lnTo>
                  <a:lnTo>
                    <a:pt x="26" y="24"/>
                  </a:lnTo>
                  <a:lnTo>
                    <a:pt x="23" y="25"/>
                  </a:lnTo>
                  <a:lnTo>
                    <a:pt x="20" y="25"/>
                  </a:lnTo>
                  <a:lnTo>
                    <a:pt x="20" y="26"/>
                  </a:lnTo>
                  <a:lnTo>
                    <a:pt x="20" y="27"/>
                  </a:lnTo>
                  <a:lnTo>
                    <a:pt x="19" y="27"/>
                  </a:lnTo>
                  <a:lnTo>
                    <a:pt x="18" y="27"/>
                  </a:lnTo>
                  <a:lnTo>
                    <a:pt x="17" y="28"/>
                  </a:lnTo>
                  <a:lnTo>
                    <a:pt x="17" y="30"/>
                  </a:lnTo>
                  <a:lnTo>
                    <a:pt x="18" y="32"/>
                  </a:lnTo>
                  <a:lnTo>
                    <a:pt x="18" y="33"/>
                  </a:lnTo>
                  <a:lnTo>
                    <a:pt x="14" y="34"/>
                  </a:lnTo>
                  <a:lnTo>
                    <a:pt x="12" y="34"/>
                  </a:lnTo>
                  <a:lnTo>
                    <a:pt x="13" y="36"/>
                  </a:lnTo>
                  <a:lnTo>
                    <a:pt x="13" y="40"/>
                  </a:lnTo>
                  <a:lnTo>
                    <a:pt x="12" y="40"/>
                  </a:lnTo>
                  <a:lnTo>
                    <a:pt x="10" y="39"/>
                  </a:lnTo>
                  <a:lnTo>
                    <a:pt x="8" y="38"/>
                  </a:lnTo>
                  <a:lnTo>
                    <a:pt x="6" y="38"/>
                  </a:lnTo>
                  <a:lnTo>
                    <a:pt x="4" y="39"/>
                  </a:lnTo>
                  <a:lnTo>
                    <a:pt x="4" y="42"/>
                  </a:lnTo>
                  <a:lnTo>
                    <a:pt x="5" y="43"/>
                  </a:lnTo>
                  <a:lnTo>
                    <a:pt x="5" y="44"/>
                  </a:lnTo>
                  <a:lnTo>
                    <a:pt x="4" y="49"/>
                  </a:lnTo>
                  <a:lnTo>
                    <a:pt x="3" y="49"/>
                  </a:lnTo>
                  <a:lnTo>
                    <a:pt x="1" y="49"/>
                  </a:lnTo>
                  <a:lnTo>
                    <a:pt x="0" y="51"/>
                  </a:lnTo>
                  <a:close/>
                </a:path>
              </a:pathLst>
            </a:custGeom>
            <a:solidFill>
              <a:srgbClr val="FFCE85"/>
            </a:solidFill>
            <a:ln w="12700" cmpd="sng">
              <a:solidFill>
                <a:schemeClr val="tx1"/>
              </a:solidFill>
              <a:prstDash val="solid"/>
              <a:round/>
              <a:headEnd/>
              <a:tailEnd/>
            </a:ln>
          </p:spPr>
          <p:txBody>
            <a:bodyPr/>
            <a:lstStyle/>
            <a:p>
              <a:endParaRPr lang="en-US"/>
            </a:p>
          </p:txBody>
        </p:sp>
        <p:sp>
          <p:nvSpPr>
            <p:cNvPr id="33847" name="Freeform 14"/>
            <p:cNvSpPr>
              <a:spLocks/>
            </p:cNvSpPr>
            <p:nvPr/>
          </p:nvSpPr>
          <p:spPr bwMode="auto">
            <a:xfrm>
              <a:off x="3734" y="2243"/>
              <a:ext cx="568" cy="190"/>
            </a:xfrm>
            <a:custGeom>
              <a:avLst/>
              <a:gdLst>
                <a:gd name="T0" fmla="*/ 2147483647 w 111"/>
                <a:gd name="T1" fmla="*/ 0 h 39"/>
                <a:gd name="T2" fmla="*/ 2147483647 w 111"/>
                <a:gd name="T3" fmla="*/ 2147483647 h 39"/>
                <a:gd name="T4" fmla="*/ 2147483647 w 111"/>
                <a:gd name="T5" fmla="*/ 2147483647 h 39"/>
                <a:gd name="T6" fmla="*/ 2147483647 w 111"/>
                <a:gd name="T7" fmla="*/ 2147483647 h 39"/>
                <a:gd name="T8" fmla="*/ 2147483647 w 111"/>
                <a:gd name="T9" fmla="*/ 2147483647 h 39"/>
                <a:gd name="T10" fmla="*/ 2147483647 w 111"/>
                <a:gd name="T11" fmla="*/ 2147483647 h 39"/>
                <a:gd name="T12" fmla="*/ 2147483647 w 111"/>
                <a:gd name="T13" fmla="*/ 2147483647 h 39"/>
                <a:gd name="T14" fmla="*/ 2147483647 w 111"/>
                <a:gd name="T15" fmla="*/ 2147483647 h 39"/>
                <a:gd name="T16" fmla="*/ 2147483647 w 111"/>
                <a:gd name="T17" fmla="*/ 2147483647 h 39"/>
                <a:gd name="T18" fmla="*/ 2147483647 w 111"/>
                <a:gd name="T19" fmla="*/ 2147483647 h 39"/>
                <a:gd name="T20" fmla="*/ 2147483647 w 111"/>
                <a:gd name="T21" fmla="*/ 2147483647 h 39"/>
                <a:gd name="T22" fmla="*/ 2147483647 w 111"/>
                <a:gd name="T23" fmla="*/ 2147483647 h 39"/>
                <a:gd name="T24" fmla="*/ 2147483647 w 111"/>
                <a:gd name="T25" fmla="*/ 2147483647 h 39"/>
                <a:gd name="T26" fmla="*/ 2147483647 w 111"/>
                <a:gd name="T27" fmla="*/ 2147483647 h 39"/>
                <a:gd name="T28" fmla="*/ 2147483647 w 111"/>
                <a:gd name="T29" fmla="*/ 2147483647 h 39"/>
                <a:gd name="T30" fmla="*/ 2147483647 w 111"/>
                <a:gd name="T31" fmla="*/ 2147483647 h 39"/>
                <a:gd name="T32" fmla="*/ 2147483647 w 111"/>
                <a:gd name="T33" fmla="*/ 2147483647 h 39"/>
                <a:gd name="T34" fmla="*/ 2147483647 w 111"/>
                <a:gd name="T35" fmla="*/ 2147483647 h 39"/>
                <a:gd name="T36" fmla="*/ 2147483647 w 111"/>
                <a:gd name="T37" fmla="*/ 2147483647 h 39"/>
                <a:gd name="T38" fmla="*/ 2147483647 w 111"/>
                <a:gd name="T39" fmla="*/ 2147483647 h 39"/>
                <a:gd name="T40" fmla="*/ 2147483647 w 111"/>
                <a:gd name="T41" fmla="*/ 2147483647 h 39"/>
                <a:gd name="T42" fmla="*/ 2147483647 w 111"/>
                <a:gd name="T43" fmla="*/ 2147483647 h 39"/>
                <a:gd name="T44" fmla="*/ 0 w 111"/>
                <a:gd name="T45" fmla="*/ 2147483647 h 39"/>
                <a:gd name="T46" fmla="*/ 2147483647 w 111"/>
                <a:gd name="T47" fmla="*/ 2147483647 h 39"/>
                <a:gd name="T48" fmla="*/ 2147483647 w 111"/>
                <a:gd name="T49" fmla="*/ 2147483647 h 39"/>
                <a:gd name="T50" fmla="*/ 2147483647 w 111"/>
                <a:gd name="T51" fmla="*/ 2147483647 h 39"/>
                <a:gd name="T52" fmla="*/ 2147483647 w 111"/>
                <a:gd name="T53" fmla="*/ 2147483647 h 39"/>
                <a:gd name="T54" fmla="*/ 2147483647 w 111"/>
                <a:gd name="T55" fmla="*/ 2147483647 h 39"/>
                <a:gd name="T56" fmla="*/ 2147483647 w 111"/>
                <a:gd name="T57" fmla="*/ 2147483647 h 39"/>
                <a:gd name="T58" fmla="*/ 2147483647 w 111"/>
                <a:gd name="T59" fmla="*/ 2147483647 h 39"/>
                <a:gd name="T60" fmla="*/ 2147483647 w 111"/>
                <a:gd name="T61" fmla="*/ 2147483647 h 39"/>
                <a:gd name="T62" fmla="*/ 2147483647 w 111"/>
                <a:gd name="T63" fmla="*/ 2147483647 h 39"/>
                <a:gd name="T64" fmla="*/ 2147483647 w 111"/>
                <a:gd name="T65" fmla="*/ 2147483647 h 39"/>
                <a:gd name="T66" fmla="*/ 2147483647 w 111"/>
                <a:gd name="T67" fmla="*/ 2147483647 h 39"/>
                <a:gd name="T68" fmla="*/ 2147483647 w 111"/>
                <a:gd name="T69" fmla="*/ 2147483647 h 39"/>
                <a:gd name="T70" fmla="*/ 2147483647 w 111"/>
                <a:gd name="T71" fmla="*/ 2147483647 h 39"/>
                <a:gd name="T72" fmla="*/ 2147483647 w 111"/>
                <a:gd name="T73" fmla="*/ 2147483647 h 39"/>
                <a:gd name="T74" fmla="*/ 2147483647 w 111"/>
                <a:gd name="T75" fmla="*/ 2147483647 h 39"/>
                <a:gd name="T76" fmla="*/ 2147483647 w 111"/>
                <a:gd name="T77" fmla="*/ 2147483647 h 39"/>
                <a:gd name="T78" fmla="*/ 2147483647 w 111"/>
                <a:gd name="T79" fmla="*/ 2147483647 h 39"/>
                <a:gd name="T80" fmla="*/ 2147483647 w 111"/>
                <a:gd name="T81" fmla="*/ 2147483647 h 39"/>
                <a:gd name="T82" fmla="*/ 2147483647 w 111"/>
                <a:gd name="T83" fmla="*/ 2147483647 h 39"/>
                <a:gd name="T84" fmla="*/ 2147483647 w 111"/>
                <a:gd name="T85" fmla="*/ 2147483647 h 39"/>
                <a:gd name="T86" fmla="*/ 2147483647 w 111"/>
                <a:gd name="T87" fmla="*/ 2147483647 h 39"/>
                <a:gd name="T88" fmla="*/ 2147483647 w 111"/>
                <a:gd name="T89" fmla="*/ 2147483647 h 39"/>
                <a:gd name="T90" fmla="*/ 2147483647 w 111"/>
                <a:gd name="T91" fmla="*/ 2147483647 h 39"/>
                <a:gd name="T92" fmla="*/ 2147483647 w 111"/>
                <a:gd name="T93" fmla="*/ 2147483647 h 39"/>
                <a:gd name="T94" fmla="*/ 2147483647 w 111"/>
                <a:gd name="T95" fmla="*/ 2147483647 h 39"/>
                <a:gd name="T96" fmla="*/ 2147483647 w 111"/>
                <a:gd name="T97" fmla="*/ 2147483647 h 39"/>
                <a:gd name="T98" fmla="*/ 2147483647 w 111"/>
                <a:gd name="T99" fmla="*/ 2147483647 h 39"/>
                <a:gd name="T100" fmla="*/ 2147483647 w 111"/>
                <a:gd name="T101" fmla="*/ 2147483647 h 39"/>
                <a:gd name="T102" fmla="*/ 2147483647 w 111"/>
                <a:gd name="T103" fmla="*/ 2147483647 h 39"/>
                <a:gd name="T104" fmla="*/ 2147483647 w 111"/>
                <a:gd name="T105" fmla="*/ 2147483647 h 39"/>
                <a:gd name="T106" fmla="*/ 2147483647 w 111"/>
                <a:gd name="T107" fmla="*/ 2147483647 h 39"/>
                <a:gd name="T108" fmla="*/ 2147483647 w 111"/>
                <a:gd name="T109" fmla="*/ 2147483647 h 39"/>
                <a:gd name="T110" fmla="*/ 2147483647 w 111"/>
                <a:gd name="T111" fmla="*/ 2147483647 h 39"/>
                <a:gd name="T112" fmla="*/ 2147483647 w 111"/>
                <a:gd name="T113" fmla="*/ 2147483647 h 39"/>
                <a:gd name="T114" fmla="*/ 2147483647 w 111"/>
                <a:gd name="T115" fmla="*/ 0 h 39"/>
                <a:gd name="T116" fmla="*/ 2147483647 w 111"/>
                <a:gd name="T117" fmla="*/ 0 h 3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11"/>
                <a:gd name="T178" fmla="*/ 0 h 39"/>
                <a:gd name="T179" fmla="*/ 111 w 111"/>
                <a:gd name="T180" fmla="*/ 39 h 3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11" h="39">
                  <a:moveTo>
                    <a:pt x="111" y="0"/>
                  </a:moveTo>
                  <a:lnTo>
                    <a:pt x="89" y="3"/>
                  </a:lnTo>
                  <a:lnTo>
                    <a:pt x="87" y="4"/>
                  </a:lnTo>
                  <a:lnTo>
                    <a:pt x="31" y="9"/>
                  </a:lnTo>
                  <a:lnTo>
                    <a:pt x="31" y="8"/>
                  </a:lnTo>
                  <a:lnTo>
                    <a:pt x="28" y="9"/>
                  </a:lnTo>
                  <a:lnTo>
                    <a:pt x="29" y="10"/>
                  </a:lnTo>
                  <a:lnTo>
                    <a:pt x="29" y="11"/>
                  </a:lnTo>
                  <a:lnTo>
                    <a:pt x="9" y="13"/>
                  </a:lnTo>
                  <a:lnTo>
                    <a:pt x="8" y="15"/>
                  </a:lnTo>
                  <a:lnTo>
                    <a:pt x="7" y="18"/>
                  </a:lnTo>
                  <a:lnTo>
                    <a:pt x="8" y="19"/>
                  </a:lnTo>
                  <a:lnTo>
                    <a:pt x="7" y="22"/>
                  </a:lnTo>
                  <a:lnTo>
                    <a:pt x="7" y="23"/>
                  </a:lnTo>
                  <a:lnTo>
                    <a:pt x="6" y="25"/>
                  </a:lnTo>
                  <a:lnTo>
                    <a:pt x="5" y="26"/>
                  </a:lnTo>
                  <a:lnTo>
                    <a:pt x="4" y="30"/>
                  </a:lnTo>
                  <a:lnTo>
                    <a:pt x="2" y="32"/>
                  </a:lnTo>
                  <a:lnTo>
                    <a:pt x="2" y="35"/>
                  </a:lnTo>
                  <a:lnTo>
                    <a:pt x="2" y="38"/>
                  </a:lnTo>
                  <a:lnTo>
                    <a:pt x="0" y="39"/>
                  </a:lnTo>
                  <a:lnTo>
                    <a:pt x="29" y="37"/>
                  </a:lnTo>
                  <a:lnTo>
                    <a:pt x="65" y="34"/>
                  </a:lnTo>
                  <a:lnTo>
                    <a:pt x="78" y="32"/>
                  </a:lnTo>
                  <a:lnTo>
                    <a:pt x="79" y="28"/>
                  </a:lnTo>
                  <a:lnTo>
                    <a:pt x="80" y="28"/>
                  </a:lnTo>
                  <a:lnTo>
                    <a:pt x="81" y="27"/>
                  </a:lnTo>
                  <a:lnTo>
                    <a:pt x="82" y="26"/>
                  </a:lnTo>
                  <a:lnTo>
                    <a:pt x="81" y="25"/>
                  </a:lnTo>
                  <a:lnTo>
                    <a:pt x="82" y="24"/>
                  </a:lnTo>
                  <a:lnTo>
                    <a:pt x="83" y="23"/>
                  </a:lnTo>
                  <a:lnTo>
                    <a:pt x="86" y="22"/>
                  </a:lnTo>
                  <a:lnTo>
                    <a:pt x="89" y="21"/>
                  </a:lnTo>
                  <a:lnTo>
                    <a:pt x="92" y="18"/>
                  </a:lnTo>
                  <a:lnTo>
                    <a:pt x="93" y="18"/>
                  </a:lnTo>
                  <a:lnTo>
                    <a:pt x="95" y="16"/>
                  </a:lnTo>
                  <a:lnTo>
                    <a:pt x="96" y="14"/>
                  </a:lnTo>
                  <a:lnTo>
                    <a:pt x="97" y="14"/>
                  </a:lnTo>
                  <a:lnTo>
                    <a:pt x="98" y="14"/>
                  </a:lnTo>
                  <a:lnTo>
                    <a:pt x="98" y="13"/>
                  </a:lnTo>
                  <a:lnTo>
                    <a:pt x="99" y="12"/>
                  </a:lnTo>
                  <a:lnTo>
                    <a:pt x="100" y="13"/>
                  </a:lnTo>
                  <a:lnTo>
                    <a:pt x="101" y="12"/>
                  </a:lnTo>
                  <a:lnTo>
                    <a:pt x="103" y="10"/>
                  </a:lnTo>
                  <a:lnTo>
                    <a:pt x="104" y="10"/>
                  </a:lnTo>
                  <a:lnTo>
                    <a:pt x="106" y="10"/>
                  </a:lnTo>
                  <a:lnTo>
                    <a:pt x="109" y="6"/>
                  </a:lnTo>
                  <a:lnTo>
                    <a:pt x="110" y="5"/>
                  </a:lnTo>
                  <a:lnTo>
                    <a:pt x="111" y="4"/>
                  </a:lnTo>
                  <a:lnTo>
                    <a:pt x="111" y="3"/>
                  </a:lnTo>
                  <a:lnTo>
                    <a:pt x="111" y="1"/>
                  </a:lnTo>
                  <a:lnTo>
                    <a:pt x="111" y="0"/>
                  </a:lnTo>
                  <a:close/>
                </a:path>
              </a:pathLst>
            </a:custGeom>
            <a:solidFill>
              <a:srgbClr val="FFCE85"/>
            </a:solidFill>
            <a:ln w="12700" cmpd="sng">
              <a:solidFill>
                <a:schemeClr val="tx1"/>
              </a:solidFill>
              <a:prstDash val="solid"/>
              <a:round/>
              <a:headEnd/>
              <a:tailEnd/>
            </a:ln>
          </p:spPr>
          <p:txBody>
            <a:bodyPr/>
            <a:lstStyle/>
            <a:p>
              <a:endParaRPr lang="en-US"/>
            </a:p>
          </p:txBody>
        </p:sp>
        <p:sp>
          <p:nvSpPr>
            <p:cNvPr id="33848" name="Freeform 15"/>
            <p:cNvSpPr>
              <a:spLocks/>
            </p:cNvSpPr>
            <p:nvPr/>
          </p:nvSpPr>
          <p:spPr bwMode="auto">
            <a:xfrm>
              <a:off x="3882" y="2409"/>
              <a:ext cx="267" cy="404"/>
            </a:xfrm>
            <a:custGeom>
              <a:avLst/>
              <a:gdLst>
                <a:gd name="T0" fmla="*/ 0 w 52"/>
                <a:gd name="T1" fmla="*/ 2147483647 h 83"/>
                <a:gd name="T2" fmla="*/ 2147483647 w 52"/>
                <a:gd name="T3" fmla="*/ 2147483647 h 83"/>
                <a:gd name="T4" fmla="*/ 0 w 52"/>
                <a:gd name="T5" fmla="*/ 2147483647 h 83"/>
                <a:gd name="T6" fmla="*/ 0 w 52"/>
                <a:gd name="T7" fmla="*/ 2147483647 h 83"/>
                <a:gd name="T8" fmla="*/ 2147483647 w 52"/>
                <a:gd name="T9" fmla="*/ 2147483647 h 83"/>
                <a:gd name="T10" fmla="*/ 2147483647 w 52"/>
                <a:gd name="T11" fmla="*/ 2147483647 h 83"/>
                <a:gd name="T12" fmla="*/ 2147483647 w 52"/>
                <a:gd name="T13" fmla="*/ 2147483647 h 83"/>
                <a:gd name="T14" fmla="*/ 2147483647 w 52"/>
                <a:gd name="T15" fmla="*/ 2147483647 h 83"/>
                <a:gd name="T16" fmla="*/ 2147483647 w 52"/>
                <a:gd name="T17" fmla="*/ 2147483647 h 83"/>
                <a:gd name="T18" fmla="*/ 2147483647 w 52"/>
                <a:gd name="T19" fmla="*/ 2147483647 h 83"/>
                <a:gd name="T20" fmla="*/ 2147483647 w 52"/>
                <a:gd name="T21" fmla="*/ 2147483647 h 83"/>
                <a:gd name="T22" fmla="*/ 2147483647 w 52"/>
                <a:gd name="T23" fmla="*/ 2147483647 h 83"/>
                <a:gd name="T24" fmla="*/ 2147483647 w 52"/>
                <a:gd name="T25" fmla="*/ 2147483647 h 83"/>
                <a:gd name="T26" fmla="*/ 2147483647 w 52"/>
                <a:gd name="T27" fmla="*/ 2147483647 h 83"/>
                <a:gd name="T28" fmla="*/ 2147483647 w 52"/>
                <a:gd name="T29" fmla="*/ 2147483647 h 83"/>
                <a:gd name="T30" fmla="*/ 2147483647 w 52"/>
                <a:gd name="T31" fmla="*/ 2147483647 h 83"/>
                <a:gd name="T32" fmla="*/ 2147483647 w 52"/>
                <a:gd name="T33" fmla="*/ 2147483647 h 83"/>
                <a:gd name="T34" fmla="*/ 2147483647 w 52"/>
                <a:gd name="T35" fmla="*/ 2147483647 h 83"/>
                <a:gd name="T36" fmla="*/ 2147483647 w 52"/>
                <a:gd name="T37" fmla="*/ 2147483647 h 83"/>
                <a:gd name="T38" fmla="*/ 2147483647 w 52"/>
                <a:gd name="T39" fmla="*/ 2147483647 h 83"/>
                <a:gd name="T40" fmla="*/ 2147483647 w 52"/>
                <a:gd name="T41" fmla="*/ 2147483647 h 83"/>
                <a:gd name="T42" fmla="*/ 2147483647 w 52"/>
                <a:gd name="T43" fmla="*/ 2147483647 h 83"/>
                <a:gd name="T44" fmla="*/ 2147483647 w 52"/>
                <a:gd name="T45" fmla="*/ 2147483647 h 83"/>
                <a:gd name="T46" fmla="*/ 2147483647 w 52"/>
                <a:gd name="T47" fmla="*/ 2147483647 h 83"/>
                <a:gd name="T48" fmla="*/ 2147483647 w 52"/>
                <a:gd name="T49" fmla="*/ 2147483647 h 83"/>
                <a:gd name="T50" fmla="*/ 2147483647 w 52"/>
                <a:gd name="T51" fmla="*/ 2147483647 h 83"/>
                <a:gd name="T52" fmla="*/ 2147483647 w 52"/>
                <a:gd name="T53" fmla="*/ 2147483647 h 83"/>
                <a:gd name="T54" fmla="*/ 2147483647 w 52"/>
                <a:gd name="T55" fmla="*/ 2147483647 h 83"/>
                <a:gd name="T56" fmla="*/ 2147483647 w 52"/>
                <a:gd name="T57" fmla="*/ 2147483647 h 83"/>
                <a:gd name="T58" fmla="*/ 2147483647 w 52"/>
                <a:gd name="T59" fmla="*/ 2147483647 h 83"/>
                <a:gd name="T60" fmla="*/ 2147483647 w 52"/>
                <a:gd name="T61" fmla="*/ 2147483647 h 83"/>
                <a:gd name="T62" fmla="*/ 2147483647 w 52"/>
                <a:gd name="T63" fmla="*/ 2147483647 h 83"/>
                <a:gd name="T64" fmla="*/ 2147483647 w 52"/>
                <a:gd name="T65" fmla="*/ 2147483647 h 83"/>
                <a:gd name="T66" fmla="*/ 2147483647 w 52"/>
                <a:gd name="T67" fmla="*/ 2147483647 h 83"/>
                <a:gd name="T68" fmla="*/ 2147483647 w 52"/>
                <a:gd name="T69" fmla="*/ 2147483647 h 83"/>
                <a:gd name="T70" fmla="*/ 2147483647 w 52"/>
                <a:gd name="T71" fmla="*/ 2147483647 h 83"/>
                <a:gd name="T72" fmla="*/ 2147483647 w 52"/>
                <a:gd name="T73" fmla="*/ 2147483647 h 83"/>
                <a:gd name="T74" fmla="*/ 2147483647 w 52"/>
                <a:gd name="T75" fmla="*/ 2147483647 h 83"/>
                <a:gd name="T76" fmla="*/ 2147483647 w 52"/>
                <a:gd name="T77" fmla="*/ 2147483647 h 83"/>
                <a:gd name="T78" fmla="*/ 2147483647 w 52"/>
                <a:gd name="T79" fmla="*/ 2147483647 h 83"/>
                <a:gd name="T80" fmla="*/ 2147483647 w 52"/>
                <a:gd name="T81" fmla="*/ 2147483647 h 83"/>
                <a:gd name="T82" fmla="*/ 2147483647 w 52"/>
                <a:gd name="T83" fmla="*/ 2147483647 h 83"/>
                <a:gd name="T84" fmla="*/ 2147483647 w 52"/>
                <a:gd name="T85" fmla="*/ 2147483647 h 83"/>
                <a:gd name="T86" fmla="*/ 2147483647 w 52"/>
                <a:gd name="T87" fmla="*/ 2147483647 h 83"/>
                <a:gd name="T88" fmla="*/ 2147483647 w 52"/>
                <a:gd name="T89" fmla="*/ 2147483647 h 83"/>
                <a:gd name="T90" fmla="*/ 2147483647 w 52"/>
                <a:gd name="T91" fmla="*/ 2147483647 h 83"/>
                <a:gd name="T92" fmla="*/ 2147483647 w 52"/>
                <a:gd name="T93" fmla="*/ 2147483647 h 83"/>
                <a:gd name="T94" fmla="*/ 2147483647 w 52"/>
                <a:gd name="T95" fmla="*/ 2147483647 h 83"/>
                <a:gd name="T96" fmla="*/ 2147483647 w 52"/>
                <a:gd name="T97" fmla="*/ 2147483647 h 83"/>
                <a:gd name="T98" fmla="*/ 2147483647 w 52"/>
                <a:gd name="T99" fmla="*/ 2147483647 h 83"/>
                <a:gd name="T100" fmla="*/ 2147483647 w 52"/>
                <a:gd name="T101" fmla="*/ 2147483647 h 83"/>
                <a:gd name="T102" fmla="*/ 2147483647 w 52"/>
                <a:gd name="T103" fmla="*/ 0 h 83"/>
                <a:gd name="T104" fmla="*/ 0 w 52"/>
                <a:gd name="T105" fmla="*/ 2147483647 h 83"/>
                <a:gd name="T106" fmla="*/ 0 w 52"/>
                <a:gd name="T107" fmla="*/ 2147483647 h 8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2"/>
                <a:gd name="T163" fmla="*/ 0 h 83"/>
                <a:gd name="T164" fmla="*/ 52 w 52"/>
                <a:gd name="T165" fmla="*/ 83 h 8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2" h="83">
                  <a:moveTo>
                    <a:pt x="0" y="3"/>
                  </a:moveTo>
                  <a:lnTo>
                    <a:pt x="1" y="5"/>
                  </a:lnTo>
                  <a:lnTo>
                    <a:pt x="0" y="55"/>
                  </a:lnTo>
                  <a:lnTo>
                    <a:pt x="0" y="57"/>
                  </a:lnTo>
                  <a:lnTo>
                    <a:pt x="3" y="82"/>
                  </a:lnTo>
                  <a:lnTo>
                    <a:pt x="4" y="82"/>
                  </a:lnTo>
                  <a:lnTo>
                    <a:pt x="5" y="81"/>
                  </a:lnTo>
                  <a:lnTo>
                    <a:pt x="7" y="82"/>
                  </a:lnTo>
                  <a:lnTo>
                    <a:pt x="8" y="81"/>
                  </a:lnTo>
                  <a:lnTo>
                    <a:pt x="8" y="77"/>
                  </a:lnTo>
                  <a:lnTo>
                    <a:pt x="9" y="75"/>
                  </a:lnTo>
                  <a:lnTo>
                    <a:pt x="10" y="77"/>
                  </a:lnTo>
                  <a:lnTo>
                    <a:pt x="10" y="78"/>
                  </a:lnTo>
                  <a:lnTo>
                    <a:pt x="11" y="80"/>
                  </a:lnTo>
                  <a:lnTo>
                    <a:pt x="13" y="83"/>
                  </a:lnTo>
                  <a:lnTo>
                    <a:pt x="14" y="83"/>
                  </a:lnTo>
                  <a:lnTo>
                    <a:pt x="15" y="83"/>
                  </a:lnTo>
                  <a:lnTo>
                    <a:pt x="17" y="81"/>
                  </a:lnTo>
                  <a:lnTo>
                    <a:pt x="18" y="80"/>
                  </a:lnTo>
                  <a:lnTo>
                    <a:pt x="18" y="79"/>
                  </a:lnTo>
                  <a:lnTo>
                    <a:pt x="17" y="79"/>
                  </a:lnTo>
                  <a:lnTo>
                    <a:pt x="17" y="78"/>
                  </a:lnTo>
                  <a:lnTo>
                    <a:pt x="18" y="77"/>
                  </a:lnTo>
                  <a:lnTo>
                    <a:pt x="18" y="76"/>
                  </a:lnTo>
                  <a:lnTo>
                    <a:pt x="16" y="75"/>
                  </a:lnTo>
                  <a:lnTo>
                    <a:pt x="15" y="75"/>
                  </a:lnTo>
                  <a:lnTo>
                    <a:pt x="14" y="73"/>
                  </a:lnTo>
                  <a:lnTo>
                    <a:pt x="14" y="72"/>
                  </a:lnTo>
                  <a:lnTo>
                    <a:pt x="14" y="71"/>
                  </a:lnTo>
                  <a:lnTo>
                    <a:pt x="14" y="70"/>
                  </a:lnTo>
                  <a:lnTo>
                    <a:pt x="52" y="66"/>
                  </a:lnTo>
                  <a:lnTo>
                    <a:pt x="52" y="65"/>
                  </a:lnTo>
                  <a:lnTo>
                    <a:pt x="50" y="63"/>
                  </a:lnTo>
                  <a:lnTo>
                    <a:pt x="50" y="58"/>
                  </a:lnTo>
                  <a:lnTo>
                    <a:pt x="48" y="55"/>
                  </a:lnTo>
                  <a:lnTo>
                    <a:pt x="48" y="52"/>
                  </a:lnTo>
                  <a:lnTo>
                    <a:pt x="49" y="50"/>
                  </a:lnTo>
                  <a:lnTo>
                    <a:pt x="49" y="47"/>
                  </a:lnTo>
                  <a:lnTo>
                    <a:pt x="50" y="45"/>
                  </a:lnTo>
                  <a:lnTo>
                    <a:pt x="51" y="45"/>
                  </a:lnTo>
                  <a:lnTo>
                    <a:pt x="49" y="44"/>
                  </a:lnTo>
                  <a:lnTo>
                    <a:pt x="50" y="42"/>
                  </a:lnTo>
                  <a:lnTo>
                    <a:pt x="49" y="41"/>
                  </a:lnTo>
                  <a:lnTo>
                    <a:pt x="48" y="40"/>
                  </a:lnTo>
                  <a:lnTo>
                    <a:pt x="47" y="39"/>
                  </a:lnTo>
                  <a:lnTo>
                    <a:pt x="46" y="37"/>
                  </a:lnTo>
                  <a:lnTo>
                    <a:pt x="45" y="36"/>
                  </a:lnTo>
                  <a:lnTo>
                    <a:pt x="36" y="0"/>
                  </a:lnTo>
                  <a:lnTo>
                    <a:pt x="0" y="3"/>
                  </a:lnTo>
                  <a:close/>
                </a:path>
              </a:pathLst>
            </a:custGeom>
            <a:solidFill>
              <a:srgbClr val="FFCE85"/>
            </a:solidFill>
            <a:ln w="12700" cmpd="sng">
              <a:solidFill>
                <a:schemeClr val="tx1"/>
              </a:solidFill>
              <a:prstDash val="solid"/>
              <a:round/>
              <a:headEnd/>
              <a:tailEnd/>
            </a:ln>
          </p:spPr>
          <p:txBody>
            <a:bodyPr/>
            <a:lstStyle/>
            <a:p>
              <a:endParaRPr lang="en-US"/>
            </a:p>
          </p:txBody>
        </p:sp>
        <p:sp>
          <p:nvSpPr>
            <p:cNvPr id="33849" name="Freeform 16"/>
            <p:cNvSpPr>
              <a:spLocks/>
            </p:cNvSpPr>
            <p:nvPr/>
          </p:nvSpPr>
          <p:spPr bwMode="auto">
            <a:xfrm>
              <a:off x="4052" y="1789"/>
              <a:ext cx="291" cy="307"/>
            </a:xfrm>
            <a:custGeom>
              <a:avLst/>
              <a:gdLst>
                <a:gd name="T0" fmla="*/ 2147483647 w 57"/>
                <a:gd name="T1" fmla="*/ 2147483647 h 63"/>
                <a:gd name="T2" fmla="*/ 2147483647 w 57"/>
                <a:gd name="T3" fmla="*/ 2147483647 h 63"/>
                <a:gd name="T4" fmla="*/ 2147483647 w 57"/>
                <a:gd name="T5" fmla="*/ 2147483647 h 63"/>
                <a:gd name="T6" fmla="*/ 2147483647 w 57"/>
                <a:gd name="T7" fmla="*/ 2147483647 h 63"/>
                <a:gd name="T8" fmla="*/ 2147483647 w 57"/>
                <a:gd name="T9" fmla="*/ 2147483647 h 63"/>
                <a:gd name="T10" fmla="*/ 2147483647 w 57"/>
                <a:gd name="T11" fmla="*/ 2147483647 h 63"/>
                <a:gd name="T12" fmla="*/ 2147483647 w 57"/>
                <a:gd name="T13" fmla="*/ 2147483647 h 63"/>
                <a:gd name="T14" fmla="*/ 2147483647 w 57"/>
                <a:gd name="T15" fmla="*/ 2147483647 h 63"/>
                <a:gd name="T16" fmla="*/ 2147483647 w 57"/>
                <a:gd name="T17" fmla="*/ 2147483647 h 63"/>
                <a:gd name="T18" fmla="*/ 2147483647 w 57"/>
                <a:gd name="T19" fmla="*/ 2147483647 h 63"/>
                <a:gd name="T20" fmla="*/ 2147483647 w 57"/>
                <a:gd name="T21" fmla="*/ 2147483647 h 63"/>
                <a:gd name="T22" fmla="*/ 2147483647 w 57"/>
                <a:gd name="T23" fmla="*/ 2147483647 h 63"/>
                <a:gd name="T24" fmla="*/ 2147483647 w 57"/>
                <a:gd name="T25" fmla="*/ 2147483647 h 63"/>
                <a:gd name="T26" fmla="*/ 2147483647 w 57"/>
                <a:gd name="T27" fmla="*/ 2147483647 h 63"/>
                <a:gd name="T28" fmla="*/ 2147483647 w 57"/>
                <a:gd name="T29" fmla="*/ 2147483647 h 63"/>
                <a:gd name="T30" fmla="*/ 2147483647 w 57"/>
                <a:gd name="T31" fmla="*/ 2147483647 h 63"/>
                <a:gd name="T32" fmla="*/ 2147483647 w 57"/>
                <a:gd name="T33" fmla="*/ 2147483647 h 63"/>
                <a:gd name="T34" fmla="*/ 2147483647 w 57"/>
                <a:gd name="T35" fmla="*/ 2147483647 h 63"/>
                <a:gd name="T36" fmla="*/ 2147483647 w 57"/>
                <a:gd name="T37" fmla="*/ 2147483647 h 63"/>
                <a:gd name="T38" fmla="*/ 2147483647 w 57"/>
                <a:gd name="T39" fmla="*/ 2147483647 h 63"/>
                <a:gd name="T40" fmla="*/ 2147483647 w 57"/>
                <a:gd name="T41" fmla="*/ 2147483647 h 63"/>
                <a:gd name="T42" fmla="*/ 2147483647 w 57"/>
                <a:gd name="T43" fmla="*/ 2147483647 h 63"/>
                <a:gd name="T44" fmla="*/ 2147483647 w 57"/>
                <a:gd name="T45" fmla="*/ 2147483647 h 63"/>
                <a:gd name="T46" fmla="*/ 2147483647 w 57"/>
                <a:gd name="T47" fmla="*/ 2147483647 h 63"/>
                <a:gd name="T48" fmla="*/ 2147483647 w 57"/>
                <a:gd name="T49" fmla="*/ 2147483647 h 63"/>
                <a:gd name="T50" fmla="*/ 2147483647 w 57"/>
                <a:gd name="T51" fmla="*/ 2147483647 h 63"/>
                <a:gd name="T52" fmla="*/ 2147483647 w 57"/>
                <a:gd name="T53" fmla="*/ 2147483647 h 63"/>
                <a:gd name="T54" fmla="*/ 2147483647 w 57"/>
                <a:gd name="T55" fmla="*/ 2147483647 h 63"/>
                <a:gd name="T56" fmla="*/ 2147483647 w 57"/>
                <a:gd name="T57" fmla="*/ 2147483647 h 63"/>
                <a:gd name="T58" fmla="*/ 2147483647 w 57"/>
                <a:gd name="T59" fmla="*/ 2147483647 h 63"/>
                <a:gd name="T60" fmla="*/ 2147483647 w 57"/>
                <a:gd name="T61" fmla="*/ 2147483647 h 63"/>
                <a:gd name="T62" fmla="*/ 2147483647 w 57"/>
                <a:gd name="T63" fmla="*/ 2147483647 h 63"/>
                <a:gd name="T64" fmla="*/ 2147483647 w 57"/>
                <a:gd name="T65" fmla="*/ 2147483647 h 63"/>
                <a:gd name="T66" fmla="*/ 2147483647 w 57"/>
                <a:gd name="T67" fmla="*/ 2147483647 h 63"/>
                <a:gd name="T68" fmla="*/ 2147483647 w 57"/>
                <a:gd name="T69" fmla="*/ 2147483647 h 63"/>
                <a:gd name="T70" fmla="*/ 2147483647 w 57"/>
                <a:gd name="T71" fmla="*/ 2147483647 h 63"/>
                <a:gd name="T72" fmla="*/ 2147483647 w 57"/>
                <a:gd name="T73" fmla="*/ 2147483647 h 63"/>
                <a:gd name="T74" fmla="*/ 0 w 57"/>
                <a:gd name="T75" fmla="*/ 2147483647 h 6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7"/>
                <a:gd name="T115" fmla="*/ 0 h 63"/>
                <a:gd name="T116" fmla="*/ 57 w 57"/>
                <a:gd name="T117" fmla="*/ 63 h 6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7" h="63">
                  <a:moveTo>
                    <a:pt x="0" y="11"/>
                  </a:moveTo>
                  <a:lnTo>
                    <a:pt x="5" y="55"/>
                  </a:lnTo>
                  <a:lnTo>
                    <a:pt x="6" y="55"/>
                  </a:lnTo>
                  <a:lnTo>
                    <a:pt x="8" y="56"/>
                  </a:lnTo>
                  <a:lnTo>
                    <a:pt x="10" y="55"/>
                  </a:lnTo>
                  <a:lnTo>
                    <a:pt x="12" y="57"/>
                  </a:lnTo>
                  <a:lnTo>
                    <a:pt x="13" y="59"/>
                  </a:lnTo>
                  <a:lnTo>
                    <a:pt x="15" y="60"/>
                  </a:lnTo>
                  <a:lnTo>
                    <a:pt x="18" y="60"/>
                  </a:lnTo>
                  <a:lnTo>
                    <a:pt x="21" y="62"/>
                  </a:lnTo>
                  <a:lnTo>
                    <a:pt x="22" y="61"/>
                  </a:lnTo>
                  <a:lnTo>
                    <a:pt x="23" y="60"/>
                  </a:lnTo>
                  <a:lnTo>
                    <a:pt x="25" y="61"/>
                  </a:lnTo>
                  <a:lnTo>
                    <a:pt x="27" y="61"/>
                  </a:lnTo>
                  <a:lnTo>
                    <a:pt x="28" y="61"/>
                  </a:lnTo>
                  <a:lnTo>
                    <a:pt x="29" y="60"/>
                  </a:lnTo>
                  <a:lnTo>
                    <a:pt x="29" y="59"/>
                  </a:lnTo>
                  <a:lnTo>
                    <a:pt x="31" y="58"/>
                  </a:lnTo>
                  <a:lnTo>
                    <a:pt x="31" y="59"/>
                  </a:lnTo>
                  <a:lnTo>
                    <a:pt x="33" y="61"/>
                  </a:lnTo>
                  <a:lnTo>
                    <a:pt x="34" y="62"/>
                  </a:lnTo>
                  <a:lnTo>
                    <a:pt x="36" y="63"/>
                  </a:lnTo>
                  <a:lnTo>
                    <a:pt x="38" y="63"/>
                  </a:lnTo>
                  <a:lnTo>
                    <a:pt x="39" y="61"/>
                  </a:lnTo>
                  <a:lnTo>
                    <a:pt x="40" y="60"/>
                  </a:lnTo>
                  <a:lnTo>
                    <a:pt x="40" y="58"/>
                  </a:lnTo>
                  <a:lnTo>
                    <a:pt x="40" y="56"/>
                  </a:lnTo>
                  <a:lnTo>
                    <a:pt x="41" y="52"/>
                  </a:lnTo>
                  <a:lnTo>
                    <a:pt x="42" y="52"/>
                  </a:lnTo>
                  <a:lnTo>
                    <a:pt x="44" y="54"/>
                  </a:lnTo>
                  <a:lnTo>
                    <a:pt x="45" y="52"/>
                  </a:lnTo>
                  <a:lnTo>
                    <a:pt x="45" y="51"/>
                  </a:lnTo>
                  <a:lnTo>
                    <a:pt x="46" y="48"/>
                  </a:lnTo>
                  <a:lnTo>
                    <a:pt x="47" y="47"/>
                  </a:lnTo>
                  <a:lnTo>
                    <a:pt x="47" y="46"/>
                  </a:lnTo>
                  <a:lnTo>
                    <a:pt x="48" y="45"/>
                  </a:lnTo>
                  <a:lnTo>
                    <a:pt x="49" y="45"/>
                  </a:lnTo>
                  <a:lnTo>
                    <a:pt x="51" y="44"/>
                  </a:lnTo>
                  <a:lnTo>
                    <a:pt x="53" y="41"/>
                  </a:lnTo>
                  <a:lnTo>
                    <a:pt x="54" y="41"/>
                  </a:lnTo>
                  <a:lnTo>
                    <a:pt x="55" y="39"/>
                  </a:lnTo>
                  <a:lnTo>
                    <a:pt x="55" y="37"/>
                  </a:lnTo>
                  <a:lnTo>
                    <a:pt x="55" y="36"/>
                  </a:lnTo>
                  <a:lnTo>
                    <a:pt x="55" y="35"/>
                  </a:lnTo>
                  <a:lnTo>
                    <a:pt x="56" y="34"/>
                  </a:lnTo>
                  <a:lnTo>
                    <a:pt x="57" y="27"/>
                  </a:lnTo>
                  <a:lnTo>
                    <a:pt x="54" y="26"/>
                  </a:lnTo>
                  <a:lnTo>
                    <a:pt x="56" y="25"/>
                  </a:lnTo>
                  <a:lnTo>
                    <a:pt x="55" y="23"/>
                  </a:lnTo>
                  <a:lnTo>
                    <a:pt x="56" y="22"/>
                  </a:lnTo>
                  <a:lnTo>
                    <a:pt x="57" y="22"/>
                  </a:lnTo>
                  <a:lnTo>
                    <a:pt x="53" y="0"/>
                  </a:lnTo>
                  <a:lnTo>
                    <a:pt x="46" y="3"/>
                  </a:lnTo>
                  <a:lnTo>
                    <a:pt x="44" y="5"/>
                  </a:lnTo>
                  <a:lnTo>
                    <a:pt x="42" y="6"/>
                  </a:lnTo>
                  <a:lnTo>
                    <a:pt x="39" y="10"/>
                  </a:lnTo>
                  <a:lnTo>
                    <a:pt x="37" y="10"/>
                  </a:lnTo>
                  <a:lnTo>
                    <a:pt x="36" y="10"/>
                  </a:lnTo>
                  <a:lnTo>
                    <a:pt x="34" y="10"/>
                  </a:lnTo>
                  <a:lnTo>
                    <a:pt x="33" y="11"/>
                  </a:lnTo>
                  <a:lnTo>
                    <a:pt x="30" y="13"/>
                  </a:lnTo>
                  <a:lnTo>
                    <a:pt x="29" y="13"/>
                  </a:lnTo>
                  <a:lnTo>
                    <a:pt x="27" y="12"/>
                  </a:lnTo>
                  <a:lnTo>
                    <a:pt x="26" y="13"/>
                  </a:lnTo>
                  <a:lnTo>
                    <a:pt x="25" y="12"/>
                  </a:lnTo>
                  <a:lnTo>
                    <a:pt x="26" y="11"/>
                  </a:lnTo>
                  <a:lnTo>
                    <a:pt x="25" y="11"/>
                  </a:lnTo>
                  <a:lnTo>
                    <a:pt x="23" y="11"/>
                  </a:lnTo>
                  <a:lnTo>
                    <a:pt x="19" y="9"/>
                  </a:lnTo>
                  <a:lnTo>
                    <a:pt x="18" y="9"/>
                  </a:lnTo>
                  <a:lnTo>
                    <a:pt x="17" y="10"/>
                  </a:lnTo>
                  <a:lnTo>
                    <a:pt x="17" y="9"/>
                  </a:lnTo>
                  <a:lnTo>
                    <a:pt x="0" y="11"/>
                  </a:lnTo>
                  <a:close/>
                </a:path>
              </a:pathLst>
            </a:custGeom>
            <a:solidFill>
              <a:srgbClr val="FFCE85"/>
            </a:solidFill>
            <a:ln w="12700" cmpd="sng">
              <a:solidFill>
                <a:schemeClr val="tx1"/>
              </a:solidFill>
              <a:prstDash val="solid"/>
              <a:round/>
              <a:headEnd/>
              <a:tailEnd/>
            </a:ln>
          </p:spPr>
          <p:txBody>
            <a:bodyPr/>
            <a:lstStyle/>
            <a:p>
              <a:endParaRPr lang="en-US"/>
            </a:p>
          </p:txBody>
        </p:sp>
        <p:sp>
          <p:nvSpPr>
            <p:cNvPr id="33850" name="Freeform 17"/>
            <p:cNvSpPr>
              <a:spLocks/>
            </p:cNvSpPr>
            <p:nvPr/>
          </p:nvSpPr>
          <p:spPr bwMode="auto">
            <a:xfrm>
              <a:off x="4134" y="2179"/>
              <a:ext cx="610" cy="249"/>
            </a:xfrm>
            <a:custGeom>
              <a:avLst/>
              <a:gdLst>
                <a:gd name="T0" fmla="*/ 2147483647 w 119"/>
                <a:gd name="T1" fmla="*/ 2147483647 h 51"/>
                <a:gd name="T2" fmla="*/ 2147483647 w 119"/>
                <a:gd name="T3" fmla="*/ 2147483647 h 51"/>
                <a:gd name="T4" fmla="*/ 2147483647 w 119"/>
                <a:gd name="T5" fmla="*/ 2147483647 h 51"/>
                <a:gd name="T6" fmla="*/ 2147483647 w 119"/>
                <a:gd name="T7" fmla="*/ 2147483647 h 51"/>
                <a:gd name="T8" fmla="*/ 2147483647 w 119"/>
                <a:gd name="T9" fmla="*/ 2147483647 h 51"/>
                <a:gd name="T10" fmla="*/ 2147483647 w 119"/>
                <a:gd name="T11" fmla="*/ 2147483647 h 51"/>
                <a:gd name="T12" fmla="*/ 2147483647 w 119"/>
                <a:gd name="T13" fmla="*/ 2147483647 h 51"/>
                <a:gd name="T14" fmla="*/ 2147483647 w 119"/>
                <a:gd name="T15" fmla="*/ 2147483647 h 51"/>
                <a:gd name="T16" fmla="*/ 2147483647 w 119"/>
                <a:gd name="T17" fmla="*/ 2147483647 h 51"/>
                <a:gd name="T18" fmla="*/ 2147483647 w 119"/>
                <a:gd name="T19" fmla="*/ 2147483647 h 51"/>
                <a:gd name="T20" fmla="*/ 2147483647 w 119"/>
                <a:gd name="T21" fmla="*/ 2147483647 h 51"/>
                <a:gd name="T22" fmla="*/ 2147483647 w 119"/>
                <a:gd name="T23" fmla="*/ 2147483647 h 51"/>
                <a:gd name="T24" fmla="*/ 2147483647 w 119"/>
                <a:gd name="T25" fmla="*/ 2147483647 h 51"/>
                <a:gd name="T26" fmla="*/ 2147483647 w 119"/>
                <a:gd name="T27" fmla="*/ 2147483647 h 51"/>
                <a:gd name="T28" fmla="*/ 2147483647 w 119"/>
                <a:gd name="T29" fmla="*/ 2147483647 h 51"/>
                <a:gd name="T30" fmla="*/ 2147483647 w 119"/>
                <a:gd name="T31" fmla="*/ 2147483647 h 51"/>
                <a:gd name="T32" fmla="*/ 2147483647 w 119"/>
                <a:gd name="T33" fmla="*/ 2147483647 h 51"/>
                <a:gd name="T34" fmla="*/ 2147483647 w 119"/>
                <a:gd name="T35" fmla="*/ 2147483647 h 51"/>
                <a:gd name="T36" fmla="*/ 2147483647 w 119"/>
                <a:gd name="T37" fmla="*/ 2147483647 h 51"/>
                <a:gd name="T38" fmla="*/ 2147483647 w 119"/>
                <a:gd name="T39" fmla="*/ 2147483647 h 51"/>
                <a:gd name="T40" fmla="*/ 2147483647 w 119"/>
                <a:gd name="T41" fmla="*/ 2147483647 h 51"/>
                <a:gd name="T42" fmla="*/ 2147483647 w 119"/>
                <a:gd name="T43" fmla="*/ 2147483647 h 51"/>
                <a:gd name="T44" fmla="*/ 2147483647 w 119"/>
                <a:gd name="T45" fmla="*/ 2147483647 h 51"/>
                <a:gd name="T46" fmla="*/ 2147483647 w 119"/>
                <a:gd name="T47" fmla="*/ 2147483647 h 51"/>
                <a:gd name="T48" fmla="*/ 2147483647 w 119"/>
                <a:gd name="T49" fmla="*/ 2147483647 h 51"/>
                <a:gd name="T50" fmla="*/ 2147483647 w 119"/>
                <a:gd name="T51" fmla="*/ 2147483647 h 51"/>
                <a:gd name="T52" fmla="*/ 2147483647 w 119"/>
                <a:gd name="T53" fmla="*/ 2147483647 h 51"/>
                <a:gd name="T54" fmla="*/ 2147483647 w 119"/>
                <a:gd name="T55" fmla="*/ 2147483647 h 51"/>
                <a:gd name="T56" fmla="*/ 2147483647 w 119"/>
                <a:gd name="T57" fmla="*/ 2147483647 h 51"/>
                <a:gd name="T58" fmla="*/ 2147483647 w 119"/>
                <a:gd name="T59" fmla="*/ 2147483647 h 51"/>
                <a:gd name="T60" fmla="*/ 2147483647 w 119"/>
                <a:gd name="T61" fmla="*/ 2147483647 h 51"/>
                <a:gd name="T62" fmla="*/ 2147483647 w 119"/>
                <a:gd name="T63" fmla="*/ 2147483647 h 51"/>
                <a:gd name="T64" fmla="*/ 2147483647 w 119"/>
                <a:gd name="T65" fmla="*/ 2147483647 h 51"/>
                <a:gd name="T66" fmla="*/ 2147483647 w 119"/>
                <a:gd name="T67" fmla="*/ 2147483647 h 51"/>
                <a:gd name="T68" fmla="*/ 2147483647 w 119"/>
                <a:gd name="T69" fmla="*/ 2147483647 h 51"/>
                <a:gd name="T70" fmla="*/ 2147483647 w 119"/>
                <a:gd name="T71" fmla="*/ 2147483647 h 51"/>
                <a:gd name="T72" fmla="*/ 2147483647 w 119"/>
                <a:gd name="T73" fmla="*/ 2147483647 h 51"/>
                <a:gd name="T74" fmla="*/ 2147483647 w 119"/>
                <a:gd name="T75" fmla="*/ 2147483647 h 51"/>
                <a:gd name="T76" fmla="*/ 2147483647 w 119"/>
                <a:gd name="T77" fmla="*/ 2147483647 h 51"/>
                <a:gd name="T78" fmla="*/ 2147483647 w 119"/>
                <a:gd name="T79" fmla="*/ 2147483647 h 51"/>
                <a:gd name="T80" fmla="*/ 2147483647 w 119"/>
                <a:gd name="T81" fmla="*/ 2147483647 h 51"/>
                <a:gd name="T82" fmla="*/ 2147483647 w 119"/>
                <a:gd name="T83" fmla="*/ 2147483647 h 51"/>
                <a:gd name="T84" fmla="*/ 2147483647 w 119"/>
                <a:gd name="T85" fmla="*/ 2147483647 h 51"/>
                <a:gd name="T86" fmla="*/ 2147483647 w 119"/>
                <a:gd name="T87" fmla="*/ 2147483647 h 51"/>
                <a:gd name="T88" fmla="*/ 2147483647 w 119"/>
                <a:gd name="T89" fmla="*/ 2147483647 h 51"/>
                <a:gd name="T90" fmla="*/ 2147483647 w 119"/>
                <a:gd name="T91" fmla="*/ 2147483647 h 51"/>
                <a:gd name="T92" fmla="*/ 2147483647 w 119"/>
                <a:gd name="T93" fmla="*/ 2147483647 h 51"/>
                <a:gd name="T94" fmla="*/ 2147483647 w 119"/>
                <a:gd name="T95" fmla="*/ 2147483647 h 51"/>
                <a:gd name="T96" fmla="*/ 2147483647 w 119"/>
                <a:gd name="T97" fmla="*/ 2147483647 h 51"/>
                <a:gd name="T98" fmla="*/ 0 w 119"/>
                <a:gd name="T99" fmla="*/ 2147483647 h 5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19"/>
                <a:gd name="T151" fmla="*/ 0 h 51"/>
                <a:gd name="T152" fmla="*/ 119 w 119"/>
                <a:gd name="T153" fmla="*/ 51 h 5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19" h="51">
                  <a:moveTo>
                    <a:pt x="0" y="45"/>
                  </a:moveTo>
                  <a:lnTo>
                    <a:pt x="1" y="41"/>
                  </a:lnTo>
                  <a:lnTo>
                    <a:pt x="2" y="41"/>
                  </a:lnTo>
                  <a:lnTo>
                    <a:pt x="3" y="40"/>
                  </a:lnTo>
                  <a:lnTo>
                    <a:pt x="4" y="39"/>
                  </a:lnTo>
                  <a:lnTo>
                    <a:pt x="3" y="38"/>
                  </a:lnTo>
                  <a:lnTo>
                    <a:pt x="4" y="37"/>
                  </a:lnTo>
                  <a:lnTo>
                    <a:pt x="5" y="36"/>
                  </a:lnTo>
                  <a:lnTo>
                    <a:pt x="8" y="35"/>
                  </a:lnTo>
                  <a:lnTo>
                    <a:pt x="11" y="34"/>
                  </a:lnTo>
                  <a:lnTo>
                    <a:pt x="14" y="31"/>
                  </a:lnTo>
                  <a:lnTo>
                    <a:pt x="15" y="31"/>
                  </a:lnTo>
                  <a:lnTo>
                    <a:pt x="17" y="29"/>
                  </a:lnTo>
                  <a:lnTo>
                    <a:pt x="18" y="27"/>
                  </a:lnTo>
                  <a:lnTo>
                    <a:pt x="19" y="27"/>
                  </a:lnTo>
                  <a:lnTo>
                    <a:pt x="20" y="27"/>
                  </a:lnTo>
                  <a:lnTo>
                    <a:pt x="20" y="26"/>
                  </a:lnTo>
                  <a:lnTo>
                    <a:pt x="21" y="25"/>
                  </a:lnTo>
                  <a:lnTo>
                    <a:pt x="22" y="26"/>
                  </a:lnTo>
                  <a:lnTo>
                    <a:pt x="23" y="25"/>
                  </a:lnTo>
                  <a:lnTo>
                    <a:pt x="25" y="23"/>
                  </a:lnTo>
                  <a:lnTo>
                    <a:pt x="26" y="23"/>
                  </a:lnTo>
                  <a:lnTo>
                    <a:pt x="28" y="23"/>
                  </a:lnTo>
                  <a:lnTo>
                    <a:pt x="31" y="19"/>
                  </a:lnTo>
                  <a:lnTo>
                    <a:pt x="32" y="18"/>
                  </a:lnTo>
                  <a:lnTo>
                    <a:pt x="33" y="17"/>
                  </a:lnTo>
                  <a:lnTo>
                    <a:pt x="33" y="16"/>
                  </a:lnTo>
                  <a:lnTo>
                    <a:pt x="33" y="14"/>
                  </a:lnTo>
                  <a:lnTo>
                    <a:pt x="33" y="13"/>
                  </a:lnTo>
                  <a:lnTo>
                    <a:pt x="37" y="12"/>
                  </a:lnTo>
                  <a:lnTo>
                    <a:pt x="37" y="13"/>
                  </a:lnTo>
                  <a:lnTo>
                    <a:pt x="40" y="13"/>
                  </a:lnTo>
                  <a:lnTo>
                    <a:pt x="42" y="12"/>
                  </a:lnTo>
                  <a:lnTo>
                    <a:pt x="78" y="7"/>
                  </a:lnTo>
                  <a:lnTo>
                    <a:pt x="112" y="0"/>
                  </a:lnTo>
                  <a:lnTo>
                    <a:pt x="113" y="1"/>
                  </a:lnTo>
                  <a:lnTo>
                    <a:pt x="114" y="2"/>
                  </a:lnTo>
                  <a:lnTo>
                    <a:pt x="115" y="3"/>
                  </a:lnTo>
                  <a:lnTo>
                    <a:pt x="116" y="5"/>
                  </a:lnTo>
                  <a:lnTo>
                    <a:pt x="116" y="6"/>
                  </a:lnTo>
                  <a:lnTo>
                    <a:pt x="115" y="5"/>
                  </a:lnTo>
                  <a:lnTo>
                    <a:pt x="114" y="5"/>
                  </a:lnTo>
                  <a:lnTo>
                    <a:pt x="113" y="5"/>
                  </a:lnTo>
                  <a:lnTo>
                    <a:pt x="112" y="5"/>
                  </a:lnTo>
                  <a:lnTo>
                    <a:pt x="113" y="6"/>
                  </a:lnTo>
                  <a:lnTo>
                    <a:pt x="110" y="8"/>
                  </a:lnTo>
                  <a:lnTo>
                    <a:pt x="109" y="8"/>
                  </a:lnTo>
                  <a:lnTo>
                    <a:pt x="108" y="10"/>
                  </a:lnTo>
                  <a:lnTo>
                    <a:pt x="106" y="10"/>
                  </a:lnTo>
                  <a:lnTo>
                    <a:pt x="105" y="11"/>
                  </a:lnTo>
                  <a:lnTo>
                    <a:pt x="105" y="12"/>
                  </a:lnTo>
                  <a:lnTo>
                    <a:pt x="106" y="12"/>
                  </a:lnTo>
                  <a:lnTo>
                    <a:pt x="108" y="11"/>
                  </a:lnTo>
                  <a:lnTo>
                    <a:pt x="111" y="10"/>
                  </a:lnTo>
                  <a:lnTo>
                    <a:pt x="112" y="9"/>
                  </a:lnTo>
                  <a:lnTo>
                    <a:pt x="114" y="9"/>
                  </a:lnTo>
                  <a:lnTo>
                    <a:pt x="114" y="10"/>
                  </a:lnTo>
                  <a:lnTo>
                    <a:pt x="114" y="11"/>
                  </a:lnTo>
                  <a:lnTo>
                    <a:pt x="115" y="12"/>
                  </a:lnTo>
                  <a:lnTo>
                    <a:pt x="115" y="11"/>
                  </a:lnTo>
                  <a:lnTo>
                    <a:pt x="116" y="11"/>
                  </a:lnTo>
                  <a:lnTo>
                    <a:pt x="117" y="9"/>
                  </a:lnTo>
                  <a:lnTo>
                    <a:pt x="118" y="9"/>
                  </a:lnTo>
                  <a:lnTo>
                    <a:pt x="119" y="11"/>
                  </a:lnTo>
                  <a:lnTo>
                    <a:pt x="119" y="14"/>
                  </a:lnTo>
                  <a:lnTo>
                    <a:pt x="119" y="15"/>
                  </a:lnTo>
                  <a:lnTo>
                    <a:pt x="117" y="16"/>
                  </a:lnTo>
                  <a:lnTo>
                    <a:pt x="117" y="17"/>
                  </a:lnTo>
                  <a:lnTo>
                    <a:pt x="117" y="18"/>
                  </a:lnTo>
                  <a:lnTo>
                    <a:pt x="115" y="19"/>
                  </a:lnTo>
                  <a:lnTo>
                    <a:pt x="114" y="19"/>
                  </a:lnTo>
                  <a:lnTo>
                    <a:pt x="113" y="20"/>
                  </a:lnTo>
                  <a:lnTo>
                    <a:pt x="111" y="20"/>
                  </a:lnTo>
                  <a:lnTo>
                    <a:pt x="110" y="20"/>
                  </a:lnTo>
                  <a:lnTo>
                    <a:pt x="109" y="19"/>
                  </a:lnTo>
                  <a:lnTo>
                    <a:pt x="109" y="18"/>
                  </a:lnTo>
                  <a:lnTo>
                    <a:pt x="108" y="18"/>
                  </a:lnTo>
                  <a:lnTo>
                    <a:pt x="108" y="20"/>
                  </a:lnTo>
                  <a:lnTo>
                    <a:pt x="108" y="21"/>
                  </a:lnTo>
                  <a:lnTo>
                    <a:pt x="108" y="22"/>
                  </a:lnTo>
                  <a:lnTo>
                    <a:pt x="109" y="22"/>
                  </a:lnTo>
                  <a:lnTo>
                    <a:pt x="110" y="23"/>
                  </a:lnTo>
                  <a:lnTo>
                    <a:pt x="110" y="24"/>
                  </a:lnTo>
                  <a:lnTo>
                    <a:pt x="107" y="28"/>
                  </a:lnTo>
                  <a:lnTo>
                    <a:pt x="105" y="27"/>
                  </a:lnTo>
                  <a:lnTo>
                    <a:pt x="104" y="27"/>
                  </a:lnTo>
                  <a:lnTo>
                    <a:pt x="104" y="28"/>
                  </a:lnTo>
                  <a:lnTo>
                    <a:pt x="105" y="29"/>
                  </a:lnTo>
                  <a:lnTo>
                    <a:pt x="108" y="28"/>
                  </a:lnTo>
                  <a:lnTo>
                    <a:pt x="110" y="28"/>
                  </a:lnTo>
                  <a:lnTo>
                    <a:pt x="112" y="27"/>
                  </a:lnTo>
                  <a:lnTo>
                    <a:pt x="112" y="26"/>
                  </a:lnTo>
                  <a:lnTo>
                    <a:pt x="113" y="26"/>
                  </a:lnTo>
                  <a:lnTo>
                    <a:pt x="114" y="27"/>
                  </a:lnTo>
                  <a:lnTo>
                    <a:pt x="113" y="29"/>
                  </a:lnTo>
                  <a:lnTo>
                    <a:pt x="111" y="31"/>
                  </a:lnTo>
                  <a:lnTo>
                    <a:pt x="109" y="32"/>
                  </a:lnTo>
                  <a:lnTo>
                    <a:pt x="108" y="32"/>
                  </a:lnTo>
                  <a:lnTo>
                    <a:pt x="105" y="32"/>
                  </a:lnTo>
                  <a:lnTo>
                    <a:pt x="103" y="36"/>
                  </a:lnTo>
                  <a:lnTo>
                    <a:pt x="102" y="37"/>
                  </a:lnTo>
                  <a:lnTo>
                    <a:pt x="99" y="39"/>
                  </a:lnTo>
                  <a:lnTo>
                    <a:pt x="97" y="41"/>
                  </a:lnTo>
                  <a:lnTo>
                    <a:pt x="96" y="44"/>
                  </a:lnTo>
                  <a:lnTo>
                    <a:pt x="95" y="48"/>
                  </a:lnTo>
                  <a:lnTo>
                    <a:pt x="95" y="49"/>
                  </a:lnTo>
                  <a:lnTo>
                    <a:pt x="93" y="50"/>
                  </a:lnTo>
                  <a:lnTo>
                    <a:pt x="88" y="51"/>
                  </a:lnTo>
                  <a:lnTo>
                    <a:pt x="87" y="51"/>
                  </a:lnTo>
                  <a:lnTo>
                    <a:pt x="69" y="39"/>
                  </a:lnTo>
                  <a:lnTo>
                    <a:pt x="54" y="41"/>
                  </a:lnTo>
                  <a:lnTo>
                    <a:pt x="53" y="39"/>
                  </a:lnTo>
                  <a:lnTo>
                    <a:pt x="50" y="36"/>
                  </a:lnTo>
                  <a:lnTo>
                    <a:pt x="49" y="37"/>
                  </a:lnTo>
                  <a:lnTo>
                    <a:pt x="49" y="36"/>
                  </a:lnTo>
                  <a:lnTo>
                    <a:pt x="49" y="35"/>
                  </a:lnTo>
                  <a:lnTo>
                    <a:pt x="31" y="37"/>
                  </a:lnTo>
                  <a:lnTo>
                    <a:pt x="30" y="37"/>
                  </a:lnTo>
                  <a:lnTo>
                    <a:pt x="30" y="38"/>
                  </a:lnTo>
                  <a:lnTo>
                    <a:pt x="26" y="40"/>
                  </a:lnTo>
                  <a:lnTo>
                    <a:pt x="25" y="40"/>
                  </a:lnTo>
                  <a:lnTo>
                    <a:pt x="21" y="42"/>
                  </a:lnTo>
                  <a:lnTo>
                    <a:pt x="0" y="45"/>
                  </a:lnTo>
                  <a:close/>
                </a:path>
              </a:pathLst>
            </a:custGeom>
            <a:solidFill>
              <a:srgbClr val="FFCE85"/>
            </a:solidFill>
            <a:ln w="12700" cmpd="sng">
              <a:solidFill>
                <a:schemeClr val="tx1"/>
              </a:solidFill>
              <a:prstDash val="solid"/>
              <a:round/>
              <a:headEnd/>
              <a:tailEnd/>
            </a:ln>
          </p:spPr>
          <p:txBody>
            <a:bodyPr/>
            <a:lstStyle/>
            <a:p>
              <a:endParaRPr lang="en-US"/>
            </a:p>
          </p:txBody>
        </p:sp>
        <p:sp>
          <p:nvSpPr>
            <p:cNvPr id="33851" name="Freeform 19"/>
            <p:cNvSpPr>
              <a:spLocks/>
            </p:cNvSpPr>
            <p:nvPr/>
          </p:nvSpPr>
          <p:spPr bwMode="auto">
            <a:xfrm>
              <a:off x="4236" y="1896"/>
              <a:ext cx="313" cy="293"/>
            </a:xfrm>
            <a:custGeom>
              <a:avLst/>
              <a:gdLst>
                <a:gd name="T0" fmla="*/ 2147483647 w 61"/>
                <a:gd name="T1" fmla="*/ 0 h 60"/>
                <a:gd name="T2" fmla="*/ 2147483647 w 61"/>
                <a:gd name="T3" fmla="*/ 2147483647 h 60"/>
                <a:gd name="T4" fmla="*/ 2147483647 w 61"/>
                <a:gd name="T5" fmla="*/ 2147483647 h 60"/>
                <a:gd name="T6" fmla="*/ 2147483647 w 61"/>
                <a:gd name="T7" fmla="*/ 2147483647 h 60"/>
                <a:gd name="T8" fmla="*/ 2147483647 w 61"/>
                <a:gd name="T9" fmla="*/ 2147483647 h 60"/>
                <a:gd name="T10" fmla="*/ 2147483647 w 61"/>
                <a:gd name="T11" fmla="*/ 2147483647 h 60"/>
                <a:gd name="T12" fmla="*/ 2147483647 w 61"/>
                <a:gd name="T13" fmla="*/ 2147483647 h 60"/>
                <a:gd name="T14" fmla="*/ 2147483647 w 61"/>
                <a:gd name="T15" fmla="*/ 2147483647 h 60"/>
                <a:gd name="T16" fmla="*/ 2147483647 w 61"/>
                <a:gd name="T17" fmla="*/ 2147483647 h 60"/>
                <a:gd name="T18" fmla="*/ 2147483647 w 61"/>
                <a:gd name="T19" fmla="*/ 2147483647 h 60"/>
                <a:gd name="T20" fmla="*/ 2147483647 w 61"/>
                <a:gd name="T21" fmla="*/ 2147483647 h 60"/>
                <a:gd name="T22" fmla="*/ 2147483647 w 61"/>
                <a:gd name="T23" fmla="*/ 2147483647 h 60"/>
                <a:gd name="T24" fmla="*/ 2147483647 w 61"/>
                <a:gd name="T25" fmla="*/ 2147483647 h 60"/>
                <a:gd name="T26" fmla="*/ 2147483647 w 61"/>
                <a:gd name="T27" fmla="*/ 2147483647 h 60"/>
                <a:gd name="T28" fmla="*/ 2147483647 w 61"/>
                <a:gd name="T29" fmla="*/ 2147483647 h 60"/>
                <a:gd name="T30" fmla="*/ 0 w 61"/>
                <a:gd name="T31" fmla="*/ 2147483647 h 60"/>
                <a:gd name="T32" fmla="*/ 0 w 61"/>
                <a:gd name="T33" fmla="*/ 2147483647 h 60"/>
                <a:gd name="T34" fmla="*/ 2147483647 w 61"/>
                <a:gd name="T35" fmla="*/ 2147483647 h 60"/>
                <a:gd name="T36" fmla="*/ 2147483647 w 61"/>
                <a:gd name="T37" fmla="*/ 2147483647 h 60"/>
                <a:gd name="T38" fmla="*/ 2147483647 w 61"/>
                <a:gd name="T39" fmla="*/ 2147483647 h 60"/>
                <a:gd name="T40" fmla="*/ 2147483647 w 61"/>
                <a:gd name="T41" fmla="*/ 2147483647 h 60"/>
                <a:gd name="T42" fmla="*/ 2147483647 w 61"/>
                <a:gd name="T43" fmla="*/ 2147483647 h 60"/>
                <a:gd name="T44" fmla="*/ 2147483647 w 61"/>
                <a:gd name="T45" fmla="*/ 2147483647 h 60"/>
                <a:gd name="T46" fmla="*/ 2147483647 w 61"/>
                <a:gd name="T47" fmla="*/ 2147483647 h 60"/>
                <a:gd name="T48" fmla="*/ 2147483647 w 61"/>
                <a:gd name="T49" fmla="*/ 2147483647 h 60"/>
                <a:gd name="T50" fmla="*/ 2147483647 w 61"/>
                <a:gd name="T51" fmla="*/ 2147483647 h 60"/>
                <a:gd name="T52" fmla="*/ 2147483647 w 61"/>
                <a:gd name="T53" fmla="*/ 2147483647 h 60"/>
                <a:gd name="T54" fmla="*/ 2147483647 w 61"/>
                <a:gd name="T55" fmla="*/ 2147483647 h 60"/>
                <a:gd name="T56" fmla="*/ 2147483647 w 61"/>
                <a:gd name="T57" fmla="*/ 2147483647 h 60"/>
                <a:gd name="T58" fmla="*/ 2147483647 w 61"/>
                <a:gd name="T59" fmla="*/ 2147483647 h 60"/>
                <a:gd name="T60" fmla="*/ 2147483647 w 61"/>
                <a:gd name="T61" fmla="*/ 2147483647 h 60"/>
                <a:gd name="T62" fmla="*/ 2147483647 w 61"/>
                <a:gd name="T63" fmla="*/ 2147483647 h 60"/>
                <a:gd name="T64" fmla="*/ 2147483647 w 61"/>
                <a:gd name="T65" fmla="*/ 2147483647 h 60"/>
                <a:gd name="T66" fmla="*/ 2147483647 w 61"/>
                <a:gd name="T67" fmla="*/ 2147483647 h 60"/>
                <a:gd name="T68" fmla="*/ 2147483647 w 61"/>
                <a:gd name="T69" fmla="*/ 2147483647 h 60"/>
                <a:gd name="T70" fmla="*/ 2147483647 w 61"/>
                <a:gd name="T71" fmla="*/ 2147483647 h 60"/>
                <a:gd name="T72" fmla="*/ 2147483647 w 61"/>
                <a:gd name="T73" fmla="*/ 2147483647 h 60"/>
                <a:gd name="T74" fmla="*/ 2147483647 w 61"/>
                <a:gd name="T75" fmla="*/ 2147483647 h 60"/>
                <a:gd name="T76" fmla="*/ 2147483647 w 61"/>
                <a:gd name="T77" fmla="*/ 2147483647 h 60"/>
                <a:gd name="T78" fmla="*/ 2147483647 w 61"/>
                <a:gd name="T79" fmla="*/ 2147483647 h 60"/>
                <a:gd name="T80" fmla="*/ 2147483647 w 61"/>
                <a:gd name="T81" fmla="*/ 2147483647 h 60"/>
                <a:gd name="T82" fmla="*/ 2147483647 w 61"/>
                <a:gd name="T83" fmla="*/ 2147483647 h 60"/>
                <a:gd name="T84" fmla="*/ 2147483647 w 61"/>
                <a:gd name="T85" fmla="*/ 2147483647 h 60"/>
                <a:gd name="T86" fmla="*/ 2147483647 w 61"/>
                <a:gd name="T87" fmla="*/ 2147483647 h 60"/>
                <a:gd name="T88" fmla="*/ 2147483647 w 61"/>
                <a:gd name="T89" fmla="*/ 2147483647 h 60"/>
                <a:gd name="T90" fmla="*/ 2147483647 w 61"/>
                <a:gd name="T91" fmla="*/ 2147483647 h 60"/>
                <a:gd name="T92" fmla="*/ 2147483647 w 61"/>
                <a:gd name="T93" fmla="*/ 2147483647 h 60"/>
                <a:gd name="T94" fmla="*/ 2147483647 w 61"/>
                <a:gd name="T95" fmla="*/ 2147483647 h 60"/>
                <a:gd name="T96" fmla="*/ 2147483647 w 61"/>
                <a:gd name="T97" fmla="*/ 2147483647 h 60"/>
                <a:gd name="T98" fmla="*/ 2147483647 w 61"/>
                <a:gd name="T99" fmla="*/ 2147483647 h 60"/>
                <a:gd name="T100" fmla="*/ 2147483647 w 61"/>
                <a:gd name="T101" fmla="*/ 2147483647 h 60"/>
                <a:gd name="T102" fmla="*/ 2147483647 w 61"/>
                <a:gd name="T103" fmla="*/ 2147483647 h 60"/>
                <a:gd name="T104" fmla="*/ 2147483647 w 61"/>
                <a:gd name="T105" fmla="*/ 2147483647 h 60"/>
                <a:gd name="T106" fmla="*/ 2147483647 w 61"/>
                <a:gd name="T107" fmla="*/ 2147483647 h 60"/>
                <a:gd name="T108" fmla="*/ 2147483647 w 61"/>
                <a:gd name="T109" fmla="*/ 0 h 6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1"/>
                <a:gd name="T166" fmla="*/ 0 h 60"/>
                <a:gd name="T167" fmla="*/ 61 w 61"/>
                <a:gd name="T168" fmla="*/ 60 h 6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1" h="60">
                  <a:moveTo>
                    <a:pt x="21" y="0"/>
                  </a:moveTo>
                  <a:lnTo>
                    <a:pt x="20" y="0"/>
                  </a:lnTo>
                  <a:lnTo>
                    <a:pt x="19" y="1"/>
                  </a:lnTo>
                  <a:lnTo>
                    <a:pt x="20" y="3"/>
                  </a:lnTo>
                  <a:lnTo>
                    <a:pt x="18" y="4"/>
                  </a:lnTo>
                  <a:lnTo>
                    <a:pt x="21" y="5"/>
                  </a:lnTo>
                  <a:lnTo>
                    <a:pt x="20" y="12"/>
                  </a:lnTo>
                  <a:lnTo>
                    <a:pt x="19" y="13"/>
                  </a:lnTo>
                  <a:lnTo>
                    <a:pt x="19" y="14"/>
                  </a:lnTo>
                  <a:lnTo>
                    <a:pt x="19" y="15"/>
                  </a:lnTo>
                  <a:lnTo>
                    <a:pt x="19" y="17"/>
                  </a:lnTo>
                  <a:lnTo>
                    <a:pt x="18" y="19"/>
                  </a:lnTo>
                  <a:lnTo>
                    <a:pt x="17" y="19"/>
                  </a:lnTo>
                  <a:lnTo>
                    <a:pt x="15" y="22"/>
                  </a:lnTo>
                  <a:lnTo>
                    <a:pt x="13" y="23"/>
                  </a:lnTo>
                  <a:lnTo>
                    <a:pt x="12" y="23"/>
                  </a:lnTo>
                  <a:lnTo>
                    <a:pt x="11" y="24"/>
                  </a:lnTo>
                  <a:lnTo>
                    <a:pt x="11" y="25"/>
                  </a:lnTo>
                  <a:lnTo>
                    <a:pt x="10" y="26"/>
                  </a:lnTo>
                  <a:lnTo>
                    <a:pt x="9" y="29"/>
                  </a:lnTo>
                  <a:lnTo>
                    <a:pt x="9" y="30"/>
                  </a:lnTo>
                  <a:lnTo>
                    <a:pt x="8" y="32"/>
                  </a:lnTo>
                  <a:lnTo>
                    <a:pt x="6" y="30"/>
                  </a:lnTo>
                  <a:lnTo>
                    <a:pt x="5" y="30"/>
                  </a:lnTo>
                  <a:lnTo>
                    <a:pt x="4" y="34"/>
                  </a:lnTo>
                  <a:lnTo>
                    <a:pt x="4" y="36"/>
                  </a:lnTo>
                  <a:lnTo>
                    <a:pt x="4" y="38"/>
                  </a:lnTo>
                  <a:lnTo>
                    <a:pt x="3" y="39"/>
                  </a:lnTo>
                  <a:lnTo>
                    <a:pt x="2" y="41"/>
                  </a:lnTo>
                  <a:lnTo>
                    <a:pt x="0" y="41"/>
                  </a:lnTo>
                  <a:lnTo>
                    <a:pt x="0" y="43"/>
                  </a:lnTo>
                  <a:lnTo>
                    <a:pt x="0" y="45"/>
                  </a:lnTo>
                  <a:lnTo>
                    <a:pt x="0" y="46"/>
                  </a:lnTo>
                  <a:lnTo>
                    <a:pt x="1" y="47"/>
                  </a:lnTo>
                  <a:lnTo>
                    <a:pt x="3" y="51"/>
                  </a:lnTo>
                  <a:lnTo>
                    <a:pt x="5" y="53"/>
                  </a:lnTo>
                  <a:lnTo>
                    <a:pt x="6" y="54"/>
                  </a:lnTo>
                  <a:lnTo>
                    <a:pt x="6" y="53"/>
                  </a:lnTo>
                  <a:lnTo>
                    <a:pt x="8" y="54"/>
                  </a:lnTo>
                  <a:lnTo>
                    <a:pt x="8" y="55"/>
                  </a:lnTo>
                  <a:lnTo>
                    <a:pt x="9" y="55"/>
                  </a:lnTo>
                  <a:lnTo>
                    <a:pt x="10" y="55"/>
                  </a:lnTo>
                  <a:lnTo>
                    <a:pt x="11" y="56"/>
                  </a:lnTo>
                  <a:lnTo>
                    <a:pt x="10" y="57"/>
                  </a:lnTo>
                  <a:lnTo>
                    <a:pt x="12" y="59"/>
                  </a:lnTo>
                  <a:lnTo>
                    <a:pt x="15" y="60"/>
                  </a:lnTo>
                  <a:lnTo>
                    <a:pt x="17" y="60"/>
                  </a:lnTo>
                  <a:lnTo>
                    <a:pt x="18" y="59"/>
                  </a:lnTo>
                  <a:lnTo>
                    <a:pt x="18" y="58"/>
                  </a:lnTo>
                  <a:lnTo>
                    <a:pt x="19" y="57"/>
                  </a:lnTo>
                  <a:lnTo>
                    <a:pt x="20" y="58"/>
                  </a:lnTo>
                  <a:lnTo>
                    <a:pt x="21" y="59"/>
                  </a:lnTo>
                  <a:lnTo>
                    <a:pt x="22" y="58"/>
                  </a:lnTo>
                  <a:lnTo>
                    <a:pt x="25" y="57"/>
                  </a:lnTo>
                  <a:lnTo>
                    <a:pt x="26" y="55"/>
                  </a:lnTo>
                  <a:lnTo>
                    <a:pt x="27" y="56"/>
                  </a:lnTo>
                  <a:lnTo>
                    <a:pt x="30" y="53"/>
                  </a:lnTo>
                  <a:lnTo>
                    <a:pt x="31" y="54"/>
                  </a:lnTo>
                  <a:lnTo>
                    <a:pt x="33" y="51"/>
                  </a:lnTo>
                  <a:lnTo>
                    <a:pt x="32" y="50"/>
                  </a:lnTo>
                  <a:lnTo>
                    <a:pt x="33" y="48"/>
                  </a:lnTo>
                  <a:lnTo>
                    <a:pt x="35" y="43"/>
                  </a:lnTo>
                  <a:lnTo>
                    <a:pt x="38" y="32"/>
                  </a:lnTo>
                  <a:lnTo>
                    <a:pt x="40" y="33"/>
                  </a:lnTo>
                  <a:lnTo>
                    <a:pt x="40" y="34"/>
                  </a:lnTo>
                  <a:lnTo>
                    <a:pt x="41" y="35"/>
                  </a:lnTo>
                  <a:lnTo>
                    <a:pt x="43" y="34"/>
                  </a:lnTo>
                  <a:lnTo>
                    <a:pt x="44" y="32"/>
                  </a:lnTo>
                  <a:lnTo>
                    <a:pt x="45" y="28"/>
                  </a:lnTo>
                  <a:lnTo>
                    <a:pt x="46" y="27"/>
                  </a:lnTo>
                  <a:lnTo>
                    <a:pt x="48" y="27"/>
                  </a:lnTo>
                  <a:lnTo>
                    <a:pt x="49" y="25"/>
                  </a:lnTo>
                  <a:lnTo>
                    <a:pt x="50" y="25"/>
                  </a:lnTo>
                  <a:lnTo>
                    <a:pt x="51" y="23"/>
                  </a:lnTo>
                  <a:lnTo>
                    <a:pt x="51" y="21"/>
                  </a:lnTo>
                  <a:lnTo>
                    <a:pt x="52" y="20"/>
                  </a:lnTo>
                  <a:lnTo>
                    <a:pt x="52" y="19"/>
                  </a:lnTo>
                  <a:lnTo>
                    <a:pt x="52" y="16"/>
                  </a:lnTo>
                  <a:lnTo>
                    <a:pt x="52" y="15"/>
                  </a:lnTo>
                  <a:lnTo>
                    <a:pt x="53" y="15"/>
                  </a:lnTo>
                  <a:lnTo>
                    <a:pt x="59" y="19"/>
                  </a:lnTo>
                  <a:lnTo>
                    <a:pt x="60" y="19"/>
                  </a:lnTo>
                  <a:lnTo>
                    <a:pt x="61" y="16"/>
                  </a:lnTo>
                  <a:lnTo>
                    <a:pt x="59" y="13"/>
                  </a:lnTo>
                  <a:lnTo>
                    <a:pt x="59" y="12"/>
                  </a:lnTo>
                  <a:lnTo>
                    <a:pt x="58" y="11"/>
                  </a:lnTo>
                  <a:lnTo>
                    <a:pt x="57" y="12"/>
                  </a:lnTo>
                  <a:lnTo>
                    <a:pt x="56" y="11"/>
                  </a:lnTo>
                  <a:lnTo>
                    <a:pt x="55" y="11"/>
                  </a:lnTo>
                  <a:lnTo>
                    <a:pt x="51" y="12"/>
                  </a:lnTo>
                  <a:lnTo>
                    <a:pt x="50" y="13"/>
                  </a:lnTo>
                  <a:lnTo>
                    <a:pt x="49" y="14"/>
                  </a:lnTo>
                  <a:lnTo>
                    <a:pt x="47" y="14"/>
                  </a:lnTo>
                  <a:lnTo>
                    <a:pt x="46" y="13"/>
                  </a:lnTo>
                  <a:lnTo>
                    <a:pt x="46" y="15"/>
                  </a:lnTo>
                  <a:lnTo>
                    <a:pt x="45" y="15"/>
                  </a:lnTo>
                  <a:lnTo>
                    <a:pt x="44" y="17"/>
                  </a:lnTo>
                  <a:lnTo>
                    <a:pt x="42" y="17"/>
                  </a:lnTo>
                  <a:lnTo>
                    <a:pt x="40" y="20"/>
                  </a:lnTo>
                  <a:lnTo>
                    <a:pt x="39" y="20"/>
                  </a:lnTo>
                  <a:lnTo>
                    <a:pt x="38" y="21"/>
                  </a:lnTo>
                  <a:lnTo>
                    <a:pt x="36" y="13"/>
                  </a:lnTo>
                  <a:lnTo>
                    <a:pt x="23" y="15"/>
                  </a:lnTo>
                  <a:lnTo>
                    <a:pt x="21" y="0"/>
                  </a:lnTo>
                  <a:close/>
                </a:path>
              </a:pathLst>
            </a:custGeom>
            <a:solidFill>
              <a:srgbClr val="FFCE85"/>
            </a:solidFill>
            <a:ln w="12700" cmpd="sng">
              <a:solidFill>
                <a:schemeClr val="tx1"/>
              </a:solidFill>
              <a:prstDash val="solid"/>
              <a:round/>
              <a:headEnd/>
              <a:tailEnd/>
            </a:ln>
          </p:spPr>
          <p:txBody>
            <a:bodyPr/>
            <a:lstStyle/>
            <a:p>
              <a:endParaRPr lang="en-US"/>
            </a:p>
          </p:txBody>
        </p:sp>
        <p:sp>
          <p:nvSpPr>
            <p:cNvPr id="33852" name="Freeform 20"/>
            <p:cNvSpPr>
              <a:spLocks/>
            </p:cNvSpPr>
            <p:nvPr/>
          </p:nvSpPr>
          <p:spPr bwMode="auto">
            <a:xfrm>
              <a:off x="3425" y="2306"/>
              <a:ext cx="345" cy="302"/>
            </a:xfrm>
            <a:custGeom>
              <a:avLst/>
              <a:gdLst>
                <a:gd name="T0" fmla="*/ 0 w 67"/>
                <a:gd name="T1" fmla="*/ 2147483647 h 62"/>
                <a:gd name="T2" fmla="*/ 2147483647 w 67"/>
                <a:gd name="T3" fmla="*/ 0 h 62"/>
                <a:gd name="T4" fmla="*/ 2147483647 w 67"/>
                <a:gd name="T5" fmla="*/ 2147483647 h 62"/>
                <a:gd name="T6" fmla="*/ 2147483647 w 67"/>
                <a:gd name="T7" fmla="*/ 2147483647 h 62"/>
                <a:gd name="T8" fmla="*/ 2147483647 w 67"/>
                <a:gd name="T9" fmla="*/ 2147483647 h 62"/>
                <a:gd name="T10" fmla="*/ 2147483647 w 67"/>
                <a:gd name="T11" fmla="*/ 2147483647 h 62"/>
                <a:gd name="T12" fmla="*/ 2147483647 w 67"/>
                <a:gd name="T13" fmla="*/ 2147483647 h 62"/>
                <a:gd name="T14" fmla="*/ 2147483647 w 67"/>
                <a:gd name="T15" fmla="*/ 2147483647 h 62"/>
                <a:gd name="T16" fmla="*/ 2147483647 w 67"/>
                <a:gd name="T17" fmla="*/ 2147483647 h 62"/>
                <a:gd name="T18" fmla="*/ 2147483647 w 67"/>
                <a:gd name="T19" fmla="*/ 2147483647 h 62"/>
                <a:gd name="T20" fmla="*/ 2147483647 w 67"/>
                <a:gd name="T21" fmla="*/ 2147483647 h 62"/>
                <a:gd name="T22" fmla="*/ 2147483647 w 67"/>
                <a:gd name="T23" fmla="*/ 2147483647 h 62"/>
                <a:gd name="T24" fmla="*/ 2147483647 w 67"/>
                <a:gd name="T25" fmla="*/ 2147483647 h 62"/>
                <a:gd name="T26" fmla="*/ 2147483647 w 67"/>
                <a:gd name="T27" fmla="*/ 2147483647 h 62"/>
                <a:gd name="T28" fmla="*/ 2147483647 w 67"/>
                <a:gd name="T29" fmla="*/ 2147483647 h 62"/>
                <a:gd name="T30" fmla="*/ 2147483647 w 67"/>
                <a:gd name="T31" fmla="*/ 2147483647 h 62"/>
                <a:gd name="T32" fmla="*/ 2147483647 w 67"/>
                <a:gd name="T33" fmla="*/ 2147483647 h 62"/>
                <a:gd name="T34" fmla="*/ 2147483647 w 67"/>
                <a:gd name="T35" fmla="*/ 2147483647 h 62"/>
                <a:gd name="T36" fmla="*/ 2147483647 w 67"/>
                <a:gd name="T37" fmla="*/ 2147483647 h 62"/>
                <a:gd name="T38" fmla="*/ 2147483647 w 67"/>
                <a:gd name="T39" fmla="*/ 2147483647 h 62"/>
                <a:gd name="T40" fmla="*/ 2147483647 w 67"/>
                <a:gd name="T41" fmla="*/ 2147483647 h 62"/>
                <a:gd name="T42" fmla="*/ 2147483647 w 67"/>
                <a:gd name="T43" fmla="*/ 2147483647 h 62"/>
                <a:gd name="T44" fmla="*/ 2147483647 w 67"/>
                <a:gd name="T45" fmla="*/ 2147483647 h 62"/>
                <a:gd name="T46" fmla="*/ 2147483647 w 67"/>
                <a:gd name="T47" fmla="*/ 2147483647 h 62"/>
                <a:gd name="T48" fmla="*/ 2147483647 w 67"/>
                <a:gd name="T49" fmla="*/ 2147483647 h 62"/>
                <a:gd name="T50" fmla="*/ 2147483647 w 67"/>
                <a:gd name="T51" fmla="*/ 2147483647 h 62"/>
                <a:gd name="T52" fmla="*/ 2147483647 w 67"/>
                <a:gd name="T53" fmla="*/ 2147483647 h 62"/>
                <a:gd name="T54" fmla="*/ 2147483647 w 67"/>
                <a:gd name="T55" fmla="*/ 2147483647 h 62"/>
                <a:gd name="T56" fmla="*/ 2147483647 w 67"/>
                <a:gd name="T57" fmla="*/ 2147483647 h 62"/>
                <a:gd name="T58" fmla="*/ 2147483647 w 67"/>
                <a:gd name="T59" fmla="*/ 2147483647 h 62"/>
                <a:gd name="T60" fmla="*/ 2147483647 w 67"/>
                <a:gd name="T61" fmla="*/ 2147483647 h 62"/>
                <a:gd name="T62" fmla="*/ 2147483647 w 67"/>
                <a:gd name="T63" fmla="*/ 2147483647 h 62"/>
                <a:gd name="T64" fmla="*/ 2147483647 w 67"/>
                <a:gd name="T65" fmla="*/ 2147483647 h 62"/>
                <a:gd name="T66" fmla="*/ 2147483647 w 67"/>
                <a:gd name="T67" fmla="*/ 2147483647 h 62"/>
                <a:gd name="T68" fmla="*/ 2147483647 w 67"/>
                <a:gd name="T69" fmla="*/ 2147483647 h 62"/>
                <a:gd name="T70" fmla="*/ 2147483647 w 67"/>
                <a:gd name="T71" fmla="*/ 2147483647 h 62"/>
                <a:gd name="T72" fmla="*/ 2147483647 w 67"/>
                <a:gd name="T73" fmla="*/ 2147483647 h 62"/>
                <a:gd name="T74" fmla="*/ 2147483647 w 67"/>
                <a:gd name="T75" fmla="*/ 2147483647 h 62"/>
                <a:gd name="T76" fmla="*/ 2147483647 w 67"/>
                <a:gd name="T77" fmla="*/ 2147483647 h 62"/>
                <a:gd name="T78" fmla="*/ 2147483647 w 67"/>
                <a:gd name="T79" fmla="*/ 2147483647 h 62"/>
                <a:gd name="T80" fmla="*/ 2147483647 w 67"/>
                <a:gd name="T81" fmla="*/ 2147483647 h 62"/>
                <a:gd name="T82" fmla="*/ 2147483647 w 67"/>
                <a:gd name="T83" fmla="*/ 2147483647 h 62"/>
                <a:gd name="T84" fmla="*/ 2147483647 w 67"/>
                <a:gd name="T85" fmla="*/ 2147483647 h 62"/>
                <a:gd name="T86" fmla="*/ 2147483647 w 67"/>
                <a:gd name="T87" fmla="*/ 2147483647 h 62"/>
                <a:gd name="T88" fmla="*/ 2147483647 w 67"/>
                <a:gd name="T89" fmla="*/ 2147483647 h 62"/>
                <a:gd name="T90" fmla="*/ 2147483647 w 67"/>
                <a:gd name="T91" fmla="*/ 2147483647 h 62"/>
                <a:gd name="T92" fmla="*/ 2147483647 w 67"/>
                <a:gd name="T93" fmla="*/ 2147483647 h 62"/>
                <a:gd name="T94" fmla="*/ 2147483647 w 67"/>
                <a:gd name="T95" fmla="*/ 2147483647 h 62"/>
                <a:gd name="T96" fmla="*/ 0 w 67"/>
                <a:gd name="T97" fmla="*/ 2147483647 h 62"/>
                <a:gd name="T98" fmla="*/ 0 w 67"/>
                <a:gd name="T99" fmla="*/ 2147483647 h 6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7"/>
                <a:gd name="T151" fmla="*/ 0 h 62"/>
                <a:gd name="T152" fmla="*/ 67 w 67"/>
                <a:gd name="T153" fmla="*/ 62 h 6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7" h="62">
                  <a:moveTo>
                    <a:pt x="0" y="3"/>
                  </a:moveTo>
                  <a:lnTo>
                    <a:pt x="60" y="0"/>
                  </a:lnTo>
                  <a:lnTo>
                    <a:pt x="60" y="1"/>
                  </a:lnTo>
                  <a:lnTo>
                    <a:pt x="61" y="2"/>
                  </a:lnTo>
                  <a:lnTo>
                    <a:pt x="62" y="3"/>
                  </a:lnTo>
                  <a:lnTo>
                    <a:pt x="61" y="5"/>
                  </a:lnTo>
                  <a:lnTo>
                    <a:pt x="60" y="6"/>
                  </a:lnTo>
                  <a:lnTo>
                    <a:pt x="58" y="8"/>
                  </a:lnTo>
                  <a:lnTo>
                    <a:pt x="58" y="9"/>
                  </a:lnTo>
                  <a:lnTo>
                    <a:pt x="67" y="9"/>
                  </a:lnTo>
                  <a:lnTo>
                    <a:pt x="67" y="10"/>
                  </a:lnTo>
                  <a:lnTo>
                    <a:pt x="66" y="12"/>
                  </a:lnTo>
                  <a:lnTo>
                    <a:pt x="65" y="13"/>
                  </a:lnTo>
                  <a:lnTo>
                    <a:pt x="64" y="17"/>
                  </a:lnTo>
                  <a:lnTo>
                    <a:pt x="62" y="19"/>
                  </a:lnTo>
                  <a:lnTo>
                    <a:pt x="62" y="22"/>
                  </a:lnTo>
                  <a:lnTo>
                    <a:pt x="62" y="25"/>
                  </a:lnTo>
                  <a:lnTo>
                    <a:pt x="60" y="26"/>
                  </a:lnTo>
                  <a:lnTo>
                    <a:pt x="60" y="27"/>
                  </a:lnTo>
                  <a:lnTo>
                    <a:pt x="57" y="29"/>
                  </a:lnTo>
                  <a:lnTo>
                    <a:pt x="57" y="32"/>
                  </a:lnTo>
                  <a:lnTo>
                    <a:pt x="57" y="35"/>
                  </a:lnTo>
                  <a:lnTo>
                    <a:pt x="56" y="36"/>
                  </a:lnTo>
                  <a:lnTo>
                    <a:pt x="54" y="38"/>
                  </a:lnTo>
                  <a:lnTo>
                    <a:pt x="52" y="40"/>
                  </a:lnTo>
                  <a:lnTo>
                    <a:pt x="51" y="41"/>
                  </a:lnTo>
                  <a:lnTo>
                    <a:pt x="51" y="43"/>
                  </a:lnTo>
                  <a:lnTo>
                    <a:pt x="50" y="45"/>
                  </a:lnTo>
                  <a:lnTo>
                    <a:pt x="50" y="46"/>
                  </a:lnTo>
                  <a:lnTo>
                    <a:pt x="49" y="49"/>
                  </a:lnTo>
                  <a:lnTo>
                    <a:pt x="48" y="51"/>
                  </a:lnTo>
                  <a:lnTo>
                    <a:pt x="49" y="54"/>
                  </a:lnTo>
                  <a:lnTo>
                    <a:pt x="50" y="55"/>
                  </a:lnTo>
                  <a:lnTo>
                    <a:pt x="50" y="57"/>
                  </a:lnTo>
                  <a:lnTo>
                    <a:pt x="50" y="58"/>
                  </a:lnTo>
                  <a:lnTo>
                    <a:pt x="49" y="60"/>
                  </a:lnTo>
                  <a:lnTo>
                    <a:pt x="50" y="61"/>
                  </a:lnTo>
                  <a:lnTo>
                    <a:pt x="8" y="62"/>
                  </a:lnTo>
                  <a:lnTo>
                    <a:pt x="8" y="53"/>
                  </a:lnTo>
                  <a:lnTo>
                    <a:pt x="6" y="52"/>
                  </a:lnTo>
                  <a:lnTo>
                    <a:pt x="4" y="53"/>
                  </a:lnTo>
                  <a:lnTo>
                    <a:pt x="2" y="51"/>
                  </a:lnTo>
                  <a:lnTo>
                    <a:pt x="2" y="22"/>
                  </a:lnTo>
                  <a:lnTo>
                    <a:pt x="0" y="3"/>
                  </a:lnTo>
                  <a:close/>
                </a:path>
              </a:pathLst>
            </a:custGeom>
            <a:solidFill>
              <a:srgbClr val="FFCE85"/>
            </a:solidFill>
            <a:ln w="12700" cmpd="sng">
              <a:solidFill>
                <a:schemeClr val="tx1"/>
              </a:solidFill>
              <a:prstDash val="solid"/>
              <a:round/>
              <a:headEnd/>
              <a:tailEnd/>
            </a:ln>
          </p:spPr>
          <p:txBody>
            <a:bodyPr/>
            <a:lstStyle/>
            <a:p>
              <a:endParaRPr lang="en-US"/>
            </a:p>
          </p:txBody>
        </p:sp>
        <p:sp>
          <p:nvSpPr>
            <p:cNvPr id="33853" name="Freeform 25"/>
            <p:cNvSpPr>
              <a:spLocks/>
            </p:cNvSpPr>
            <p:nvPr/>
          </p:nvSpPr>
          <p:spPr bwMode="auto">
            <a:xfrm>
              <a:off x="2545" y="2306"/>
              <a:ext cx="968" cy="898"/>
            </a:xfrm>
            <a:custGeom>
              <a:avLst/>
              <a:gdLst>
                <a:gd name="T0" fmla="*/ 2147483647 w 189"/>
                <a:gd name="T1" fmla="*/ 2147483647 h 184"/>
                <a:gd name="T2" fmla="*/ 2147483647 w 189"/>
                <a:gd name="T3" fmla="*/ 2147483647 h 184"/>
                <a:gd name="T4" fmla="*/ 2147483647 w 189"/>
                <a:gd name="T5" fmla="*/ 2147483647 h 184"/>
                <a:gd name="T6" fmla="*/ 2147483647 w 189"/>
                <a:gd name="T7" fmla="*/ 2147483647 h 184"/>
                <a:gd name="T8" fmla="*/ 2147483647 w 189"/>
                <a:gd name="T9" fmla="*/ 2147483647 h 184"/>
                <a:gd name="T10" fmla="*/ 2147483647 w 189"/>
                <a:gd name="T11" fmla="*/ 2147483647 h 184"/>
                <a:gd name="T12" fmla="*/ 2147483647 w 189"/>
                <a:gd name="T13" fmla="*/ 2147483647 h 184"/>
                <a:gd name="T14" fmla="*/ 2147483647 w 189"/>
                <a:gd name="T15" fmla="*/ 2147483647 h 184"/>
                <a:gd name="T16" fmla="*/ 2147483647 w 189"/>
                <a:gd name="T17" fmla="*/ 2147483647 h 184"/>
                <a:gd name="T18" fmla="*/ 2147483647 w 189"/>
                <a:gd name="T19" fmla="*/ 2147483647 h 184"/>
                <a:gd name="T20" fmla="*/ 2147483647 w 189"/>
                <a:gd name="T21" fmla="*/ 2147483647 h 184"/>
                <a:gd name="T22" fmla="*/ 2147483647 w 189"/>
                <a:gd name="T23" fmla="*/ 2147483647 h 184"/>
                <a:gd name="T24" fmla="*/ 2147483647 w 189"/>
                <a:gd name="T25" fmla="*/ 2147483647 h 184"/>
                <a:gd name="T26" fmla="*/ 2147483647 w 189"/>
                <a:gd name="T27" fmla="*/ 2147483647 h 184"/>
                <a:gd name="T28" fmla="*/ 2147483647 w 189"/>
                <a:gd name="T29" fmla="*/ 2147483647 h 184"/>
                <a:gd name="T30" fmla="*/ 2147483647 w 189"/>
                <a:gd name="T31" fmla="*/ 0 h 184"/>
                <a:gd name="T32" fmla="*/ 0 w 189"/>
                <a:gd name="T33" fmla="*/ 2147483647 h 184"/>
                <a:gd name="T34" fmla="*/ 2147483647 w 189"/>
                <a:gd name="T35" fmla="*/ 2147483647 h 184"/>
                <a:gd name="T36" fmla="*/ 2147483647 w 189"/>
                <a:gd name="T37" fmla="*/ 2147483647 h 184"/>
                <a:gd name="T38" fmla="*/ 2147483647 w 189"/>
                <a:gd name="T39" fmla="*/ 2147483647 h 184"/>
                <a:gd name="T40" fmla="*/ 2147483647 w 189"/>
                <a:gd name="T41" fmla="*/ 2147483647 h 184"/>
                <a:gd name="T42" fmla="*/ 2147483647 w 189"/>
                <a:gd name="T43" fmla="*/ 2147483647 h 184"/>
                <a:gd name="T44" fmla="*/ 2147483647 w 189"/>
                <a:gd name="T45" fmla="*/ 2147483647 h 184"/>
                <a:gd name="T46" fmla="*/ 2147483647 w 189"/>
                <a:gd name="T47" fmla="*/ 2147483647 h 184"/>
                <a:gd name="T48" fmla="*/ 2147483647 w 189"/>
                <a:gd name="T49" fmla="*/ 2147483647 h 184"/>
                <a:gd name="T50" fmla="*/ 2147483647 w 189"/>
                <a:gd name="T51" fmla="*/ 2147483647 h 184"/>
                <a:gd name="T52" fmla="*/ 2147483647 w 189"/>
                <a:gd name="T53" fmla="*/ 2147483647 h 184"/>
                <a:gd name="T54" fmla="*/ 2147483647 w 189"/>
                <a:gd name="T55" fmla="*/ 2147483647 h 184"/>
                <a:gd name="T56" fmla="*/ 2147483647 w 189"/>
                <a:gd name="T57" fmla="*/ 2147483647 h 184"/>
                <a:gd name="T58" fmla="*/ 2147483647 w 189"/>
                <a:gd name="T59" fmla="*/ 2147483647 h 184"/>
                <a:gd name="T60" fmla="*/ 2147483647 w 189"/>
                <a:gd name="T61" fmla="*/ 2147483647 h 184"/>
                <a:gd name="T62" fmla="*/ 2147483647 w 189"/>
                <a:gd name="T63" fmla="*/ 2147483647 h 184"/>
                <a:gd name="T64" fmla="*/ 2147483647 w 189"/>
                <a:gd name="T65" fmla="*/ 2147483647 h 184"/>
                <a:gd name="T66" fmla="*/ 2147483647 w 189"/>
                <a:gd name="T67" fmla="*/ 2147483647 h 184"/>
                <a:gd name="T68" fmla="*/ 2147483647 w 189"/>
                <a:gd name="T69" fmla="*/ 2147483647 h 184"/>
                <a:gd name="T70" fmla="*/ 2147483647 w 189"/>
                <a:gd name="T71" fmla="*/ 2147483647 h 184"/>
                <a:gd name="T72" fmla="*/ 2147483647 w 189"/>
                <a:gd name="T73" fmla="*/ 2147483647 h 184"/>
                <a:gd name="T74" fmla="*/ 2147483647 w 189"/>
                <a:gd name="T75" fmla="*/ 2147483647 h 184"/>
                <a:gd name="T76" fmla="*/ 2147483647 w 189"/>
                <a:gd name="T77" fmla="*/ 2147483647 h 184"/>
                <a:gd name="T78" fmla="*/ 2147483647 w 189"/>
                <a:gd name="T79" fmla="*/ 2147483647 h 184"/>
                <a:gd name="T80" fmla="*/ 2147483647 w 189"/>
                <a:gd name="T81" fmla="*/ 2147483647 h 184"/>
                <a:gd name="T82" fmla="*/ 2147483647 w 189"/>
                <a:gd name="T83" fmla="*/ 2147483647 h 184"/>
                <a:gd name="T84" fmla="*/ 2147483647 w 189"/>
                <a:gd name="T85" fmla="*/ 2147483647 h 184"/>
                <a:gd name="T86" fmla="*/ 2147483647 w 189"/>
                <a:gd name="T87" fmla="*/ 2147483647 h 184"/>
                <a:gd name="T88" fmla="*/ 2147483647 w 189"/>
                <a:gd name="T89" fmla="*/ 2147483647 h 184"/>
                <a:gd name="T90" fmla="*/ 2147483647 w 189"/>
                <a:gd name="T91" fmla="*/ 2147483647 h 184"/>
                <a:gd name="T92" fmla="*/ 2147483647 w 189"/>
                <a:gd name="T93" fmla="*/ 2147483647 h 184"/>
                <a:gd name="T94" fmla="*/ 2147483647 w 189"/>
                <a:gd name="T95" fmla="*/ 2147483647 h 184"/>
                <a:gd name="T96" fmla="*/ 2147483647 w 189"/>
                <a:gd name="T97" fmla="*/ 2147483647 h 184"/>
                <a:gd name="T98" fmla="*/ 2147483647 w 189"/>
                <a:gd name="T99" fmla="*/ 2147483647 h 184"/>
                <a:gd name="T100" fmla="*/ 2147483647 w 189"/>
                <a:gd name="T101" fmla="*/ 2147483647 h 184"/>
                <a:gd name="T102" fmla="*/ 2147483647 w 189"/>
                <a:gd name="T103" fmla="*/ 2147483647 h 184"/>
                <a:gd name="T104" fmla="*/ 2147483647 w 189"/>
                <a:gd name="T105" fmla="*/ 2147483647 h 184"/>
                <a:gd name="T106" fmla="*/ 2147483647 w 189"/>
                <a:gd name="T107" fmla="*/ 2147483647 h 184"/>
                <a:gd name="T108" fmla="*/ 2147483647 w 189"/>
                <a:gd name="T109" fmla="*/ 2147483647 h 184"/>
                <a:gd name="T110" fmla="*/ 2147483647 w 189"/>
                <a:gd name="T111" fmla="*/ 2147483647 h 184"/>
                <a:gd name="T112" fmla="*/ 2147483647 w 189"/>
                <a:gd name="T113" fmla="*/ 2147483647 h 184"/>
                <a:gd name="T114" fmla="*/ 2147483647 w 189"/>
                <a:gd name="T115" fmla="*/ 2147483647 h 184"/>
                <a:gd name="T116" fmla="*/ 2147483647 w 189"/>
                <a:gd name="T117" fmla="*/ 2147483647 h 184"/>
                <a:gd name="T118" fmla="*/ 2147483647 w 189"/>
                <a:gd name="T119" fmla="*/ 2147483647 h 18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89"/>
                <a:gd name="T181" fmla="*/ 0 h 184"/>
                <a:gd name="T182" fmla="*/ 189 w 189"/>
                <a:gd name="T183" fmla="*/ 184 h 18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89" h="184">
                  <a:moveTo>
                    <a:pt x="174" y="51"/>
                  </a:moveTo>
                  <a:lnTo>
                    <a:pt x="173" y="51"/>
                  </a:lnTo>
                  <a:lnTo>
                    <a:pt x="172" y="51"/>
                  </a:lnTo>
                  <a:lnTo>
                    <a:pt x="171" y="50"/>
                  </a:lnTo>
                  <a:lnTo>
                    <a:pt x="165" y="47"/>
                  </a:lnTo>
                  <a:lnTo>
                    <a:pt x="164" y="47"/>
                  </a:lnTo>
                  <a:lnTo>
                    <a:pt x="162" y="48"/>
                  </a:lnTo>
                  <a:lnTo>
                    <a:pt x="159" y="47"/>
                  </a:lnTo>
                  <a:lnTo>
                    <a:pt x="158" y="47"/>
                  </a:lnTo>
                  <a:lnTo>
                    <a:pt x="157" y="47"/>
                  </a:lnTo>
                  <a:lnTo>
                    <a:pt x="154" y="48"/>
                  </a:lnTo>
                  <a:lnTo>
                    <a:pt x="151" y="49"/>
                  </a:lnTo>
                  <a:lnTo>
                    <a:pt x="150" y="49"/>
                  </a:lnTo>
                  <a:lnTo>
                    <a:pt x="148" y="51"/>
                  </a:lnTo>
                  <a:lnTo>
                    <a:pt x="146" y="49"/>
                  </a:lnTo>
                  <a:lnTo>
                    <a:pt x="145" y="49"/>
                  </a:lnTo>
                  <a:lnTo>
                    <a:pt x="145" y="48"/>
                  </a:lnTo>
                  <a:lnTo>
                    <a:pt x="143" y="48"/>
                  </a:lnTo>
                  <a:lnTo>
                    <a:pt x="143" y="49"/>
                  </a:lnTo>
                  <a:lnTo>
                    <a:pt x="142" y="49"/>
                  </a:lnTo>
                  <a:lnTo>
                    <a:pt x="141" y="48"/>
                  </a:lnTo>
                  <a:lnTo>
                    <a:pt x="140" y="47"/>
                  </a:lnTo>
                  <a:lnTo>
                    <a:pt x="139" y="48"/>
                  </a:lnTo>
                  <a:lnTo>
                    <a:pt x="138" y="49"/>
                  </a:lnTo>
                  <a:lnTo>
                    <a:pt x="138" y="50"/>
                  </a:lnTo>
                  <a:lnTo>
                    <a:pt x="137" y="51"/>
                  </a:lnTo>
                  <a:lnTo>
                    <a:pt x="136" y="50"/>
                  </a:lnTo>
                  <a:lnTo>
                    <a:pt x="137" y="48"/>
                  </a:lnTo>
                  <a:lnTo>
                    <a:pt x="136" y="48"/>
                  </a:lnTo>
                  <a:lnTo>
                    <a:pt x="135" y="48"/>
                  </a:lnTo>
                  <a:lnTo>
                    <a:pt x="134" y="49"/>
                  </a:lnTo>
                  <a:lnTo>
                    <a:pt x="133" y="49"/>
                  </a:lnTo>
                  <a:lnTo>
                    <a:pt x="130" y="46"/>
                  </a:lnTo>
                  <a:lnTo>
                    <a:pt x="129" y="47"/>
                  </a:lnTo>
                  <a:lnTo>
                    <a:pt x="128" y="48"/>
                  </a:lnTo>
                  <a:lnTo>
                    <a:pt x="126" y="48"/>
                  </a:lnTo>
                  <a:lnTo>
                    <a:pt x="126" y="46"/>
                  </a:lnTo>
                  <a:lnTo>
                    <a:pt x="125" y="46"/>
                  </a:lnTo>
                  <a:lnTo>
                    <a:pt x="124" y="44"/>
                  </a:lnTo>
                  <a:lnTo>
                    <a:pt x="123" y="44"/>
                  </a:lnTo>
                  <a:lnTo>
                    <a:pt x="120" y="43"/>
                  </a:lnTo>
                  <a:lnTo>
                    <a:pt x="119" y="44"/>
                  </a:lnTo>
                  <a:lnTo>
                    <a:pt x="117" y="44"/>
                  </a:lnTo>
                  <a:lnTo>
                    <a:pt x="117" y="42"/>
                  </a:lnTo>
                  <a:lnTo>
                    <a:pt x="116" y="43"/>
                  </a:lnTo>
                  <a:lnTo>
                    <a:pt x="115" y="43"/>
                  </a:lnTo>
                  <a:lnTo>
                    <a:pt x="113" y="42"/>
                  </a:lnTo>
                  <a:lnTo>
                    <a:pt x="109" y="42"/>
                  </a:lnTo>
                  <a:lnTo>
                    <a:pt x="109" y="41"/>
                  </a:lnTo>
                  <a:lnTo>
                    <a:pt x="108" y="40"/>
                  </a:lnTo>
                  <a:lnTo>
                    <a:pt x="108" y="39"/>
                  </a:lnTo>
                  <a:lnTo>
                    <a:pt x="106" y="38"/>
                  </a:lnTo>
                  <a:lnTo>
                    <a:pt x="105" y="39"/>
                  </a:lnTo>
                  <a:lnTo>
                    <a:pt x="103" y="39"/>
                  </a:lnTo>
                  <a:lnTo>
                    <a:pt x="102" y="38"/>
                  </a:lnTo>
                  <a:lnTo>
                    <a:pt x="100" y="36"/>
                  </a:lnTo>
                  <a:lnTo>
                    <a:pt x="99" y="35"/>
                  </a:lnTo>
                  <a:lnTo>
                    <a:pt x="98" y="35"/>
                  </a:lnTo>
                  <a:lnTo>
                    <a:pt x="99" y="2"/>
                  </a:lnTo>
                  <a:lnTo>
                    <a:pt x="58" y="0"/>
                  </a:lnTo>
                  <a:lnTo>
                    <a:pt x="57" y="0"/>
                  </a:lnTo>
                  <a:lnTo>
                    <a:pt x="51" y="76"/>
                  </a:lnTo>
                  <a:lnTo>
                    <a:pt x="0" y="72"/>
                  </a:lnTo>
                  <a:lnTo>
                    <a:pt x="1" y="73"/>
                  </a:lnTo>
                  <a:lnTo>
                    <a:pt x="0" y="74"/>
                  </a:lnTo>
                  <a:lnTo>
                    <a:pt x="1" y="75"/>
                  </a:lnTo>
                  <a:lnTo>
                    <a:pt x="3" y="77"/>
                  </a:lnTo>
                  <a:lnTo>
                    <a:pt x="4" y="79"/>
                  </a:lnTo>
                  <a:lnTo>
                    <a:pt x="5" y="81"/>
                  </a:lnTo>
                  <a:lnTo>
                    <a:pt x="8" y="83"/>
                  </a:lnTo>
                  <a:lnTo>
                    <a:pt x="16" y="92"/>
                  </a:lnTo>
                  <a:lnTo>
                    <a:pt x="22" y="98"/>
                  </a:lnTo>
                  <a:lnTo>
                    <a:pt x="23" y="99"/>
                  </a:lnTo>
                  <a:lnTo>
                    <a:pt x="23" y="100"/>
                  </a:lnTo>
                  <a:lnTo>
                    <a:pt x="23" y="101"/>
                  </a:lnTo>
                  <a:lnTo>
                    <a:pt x="24" y="102"/>
                  </a:lnTo>
                  <a:lnTo>
                    <a:pt x="25" y="104"/>
                  </a:lnTo>
                  <a:lnTo>
                    <a:pt x="25" y="110"/>
                  </a:lnTo>
                  <a:lnTo>
                    <a:pt x="25" y="112"/>
                  </a:lnTo>
                  <a:lnTo>
                    <a:pt x="28" y="115"/>
                  </a:lnTo>
                  <a:lnTo>
                    <a:pt x="38" y="123"/>
                  </a:lnTo>
                  <a:lnTo>
                    <a:pt x="45" y="127"/>
                  </a:lnTo>
                  <a:lnTo>
                    <a:pt x="46" y="127"/>
                  </a:lnTo>
                  <a:lnTo>
                    <a:pt x="48" y="127"/>
                  </a:lnTo>
                  <a:lnTo>
                    <a:pt x="49" y="125"/>
                  </a:lnTo>
                  <a:lnTo>
                    <a:pt x="50" y="124"/>
                  </a:lnTo>
                  <a:lnTo>
                    <a:pt x="53" y="117"/>
                  </a:lnTo>
                  <a:lnTo>
                    <a:pt x="55" y="115"/>
                  </a:lnTo>
                  <a:lnTo>
                    <a:pt x="56" y="114"/>
                  </a:lnTo>
                  <a:lnTo>
                    <a:pt x="58" y="115"/>
                  </a:lnTo>
                  <a:lnTo>
                    <a:pt x="59" y="115"/>
                  </a:lnTo>
                  <a:lnTo>
                    <a:pt x="59" y="114"/>
                  </a:lnTo>
                  <a:lnTo>
                    <a:pt x="60" y="113"/>
                  </a:lnTo>
                  <a:lnTo>
                    <a:pt x="61" y="114"/>
                  </a:lnTo>
                  <a:lnTo>
                    <a:pt x="62" y="114"/>
                  </a:lnTo>
                  <a:lnTo>
                    <a:pt x="66" y="115"/>
                  </a:lnTo>
                  <a:lnTo>
                    <a:pt x="67" y="115"/>
                  </a:lnTo>
                  <a:lnTo>
                    <a:pt x="70" y="116"/>
                  </a:lnTo>
                  <a:lnTo>
                    <a:pt x="71" y="116"/>
                  </a:lnTo>
                  <a:lnTo>
                    <a:pt x="74" y="117"/>
                  </a:lnTo>
                  <a:lnTo>
                    <a:pt x="75" y="119"/>
                  </a:lnTo>
                  <a:lnTo>
                    <a:pt x="75" y="120"/>
                  </a:lnTo>
                  <a:lnTo>
                    <a:pt x="76" y="120"/>
                  </a:lnTo>
                  <a:lnTo>
                    <a:pt x="77" y="121"/>
                  </a:lnTo>
                  <a:lnTo>
                    <a:pt x="79" y="123"/>
                  </a:lnTo>
                  <a:lnTo>
                    <a:pt x="82" y="126"/>
                  </a:lnTo>
                  <a:lnTo>
                    <a:pt x="83" y="128"/>
                  </a:lnTo>
                  <a:lnTo>
                    <a:pt x="83" y="129"/>
                  </a:lnTo>
                  <a:lnTo>
                    <a:pt x="88" y="140"/>
                  </a:lnTo>
                  <a:lnTo>
                    <a:pt x="89" y="142"/>
                  </a:lnTo>
                  <a:lnTo>
                    <a:pt x="93" y="147"/>
                  </a:lnTo>
                  <a:lnTo>
                    <a:pt x="94" y="149"/>
                  </a:lnTo>
                  <a:lnTo>
                    <a:pt x="97" y="152"/>
                  </a:lnTo>
                  <a:lnTo>
                    <a:pt x="98" y="153"/>
                  </a:lnTo>
                  <a:lnTo>
                    <a:pt x="99" y="154"/>
                  </a:lnTo>
                  <a:lnTo>
                    <a:pt x="100" y="155"/>
                  </a:lnTo>
                  <a:lnTo>
                    <a:pt x="100" y="159"/>
                  </a:lnTo>
                  <a:lnTo>
                    <a:pt x="101" y="160"/>
                  </a:lnTo>
                  <a:lnTo>
                    <a:pt x="101" y="164"/>
                  </a:lnTo>
                  <a:lnTo>
                    <a:pt x="102" y="165"/>
                  </a:lnTo>
                  <a:lnTo>
                    <a:pt x="105" y="172"/>
                  </a:lnTo>
                  <a:lnTo>
                    <a:pt x="106" y="174"/>
                  </a:lnTo>
                  <a:lnTo>
                    <a:pt x="108" y="174"/>
                  </a:lnTo>
                  <a:lnTo>
                    <a:pt x="111" y="176"/>
                  </a:lnTo>
                  <a:lnTo>
                    <a:pt x="114" y="177"/>
                  </a:lnTo>
                  <a:lnTo>
                    <a:pt x="119" y="180"/>
                  </a:lnTo>
                  <a:lnTo>
                    <a:pt x="125" y="181"/>
                  </a:lnTo>
                  <a:lnTo>
                    <a:pt x="126" y="181"/>
                  </a:lnTo>
                  <a:lnTo>
                    <a:pt x="130" y="183"/>
                  </a:lnTo>
                  <a:lnTo>
                    <a:pt x="132" y="184"/>
                  </a:lnTo>
                  <a:lnTo>
                    <a:pt x="133" y="182"/>
                  </a:lnTo>
                  <a:lnTo>
                    <a:pt x="135" y="182"/>
                  </a:lnTo>
                  <a:lnTo>
                    <a:pt x="135" y="181"/>
                  </a:lnTo>
                  <a:lnTo>
                    <a:pt x="134" y="180"/>
                  </a:lnTo>
                  <a:lnTo>
                    <a:pt x="133" y="178"/>
                  </a:lnTo>
                  <a:lnTo>
                    <a:pt x="130" y="170"/>
                  </a:lnTo>
                  <a:lnTo>
                    <a:pt x="129" y="167"/>
                  </a:lnTo>
                  <a:lnTo>
                    <a:pt x="131" y="162"/>
                  </a:lnTo>
                  <a:lnTo>
                    <a:pt x="131" y="160"/>
                  </a:lnTo>
                  <a:lnTo>
                    <a:pt x="130" y="160"/>
                  </a:lnTo>
                  <a:lnTo>
                    <a:pt x="130" y="159"/>
                  </a:lnTo>
                  <a:lnTo>
                    <a:pt x="132" y="158"/>
                  </a:lnTo>
                  <a:lnTo>
                    <a:pt x="133" y="153"/>
                  </a:lnTo>
                  <a:lnTo>
                    <a:pt x="132" y="153"/>
                  </a:lnTo>
                  <a:lnTo>
                    <a:pt x="132" y="151"/>
                  </a:lnTo>
                  <a:lnTo>
                    <a:pt x="133" y="150"/>
                  </a:lnTo>
                  <a:lnTo>
                    <a:pt x="134" y="151"/>
                  </a:lnTo>
                  <a:lnTo>
                    <a:pt x="137" y="149"/>
                  </a:lnTo>
                  <a:lnTo>
                    <a:pt x="137" y="147"/>
                  </a:lnTo>
                  <a:lnTo>
                    <a:pt x="136" y="146"/>
                  </a:lnTo>
                  <a:lnTo>
                    <a:pt x="137" y="145"/>
                  </a:lnTo>
                  <a:lnTo>
                    <a:pt x="138" y="145"/>
                  </a:lnTo>
                  <a:lnTo>
                    <a:pt x="138" y="144"/>
                  </a:lnTo>
                  <a:lnTo>
                    <a:pt x="139" y="145"/>
                  </a:lnTo>
                  <a:lnTo>
                    <a:pt x="140" y="145"/>
                  </a:lnTo>
                  <a:lnTo>
                    <a:pt x="141" y="144"/>
                  </a:lnTo>
                  <a:lnTo>
                    <a:pt x="141" y="142"/>
                  </a:lnTo>
                  <a:lnTo>
                    <a:pt x="142" y="141"/>
                  </a:lnTo>
                  <a:lnTo>
                    <a:pt x="142" y="142"/>
                  </a:lnTo>
                  <a:lnTo>
                    <a:pt x="143" y="142"/>
                  </a:lnTo>
                  <a:lnTo>
                    <a:pt x="146" y="141"/>
                  </a:lnTo>
                  <a:lnTo>
                    <a:pt x="147" y="141"/>
                  </a:lnTo>
                  <a:lnTo>
                    <a:pt x="147" y="140"/>
                  </a:lnTo>
                  <a:lnTo>
                    <a:pt x="145" y="139"/>
                  </a:lnTo>
                  <a:lnTo>
                    <a:pt x="145" y="138"/>
                  </a:lnTo>
                  <a:lnTo>
                    <a:pt x="148" y="137"/>
                  </a:lnTo>
                  <a:lnTo>
                    <a:pt x="149" y="136"/>
                  </a:lnTo>
                  <a:lnTo>
                    <a:pt x="150" y="136"/>
                  </a:lnTo>
                  <a:lnTo>
                    <a:pt x="149" y="137"/>
                  </a:lnTo>
                  <a:lnTo>
                    <a:pt x="150" y="138"/>
                  </a:lnTo>
                  <a:lnTo>
                    <a:pt x="151" y="137"/>
                  </a:lnTo>
                  <a:lnTo>
                    <a:pt x="156" y="135"/>
                  </a:lnTo>
                  <a:lnTo>
                    <a:pt x="165" y="130"/>
                  </a:lnTo>
                  <a:lnTo>
                    <a:pt x="165" y="128"/>
                  </a:lnTo>
                  <a:lnTo>
                    <a:pt x="169" y="124"/>
                  </a:lnTo>
                  <a:lnTo>
                    <a:pt x="168" y="121"/>
                  </a:lnTo>
                  <a:lnTo>
                    <a:pt x="168" y="119"/>
                  </a:lnTo>
                  <a:lnTo>
                    <a:pt x="171" y="118"/>
                  </a:lnTo>
                  <a:lnTo>
                    <a:pt x="171" y="120"/>
                  </a:lnTo>
                  <a:lnTo>
                    <a:pt x="171" y="121"/>
                  </a:lnTo>
                  <a:lnTo>
                    <a:pt x="174" y="121"/>
                  </a:lnTo>
                  <a:lnTo>
                    <a:pt x="175" y="122"/>
                  </a:lnTo>
                  <a:lnTo>
                    <a:pt x="181" y="119"/>
                  </a:lnTo>
                  <a:lnTo>
                    <a:pt x="185" y="119"/>
                  </a:lnTo>
                  <a:lnTo>
                    <a:pt x="184" y="118"/>
                  </a:lnTo>
                  <a:lnTo>
                    <a:pt x="184" y="117"/>
                  </a:lnTo>
                  <a:lnTo>
                    <a:pt x="184" y="116"/>
                  </a:lnTo>
                  <a:lnTo>
                    <a:pt x="184" y="115"/>
                  </a:lnTo>
                  <a:lnTo>
                    <a:pt x="185" y="114"/>
                  </a:lnTo>
                  <a:lnTo>
                    <a:pt x="187" y="110"/>
                  </a:lnTo>
                  <a:lnTo>
                    <a:pt x="186" y="108"/>
                  </a:lnTo>
                  <a:lnTo>
                    <a:pt x="186" y="107"/>
                  </a:lnTo>
                  <a:lnTo>
                    <a:pt x="186" y="106"/>
                  </a:lnTo>
                  <a:lnTo>
                    <a:pt x="186" y="105"/>
                  </a:lnTo>
                  <a:lnTo>
                    <a:pt x="186" y="103"/>
                  </a:lnTo>
                  <a:lnTo>
                    <a:pt x="187" y="102"/>
                  </a:lnTo>
                  <a:lnTo>
                    <a:pt x="188" y="101"/>
                  </a:lnTo>
                  <a:lnTo>
                    <a:pt x="189" y="98"/>
                  </a:lnTo>
                  <a:lnTo>
                    <a:pt x="189" y="96"/>
                  </a:lnTo>
                  <a:lnTo>
                    <a:pt x="188" y="93"/>
                  </a:lnTo>
                  <a:lnTo>
                    <a:pt x="187" y="91"/>
                  </a:lnTo>
                  <a:lnTo>
                    <a:pt x="186" y="91"/>
                  </a:lnTo>
                  <a:lnTo>
                    <a:pt x="187" y="90"/>
                  </a:lnTo>
                  <a:lnTo>
                    <a:pt x="186" y="89"/>
                  </a:lnTo>
                  <a:lnTo>
                    <a:pt x="185" y="88"/>
                  </a:lnTo>
                  <a:lnTo>
                    <a:pt x="184" y="87"/>
                  </a:lnTo>
                  <a:lnTo>
                    <a:pt x="184" y="86"/>
                  </a:lnTo>
                  <a:lnTo>
                    <a:pt x="185" y="85"/>
                  </a:lnTo>
                  <a:lnTo>
                    <a:pt x="184" y="82"/>
                  </a:lnTo>
                  <a:lnTo>
                    <a:pt x="181" y="80"/>
                  </a:lnTo>
                  <a:lnTo>
                    <a:pt x="181" y="79"/>
                  </a:lnTo>
                  <a:lnTo>
                    <a:pt x="180" y="62"/>
                  </a:lnTo>
                  <a:lnTo>
                    <a:pt x="180" y="53"/>
                  </a:lnTo>
                  <a:lnTo>
                    <a:pt x="178" y="52"/>
                  </a:lnTo>
                  <a:lnTo>
                    <a:pt x="176" y="53"/>
                  </a:lnTo>
                  <a:lnTo>
                    <a:pt x="174" y="51"/>
                  </a:lnTo>
                  <a:close/>
                </a:path>
              </a:pathLst>
            </a:custGeom>
            <a:solidFill>
              <a:srgbClr val="FFCE85"/>
            </a:solidFill>
            <a:ln w="12700" cmpd="sng">
              <a:solidFill>
                <a:schemeClr val="tx1"/>
              </a:solidFill>
              <a:prstDash val="solid"/>
              <a:round/>
              <a:headEnd/>
              <a:tailEnd/>
            </a:ln>
          </p:spPr>
          <p:txBody>
            <a:bodyPr/>
            <a:lstStyle/>
            <a:p>
              <a:endParaRPr lang="en-US"/>
            </a:p>
          </p:txBody>
        </p:sp>
        <p:grpSp>
          <p:nvGrpSpPr>
            <p:cNvPr id="33854" name="Group 28"/>
            <p:cNvGrpSpPr>
              <a:grpSpLocks/>
            </p:cNvGrpSpPr>
            <p:nvPr/>
          </p:nvGrpSpPr>
          <p:grpSpPr bwMode="auto">
            <a:xfrm>
              <a:off x="720" y="2448"/>
              <a:ext cx="1266" cy="876"/>
              <a:chOff x="768" y="2832"/>
              <a:chExt cx="1203" cy="876"/>
            </a:xfrm>
          </p:grpSpPr>
          <p:sp>
            <p:nvSpPr>
              <p:cNvPr id="33866" name="Freeform 29"/>
              <p:cNvSpPr>
                <a:spLocks/>
              </p:cNvSpPr>
              <p:nvPr/>
            </p:nvSpPr>
            <p:spPr bwMode="auto">
              <a:xfrm>
                <a:off x="1056" y="2832"/>
                <a:ext cx="915" cy="780"/>
              </a:xfrm>
              <a:custGeom>
                <a:avLst/>
                <a:gdLst>
                  <a:gd name="T0" fmla="*/ 2147483647 w 188"/>
                  <a:gd name="T1" fmla="*/ 2147483647 h 160"/>
                  <a:gd name="T2" fmla="*/ 2147483647 w 188"/>
                  <a:gd name="T3" fmla="*/ 2147483647 h 160"/>
                  <a:gd name="T4" fmla="*/ 2147483647 w 188"/>
                  <a:gd name="T5" fmla="*/ 2147483647 h 160"/>
                  <a:gd name="T6" fmla="*/ 2147483647 w 188"/>
                  <a:gd name="T7" fmla="*/ 2147483647 h 160"/>
                  <a:gd name="T8" fmla="*/ 2147483647 w 188"/>
                  <a:gd name="T9" fmla="*/ 2147483647 h 160"/>
                  <a:gd name="T10" fmla="*/ 2147483647 w 188"/>
                  <a:gd name="T11" fmla="*/ 2147483647 h 160"/>
                  <a:gd name="T12" fmla="*/ 2147483647 w 188"/>
                  <a:gd name="T13" fmla="*/ 2147483647 h 160"/>
                  <a:gd name="T14" fmla="*/ 2147483647 w 188"/>
                  <a:gd name="T15" fmla="*/ 2147483647 h 160"/>
                  <a:gd name="T16" fmla="*/ 2147483647 w 188"/>
                  <a:gd name="T17" fmla="*/ 2147483647 h 160"/>
                  <a:gd name="T18" fmla="*/ 2147483647 w 188"/>
                  <a:gd name="T19" fmla="*/ 2147483647 h 160"/>
                  <a:gd name="T20" fmla="*/ 2147483647 w 188"/>
                  <a:gd name="T21" fmla="*/ 2147483647 h 160"/>
                  <a:gd name="T22" fmla="*/ 2147483647 w 188"/>
                  <a:gd name="T23" fmla="*/ 2147483647 h 160"/>
                  <a:gd name="T24" fmla="*/ 2147483647 w 188"/>
                  <a:gd name="T25" fmla="*/ 2147483647 h 160"/>
                  <a:gd name="T26" fmla="*/ 2147483647 w 188"/>
                  <a:gd name="T27" fmla="*/ 2147483647 h 160"/>
                  <a:gd name="T28" fmla="*/ 2147483647 w 188"/>
                  <a:gd name="T29" fmla="*/ 2147483647 h 160"/>
                  <a:gd name="T30" fmla="*/ 2147483647 w 188"/>
                  <a:gd name="T31" fmla="*/ 2147483647 h 160"/>
                  <a:gd name="T32" fmla="*/ 2147483647 w 188"/>
                  <a:gd name="T33" fmla="*/ 2147483647 h 160"/>
                  <a:gd name="T34" fmla="*/ 2147483647 w 188"/>
                  <a:gd name="T35" fmla="*/ 2147483647 h 160"/>
                  <a:gd name="T36" fmla="*/ 2147483647 w 188"/>
                  <a:gd name="T37" fmla="*/ 2147483647 h 160"/>
                  <a:gd name="T38" fmla="*/ 2147483647 w 188"/>
                  <a:gd name="T39" fmla="*/ 2147483647 h 160"/>
                  <a:gd name="T40" fmla="*/ 2147483647 w 188"/>
                  <a:gd name="T41" fmla="*/ 2147483647 h 160"/>
                  <a:gd name="T42" fmla="*/ 2147483647 w 188"/>
                  <a:gd name="T43" fmla="*/ 2147483647 h 160"/>
                  <a:gd name="T44" fmla="*/ 2147483647 w 188"/>
                  <a:gd name="T45" fmla="*/ 2147483647 h 160"/>
                  <a:gd name="T46" fmla="*/ 2147483647 w 188"/>
                  <a:gd name="T47" fmla="*/ 2147483647 h 160"/>
                  <a:gd name="T48" fmla="*/ 2147483647 w 188"/>
                  <a:gd name="T49" fmla="*/ 2147483647 h 160"/>
                  <a:gd name="T50" fmla="*/ 2147483647 w 188"/>
                  <a:gd name="T51" fmla="*/ 2147483647 h 160"/>
                  <a:gd name="T52" fmla="*/ 2147483647 w 188"/>
                  <a:gd name="T53" fmla="*/ 2147483647 h 160"/>
                  <a:gd name="T54" fmla="*/ 2147483647 w 188"/>
                  <a:gd name="T55" fmla="*/ 2147483647 h 160"/>
                  <a:gd name="T56" fmla="*/ 2147483647 w 188"/>
                  <a:gd name="T57" fmla="*/ 2147483647 h 160"/>
                  <a:gd name="T58" fmla="*/ 2147483647 w 188"/>
                  <a:gd name="T59" fmla="*/ 2147483647 h 160"/>
                  <a:gd name="T60" fmla="*/ 2147483647 w 188"/>
                  <a:gd name="T61" fmla="*/ 2147483647 h 160"/>
                  <a:gd name="T62" fmla="*/ 2147483647 w 188"/>
                  <a:gd name="T63" fmla="*/ 2147483647 h 160"/>
                  <a:gd name="T64" fmla="*/ 2147483647 w 188"/>
                  <a:gd name="T65" fmla="*/ 2147483647 h 160"/>
                  <a:gd name="T66" fmla="*/ 2147483647 w 188"/>
                  <a:gd name="T67" fmla="*/ 2147483647 h 160"/>
                  <a:gd name="T68" fmla="*/ 2147483647 w 188"/>
                  <a:gd name="T69" fmla="*/ 2147483647 h 160"/>
                  <a:gd name="T70" fmla="*/ 2147483647 w 188"/>
                  <a:gd name="T71" fmla="*/ 2147483647 h 160"/>
                  <a:gd name="T72" fmla="*/ 2147483647 w 188"/>
                  <a:gd name="T73" fmla="*/ 2147483647 h 160"/>
                  <a:gd name="T74" fmla="*/ 2147483647 w 188"/>
                  <a:gd name="T75" fmla="*/ 2147483647 h 160"/>
                  <a:gd name="T76" fmla="*/ 2147483647 w 188"/>
                  <a:gd name="T77" fmla="*/ 2147483647 h 160"/>
                  <a:gd name="T78" fmla="*/ 2147483647 w 188"/>
                  <a:gd name="T79" fmla="*/ 2147483647 h 160"/>
                  <a:gd name="T80" fmla="*/ 2147483647 w 188"/>
                  <a:gd name="T81" fmla="*/ 2147483647 h 160"/>
                  <a:gd name="T82" fmla="*/ 2147483647 w 188"/>
                  <a:gd name="T83" fmla="*/ 2147483647 h 160"/>
                  <a:gd name="T84" fmla="*/ 2147483647 w 188"/>
                  <a:gd name="T85" fmla="*/ 2147483647 h 160"/>
                  <a:gd name="T86" fmla="*/ 2147483647 w 188"/>
                  <a:gd name="T87" fmla="*/ 2147483647 h 160"/>
                  <a:gd name="T88" fmla="*/ 2147483647 w 188"/>
                  <a:gd name="T89" fmla="*/ 2147483647 h 160"/>
                  <a:gd name="T90" fmla="*/ 2147483647 w 188"/>
                  <a:gd name="T91" fmla="*/ 2147483647 h 160"/>
                  <a:gd name="T92" fmla="*/ 2147483647 w 188"/>
                  <a:gd name="T93" fmla="*/ 0 h 160"/>
                  <a:gd name="T94" fmla="*/ 2147483647 w 188"/>
                  <a:gd name="T95" fmla="*/ 2147483647 h 160"/>
                  <a:gd name="T96" fmla="*/ 2147483647 w 188"/>
                  <a:gd name="T97" fmla="*/ 2147483647 h 160"/>
                  <a:gd name="T98" fmla="*/ 2147483647 w 188"/>
                  <a:gd name="T99" fmla="*/ 2147483647 h 160"/>
                  <a:gd name="T100" fmla="*/ 2147483647 w 188"/>
                  <a:gd name="T101" fmla="*/ 2147483647 h 16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88"/>
                  <a:gd name="T154" fmla="*/ 0 h 160"/>
                  <a:gd name="T155" fmla="*/ 188 w 188"/>
                  <a:gd name="T156" fmla="*/ 160 h 16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88" h="160">
                    <a:moveTo>
                      <a:pt x="10" y="26"/>
                    </a:moveTo>
                    <a:lnTo>
                      <a:pt x="14" y="31"/>
                    </a:lnTo>
                    <a:lnTo>
                      <a:pt x="19" y="39"/>
                    </a:lnTo>
                    <a:lnTo>
                      <a:pt x="26" y="40"/>
                    </a:lnTo>
                    <a:lnTo>
                      <a:pt x="26" y="50"/>
                    </a:lnTo>
                    <a:lnTo>
                      <a:pt x="18" y="50"/>
                    </a:lnTo>
                    <a:lnTo>
                      <a:pt x="18" y="43"/>
                    </a:lnTo>
                    <a:lnTo>
                      <a:pt x="16" y="43"/>
                    </a:lnTo>
                    <a:lnTo>
                      <a:pt x="0" y="50"/>
                    </a:lnTo>
                    <a:lnTo>
                      <a:pt x="5" y="55"/>
                    </a:lnTo>
                    <a:lnTo>
                      <a:pt x="5" y="61"/>
                    </a:lnTo>
                    <a:lnTo>
                      <a:pt x="11" y="64"/>
                    </a:lnTo>
                    <a:lnTo>
                      <a:pt x="21" y="66"/>
                    </a:lnTo>
                    <a:lnTo>
                      <a:pt x="27" y="61"/>
                    </a:lnTo>
                    <a:lnTo>
                      <a:pt x="29" y="72"/>
                    </a:lnTo>
                    <a:lnTo>
                      <a:pt x="22" y="74"/>
                    </a:lnTo>
                    <a:lnTo>
                      <a:pt x="21" y="77"/>
                    </a:lnTo>
                    <a:lnTo>
                      <a:pt x="18" y="79"/>
                    </a:lnTo>
                    <a:lnTo>
                      <a:pt x="13" y="75"/>
                    </a:lnTo>
                    <a:lnTo>
                      <a:pt x="10" y="82"/>
                    </a:lnTo>
                    <a:lnTo>
                      <a:pt x="2" y="90"/>
                    </a:lnTo>
                    <a:lnTo>
                      <a:pt x="6" y="98"/>
                    </a:lnTo>
                    <a:lnTo>
                      <a:pt x="5" y="101"/>
                    </a:lnTo>
                    <a:lnTo>
                      <a:pt x="11" y="107"/>
                    </a:lnTo>
                    <a:lnTo>
                      <a:pt x="19" y="107"/>
                    </a:lnTo>
                    <a:lnTo>
                      <a:pt x="22" y="112"/>
                    </a:lnTo>
                    <a:lnTo>
                      <a:pt x="21" y="115"/>
                    </a:lnTo>
                    <a:lnTo>
                      <a:pt x="22" y="120"/>
                    </a:lnTo>
                    <a:lnTo>
                      <a:pt x="29" y="117"/>
                    </a:lnTo>
                    <a:lnTo>
                      <a:pt x="35" y="123"/>
                    </a:lnTo>
                    <a:lnTo>
                      <a:pt x="45" y="119"/>
                    </a:lnTo>
                    <a:lnTo>
                      <a:pt x="42" y="125"/>
                    </a:lnTo>
                    <a:lnTo>
                      <a:pt x="42" y="131"/>
                    </a:lnTo>
                    <a:lnTo>
                      <a:pt x="29" y="141"/>
                    </a:lnTo>
                    <a:lnTo>
                      <a:pt x="24" y="147"/>
                    </a:lnTo>
                    <a:lnTo>
                      <a:pt x="19" y="147"/>
                    </a:lnTo>
                    <a:lnTo>
                      <a:pt x="11" y="154"/>
                    </a:lnTo>
                    <a:lnTo>
                      <a:pt x="3" y="155"/>
                    </a:lnTo>
                    <a:lnTo>
                      <a:pt x="0" y="159"/>
                    </a:lnTo>
                    <a:lnTo>
                      <a:pt x="3" y="160"/>
                    </a:lnTo>
                    <a:lnTo>
                      <a:pt x="19" y="154"/>
                    </a:lnTo>
                    <a:lnTo>
                      <a:pt x="29" y="149"/>
                    </a:lnTo>
                    <a:lnTo>
                      <a:pt x="48" y="136"/>
                    </a:lnTo>
                    <a:lnTo>
                      <a:pt x="62" y="120"/>
                    </a:lnTo>
                    <a:lnTo>
                      <a:pt x="64" y="117"/>
                    </a:lnTo>
                    <a:lnTo>
                      <a:pt x="59" y="117"/>
                    </a:lnTo>
                    <a:lnTo>
                      <a:pt x="73" y="96"/>
                    </a:lnTo>
                    <a:lnTo>
                      <a:pt x="77" y="95"/>
                    </a:lnTo>
                    <a:lnTo>
                      <a:pt x="77" y="98"/>
                    </a:lnTo>
                    <a:lnTo>
                      <a:pt x="72" y="101"/>
                    </a:lnTo>
                    <a:lnTo>
                      <a:pt x="70" y="111"/>
                    </a:lnTo>
                    <a:lnTo>
                      <a:pt x="73" y="109"/>
                    </a:lnTo>
                    <a:lnTo>
                      <a:pt x="70" y="112"/>
                    </a:lnTo>
                    <a:lnTo>
                      <a:pt x="72" y="114"/>
                    </a:lnTo>
                    <a:lnTo>
                      <a:pt x="82" y="107"/>
                    </a:lnTo>
                    <a:lnTo>
                      <a:pt x="86" y="106"/>
                    </a:lnTo>
                    <a:lnTo>
                      <a:pt x="88" y="101"/>
                    </a:lnTo>
                    <a:lnTo>
                      <a:pt x="86" y="98"/>
                    </a:lnTo>
                    <a:lnTo>
                      <a:pt x="96" y="96"/>
                    </a:lnTo>
                    <a:lnTo>
                      <a:pt x="107" y="103"/>
                    </a:lnTo>
                    <a:lnTo>
                      <a:pt x="117" y="99"/>
                    </a:lnTo>
                    <a:lnTo>
                      <a:pt x="121" y="101"/>
                    </a:lnTo>
                    <a:lnTo>
                      <a:pt x="128" y="101"/>
                    </a:lnTo>
                    <a:lnTo>
                      <a:pt x="145" y="109"/>
                    </a:lnTo>
                    <a:lnTo>
                      <a:pt x="149" y="112"/>
                    </a:lnTo>
                    <a:lnTo>
                      <a:pt x="153" y="119"/>
                    </a:lnTo>
                    <a:lnTo>
                      <a:pt x="163" y="125"/>
                    </a:lnTo>
                    <a:lnTo>
                      <a:pt x="166" y="128"/>
                    </a:lnTo>
                    <a:lnTo>
                      <a:pt x="177" y="135"/>
                    </a:lnTo>
                    <a:lnTo>
                      <a:pt x="188" y="130"/>
                    </a:lnTo>
                    <a:lnTo>
                      <a:pt x="188" y="123"/>
                    </a:lnTo>
                    <a:lnTo>
                      <a:pt x="185" y="117"/>
                    </a:lnTo>
                    <a:lnTo>
                      <a:pt x="180" y="115"/>
                    </a:lnTo>
                    <a:lnTo>
                      <a:pt x="176" y="115"/>
                    </a:lnTo>
                    <a:lnTo>
                      <a:pt x="169" y="111"/>
                    </a:lnTo>
                    <a:lnTo>
                      <a:pt x="163" y="106"/>
                    </a:lnTo>
                    <a:lnTo>
                      <a:pt x="150" y="93"/>
                    </a:lnTo>
                    <a:lnTo>
                      <a:pt x="147" y="95"/>
                    </a:lnTo>
                    <a:lnTo>
                      <a:pt x="144" y="99"/>
                    </a:lnTo>
                    <a:lnTo>
                      <a:pt x="141" y="103"/>
                    </a:lnTo>
                    <a:lnTo>
                      <a:pt x="129" y="96"/>
                    </a:lnTo>
                    <a:lnTo>
                      <a:pt x="129" y="93"/>
                    </a:lnTo>
                    <a:lnTo>
                      <a:pt x="120" y="96"/>
                    </a:lnTo>
                    <a:lnTo>
                      <a:pt x="117" y="80"/>
                    </a:lnTo>
                    <a:lnTo>
                      <a:pt x="109" y="45"/>
                    </a:lnTo>
                    <a:lnTo>
                      <a:pt x="102" y="21"/>
                    </a:lnTo>
                    <a:lnTo>
                      <a:pt x="99" y="10"/>
                    </a:lnTo>
                    <a:lnTo>
                      <a:pt x="90" y="5"/>
                    </a:lnTo>
                    <a:lnTo>
                      <a:pt x="85" y="8"/>
                    </a:lnTo>
                    <a:lnTo>
                      <a:pt x="69" y="5"/>
                    </a:lnTo>
                    <a:lnTo>
                      <a:pt x="64" y="7"/>
                    </a:lnTo>
                    <a:lnTo>
                      <a:pt x="59" y="5"/>
                    </a:lnTo>
                    <a:lnTo>
                      <a:pt x="59" y="4"/>
                    </a:lnTo>
                    <a:lnTo>
                      <a:pt x="45" y="0"/>
                    </a:lnTo>
                    <a:lnTo>
                      <a:pt x="43" y="4"/>
                    </a:lnTo>
                    <a:lnTo>
                      <a:pt x="35" y="4"/>
                    </a:lnTo>
                    <a:lnTo>
                      <a:pt x="29" y="8"/>
                    </a:lnTo>
                    <a:lnTo>
                      <a:pt x="24" y="13"/>
                    </a:lnTo>
                    <a:lnTo>
                      <a:pt x="22" y="18"/>
                    </a:lnTo>
                    <a:lnTo>
                      <a:pt x="19" y="21"/>
                    </a:lnTo>
                    <a:lnTo>
                      <a:pt x="13" y="21"/>
                    </a:lnTo>
                    <a:lnTo>
                      <a:pt x="10" y="26"/>
                    </a:lnTo>
                    <a:close/>
                  </a:path>
                </a:pathLst>
              </a:custGeom>
              <a:solidFill>
                <a:srgbClr val="FFCE85"/>
              </a:solidFill>
              <a:ln w="12700" cmpd="sng">
                <a:solidFill>
                  <a:schemeClr val="tx1"/>
                </a:solidFill>
                <a:prstDash val="solid"/>
                <a:round/>
                <a:headEnd/>
                <a:tailEnd/>
              </a:ln>
            </p:spPr>
            <p:txBody>
              <a:bodyPr/>
              <a:lstStyle/>
              <a:p>
                <a:endParaRPr lang="en-US"/>
              </a:p>
            </p:txBody>
          </p:sp>
          <p:sp>
            <p:nvSpPr>
              <p:cNvPr id="33867" name="Freeform 30"/>
              <p:cNvSpPr>
                <a:spLocks/>
              </p:cNvSpPr>
              <p:nvPr/>
            </p:nvSpPr>
            <p:spPr bwMode="auto">
              <a:xfrm>
                <a:off x="1021" y="3608"/>
                <a:ext cx="20" cy="14"/>
              </a:xfrm>
              <a:custGeom>
                <a:avLst/>
                <a:gdLst>
                  <a:gd name="T0" fmla="*/ 2147483647 w 4"/>
                  <a:gd name="T1" fmla="*/ 2147483647 h 3"/>
                  <a:gd name="T2" fmla="*/ 2147483647 w 4"/>
                  <a:gd name="T3" fmla="*/ 2147483647 h 3"/>
                  <a:gd name="T4" fmla="*/ 2147483647 w 4"/>
                  <a:gd name="T5" fmla="*/ 2147483647 h 3"/>
                  <a:gd name="T6" fmla="*/ 2147483647 w 4"/>
                  <a:gd name="T7" fmla="*/ 2147483647 h 3"/>
                  <a:gd name="T8" fmla="*/ 2147483647 w 4"/>
                  <a:gd name="T9" fmla="*/ 2147483647 h 3"/>
                  <a:gd name="T10" fmla="*/ 2147483647 w 4"/>
                  <a:gd name="T11" fmla="*/ 2147483647 h 3"/>
                  <a:gd name="T12" fmla="*/ 2147483647 w 4"/>
                  <a:gd name="T13" fmla="*/ 2147483647 h 3"/>
                  <a:gd name="T14" fmla="*/ 2147483647 w 4"/>
                  <a:gd name="T15" fmla="*/ 0 h 3"/>
                  <a:gd name="T16" fmla="*/ 2147483647 w 4"/>
                  <a:gd name="T17" fmla="*/ 0 h 3"/>
                  <a:gd name="T18" fmla="*/ 0 w 4"/>
                  <a:gd name="T19" fmla="*/ 2147483647 h 3"/>
                  <a:gd name="T20" fmla="*/ 0 w 4"/>
                  <a:gd name="T21" fmla="*/ 2147483647 h 3"/>
                  <a:gd name="T22" fmla="*/ 0 w 4"/>
                  <a:gd name="T23" fmla="*/ 2147483647 h 3"/>
                  <a:gd name="T24" fmla="*/ 0 w 4"/>
                  <a:gd name="T25" fmla="*/ 2147483647 h 3"/>
                  <a:gd name="T26" fmla="*/ 0 w 4"/>
                  <a:gd name="T27" fmla="*/ 2147483647 h 3"/>
                  <a:gd name="T28" fmla="*/ 0 w 4"/>
                  <a:gd name="T29" fmla="*/ 2147483647 h 3"/>
                  <a:gd name="T30" fmla="*/ 0 w 4"/>
                  <a:gd name="T31" fmla="*/ 2147483647 h 3"/>
                  <a:gd name="T32" fmla="*/ 0 w 4"/>
                  <a:gd name="T33" fmla="*/ 2147483647 h 3"/>
                  <a:gd name="T34" fmla="*/ 2147483647 w 4"/>
                  <a:gd name="T35" fmla="*/ 2147483647 h 3"/>
                  <a:gd name="T36" fmla="*/ 2147483647 w 4"/>
                  <a:gd name="T37" fmla="*/ 2147483647 h 3"/>
                  <a:gd name="T38" fmla="*/ 2147483647 w 4"/>
                  <a:gd name="T39" fmla="*/ 2147483647 h 3"/>
                  <a:gd name="T40" fmla="*/ 2147483647 w 4"/>
                  <a:gd name="T41" fmla="*/ 2147483647 h 3"/>
                  <a:gd name="T42" fmla="*/ 2147483647 w 4"/>
                  <a:gd name="T43" fmla="*/ 2147483647 h 3"/>
                  <a:gd name="T44" fmla="*/ 2147483647 w 4"/>
                  <a:gd name="T45" fmla="*/ 2147483647 h 3"/>
                  <a:gd name="T46" fmla="*/ 2147483647 w 4"/>
                  <a:gd name="T47" fmla="*/ 2147483647 h 3"/>
                  <a:gd name="T48" fmla="*/ 2147483647 w 4"/>
                  <a:gd name="T49" fmla="*/ 2147483647 h 3"/>
                  <a:gd name="T50" fmla="*/ 2147483647 w 4"/>
                  <a:gd name="T51" fmla="*/ 2147483647 h 3"/>
                  <a:gd name="T52" fmla="*/ 2147483647 w 4"/>
                  <a:gd name="T53" fmla="*/ 2147483647 h 3"/>
                  <a:gd name="T54" fmla="*/ 2147483647 w 4"/>
                  <a:gd name="T55" fmla="*/ 2147483647 h 3"/>
                  <a:gd name="T56" fmla="*/ 2147483647 w 4"/>
                  <a:gd name="T57" fmla="*/ 2147483647 h 3"/>
                  <a:gd name="T58" fmla="*/ 2147483647 w 4"/>
                  <a:gd name="T59" fmla="*/ 2147483647 h 3"/>
                  <a:gd name="T60" fmla="*/ 2147483647 w 4"/>
                  <a:gd name="T61" fmla="*/ 2147483647 h 3"/>
                  <a:gd name="T62" fmla="*/ 2147483647 w 4"/>
                  <a:gd name="T63" fmla="*/ 2147483647 h 3"/>
                  <a:gd name="T64" fmla="*/ 2147483647 w 4"/>
                  <a:gd name="T65" fmla="*/ 0 h 3"/>
                  <a:gd name="T66" fmla="*/ 2147483647 w 4"/>
                  <a:gd name="T67" fmla="*/ 0 h 3"/>
                  <a:gd name="T68" fmla="*/ 2147483647 w 4"/>
                  <a:gd name="T69" fmla="*/ 0 h 3"/>
                  <a:gd name="T70" fmla="*/ 2147483647 w 4"/>
                  <a:gd name="T71" fmla="*/ 0 h 3"/>
                  <a:gd name="T72" fmla="*/ 2147483647 w 4"/>
                  <a:gd name="T73" fmla="*/ 2147483647 h 3"/>
                  <a:gd name="T74" fmla="*/ 2147483647 w 4"/>
                  <a:gd name="T75" fmla="*/ 2147483647 h 3"/>
                  <a:gd name="T76" fmla="*/ 2147483647 w 4"/>
                  <a:gd name="T77" fmla="*/ 2147483647 h 3"/>
                  <a:gd name="T78" fmla="*/ 2147483647 w 4"/>
                  <a:gd name="T79" fmla="*/ 2147483647 h 3"/>
                  <a:gd name="T80" fmla="*/ 2147483647 w 4"/>
                  <a:gd name="T81" fmla="*/ 2147483647 h 3"/>
                  <a:gd name="T82" fmla="*/ 2147483647 w 4"/>
                  <a:gd name="T83" fmla="*/ 2147483647 h 3"/>
                  <a:gd name="T84" fmla="*/ 2147483647 w 4"/>
                  <a:gd name="T85" fmla="*/ 2147483647 h 3"/>
                  <a:gd name="T86" fmla="*/ 2147483647 w 4"/>
                  <a:gd name="T87" fmla="*/ 2147483647 h 3"/>
                  <a:gd name="T88" fmla="*/ 2147483647 w 4"/>
                  <a:gd name="T89" fmla="*/ 2147483647 h 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
                  <a:gd name="T136" fmla="*/ 0 h 3"/>
                  <a:gd name="T137" fmla="*/ 4 w 4"/>
                  <a:gd name="T138" fmla="*/ 3 h 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 h="3">
                    <a:moveTo>
                      <a:pt x="2" y="2"/>
                    </a:moveTo>
                    <a:lnTo>
                      <a:pt x="2" y="1"/>
                    </a:lnTo>
                    <a:lnTo>
                      <a:pt x="1" y="0"/>
                    </a:lnTo>
                    <a:lnTo>
                      <a:pt x="0" y="1"/>
                    </a:lnTo>
                    <a:lnTo>
                      <a:pt x="0" y="2"/>
                    </a:lnTo>
                    <a:lnTo>
                      <a:pt x="1" y="2"/>
                    </a:lnTo>
                    <a:lnTo>
                      <a:pt x="1" y="3"/>
                    </a:lnTo>
                    <a:lnTo>
                      <a:pt x="2" y="3"/>
                    </a:lnTo>
                    <a:lnTo>
                      <a:pt x="3" y="3"/>
                    </a:lnTo>
                    <a:lnTo>
                      <a:pt x="4" y="2"/>
                    </a:lnTo>
                    <a:lnTo>
                      <a:pt x="4" y="1"/>
                    </a:lnTo>
                    <a:lnTo>
                      <a:pt x="4" y="0"/>
                    </a:lnTo>
                    <a:lnTo>
                      <a:pt x="4" y="1"/>
                    </a:lnTo>
                    <a:lnTo>
                      <a:pt x="3" y="1"/>
                    </a:lnTo>
                    <a:lnTo>
                      <a:pt x="2" y="2"/>
                    </a:lnTo>
                    <a:lnTo>
                      <a:pt x="2" y="3"/>
                    </a:lnTo>
                    <a:lnTo>
                      <a:pt x="3" y="3"/>
                    </a:lnTo>
                  </a:path>
                </a:pathLst>
              </a:custGeom>
              <a:solidFill>
                <a:srgbClr val="FFCE85"/>
              </a:solidFill>
              <a:ln w="12700" cmpd="sng">
                <a:solidFill>
                  <a:schemeClr val="tx1"/>
                </a:solidFill>
                <a:prstDash val="solid"/>
                <a:round/>
                <a:headEnd/>
                <a:tailEnd/>
              </a:ln>
            </p:spPr>
            <p:txBody>
              <a:bodyPr/>
              <a:lstStyle/>
              <a:p>
                <a:endParaRPr lang="en-US"/>
              </a:p>
            </p:txBody>
          </p:sp>
          <p:sp>
            <p:nvSpPr>
              <p:cNvPr id="33868" name="Freeform 31"/>
              <p:cNvSpPr>
                <a:spLocks/>
              </p:cNvSpPr>
              <p:nvPr/>
            </p:nvSpPr>
            <p:spPr bwMode="auto">
              <a:xfrm>
                <a:off x="978" y="3610"/>
                <a:ext cx="43" cy="30"/>
              </a:xfrm>
              <a:custGeom>
                <a:avLst/>
                <a:gdLst>
                  <a:gd name="T0" fmla="*/ 2147483647 w 9"/>
                  <a:gd name="T1" fmla="*/ 0 h 6"/>
                  <a:gd name="T2" fmla="*/ 2147483647 w 9"/>
                  <a:gd name="T3" fmla="*/ 0 h 6"/>
                  <a:gd name="T4" fmla="*/ 2147483647 w 9"/>
                  <a:gd name="T5" fmla="*/ 2147483647 h 6"/>
                  <a:gd name="T6" fmla="*/ 2147483647 w 9"/>
                  <a:gd name="T7" fmla="*/ 2147483647 h 6"/>
                  <a:gd name="T8" fmla="*/ 2147483647 w 9"/>
                  <a:gd name="T9" fmla="*/ 2147483647 h 6"/>
                  <a:gd name="T10" fmla="*/ 2147483647 w 9"/>
                  <a:gd name="T11" fmla="*/ 2147483647 h 6"/>
                  <a:gd name="T12" fmla="*/ 2147483647 w 9"/>
                  <a:gd name="T13" fmla="*/ 2147483647 h 6"/>
                  <a:gd name="T14" fmla="*/ 2147483647 w 9"/>
                  <a:gd name="T15" fmla="*/ 2147483647 h 6"/>
                  <a:gd name="T16" fmla="*/ 2147483647 w 9"/>
                  <a:gd name="T17" fmla="*/ 2147483647 h 6"/>
                  <a:gd name="T18" fmla="*/ 2147483647 w 9"/>
                  <a:gd name="T19" fmla="*/ 2147483647 h 6"/>
                  <a:gd name="T20" fmla="*/ 2147483647 w 9"/>
                  <a:gd name="T21" fmla="*/ 2147483647 h 6"/>
                  <a:gd name="T22" fmla="*/ 0 w 9"/>
                  <a:gd name="T23" fmla="*/ 2147483647 h 6"/>
                  <a:gd name="T24" fmla="*/ 0 w 9"/>
                  <a:gd name="T25" fmla="*/ 2147483647 h 6"/>
                  <a:gd name="T26" fmla="*/ 0 w 9"/>
                  <a:gd name="T27" fmla="*/ 2147483647 h 6"/>
                  <a:gd name="T28" fmla="*/ 0 w 9"/>
                  <a:gd name="T29" fmla="*/ 2147483647 h 6"/>
                  <a:gd name="T30" fmla="*/ 0 w 9"/>
                  <a:gd name="T31" fmla="*/ 2147483647 h 6"/>
                  <a:gd name="T32" fmla="*/ 0 w 9"/>
                  <a:gd name="T33" fmla="*/ 2147483647 h 6"/>
                  <a:gd name="T34" fmla="*/ 0 w 9"/>
                  <a:gd name="T35" fmla="*/ 2147483647 h 6"/>
                  <a:gd name="T36" fmla="*/ 0 w 9"/>
                  <a:gd name="T37" fmla="*/ 2147483647 h 6"/>
                  <a:gd name="T38" fmla="*/ 2147483647 w 9"/>
                  <a:gd name="T39" fmla="*/ 2147483647 h 6"/>
                  <a:gd name="T40" fmla="*/ 2147483647 w 9"/>
                  <a:gd name="T41" fmla="*/ 2147483647 h 6"/>
                  <a:gd name="T42" fmla="*/ 2147483647 w 9"/>
                  <a:gd name="T43" fmla="*/ 2147483647 h 6"/>
                  <a:gd name="T44" fmla="*/ 2147483647 w 9"/>
                  <a:gd name="T45" fmla="*/ 2147483647 h 6"/>
                  <a:gd name="T46" fmla="*/ 2147483647 w 9"/>
                  <a:gd name="T47" fmla="*/ 2147483647 h 6"/>
                  <a:gd name="T48" fmla="*/ 2147483647 w 9"/>
                  <a:gd name="T49" fmla="*/ 2147483647 h 6"/>
                  <a:gd name="T50" fmla="*/ 2147483647 w 9"/>
                  <a:gd name="T51" fmla="*/ 2147483647 h 6"/>
                  <a:gd name="T52" fmla="*/ 2147483647 w 9"/>
                  <a:gd name="T53" fmla="*/ 2147483647 h 6"/>
                  <a:gd name="T54" fmla="*/ 2147483647 w 9"/>
                  <a:gd name="T55" fmla="*/ 2147483647 h 6"/>
                  <a:gd name="T56" fmla="*/ 2147483647 w 9"/>
                  <a:gd name="T57" fmla="*/ 0 h 6"/>
                  <a:gd name="T58" fmla="*/ 2147483647 w 9"/>
                  <a:gd name="T59" fmla="*/ 0 h 6"/>
                  <a:gd name="T60" fmla="*/ 2147483647 w 9"/>
                  <a:gd name="T61" fmla="*/ 0 h 6"/>
                  <a:gd name="T62" fmla="*/ 2147483647 w 9"/>
                  <a:gd name="T63" fmla="*/ 0 h 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
                  <a:gd name="T97" fmla="*/ 0 h 6"/>
                  <a:gd name="T98" fmla="*/ 9 w 9"/>
                  <a:gd name="T99" fmla="*/ 6 h 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 h="6">
                    <a:moveTo>
                      <a:pt x="8" y="0"/>
                    </a:moveTo>
                    <a:lnTo>
                      <a:pt x="7" y="0"/>
                    </a:lnTo>
                    <a:lnTo>
                      <a:pt x="6" y="0"/>
                    </a:lnTo>
                    <a:lnTo>
                      <a:pt x="4" y="0"/>
                    </a:lnTo>
                    <a:lnTo>
                      <a:pt x="4" y="1"/>
                    </a:lnTo>
                    <a:lnTo>
                      <a:pt x="3" y="1"/>
                    </a:lnTo>
                    <a:lnTo>
                      <a:pt x="3" y="2"/>
                    </a:lnTo>
                    <a:lnTo>
                      <a:pt x="3" y="3"/>
                    </a:lnTo>
                    <a:lnTo>
                      <a:pt x="2" y="3"/>
                    </a:lnTo>
                    <a:lnTo>
                      <a:pt x="1" y="3"/>
                    </a:lnTo>
                    <a:lnTo>
                      <a:pt x="1" y="4"/>
                    </a:lnTo>
                    <a:lnTo>
                      <a:pt x="1" y="5"/>
                    </a:lnTo>
                    <a:lnTo>
                      <a:pt x="0" y="5"/>
                    </a:lnTo>
                    <a:lnTo>
                      <a:pt x="0" y="6"/>
                    </a:lnTo>
                    <a:lnTo>
                      <a:pt x="1" y="6"/>
                    </a:lnTo>
                    <a:lnTo>
                      <a:pt x="2" y="6"/>
                    </a:lnTo>
                    <a:lnTo>
                      <a:pt x="2" y="5"/>
                    </a:lnTo>
                    <a:lnTo>
                      <a:pt x="3" y="5"/>
                    </a:lnTo>
                    <a:lnTo>
                      <a:pt x="5" y="4"/>
                    </a:lnTo>
                    <a:lnTo>
                      <a:pt x="6" y="3"/>
                    </a:lnTo>
                    <a:lnTo>
                      <a:pt x="7" y="2"/>
                    </a:lnTo>
                    <a:lnTo>
                      <a:pt x="8" y="2"/>
                    </a:lnTo>
                    <a:lnTo>
                      <a:pt x="9" y="1"/>
                    </a:lnTo>
                    <a:lnTo>
                      <a:pt x="8" y="0"/>
                    </a:lnTo>
                    <a:close/>
                  </a:path>
                </a:pathLst>
              </a:custGeom>
              <a:solidFill>
                <a:srgbClr val="FFCE85"/>
              </a:solidFill>
              <a:ln w="12700" cmpd="sng">
                <a:solidFill>
                  <a:schemeClr val="tx1"/>
                </a:solidFill>
                <a:prstDash val="solid"/>
                <a:round/>
                <a:headEnd/>
                <a:tailEnd/>
              </a:ln>
            </p:spPr>
            <p:txBody>
              <a:bodyPr/>
              <a:lstStyle/>
              <a:p>
                <a:endParaRPr lang="en-US"/>
              </a:p>
            </p:txBody>
          </p:sp>
          <p:sp>
            <p:nvSpPr>
              <p:cNvPr id="33869" name="Freeform 32"/>
              <p:cNvSpPr>
                <a:spLocks/>
              </p:cNvSpPr>
              <p:nvPr/>
            </p:nvSpPr>
            <p:spPr bwMode="auto">
              <a:xfrm>
                <a:off x="934" y="3632"/>
                <a:ext cx="44" cy="34"/>
              </a:xfrm>
              <a:custGeom>
                <a:avLst/>
                <a:gdLst>
                  <a:gd name="T0" fmla="*/ 2147483647 w 9"/>
                  <a:gd name="T1" fmla="*/ 2147483647 h 7"/>
                  <a:gd name="T2" fmla="*/ 2147483647 w 9"/>
                  <a:gd name="T3" fmla="*/ 2147483647 h 7"/>
                  <a:gd name="T4" fmla="*/ 2147483647 w 9"/>
                  <a:gd name="T5" fmla="*/ 2147483647 h 7"/>
                  <a:gd name="T6" fmla="*/ 2147483647 w 9"/>
                  <a:gd name="T7" fmla="*/ 2147483647 h 7"/>
                  <a:gd name="T8" fmla="*/ 2147483647 w 9"/>
                  <a:gd name="T9" fmla="*/ 2147483647 h 7"/>
                  <a:gd name="T10" fmla="*/ 2147483647 w 9"/>
                  <a:gd name="T11" fmla="*/ 2147483647 h 7"/>
                  <a:gd name="T12" fmla="*/ 2147483647 w 9"/>
                  <a:gd name="T13" fmla="*/ 2147483647 h 7"/>
                  <a:gd name="T14" fmla="*/ 0 w 9"/>
                  <a:gd name="T15" fmla="*/ 2147483647 h 7"/>
                  <a:gd name="T16" fmla="*/ 2147483647 w 9"/>
                  <a:gd name="T17" fmla="*/ 2147483647 h 7"/>
                  <a:gd name="T18" fmla="*/ 2147483647 w 9"/>
                  <a:gd name="T19" fmla="*/ 2147483647 h 7"/>
                  <a:gd name="T20" fmla="*/ 2147483647 w 9"/>
                  <a:gd name="T21" fmla="*/ 2147483647 h 7"/>
                  <a:gd name="T22" fmla="*/ 2147483647 w 9"/>
                  <a:gd name="T23" fmla="*/ 2147483647 h 7"/>
                  <a:gd name="T24" fmla="*/ 2147483647 w 9"/>
                  <a:gd name="T25" fmla="*/ 2147483647 h 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
                  <a:gd name="T40" fmla="*/ 0 h 7"/>
                  <a:gd name="T41" fmla="*/ 9 w 9"/>
                  <a:gd name="T42" fmla="*/ 7 h 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 h="7">
                    <a:moveTo>
                      <a:pt x="8" y="3"/>
                    </a:moveTo>
                    <a:cubicBezTo>
                      <a:pt x="8" y="2"/>
                      <a:pt x="9" y="1"/>
                      <a:pt x="8" y="1"/>
                    </a:cubicBezTo>
                    <a:cubicBezTo>
                      <a:pt x="7" y="0"/>
                      <a:pt x="5" y="2"/>
                      <a:pt x="5" y="3"/>
                    </a:cubicBezTo>
                    <a:cubicBezTo>
                      <a:pt x="4" y="3"/>
                      <a:pt x="4" y="3"/>
                      <a:pt x="4" y="4"/>
                    </a:cubicBezTo>
                    <a:cubicBezTo>
                      <a:pt x="4" y="4"/>
                      <a:pt x="4" y="4"/>
                      <a:pt x="4" y="4"/>
                    </a:cubicBezTo>
                    <a:cubicBezTo>
                      <a:pt x="3" y="5"/>
                      <a:pt x="3" y="5"/>
                      <a:pt x="2" y="5"/>
                    </a:cubicBezTo>
                    <a:cubicBezTo>
                      <a:pt x="2" y="5"/>
                      <a:pt x="2" y="5"/>
                      <a:pt x="1" y="6"/>
                    </a:cubicBezTo>
                    <a:cubicBezTo>
                      <a:pt x="1" y="6"/>
                      <a:pt x="0" y="6"/>
                      <a:pt x="0" y="6"/>
                    </a:cubicBezTo>
                    <a:cubicBezTo>
                      <a:pt x="1" y="7"/>
                      <a:pt x="1" y="7"/>
                      <a:pt x="2" y="6"/>
                    </a:cubicBezTo>
                    <a:cubicBezTo>
                      <a:pt x="2" y="6"/>
                      <a:pt x="3" y="5"/>
                      <a:pt x="3" y="5"/>
                    </a:cubicBezTo>
                    <a:cubicBezTo>
                      <a:pt x="4" y="5"/>
                      <a:pt x="5" y="5"/>
                      <a:pt x="6" y="4"/>
                    </a:cubicBezTo>
                    <a:cubicBezTo>
                      <a:pt x="7" y="4"/>
                      <a:pt x="7" y="3"/>
                      <a:pt x="8" y="3"/>
                    </a:cubicBezTo>
                    <a:cubicBezTo>
                      <a:pt x="8" y="3"/>
                      <a:pt x="8" y="3"/>
                      <a:pt x="8" y="3"/>
                    </a:cubicBezTo>
                    <a:close/>
                  </a:path>
                </a:pathLst>
              </a:custGeom>
              <a:solidFill>
                <a:srgbClr val="FFCE85"/>
              </a:solidFill>
              <a:ln w="12700" cmpd="sng">
                <a:solidFill>
                  <a:schemeClr val="tx1"/>
                </a:solidFill>
                <a:prstDash val="solid"/>
                <a:round/>
                <a:headEnd/>
                <a:tailEnd/>
              </a:ln>
            </p:spPr>
            <p:txBody>
              <a:bodyPr/>
              <a:lstStyle/>
              <a:p>
                <a:endParaRPr lang="en-US"/>
              </a:p>
            </p:txBody>
          </p:sp>
          <p:sp>
            <p:nvSpPr>
              <p:cNvPr id="33870" name="Freeform 33"/>
              <p:cNvSpPr>
                <a:spLocks/>
              </p:cNvSpPr>
              <p:nvPr/>
            </p:nvSpPr>
            <p:spPr bwMode="auto">
              <a:xfrm>
                <a:off x="934" y="3637"/>
                <a:ext cx="39" cy="29"/>
              </a:xfrm>
              <a:custGeom>
                <a:avLst/>
                <a:gdLst>
                  <a:gd name="T0" fmla="*/ 2147483647 w 8"/>
                  <a:gd name="T1" fmla="*/ 2147483647 h 6"/>
                  <a:gd name="T2" fmla="*/ 2147483647 w 8"/>
                  <a:gd name="T3" fmla="*/ 2147483647 h 6"/>
                  <a:gd name="T4" fmla="*/ 2147483647 w 8"/>
                  <a:gd name="T5" fmla="*/ 2147483647 h 6"/>
                  <a:gd name="T6" fmla="*/ 2147483647 w 8"/>
                  <a:gd name="T7" fmla="*/ 0 h 6"/>
                  <a:gd name="T8" fmla="*/ 2147483647 w 8"/>
                  <a:gd name="T9" fmla="*/ 0 h 6"/>
                  <a:gd name="T10" fmla="*/ 2147483647 w 8"/>
                  <a:gd name="T11" fmla="*/ 0 h 6"/>
                  <a:gd name="T12" fmla="*/ 2147483647 w 8"/>
                  <a:gd name="T13" fmla="*/ 0 h 6"/>
                  <a:gd name="T14" fmla="*/ 2147483647 w 8"/>
                  <a:gd name="T15" fmla="*/ 0 h 6"/>
                  <a:gd name="T16" fmla="*/ 2147483647 w 8"/>
                  <a:gd name="T17" fmla="*/ 0 h 6"/>
                  <a:gd name="T18" fmla="*/ 2147483647 w 8"/>
                  <a:gd name="T19" fmla="*/ 0 h 6"/>
                  <a:gd name="T20" fmla="*/ 2147483647 w 8"/>
                  <a:gd name="T21" fmla="*/ 0 h 6"/>
                  <a:gd name="T22" fmla="*/ 2147483647 w 8"/>
                  <a:gd name="T23" fmla="*/ 0 h 6"/>
                  <a:gd name="T24" fmla="*/ 2147483647 w 8"/>
                  <a:gd name="T25" fmla="*/ 0 h 6"/>
                  <a:gd name="T26" fmla="*/ 2147483647 w 8"/>
                  <a:gd name="T27" fmla="*/ 2147483647 h 6"/>
                  <a:gd name="T28" fmla="*/ 2147483647 w 8"/>
                  <a:gd name="T29" fmla="*/ 2147483647 h 6"/>
                  <a:gd name="T30" fmla="*/ 2147483647 w 8"/>
                  <a:gd name="T31" fmla="*/ 2147483647 h 6"/>
                  <a:gd name="T32" fmla="*/ 2147483647 w 8"/>
                  <a:gd name="T33" fmla="*/ 2147483647 h 6"/>
                  <a:gd name="T34" fmla="*/ 2147483647 w 8"/>
                  <a:gd name="T35" fmla="*/ 2147483647 h 6"/>
                  <a:gd name="T36" fmla="*/ 2147483647 w 8"/>
                  <a:gd name="T37" fmla="*/ 2147483647 h 6"/>
                  <a:gd name="T38" fmla="*/ 2147483647 w 8"/>
                  <a:gd name="T39" fmla="*/ 2147483647 h 6"/>
                  <a:gd name="T40" fmla="*/ 2147483647 w 8"/>
                  <a:gd name="T41" fmla="*/ 2147483647 h 6"/>
                  <a:gd name="T42" fmla="*/ 2147483647 w 8"/>
                  <a:gd name="T43" fmla="*/ 2147483647 h 6"/>
                  <a:gd name="T44" fmla="*/ 2147483647 w 8"/>
                  <a:gd name="T45" fmla="*/ 2147483647 h 6"/>
                  <a:gd name="T46" fmla="*/ 2147483647 w 8"/>
                  <a:gd name="T47" fmla="*/ 2147483647 h 6"/>
                  <a:gd name="T48" fmla="*/ 2147483647 w 8"/>
                  <a:gd name="T49" fmla="*/ 2147483647 h 6"/>
                  <a:gd name="T50" fmla="*/ 2147483647 w 8"/>
                  <a:gd name="T51" fmla="*/ 2147483647 h 6"/>
                  <a:gd name="T52" fmla="*/ 2147483647 w 8"/>
                  <a:gd name="T53" fmla="*/ 2147483647 h 6"/>
                  <a:gd name="T54" fmla="*/ 2147483647 w 8"/>
                  <a:gd name="T55" fmla="*/ 2147483647 h 6"/>
                  <a:gd name="T56" fmla="*/ 2147483647 w 8"/>
                  <a:gd name="T57" fmla="*/ 2147483647 h 6"/>
                  <a:gd name="T58" fmla="*/ 2147483647 w 8"/>
                  <a:gd name="T59" fmla="*/ 2147483647 h 6"/>
                  <a:gd name="T60" fmla="*/ 0 w 8"/>
                  <a:gd name="T61" fmla="*/ 2147483647 h 6"/>
                  <a:gd name="T62" fmla="*/ 0 w 8"/>
                  <a:gd name="T63" fmla="*/ 2147483647 h 6"/>
                  <a:gd name="T64" fmla="*/ 0 w 8"/>
                  <a:gd name="T65" fmla="*/ 2147483647 h 6"/>
                  <a:gd name="T66" fmla="*/ 2147483647 w 8"/>
                  <a:gd name="T67" fmla="*/ 2147483647 h 6"/>
                  <a:gd name="T68" fmla="*/ 2147483647 w 8"/>
                  <a:gd name="T69" fmla="*/ 2147483647 h 6"/>
                  <a:gd name="T70" fmla="*/ 2147483647 w 8"/>
                  <a:gd name="T71" fmla="*/ 2147483647 h 6"/>
                  <a:gd name="T72" fmla="*/ 2147483647 w 8"/>
                  <a:gd name="T73" fmla="*/ 2147483647 h 6"/>
                  <a:gd name="T74" fmla="*/ 2147483647 w 8"/>
                  <a:gd name="T75" fmla="*/ 2147483647 h 6"/>
                  <a:gd name="T76" fmla="*/ 2147483647 w 8"/>
                  <a:gd name="T77" fmla="*/ 2147483647 h 6"/>
                  <a:gd name="T78" fmla="*/ 2147483647 w 8"/>
                  <a:gd name="T79" fmla="*/ 2147483647 h 6"/>
                  <a:gd name="T80" fmla="*/ 2147483647 w 8"/>
                  <a:gd name="T81" fmla="*/ 2147483647 h 6"/>
                  <a:gd name="T82" fmla="*/ 2147483647 w 8"/>
                  <a:gd name="T83" fmla="*/ 2147483647 h 6"/>
                  <a:gd name="T84" fmla="*/ 2147483647 w 8"/>
                  <a:gd name="T85" fmla="*/ 2147483647 h 6"/>
                  <a:gd name="T86" fmla="*/ 2147483647 w 8"/>
                  <a:gd name="T87" fmla="*/ 2147483647 h 6"/>
                  <a:gd name="T88" fmla="*/ 2147483647 w 8"/>
                  <a:gd name="T89" fmla="*/ 2147483647 h 6"/>
                  <a:gd name="T90" fmla="*/ 2147483647 w 8"/>
                  <a:gd name="T91" fmla="*/ 2147483647 h 6"/>
                  <a:gd name="T92" fmla="*/ 2147483647 w 8"/>
                  <a:gd name="T93" fmla="*/ 2147483647 h 6"/>
                  <a:gd name="T94" fmla="*/ 2147483647 w 8"/>
                  <a:gd name="T95" fmla="*/ 2147483647 h 6"/>
                  <a:gd name="T96" fmla="*/ 2147483647 w 8"/>
                  <a:gd name="T97" fmla="*/ 2147483647 h 6"/>
                  <a:gd name="T98" fmla="*/ 2147483647 w 8"/>
                  <a:gd name="T99" fmla="*/ 2147483647 h 6"/>
                  <a:gd name="T100" fmla="*/ 2147483647 w 8"/>
                  <a:gd name="T101" fmla="*/ 2147483647 h 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
                  <a:gd name="T154" fmla="*/ 0 h 6"/>
                  <a:gd name="T155" fmla="*/ 8 w 8"/>
                  <a:gd name="T156" fmla="*/ 6 h 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 h="6">
                    <a:moveTo>
                      <a:pt x="8" y="2"/>
                    </a:moveTo>
                    <a:lnTo>
                      <a:pt x="8" y="1"/>
                    </a:lnTo>
                    <a:lnTo>
                      <a:pt x="8" y="0"/>
                    </a:lnTo>
                    <a:lnTo>
                      <a:pt x="7" y="0"/>
                    </a:lnTo>
                    <a:lnTo>
                      <a:pt x="6" y="0"/>
                    </a:lnTo>
                    <a:lnTo>
                      <a:pt x="5" y="1"/>
                    </a:lnTo>
                    <a:lnTo>
                      <a:pt x="5" y="2"/>
                    </a:lnTo>
                    <a:lnTo>
                      <a:pt x="4" y="2"/>
                    </a:lnTo>
                    <a:lnTo>
                      <a:pt x="4" y="3"/>
                    </a:lnTo>
                    <a:lnTo>
                      <a:pt x="2" y="4"/>
                    </a:lnTo>
                    <a:lnTo>
                      <a:pt x="1" y="4"/>
                    </a:lnTo>
                    <a:lnTo>
                      <a:pt x="1" y="5"/>
                    </a:lnTo>
                    <a:lnTo>
                      <a:pt x="0" y="5"/>
                    </a:lnTo>
                    <a:lnTo>
                      <a:pt x="1" y="6"/>
                    </a:lnTo>
                    <a:lnTo>
                      <a:pt x="2" y="5"/>
                    </a:lnTo>
                    <a:lnTo>
                      <a:pt x="3" y="5"/>
                    </a:lnTo>
                    <a:lnTo>
                      <a:pt x="3" y="4"/>
                    </a:lnTo>
                    <a:lnTo>
                      <a:pt x="5" y="4"/>
                    </a:lnTo>
                    <a:lnTo>
                      <a:pt x="5" y="3"/>
                    </a:lnTo>
                    <a:lnTo>
                      <a:pt x="6" y="3"/>
                    </a:lnTo>
                    <a:lnTo>
                      <a:pt x="7" y="3"/>
                    </a:lnTo>
                    <a:lnTo>
                      <a:pt x="7" y="2"/>
                    </a:lnTo>
                    <a:lnTo>
                      <a:pt x="8" y="2"/>
                    </a:lnTo>
                    <a:close/>
                  </a:path>
                </a:pathLst>
              </a:custGeom>
              <a:solidFill>
                <a:srgbClr val="FFCE85"/>
              </a:solidFill>
              <a:ln w="12700" cmpd="sng">
                <a:solidFill>
                  <a:schemeClr val="tx1"/>
                </a:solidFill>
                <a:prstDash val="solid"/>
                <a:round/>
                <a:headEnd/>
                <a:tailEnd/>
              </a:ln>
            </p:spPr>
            <p:txBody>
              <a:bodyPr/>
              <a:lstStyle/>
              <a:p>
                <a:endParaRPr lang="en-US"/>
              </a:p>
            </p:txBody>
          </p:sp>
          <p:sp>
            <p:nvSpPr>
              <p:cNvPr id="33871" name="Freeform 34"/>
              <p:cNvSpPr>
                <a:spLocks/>
              </p:cNvSpPr>
              <p:nvPr/>
            </p:nvSpPr>
            <p:spPr bwMode="auto">
              <a:xfrm>
                <a:off x="909" y="3676"/>
                <a:ext cx="5" cy="5"/>
              </a:xfrm>
              <a:custGeom>
                <a:avLst/>
                <a:gdLst>
                  <a:gd name="T0" fmla="*/ 2147483647 w 1"/>
                  <a:gd name="T1" fmla="*/ 0 h 1"/>
                  <a:gd name="T2" fmla="*/ 0 w 1"/>
                  <a:gd name="T3" fmla="*/ 0 h 1"/>
                  <a:gd name="T4" fmla="*/ 0 w 1"/>
                  <a:gd name="T5" fmla="*/ 2147483647 h 1"/>
                  <a:gd name="T6" fmla="*/ 2147483647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0"/>
                    </a:moveTo>
                    <a:cubicBezTo>
                      <a:pt x="1" y="0"/>
                      <a:pt x="0" y="0"/>
                      <a:pt x="0" y="0"/>
                    </a:cubicBezTo>
                    <a:cubicBezTo>
                      <a:pt x="0" y="0"/>
                      <a:pt x="0" y="1"/>
                      <a:pt x="0" y="1"/>
                    </a:cubicBezTo>
                    <a:cubicBezTo>
                      <a:pt x="1" y="1"/>
                      <a:pt x="1" y="1"/>
                      <a:pt x="1" y="0"/>
                    </a:cubicBezTo>
                    <a:close/>
                  </a:path>
                </a:pathLst>
              </a:custGeom>
              <a:solidFill>
                <a:srgbClr val="FFCE85"/>
              </a:solidFill>
              <a:ln w="12700" cmpd="sng">
                <a:solidFill>
                  <a:schemeClr val="tx1"/>
                </a:solidFill>
                <a:prstDash val="solid"/>
                <a:round/>
                <a:headEnd/>
                <a:tailEnd/>
              </a:ln>
            </p:spPr>
            <p:txBody>
              <a:bodyPr/>
              <a:lstStyle/>
              <a:p>
                <a:endParaRPr lang="en-US"/>
              </a:p>
            </p:txBody>
          </p:sp>
          <p:sp>
            <p:nvSpPr>
              <p:cNvPr id="33872" name="Freeform 35"/>
              <p:cNvSpPr>
                <a:spLocks/>
              </p:cNvSpPr>
              <p:nvPr/>
            </p:nvSpPr>
            <p:spPr bwMode="auto">
              <a:xfrm>
                <a:off x="909" y="3676"/>
                <a:ext cx="5" cy="5"/>
              </a:xfrm>
              <a:custGeom>
                <a:avLst/>
                <a:gdLst>
                  <a:gd name="T0" fmla="*/ 2147483647 w 1"/>
                  <a:gd name="T1" fmla="*/ 0 h 1"/>
                  <a:gd name="T2" fmla="*/ 2147483647 w 1"/>
                  <a:gd name="T3" fmla="*/ 0 h 1"/>
                  <a:gd name="T4" fmla="*/ 2147483647 w 1"/>
                  <a:gd name="T5" fmla="*/ 0 h 1"/>
                  <a:gd name="T6" fmla="*/ 2147483647 w 1"/>
                  <a:gd name="T7" fmla="*/ 0 h 1"/>
                  <a:gd name="T8" fmla="*/ 0 w 1"/>
                  <a:gd name="T9" fmla="*/ 0 h 1"/>
                  <a:gd name="T10" fmla="*/ 0 w 1"/>
                  <a:gd name="T11" fmla="*/ 0 h 1"/>
                  <a:gd name="T12" fmla="*/ 0 w 1"/>
                  <a:gd name="T13" fmla="*/ 0 h 1"/>
                  <a:gd name="T14" fmla="*/ 0 w 1"/>
                  <a:gd name="T15" fmla="*/ 0 h 1"/>
                  <a:gd name="T16" fmla="*/ 0 w 1"/>
                  <a:gd name="T17" fmla="*/ 2147483647 h 1"/>
                  <a:gd name="T18" fmla="*/ 0 w 1"/>
                  <a:gd name="T19" fmla="*/ 2147483647 h 1"/>
                  <a:gd name="T20" fmla="*/ 0 w 1"/>
                  <a:gd name="T21" fmla="*/ 2147483647 h 1"/>
                  <a:gd name="T22" fmla="*/ 0 w 1"/>
                  <a:gd name="T23" fmla="*/ 2147483647 h 1"/>
                  <a:gd name="T24" fmla="*/ 0 w 1"/>
                  <a:gd name="T25" fmla="*/ 2147483647 h 1"/>
                  <a:gd name="T26" fmla="*/ 2147483647 w 1"/>
                  <a:gd name="T27" fmla="*/ 2147483647 h 1"/>
                  <a:gd name="T28" fmla="*/ 2147483647 w 1"/>
                  <a:gd name="T29" fmla="*/ 0 h 1"/>
                  <a:gd name="T30" fmla="*/ 2147483647 w 1"/>
                  <a:gd name="T31" fmla="*/ 0 h 1"/>
                  <a:gd name="T32" fmla="*/ 2147483647 w 1"/>
                  <a:gd name="T33" fmla="*/ 0 h 1"/>
                  <a:gd name="T34" fmla="*/ 2147483647 w 1"/>
                  <a:gd name="T35" fmla="*/ 0 h 1"/>
                  <a:gd name="T36" fmla="*/ 2147483647 w 1"/>
                  <a:gd name="T37" fmla="*/ 0 h 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
                  <a:gd name="T58" fmla="*/ 0 h 1"/>
                  <a:gd name="T59" fmla="*/ 1 w 1"/>
                  <a:gd name="T60" fmla="*/ 1 h 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 h="1">
                    <a:moveTo>
                      <a:pt x="1" y="0"/>
                    </a:moveTo>
                    <a:lnTo>
                      <a:pt x="1" y="0"/>
                    </a:lnTo>
                    <a:lnTo>
                      <a:pt x="0" y="0"/>
                    </a:lnTo>
                    <a:lnTo>
                      <a:pt x="0" y="1"/>
                    </a:lnTo>
                    <a:lnTo>
                      <a:pt x="1" y="1"/>
                    </a:lnTo>
                    <a:lnTo>
                      <a:pt x="1" y="0"/>
                    </a:lnTo>
                    <a:close/>
                  </a:path>
                </a:pathLst>
              </a:custGeom>
              <a:solidFill>
                <a:srgbClr val="FFCE85"/>
              </a:solidFill>
              <a:ln w="12700" cmpd="sng">
                <a:solidFill>
                  <a:schemeClr val="tx1"/>
                </a:solidFill>
                <a:prstDash val="solid"/>
                <a:round/>
                <a:headEnd/>
                <a:tailEnd/>
              </a:ln>
            </p:spPr>
            <p:txBody>
              <a:bodyPr/>
              <a:lstStyle/>
              <a:p>
                <a:endParaRPr lang="en-US"/>
              </a:p>
            </p:txBody>
          </p:sp>
          <p:sp>
            <p:nvSpPr>
              <p:cNvPr id="33873" name="Freeform 36"/>
              <p:cNvSpPr>
                <a:spLocks/>
              </p:cNvSpPr>
              <p:nvPr/>
            </p:nvSpPr>
            <p:spPr bwMode="auto">
              <a:xfrm>
                <a:off x="870" y="3682"/>
                <a:ext cx="14" cy="14"/>
              </a:xfrm>
              <a:custGeom>
                <a:avLst/>
                <a:gdLst>
                  <a:gd name="T0" fmla="*/ 2147483647 w 3"/>
                  <a:gd name="T1" fmla="*/ 2147483647 h 3"/>
                  <a:gd name="T2" fmla="*/ 2147483647 w 3"/>
                  <a:gd name="T3" fmla="*/ 2147483647 h 3"/>
                  <a:gd name="T4" fmla="*/ 2147483647 w 3"/>
                  <a:gd name="T5" fmla="*/ 2147483647 h 3"/>
                  <a:gd name="T6" fmla="*/ 2147483647 w 3"/>
                  <a:gd name="T7" fmla="*/ 2147483647 h 3"/>
                  <a:gd name="T8" fmla="*/ 2147483647 w 3"/>
                  <a:gd name="T9" fmla="*/ 2147483647 h 3"/>
                  <a:gd name="T10" fmla="*/ 2147483647 w 3"/>
                  <a:gd name="T11" fmla="*/ 2147483647 h 3"/>
                  <a:gd name="T12" fmla="*/ 0 w 3"/>
                  <a:gd name="T13" fmla="*/ 2147483647 h 3"/>
                  <a:gd name="T14" fmla="*/ 2147483647 w 3"/>
                  <a:gd name="T15" fmla="*/ 2147483647 h 3"/>
                  <a:gd name="T16" fmla="*/ 2147483647 w 3"/>
                  <a:gd name="T17" fmla="*/ 2147483647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3"/>
                  <a:gd name="T29" fmla="*/ 3 w 3"/>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3">
                    <a:moveTo>
                      <a:pt x="2" y="1"/>
                    </a:moveTo>
                    <a:cubicBezTo>
                      <a:pt x="2" y="0"/>
                      <a:pt x="3" y="0"/>
                      <a:pt x="3" y="1"/>
                    </a:cubicBezTo>
                    <a:cubicBezTo>
                      <a:pt x="3" y="1"/>
                      <a:pt x="3" y="1"/>
                      <a:pt x="2" y="1"/>
                    </a:cubicBezTo>
                    <a:cubicBezTo>
                      <a:pt x="2" y="2"/>
                      <a:pt x="3" y="2"/>
                      <a:pt x="3" y="2"/>
                    </a:cubicBezTo>
                    <a:cubicBezTo>
                      <a:pt x="3" y="2"/>
                      <a:pt x="2" y="2"/>
                      <a:pt x="2" y="2"/>
                    </a:cubicBezTo>
                    <a:cubicBezTo>
                      <a:pt x="2" y="2"/>
                      <a:pt x="2" y="2"/>
                      <a:pt x="1" y="3"/>
                    </a:cubicBezTo>
                    <a:cubicBezTo>
                      <a:pt x="1" y="3"/>
                      <a:pt x="0" y="3"/>
                      <a:pt x="0" y="3"/>
                    </a:cubicBezTo>
                    <a:cubicBezTo>
                      <a:pt x="0" y="2"/>
                      <a:pt x="1" y="2"/>
                      <a:pt x="1" y="1"/>
                    </a:cubicBezTo>
                    <a:cubicBezTo>
                      <a:pt x="2" y="1"/>
                      <a:pt x="2" y="1"/>
                      <a:pt x="2" y="1"/>
                    </a:cubicBezTo>
                    <a:close/>
                  </a:path>
                </a:pathLst>
              </a:custGeom>
              <a:solidFill>
                <a:srgbClr val="FFCE85"/>
              </a:solidFill>
              <a:ln w="12700" cmpd="sng">
                <a:solidFill>
                  <a:schemeClr val="tx1"/>
                </a:solidFill>
                <a:prstDash val="solid"/>
                <a:round/>
                <a:headEnd/>
                <a:tailEnd/>
              </a:ln>
            </p:spPr>
            <p:txBody>
              <a:bodyPr/>
              <a:lstStyle/>
              <a:p>
                <a:endParaRPr lang="en-US"/>
              </a:p>
            </p:txBody>
          </p:sp>
          <p:sp>
            <p:nvSpPr>
              <p:cNvPr id="33874" name="Freeform 37"/>
              <p:cNvSpPr>
                <a:spLocks/>
              </p:cNvSpPr>
              <p:nvPr/>
            </p:nvSpPr>
            <p:spPr bwMode="auto">
              <a:xfrm>
                <a:off x="875" y="3684"/>
                <a:ext cx="14" cy="9"/>
              </a:xfrm>
              <a:custGeom>
                <a:avLst/>
                <a:gdLst>
                  <a:gd name="T0" fmla="*/ 2147483647 w 3"/>
                  <a:gd name="T1" fmla="*/ 0 h 2"/>
                  <a:gd name="T2" fmla="*/ 2147483647 w 3"/>
                  <a:gd name="T3" fmla="*/ 0 h 2"/>
                  <a:gd name="T4" fmla="*/ 2147483647 w 3"/>
                  <a:gd name="T5" fmla="*/ 0 h 2"/>
                  <a:gd name="T6" fmla="*/ 2147483647 w 3"/>
                  <a:gd name="T7" fmla="*/ 0 h 2"/>
                  <a:gd name="T8" fmla="*/ 2147483647 w 3"/>
                  <a:gd name="T9" fmla="*/ 0 h 2"/>
                  <a:gd name="T10" fmla="*/ 2147483647 w 3"/>
                  <a:gd name="T11" fmla="*/ 0 h 2"/>
                  <a:gd name="T12" fmla="*/ 2147483647 w 3"/>
                  <a:gd name="T13" fmla="*/ 0 h 2"/>
                  <a:gd name="T14" fmla="*/ 2147483647 w 3"/>
                  <a:gd name="T15" fmla="*/ 0 h 2"/>
                  <a:gd name="T16" fmla="*/ 2147483647 w 3"/>
                  <a:gd name="T17" fmla="*/ 0 h 2"/>
                  <a:gd name="T18" fmla="*/ 2147483647 w 3"/>
                  <a:gd name="T19" fmla="*/ 0 h 2"/>
                  <a:gd name="T20" fmla="*/ 2147483647 w 3"/>
                  <a:gd name="T21" fmla="*/ 0 h 2"/>
                  <a:gd name="T22" fmla="*/ 2147483647 w 3"/>
                  <a:gd name="T23" fmla="*/ 0 h 2"/>
                  <a:gd name="T24" fmla="*/ 2147483647 w 3"/>
                  <a:gd name="T25" fmla="*/ 2147483647 h 2"/>
                  <a:gd name="T26" fmla="*/ 2147483647 w 3"/>
                  <a:gd name="T27" fmla="*/ 2147483647 h 2"/>
                  <a:gd name="T28" fmla="*/ 2147483647 w 3"/>
                  <a:gd name="T29" fmla="*/ 2147483647 h 2"/>
                  <a:gd name="T30" fmla="*/ 2147483647 w 3"/>
                  <a:gd name="T31" fmla="*/ 2147483647 h 2"/>
                  <a:gd name="T32" fmla="*/ 2147483647 w 3"/>
                  <a:gd name="T33" fmla="*/ 2147483647 h 2"/>
                  <a:gd name="T34" fmla="*/ 2147483647 w 3"/>
                  <a:gd name="T35" fmla="*/ 2147483647 h 2"/>
                  <a:gd name="T36" fmla="*/ 2147483647 w 3"/>
                  <a:gd name="T37" fmla="*/ 2147483647 h 2"/>
                  <a:gd name="T38" fmla="*/ 2147483647 w 3"/>
                  <a:gd name="T39" fmla="*/ 2147483647 h 2"/>
                  <a:gd name="T40" fmla="*/ 2147483647 w 3"/>
                  <a:gd name="T41" fmla="*/ 2147483647 h 2"/>
                  <a:gd name="T42" fmla="*/ 2147483647 w 3"/>
                  <a:gd name="T43" fmla="*/ 2147483647 h 2"/>
                  <a:gd name="T44" fmla="*/ 2147483647 w 3"/>
                  <a:gd name="T45" fmla="*/ 2147483647 h 2"/>
                  <a:gd name="T46" fmla="*/ 2147483647 w 3"/>
                  <a:gd name="T47" fmla="*/ 2147483647 h 2"/>
                  <a:gd name="T48" fmla="*/ 0 w 3"/>
                  <a:gd name="T49" fmla="*/ 2147483647 h 2"/>
                  <a:gd name="T50" fmla="*/ 0 w 3"/>
                  <a:gd name="T51" fmla="*/ 2147483647 h 2"/>
                  <a:gd name="T52" fmla="*/ 0 w 3"/>
                  <a:gd name="T53" fmla="*/ 2147483647 h 2"/>
                  <a:gd name="T54" fmla="*/ 2147483647 w 3"/>
                  <a:gd name="T55" fmla="*/ 2147483647 h 2"/>
                  <a:gd name="T56" fmla="*/ 2147483647 w 3"/>
                  <a:gd name="T57" fmla="*/ 2147483647 h 2"/>
                  <a:gd name="T58" fmla="*/ 2147483647 w 3"/>
                  <a:gd name="T59" fmla="*/ 2147483647 h 2"/>
                  <a:gd name="T60" fmla="*/ 2147483647 w 3"/>
                  <a:gd name="T61" fmla="*/ 0 h 2"/>
                  <a:gd name="T62" fmla="*/ 2147483647 w 3"/>
                  <a:gd name="T63" fmla="*/ 0 h 2"/>
                  <a:gd name="T64" fmla="*/ 2147483647 w 3"/>
                  <a:gd name="T65" fmla="*/ 0 h 2"/>
                  <a:gd name="T66" fmla="*/ 2147483647 w 3"/>
                  <a:gd name="T67" fmla="*/ 0 h 2"/>
                  <a:gd name="T68" fmla="*/ 2147483647 w 3"/>
                  <a:gd name="T69" fmla="*/ 0 h 2"/>
                  <a:gd name="T70" fmla="*/ 2147483647 w 3"/>
                  <a:gd name="T71" fmla="*/ 0 h 2"/>
                  <a:gd name="T72" fmla="*/ 2147483647 w 3"/>
                  <a:gd name="T73" fmla="*/ 0 h 2"/>
                  <a:gd name="T74" fmla="*/ 2147483647 w 3"/>
                  <a:gd name="T75" fmla="*/ 0 h 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
                  <a:gd name="T115" fmla="*/ 0 h 2"/>
                  <a:gd name="T116" fmla="*/ 3 w 3"/>
                  <a:gd name="T117" fmla="*/ 2 h 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 h="2">
                    <a:moveTo>
                      <a:pt x="2" y="0"/>
                    </a:moveTo>
                    <a:lnTo>
                      <a:pt x="2" y="0"/>
                    </a:lnTo>
                    <a:lnTo>
                      <a:pt x="3" y="0"/>
                    </a:lnTo>
                    <a:lnTo>
                      <a:pt x="2" y="0"/>
                    </a:lnTo>
                    <a:lnTo>
                      <a:pt x="2" y="1"/>
                    </a:lnTo>
                    <a:lnTo>
                      <a:pt x="3" y="1"/>
                    </a:lnTo>
                    <a:lnTo>
                      <a:pt x="2" y="1"/>
                    </a:lnTo>
                    <a:lnTo>
                      <a:pt x="1" y="2"/>
                    </a:lnTo>
                    <a:lnTo>
                      <a:pt x="0" y="2"/>
                    </a:lnTo>
                    <a:lnTo>
                      <a:pt x="0" y="1"/>
                    </a:lnTo>
                    <a:lnTo>
                      <a:pt x="1" y="1"/>
                    </a:lnTo>
                    <a:lnTo>
                      <a:pt x="1" y="0"/>
                    </a:lnTo>
                    <a:lnTo>
                      <a:pt x="2" y="0"/>
                    </a:lnTo>
                    <a:close/>
                  </a:path>
                </a:pathLst>
              </a:custGeom>
              <a:solidFill>
                <a:srgbClr val="FFCE85"/>
              </a:solidFill>
              <a:ln w="12700" cmpd="sng">
                <a:solidFill>
                  <a:schemeClr val="tx1"/>
                </a:solidFill>
                <a:prstDash val="solid"/>
                <a:round/>
                <a:headEnd/>
                <a:tailEnd/>
              </a:ln>
            </p:spPr>
            <p:txBody>
              <a:bodyPr/>
              <a:lstStyle/>
              <a:p>
                <a:endParaRPr lang="en-US"/>
              </a:p>
            </p:txBody>
          </p:sp>
          <p:sp>
            <p:nvSpPr>
              <p:cNvPr id="33875" name="Freeform 38"/>
              <p:cNvSpPr>
                <a:spLocks/>
              </p:cNvSpPr>
              <p:nvPr/>
            </p:nvSpPr>
            <p:spPr bwMode="auto">
              <a:xfrm>
                <a:off x="833" y="3690"/>
                <a:ext cx="19" cy="10"/>
              </a:xfrm>
              <a:custGeom>
                <a:avLst/>
                <a:gdLst>
                  <a:gd name="T0" fmla="*/ 2147483647 w 4"/>
                  <a:gd name="T1" fmla="*/ 2147483647 h 2"/>
                  <a:gd name="T2" fmla="*/ 2147483647 w 4"/>
                  <a:gd name="T3" fmla="*/ 0 h 2"/>
                  <a:gd name="T4" fmla="*/ 2147483647 w 4"/>
                  <a:gd name="T5" fmla="*/ 0 h 2"/>
                  <a:gd name="T6" fmla="*/ 2147483647 w 4"/>
                  <a:gd name="T7" fmla="*/ 2147483647 h 2"/>
                  <a:gd name="T8" fmla="*/ 2147483647 w 4"/>
                  <a:gd name="T9" fmla="*/ 2147483647 h 2"/>
                  <a:gd name="T10" fmla="*/ 2147483647 w 4"/>
                  <a:gd name="T11" fmla="*/ 2147483647 h 2"/>
                  <a:gd name="T12" fmla="*/ 0 60000 65536"/>
                  <a:gd name="T13" fmla="*/ 0 60000 65536"/>
                  <a:gd name="T14" fmla="*/ 0 60000 65536"/>
                  <a:gd name="T15" fmla="*/ 0 60000 65536"/>
                  <a:gd name="T16" fmla="*/ 0 60000 65536"/>
                  <a:gd name="T17" fmla="*/ 0 60000 65536"/>
                  <a:gd name="T18" fmla="*/ 0 w 4"/>
                  <a:gd name="T19" fmla="*/ 0 h 2"/>
                  <a:gd name="T20" fmla="*/ 4 w 4"/>
                  <a:gd name="T21" fmla="*/ 2 h 2"/>
                </a:gdLst>
                <a:ahLst/>
                <a:cxnLst>
                  <a:cxn ang="T12">
                    <a:pos x="T0" y="T1"/>
                  </a:cxn>
                  <a:cxn ang="T13">
                    <a:pos x="T2" y="T3"/>
                  </a:cxn>
                  <a:cxn ang="T14">
                    <a:pos x="T4" y="T5"/>
                  </a:cxn>
                  <a:cxn ang="T15">
                    <a:pos x="T6" y="T7"/>
                  </a:cxn>
                  <a:cxn ang="T16">
                    <a:pos x="T8" y="T9"/>
                  </a:cxn>
                  <a:cxn ang="T17">
                    <a:pos x="T10" y="T11"/>
                  </a:cxn>
                </a:cxnLst>
                <a:rect l="T18" t="T19" r="T20" b="T21"/>
                <a:pathLst>
                  <a:path w="4" h="2">
                    <a:moveTo>
                      <a:pt x="3" y="1"/>
                    </a:moveTo>
                    <a:cubicBezTo>
                      <a:pt x="3" y="1"/>
                      <a:pt x="3" y="0"/>
                      <a:pt x="3" y="0"/>
                    </a:cubicBezTo>
                    <a:cubicBezTo>
                      <a:pt x="4" y="0"/>
                      <a:pt x="4" y="0"/>
                      <a:pt x="4" y="0"/>
                    </a:cubicBezTo>
                    <a:cubicBezTo>
                      <a:pt x="4" y="1"/>
                      <a:pt x="4" y="1"/>
                      <a:pt x="4" y="1"/>
                    </a:cubicBezTo>
                    <a:cubicBezTo>
                      <a:pt x="3" y="2"/>
                      <a:pt x="2" y="2"/>
                      <a:pt x="1" y="2"/>
                    </a:cubicBezTo>
                    <a:cubicBezTo>
                      <a:pt x="0" y="1"/>
                      <a:pt x="3" y="2"/>
                      <a:pt x="3" y="1"/>
                    </a:cubicBezTo>
                    <a:close/>
                  </a:path>
                </a:pathLst>
              </a:custGeom>
              <a:solidFill>
                <a:srgbClr val="FFCE85"/>
              </a:solidFill>
              <a:ln w="12700" cmpd="sng">
                <a:solidFill>
                  <a:schemeClr val="tx1"/>
                </a:solidFill>
                <a:prstDash val="solid"/>
                <a:round/>
                <a:headEnd/>
                <a:tailEnd/>
              </a:ln>
            </p:spPr>
            <p:txBody>
              <a:bodyPr/>
              <a:lstStyle/>
              <a:p>
                <a:endParaRPr lang="en-US"/>
              </a:p>
            </p:txBody>
          </p:sp>
          <p:sp>
            <p:nvSpPr>
              <p:cNvPr id="33876" name="Freeform 39"/>
              <p:cNvSpPr>
                <a:spLocks/>
              </p:cNvSpPr>
              <p:nvPr/>
            </p:nvSpPr>
            <p:spPr bwMode="auto">
              <a:xfrm>
                <a:off x="838" y="3690"/>
                <a:ext cx="14" cy="10"/>
              </a:xfrm>
              <a:custGeom>
                <a:avLst/>
                <a:gdLst>
                  <a:gd name="T0" fmla="*/ 2147483647 w 3"/>
                  <a:gd name="T1" fmla="*/ 2147483647 h 2"/>
                  <a:gd name="T2" fmla="*/ 2147483647 w 3"/>
                  <a:gd name="T3" fmla="*/ 2147483647 h 2"/>
                  <a:gd name="T4" fmla="*/ 2147483647 w 3"/>
                  <a:gd name="T5" fmla="*/ 0 h 2"/>
                  <a:gd name="T6" fmla="*/ 2147483647 w 3"/>
                  <a:gd name="T7" fmla="*/ 0 h 2"/>
                  <a:gd name="T8" fmla="*/ 2147483647 w 3"/>
                  <a:gd name="T9" fmla="*/ 0 h 2"/>
                  <a:gd name="T10" fmla="*/ 2147483647 w 3"/>
                  <a:gd name="T11" fmla="*/ 0 h 2"/>
                  <a:gd name="T12" fmla="*/ 2147483647 w 3"/>
                  <a:gd name="T13" fmla="*/ 0 h 2"/>
                  <a:gd name="T14" fmla="*/ 2147483647 w 3"/>
                  <a:gd name="T15" fmla="*/ 0 h 2"/>
                  <a:gd name="T16" fmla="*/ 2147483647 w 3"/>
                  <a:gd name="T17" fmla="*/ 0 h 2"/>
                  <a:gd name="T18" fmla="*/ 2147483647 w 3"/>
                  <a:gd name="T19" fmla="*/ 0 h 2"/>
                  <a:gd name="T20" fmla="*/ 2147483647 w 3"/>
                  <a:gd name="T21" fmla="*/ 2147483647 h 2"/>
                  <a:gd name="T22" fmla="*/ 2147483647 w 3"/>
                  <a:gd name="T23" fmla="*/ 2147483647 h 2"/>
                  <a:gd name="T24" fmla="*/ 2147483647 w 3"/>
                  <a:gd name="T25" fmla="*/ 2147483647 h 2"/>
                  <a:gd name="T26" fmla="*/ 2147483647 w 3"/>
                  <a:gd name="T27" fmla="*/ 2147483647 h 2"/>
                  <a:gd name="T28" fmla="*/ 2147483647 w 3"/>
                  <a:gd name="T29" fmla="*/ 2147483647 h 2"/>
                  <a:gd name="T30" fmla="*/ 2147483647 w 3"/>
                  <a:gd name="T31" fmla="*/ 2147483647 h 2"/>
                  <a:gd name="T32" fmla="*/ 0 w 3"/>
                  <a:gd name="T33" fmla="*/ 2147483647 h 2"/>
                  <a:gd name="T34" fmla="*/ 0 w 3"/>
                  <a:gd name="T35" fmla="*/ 2147483647 h 2"/>
                  <a:gd name="T36" fmla="*/ 0 w 3"/>
                  <a:gd name="T37" fmla="*/ 2147483647 h 2"/>
                  <a:gd name="T38" fmla="*/ 0 w 3"/>
                  <a:gd name="T39" fmla="*/ 2147483647 h 2"/>
                  <a:gd name="T40" fmla="*/ 0 w 3"/>
                  <a:gd name="T41" fmla="*/ 2147483647 h 2"/>
                  <a:gd name="T42" fmla="*/ 0 w 3"/>
                  <a:gd name="T43" fmla="*/ 2147483647 h 2"/>
                  <a:gd name="T44" fmla="*/ 2147483647 w 3"/>
                  <a:gd name="T45" fmla="*/ 2147483647 h 2"/>
                  <a:gd name="T46" fmla="*/ 2147483647 w 3"/>
                  <a:gd name="T47" fmla="*/ 2147483647 h 2"/>
                  <a:gd name="T48" fmla="*/ 2147483647 w 3"/>
                  <a:gd name="T49" fmla="*/ 2147483647 h 2"/>
                  <a:gd name="T50" fmla="*/ 2147483647 w 3"/>
                  <a:gd name="T51" fmla="*/ 2147483647 h 2"/>
                  <a:gd name="T52" fmla="*/ 2147483647 w 3"/>
                  <a:gd name="T53" fmla="*/ 2147483647 h 2"/>
                  <a:gd name="T54" fmla="*/ 2147483647 w 3"/>
                  <a:gd name="T55" fmla="*/ 2147483647 h 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
                  <a:gd name="T85" fmla="*/ 0 h 2"/>
                  <a:gd name="T86" fmla="*/ 3 w 3"/>
                  <a:gd name="T87" fmla="*/ 2 h 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 h="2">
                    <a:moveTo>
                      <a:pt x="2" y="1"/>
                    </a:moveTo>
                    <a:lnTo>
                      <a:pt x="2" y="1"/>
                    </a:lnTo>
                    <a:lnTo>
                      <a:pt x="2" y="0"/>
                    </a:lnTo>
                    <a:lnTo>
                      <a:pt x="3" y="0"/>
                    </a:lnTo>
                    <a:lnTo>
                      <a:pt x="3" y="1"/>
                    </a:lnTo>
                    <a:lnTo>
                      <a:pt x="2" y="2"/>
                    </a:lnTo>
                    <a:lnTo>
                      <a:pt x="1" y="2"/>
                    </a:lnTo>
                    <a:lnTo>
                      <a:pt x="0" y="2"/>
                    </a:lnTo>
                    <a:lnTo>
                      <a:pt x="1" y="2"/>
                    </a:lnTo>
                    <a:lnTo>
                      <a:pt x="2" y="1"/>
                    </a:lnTo>
                    <a:close/>
                  </a:path>
                </a:pathLst>
              </a:custGeom>
              <a:solidFill>
                <a:srgbClr val="FFCE85"/>
              </a:solidFill>
              <a:ln w="12700" cmpd="sng">
                <a:solidFill>
                  <a:schemeClr val="tx1"/>
                </a:solidFill>
                <a:prstDash val="solid"/>
                <a:round/>
                <a:headEnd/>
                <a:tailEnd/>
              </a:ln>
            </p:spPr>
            <p:txBody>
              <a:bodyPr/>
              <a:lstStyle/>
              <a:p>
                <a:endParaRPr lang="en-US"/>
              </a:p>
            </p:txBody>
          </p:sp>
          <p:sp>
            <p:nvSpPr>
              <p:cNvPr id="33877" name="Freeform 40"/>
              <p:cNvSpPr>
                <a:spLocks/>
              </p:cNvSpPr>
              <p:nvPr/>
            </p:nvSpPr>
            <p:spPr bwMode="auto">
              <a:xfrm>
                <a:off x="814" y="3691"/>
                <a:ext cx="10" cy="15"/>
              </a:xfrm>
              <a:custGeom>
                <a:avLst/>
                <a:gdLst>
                  <a:gd name="T0" fmla="*/ 2147483647 w 2"/>
                  <a:gd name="T1" fmla="*/ 2147483647 h 3"/>
                  <a:gd name="T2" fmla="*/ 0 w 2"/>
                  <a:gd name="T3" fmla="*/ 0 h 3"/>
                  <a:gd name="T4" fmla="*/ 0 w 2"/>
                  <a:gd name="T5" fmla="*/ 0 h 3"/>
                  <a:gd name="T6" fmla="*/ 2147483647 w 2"/>
                  <a:gd name="T7" fmla="*/ 2147483647 h 3"/>
                  <a:gd name="T8" fmla="*/ 0 w 2"/>
                  <a:gd name="T9" fmla="*/ 2147483647 h 3"/>
                  <a:gd name="T10" fmla="*/ 0 w 2"/>
                  <a:gd name="T11" fmla="*/ 2147483647 h 3"/>
                  <a:gd name="T12" fmla="*/ 0 w 2"/>
                  <a:gd name="T13" fmla="*/ 2147483647 h 3"/>
                  <a:gd name="T14" fmla="*/ 2147483647 w 2"/>
                  <a:gd name="T15" fmla="*/ 2147483647 h 3"/>
                  <a:gd name="T16" fmla="*/ 2147483647 w 2"/>
                  <a:gd name="T17" fmla="*/ 2147483647 h 3"/>
                  <a:gd name="T18" fmla="*/ 2147483647 w 2"/>
                  <a:gd name="T19" fmla="*/ 2147483647 h 3"/>
                  <a:gd name="T20" fmla="*/ 2147483647 w 2"/>
                  <a:gd name="T21" fmla="*/ 2147483647 h 3"/>
                  <a:gd name="T22" fmla="*/ 2147483647 w 2"/>
                  <a:gd name="T23" fmla="*/ 0 h 3"/>
                  <a:gd name="T24" fmla="*/ 2147483647 w 2"/>
                  <a:gd name="T25" fmla="*/ 0 h 3"/>
                  <a:gd name="T26" fmla="*/ 2147483647 w 2"/>
                  <a:gd name="T27" fmla="*/ 2147483647 h 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
                  <a:gd name="T43" fmla="*/ 0 h 3"/>
                  <a:gd name="T44" fmla="*/ 2 w 2"/>
                  <a:gd name="T45" fmla="*/ 3 h 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 h="3">
                    <a:moveTo>
                      <a:pt x="1" y="1"/>
                    </a:moveTo>
                    <a:cubicBezTo>
                      <a:pt x="2" y="0"/>
                      <a:pt x="1" y="0"/>
                      <a:pt x="0" y="0"/>
                    </a:cubicBezTo>
                    <a:cubicBezTo>
                      <a:pt x="0" y="0"/>
                      <a:pt x="0" y="0"/>
                      <a:pt x="0" y="0"/>
                    </a:cubicBezTo>
                    <a:cubicBezTo>
                      <a:pt x="1" y="1"/>
                      <a:pt x="1" y="1"/>
                      <a:pt x="1" y="2"/>
                    </a:cubicBezTo>
                    <a:cubicBezTo>
                      <a:pt x="1" y="2"/>
                      <a:pt x="0" y="2"/>
                      <a:pt x="0" y="2"/>
                    </a:cubicBezTo>
                    <a:cubicBezTo>
                      <a:pt x="0" y="2"/>
                      <a:pt x="0" y="2"/>
                      <a:pt x="0" y="2"/>
                    </a:cubicBezTo>
                    <a:cubicBezTo>
                      <a:pt x="0" y="2"/>
                      <a:pt x="0" y="3"/>
                      <a:pt x="0" y="3"/>
                    </a:cubicBezTo>
                    <a:cubicBezTo>
                      <a:pt x="1" y="3"/>
                      <a:pt x="1" y="3"/>
                      <a:pt x="1" y="3"/>
                    </a:cubicBezTo>
                    <a:cubicBezTo>
                      <a:pt x="1" y="3"/>
                      <a:pt x="1" y="3"/>
                      <a:pt x="1" y="3"/>
                    </a:cubicBezTo>
                    <a:cubicBezTo>
                      <a:pt x="1" y="3"/>
                      <a:pt x="2" y="3"/>
                      <a:pt x="2" y="3"/>
                    </a:cubicBezTo>
                    <a:cubicBezTo>
                      <a:pt x="2" y="2"/>
                      <a:pt x="2" y="2"/>
                      <a:pt x="2" y="1"/>
                    </a:cubicBezTo>
                    <a:cubicBezTo>
                      <a:pt x="2" y="1"/>
                      <a:pt x="2" y="1"/>
                      <a:pt x="2" y="0"/>
                    </a:cubicBezTo>
                    <a:cubicBezTo>
                      <a:pt x="2" y="0"/>
                      <a:pt x="2" y="0"/>
                      <a:pt x="1" y="0"/>
                    </a:cubicBezTo>
                    <a:cubicBezTo>
                      <a:pt x="1" y="0"/>
                      <a:pt x="1" y="1"/>
                      <a:pt x="1" y="1"/>
                    </a:cubicBezTo>
                    <a:close/>
                  </a:path>
                </a:pathLst>
              </a:custGeom>
              <a:solidFill>
                <a:srgbClr val="FFCE85"/>
              </a:solidFill>
              <a:ln w="12700" cmpd="sng">
                <a:solidFill>
                  <a:schemeClr val="tx1"/>
                </a:solidFill>
                <a:prstDash val="solid"/>
                <a:round/>
                <a:headEnd/>
                <a:tailEnd/>
              </a:ln>
            </p:spPr>
            <p:txBody>
              <a:bodyPr/>
              <a:lstStyle/>
              <a:p>
                <a:endParaRPr lang="en-US"/>
              </a:p>
            </p:txBody>
          </p:sp>
          <p:sp>
            <p:nvSpPr>
              <p:cNvPr id="33878" name="Freeform 41"/>
              <p:cNvSpPr>
                <a:spLocks/>
              </p:cNvSpPr>
              <p:nvPr/>
            </p:nvSpPr>
            <p:spPr bwMode="auto">
              <a:xfrm>
                <a:off x="814" y="3691"/>
                <a:ext cx="10" cy="15"/>
              </a:xfrm>
              <a:custGeom>
                <a:avLst/>
                <a:gdLst>
                  <a:gd name="T0" fmla="*/ 2147483647 w 2"/>
                  <a:gd name="T1" fmla="*/ 2147483647 h 3"/>
                  <a:gd name="T2" fmla="*/ 2147483647 w 2"/>
                  <a:gd name="T3" fmla="*/ 0 h 3"/>
                  <a:gd name="T4" fmla="*/ 2147483647 w 2"/>
                  <a:gd name="T5" fmla="*/ 0 h 3"/>
                  <a:gd name="T6" fmla="*/ 2147483647 w 2"/>
                  <a:gd name="T7" fmla="*/ 0 h 3"/>
                  <a:gd name="T8" fmla="*/ 0 w 2"/>
                  <a:gd name="T9" fmla="*/ 0 h 3"/>
                  <a:gd name="T10" fmla="*/ 0 w 2"/>
                  <a:gd name="T11" fmla="*/ 0 h 3"/>
                  <a:gd name="T12" fmla="*/ 0 w 2"/>
                  <a:gd name="T13" fmla="*/ 2147483647 h 3"/>
                  <a:gd name="T14" fmla="*/ 2147483647 w 2"/>
                  <a:gd name="T15" fmla="*/ 2147483647 h 3"/>
                  <a:gd name="T16" fmla="*/ 2147483647 w 2"/>
                  <a:gd name="T17" fmla="*/ 2147483647 h 3"/>
                  <a:gd name="T18" fmla="*/ 2147483647 w 2"/>
                  <a:gd name="T19" fmla="*/ 2147483647 h 3"/>
                  <a:gd name="T20" fmla="*/ 0 w 2"/>
                  <a:gd name="T21" fmla="*/ 2147483647 h 3"/>
                  <a:gd name="T22" fmla="*/ 0 w 2"/>
                  <a:gd name="T23" fmla="*/ 2147483647 h 3"/>
                  <a:gd name="T24" fmla="*/ 0 w 2"/>
                  <a:gd name="T25" fmla="*/ 2147483647 h 3"/>
                  <a:gd name="T26" fmla="*/ 0 w 2"/>
                  <a:gd name="T27" fmla="*/ 2147483647 h 3"/>
                  <a:gd name="T28" fmla="*/ 0 w 2"/>
                  <a:gd name="T29" fmla="*/ 2147483647 h 3"/>
                  <a:gd name="T30" fmla="*/ 0 w 2"/>
                  <a:gd name="T31" fmla="*/ 2147483647 h 3"/>
                  <a:gd name="T32" fmla="*/ 0 w 2"/>
                  <a:gd name="T33" fmla="*/ 2147483647 h 3"/>
                  <a:gd name="T34" fmla="*/ 2147483647 w 2"/>
                  <a:gd name="T35" fmla="*/ 2147483647 h 3"/>
                  <a:gd name="T36" fmla="*/ 2147483647 w 2"/>
                  <a:gd name="T37" fmla="*/ 2147483647 h 3"/>
                  <a:gd name="T38" fmla="*/ 2147483647 w 2"/>
                  <a:gd name="T39" fmla="*/ 2147483647 h 3"/>
                  <a:gd name="T40" fmla="*/ 2147483647 w 2"/>
                  <a:gd name="T41" fmla="*/ 2147483647 h 3"/>
                  <a:gd name="T42" fmla="*/ 2147483647 w 2"/>
                  <a:gd name="T43" fmla="*/ 2147483647 h 3"/>
                  <a:gd name="T44" fmla="*/ 2147483647 w 2"/>
                  <a:gd name="T45" fmla="*/ 2147483647 h 3"/>
                  <a:gd name="T46" fmla="*/ 2147483647 w 2"/>
                  <a:gd name="T47" fmla="*/ 2147483647 h 3"/>
                  <a:gd name="T48" fmla="*/ 2147483647 w 2"/>
                  <a:gd name="T49" fmla="*/ 2147483647 h 3"/>
                  <a:gd name="T50" fmla="*/ 2147483647 w 2"/>
                  <a:gd name="T51" fmla="*/ 2147483647 h 3"/>
                  <a:gd name="T52" fmla="*/ 2147483647 w 2"/>
                  <a:gd name="T53" fmla="*/ 2147483647 h 3"/>
                  <a:gd name="T54" fmla="*/ 2147483647 w 2"/>
                  <a:gd name="T55" fmla="*/ 0 h 3"/>
                  <a:gd name="T56" fmla="*/ 2147483647 w 2"/>
                  <a:gd name="T57" fmla="*/ 0 h 3"/>
                  <a:gd name="T58" fmla="*/ 2147483647 w 2"/>
                  <a:gd name="T59" fmla="*/ 0 h 3"/>
                  <a:gd name="T60" fmla="*/ 2147483647 w 2"/>
                  <a:gd name="T61" fmla="*/ 0 h 3"/>
                  <a:gd name="T62" fmla="*/ 2147483647 w 2"/>
                  <a:gd name="T63" fmla="*/ 0 h 3"/>
                  <a:gd name="T64" fmla="*/ 2147483647 w 2"/>
                  <a:gd name="T65" fmla="*/ 2147483647 h 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
                  <a:gd name="T100" fmla="*/ 0 h 3"/>
                  <a:gd name="T101" fmla="*/ 2 w 2"/>
                  <a:gd name="T102" fmla="*/ 3 h 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 h="3">
                    <a:moveTo>
                      <a:pt x="1" y="1"/>
                    </a:moveTo>
                    <a:lnTo>
                      <a:pt x="1" y="1"/>
                    </a:lnTo>
                    <a:lnTo>
                      <a:pt x="1" y="0"/>
                    </a:lnTo>
                    <a:lnTo>
                      <a:pt x="0" y="0"/>
                    </a:lnTo>
                    <a:lnTo>
                      <a:pt x="0" y="1"/>
                    </a:lnTo>
                    <a:lnTo>
                      <a:pt x="1" y="1"/>
                    </a:lnTo>
                    <a:lnTo>
                      <a:pt x="1" y="2"/>
                    </a:lnTo>
                    <a:lnTo>
                      <a:pt x="0" y="2"/>
                    </a:lnTo>
                    <a:lnTo>
                      <a:pt x="0" y="3"/>
                    </a:lnTo>
                    <a:lnTo>
                      <a:pt x="1" y="3"/>
                    </a:lnTo>
                    <a:lnTo>
                      <a:pt x="2" y="3"/>
                    </a:lnTo>
                    <a:lnTo>
                      <a:pt x="2" y="2"/>
                    </a:lnTo>
                    <a:lnTo>
                      <a:pt x="2" y="1"/>
                    </a:lnTo>
                    <a:lnTo>
                      <a:pt x="2" y="0"/>
                    </a:lnTo>
                    <a:lnTo>
                      <a:pt x="1" y="0"/>
                    </a:lnTo>
                    <a:lnTo>
                      <a:pt x="1" y="1"/>
                    </a:lnTo>
                    <a:close/>
                  </a:path>
                </a:pathLst>
              </a:custGeom>
              <a:solidFill>
                <a:srgbClr val="FFCE85"/>
              </a:solidFill>
              <a:ln w="12700" cmpd="sng">
                <a:solidFill>
                  <a:schemeClr val="tx1"/>
                </a:solidFill>
                <a:prstDash val="solid"/>
                <a:round/>
                <a:headEnd/>
                <a:tailEnd/>
              </a:ln>
            </p:spPr>
            <p:txBody>
              <a:bodyPr/>
              <a:lstStyle/>
              <a:p>
                <a:endParaRPr lang="en-US"/>
              </a:p>
            </p:txBody>
          </p:sp>
          <p:sp>
            <p:nvSpPr>
              <p:cNvPr id="33879" name="Freeform 42"/>
              <p:cNvSpPr>
                <a:spLocks/>
              </p:cNvSpPr>
              <p:nvPr/>
            </p:nvSpPr>
            <p:spPr bwMode="auto">
              <a:xfrm>
                <a:off x="795" y="3693"/>
                <a:ext cx="15" cy="15"/>
              </a:xfrm>
              <a:custGeom>
                <a:avLst/>
                <a:gdLst>
                  <a:gd name="T0" fmla="*/ 2147483647 w 3"/>
                  <a:gd name="T1" fmla="*/ 2147483647 h 3"/>
                  <a:gd name="T2" fmla="*/ 2147483647 w 3"/>
                  <a:gd name="T3" fmla="*/ 2147483647 h 3"/>
                  <a:gd name="T4" fmla="*/ 2147483647 w 3"/>
                  <a:gd name="T5" fmla="*/ 2147483647 h 3"/>
                  <a:gd name="T6" fmla="*/ 2147483647 w 3"/>
                  <a:gd name="T7" fmla="*/ 2147483647 h 3"/>
                  <a:gd name="T8" fmla="*/ 2147483647 w 3"/>
                  <a:gd name="T9" fmla="*/ 2147483647 h 3"/>
                  <a:gd name="T10" fmla="*/ 2147483647 w 3"/>
                  <a:gd name="T11" fmla="*/ 2147483647 h 3"/>
                  <a:gd name="T12" fmla="*/ 2147483647 w 3"/>
                  <a:gd name="T13" fmla="*/ 2147483647 h 3"/>
                  <a:gd name="T14" fmla="*/ 2147483647 w 3"/>
                  <a:gd name="T15" fmla="*/ 2147483647 h 3"/>
                  <a:gd name="T16" fmla="*/ 2147483647 w 3"/>
                  <a:gd name="T17" fmla="*/ 2147483647 h 3"/>
                  <a:gd name="T18" fmla="*/ 2147483647 w 3"/>
                  <a:gd name="T19" fmla="*/ 2147483647 h 3"/>
                  <a:gd name="T20" fmla="*/ 2147483647 w 3"/>
                  <a:gd name="T21" fmla="*/ 2147483647 h 3"/>
                  <a:gd name="T22" fmla="*/ 2147483647 w 3"/>
                  <a:gd name="T23" fmla="*/ 2147483647 h 3"/>
                  <a:gd name="T24" fmla="*/ 2147483647 w 3"/>
                  <a:gd name="T25" fmla="*/ 0 h 3"/>
                  <a:gd name="T26" fmla="*/ 0 w 3"/>
                  <a:gd name="T27" fmla="*/ 0 h 3"/>
                  <a:gd name="T28" fmla="*/ 0 w 3"/>
                  <a:gd name="T29" fmla="*/ 0 h 3"/>
                  <a:gd name="T30" fmla="*/ 0 w 3"/>
                  <a:gd name="T31" fmla="*/ 0 h 3"/>
                  <a:gd name="T32" fmla="*/ 0 w 3"/>
                  <a:gd name="T33" fmla="*/ 0 h 3"/>
                  <a:gd name="T34" fmla="*/ 0 w 3"/>
                  <a:gd name="T35" fmla="*/ 0 h 3"/>
                  <a:gd name="T36" fmla="*/ 0 w 3"/>
                  <a:gd name="T37" fmla="*/ 0 h 3"/>
                  <a:gd name="T38" fmla="*/ 0 w 3"/>
                  <a:gd name="T39" fmla="*/ 0 h 3"/>
                  <a:gd name="T40" fmla="*/ 0 w 3"/>
                  <a:gd name="T41" fmla="*/ 2147483647 h 3"/>
                  <a:gd name="T42" fmla="*/ 0 w 3"/>
                  <a:gd name="T43" fmla="*/ 2147483647 h 3"/>
                  <a:gd name="T44" fmla="*/ 0 w 3"/>
                  <a:gd name="T45" fmla="*/ 2147483647 h 3"/>
                  <a:gd name="T46" fmla="*/ 0 w 3"/>
                  <a:gd name="T47" fmla="*/ 2147483647 h 3"/>
                  <a:gd name="T48" fmla="*/ 2147483647 w 3"/>
                  <a:gd name="T49" fmla="*/ 2147483647 h 3"/>
                  <a:gd name="T50" fmla="*/ 2147483647 w 3"/>
                  <a:gd name="T51" fmla="*/ 2147483647 h 3"/>
                  <a:gd name="T52" fmla="*/ 2147483647 w 3"/>
                  <a:gd name="T53" fmla="*/ 2147483647 h 3"/>
                  <a:gd name="T54" fmla="*/ 2147483647 w 3"/>
                  <a:gd name="T55" fmla="*/ 2147483647 h 3"/>
                  <a:gd name="T56" fmla="*/ 2147483647 w 3"/>
                  <a:gd name="T57" fmla="*/ 2147483647 h 3"/>
                  <a:gd name="T58" fmla="*/ 2147483647 w 3"/>
                  <a:gd name="T59" fmla="*/ 2147483647 h 3"/>
                  <a:gd name="T60" fmla="*/ 2147483647 w 3"/>
                  <a:gd name="T61" fmla="*/ 2147483647 h 3"/>
                  <a:gd name="T62" fmla="*/ 2147483647 w 3"/>
                  <a:gd name="T63" fmla="*/ 2147483647 h 3"/>
                  <a:gd name="T64" fmla="*/ 2147483647 w 3"/>
                  <a:gd name="T65" fmla="*/ 2147483647 h 3"/>
                  <a:gd name="T66" fmla="*/ 2147483647 w 3"/>
                  <a:gd name="T67" fmla="*/ 2147483647 h 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
                  <a:gd name="T103" fmla="*/ 0 h 3"/>
                  <a:gd name="T104" fmla="*/ 3 w 3"/>
                  <a:gd name="T105" fmla="*/ 3 h 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 h="3">
                    <a:moveTo>
                      <a:pt x="3" y="3"/>
                    </a:moveTo>
                    <a:lnTo>
                      <a:pt x="3" y="3"/>
                    </a:lnTo>
                    <a:lnTo>
                      <a:pt x="2" y="2"/>
                    </a:lnTo>
                    <a:lnTo>
                      <a:pt x="1" y="1"/>
                    </a:lnTo>
                    <a:lnTo>
                      <a:pt x="1" y="0"/>
                    </a:lnTo>
                    <a:lnTo>
                      <a:pt x="0" y="0"/>
                    </a:lnTo>
                    <a:lnTo>
                      <a:pt x="0" y="1"/>
                    </a:lnTo>
                    <a:lnTo>
                      <a:pt x="1" y="1"/>
                    </a:lnTo>
                    <a:lnTo>
                      <a:pt x="1" y="2"/>
                    </a:lnTo>
                    <a:lnTo>
                      <a:pt x="2" y="3"/>
                    </a:lnTo>
                    <a:lnTo>
                      <a:pt x="3" y="3"/>
                    </a:lnTo>
                    <a:close/>
                  </a:path>
                </a:pathLst>
              </a:custGeom>
              <a:solidFill>
                <a:srgbClr val="FFCE85"/>
              </a:solidFill>
              <a:ln w="12700" cmpd="sng">
                <a:solidFill>
                  <a:schemeClr val="tx1"/>
                </a:solidFill>
                <a:prstDash val="solid"/>
                <a:round/>
                <a:headEnd/>
                <a:tailEnd/>
              </a:ln>
            </p:spPr>
            <p:txBody>
              <a:bodyPr/>
              <a:lstStyle/>
              <a:p>
                <a:endParaRPr lang="en-US"/>
              </a:p>
            </p:txBody>
          </p:sp>
          <p:sp>
            <p:nvSpPr>
              <p:cNvPr id="33880" name="Freeform 43"/>
              <p:cNvSpPr>
                <a:spLocks/>
              </p:cNvSpPr>
              <p:nvPr/>
            </p:nvSpPr>
            <p:spPr bwMode="auto">
              <a:xfrm>
                <a:off x="768" y="3683"/>
                <a:ext cx="19" cy="10"/>
              </a:xfrm>
              <a:custGeom>
                <a:avLst/>
                <a:gdLst>
                  <a:gd name="T0" fmla="*/ 0 w 4"/>
                  <a:gd name="T1" fmla="*/ 2147483647 h 2"/>
                  <a:gd name="T2" fmla="*/ 0 w 4"/>
                  <a:gd name="T3" fmla="*/ 2147483647 h 2"/>
                  <a:gd name="T4" fmla="*/ 2147483647 w 4"/>
                  <a:gd name="T5" fmla="*/ 0 h 2"/>
                  <a:gd name="T6" fmla="*/ 2147483647 w 4"/>
                  <a:gd name="T7" fmla="*/ 0 h 2"/>
                  <a:gd name="T8" fmla="*/ 2147483647 w 4"/>
                  <a:gd name="T9" fmla="*/ 0 h 2"/>
                  <a:gd name="T10" fmla="*/ 2147483647 w 4"/>
                  <a:gd name="T11" fmla="*/ 0 h 2"/>
                  <a:gd name="T12" fmla="*/ 2147483647 w 4"/>
                  <a:gd name="T13" fmla="*/ 0 h 2"/>
                  <a:gd name="T14" fmla="*/ 2147483647 w 4"/>
                  <a:gd name="T15" fmla="*/ 0 h 2"/>
                  <a:gd name="T16" fmla="*/ 2147483647 w 4"/>
                  <a:gd name="T17" fmla="*/ 2147483647 h 2"/>
                  <a:gd name="T18" fmla="*/ 2147483647 w 4"/>
                  <a:gd name="T19" fmla="*/ 2147483647 h 2"/>
                  <a:gd name="T20" fmla="*/ 2147483647 w 4"/>
                  <a:gd name="T21" fmla="*/ 2147483647 h 2"/>
                  <a:gd name="T22" fmla="*/ 2147483647 w 4"/>
                  <a:gd name="T23" fmla="*/ 2147483647 h 2"/>
                  <a:gd name="T24" fmla="*/ 2147483647 w 4"/>
                  <a:gd name="T25" fmla="*/ 2147483647 h 2"/>
                  <a:gd name="T26" fmla="*/ 2147483647 w 4"/>
                  <a:gd name="T27" fmla="*/ 2147483647 h 2"/>
                  <a:gd name="T28" fmla="*/ 2147483647 w 4"/>
                  <a:gd name="T29" fmla="*/ 2147483647 h 2"/>
                  <a:gd name="T30" fmla="*/ 2147483647 w 4"/>
                  <a:gd name="T31" fmla="*/ 2147483647 h 2"/>
                  <a:gd name="T32" fmla="*/ 2147483647 w 4"/>
                  <a:gd name="T33" fmla="*/ 2147483647 h 2"/>
                  <a:gd name="T34" fmla="*/ 2147483647 w 4"/>
                  <a:gd name="T35" fmla="*/ 2147483647 h 2"/>
                  <a:gd name="T36" fmla="*/ 2147483647 w 4"/>
                  <a:gd name="T37" fmla="*/ 2147483647 h 2"/>
                  <a:gd name="T38" fmla="*/ 2147483647 w 4"/>
                  <a:gd name="T39" fmla="*/ 2147483647 h 2"/>
                  <a:gd name="T40" fmla="*/ 2147483647 w 4"/>
                  <a:gd name="T41" fmla="*/ 2147483647 h 2"/>
                  <a:gd name="T42" fmla="*/ 2147483647 w 4"/>
                  <a:gd name="T43" fmla="*/ 2147483647 h 2"/>
                  <a:gd name="T44" fmla="*/ 2147483647 w 4"/>
                  <a:gd name="T45" fmla="*/ 2147483647 h 2"/>
                  <a:gd name="T46" fmla="*/ 2147483647 w 4"/>
                  <a:gd name="T47" fmla="*/ 2147483647 h 2"/>
                  <a:gd name="T48" fmla="*/ 2147483647 w 4"/>
                  <a:gd name="T49" fmla="*/ 2147483647 h 2"/>
                  <a:gd name="T50" fmla="*/ 2147483647 w 4"/>
                  <a:gd name="T51" fmla="*/ 2147483647 h 2"/>
                  <a:gd name="T52" fmla="*/ 2147483647 w 4"/>
                  <a:gd name="T53" fmla="*/ 2147483647 h 2"/>
                  <a:gd name="T54" fmla="*/ 2147483647 w 4"/>
                  <a:gd name="T55" fmla="*/ 2147483647 h 2"/>
                  <a:gd name="T56" fmla="*/ 2147483647 w 4"/>
                  <a:gd name="T57" fmla="*/ 2147483647 h 2"/>
                  <a:gd name="T58" fmla="*/ 2147483647 w 4"/>
                  <a:gd name="T59" fmla="*/ 2147483647 h 2"/>
                  <a:gd name="T60" fmla="*/ 2147483647 w 4"/>
                  <a:gd name="T61" fmla="*/ 2147483647 h 2"/>
                  <a:gd name="T62" fmla="*/ 2147483647 w 4"/>
                  <a:gd name="T63" fmla="*/ 2147483647 h 2"/>
                  <a:gd name="T64" fmla="*/ 2147483647 w 4"/>
                  <a:gd name="T65" fmla="*/ 2147483647 h 2"/>
                  <a:gd name="T66" fmla="*/ 2147483647 w 4"/>
                  <a:gd name="T67" fmla="*/ 2147483647 h 2"/>
                  <a:gd name="T68" fmla="*/ 2147483647 w 4"/>
                  <a:gd name="T69" fmla="*/ 2147483647 h 2"/>
                  <a:gd name="T70" fmla="*/ 2147483647 w 4"/>
                  <a:gd name="T71" fmla="*/ 2147483647 h 2"/>
                  <a:gd name="T72" fmla="*/ 2147483647 w 4"/>
                  <a:gd name="T73" fmla="*/ 2147483647 h 2"/>
                  <a:gd name="T74" fmla="*/ 2147483647 w 4"/>
                  <a:gd name="T75" fmla="*/ 2147483647 h 2"/>
                  <a:gd name="T76" fmla="*/ 2147483647 w 4"/>
                  <a:gd name="T77" fmla="*/ 2147483647 h 2"/>
                  <a:gd name="T78" fmla="*/ 2147483647 w 4"/>
                  <a:gd name="T79" fmla="*/ 2147483647 h 2"/>
                  <a:gd name="T80" fmla="*/ 2147483647 w 4"/>
                  <a:gd name="T81" fmla="*/ 2147483647 h 2"/>
                  <a:gd name="T82" fmla="*/ 2147483647 w 4"/>
                  <a:gd name="T83" fmla="*/ 2147483647 h 2"/>
                  <a:gd name="T84" fmla="*/ 2147483647 w 4"/>
                  <a:gd name="T85" fmla="*/ 2147483647 h 2"/>
                  <a:gd name="T86" fmla="*/ 2147483647 w 4"/>
                  <a:gd name="T87" fmla="*/ 2147483647 h 2"/>
                  <a:gd name="T88" fmla="*/ 2147483647 w 4"/>
                  <a:gd name="T89" fmla="*/ 2147483647 h 2"/>
                  <a:gd name="T90" fmla="*/ 2147483647 w 4"/>
                  <a:gd name="T91" fmla="*/ 2147483647 h 2"/>
                  <a:gd name="T92" fmla="*/ 2147483647 w 4"/>
                  <a:gd name="T93" fmla="*/ 2147483647 h 2"/>
                  <a:gd name="T94" fmla="*/ 0 w 4"/>
                  <a:gd name="T95" fmla="*/ 2147483647 h 2"/>
                  <a:gd name="T96" fmla="*/ 0 w 4"/>
                  <a:gd name="T97" fmla="*/ 2147483647 h 2"/>
                  <a:gd name="T98" fmla="*/ 0 w 4"/>
                  <a:gd name="T99" fmla="*/ 2147483647 h 2"/>
                  <a:gd name="T100" fmla="*/ 0 w 4"/>
                  <a:gd name="T101" fmla="*/ 2147483647 h 2"/>
                  <a:gd name="T102" fmla="*/ 0 w 4"/>
                  <a:gd name="T103" fmla="*/ 2147483647 h 2"/>
                  <a:gd name="T104" fmla="*/ 0 w 4"/>
                  <a:gd name="T105" fmla="*/ 2147483647 h 2"/>
                  <a:gd name="T106" fmla="*/ 0 w 4"/>
                  <a:gd name="T107" fmla="*/ 2147483647 h 2"/>
                  <a:gd name="T108" fmla="*/ 0 w 4"/>
                  <a:gd name="T109" fmla="*/ 2147483647 h 2"/>
                  <a:gd name="T110" fmla="*/ 0 w 4"/>
                  <a:gd name="T111" fmla="*/ 2147483647 h 2"/>
                  <a:gd name="T112" fmla="*/ 0 w 4"/>
                  <a:gd name="T113" fmla="*/ 2147483647 h 2"/>
                  <a:gd name="T114" fmla="*/ 0 w 4"/>
                  <a:gd name="T115" fmla="*/ 2147483647 h 2"/>
                  <a:gd name="T116" fmla="*/ 0 w 4"/>
                  <a:gd name="T117" fmla="*/ 2147483647 h 2"/>
                  <a:gd name="T118" fmla="*/ 0 w 4"/>
                  <a:gd name="T119" fmla="*/ 2147483647 h 2"/>
                  <a:gd name="T120" fmla="*/ 0 w 4"/>
                  <a:gd name="T121" fmla="*/ 2147483647 h 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
                  <a:gd name="T184" fmla="*/ 0 h 2"/>
                  <a:gd name="T185" fmla="*/ 4 w 4"/>
                  <a:gd name="T186" fmla="*/ 2 h 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 h="2">
                    <a:moveTo>
                      <a:pt x="0" y="1"/>
                    </a:moveTo>
                    <a:lnTo>
                      <a:pt x="0" y="1"/>
                    </a:lnTo>
                    <a:lnTo>
                      <a:pt x="1" y="0"/>
                    </a:lnTo>
                    <a:lnTo>
                      <a:pt x="2" y="0"/>
                    </a:lnTo>
                    <a:lnTo>
                      <a:pt x="3" y="0"/>
                    </a:lnTo>
                    <a:lnTo>
                      <a:pt x="3" y="1"/>
                    </a:lnTo>
                    <a:lnTo>
                      <a:pt x="4" y="1"/>
                    </a:lnTo>
                    <a:lnTo>
                      <a:pt x="4" y="2"/>
                    </a:lnTo>
                    <a:lnTo>
                      <a:pt x="3" y="1"/>
                    </a:lnTo>
                    <a:lnTo>
                      <a:pt x="3" y="2"/>
                    </a:lnTo>
                    <a:lnTo>
                      <a:pt x="2" y="2"/>
                    </a:lnTo>
                    <a:lnTo>
                      <a:pt x="1" y="2"/>
                    </a:lnTo>
                    <a:lnTo>
                      <a:pt x="1" y="1"/>
                    </a:lnTo>
                    <a:lnTo>
                      <a:pt x="0" y="1"/>
                    </a:lnTo>
                    <a:close/>
                  </a:path>
                </a:pathLst>
              </a:custGeom>
              <a:solidFill>
                <a:srgbClr val="FFCE85"/>
              </a:solidFill>
              <a:ln w="12700" cmpd="sng">
                <a:solidFill>
                  <a:schemeClr val="tx1"/>
                </a:solidFill>
                <a:prstDash val="solid"/>
                <a:round/>
                <a:headEnd/>
                <a:tailEnd/>
              </a:ln>
            </p:spPr>
            <p:txBody>
              <a:bodyPr/>
              <a:lstStyle/>
              <a:p>
                <a:endParaRPr lang="en-US"/>
              </a:p>
            </p:txBody>
          </p:sp>
        </p:grpSp>
        <p:sp>
          <p:nvSpPr>
            <p:cNvPr id="33855" name="Freeform 46"/>
            <p:cNvSpPr>
              <a:spLocks/>
            </p:cNvSpPr>
            <p:nvPr/>
          </p:nvSpPr>
          <p:spPr bwMode="auto">
            <a:xfrm>
              <a:off x="1529" y="1282"/>
              <a:ext cx="554" cy="439"/>
            </a:xfrm>
            <a:custGeom>
              <a:avLst/>
              <a:gdLst>
                <a:gd name="T0" fmla="*/ 0 w 108"/>
                <a:gd name="T1" fmla="*/ 2147483647 h 90"/>
                <a:gd name="T2" fmla="*/ 0 w 108"/>
                <a:gd name="T3" fmla="*/ 2147483647 h 90"/>
                <a:gd name="T4" fmla="*/ 2147483647 w 108"/>
                <a:gd name="T5" fmla="*/ 2147483647 h 90"/>
                <a:gd name="T6" fmla="*/ 2147483647 w 108"/>
                <a:gd name="T7" fmla="*/ 2147483647 h 90"/>
                <a:gd name="T8" fmla="*/ 2147483647 w 108"/>
                <a:gd name="T9" fmla="*/ 2147483647 h 90"/>
                <a:gd name="T10" fmla="*/ 2147483647 w 108"/>
                <a:gd name="T11" fmla="*/ 2147483647 h 90"/>
                <a:gd name="T12" fmla="*/ 2147483647 w 108"/>
                <a:gd name="T13" fmla="*/ 2147483647 h 90"/>
                <a:gd name="T14" fmla="*/ 2147483647 w 108"/>
                <a:gd name="T15" fmla="*/ 2147483647 h 90"/>
                <a:gd name="T16" fmla="*/ 2147483647 w 108"/>
                <a:gd name="T17" fmla="*/ 2147483647 h 90"/>
                <a:gd name="T18" fmla="*/ 2147483647 w 108"/>
                <a:gd name="T19" fmla="*/ 2147483647 h 90"/>
                <a:gd name="T20" fmla="*/ 2147483647 w 108"/>
                <a:gd name="T21" fmla="*/ 2147483647 h 90"/>
                <a:gd name="T22" fmla="*/ 2147483647 w 108"/>
                <a:gd name="T23" fmla="*/ 0 h 90"/>
                <a:gd name="T24" fmla="*/ 2147483647 w 108"/>
                <a:gd name="T25" fmla="*/ 0 h 90"/>
                <a:gd name="T26" fmla="*/ 2147483647 w 108"/>
                <a:gd name="T27" fmla="*/ 2147483647 h 90"/>
                <a:gd name="T28" fmla="*/ 2147483647 w 108"/>
                <a:gd name="T29" fmla="*/ 2147483647 h 90"/>
                <a:gd name="T30" fmla="*/ 2147483647 w 108"/>
                <a:gd name="T31" fmla="*/ 2147483647 h 90"/>
                <a:gd name="T32" fmla="*/ 2147483647 w 108"/>
                <a:gd name="T33" fmla="*/ 2147483647 h 90"/>
                <a:gd name="T34" fmla="*/ 2147483647 w 108"/>
                <a:gd name="T35" fmla="*/ 2147483647 h 90"/>
                <a:gd name="T36" fmla="*/ 2147483647 w 108"/>
                <a:gd name="T37" fmla="*/ 2147483647 h 90"/>
                <a:gd name="T38" fmla="*/ 2147483647 w 108"/>
                <a:gd name="T39" fmla="*/ 2147483647 h 90"/>
                <a:gd name="T40" fmla="*/ 2147483647 w 108"/>
                <a:gd name="T41" fmla="*/ 2147483647 h 90"/>
                <a:gd name="T42" fmla="*/ 2147483647 w 108"/>
                <a:gd name="T43" fmla="*/ 2147483647 h 90"/>
                <a:gd name="T44" fmla="*/ 2147483647 w 108"/>
                <a:gd name="T45" fmla="*/ 2147483647 h 90"/>
                <a:gd name="T46" fmla="*/ 2147483647 w 108"/>
                <a:gd name="T47" fmla="*/ 2147483647 h 90"/>
                <a:gd name="T48" fmla="*/ 2147483647 w 108"/>
                <a:gd name="T49" fmla="*/ 2147483647 h 90"/>
                <a:gd name="T50" fmla="*/ 2147483647 w 108"/>
                <a:gd name="T51" fmla="*/ 2147483647 h 90"/>
                <a:gd name="T52" fmla="*/ 2147483647 w 108"/>
                <a:gd name="T53" fmla="*/ 2147483647 h 90"/>
                <a:gd name="T54" fmla="*/ 2147483647 w 108"/>
                <a:gd name="T55" fmla="*/ 2147483647 h 90"/>
                <a:gd name="T56" fmla="*/ 2147483647 w 108"/>
                <a:gd name="T57" fmla="*/ 2147483647 h 90"/>
                <a:gd name="T58" fmla="*/ 2147483647 w 108"/>
                <a:gd name="T59" fmla="*/ 2147483647 h 90"/>
                <a:gd name="T60" fmla="*/ 2147483647 w 108"/>
                <a:gd name="T61" fmla="*/ 2147483647 h 90"/>
                <a:gd name="T62" fmla="*/ 2147483647 w 108"/>
                <a:gd name="T63" fmla="*/ 2147483647 h 90"/>
                <a:gd name="T64" fmla="*/ 2147483647 w 108"/>
                <a:gd name="T65" fmla="*/ 2147483647 h 90"/>
                <a:gd name="T66" fmla="*/ 2147483647 w 108"/>
                <a:gd name="T67" fmla="*/ 2147483647 h 90"/>
                <a:gd name="T68" fmla="*/ 2147483647 w 108"/>
                <a:gd name="T69" fmla="*/ 2147483647 h 90"/>
                <a:gd name="T70" fmla="*/ 2147483647 w 108"/>
                <a:gd name="T71" fmla="*/ 2147483647 h 90"/>
                <a:gd name="T72" fmla="*/ 2147483647 w 108"/>
                <a:gd name="T73" fmla="*/ 2147483647 h 90"/>
                <a:gd name="T74" fmla="*/ 2147483647 w 108"/>
                <a:gd name="T75" fmla="*/ 2147483647 h 90"/>
                <a:gd name="T76" fmla="*/ 2147483647 w 108"/>
                <a:gd name="T77" fmla="*/ 2147483647 h 90"/>
                <a:gd name="T78" fmla="*/ 2147483647 w 108"/>
                <a:gd name="T79" fmla="*/ 2147483647 h 90"/>
                <a:gd name="T80" fmla="*/ 2147483647 w 108"/>
                <a:gd name="T81" fmla="*/ 2147483647 h 9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8"/>
                <a:gd name="T124" fmla="*/ 0 h 90"/>
                <a:gd name="T125" fmla="*/ 108 w 108"/>
                <a:gd name="T126" fmla="*/ 90 h 9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8" h="90">
                  <a:moveTo>
                    <a:pt x="1" y="68"/>
                  </a:moveTo>
                  <a:lnTo>
                    <a:pt x="0" y="67"/>
                  </a:lnTo>
                  <a:lnTo>
                    <a:pt x="0" y="63"/>
                  </a:lnTo>
                  <a:lnTo>
                    <a:pt x="0" y="62"/>
                  </a:lnTo>
                  <a:lnTo>
                    <a:pt x="0" y="60"/>
                  </a:lnTo>
                  <a:lnTo>
                    <a:pt x="1" y="57"/>
                  </a:lnTo>
                  <a:lnTo>
                    <a:pt x="1" y="52"/>
                  </a:lnTo>
                  <a:lnTo>
                    <a:pt x="2" y="51"/>
                  </a:lnTo>
                  <a:lnTo>
                    <a:pt x="3" y="50"/>
                  </a:lnTo>
                  <a:lnTo>
                    <a:pt x="3" y="49"/>
                  </a:lnTo>
                  <a:lnTo>
                    <a:pt x="4" y="48"/>
                  </a:lnTo>
                  <a:lnTo>
                    <a:pt x="5" y="47"/>
                  </a:lnTo>
                  <a:lnTo>
                    <a:pt x="5" y="45"/>
                  </a:lnTo>
                  <a:lnTo>
                    <a:pt x="9" y="41"/>
                  </a:lnTo>
                  <a:lnTo>
                    <a:pt x="10" y="37"/>
                  </a:lnTo>
                  <a:lnTo>
                    <a:pt x="13" y="32"/>
                  </a:lnTo>
                  <a:lnTo>
                    <a:pt x="16" y="23"/>
                  </a:lnTo>
                  <a:lnTo>
                    <a:pt x="18" y="19"/>
                  </a:lnTo>
                  <a:lnTo>
                    <a:pt x="20" y="13"/>
                  </a:lnTo>
                  <a:lnTo>
                    <a:pt x="23" y="5"/>
                  </a:lnTo>
                  <a:lnTo>
                    <a:pt x="24" y="3"/>
                  </a:lnTo>
                  <a:lnTo>
                    <a:pt x="24" y="1"/>
                  </a:lnTo>
                  <a:lnTo>
                    <a:pt x="24" y="0"/>
                  </a:lnTo>
                  <a:lnTo>
                    <a:pt x="25" y="0"/>
                  </a:lnTo>
                  <a:lnTo>
                    <a:pt x="27" y="0"/>
                  </a:lnTo>
                  <a:lnTo>
                    <a:pt x="30" y="1"/>
                  </a:lnTo>
                  <a:lnTo>
                    <a:pt x="31" y="2"/>
                  </a:lnTo>
                  <a:lnTo>
                    <a:pt x="33" y="2"/>
                  </a:lnTo>
                  <a:lnTo>
                    <a:pt x="35" y="5"/>
                  </a:lnTo>
                  <a:lnTo>
                    <a:pt x="36" y="7"/>
                  </a:lnTo>
                  <a:lnTo>
                    <a:pt x="35" y="8"/>
                  </a:lnTo>
                  <a:lnTo>
                    <a:pt x="35" y="12"/>
                  </a:lnTo>
                  <a:lnTo>
                    <a:pt x="36" y="14"/>
                  </a:lnTo>
                  <a:lnTo>
                    <a:pt x="39" y="15"/>
                  </a:lnTo>
                  <a:lnTo>
                    <a:pt x="43" y="16"/>
                  </a:lnTo>
                  <a:lnTo>
                    <a:pt x="46" y="15"/>
                  </a:lnTo>
                  <a:lnTo>
                    <a:pt x="48" y="16"/>
                  </a:lnTo>
                  <a:lnTo>
                    <a:pt x="53" y="17"/>
                  </a:lnTo>
                  <a:lnTo>
                    <a:pt x="54" y="18"/>
                  </a:lnTo>
                  <a:lnTo>
                    <a:pt x="59" y="18"/>
                  </a:lnTo>
                  <a:lnTo>
                    <a:pt x="61" y="18"/>
                  </a:lnTo>
                  <a:lnTo>
                    <a:pt x="62" y="19"/>
                  </a:lnTo>
                  <a:lnTo>
                    <a:pt x="65" y="19"/>
                  </a:lnTo>
                  <a:lnTo>
                    <a:pt x="66" y="19"/>
                  </a:lnTo>
                  <a:lnTo>
                    <a:pt x="68" y="18"/>
                  </a:lnTo>
                  <a:lnTo>
                    <a:pt x="69" y="18"/>
                  </a:lnTo>
                  <a:lnTo>
                    <a:pt x="71" y="19"/>
                  </a:lnTo>
                  <a:lnTo>
                    <a:pt x="72" y="18"/>
                  </a:lnTo>
                  <a:lnTo>
                    <a:pt x="74" y="18"/>
                  </a:lnTo>
                  <a:lnTo>
                    <a:pt x="75" y="19"/>
                  </a:lnTo>
                  <a:lnTo>
                    <a:pt x="76" y="19"/>
                  </a:lnTo>
                  <a:lnTo>
                    <a:pt x="77" y="19"/>
                  </a:lnTo>
                  <a:lnTo>
                    <a:pt x="79" y="19"/>
                  </a:lnTo>
                  <a:lnTo>
                    <a:pt x="80" y="18"/>
                  </a:lnTo>
                  <a:lnTo>
                    <a:pt x="104" y="24"/>
                  </a:lnTo>
                  <a:lnTo>
                    <a:pt x="104" y="25"/>
                  </a:lnTo>
                  <a:lnTo>
                    <a:pt x="105" y="27"/>
                  </a:lnTo>
                  <a:lnTo>
                    <a:pt x="107" y="27"/>
                  </a:lnTo>
                  <a:lnTo>
                    <a:pt x="108" y="28"/>
                  </a:lnTo>
                  <a:lnTo>
                    <a:pt x="108" y="31"/>
                  </a:lnTo>
                  <a:lnTo>
                    <a:pt x="102" y="40"/>
                  </a:lnTo>
                  <a:lnTo>
                    <a:pt x="101" y="41"/>
                  </a:lnTo>
                  <a:lnTo>
                    <a:pt x="101" y="42"/>
                  </a:lnTo>
                  <a:lnTo>
                    <a:pt x="100" y="43"/>
                  </a:lnTo>
                  <a:lnTo>
                    <a:pt x="98" y="44"/>
                  </a:lnTo>
                  <a:lnTo>
                    <a:pt x="95" y="49"/>
                  </a:lnTo>
                  <a:lnTo>
                    <a:pt x="94" y="51"/>
                  </a:lnTo>
                  <a:lnTo>
                    <a:pt x="95" y="52"/>
                  </a:lnTo>
                  <a:lnTo>
                    <a:pt x="97" y="53"/>
                  </a:lnTo>
                  <a:lnTo>
                    <a:pt x="98" y="54"/>
                  </a:lnTo>
                  <a:lnTo>
                    <a:pt x="97" y="55"/>
                  </a:lnTo>
                  <a:lnTo>
                    <a:pt x="97" y="56"/>
                  </a:lnTo>
                  <a:lnTo>
                    <a:pt x="96" y="56"/>
                  </a:lnTo>
                  <a:lnTo>
                    <a:pt x="96" y="58"/>
                  </a:lnTo>
                  <a:lnTo>
                    <a:pt x="95" y="60"/>
                  </a:lnTo>
                  <a:lnTo>
                    <a:pt x="88" y="90"/>
                  </a:lnTo>
                  <a:lnTo>
                    <a:pt x="52" y="81"/>
                  </a:lnTo>
                  <a:lnTo>
                    <a:pt x="1" y="68"/>
                  </a:lnTo>
                  <a:close/>
                </a:path>
              </a:pathLst>
            </a:custGeom>
            <a:solidFill>
              <a:srgbClr val="FFCE85"/>
            </a:solidFill>
            <a:ln w="12700" cmpd="sng">
              <a:solidFill>
                <a:schemeClr val="tx1"/>
              </a:solidFill>
              <a:prstDash val="solid"/>
              <a:round/>
              <a:headEnd/>
              <a:tailEnd/>
            </a:ln>
          </p:spPr>
          <p:txBody>
            <a:bodyPr/>
            <a:lstStyle/>
            <a:p>
              <a:endParaRPr lang="en-US"/>
            </a:p>
          </p:txBody>
        </p:sp>
        <p:sp>
          <p:nvSpPr>
            <p:cNvPr id="33856" name="Freeform 52"/>
            <p:cNvSpPr>
              <a:spLocks/>
            </p:cNvSpPr>
            <p:nvPr/>
          </p:nvSpPr>
          <p:spPr bwMode="auto">
            <a:xfrm>
              <a:off x="3467" y="2604"/>
              <a:ext cx="394" cy="322"/>
            </a:xfrm>
            <a:custGeom>
              <a:avLst/>
              <a:gdLst>
                <a:gd name="T0" fmla="*/ 2147483647 w 77"/>
                <a:gd name="T1" fmla="*/ 2147483647 h 66"/>
                <a:gd name="T2" fmla="*/ 2147483647 w 77"/>
                <a:gd name="T3" fmla="*/ 2147483647 h 66"/>
                <a:gd name="T4" fmla="*/ 2147483647 w 77"/>
                <a:gd name="T5" fmla="*/ 2147483647 h 66"/>
                <a:gd name="T6" fmla="*/ 2147483647 w 77"/>
                <a:gd name="T7" fmla="*/ 2147483647 h 66"/>
                <a:gd name="T8" fmla="*/ 2147483647 w 77"/>
                <a:gd name="T9" fmla="*/ 2147483647 h 66"/>
                <a:gd name="T10" fmla="*/ 2147483647 w 77"/>
                <a:gd name="T11" fmla="*/ 2147483647 h 66"/>
                <a:gd name="T12" fmla="*/ 2147483647 w 77"/>
                <a:gd name="T13" fmla="*/ 2147483647 h 66"/>
                <a:gd name="T14" fmla="*/ 2147483647 w 77"/>
                <a:gd name="T15" fmla="*/ 2147483647 h 66"/>
                <a:gd name="T16" fmla="*/ 2147483647 w 77"/>
                <a:gd name="T17" fmla="*/ 2147483647 h 66"/>
                <a:gd name="T18" fmla="*/ 2147483647 w 77"/>
                <a:gd name="T19" fmla="*/ 2147483647 h 66"/>
                <a:gd name="T20" fmla="*/ 2147483647 w 77"/>
                <a:gd name="T21" fmla="*/ 2147483647 h 66"/>
                <a:gd name="T22" fmla="*/ 2147483647 w 77"/>
                <a:gd name="T23" fmla="*/ 2147483647 h 66"/>
                <a:gd name="T24" fmla="*/ 2147483647 w 77"/>
                <a:gd name="T25" fmla="*/ 2147483647 h 66"/>
                <a:gd name="T26" fmla="*/ 2147483647 w 77"/>
                <a:gd name="T27" fmla="*/ 2147483647 h 66"/>
                <a:gd name="T28" fmla="*/ 2147483647 w 77"/>
                <a:gd name="T29" fmla="*/ 2147483647 h 66"/>
                <a:gd name="T30" fmla="*/ 2147483647 w 77"/>
                <a:gd name="T31" fmla="*/ 2147483647 h 66"/>
                <a:gd name="T32" fmla="*/ 2147483647 w 77"/>
                <a:gd name="T33" fmla="*/ 2147483647 h 66"/>
                <a:gd name="T34" fmla="*/ 2147483647 w 77"/>
                <a:gd name="T35" fmla="*/ 2147483647 h 66"/>
                <a:gd name="T36" fmla="*/ 2147483647 w 77"/>
                <a:gd name="T37" fmla="*/ 2147483647 h 66"/>
                <a:gd name="T38" fmla="*/ 2147483647 w 77"/>
                <a:gd name="T39" fmla="*/ 2147483647 h 66"/>
                <a:gd name="T40" fmla="*/ 2147483647 w 77"/>
                <a:gd name="T41" fmla="*/ 2147483647 h 66"/>
                <a:gd name="T42" fmla="*/ 2147483647 w 77"/>
                <a:gd name="T43" fmla="*/ 2147483647 h 66"/>
                <a:gd name="T44" fmla="*/ 2147483647 w 77"/>
                <a:gd name="T45" fmla="*/ 2147483647 h 66"/>
                <a:gd name="T46" fmla="*/ 2147483647 w 77"/>
                <a:gd name="T47" fmla="*/ 2147483647 h 66"/>
                <a:gd name="T48" fmla="*/ 2147483647 w 77"/>
                <a:gd name="T49" fmla="*/ 2147483647 h 66"/>
                <a:gd name="T50" fmla="*/ 2147483647 w 77"/>
                <a:gd name="T51" fmla="*/ 2147483647 h 66"/>
                <a:gd name="T52" fmla="*/ 2147483647 w 77"/>
                <a:gd name="T53" fmla="*/ 2147483647 h 66"/>
                <a:gd name="T54" fmla="*/ 2147483647 w 77"/>
                <a:gd name="T55" fmla="*/ 2147483647 h 66"/>
                <a:gd name="T56" fmla="*/ 2147483647 w 77"/>
                <a:gd name="T57" fmla="*/ 2147483647 h 66"/>
                <a:gd name="T58" fmla="*/ 2147483647 w 77"/>
                <a:gd name="T59" fmla="*/ 2147483647 h 66"/>
                <a:gd name="T60" fmla="*/ 2147483647 w 77"/>
                <a:gd name="T61" fmla="*/ 2147483647 h 66"/>
                <a:gd name="T62" fmla="*/ 2147483647 w 77"/>
                <a:gd name="T63" fmla="*/ 2147483647 h 66"/>
                <a:gd name="T64" fmla="*/ 2147483647 w 77"/>
                <a:gd name="T65" fmla="*/ 2147483647 h 66"/>
                <a:gd name="T66" fmla="*/ 2147483647 w 77"/>
                <a:gd name="T67" fmla="*/ 2147483647 h 66"/>
                <a:gd name="T68" fmla="*/ 2147483647 w 77"/>
                <a:gd name="T69" fmla="*/ 2147483647 h 66"/>
                <a:gd name="T70" fmla="*/ 2147483647 w 77"/>
                <a:gd name="T71" fmla="*/ 2147483647 h 66"/>
                <a:gd name="T72" fmla="*/ 2147483647 w 77"/>
                <a:gd name="T73" fmla="*/ 2147483647 h 66"/>
                <a:gd name="T74" fmla="*/ 2147483647 w 77"/>
                <a:gd name="T75" fmla="*/ 2147483647 h 66"/>
                <a:gd name="T76" fmla="*/ 2147483647 w 77"/>
                <a:gd name="T77" fmla="*/ 2147483647 h 66"/>
                <a:gd name="T78" fmla="*/ 2147483647 w 77"/>
                <a:gd name="T79" fmla="*/ 2147483647 h 66"/>
                <a:gd name="T80" fmla="*/ 2147483647 w 77"/>
                <a:gd name="T81" fmla="*/ 2147483647 h 66"/>
                <a:gd name="T82" fmla="*/ 2147483647 w 77"/>
                <a:gd name="T83" fmla="*/ 2147483647 h 66"/>
                <a:gd name="T84" fmla="*/ 0 w 77"/>
                <a:gd name="T85" fmla="*/ 2147483647 h 6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77"/>
                <a:gd name="T130" fmla="*/ 0 h 66"/>
                <a:gd name="T131" fmla="*/ 77 w 77"/>
                <a:gd name="T132" fmla="*/ 66 h 6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77" h="66">
                  <a:moveTo>
                    <a:pt x="0" y="1"/>
                  </a:moveTo>
                  <a:lnTo>
                    <a:pt x="42" y="0"/>
                  </a:lnTo>
                  <a:lnTo>
                    <a:pt x="41" y="1"/>
                  </a:lnTo>
                  <a:lnTo>
                    <a:pt x="43" y="5"/>
                  </a:lnTo>
                  <a:lnTo>
                    <a:pt x="43" y="8"/>
                  </a:lnTo>
                  <a:lnTo>
                    <a:pt x="44" y="10"/>
                  </a:lnTo>
                  <a:lnTo>
                    <a:pt x="45" y="11"/>
                  </a:lnTo>
                  <a:lnTo>
                    <a:pt x="45" y="12"/>
                  </a:lnTo>
                  <a:lnTo>
                    <a:pt x="43" y="13"/>
                  </a:lnTo>
                  <a:lnTo>
                    <a:pt x="43" y="14"/>
                  </a:lnTo>
                  <a:lnTo>
                    <a:pt x="42" y="17"/>
                  </a:lnTo>
                  <a:lnTo>
                    <a:pt x="40" y="22"/>
                  </a:lnTo>
                  <a:lnTo>
                    <a:pt x="37" y="29"/>
                  </a:lnTo>
                  <a:lnTo>
                    <a:pt x="37" y="34"/>
                  </a:lnTo>
                  <a:lnTo>
                    <a:pt x="64" y="33"/>
                  </a:lnTo>
                  <a:lnTo>
                    <a:pt x="64" y="34"/>
                  </a:lnTo>
                  <a:lnTo>
                    <a:pt x="63" y="36"/>
                  </a:lnTo>
                  <a:lnTo>
                    <a:pt x="64" y="40"/>
                  </a:lnTo>
                  <a:lnTo>
                    <a:pt x="66" y="43"/>
                  </a:lnTo>
                  <a:lnTo>
                    <a:pt x="67" y="46"/>
                  </a:lnTo>
                  <a:lnTo>
                    <a:pt x="63" y="45"/>
                  </a:lnTo>
                  <a:lnTo>
                    <a:pt x="60" y="44"/>
                  </a:lnTo>
                  <a:lnTo>
                    <a:pt x="59" y="43"/>
                  </a:lnTo>
                  <a:lnTo>
                    <a:pt x="58" y="44"/>
                  </a:lnTo>
                  <a:lnTo>
                    <a:pt x="55" y="46"/>
                  </a:lnTo>
                  <a:lnTo>
                    <a:pt x="55" y="48"/>
                  </a:lnTo>
                  <a:lnTo>
                    <a:pt x="56" y="49"/>
                  </a:lnTo>
                  <a:lnTo>
                    <a:pt x="58" y="49"/>
                  </a:lnTo>
                  <a:lnTo>
                    <a:pt x="60" y="49"/>
                  </a:lnTo>
                  <a:lnTo>
                    <a:pt x="62" y="48"/>
                  </a:lnTo>
                  <a:lnTo>
                    <a:pt x="63" y="47"/>
                  </a:lnTo>
                  <a:lnTo>
                    <a:pt x="65" y="47"/>
                  </a:lnTo>
                  <a:lnTo>
                    <a:pt x="66" y="47"/>
                  </a:lnTo>
                  <a:lnTo>
                    <a:pt x="66" y="48"/>
                  </a:lnTo>
                  <a:lnTo>
                    <a:pt x="65" y="48"/>
                  </a:lnTo>
                  <a:lnTo>
                    <a:pt x="64" y="49"/>
                  </a:lnTo>
                  <a:lnTo>
                    <a:pt x="65" y="50"/>
                  </a:lnTo>
                  <a:lnTo>
                    <a:pt x="66" y="51"/>
                  </a:lnTo>
                  <a:lnTo>
                    <a:pt x="67" y="51"/>
                  </a:lnTo>
                  <a:lnTo>
                    <a:pt x="68" y="49"/>
                  </a:lnTo>
                  <a:lnTo>
                    <a:pt x="71" y="47"/>
                  </a:lnTo>
                  <a:lnTo>
                    <a:pt x="72" y="47"/>
                  </a:lnTo>
                  <a:lnTo>
                    <a:pt x="73" y="47"/>
                  </a:lnTo>
                  <a:lnTo>
                    <a:pt x="74" y="48"/>
                  </a:lnTo>
                  <a:lnTo>
                    <a:pt x="73" y="49"/>
                  </a:lnTo>
                  <a:lnTo>
                    <a:pt x="74" y="50"/>
                  </a:lnTo>
                  <a:lnTo>
                    <a:pt x="73" y="51"/>
                  </a:lnTo>
                  <a:lnTo>
                    <a:pt x="72" y="51"/>
                  </a:lnTo>
                  <a:lnTo>
                    <a:pt x="70" y="54"/>
                  </a:lnTo>
                  <a:lnTo>
                    <a:pt x="68" y="56"/>
                  </a:lnTo>
                  <a:lnTo>
                    <a:pt x="68" y="57"/>
                  </a:lnTo>
                  <a:lnTo>
                    <a:pt x="68" y="59"/>
                  </a:lnTo>
                  <a:lnTo>
                    <a:pt x="71" y="60"/>
                  </a:lnTo>
                  <a:lnTo>
                    <a:pt x="76" y="62"/>
                  </a:lnTo>
                  <a:lnTo>
                    <a:pt x="77" y="63"/>
                  </a:lnTo>
                  <a:lnTo>
                    <a:pt x="77" y="65"/>
                  </a:lnTo>
                  <a:lnTo>
                    <a:pt x="76" y="65"/>
                  </a:lnTo>
                  <a:lnTo>
                    <a:pt x="72" y="66"/>
                  </a:lnTo>
                  <a:lnTo>
                    <a:pt x="71" y="63"/>
                  </a:lnTo>
                  <a:lnTo>
                    <a:pt x="69" y="62"/>
                  </a:lnTo>
                  <a:lnTo>
                    <a:pt x="65" y="61"/>
                  </a:lnTo>
                  <a:lnTo>
                    <a:pt x="64" y="59"/>
                  </a:lnTo>
                  <a:lnTo>
                    <a:pt x="63" y="59"/>
                  </a:lnTo>
                  <a:lnTo>
                    <a:pt x="62" y="59"/>
                  </a:lnTo>
                  <a:lnTo>
                    <a:pt x="61" y="62"/>
                  </a:lnTo>
                  <a:lnTo>
                    <a:pt x="62" y="63"/>
                  </a:lnTo>
                  <a:lnTo>
                    <a:pt x="60" y="65"/>
                  </a:lnTo>
                  <a:lnTo>
                    <a:pt x="59" y="65"/>
                  </a:lnTo>
                  <a:lnTo>
                    <a:pt x="58" y="63"/>
                  </a:lnTo>
                  <a:lnTo>
                    <a:pt x="57" y="63"/>
                  </a:lnTo>
                  <a:lnTo>
                    <a:pt x="55" y="63"/>
                  </a:lnTo>
                  <a:lnTo>
                    <a:pt x="54" y="63"/>
                  </a:lnTo>
                  <a:lnTo>
                    <a:pt x="52" y="65"/>
                  </a:lnTo>
                  <a:lnTo>
                    <a:pt x="50" y="65"/>
                  </a:lnTo>
                  <a:lnTo>
                    <a:pt x="49" y="64"/>
                  </a:lnTo>
                  <a:lnTo>
                    <a:pt x="47" y="64"/>
                  </a:lnTo>
                  <a:lnTo>
                    <a:pt x="43" y="60"/>
                  </a:lnTo>
                  <a:lnTo>
                    <a:pt x="41" y="59"/>
                  </a:lnTo>
                  <a:lnTo>
                    <a:pt x="39" y="58"/>
                  </a:lnTo>
                  <a:lnTo>
                    <a:pt x="38" y="57"/>
                  </a:lnTo>
                  <a:lnTo>
                    <a:pt x="37" y="57"/>
                  </a:lnTo>
                  <a:lnTo>
                    <a:pt x="37" y="56"/>
                  </a:lnTo>
                  <a:lnTo>
                    <a:pt x="37" y="55"/>
                  </a:lnTo>
                  <a:lnTo>
                    <a:pt x="36" y="56"/>
                  </a:lnTo>
                  <a:lnTo>
                    <a:pt x="34" y="55"/>
                  </a:lnTo>
                  <a:lnTo>
                    <a:pt x="34" y="54"/>
                  </a:lnTo>
                  <a:lnTo>
                    <a:pt x="33" y="54"/>
                  </a:lnTo>
                  <a:lnTo>
                    <a:pt x="30" y="57"/>
                  </a:lnTo>
                  <a:lnTo>
                    <a:pt x="31" y="58"/>
                  </a:lnTo>
                  <a:lnTo>
                    <a:pt x="27" y="59"/>
                  </a:lnTo>
                  <a:lnTo>
                    <a:pt x="19" y="57"/>
                  </a:lnTo>
                  <a:lnTo>
                    <a:pt x="15" y="56"/>
                  </a:lnTo>
                  <a:lnTo>
                    <a:pt x="4" y="57"/>
                  </a:lnTo>
                  <a:lnTo>
                    <a:pt x="4" y="56"/>
                  </a:lnTo>
                  <a:lnTo>
                    <a:pt x="4" y="55"/>
                  </a:lnTo>
                  <a:lnTo>
                    <a:pt x="4" y="54"/>
                  </a:lnTo>
                  <a:lnTo>
                    <a:pt x="5" y="53"/>
                  </a:lnTo>
                  <a:lnTo>
                    <a:pt x="7" y="49"/>
                  </a:lnTo>
                  <a:lnTo>
                    <a:pt x="6" y="47"/>
                  </a:lnTo>
                  <a:lnTo>
                    <a:pt x="6" y="46"/>
                  </a:lnTo>
                  <a:lnTo>
                    <a:pt x="6" y="45"/>
                  </a:lnTo>
                  <a:lnTo>
                    <a:pt x="6" y="44"/>
                  </a:lnTo>
                  <a:lnTo>
                    <a:pt x="6" y="42"/>
                  </a:lnTo>
                  <a:lnTo>
                    <a:pt x="7" y="41"/>
                  </a:lnTo>
                  <a:lnTo>
                    <a:pt x="8" y="40"/>
                  </a:lnTo>
                  <a:lnTo>
                    <a:pt x="9" y="37"/>
                  </a:lnTo>
                  <a:lnTo>
                    <a:pt x="9" y="35"/>
                  </a:lnTo>
                  <a:lnTo>
                    <a:pt x="8" y="32"/>
                  </a:lnTo>
                  <a:lnTo>
                    <a:pt x="7" y="30"/>
                  </a:lnTo>
                  <a:lnTo>
                    <a:pt x="6" y="30"/>
                  </a:lnTo>
                  <a:lnTo>
                    <a:pt x="7" y="29"/>
                  </a:lnTo>
                  <a:lnTo>
                    <a:pt x="6" y="28"/>
                  </a:lnTo>
                  <a:lnTo>
                    <a:pt x="5" y="27"/>
                  </a:lnTo>
                  <a:lnTo>
                    <a:pt x="4" y="26"/>
                  </a:lnTo>
                  <a:lnTo>
                    <a:pt x="4" y="25"/>
                  </a:lnTo>
                  <a:lnTo>
                    <a:pt x="5" y="24"/>
                  </a:lnTo>
                  <a:lnTo>
                    <a:pt x="4" y="21"/>
                  </a:lnTo>
                  <a:lnTo>
                    <a:pt x="1" y="19"/>
                  </a:lnTo>
                  <a:lnTo>
                    <a:pt x="1" y="18"/>
                  </a:lnTo>
                  <a:lnTo>
                    <a:pt x="0" y="1"/>
                  </a:lnTo>
                  <a:close/>
                </a:path>
              </a:pathLst>
            </a:custGeom>
            <a:solidFill>
              <a:srgbClr val="FFCE85"/>
            </a:solidFill>
            <a:ln w="12700" cmpd="sng">
              <a:solidFill>
                <a:schemeClr val="tx1"/>
              </a:solidFill>
              <a:prstDash val="solid"/>
              <a:round/>
              <a:headEnd/>
              <a:tailEnd/>
            </a:ln>
          </p:spPr>
          <p:txBody>
            <a:bodyPr/>
            <a:lstStyle/>
            <a:p>
              <a:endParaRPr lang="en-US"/>
            </a:p>
          </p:txBody>
        </p:sp>
        <p:sp>
          <p:nvSpPr>
            <p:cNvPr id="33857" name="Freeform 53"/>
            <p:cNvSpPr>
              <a:spLocks/>
            </p:cNvSpPr>
            <p:nvPr/>
          </p:nvSpPr>
          <p:spPr bwMode="auto">
            <a:xfrm>
              <a:off x="3626" y="1799"/>
              <a:ext cx="277" cy="463"/>
            </a:xfrm>
            <a:custGeom>
              <a:avLst/>
              <a:gdLst>
                <a:gd name="T0" fmla="*/ 2147483647 w 54"/>
                <a:gd name="T1" fmla="*/ 2147483647 h 95"/>
                <a:gd name="T2" fmla="*/ 2147483647 w 54"/>
                <a:gd name="T3" fmla="*/ 2147483647 h 95"/>
                <a:gd name="T4" fmla="*/ 2147483647 w 54"/>
                <a:gd name="T5" fmla="*/ 2147483647 h 95"/>
                <a:gd name="T6" fmla="*/ 2147483647 w 54"/>
                <a:gd name="T7" fmla="*/ 2147483647 h 95"/>
                <a:gd name="T8" fmla="*/ 2147483647 w 54"/>
                <a:gd name="T9" fmla="*/ 2147483647 h 95"/>
                <a:gd name="T10" fmla="*/ 2147483647 w 54"/>
                <a:gd name="T11" fmla="*/ 2147483647 h 95"/>
                <a:gd name="T12" fmla="*/ 2147483647 w 54"/>
                <a:gd name="T13" fmla="*/ 2147483647 h 95"/>
                <a:gd name="T14" fmla="*/ 2147483647 w 54"/>
                <a:gd name="T15" fmla="*/ 2147483647 h 95"/>
                <a:gd name="T16" fmla="*/ 2147483647 w 54"/>
                <a:gd name="T17" fmla="*/ 2147483647 h 95"/>
                <a:gd name="T18" fmla="*/ 2147483647 w 54"/>
                <a:gd name="T19" fmla="*/ 2147483647 h 95"/>
                <a:gd name="T20" fmla="*/ 2147483647 w 54"/>
                <a:gd name="T21" fmla="*/ 2147483647 h 95"/>
                <a:gd name="T22" fmla="*/ 2147483647 w 54"/>
                <a:gd name="T23" fmla="*/ 2147483647 h 95"/>
                <a:gd name="T24" fmla="*/ 0 w 54"/>
                <a:gd name="T25" fmla="*/ 2147483647 h 95"/>
                <a:gd name="T26" fmla="*/ 0 w 54"/>
                <a:gd name="T27" fmla="*/ 2147483647 h 95"/>
                <a:gd name="T28" fmla="*/ 2147483647 w 54"/>
                <a:gd name="T29" fmla="*/ 2147483647 h 95"/>
                <a:gd name="T30" fmla="*/ 2147483647 w 54"/>
                <a:gd name="T31" fmla="*/ 2147483647 h 95"/>
                <a:gd name="T32" fmla="*/ 2147483647 w 54"/>
                <a:gd name="T33" fmla="*/ 2147483647 h 95"/>
                <a:gd name="T34" fmla="*/ 2147483647 w 54"/>
                <a:gd name="T35" fmla="*/ 2147483647 h 95"/>
                <a:gd name="T36" fmla="*/ 2147483647 w 54"/>
                <a:gd name="T37" fmla="*/ 2147483647 h 95"/>
                <a:gd name="T38" fmla="*/ 2147483647 w 54"/>
                <a:gd name="T39" fmla="*/ 2147483647 h 95"/>
                <a:gd name="T40" fmla="*/ 2147483647 w 54"/>
                <a:gd name="T41" fmla="*/ 2147483647 h 95"/>
                <a:gd name="T42" fmla="*/ 2147483647 w 54"/>
                <a:gd name="T43" fmla="*/ 2147483647 h 95"/>
                <a:gd name="T44" fmla="*/ 2147483647 w 54"/>
                <a:gd name="T45" fmla="*/ 2147483647 h 95"/>
                <a:gd name="T46" fmla="*/ 2147483647 w 54"/>
                <a:gd name="T47" fmla="*/ 2147483647 h 95"/>
                <a:gd name="T48" fmla="*/ 2147483647 w 54"/>
                <a:gd name="T49" fmla="*/ 2147483647 h 95"/>
                <a:gd name="T50" fmla="*/ 2147483647 w 54"/>
                <a:gd name="T51" fmla="*/ 2147483647 h 95"/>
                <a:gd name="T52" fmla="*/ 2147483647 w 54"/>
                <a:gd name="T53" fmla="*/ 2147483647 h 95"/>
                <a:gd name="T54" fmla="*/ 2147483647 w 54"/>
                <a:gd name="T55" fmla="*/ 2147483647 h 95"/>
                <a:gd name="T56" fmla="*/ 2147483647 w 54"/>
                <a:gd name="T57" fmla="*/ 2147483647 h 95"/>
                <a:gd name="T58" fmla="*/ 2147483647 w 54"/>
                <a:gd name="T59" fmla="*/ 2147483647 h 95"/>
                <a:gd name="T60" fmla="*/ 2147483647 w 54"/>
                <a:gd name="T61" fmla="*/ 2147483647 h 95"/>
                <a:gd name="T62" fmla="*/ 2147483647 w 54"/>
                <a:gd name="T63" fmla="*/ 2147483647 h 95"/>
                <a:gd name="T64" fmla="*/ 2147483647 w 54"/>
                <a:gd name="T65" fmla="*/ 2147483647 h 95"/>
                <a:gd name="T66" fmla="*/ 2147483647 w 54"/>
                <a:gd name="T67" fmla="*/ 2147483647 h 95"/>
                <a:gd name="T68" fmla="*/ 2147483647 w 54"/>
                <a:gd name="T69" fmla="*/ 2147483647 h 95"/>
                <a:gd name="T70" fmla="*/ 2147483647 w 54"/>
                <a:gd name="T71" fmla="*/ 2147483647 h 95"/>
                <a:gd name="T72" fmla="*/ 2147483647 w 54"/>
                <a:gd name="T73" fmla="*/ 2147483647 h 95"/>
                <a:gd name="T74" fmla="*/ 2147483647 w 54"/>
                <a:gd name="T75" fmla="*/ 2147483647 h 95"/>
                <a:gd name="T76" fmla="*/ 2147483647 w 54"/>
                <a:gd name="T77" fmla="*/ 2147483647 h 95"/>
                <a:gd name="T78" fmla="*/ 2147483647 w 54"/>
                <a:gd name="T79" fmla="*/ 2147483647 h 95"/>
                <a:gd name="T80" fmla="*/ 2147483647 w 54"/>
                <a:gd name="T81" fmla="*/ 2147483647 h 95"/>
                <a:gd name="T82" fmla="*/ 2147483647 w 54"/>
                <a:gd name="T83" fmla="*/ 2147483647 h 95"/>
                <a:gd name="T84" fmla="*/ 2147483647 w 54"/>
                <a:gd name="T85" fmla="*/ 2147483647 h 95"/>
                <a:gd name="T86" fmla="*/ 2147483647 w 54"/>
                <a:gd name="T87" fmla="*/ 2147483647 h 95"/>
                <a:gd name="T88" fmla="*/ 2147483647 w 54"/>
                <a:gd name="T89" fmla="*/ 2147483647 h 95"/>
                <a:gd name="T90" fmla="*/ 2147483647 w 54"/>
                <a:gd name="T91" fmla="*/ 2147483647 h 95"/>
                <a:gd name="T92" fmla="*/ 2147483647 w 54"/>
                <a:gd name="T93" fmla="*/ 2147483647 h 95"/>
                <a:gd name="T94" fmla="*/ 2147483647 w 54"/>
                <a:gd name="T95" fmla="*/ 2147483647 h 95"/>
                <a:gd name="T96" fmla="*/ 2147483647 w 54"/>
                <a:gd name="T97" fmla="*/ 0 h 9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4"/>
                <a:gd name="T148" fmla="*/ 0 h 95"/>
                <a:gd name="T149" fmla="*/ 54 w 54"/>
                <a:gd name="T150" fmla="*/ 95 h 9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4" h="95">
                  <a:moveTo>
                    <a:pt x="44" y="0"/>
                  </a:moveTo>
                  <a:lnTo>
                    <a:pt x="9" y="2"/>
                  </a:lnTo>
                  <a:lnTo>
                    <a:pt x="9" y="3"/>
                  </a:lnTo>
                  <a:lnTo>
                    <a:pt x="12" y="5"/>
                  </a:lnTo>
                  <a:lnTo>
                    <a:pt x="12" y="6"/>
                  </a:lnTo>
                  <a:lnTo>
                    <a:pt x="15" y="8"/>
                  </a:lnTo>
                  <a:lnTo>
                    <a:pt x="16" y="11"/>
                  </a:lnTo>
                  <a:lnTo>
                    <a:pt x="15" y="12"/>
                  </a:lnTo>
                  <a:lnTo>
                    <a:pt x="14" y="14"/>
                  </a:lnTo>
                  <a:lnTo>
                    <a:pt x="14" y="15"/>
                  </a:lnTo>
                  <a:lnTo>
                    <a:pt x="14" y="16"/>
                  </a:lnTo>
                  <a:lnTo>
                    <a:pt x="11" y="19"/>
                  </a:lnTo>
                  <a:lnTo>
                    <a:pt x="9" y="19"/>
                  </a:lnTo>
                  <a:lnTo>
                    <a:pt x="9" y="20"/>
                  </a:lnTo>
                  <a:lnTo>
                    <a:pt x="6" y="20"/>
                  </a:lnTo>
                  <a:lnTo>
                    <a:pt x="5" y="21"/>
                  </a:lnTo>
                  <a:lnTo>
                    <a:pt x="4" y="23"/>
                  </a:lnTo>
                  <a:lnTo>
                    <a:pt x="4" y="24"/>
                  </a:lnTo>
                  <a:lnTo>
                    <a:pt x="6" y="26"/>
                  </a:lnTo>
                  <a:lnTo>
                    <a:pt x="6" y="27"/>
                  </a:lnTo>
                  <a:lnTo>
                    <a:pt x="6" y="29"/>
                  </a:lnTo>
                  <a:lnTo>
                    <a:pt x="4" y="34"/>
                  </a:lnTo>
                  <a:lnTo>
                    <a:pt x="2" y="35"/>
                  </a:lnTo>
                  <a:lnTo>
                    <a:pt x="1" y="36"/>
                  </a:lnTo>
                  <a:lnTo>
                    <a:pt x="1" y="38"/>
                  </a:lnTo>
                  <a:lnTo>
                    <a:pt x="0" y="39"/>
                  </a:lnTo>
                  <a:lnTo>
                    <a:pt x="0" y="40"/>
                  </a:lnTo>
                  <a:lnTo>
                    <a:pt x="0" y="41"/>
                  </a:lnTo>
                  <a:lnTo>
                    <a:pt x="0" y="45"/>
                  </a:lnTo>
                  <a:lnTo>
                    <a:pt x="1" y="48"/>
                  </a:lnTo>
                  <a:lnTo>
                    <a:pt x="1" y="49"/>
                  </a:lnTo>
                  <a:lnTo>
                    <a:pt x="5" y="53"/>
                  </a:lnTo>
                  <a:lnTo>
                    <a:pt x="9" y="56"/>
                  </a:lnTo>
                  <a:lnTo>
                    <a:pt x="10" y="57"/>
                  </a:lnTo>
                  <a:lnTo>
                    <a:pt x="12" y="64"/>
                  </a:lnTo>
                  <a:lnTo>
                    <a:pt x="13" y="64"/>
                  </a:lnTo>
                  <a:lnTo>
                    <a:pt x="14" y="63"/>
                  </a:lnTo>
                  <a:lnTo>
                    <a:pt x="15" y="62"/>
                  </a:lnTo>
                  <a:lnTo>
                    <a:pt x="18" y="64"/>
                  </a:lnTo>
                  <a:lnTo>
                    <a:pt x="19" y="65"/>
                  </a:lnTo>
                  <a:lnTo>
                    <a:pt x="18" y="67"/>
                  </a:lnTo>
                  <a:lnTo>
                    <a:pt x="19" y="69"/>
                  </a:lnTo>
                  <a:lnTo>
                    <a:pt x="16" y="72"/>
                  </a:lnTo>
                  <a:lnTo>
                    <a:pt x="16" y="73"/>
                  </a:lnTo>
                  <a:lnTo>
                    <a:pt x="17" y="75"/>
                  </a:lnTo>
                  <a:lnTo>
                    <a:pt x="19" y="78"/>
                  </a:lnTo>
                  <a:lnTo>
                    <a:pt x="23" y="80"/>
                  </a:lnTo>
                  <a:lnTo>
                    <a:pt x="24" y="81"/>
                  </a:lnTo>
                  <a:lnTo>
                    <a:pt x="28" y="84"/>
                  </a:lnTo>
                  <a:lnTo>
                    <a:pt x="29" y="87"/>
                  </a:lnTo>
                  <a:lnTo>
                    <a:pt x="30" y="88"/>
                  </a:lnTo>
                  <a:lnTo>
                    <a:pt x="30" y="89"/>
                  </a:lnTo>
                  <a:lnTo>
                    <a:pt x="29" y="90"/>
                  </a:lnTo>
                  <a:lnTo>
                    <a:pt x="29" y="91"/>
                  </a:lnTo>
                  <a:lnTo>
                    <a:pt x="32" y="95"/>
                  </a:lnTo>
                  <a:lnTo>
                    <a:pt x="32" y="94"/>
                  </a:lnTo>
                  <a:lnTo>
                    <a:pt x="33" y="94"/>
                  </a:lnTo>
                  <a:lnTo>
                    <a:pt x="34" y="95"/>
                  </a:lnTo>
                  <a:lnTo>
                    <a:pt x="34" y="92"/>
                  </a:lnTo>
                  <a:lnTo>
                    <a:pt x="36" y="91"/>
                  </a:lnTo>
                  <a:lnTo>
                    <a:pt x="38" y="91"/>
                  </a:lnTo>
                  <a:lnTo>
                    <a:pt x="40" y="92"/>
                  </a:lnTo>
                  <a:lnTo>
                    <a:pt x="42" y="93"/>
                  </a:lnTo>
                  <a:lnTo>
                    <a:pt x="43" y="93"/>
                  </a:lnTo>
                  <a:lnTo>
                    <a:pt x="43" y="89"/>
                  </a:lnTo>
                  <a:lnTo>
                    <a:pt x="42" y="87"/>
                  </a:lnTo>
                  <a:lnTo>
                    <a:pt x="44" y="87"/>
                  </a:lnTo>
                  <a:lnTo>
                    <a:pt x="48" y="86"/>
                  </a:lnTo>
                  <a:lnTo>
                    <a:pt x="48" y="85"/>
                  </a:lnTo>
                  <a:lnTo>
                    <a:pt x="47" y="83"/>
                  </a:lnTo>
                  <a:lnTo>
                    <a:pt x="47" y="81"/>
                  </a:lnTo>
                  <a:lnTo>
                    <a:pt x="48" y="80"/>
                  </a:lnTo>
                  <a:lnTo>
                    <a:pt x="48" y="79"/>
                  </a:lnTo>
                  <a:lnTo>
                    <a:pt x="48" y="76"/>
                  </a:lnTo>
                  <a:lnTo>
                    <a:pt x="48" y="73"/>
                  </a:lnTo>
                  <a:lnTo>
                    <a:pt x="50" y="71"/>
                  </a:lnTo>
                  <a:lnTo>
                    <a:pt x="52" y="68"/>
                  </a:lnTo>
                  <a:lnTo>
                    <a:pt x="52" y="67"/>
                  </a:lnTo>
                  <a:lnTo>
                    <a:pt x="54" y="64"/>
                  </a:lnTo>
                  <a:lnTo>
                    <a:pt x="53" y="60"/>
                  </a:lnTo>
                  <a:lnTo>
                    <a:pt x="52" y="57"/>
                  </a:lnTo>
                  <a:lnTo>
                    <a:pt x="52" y="55"/>
                  </a:lnTo>
                  <a:lnTo>
                    <a:pt x="52" y="54"/>
                  </a:lnTo>
                  <a:lnTo>
                    <a:pt x="52" y="53"/>
                  </a:lnTo>
                  <a:lnTo>
                    <a:pt x="49" y="13"/>
                  </a:lnTo>
                  <a:lnTo>
                    <a:pt x="48" y="12"/>
                  </a:lnTo>
                  <a:lnTo>
                    <a:pt x="48" y="11"/>
                  </a:lnTo>
                  <a:lnTo>
                    <a:pt x="47" y="8"/>
                  </a:lnTo>
                  <a:lnTo>
                    <a:pt x="46" y="6"/>
                  </a:lnTo>
                  <a:lnTo>
                    <a:pt x="45" y="5"/>
                  </a:lnTo>
                  <a:lnTo>
                    <a:pt x="44" y="3"/>
                  </a:lnTo>
                  <a:lnTo>
                    <a:pt x="44" y="0"/>
                  </a:lnTo>
                  <a:close/>
                </a:path>
              </a:pathLst>
            </a:custGeom>
            <a:solidFill>
              <a:srgbClr val="FFCE85"/>
            </a:solidFill>
            <a:ln w="12700" cmpd="sng">
              <a:solidFill>
                <a:schemeClr val="tx1"/>
              </a:solidFill>
              <a:prstDash val="solid"/>
              <a:round/>
              <a:headEnd/>
              <a:tailEnd/>
            </a:ln>
          </p:spPr>
          <p:txBody>
            <a:bodyPr/>
            <a:lstStyle/>
            <a:p>
              <a:endParaRPr lang="en-US"/>
            </a:p>
          </p:txBody>
        </p:sp>
        <p:grpSp>
          <p:nvGrpSpPr>
            <p:cNvPr id="33858" name="Group 54"/>
            <p:cNvGrpSpPr>
              <a:grpSpLocks/>
            </p:cNvGrpSpPr>
            <p:nvPr/>
          </p:nvGrpSpPr>
          <p:grpSpPr bwMode="auto">
            <a:xfrm>
              <a:off x="3661" y="1384"/>
              <a:ext cx="523" cy="468"/>
              <a:chOff x="3562" y="1636"/>
              <a:chExt cx="497" cy="468"/>
            </a:xfrm>
          </p:grpSpPr>
          <p:sp>
            <p:nvSpPr>
              <p:cNvPr id="33864" name="Freeform 55"/>
              <p:cNvSpPr>
                <a:spLocks/>
              </p:cNvSpPr>
              <p:nvPr/>
            </p:nvSpPr>
            <p:spPr bwMode="auto">
              <a:xfrm>
                <a:off x="3806" y="1758"/>
                <a:ext cx="253" cy="346"/>
              </a:xfrm>
              <a:custGeom>
                <a:avLst/>
                <a:gdLst>
                  <a:gd name="T0" fmla="*/ 2147483647 w 52"/>
                  <a:gd name="T1" fmla="*/ 2147483647 h 71"/>
                  <a:gd name="T2" fmla="*/ 2147483647 w 52"/>
                  <a:gd name="T3" fmla="*/ 2147483647 h 71"/>
                  <a:gd name="T4" fmla="*/ 2147483647 w 52"/>
                  <a:gd name="T5" fmla="*/ 2147483647 h 71"/>
                  <a:gd name="T6" fmla="*/ 2147483647 w 52"/>
                  <a:gd name="T7" fmla="*/ 2147483647 h 71"/>
                  <a:gd name="T8" fmla="*/ 2147483647 w 52"/>
                  <a:gd name="T9" fmla="*/ 2147483647 h 71"/>
                  <a:gd name="T10" fmla="*/ 2147483647 w 52"/>
                  <a:gd name="T11" fmla="*/ 2147483647 h 71"/>
                  <a:gd name="T12" fmla="*/ 2147483647 w 52"/>
                  <a:gd name="T13" fmla="*/ 2147483647 h 71"/>
                  <a:gd name="T14" fmla="*/ 2147483647 w 52"/>
                  <a:gd name="T15" fmla="*/ 2147483647 h 71"/>
                  <a:gd name="T16" fmla="*/ 2147483647 w 52"/>
                  <a:gd name="T17" fmla="*/ 2147483647 h 71"/>
                  <a:gd name="T18" fmla="*/ 2147483647 w 52"/>
                  <a:gd name="T19" fmla="*/ 2147483647 h 71"/>
                  <a:gd name="T20" fmla="*/ 2147483647 w 52"/>
                  <a:gd name="T21" fmla="*/ 2147483647 h 71"/>
                  <a:gd name="T22" fmla="*/ 2147483647 w 52"/>
                  <a:gd name="T23" fmla="*/ 2147483647 h 71"/>
                  <a:gd name="T24" fmla="*/ 2147483647 w 52"/>
                  <a:gd name="T25" fmla="*/ 2147483647 h 71"/>
                  <a:gd name="T26" fmla="*/ 2147483647 w 52"/>
                  <a:gd name="T27" fmla="*/ 2147483647 h 71"/>
                  <a:gd name="T28" fmla="*/ 2147483647 w 52"/>
                  <a:gd name="T29" fmla="*/ 2147483647 h 71"/>
                  <a:gd name="T30" fmla="*/ 2147483647 w 52"/>
                  <a:gd name="T31" fmla="*/ 2147483647 h 71"/>
                  <a:gd name="T32" fmla="*/ 2147483647 w 52"/>
                  <a:gd name="T33" fmla="*/ 2147483647 h 71"/>
                  <a:gd name="T34" fmla="*/ 2147483647 w 52"/>
                  <a:gd name="T35" fmla="*/ 2147483647 h 71"/>
                  <a:gd name="T36" fmla="*/ 2147483647 w 52"/>
                  <a:gd name="T37" fmla="*/ 2147483647 h 71"/>
                  <a:gd name="T38" fmla="*/ 2147483647 w 52"/>
                  <a:gd name="T39" fmla="*/ 2147483647 h 71"/>
                  <a:gd name="T40" fmla="*/ 2147483647 w 52"/>
                  <a:gd name="T41" fmla="*/ 2147483647 h 71"/>
                  <a:gd name="T42" fmla="*/ 2147483647 w 52"/>
                  <a:gd name="T43" fmla="*/ 2147483647 h 71"/>
                  <a:gd name="T44" fmla="*/ 2147483647 w 52"/>
                  <a:gd name="T45" fmla="*/ 2147483647 h 71"/>
                  <a:gd name="T46" fmla="*/ 2147483647 w 52"/>
                  <a:gd name="T47" fmla="*/ 2147483647 h 71"/>
                  <a:gd name="T48" fmla="*/ 2147483647 w 52"/>
                  <a:gd name="T49" fmla="*/ 2147483647 h 71"/>
                  <a:gd name="T50" fmla="*/ 2147483647 w 52"/>
                  <a:gd name="T51" fmla="*/ 2147483647 h 71"/>
                  <a:gd name="T52" fmla="*/ 2147483647 w 52"/>
                  <a:gd name="T53" fmla="*/ 2147483647 h 71"/>
                  <a:gd name="T54" fmla="*/ 2147483647 w 52"/>
                  <a:gd name="T55" fmla="*/ 2147483647 h 71"/>
                  <a:gd name="T56" fmla="*/ 2147483647 w 52"/>
                  <a:gd name="T57" fmla="*/ 2147483647 h 71"/>
                  <a:gd name="T58" fmla="*/ 2147483647 w 52"/>
                  <a:gd name="T59" fmla="*/ 2147483647 h 71"/>
                  <a:gd name="T60" fmla="*/ 2147483647 w 52"/>
                  <a:gd name="T61" fmla="*/ 2147483647 h 71"/>
                  <a:gd name="T62" fmla="*/ 2147483647 w 52"/>
                  <a:gd name="T63" fmla="*/ 2147483647 h 71"/>
                  <a:gd name="T64" fmla="*/ 2147483647 w 52"/>
                  <a:gd name="T65" fmla="*/ 2147483647 h 71"/>
                  <a:gd name="T66" fmla="*/ 2147483647 w 52"/>
                  <a:gd name="T67" fmla="*/ 2147483647 h 71"/>
                  <a:gd name="T68" fmla="*/ 2147483647 w 52"/>
                  <a:gd name="T69" fmla="*/ 2147483647 h 71"/>
                  <a:gd name="T70" fmla="*/ 2147483647 w 52"/>
                  <a:gd name="T71" fmla="*/ 2147483647 h 71"/>
                  <a:gd name="T72" fmla="*/ 2147483647 w 52"/>
                  <a:gd name="T73" fmla="*/ 2147483647 h 71"/>
                  <a:gd name="T74" fmla="*/ 2147483647 w 52"/>
                  <a:gd name="T75" fmla="*/ 2147483647 h 71"/>
                  <a:gd name="T76" fmla="*/ 2147483647 w 52"/>
                  <a:gd name="T77" fmla="*/ 2147483647 h 71"/>
                  <a:gd name="T78" fmla="*/ 2147483647 w 52"/>
                  <a:gd name="T79" fmla="*/ 2147483647 h 71"/>
                  <a:gd name="T80" fmla="*/ 2147483647 w 52"/>
                  <a:gd name="T81" fmla="*/ 2147483647 h 71"/>
                  <a:gd name="T82" fmla="*/ 2147483647 w 52"/>
                  <a:gd name="T83" fmla="*/ 2147483647 h 71"/>
                  <a:gd name="T84" fmla="*/ 2147483647 w 52"/>
                  <a:gd name="T85" fmla="*/ 2147483647 h 71"/>
                  <a:gd name="T86" fmla="*/ 2147483647 w 52"/>
                  <a:gd name="T87" fmla="*/ 2147483647 h 71"/>
                  <a:gd name="T88" fmla="*/ 2147483647 w 52"/>
                  <a:gd name="T89" fmla="*/ 2147483647 h 71"/>
                  <a:gd name="T90" fmla="*/ 2147483647 w 52"/>
                  <a:gd name="T91" fmla="*/ 2147483647 h 71"/>
                  <a:gd name="T92" fmla="*/ 2147483647 w 52"/>
                  <a:gd name="T93" fmla="*/ 2147483647 h 71"/>
                  <a:gd name="T94" fmla="*/ 2147483647 w 52"/>
                  <a:gd name="T95" fmla="*/ 2147483647 h 71"/>
                  <a:gd name="T96" fmla="*/ 2147483647 w 52"/>
                  <a:gd name="T97" fmla="*/ 2147483647 h 71"/>
                  <a:gd name="T98" fmla="*/ 2147483647 w 52"/>
                  <a:gd name="T99" fmla="*/ 2147483647 h 71"/>
                  <a:gd name="T100" fmla="*/ 2147483647 w 52"/>
                  <a:gd name="T101" fmla="*/ 2147483647 h 71"/>
                  <a:gd name="T102" fmla="*/ 2147483647 w 52"/>
                  <a:gd name="T103" fmla="*/ 2147483647 h 71"/>
                  <a:gd name="T104" fmla="*/ 2147483647 w 52"/>
                  <a:gd name="T105" fmla="*/ 2147483647 h 71"/>
                  <a:gd name="T106" fmla="*/ 0 w 52"/>
                  <a:gd name="T107" fmla="*/ 2147483647 h 7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2"/>
                  <a:gd name="T163" fmla="*/ 0 h 71"/>
                  <a:gd name="T164" fmla="*/ 52 w 52"/>
                  <a:gd name="T165" fmla="*/ 71 h 7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2" h="71">
                    <a:moveTo>
                      <a:pt x="0" y="71"/>
                    </a:moveTo>
                    <a:lnTo>
                      <a:pt x="26" y="68"/>
                    </a:lnTo>
                    <a:lnTo>
                      <a:pt x="26" y="69"/>
                    </a:lnTo>
                    <a:lnTo>
                      <a:pt x="43" y="67"/>
                    </a:lnTo>
                    <a:lnTo>
                      <a:pt x="43" y="66"/>
                    </a:lnTo>
                    <a:lnTo>
                      <a:pt x="45" y="62"/>
                    </a:lnTo>
                    <a:lnTo>
                      <a:pt x="45" y="61"/>
                    </a:lnTo>
                    <a:lnTo>
                      <a:pt x="45" y="58"/>
                    </a:lnTo>
                    <a:lnTo>
                      <a:pt x="46" y="56"/>
                    </a:lnTo>
                    <a:lnTo>
                      <a:pt x="48" y="55"/>
                    </a:lnTo>
                    <a:lnTo>
                      <a:pt x="48" y="52"/>
                    </a:lnTo>
                    <a:lnTo>
                      <a:pt x="49" y="52"/>
                    </a:lnTo>
                    <a:lnTo>
                      <a:pt x="49" y="51"/>
                    </a:lnTo>
                    <a:lnTo>
                      <a:pt x="50" y="50"/>
                    </a:lnTo>
                    <a:lnTo>
                      <a:pt x="50" y="51"/>
                    </a:lnTo>
                    <a:lnTo>
                      <a:pt x="51" y="51"/>
                    </a:lnTo>
                    <a:lnTo>
                      <a:pt x="52" y="50"/>
                    </a:lnTo>
                    <a:lnTo>
                      <a:pt x="52" y="49"/>
                    </a:lnTo>
                    <a:lnTo>
                      <a:pt x="52" y="46"/>
                    </a:lnTo>
                    <a:lnTo>
                      <a:pt x="52" y="43"/>
                    </a:lnTo>
                    <a:lnTo>
                      <a:pt x="51" y="42"/>
                    </a:lnTo>
                    <a:lnTo>
                      <a:pt x="51" y="37"/>
                    </a:lnTo>
                    <a:lnTo>
                      <a:pt x="47" y="28"/>
                    </a:lnTo>
                    <a:lnTo>
                      <a:pt x="43" y="27"/>
                    </a:lnTo>
                    <a:lnTo>
                      <a:pt x="42" y="28"/>
                    </a:lnTo>
                    <a:lnTo>
                      <a:pt x="40" y="29"/>
                    </a:lnTo>
                    <a:lnTo>
                      <a:pt x="36" y="36"/>
                    </a:lnTo>
                    <a:lnTo>
                      <a:pt x="35" y="36"/>
                    </a:lnTo>
                    <a:lnTo>
                      <a:pt x="35" y="35"/>
                    </a:lnTo>
                    <a:lnTo>
                      <a:pt x="33" y="35"/>
                    </a:lnTo>
                    <a:lnTo>
                      <a:pt x="33" y="34"/>
                    </a:lnTo>
                    <a:lnTo>
                      <a:pt x="32" y="33"/>
                    </a:lnTo>
                    <a:lnTo>
                      <a:pt x="33" y="30"/>
                    </a:lnTo>
                    <a:lnTo>
                      <a:pt x="33" y="29"/>
                    </a:lnTo>
                    <a:lnTo>
                      <a:pt x="36" y="28"/>
                    </a:lnTo>
                    <a:lnTo>
                      <a:pt x="36" y="26"/>
                    </a:lnTo>
                    <a:lnTo>
                      <a:pt x="37" y="24"/>
                    </a:lnTo>
                    <a:lnTo>
                      <a:pt x="38" y="24"/>
                    </a:lnTo>
                    <a:lnTo>
                      <a:pt x="38" y="22"/>
                    </a:lnTo>
                    <a:lnTo>
                      <a:pt x="38" y="17"/>
                    </a:lnTo>
                    <a:lnTo>
                      <a:pt x="38" y="15"/>
                    </a:lnTo>
                    <a:lnTo>
                      <a:pt x="37" y="14"/>
                    </a:lnTo>
                    <a:lnTo>
                      <a:pt x="36" y="12"/>
                    </a:lnTo>
                    <a:lnTo>
                      <a:pt x="35" y="12"/>
                    </a:lnTo>
                    <a:lnTo>
                      <a:pt x="36" y="11"/>
                    </a:lnTo>
                    <a:lnTo>
                      <a:pt x="37" y="10"/>
                    </a:lnTo>
                    <a:lnTo>
                      <a:pt x="36" y="7"/>
                    </a:lnTo>
                    <a:lnTo>
                      <a:pt x="34" y="6"/>
                    </a:lnTo>
                    <a:lnTo>
                      <a:pt x="30" y="4"/>
                    </a:lnTo>
                    <a:lnTo>
                      <a:pt x="27" y="3"/>
                    </a:lnTo>
                    <a:lnTo>
                      <a:pt x="26" y="2"/>
                    </a:lnTo>
                    <a:lnTo>
                      <a:pt x="23" y="2"/>
                    </a:lnTo>
                    <a:lnTo>
                      <a:pt x="21" y="1"/>
                    </a:lnTo>
                    <a:lnTo>
                      <a:pt x="19" y="0"/>
                    </a:lnTo>
                    <a:lnTo>
                      <a:pt x="18" y="1"/>
                    </a:lnTo>
                    <a:lnTo>
                      <a:pt x="17" y="1"/>
                    </a:lnTo>
                    <a:lnTo>
                      <a:pt x="15" y="3"/>
                    </a:lnTo>
                    <a:lnTo>
                      <a:pt x="15" y="5"/>
                    </a:lnTo>
                    <a:lnTo>
                      <a:pt x="15" y="6"/>
                    </a:lnTo>
                    <a:lnTo>
                      <a:pt x="16" y="6"/>
                    </a:lnTo>
                    <a:lnTo>
                      <a:pt x="16" y="7"/>
                    </a:lnTo>
                    <a:lnTo>
                      <a:pt x="15" y="8"/>
                    </a:lnTo>
                    <a:lnTo>
                      <a:pt x="14" y="8"/>
                    </a:lnTo>
                    <a:lnTo>
                      <a:pt x="13" y="10"/>
                    </a:lnTo>
                    <a:lnTo>
                      <a:pt x="12" y="11"/>
                    </a:lnTo>
                    <a:lnTo>
                      <a:pt x="12" y="13"/>
                    </a:lnTo>
                    <a:lnTo>
                      <a:pt x="13" y="15"/>
                    </a:lnTo>
                    <a:lnTo>
                      <a:pt x="12" y="17"/>
                    </a:lnTo>
                    <a:lnTo>
                      <a:pt x="10" y="18"/>
                    </a:lnTo>
                    <a:lnTo>
                      <a:pt x="10" y="16"/>
                    </a:lnTo>
                    <a:lnTo>
                      <a:pt x="10" y="14"/>
                    </a:lnTo>
                    <a:lnTo>
                      <a:pt x="10" y="13"/>
                    </a:lnTo>
                    <a:lnTo>
                      <a:pt x="10" y="12"/>
                    </a:lnTo>
                    <a:lnTo>
                      <a:pt x="10" y="11"/>
                    </a:lnTo>
                    <a:lnTo>
                      <a:pt x="9" y="12"/>
                    </a:lnTo>
                    <a:lnTo>
                      <a:pt x="8" y="13"/>
                    </a:lnTo>
                    <a:lnTo>
                      <a:pt x="8" y="15"/>
                    </a:lnTo>
                    <a:lnTo>
                      <a:pt x="8" y="16"/>
                    </a:lnTo>
                    <a:lnTo>
                      <a:pt x="7" y="16"/>
                    </a:lnTo>
                    <a:lnTo>
                      <a:pt x="5" y="17"/>
                    </a:lnTo>
                    <a:lnTo>
                      <a:pt x="5" y="18"/>
                    </a:lnTo>
                    <a:lnTo>
                      <a:pt x="4" y="19"/>
                    </a:lnTo>
                    <a:lnTo>
                      <a:pt x="3" y="21"/>
                    </a:lnTo>
                    <a:lnTo>
                      <a:pt x="3" y="23"/>
                    </a:lnTo>
                    <a:lnTo>
                      <a:pt x="3" y="26"/>
                    </a:lnTo>
                    <a:lnTo>
                      <a:pt x="2" y="28"/>
                    </a:lnTo>
                    <a:lnTo>
                      <a:pt x="1" y="31"/>
                    </a:lnTo>
                    <a:lnTo>
                      <a:pt x="1" y="32"/>
                    </a:lnTo>
                    <a:lnTo>
                      <a:pt x="1" y="33"/>
                    </a:lnTo>
                    <a:lnTo>
                      <a:pt x="2" y="37"/>
                    </a:lnTo>
                    <a:lnTo>
                      <a:pt x="1" y="39"/>
                    </a:lnTo>
                    <a:lnTo>
                      <a:pt x="2" y="41"/>
                    </a:lnTo>
                    <a:lnTo>
                      <a:pt x="5" y="46"/>
                    </a:lnTo>
                    <a:lnTo>
                      <a:pt x="6" y="50"/>
                    </a:lnTo>
                    <a:lnTo>
                      <a:pt x="6" y="54"/>
                    </a:lnTo>
                    <a:lnTo>
                      <a:pt x="7" y="55"/>
                    </a:lnTo>
                    <a:lnTo>
                      <a:pt x="7" y="56"/>
                    </a:lnTo>
                    <a:lnTo>
                      <a:pt x="6" y="59"/>
                    </a:lnTo>
                    <a:lnTo>
                      <a:pt x="6" y="62"/>
                    </a:lnTo>
                    <a:lnTo>
                      <a:pt x="5" y="64"/>
                    </a:lnTo>
                    <a:lnTo>
                      <a:pt x="2" y="69"/>
                    </a:lnTo>
                    <a:lnTo>
                      <a:pt x="1" y="71"/>
                    </a:lnTo>
                    <a:lnTo>
                      <a:pt x="0" y="71"/>
                    </a:lnTo>
                    <a:close/>
                  </a:path>
                </a:pathLst>
              </a:custGeom>
              <a:solidFill>
                <a:srgbClr val="FFCE85"/>
              </a:solidFill>
              <a:ln w="12700" cmpd="sng">
                <a:solidFill>
                  <a:schemeClr val="tx1"/>
                </a:solidFill>
                <a:prstDash val="solid"/>
                <a:round/>
                <a:headEnd/>
                <a:tailEnd/>
              </a:ln>
            </p:spPr>
            <p:txBody>
              <a:bodyPr/>
              <a:lstStyle/>
              <a:p>
                <a:endParaRPr lang="en-US"/>
              </a:p>
            </p:txBody>
          </p:sp>
          <p:sp>
            <p:nvSpPr>
              <p:cNvPr id="33865" name="Freeform 56"/>
              <p:cNvSpPr>
                <a:spLocks/>
              </p:cNvSpPr>
              <p:nvPr/>
            </p:nvSpPr>
            <p:spPr bwMode="auto">
              <a:xfrm>
                <a:off x="3562" y="1636"/>
                <a:ext cx="405" cy="200"/>
              </a:xfrm>
              <a:custGeom>
                <a:avLst/>
                <a:gdLst>
                  <a:gd name="T0" fmla="*/ 2147483647 w 83"/>
                  <a:gd name="T1" fmla="*/ 2147483647 h 41"/>
                  <a:gd name="T2" fmla="*/ 2147483647 w 83"/>
                  <a:gd name="T3" fmla="*/ 2147483647 h 41"/>
                  <a:gd name="T4" fmla="*/ 2147483647 w 83"/>
                  <a:gd name="T5" fmla="*/ 2147483647 h 41"/>
                  <a:gd name="T6" fmla="*/ 2147483647 w 83"/>
                  <a:gd name="T7" fmla="*/ 2147483647 h 41"/>
                  <a:gd name="T8" fmla="*/ 2147483647 w 83"/>
                  <a:gd name="T9" fmla="*/ 2147483647 h 41"/>
                  <a:gd name="T10" fmla="*/ 2147483647 w 83"/>
                  <a:gd name="T11" fmla="*/ 2147483647 h 41"/>
                  <a:gd name="T12" fmla="*/ 2147483647 w 83"/>
                  <a:gd name="T13" fmla="*/ 2147483647 h 41"/>
                  <a:gd name="T14" fmla="*/ 2147483647 w 83"/>
                  <a:gd name="T15" fmla="*/ 2147483647 h 41"/>
                  <a:gd name="T16" fmla="*/ 2147483647 w 83"/>
                  <a:gd name="T17" fmla="*/ 2147483647 h 41"/>
                  <a:gd name="T18" fmla="*/ 2147483647 w 83"/>
                  <a:gd name="T19" fmla="*/ 2147483647 h 41"/>
                  <a:gd name="T20" fmla="*/ 2147483647 w 83"/>
                  <a:gd name="T21" fmla="*/ 2147483647 h 41"/>
                  <a:gd name="T22" fmla="*/ 2147483647 w 83"/>
                  <a:gd name="T23" fmla="*/ 2147483647 h 41"/>
                  <a:gd name="T24" fmla="*/ 2147483647 w 83"/>
                  <a:gd name="T25" fmla="*/ 2147483647 h 41"/>
                  <a:gd name="T26" fmla="*/ 2147483647 w 83"/>
                  <a:gd name="T27" fmla="*/ 2147483647 h 41"/>
                  <a:gd name="T28" fmla="*/ 2147483647 w 83"/>
                  <a:gd name="T29" fmla="*/ 2147483647 h 41"/>
                  <a:gd name="T30" fmla="*/ 2147483647 w 83"/>
                  <a:gd name="T31" fmla="*/ 2147483647 h 41"/>
                  <a:gd name="T32" fmla="*/ 2147483647 w 83"/>
                  <a:gd name="T33" fmla="*/ 2147483647 h 41"/>
                  <a:gd name="T34" fmla="*/ 2147483647 w 83"/>
                  <a:gd name="T35" fmla="*/ 2147483647 h 41"/>
                  <a:gd name="T36" fmla="*/ 2147483647 w 83"/>
                  <a:gd name="T37" fmla="*/ 2147483647 h 41"/>
                  <a:gd name="T38" fmla="*/ 2147483647 w 83"/>
                  <a:gd name="T39" fmla="*/ 2147483647 h 41"/>
                  <a:gd name="T40" fmla="*/ 2147483647 w 83"/>
                  <a:gd name="T41" fmla="*/ 2147483647 h 41"/>
                  <a:gd name="T42" fmla="*/ 2147483647 w 83"/>
                  <a:gd name="T43" fmla="*/ 2147483647 h 41"/>
                  <a:gd name="T44" fmla="*/ 2147483647 w 83"/>
                  <a:gd name="T45" fmla="*/ 2147483647 h 41"/>
                  <a:gd name="T46" fmla="*/ 2147483647 w 83"/>
                  <a:gd name="T47" fmla="*/ 2147483647 h 41"/>
                  <a:gd name="T48" fmla="*/ 2147483647 w 83"/>
                  <a:gd name="T49" fmla="*/ 2147483647 h 41"/>
                  <a:gd name="T50" fmla="*/ 2147483647 w 83"/>
                  <a:gd name="T51" fmla="*/ 2147483647 h 41"/>
                  <a:gd name="T52" fmla="*/ 2147483647 w 83"/>
                  <a:gd name="T53" fmla="*/ 2147483647 h 41"/>
                  <a:gd name="T54" fmla="*/ 2147483647 w 83"/>
                  <a:gd name="T55" fmla="*/ 2147483647 h 41"/>
                  <a:gd name="T56" fmla="*/ 2147483647 w 83"/>
                  <a:gd name="T57" fmla="*/ 2147483647 h 41"/>
                  <a:gd name="T58" fmla="*/ 2147483647 w 83"/>
                  <a:gd name="T59" fmla="*/ 2147483647 h 41"/>
                  <a:gd name="T60" fmla="*/ 2147483647 w 83"/>
                  <a:gd name="T61" fmla="*/ 2147483647 h 41"/>
                  <a:gd name="T62" fmla="*/ 2147483647 w 83"/>
                  <a:gd name="T63" fmla="*/ 2147483647 h 41"/>
                  <a:gd name="T64" fmla="*/ 2147483647 w 83"/>
                  <a:gd name="T65" fmla="*/ 2147483647 h 41"/>
                  <a:gd name="T66" fmla="*/ 2147483647 w 83"/>
                  <a:gd name="T67" fmla="*/ 2147483647 h 41"/>
                  <a:gd name="T68" fmla="*/ 2147483647 w 83"/>
                  <a:gd name="T69" fmla="*/ 2147483647 h 41"/>
                  <a:gd name="T70" fmla="*/ 2147483647 w 83"/>
                  <a:gd name="T71" fmla="*/ 2147483647 h 41"/>
                  <a:gd name="T72" fmla="*/ 2147483647 w 83"/>
                  <a:gd name="T73" fmla="*/ 2147483647 h 41"/>
                  <a:gd name="T74" fmla="*/ 2147483647 w 83"/>
                  <a:gd name="T75" fmla="*/ 2147483647 h 41"/>
                  <a:gd name="T76" fmla="*/ 2147483647 w 83"/>
                  <a:gd name="T77" fmla="*/ 2147483647 h 41"/>
                  <a:gd name="T78" fmla="*/ 2147483647 w 83"/>
                  <a:gd name="T79" fmla="*/ 2147483647 h 41"/>
                  <a:gd name="T80" fmla="*/ 2147483647 w 83"/>
                  <a:gd name="T81" fmla="*/ 2147483647 h 41"/>
                  <a:gd name="T82" fmla="*/ 2147483647 w 83"/>
                  <a:gd name="T83" fmla="*/ 2147483647 h 41"/>
                  <a:gd name="T84" fmla="*/ 2147483647 w 83"/>
                  <a:gd name="T85" fmla="*/ 2147483647 h 41"/>
                  <a:gd name="T86" fmla="*/ 0 w 83"/>
                  <a:gd name="T87" fmla="*/ 2147483647 h 4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83"/>
                  <a:gd name="T133" fmla="*/ 0 h 41"/>
                  <a:gd name="T134" fmla="*/ 83 w 83"/>
                  <a:gd name="T135" fmla="*/ 41 h 4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83" h="41">
                    <a:moveTo>
                      <a:pt x="0" y="17"/>
                    </a:moveTo>
                    <a:lnTo>
                      <a:pt x="3" y="17"/>
                    </a:lnTo>
                    <a:lnTo>
                      <a:pt x="4" y="16"/>
                    </a:lnTo>
                    <a:lnTo>
                      <a:pt x="7" y="14"/>
                    </a:lnTo>
                    <a:lnTo>
                      <a:pt x="7" y="13"/>
                    </a:lnTo>
                    <a:lnTo>
                      <a:pt x="8" y="13"/>
                    </a:lnTo>
                    <a:lnTo>
                      <a:pt x="13" y="11"/>
                    </a:lnTo>
                    <a:lnTo>
                      <a:pt x="16" y="10"/>
                    </a:lnTo>
                    <a:lnTo>
                      <a:pt x="20" y="6"/>
                    </a:lnTo>
                    <a:lnTo>
                      <a:pt x="21" y="5"/>
                    </a:lnTo>
                    <a:lnTo>
                      <a:pt x="24" y="2"/>
                    </a:lnTo>
                    <a:lnTo>
                      <a:pt x="26" y="1"/>
                    </a:lnTo>
                    <a:lnTo>
                      <a:pt x="30" y="0"/>
                    </a:lnTo>
                    <a:lnTo>
                      <a:pt x="31" y="1"/>
                    </a:lnTo>
                    <a:lnTo>
                      <a:pt x="29" y="2"/>
                    </a:lnTo>
                    <a:lnTo>
                      <a:pt x="28" y="2"/>
                    </a:lnTo>
                    <a:lnTo>
                      <a:pt x="28" y="4"/>
                    </a:lnTo>
                    <a:lnTo>
                      <a:pt x="25" y="7"/>
                    </a:lnTo>
                    <a:lnTo>
                      <a:pt x="24" y="8"/>
                    </a:lnTo>
                    <a:lnTo>
                      <a:pt x="23" y="9"/>
                    </a:lnTo>
                    <a:lnTo>
                      <a:pt x="23" y="11"/>
                    </a:lnTo>
                    <a:lnTo>
                      <a:pt x="23" y="13"/>
                    </a:lnTo>
                    <a:lnTo>
                      <a:pt x="23" y="12"/>
                    </a:lnTo>
                    <a:lnTo>
                      <a:pt x="26" y="10"/>
                    </a:lnTo>
                    <a:lnTo>
                      <a:pt x="27" y="10"/>
                    </a:lnTo>
                    <a:lnTo>
                      <a:pt x="28" y="10"/>
                    </a:lnTo>
                    <a:lnTo>
                      <a:pt x="33" y="12"/>
                    </a:lnTo>
                    <a:lnTo>
                      <a:pt x="36" y="16"/>
                    </a:lnTo>
                    <a:lnTo>
                      <a:pt x="39" y="15"/>
                    </a:lnTo>
                    <a:lnTo>
                      <a:pt x="41" y="16"/>
                    </a:lnTo>
                    <a:lnTo>
                      <a:pt x="42" y="16"/>
                    </a:lnTo>
                    <a:lnTo>
                      <a:pt x="43" y="16"/>
                    </a:lnTo>
                    <a:lnTo>
                      <a:pt x="44" y="17"/>
                    </a:lnTo>
                    <a:lnTo>
                      <a:pt x="45" y="17"/>
                    </a:lnTo>
                    <a:lnTo>
                      <a:pt x="46" y="15"/>
                    </a:lnTo>
                    <a:lnTo>
                      <a:pt x="49" y="13"/>
                    </a:lnTo>
                    <a:lnTo>
                      <a:pt x="59" y="10"/>
                    </a:lnTo>
                    <a:lnTo>
                      <a:pt x="62" y="9"/>
                    </a:lnTo>
                    <a:lnTo>
                      <a:pt x="64" y="8"/>
                    </a:lnTo>
                    <a:lnTo>
                      <a:pt x="64" y="9"/>
                    </a:lnTo>
                    <a:lnTo>
                      <a:pt x="63" y="10"/>
                    </a:lnTo>
                    <a:lnTo>
                      <a:pt x="63" y="11"/>
                    </a:lnTo>
                    <a:lnTo>
                      <a:pt x="65" y="14"/>
                    </a:lnTo>
                    <a:lnTo>
                      <a:pt x="66" y="14"/>
                    </a:lnTo>
                    <a:lnTo>
                      <a:pt x="68" y="14"/>
                    </a:lnTo>
                    <a:lnTo>
                      <a:pt x="69" y="14"/>
                    </a:lnTo>
                    <a:lnTo>
                      <a:pt x="72" y="13"/>
                    </a:lnTo>
                    <a:lnTo>
                      <a:pt x="73" y="14"/>
                    </a:lnTo>
                    <a:lnTo>
                      <a:pt x="75" y="17"/>
                    </a:lnTo>
                    <a:lnTo>
                      <a:pt x="76" y="18"/>
                    </a:lnTo>
                    <a:lnTo>
                      <a:pt x="79" y="19"/>
                    </a:lnTo>
                    <a:lnTo>
                      <a:pt x="81" y="18"/>
                    </a:lnTo>
                    <a:lnTo>
                      <a:pt x="82" y="19"/>
                    </a:lnTo>
                    <a:lnTo>
                      <a:pt x="83" y="19"/>
                    </a:lnTo>
                    <a:lnTo>
                      <a:pt x="83" y="20"/>
                    </a:lnTo>
                    <a:lnTo>
                      <a:pt x="82" y="21"/>
                    </a:lnTo>
                    <a:lnTo>
                      <a:pt x="80" y="21"/>
                    </a:lnTo>
                    <a:lnTo>
                      <a:pt x="79" y="21"/>
                    </a:lnTo>
                    <a:lnTo>
                      <a:pt x="78" y="21"/>
                    </a:lnTo>
                    <a:lnTo>
                      <a:pt x="76" y="21"/>
                    </a:lnTo>
                    <a:lnTo>
                      <a:pt x="75" y="21"/>
                    </a:lnTo>
                    <a:lnTo>
                      <a:pt x="74" y="21"/>
                    </a:lnTo>
                    <a:lnTo>
                      <a:pt x="71" y="22"/>
                    </a:lnTo>
                    <a:lnTo>
                      <a:pt x="69" y="21"/>
                    </a:lnTo>
                    <a:lnTo>
                      <a:pt x="69" y="22"/>
                    </a:lnTo>
                    <a:lnTo>
                      <a:pt x="69" y="23"/>
                    </a:lnTo>
                    <a:lnTo>
                      <a:pt x="69" y="24"/>
                    </a:lnTo>
                    <a:lnTo>
                      <a:pt x="68" y="23"/>
                    </a:lnTo>
                    <a:lnTo>
                      <a:pt x="66" y="22"/>
                    </a:lnTo>
                    <a:lnTo>
                      <a:pt x="62" y="21"/>
                    </a:lnTo>
                    <a:lnTo>
                      <a:pt x="61" y="22"/>
                    </a:lnTo>
                    <a:lnTo>
                      <a:pt x="60" y="21"/>
                    </a:lnTo>
                    <a:lnTo>
                      <a:pt x="57" y="23"/>
                    </a:lnTo>
                    <a:lnTo>
                      <a:pt x="56" y="23"/>
                    </a:lnTo>
                    <a:lnTo>
                      <a:pt x="55" y="24"/>
                    </a:lnTo>
                    <a:lnTo>
                      <a:pt x="55" y="25"/>
                    </a:lnTo>
                    <a:lnTo>
                      <a:pt x="54" y="25"/>
                    </a:lnTo>
                    <a:lnTo>
                      <a:pt x="52" y="24"/>
                    </a:lnTo>
                    <a:lnTo>
                      <a:pt x="50" y="25"/>
                    </a:lnTo>
                    <a:lnTo>
                      <a:pt x="50" y="26"/>
                    </a:lnTo>
                    <a:lnTo>
                      <a:pt x="50" y="27"/>
                    </a:lnTo>
                    <a:lnTo>
                      <a:pt x="46" y="30"/>
                    </a:lnTo>
                    <a:lnTo>
                      <a:pt x="45" y="30"/>
                    </a:lnTo>
                    <a:lnTo>
                      <a:pt x="47" y="28"/>
                    </a:lnTo>
                    <a:lnTo>
                      <a:pt x="47" y="27"/>
                    </a:lnTo>
                    <a:lnTo>
                      <a:pt x="45" y="27"/>
                    </a:lnTo>
                    <a:lnTo>
                      <a:pt x="44" y="28"/>
                    </a:lnTo>
                    <a:lnTo>
                      <a:pt x="43" y="29"/>
                    </a:lnTo>
                    <a:lnTo>
                      <a:pt x="42" y="28"/>
                    </a:lnTo>
                    <a:lnTo>
                      <a:pt x="42" y="27"/>
                    </a:lnTo>
                    <a:lnTo>
                      <a:pt x="41" y="27"/>
                    </a:lnTo>
                    <a:lnTo>
                      <a:pt x="41" y="29"/>
                    </a:lnTo>
                    <a:lnTo>
                      <a:pt x="40" y="32"/>
                    </a:lnTo>
                    <a:lnTo>
                      <a:pt x="39" y="34"/>
                    </a:lnTo>
                    <a:lnTo>
                      <a:pt x="38" y="36"/>
                    </a:lnTo>
                    <a:lnTo>
                      <a:pt x="36" y="38"/>
                    </a:lnTo>
                    <a:lnTo>
                      <a:pt x="36" y="40"/>
                    </a:lnTo>
                    <a:lnTo>
                      <a:pt x="36" y="41"/>
                    </a:lnTo>
                    <a:lnTo>
                      <a:pt x="34" y="39"/>
                    </a:lnTo>
                    <a:lnTo>
                      <a:pt x="34" y="38"/>
                    </a:lnTo>
                    <a:lnTo>
                      <a:pt x="34" y="37"/>
                    </a:lnTo>
                    <a:lnTo>
                      <a:pt x="35" y="36"/>
                    </a:lnTo>
                    <a:lnTo>
                      <a:pt x="34" y="36"/>
                    </a:lnTo>
                    <a:lnTo>
                      <a:pt x="32" y="36"/>
                    </a:lnTo>
                    <a:lnTo>
                      <a:pt x="33" y="32"/>
                    </a:lnTo>
                    <a:lnTo>
                      <a:pt x="32" y="30"/>
                    </a:lnTo>
                    <a:lnTo>
                      <a:pt x="30" y="29"/>
                    </a:lnTo>
                    <a:lnTo>
                      <a:pt x="28" y="29"/>
                    </a:lnTo>
                    <a:lnTo>
                      <a:pt x="28" y="28"/>
                    </a:lnTo>
                    <a:lnTo>
                      <a:pt x="29" y="28"/>
                    </a:lnTo>
                    <a:lnTo>
                      <a:pt x="28" y="27"/>
                    </a:lnTo>
                    <a:lnTo>
                      <a:pt x="26" y="26"/>
                    </a:lnTo>
                    <a:lnTo>
                      <a:pt x="23" y="26"/>
                    </a:lnTo>
                    <a:lnTo>
                      <a:pt x="22" y="26"/>
                    </a:lnTo>
                    <a:lnTo>
                      <a:pt x="20" y="26"/>
                    </a:lnTo>
                    <a:lnTo>
                      <a:pt x="18" y="24"/>
                    </a:lnTo>
                    <a:lnTo>
                      <a:pt x="16" y="24"/>
                    </a:lnTo>
                    <a:lnTo>
                      <a:pt x="5" y="22"/>
                    </a:lnTo>
                    <a:lnTo>
                      <a:pt x="4" y="21"/>
                    </a:lnTo>
                    <a:lnTo>
                      <a:pt x="4" y="19"/>
                    </a:lnTo>
                    <a:lnTo>
                      <a:pt x="3" y="19"/>
                    </a:lnTo>
                    <a:lnTo>
                      <a:pt x="1" y="18"/>
                    </a:lnTo>
                    <a:lnTo>
                      <a:pt x="0" y="17"/>
                    </a:lnTo>
                    <a:close/>
                  </a:path>
                </a:pathLst>
              </a:custGeom>
              <a:solidFill>
                <a:srgbClr val="FFCE85"/>
              </a:solidFill>
              <a:ln w="12700" cmpd="sng">
                <a:solidFill>
                  <a:schemeClr val="tx1"/>
                </a:solidFill>
                <a:prstDash val="solid"/>
                <a:round/>
                <a:headEnd/>
                <a:tailEnd/>
              </a:ln>
            </p:spPr>
            <p:txBody>
              <a:bodyPr/>
              <a:lstStyle/>
              <a:p>
                <a:endParaRPr lang="en-US"/>
              </a:p>
            </p:txBody>
          </p:sp>
        </p:grpSp>
        <p:sp>
          <p:nvSpPr>
            <p:cNvPr id="33859" name="Freeform 57"/>
            <p:cNvSpPr>
              <a:spLocks/>
            </p:cNvSpPr>
            <p:nvPr/>
          </p:nvSpPr>
          <p:spPr bwMode="auto">
            <a:xfrm>
              <a:off x="3872" y="1838"/>
              <a:ext cx="206" cy="351"/>
            </a:xfrm>
            <a:custGeom>
              <a:avLst/>
              <a:gdLst>
                <a:gd name="T0" fmla="*/ 2147483647 w 40"/>
                <a:gd name="T1" fmla="*/ 2147483647 h 72"/>
                <a:gd name="T2" fmla="*/ 2147483647 w 40"/>
                <a:gd name="T3" fmla="*/ 2147483647 h 72"/>
                <a:gd name="T4" fmla="*/ 2147483647 w 40"/>
                <a:gd name="T5" fmla="*/ 2147483647 h 72"/>
                <a:gd name="T6" fmla="*/ 2147483647 w 40"/>
                <a:gd name="T7" fmla="*/ 2147483647 h 72"/>
                <a:gd name="T8" fmla="*/ 2147483647 w 40"/>
                <a:gd name="T9" fmla="*/ 2147483647 h 72"/>
                <a:gd name="T10" fmla="*/ 2147483647 w 40"/>
                <a:gd name="T11" fmla="*/ 2147483647 h 72"/>
                <a:gd name="T12" fmla="*/ 2147483647 w 40"/>
                <a:gd name="T13" fmla="*/ 2147483647 h 72"/>
                <a:gd name="T14" fmla="*/ 2147483647 w 40"/>
                <a:gd name="T15" fmla="*/ 2147483647 h 72"/>
                <a:gd name="T16" fmla="*/ 2147483647 w 40"/>
                <a:gd name="T17" fmla="*/ 2147483647 h 72"/>
                <a:gd name="T18" fmla="*/ 2147483647 w 40"/>
                <a:gd name="T19" fmla="*/ 2147483647 h 72"/>
                <a:gd name="T20" fmla="*/ 0 w 40"/>
                <a:gd name="T21" fmla="*/ 2147483647 h 72"/>
                <a:gd name="T22" fmla="*/ 0 w 40"/>
                <a:gd name="T23" fmla="*/ 2147483647 h 72"/>
                <a:gd name="T24" fmla="*/ 0 w 40"/>
                <a:gd name="T25" fmla="*/ 2147483647 h 72"/>
                <a:gd name="T26" fmla="*/ 0 w 40"/>
                <a:gd name="T27" fmla="*/ 2147483647 h 72"/>
                <a:gd name="T28" fmla="*/ 0 w 40"/>
                <a:gd name="T29" fmla="*/ 2147483647 h 72"/>
                <a:gd name="T30" fmla="*/ 0 w 40"/>
                <a:gd name="T31" fmla="*/ 2147483647 h 72"/>
                <a:gd name="T32" fmla="*/ 2147483647 w 40"/>
                <a:gd name="T33" fmla="*/ 2147483647 h 72"/>
                <a:gd name="T34" fmla="*/ 2147483647 w 40"/>
                <a:gd name="T35" fmla="*/ 2147483647 h 72"/>
                <a:gd name="T36" fmla="*/ 2147483647 w 40"/>
                <a:gd name="T37" fmla="*/ 2147483647 h 72"/>
                <a:gd name="T38" fmla="*/ 2147483647 w 40"/>
                <a:gd name="T39" fmla="*/ 2147483647 h 72"/>
                <a:gd name="T40" fmla="*/ 2147483647 w 40"/>
                <a:gd name="T41" fmla="*/ 2147483647 h 72"/>
                <a:gd name="T42" fmla="*/ 2147483647 w 40"/>
                <a:gd name="T43" fmla="*/ 2147483647 h 72"/>
                <a:gd name="T44" fmla="*/ 2147483647 w 40"/>
                <a:gd name="T45" fmla="*/ 2147483647 h 72"/>
                <a:gd name="T46" fmla="*/ 2147483647 w 40"/>
                <a:gd name="T47" fmla="*/ 2147483647 h 72"/>
                <a:gd name="T48" fmla="*/ 2147483647 w 40"/>
                <a:gd name="T49" fmla="*/ 2147483647 h 72"/>
                <a:gd name="T50" fmla="*/ 2147483647 w 40"/>
                <a:gd name="T51" fmla="*/ 2147483647 h 72"/>
                <a:gd name="T52" fmla="*/ 2147483647 w 40"/>
                <a:gd name="T53" fmla="*/ 2147483647 h 72"/>
                <a:gd name="T54" fmla="*/ 2147483647 w 40"/>
                <a:gd name="T55" fmla="*/ 2147483647 h 72"/>
                <a:gd name="T56" fmla="*/ 2147483647 w 40"/>
                <a:gd name="T57" fmla="*/ 2147483647 h 72"/>
                <a:gd name="T58" fmla="*/ 2147483647 w 40"/>
                <a:gd name="T59" fmla="*/ 2147483647 h 72"/>
                <a:gd name="T60" fmla="*/ 2147483647 w 40"/>
                <a:gd name="T61" fmla="*/ 2147483647 h 72"/>
                <a:gd name="T62" fmla="*/ 2147483647 w 40"/>
                <a:gd name="T63" fmla="*/ 2147483647 h 72"/>
                <a:gd name="T64" fmla="*/ 2147483647 w 40"/>
                <a:gd name="T65" fmla="*/ 2147483647 h 72"/>
                <a:gd name="T66" fmla="*/ 2147483647 w 40"/>
                <a:gd name="T67" fmla="*/ 2147483647 h 72"/>
                <a:gd name="T68" fmla="*/ 2147483647 w 40"/>
                <a:gd name="T69" fmla="*/ 2147483647 h 72"/>
                <a:gd name="T70" fmla="*/ 2147483647 w 40"/>
                <a:gd name="T71" fmla="*/ 2147483647 h 72"/>
                <a:gd name="T72" fmla="*/ 2147483647 w 40"/>
                <a:gd name="T73" fmla="*/ 2147483647 h 72"/>
                <a:gd name="T74" fmla="*/ 2147483647 w 40"/>
                <a:gd name="T75" fmla="*/ 2147483647 h 72"/>
                <a:gd name="T76" fmla="*/ 2147483647 w 40"/>
                <a:gd name="T77" fmla="*/ 2147483647 h 72"/>
                <a:gd name="T78" fmla="*/ 2147483647 w 40"/>
                <a:gd name="T79" fmla="*/ 2147483647 h 72"/>
                <a:gd name="T80" fmla="*/ 2147483647 w 40"/>
                <a:gd name="T81" fmla="*/ 2147483647 h 72"/>
                <a:gd name="T82" fmla="*/ 2147483647 w 40"/>
                <a:gd name="T83" fmla="*/ 2147483647 h 72"/>
                <a:gd name="T84" fmla="*/ 2147483647 w 40"/>
                <a:gd name="T85" fmla="*/ 2147483647 h 72"/>
                <a:gd name="T86" fmla="*/ 2147483647 w 40"/>
                <a:gd name="T87" fmla="*/ 2147483647 h 72"/>
                <a:gd name="T88" fmla="*/ 2147483647 w 40"/>
                <a:gd name="T89" fmla="*/ 2147483647 h 72"/>
                <a:gd name="T90" fmla="*/ 2147483647 w 40"/>
                <a:gd name="T91" fmla="*/ 2147483647 h 72"/>
                <a:gd name="T92" fmla="*/ 2147483647 w 40"/>
                <a:gd name="T93" fmla="*/ 2147483647 h 72"/>
                <a:gd name="T94" fmla="*/ 2147483647 w 40"/>
                <a:gd name="T95" fmla="*/ 0 h 72"/>
                <a:gd name="T96" fmla="*/ 2147483647 w 40"/>
                <a:gd name="T97" fmla="*/ 2147483647 h 72"/>
                <a:gd name="T98" fmla="*/ 2147483647 w 40"/>
                <a:gd name="T99" fmla="*/ 2147483647 h 72"/>
                <a:gd name="T100" fmla="*/ 2147483647 w 40"/>
                <a:gd name="T101" fmla="*/ 2147483647 h 72"/>
                <a:gd name="T102" fmla="*/ 2147483647 w 40"/>
                <a:gd name="T103" fmla="*/ 2147483647 h 72"/>
                <a:gd name="T104" fmla="*/ 2147483647 w 40"/>
                <a:gd name="T105" fmla="*/ 2147483647 h 72"/>
                <a:gd name="T106" fmla="*/ 2147483647 w 40"/>
                <a:gd name="T107" fmla="*/ 2147483647 h 72"/>
                <a:gd name="T108" fmla="*/ 2147483647 w 40"/>
                <a:gd name="T109" fmla="*/ 2147483647 h 7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0"/>
                <a:gd name="T166" fmla="*/ 0 h 72"/>
                <a:gd name="T167" fmla="*/ 40 w 40"/>
                <a:gd name="T168" fmla="*/ 72 h 7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0" h="72">
                  <a:moveTo>
                    <a:pt x="1" y="5"/>
                  </a:moveTo>
                  <a:lnTo>
                    <a:pt x="4" y="45"/>
                  </a:lnTo>
                  <a:lnTo>
                    <a:pt x="4" y="46"/>
                  </a:lnTo>
                  <a:lnTo>
                    <a:pt x="4" y="47"/>
                  </a:lnTo>
                  <a:lnTo>
                    <a:pt x="4" y="49"/>
                  </a:lnTo>
                  <a:lnTo>
                    <a:pt x="5" y="52"/>
                  </a:lnTo>
                  <a:lnTo>
                    <a:pt x="6" y="56"/>
                  </a:lnTo>
                  <a:lnTo>
                    <a:pt x="4" y="59"/>
                  </a:lnTo>
                  <a:lnTo>
                    <a:pt x="4" y="60"/>
                  </a:lnTo>
                  <a:lnTo>
                    <a:pt x="2" y="63"/>
                  </a:lnTo>
                  <a:lnTo>
                    <a:pt x="0" y="65"/>
                  </a:lnTo>
                  <a:lnTo>
                    <a:pt x="0" y="68"/>
                  </a:lnTo>
                  <a:lnTo>
                    <a:pt x="0" y="71"/>
                  </a:lnTo>
                  <a:lnTo>
                    <a:pt x="0" y="72"/>
                  </a:lnTo>
                  <a:lnTo>
                    <a:pt x="1" y="72"/>
                  </a:lnTo>
                  <a:lnTo>
                    <a:pt x="2" y="72"/>
                  </a:lnTo>
                  <a:lnTo>
                    <a:pt x="2" y="71"/>
                  </a:lnTo>
                  <a:lnTo>
                    <a:pt x="2" y="70"/>
                  </a:lnTo>
                  <a:lnTo>
                    <a:pt x="5" y="70"/>
                  </a:lnTo>
                  <a:lnTo>
                    <a:pt x="8" y="69"/>
                  </a:lnTo>
                  <a:lnTo>
                    <a:pt x="12" y="71"/>
                  </a:lnTo>
                  <a:lnTo>
                    <a:pt x="13" y="71"/>
                  </a:lnTo>
                  <a:lnTo>
                    <a:pt x="14" y="68"/>
                  </a:lnTo>
                  <a:lnTo>
                    <a:pt x="16" y="68"/>
                  </a:lnTo>
                  <a:lnTo>
                    <a:pt x="17" y="69"/>
                  </a:lnTo>
                  <a:lnTo>
                    <a:pt x="18" y="70"/>
                  </a:lnTo>
                  <a:lnTo>
                    <a:pt x="19" y="69"/>
                  </a:lnTo>
                  <a:lnTo>
                    <a:pt x="20" y="65"/>
                  </a:lnTo>
                  <a:lnTo>
                    <a:pt x="21" y="64"/>
                  </a:lnTo>
                  <a:lnTo>
                    <a:pt x="22" y="64"/>
                  </a:lnTo>
                  <a:lnTo>
                    <a:pt x="24" y="66"/>
                  </a:lnTo>
                  <a:lnTo>
                    <a:pt x="27" y="66"/>
                  </a:lnTo>
                  <a:lnTo>
                    <a:pt x="28" y="63"/>
                  </a:lnTo>
                  <a:lnTo>
                    <a:pt x="33" y="56"/>
                  </a:lnTo>
                  <a:lnTo>
                    <a:pt x="33" y="53"/>
                  </a:lnTo>
                  <a:lnTo>
                    <a:pt x="34" y="53"/>
                  </a:lnTo>
                  <a:lnTo>
                    <a:pt x="37" y="53"/>
                  </a:lnTo>
                  <a:lnTo>
                    <a:pt x="38" y="52"/>
                  </a:lnTo>
                  <a:lnTo>
                    <a:pt x="40" y="51"/>
                  </a:lnTo>
                  <a:lnTo>
                    <a:pt x="40" y="50"/>
                  </a:lnTo>
                  <a:lnTo>
                    <a:pt x="40" y="47"/>
                  </a:lnTo>
                  <a:lnTo>
                    <a:pt x="40" y="45"/>
                  </a:lnTo>
                  <a:lnTo>
                    <a:pt x="35" y="1"/>
                  </a:lnTo>
                  <a:lnTo>
                    <a:pt x="35" y="0"/>
                  </a:lnTo>
                  <a:lnTo>
                    <a:pt x="9" y="3"/>
                  </a:lnTo>
                  <a:lnTo>
                    <a:pt x="8" y="4"/>
                  </a:lnTo>
                  <a:lnTo>
                    <a:pt x="6" y="5"/>
                  </a:lnTo>
                  <a:lnTo>
                    <a:pt x="5" y="6"/>
                  </a:lnTo>
                  <a:lnTo>
                    <a:pt x="3" y="6"/>
                  </a:lnTo>
                  <a:lnTo>
                    <a:pt x="1" y="5"/>
                  </a:lnTo>
                  <a:close/>
                </a:path>
              </a:pathLst>
            </a:custGeom>
            <a:solidFill>
              <a:srgbClr val="FFCE85"/>
            </a:solidFill>
            <a:ln w="12700" cmpd="sng">
              <a:solidFill>
                <a:schemeClr val="tx1"/>
              </a:solidFill>
              <a:prstDash val="solid"/>
              <a:round/>
              <a:headEnd/>
              <a:tailEnd/>
            </a:ln>
          </p:spPr>
          <p:txBody>
            <a:bodyPr/>
            <a:lstStyle/>
            <a:p>
              <a:endParaRPr lang="en-US"/>
            </a:p>
          </p:txBody>
        </p:sp>
        <p:sp>
          <p:nvSpPr>
            <p:cNvPr id="33860" name="Freeform 58"/>
            <p:cNvSpPr>
              <a:spLocks/>
            </p:cNvSpPr>
            <p:nvPr/>
          </p:nvSpPr>
          <p:spPr bwMode="auto">
            <a:xfrm>
              <a:off x="3657" y="2423"/>
              <a:ext cx="240" cy="405"/>
            </a:xfrm>
            <a:custGeom>
              <a:avLst/>
              <a:gdLst>
                <a:gd name="T0" fmla="*/ 2147483647 w 47"/>
                <a:gd name="T1" fmla="*/ 0 h 83"/>
                <a:gd name="T2" fmla="*/ 2147483647 w 47"/>
                <a:gd name="T3" fmla="*/ 2147483647 h 83"/>
                <a:gd name="T4" fmla="*/ 2147483647 w 47"/>
                <a:gd name="T5" fmla="*/ 2147483647 h 83"/>
                <a:gd name="T6" fmla="*/ 2147483647 w 47"/>
                <a:gd name="T7" fmla="*/ 2147483647 h 83"/>
                <a:gd name="T8" fmla="*/ 2147483647 w 47"/>
                <a:gd name="T9" fmla="*/ 2147483647 h 83"/>
                <a:gd name="T10" fmla="*/ 2147483647 w 47"/>
                <a:gd name="T11" fmla="*/ 2147483647 h 83"/>
                <a:gd name="T12" fmla="*/ 2147483647 w 47"/>
                <a:gd name="T13" fmla="*/ 2147483647 h 83"/>
                <a:gd name="T14" fmla="*/ 2147483647 w 47"/>
                <a:gd name="T15" fmla="*/ 2147483647 h 83"/>
                <a:gd name="T16" fmla="*/ 2147483647 w 47"/>
                <a:gd name="T17" fmla="*/ 2147483647 h 83"/>
                <a:gd name="T18" fmla="*/ 2147483647 w 47"/>
                <a:gd name="T19" fmla="*/ 2147483647 h 83"/>
                <a:gd name="T20" fmla="*/ 2147483647 w 47"/>
                <a:gd name="T21" fmla="*/ 2147483647 h 83"/>
                <a:gd name="T22" fmla="*/ 2147483647 w 47"/>
                <a:gd name="T23" fmla="*/ 2147483647 h 83"/>
                <a:gd name="T24" fmla="*/ 2147483647 w 47"/>
                <a:gd name="T25" fmla="*/ 2147483647 h 83"/>
                <a:gd name="T26" fmla="*/ 2147483647 w 47"/>
                <a:gd name="T27" fmla="*/ 2147483647 h 83"/>
                <a:gd name="T28" fmla="*/ 2147483647 w 47"/>
                <a:gd name="T29" fmla="*/ 2147483647 h 83"/>
                <a:gd name="T30" fmla="*/ 2147483647 w 47"/>
                <a:gd name="T31" fmla="*/ 2147483647 h 83"/>
                <a:gd name="T32" fmla="*/ 2147483647 w 47"/>
                <a:gd name="T33" fmla="*/ 2147483647 h 83"/>
                <a:gd name="T34" fmla="*/ 2147483647 w 47"/>
                <a:gd name="T35" fmla="*/ 2147483647 h 83"/>
                <a:gd name="T36" fmla="*/ 2147483647 w 47"/>
                <a:gd name="T37" fmla="*/ 2147483647 h 83"/>
                <a:gd name="T38" fmla="*/ 2147483647 w 47"/>
                <a:gd name="T39" fmla="*/ 2147483647 h 83"/>
                <a:gd name="T40" fmla="*/ 2147483647 w 47"/>
                <a:gd name="T41" fmla="*/ 2147483647 h 83"/>
                <a:gd name="T42" fmla="*/ 2147483647 w 47"/>
                <a:gd name="T43" fmla="*/ 2147483647 h 83"/>
                <a:gd name="T44" fmla="*/ 2147483647 w 47"/>
                <a:gd name="T45" fmla="*/ 2147483647 h 83"/>
                <a:gd name="T46" fmla="*/ 2147483647 w 47"/>
                <a:gd name="T47" fmla="*/ 2147483647 h 83"/>
                <a:gd name="T48" fmla="*/ 2147483647 w 47"/>
                <a:gd name="T49" fmla="*/ 2147483647 h 83"/>
                <a:gd name="T50" fmla="*/ 2147483647 w 47"/>
                <a:gd name="T51" fmla="*/ 2147483647 h 83"/>
                <a:gd name="T52" fmla="*/ 2147483647 w 47"/>
                <a:gd name="T53" fmla="*/ 2147483647 h 83"/>
                <a:gd name="T54" fmla="*/ 2147483647 w 47"/>
                <a:gd name="T55" fmla="*/ 2147483647 h 83"/>
                <a:gd name="T56" fmla="*/ 2147483647 w 47"/>
                <a:gd name="T57" fmla="*/ 2147483647 h 83"/>
                <a:gd name="T58" fmla="*/ 2147483647 w 47"/>
                <a:gd name="T59" fmla="*/ 2147483647 h 83"/>
                <a:gd name="T60" fmla="*/ 2147483647 w 47"/>
                <a:gd name="T61" fmla="*/ 2147483647 h 83"/>
                <a:gd name="T62" fmla="*/ 2147483647 w 47"/>
                <a:gd name="T63" fmla="*/ 2147483647 h 83"/>
                <a:gd name="T64" fmla="*/ 2147483647 w 47"/>
                <a:gd name="T65" fmla="*/ 2147483647 h 83"/>
                <a:gd name="T66" fmla="*/ 0 w 47"/>
                <a:gd name="T67" fmla="*/ 2147483647 h 83"/>
                <a:gd name="T68" fmla="*/ 0 w 47"/>
                <a:gd name="T69" fmla="*/ 2147483647 h 83"/>
                <a:gd name="T70" fmla="*/ 2147483647 w 47"/>
                <a:gd name="T71" fmla="*/ 2147483647 h 83"/>
                <a:gd name="T72" fmla="*/ 2147483647 w 47"/>
                <a:gd name="T73" fmla="*/ 2147483647 h 83"/>
                <a:gd name="T74" fmla="*/ 2147483647 w 47"/>
                <a:gd name="T75" fmla="*/ 2147483647 h 83"/>
                <a:gd name="T76" fmla="*/ 2147483647 w 47"/>
                <a:gd name="T77" fmla="*/ 2147483647 h 83"/>
                <a:gd name="T78" fmla="*/ 2147483647 w 47"/>
                <a:gd name="T79" fmla="*/ 2147483647 h 83"/>
                <a:gd name="T80" fmla="*/ 2147483647 w 47"/>
                <a:gd name="T81" fmla="*/ 2147483647 h 83"/>
                <a:gd name="T82" fmla="*/ 2147483647 w 47"/>
                <a:gd name="T83" fmla="*/ 2147483647 h 83"/>
                <a:gd name="T84" fmla="*/ 2147483647 w 47"/>
                <a:gd name="T85" fmla="*/ 2147483647 h 83"/>
                <a:gd name="T86" fmla="*/ 2147483647 w 47"/>
                <a:gd name="T87" fmla="*/ 2147483647 h 83"/>
                <a:gd name="T88" fmla="*/ 2147483647 w 47"/>
                <a:gd name="T89" fmla="*/ 2147483647 h 83"/>
                <a:gd name="T90" fmla="*/ 2147483647 w 47"/>
                <a:gd name="T91" fmla="*/ 2147483647 h 83"/>
                <a:gd name="T92" fmla="*/ 2147483647 w 47"/>
                <a:gd name="T93" fmla="*/ 2147483647 h 83"/>
                <a:gd name="T94" fmla="*/ 2147483647 w 47"/>
                <a:gd name="T95" fmla="*/ 2147483647 h 83"/>
                <a:gd name="T96" fmla="*/ 2147483647 w 47"/>
                <a:gd name="T97" fmla="*/ 2147483647 h 83"/>
                <a:gd name="T98" fmla="*/ 2147483647 w 47"/>
                <a:gd name="T99" fmla="*/ 2147483647 h 83"/>
                <a:gd name="T100" fmla="*/ 2147483647 w 47"/>
                <a:gd name="T101" fmla="*/ 2147483647 h 83"/>
                <a:gd name="T102" fmla="*/ 2147483647 w 47"/>
                <a:gd name="T103" fmla="*/ 2147483647 h 83"/>
                <a:gd name="T104" fmla="*/ 2147483647 w 47"/>
                <a:gd name="T105" fmla="*/ 0 h 83"/>
                <a:gd name="T106" fmla="*/ 2147483647 w 47"/>
                <a:gd name="T107" fmla="*/ 0 h 8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7"/>
                <a:gd name="T163" fmla="*/ 0 h 83"/>
                <a:gd name="T164" fmla="*/ 47 w 47"/>
                <a:gd name="T165" fmla="*/ 83 h 8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7" h="83">
                  <a:moveTo>
                    <a:pt x="44" y="0"/>
                  </a:moveTo>
                  <a:lnTo>
                    <a:pt x="15" y="2"/>
                  </a:lnTo>
                  <a:lnTo>
                    <a:pt x="15" y="3"/>
                  </a:lnTo>
                  <a:lnTo>
                    <a:pt x="12" y="5"/>
                  </a:lnTo>
                  <a:lnTo>
                    <a:pt x="12" y="8"/>
                  </a:lnTo>
                  <a:lnTo>
                    <a:pt x="12" y="11"/>
                  </a:lnTo>
                  <a:lnTo>
                    <a:pt x="11" y="12"/>
                  </a:lnTo>
                  <a:lnTo>
                    <a:pt x="9" y="14"/>
                  </a:lnTo>
                  <a:lnTo>
                    <a:pt x="7" y="16"/>
                  </a:lnTo>
                  <a:lnTo>
                    <a:pt x="6" y="17"/>
                  </a:lnTo>
                  <a:lnTo>
                    <a:pt x="6" y="19"/>
                  </a:lnTo>
                  <a:lnTo>
                    <a:pt x="5" y="21"/>
                  </a:lnTo>
                  <a:lnTo>
                    <a:pt x="5" y="22"/>
                  </a:lnTo>
                  <a:lnTo>
                    <a:pt x="4" y="25"/>
                  </a:lnTo>
                  <a:lnTo>
                    <a:pt x="3" y="27"/>
                  </a:lnTo>
                  <a:lnTo>
                    <a:pt x="4" y="30"/>
                  </a:lnTo>
                  <a:lnTo>
                    <a:pt x="5" y="31"/>
                  </a:lnTo>
                  <a:lnTo>
                    <a:pt x="5" y="33"/>
                  </a:lnTo>
                  <a:lnTo>
                    <a:pt x="5" y="34"/>
                  </a:lnTo>
                  <a:lnTo>
                    <a:pt x="4" y="36"/>
                  </a:lnTo>
                  <a:lnTo>
                    <a:pt x="5" y="37"/>
                  </a:lnTo>
                  <a:lnTo>
                    <a:pt x="4" y="38"/>
                  </a:lnTo>
                  <a:lnTo>
                    <a:pt x="6" y="42"/>
                  </a:lnTo>
                  <a:lnTo>
                    <a:pt x="6" y="45"/>
                  </a:lnTo>
                  <a:lnTo>
                    <a:pt x="7" y="47"/>
                  </a:lnTo>
                  <a:lnTo>
                    <a:pt x="8" y="48"/>
                  </a:lnTo>
                  <a:lnTo>
                    <a:pt x="8" y="49"/>
                  </a:lnTo>
                  <a:lnTo>
                    <a:pt x="6" y="50"/>
                  </a:lnTo>
                  <a:lnTo>
                    <a:pt x="6" y="51"/>
                  </a:lnTo>
                  <a:lnTo>
                    <a:pt x="5" y="54"/>
                  </a:lnTo>
                  <a:lnTo>
                    <a:pt x="3" y="59"/>
                  </a:lnTo>
                  <a:lnTo>
                    <a:pt x="0" y="66"/>
                  </a:lnTo>
                  <a:lnTo>
                    <a:pt x="0" y="71"/>
                  </a:lnTo>
                  <a:lnTo>
                    <a:pt x="27" y="70"/>
                  </a:lnTo>
                  <a:lnTo>
                    <a:pt x="27" y="71"/>
                  </a:lnTo>
                  <a:lnTo>
                    <a:pt x="26" y="73"/>
                  </a:lnTo>
                  <a:lnTo>
                    <a:pt x="27" y="77"/>
                  </a:lnTo>
                  <a:lnTo>
                    <a:pt x="29" y="80"/>
                  </a:lnTo>
                  <a:lnTo>
                    <a:pt x="30" y="83"/>
                  </a:lnTo>
                  <a:lnTo>
                    <a:pt x="32" y="83"/>
                  </a:lnTo>
                  <a:lnTo>
                    <a:pt x="35" y="81"/>
                  </a:lnTo>
                  <a:lnTo>
                    <a:pt x="41" y="79"/>
                  </a:lnTo>
                  <a:lnTo>
                    <a:pt x="43" y="79"/>
                  </a:lnTo>
                  <a:lnTo>
                    <a:pt x="45" y="78"/>
                  </a:lnTo>
                  <a:lnTo>
                    <a:pt x="46" y="79"/>
                  </a:lnTo>
                  <a:lnTo>
                    <a:pt x="47" y="80"/>
                  </a:lnTo>
                  <a:lnTo>
                    <a:pt x="47" y="79"/>
                  </a:lnTo>
                  <a:lnTo>
                    <a:pt x="44" y="54"/>
                  </a:lnTo>
                  <a:lnTo>
                    <a:pt x="44" y="52"/>
                  </a:lnTo>
                  <a:lnTo>
                    <a:pt x="45" y="2"/>
                  </a:lnTo>
                  <a:lnTo>
                    <a:pt x="44" y="0"/>
                  </a:lnTo>
                  <a:close/>
                </a:path>
              </a:pathLst>
            </a:custGeom>
            <a:solidFill>
              <a:srgbClr val="FFCE85"/>
            </a:solidFill>
            <a:ln w="12700" cmpd="sng">
              <a:solidFill>
                <a:schemeClr val="tx1"/>
              </a:solidFill>
              <a:prstDash val="solid"/>
              <a:round/>
              <a:headEnd/>
              <a:tailEnd/>
            </a:ln>
          </p:spPr>
          <p:txBody>
            <a:bodyPr/>
            <a:lstStyle/>
            <a:p>
              <a:endParaRPr lang="en-US"/>
            </a:p>
          </p:txBody>
        </p:sp>
        <p:sp>
          <p:nvSpPr>
            <p:cNvPr id="33861" name="Freeform 59"/>
            <p:cNvSpPr>
              <a:spLocks/>
            </p:cNvSpPr>
            <p:nvPr/>
          </p:nvSpPr>
          <p:spPr bwMode="auto">
            <a:xfrm>
              <a:off x="4324" y="1721"/>
              <a:ext cx="404" cy="249"/>
            </a:xfrm>
            <a:custGeom>
              <a:avLst/>
              <a:gdLst>
                <a:gd name="T0" fmla="*/ 2147483647 w 79"/>
                <a:gd name="T1" fmla="*/ 2147483647 h 51"/>
                <a:gd name="T2" fmla="*/ 2147483647 w 79"/>
                <a:gd name="T3" fmla="*/ 2147483647 h 51"/>
                <a:gd name="T4" fmla="*/ 2147483647 w 79"/>
                <a:gd name="T5" fmla="*/ 2147483647 h 51"/>
                <a:gd name="T6" fmla="*/ 2147483647 w 79"/>
                <a:gd name="T7" fmla="*/ 2147483647 h 51"/>
                <a:gd name="T8" fmla="*/ 2147483647 w 79"/>
                <a:gd name="T9" fmla="*/ 2147483647 h 51"/>
                <a:gd name="T10" fmla="*/ 2147483647 w 79"/>
                <a:gd name="T11" fmla="*/ 2147483647 h 51"/>
                <a:gd name="T12" fmla="*/ 2147483647 w 79"/>
                <a:gd name="T13" fmla="*/ 2147483647 h 51"/>
                <a:gd name="T14" fmla="*/ 2147483647 w 79"/>
                <a:gd name="T15" fmla="*/ 2147483647 h 51"/>
                <a:gd name="T16" fmla="*/ 2147483647 w 79"/>
                <a:gd name="T17" fmla="*/ 2147483647 h 51"/>
                <a:gd name="T18" fmla="*/ 2147483647 w 79"/>
                <a:gd name="T19" fmla="*/ 2147483647 h 51"/>
                <a:gd name="T20" fmla="*/ 2147483647 w 79"/>
                <a:gd name="T21" fmla="*/ 2147483647 h 51"/>
                <a:gd name="T22" fmla="*/ 2147483647 w 79"/>
                <a:gd name="T23" fmla="*/ 2147483647 h 51"/>
                <a:gd name="T24" fmla="*/ 2147483647 w 79"/>
                <a:gd name="T25" fmla="*/ 2147483647 h 51"/>
                <a:gd name="T26" fmla="*/ 2147483647 w 79"/>
                <a:gd name="T27" fmla="*/ 2147483647 h 51"/>
                <a:gd name="T28" fmla="*/ 2147483647 w 79"/>
                <a:gd name="T29" fmla="*/ 2147483647 h 51"/>
                <a:gd name="T30" fmla="*/ 2147483647 w 79"/>
                <a:gd name="T31" fmla="*/ 2147483647 h 51"/>
                <a:gd name="T32" fmla="*/ 2147483647 w 79"/>
                <a:gd name="T33" fmla="*/ 2147483647 h 51"/>
                <a:gd name="T34" fmla="*/ 2147483647 w 79"/>
                <a:gd name="T35" fmla="*/ 2147483647 h 51"/>
                <a:gd name="T36" fmla="*/ 2147483647 w 79"/>
                <a:gd name="T37" fmla="*/ 2147483647 h 51"/>
                <a:gd name="T38" fmla="*/ 2147483647 w 79"/>
                <a:gd name="T39" fmla="*/ 2147483647 h 51"/>
                <a:gd name="T40" fmla="*/ 2147483647 w 79"/>
                <a:gd name="T41" fmla="*/ 2147483647 h 51"/>
                <a:gd name="T42" fmla="*/ 2147483647 w 79"/>
                <a:gd name="T43" fmla="*/ 2147483647 h 51"/>
                <a:gd name="T44" fmla="*/ 2147483647 w 79"/>
                <a:gd name="T45" fmla="*/ 2147483647 h 51"/>
                <a:gd name="T46" fmla="*/ 2147483647 w 79"/>
                <a:gd name="T47" fmla="*/ 2147483647 h 51"/>
                <a:gd name="T48" fmla="*/ 2147483647 w 79"/>
                <a:gd name="T49" fmla="*/ 2147483647 h 51"/>
                <a:gd name="T50" fmla="*/ 2147483647 w 79"/>
                <a:gd name="T51" fmla="*/ 2147483647 h 51"/>
                <a:gd name="T52" fmla="*/ 2147483647 w 79"/>
                <a:gd name="T53" fmla="*/ 2147483647 h 51"/>
                <a:gd name="T54" fmla="*/ 2147483647 w 79"/>
                <a:gd name="T55" fmla="*/ 2147483647 h 51"/>
                <a:gd name="T56" fmla="*/ 2147483647 w 79"/>
                <a:gd name="T57" fmla="*/ 2147483647 h 51"/>
                <a:gd name="T58" fmla="*/ 2147483647 w 79"/>
                <a:gd name="T59" fmla="*/ 2147483647 h 51"/>
                <a:gd name="T60" fmla="*/ 2147483647 w 79"/>
                <a:gd name="T61" fmla="*/ 2147483647 h 51"/>
                <a:gd name="T62" fmla="*/ 2147483647 w 79"/>
                <a:gd name="T63" fmla="*/ 2147483647 h 51"/>
                <a:gd name="T64" fmla="*/ 2147483647 w 79"/>
                <a:gd name="T65" fmla="*/ 2147483647 h 51"/>
                <a:gd name="T66" fmla="*/ 2147483647 w 79"/>
                <a:gd name="T67" fmla="*/ 2147483647 h 51"/>
                <a:gd name="T68" fmla="*/ 2147483647 w 79"/>
                <a:gd name="T69" fmla="*/ 2147483647 h 51"/>
                <a:gd name="T70" fmla="*/ 2147483647 w 79"/>
                <a:gd name="T71" fmla="*/ 2147483647 h 51"/>
                <a:gd name="T72" fmla="*/ 2147483647 w 79"/>
                <a:gd name="T73" fmla="*/ 2147483647 h 51"/>
                <a:gd name="T74" fmla="*/ 2147483647 w 79"/>
                <a:gd name="T75" fmla="*/ 2147483647 h 51"/>
                <a:gd name="T76" fmla="*/ 2147483647 w 79"/>
                <a:gd name="T77" fmla="*/ 2147483647 h 51"/>
                <a:gd name="T78" fmla="*/ 2147483647 w 79"/>
                <a:gd name="T79" fmla="*/ 2147483647 h 51"/>
                <a:gd name="T80" fmla="*/ 2147483647 w 79"/>
                <a:gd name="T81" fmla="*/ 2147483647 h 51"/>
                <a:gd name="T82" fmla="*/ 2147483647 w 79"/>
                <a:gd name="T83" fmla="*/ 2147483647 h 51"/>
                <a:gd name="T84" fmla="*/ 2147483647 w 79"/>
                <a:gd name="T85" fmla="*/ 2147483647 h 51"/>
                <a:gd name="T86" fmla="*/ 2147483647 w 79"/>
                <a:gd name="T87" fmla="*/ 2147483647 h 51"/>
                <a:gd name="T88" fmla="*/ 2147483647 w 79"/>
                <a:gd name="T89" fmla="*/ 0 h 51"/>
                <a:gd name="T90" fmla="*/ 2147483647 w 79"/>
                <a:gd name="T91" fmla="*/ 2147483647 h 51"/>
                <a:gd name="T92" fmla="*/ 2147483647 w 79"/>
                <a:gd name="T93" fmla="*/ 2147483647 h 51"/>
                <a:gd name="T94" fmla="*/ 2147483647 w 79"/>
                <a:gd name="T95" fmla="*/ 2147483647 h 51"/>
                <a:gd name="T96" fmla="*/ 2147483647 w 79"/>
                <a:gd name="T97" fmla="*/ 2147483647 h 51"/>
                <a:gd name="T98" fmla="*/ 2147483647 w 79"/>
                <a:gd name="T99" fmla="*/ 2147483647 h 51"/>
                <a:gd name="T100" fmla="*/ 2147483647 w 79"/>
                <a:gd name="T101" fmla="*/ 2147483647 h 51"/>
                <a:gd name="T102" fmla="*/ 2147483647 w 79"/>
                <a:gd name="T103" fmla="*/ 2147483647 h 51"/>
                <a:gd name="T104" fmla="*/ 2147483647 w 79"/>
                <a:gd name="T105" fmla="*/ 2147483647 h 51"/>
                <a:gd name="T106" fmla="*/ 0 w 79"/>
                <a:gd name="T107" fmla="*/ 2147483647 h 51"/>
                <a:gd name="T108" fmla="*/ 2147483647 w 79"/>
                <a:gd name="T109" fmla="*/ 2147483647 h 51"/>
                <a:gd name="T110" fmla="*/ 2147483647 w 79"/>
                <a:gd name="T111" fmla="*/ 2147483647 h 51"/>
                <a:gd name="T112" fmla="*/ 2147483647 w 79"/>
                <a:gd name="T113" fmla="*/ 2147483647 h 51"/>
                <a:gd name="T114" fmla="*/ 2147483647 w 79"/>
                <a:gd name="T115" fmla="*/ 2147483647 h 5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9"/>
                <a:gd name="T175" fmla="*/ 0 h 51"/>
                <a:gd name="T176" fmla="*/ 79 w 79"/>
                <a:gd name="T177" fmla="*/ 51 h 5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9" h="51">
                  <a:moveTo>
                    <a:pt x="19" y="49"/>
                  </a:moveTo>
                  <a:lnTo>
                    <a:pt x="55" y="42"/>
                  </a:lnTo>
                  <a:lnTo>
                    <a:pt x="66" y="40"/>
                  </a:lnTo>
                  <a:lnTo>
                    <a:pt x="67" y="40"/>
                  </a:lnTo>
                  <a:lnTo>
                    <a:pt x="67" y="39"/>
                  </a:lnTo>
                  <a:lnTo>
                    <a:pt x="67" y="38"/>
                  </a:lnTo>
                  <a:lnTo>
                    <a:pt x="68" y="37"/>
                  </a:lnTo>
                  <a:lnTo>
                    <a:pt x="70" y="37"/>
                  </a:lnTo>
                  <a:lnTo>
                    <a:pt x="71" y="37"/>
                  </a:lnTo>
                  <a:lnTo>
                    <a:pt x="74" y="35"/>
                  </a:lnTo>
                  <a:lnTo>
                    <a:pt x="74" y="33"/>
                  </a:lnTo>
                  <a:lnTo>
                    <a:pt x="77" y="31"/>
                  </a:lnTo>
                  <a:lnTo>
                    <a:pt x="79" y="30"/>
                  </a:lnTo>
                  <a:lnTo>
                    <a:pt x="79" y="29"/>
                  </a:lnTo>
                  <a:lnTo>
                    <a:pt x="77" y="28"/>
                  </a:lnTo>
                  <a:lnTo>
                    <a:pt x="76" y="27"/>
                  </a:lnTo>
                  <a:lnTo>
                    <a:pt x="75" y="27"/>
                  </a:lnTo>
                  <a:lnTo>
                    <a:pt x="75" y="26"/>
                  </a:lnTo>
                  <a:lnTo>
                    <a:pt x="73" y="26"/>
                  </a:lnTo>
                  <a:lnTo>
                    <a:pt x="73" y="24"/>
                  </a:lnTo>
                  <a:lnTo>
                    <a:pt x="71" y="24"/>
                  </a:lnTo>
                  <a:lnTo>
                    <a:pt x="71" y="23"/>
                  </a:lnTo>
                  <a:lnTo>
                    <a:pt x="71" y="20"/>
                  </a:lnTo>
                  <a:lnTo>
                    <a:pt x="72" y="20"/>
                  </a:lnTo>
                  <a:lnTo>
                    <a:pt x="71" y="18"/>
                  </a:lnTo>
                  <a:lnTo>
                    <a:pt x="70" y="17"/>
                  </a:lnTo>
                  <a:lnTo>
                    <a:pt x="71" y="16"/>
                  </a:lnTo>
                  <a:lnTo>
                    <a:pt x="72" y="15"/>
                  </a:lnTo>
                  <a:lnTo>
                    <a:pt x="73" y="12"/>
                  </a:lnTo>
                  <a:lnTo>
                    <a:pt x="73" y="11"/>
                  </a:lnTo>
                  <a:lnTo>
                    <a:pt x="74" y="10"/>
                  </a:lnTo>
                  <a:lnTo>
                    <a:pt x="74" y="9"/>
                  </a:lnTo>
                  <a:lnTo>
                    <a:pt x="73" y="9"/>
                  </a:lnTo>
                  <a:lnTo>
                    <a:pt x="70" y="8"/>
                  </a:lnTo>
                  <a:lnTo>
                    <a:pt x="69" y="7"/>
                  </a:lnTo>
                  <a:lnTo>
                    <a:pt x="69" y="6"/>
                  </a:lnTo>
                  <a:lnTo>
                    <a:pt x="67" y="3"/>
                  </a:lnTo>
                  <a:lnTo>
                    <a:pt x="66" y="3"/>
                  </a:lnTo>
                  <a:lnTo>
                    <a:pt x="66" y="2"/>
                  </a:lnTo>
                  <a:lnTo>
                    <a:pt x="65" y="2"/>
                  </a:lnTo>
                  <a:lnTo>
                    <a:pt x="65" y="1"/>
                  </a:lnTo>
                  <a:lnTo>
                    <a:pt x="64" y="0"/>
                  </a:lnTo>
                  <a:lnTo>
                    <a:pt x="9" y="11"/>
                  </a:lnTo>
                  <a:lnTo>
                    <a:pt x="8" y="7"/>
                  </a:lnTo>
                  <a:lnTo>
                    <a:pt x="5" y="10"/>
                  </a:lnTo>
                  <a:lnTo>
                    <a:pt x="4" y="9"/>
                  </a:lnTo>
                  <a:lnTo>
                    <a:pt x="3" y="11"/>
                  </a:lnTo>
                  <a:lnTo>
                    <a:pt x="1" y="13"/>
                  </a:lnTo>
                  <a:lnTo>
                    <a:pt x="0" y="14"/>
                  </a:lnTo>
                  <a:lnTo>
                    <a:pt x="4" y="36"/>
                  </a:lnTo>
                  <a:lnTo>
                    <a:pt x="6" y="51"/>
                  </a:lnTo>
                  <a:lnTo>
                    <a:pt x="19" y="49"/>
                  </a:lnTo>
                  <a:close/>
                </a:path>
              </a:pathLst>
            </a:custGeom>
            <a:solidFill>
              <a:srgbClr val="FFCE85"/>
            </a:solidFill>
            <a:ln w="12700" cmpd="sng">
              <a:solidFill>
                <a:schemeClr val="tx1"/>
              </a:solidFill>
              <a:prstDash val="solid"/>
              <a:round/>
              <a:headEnd/>
              <a:tailEnd/>
            </a:ln>
          </p:spPr>
          <p:txBody>
            <a:bodyPr/>
            <a:lstStyle/>
            <a:p>
              <a:endParaRPr lang="en-US"/>
            </a:p>
          </p:txBody>
        </p:sp>
        <p:sp>
          <p:nvSpPr>
            <p:cNvPr id="33862" name="Freeform 61"/>
            <p:cNvSpPr>
              <a:spLocks/>
            </p:cNvSpPr>
            <p:nvPr/>
          </p:nvSpPr>
          <p:spPr bwMode="auto">
            <a:xfrm>
              <a:off x="4225" y="2350"/>
              <a:ext cx="354" cy="258"/>
            </a:xfrm>
            <a:custGeom>
              <a:avLst/>
              <a:gdLst>
                <a:gd name="T0" fmla="*/ 2147483647 w 69"/>
                <a:gd name="T1" fmla="*/ 2147483647 h 53"/>
                <a:gd name="T2" fmla="*/ 2147483647 w 69"/>
                <a:gd name="T3" fmla="*/ 2147483647 h 53"/>
                <a:gd name="T4" fmla="*/ 2147483647 w 69"/>
                <a:gd name="T5" fmla="*/ 2147483647 h 53"/>
                <a:gd name="T6" fmla="*/ 2147483647 w 69"/>
                <a:gd name="T7" fmla="*/ 2147483647 h 53"/>
                <a:gd name="T8" fmla="*/ 2147483647 w 69"/>
                <a:gd name="T9" fmla="*/ 2147483647 h 53"/>
                <a:gd name="T10" fmla="*/ 2147483647 w 69"/>
                <a:gd name="T11" fmla="*/ 2147483647 h 53"/>
                <a:gd name="T12" fmla="*/ 2147483647 w 69"/>
                <a:gd name="T13" fmla="*/ 2147483647 h 53"/>
                <a:gd name="T14" fmla="*/ 2147483647 w 69"/>
                <a:gd name="T15" fmla="*/ 2147483647 h 53"/>
                <a:gd name="T16" fmla="*/ 2147483647 w 69"/>
                <a:gd name="T17" fmla="*/ 2147483647 h 53"/>
                <a:gd name="T18" fmla="*/ 2147483647 w 69"/>
                <a:gd name="T19" fmla="*/ 2147483647 h 53"/>
                <a:gd name="T20" fmla="*/ 2147483647 w 69"/>
                <a:gd name="T21" fmla="*/ 2147483647 h 53"/>
                <a:gd name="T22" fmla="*/ 2147483647 w 69"/>
                <a:gd name="T23" fmla="*/ 2147483647 h 53"/>
                <a:gd name="T24" fmla="*/ 2147483647 w 69"/>
                <a:gd name="T25" fmla="*/ 2147483647 h 53"/>
                <a:gd name="T26" fmla="*/ 2147483647 w 69"/>
                <a:gd name="T27" fmla="*/ 2147483647 h 53"/>
                <a:gd name="T28" fmla="*/ 2147483647 w 69"/>
                <a:gd name="T29" fmla="*/ 2147483647 h 53"/>
                <a:gd name="T30" fmla="*/ 2147483647 w 69"/>
                <a:gd name="T31" fmla="*/ 2147483647 h 53"/>
                <a:gd name="T32" fmla="*/ 2147483647 w 69"/>
                <a:gd name="T33" fmla="*/ 2147483647 h 53"/>
                <a:gd name="T34" fmla="*/ 2147483647 w 69"/>
                <a:gd name="T35" fmla="*/ 2147483647 h 53"/>
                <a:gd name="T36" fmla="*/ 2147483647 w 69"/>
                <a:gd name="T37" fmla="*/ 2147483647 h 53"/>
                <a:gd name="T38" fmla="*/ 2147483647 w 69"/>
                <a:gd name="T39" fmla="*/ 2147483647 h 53"/>
                <a:gd name="T40" fmla="*/ 2147483647 w 69"/>
                <a:gd name="T41" fmla="*/ 2147483647 h 53"/>
                <a:gd name="T42" fmla="*/ 2147483647 w 69"/>
                <a:gd name="T43" fmla="*/ 2147483647 h 53"/>
                <a:gd name="T44" fmla="*/ 2147483647 w 69"/>
                <a:gd name="T45" fmla="*/ 2147483647 h 53"/>
                <a:gd name="T46" fmla="*/ 2147483647 w 69"/>
                <a:gd name="T47" fmla="*/ 2147483647 h 53"/>
                <a:gd name="T48" fmla="*/ 2147483647 w 69"/>
                <a:gd name="T49" fmla="*/ 2147483647 h 53"/>
                <a:gd name="T50" fmla="*/ 2147483647 w 69"/>
                <a:gd name="T51" fmla="*/ 2147483647 h 53"/>
                <a:gd name="T52" fmla="*/ 2147483647 w 69"/>
                <a:gd name="T53" fmla="*/ 2147483647 h 53"/>
                <a:gd name="T54" fmla="*/ 2147483647 w 69"/>
                <a:gd name="T55" fmla="*/ 2147483647 h 53"/>
                <a:gd name="T56" fmla="*/ 2147483647 w 69"/>
                <a:gd name="T57" fmla="*/ 2147483647 h 53"/>
                <a:gd name="T58" fmla="*/ 2147483647 w 69"/>
                <a:gd name="T59" fmla="*/ 2147483647 h 53"/>
                <a:gd name="T60" fmla="*/ 2147483647 w 69"/>
                <a:gd name="T61" fmla="*/ 2147483647 h 53"/>
                <a:gd name="T62" fmla="*/ 2147483647 w 69"/>
                <a:gd name="T63" fmla="*/ 2147483647 h 53"/>
                <a:gd name="T64" fmla="*/ 2147483647 w 69"/>
                <a:gd name="T65" fmla="*/ 2147483647 h 53"/>
                <a:gd name="T66" fmla="*/ 2147483647 w 69"/>
                <a:gd name="T67" fmla="*/ 2147483647 h 53"/>
                <a:gd name="T68" fmla="*/ 2147483647 w 69"/>
                <a:gd name="T69" fmla="*/ 2147483647 h 53"/>
                <a:gd name="T70" fmla="*/ 2147483647 w 69"/>
                <a:gd name="T71" fmla="*/ 2147483647 h 53"/>
                <a:gd name="T72" fmla="*/ 2147483647 w 69"/>
                <a:gd name="T73" fmla="*/ 2147483647 h 53"/>
                <a:gd name="T74" fmla="*/ 2147483647 w 69"/>
                <a:gd name="T75" fmla="*/ 2147483647 h 53"/>
                <a:gd name="T76" fmla="*/ 2147483647 w 69"/>
                <a:gd name="T77" fmla="*/ 2147483647 h 53"/>
                <a:gd name="T78" fmla="*/ 2147483647 w 69"/>
                <a:gd name="T79" fmla="*/ 2147483647 h 53"/>
                <a:gd name="T80" fmla="*/ 2147483647 w 69"/>
                <a:gd name="T81" fmla="*/ 2147483647 h 53"/>
                <a:gd name="T82" fmla="*/ 2147483647 w 69"/>
                <a:gd name="T83" fmla="*/ 2147483647 h 53"/>
                <a:gd name="T84" fmla="*/ 2147483647 w 69"/>
                <a:gd name="T85" fmla="*/ 2147483647 h 53"/>
                <a:gd name="T86" fmla="*/ 2147483647 w 69"/>
                <a:gd name="T87" fmla="*/ 2147483647 h 5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9"/>
                <a:gd name="T133" fmla="*/ 0 h 53"/>
                <a:gd name="T134" fmla="*/ 69 w 69"/>
                <a:gd name="T135" fmla="*/ 53 h 5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9" h="53">
                  <a:moveTo>
                    <a:pt x="41" y="52"/>
                  </a:moveTo>
                  <a:lnTo>
                    <a:pt x="41" y="53"/>
                  </a:lnTo>
                  <a:lnTo>
                    <a:pt x="39" y="52"/>
                  </a:lnTo>
                  <a:lnTo>
                    <a:pt x="38" y="52"/>
                  </a:lnTo>
                  <a:lnTo>
                    <a:pt x="38" y="51"/>
                  </a:lnTo>
                  <a:lnTo>
                    <a:pt x="37" y="48"/>
                  </a:lnTo>
                  <a:lnTo>
                    <a:pt x="35" y="45"/>
                  </a:lnTo>
                  <a:lnTo>
                    <a:pt x="33" y="44"/>
                  </a:lnTo>
                  <a:lnTo>
                    <a:pt x="32" y="41"/>
                  </a:lnTo>
                  <a:lnTo>
                    <a:pt x="31" y="39"/>
                  </a:lnTo>
                  <a:lnTo>
                    <a:pt x="30" y="37"/>
                  </a:lnTo>
                  <a:lnTo>
                    <a:pt x="29" y="37"/>
                  </a:lnTo>
                  <a:lnTo>
                    <a:pt x="26" y="36"/>
                  </a:lnTo>
                  <a:lnTo>
                    <a:pt x="25" y="34"/>
                  </a:lnTo>
                  <a:lnTo>
                    <a:pt x="23" y="33"/>
                  </a:lnTo>
                  <a:lnTo>
                    <a:pt x="23" y="32"/>
                  </a:lnTo>
                  <a:lnTo>
                    <a:pt x="22" y="30"/>
                  </a:lnTo>
                  <a:lnTo>
                    <a:pt x="19" y="29"/>
                  </a:lnTo>
                  <a:lnTo>
                    <a:pt x="15" y="25"/>
                  </a:lnTo>
                  <a:lnTo>
                    <a:pt x="13" y="24"/>
                  </a:lnTo>
                  <a:lnTo>
                    <a:pt x="13" y="23"/>
                  </a:lnTo>
                  <a:lnTo>
                    <a:pt x="11" y="21"/>
                  </a:lnTo>
                  <a:lnTo>
                    <a:pt x="10" y="19"/>
                  </a:lnTo>
                  <a:lnTo>
                    <a:pt x="8" y="17"/>
                  </a:lnTo>
                  <a:lnTo>
                    <a:pt x="8" y="16"/>
                  </a:lnTo>
                  <a:lnTo>
                    <a:pt x="5" y="16"/>
                  </a:lnTo>
                  <a:lnTo>
                    <a:pt x="1" y="14"/>
                  </a:lnTo>
                  <a:lnTo>
                    <a:pt x="0" y="13"/>
                  </a:lnTo>
                  <a:lnTo>
                    <a:pt x="1" y="10"/>
                  </a:lnTo>
                  <a:lnTo>
                    <a:pt x="2" y="9"/>
                  </a:lnTo>
                  <a:lnTo>
                    <a:pt x="3" y="8"/>
                  </a:lnTo>
                  <a:lnTo>
                    <a:pt x="3" y="7"/>
                  </a:lnTo>
                  <a:lnTo>
                    <a:pt x="7" y="5"/>
                  </a:lnTo>
                  <a:lnTo>
                    <a:pt x="8" y="5"/>
                  </a:lnTo>
                  <a:lnTo>
                    <a:pt x="12" y="3"/>
                  </a:lnTo>
                  <a:lnTo>
                    <a:pt x="12" y="2"/>
                  </a:lnTo>
                  <a:lnTo>
                    <a:pt x="13" y="2"/>
                  </a:lnTo>
                  <a:lnTo>
                    <a:pt x="31" y="0"/>
                  </a:lnTo>
                  <a:lnTo>
                    <a:pt x="31" y="1"/>
                  </a:lnTo>
                  <a:lnTo>
                    <a:pt x="31" y="2"/>
                  </a:lnTo>
                  <a:lnTo>
                    <a:pt x="32" y="1"/>
                  </a:lnTo>
                  <a:lnTo>
                    <a:pt x="35" y="4"/>
                  </a:lnTo>
                  <a:lnTo>
                    <a:pt x="36" y="6"/>
                  </a:lnTo>
                  <a:lnTo>
                    <a:pt x="51" y="4"/>
                  </a:lnTo>
                  <a:lnTo>
                    <a:pt x="69" y="16"/>
                  </a:lnTo>
                  <a:lnTo>
                    <a:pt x="68" y="17"/>
                  </a:lnTo>
                  <a:lnTo>
                    <a:pt x="67" y="18"/>
                  </a:lnTo>
                  <a:lnTo>
                    <a:pt x="66" y="19"/>
                  </a:lnTo>
                  <a:lnTo>
                    <a:pt x="63" y="23"/>
                  </a:lnTo>
                  <a:lnTo>
                    <a:pt x="63" y="24"/>
                  </a:lnTo>
                  <a:lnTo>
                    <a:pt x="62" y="26"/>
                  </a:lnTo>
                  <a:lnTo>
                    <a:pt x="62" y="28"/>
                  </a:lnTo>
                  <a:lnTo>
                    <a:pt x="62" y="29"/>
                  </a:lnTo>
                  <a:lnTo>
                    <a:pt x="62" y="30"/>
                  </a:lnTo>
                  <a:lnTo>
                    <a:pt x="61" y="31"/>
                  </a:lnTo>
                  <a:lnTo>
                    <a:pt x="60" y="31"/>
                  </a:lnTo>
                  <a:lnTo>
                    <a:pt x="59" y="32"/>
                  </a:lnTo>
                  <a:lnTo>
                    <a:pt x="59" y="33"/>
                  </a:lnTo>
                  <a:lnTo>
                    <a:pt x="58" y="34"/>
                  </a:lnTo>
                  <a:lnTo>
                    <a:pt x="57" y="35"/>
                  </a:lnTo>
                  <a:lnTo>
                    <a:pt x="55" y="37"/>
                  </a:lnTo>
                  <a:lnTo>
                    <a:pt x="53" y="39"/>
                  </a:lnTo>
                  <a:lnTo>
                    <a:pt x="52" y="40"/>
                  </a:lnTo>
                  <a:lnTo>
                    <a:pt x="50" y="41"/>
                  </a:lnTo>
                  <a:lnTo>
                    <a:pt x="50" y="42"/>
                  </a:lnTo>
                  <a:lnTo>
                    <a:pt x="49" y="43"/>
                  </a:lnTo>
                  <a:lnTo>
                    <a:pt x="47" y="44"/>
                  </a:lnTo>
                  <a:lnTo>
                    <a:pt x="46" y="44"/>
                  </a:lnTo>
                  <a:lnTo>
                    <a:pt x="46" y="45"/>
                  </a:lnTo>
                  <a:lnTo>
                    <a:pt x="45" y="47"/>
                  </a:lnTo>
                  <a:lnTo>
                    <a:pt x="44" y="48"/>
                  </a:lnTo>
                  <a:lnTo>
                    <a:pt x="43" y="48"/>
                  </a:lnTo>
                  <a:lnTo>
                    <a:pt x="43" y="49"/>
                  </a:lnTo>
                  <a:lnTo>
                    <a:pt x="44" y="49"/>
                  </a:lnTo>
                  <a:lnTo>
                    <a:pt x="44" y="50"/>
                  </a:lnTo>
                  <a:lnTo>
                    <a:pt x="43" y="50"/>
                  </a:lnTo>
                  <a:lnTo>
                    <a:pt x="42" y="51"/>
                  </a:lnTo>
                  <a:lnTo>
                    <a:pt x="41" y="52"/>
                  </a:lnTo>
                  <a:close/>
                </a:path>
              </a:pathLst>
            </a:custGeom>
            <a:solidFill>
              <a:srgbClr val="FFCE85"/>
            </a:solidFill>
            <a:ln w="12700" cmpd="sng">
              <a:solidFill>
                <a:schemeClr val="tx1"/>
              </a:solidFill>
              <a:prstDash val="solid"/>
              <a:round/>
              <a:headEnd/>
              <a:tailEnd/>
            </a:ln>
          </p:spPr>
          <p:txBody>
            <a:bodyPr/>
            <a:lstStyle/>
            <a:p>
              <a:endParaRPr lang="en-US"/>
            </a:p>
          </p:txBody>
        </p:sp>
        <p:sp>
          <p:nvSpPr>
            <p:cNvPr id="33863" name="Freeform 62"/>
            <p:cNvSpPr>
              <a:spLocks/>
            </p:cNvSpPr>
            <p:nvPr/>
          </p:nvSpPr>
          <p:spPr bwMode="auto">
            <a:xfrm>
              <a:off x="4066" y="2384"/>
              <a:ext cx="376" cy="376"/>
            </a:xfrm>
            <a:custGeom>
              <a:avLst/>
              <a:gdLst>
                <a:gd name="T0" fmla="*/ 2147483647 w 73"/>
                <a:gd name="T1" fmla="*/ 2147483647 h 77"/>
                <a:gd name="T2" fmla="*/ 2147483647 w 73"/>
                <a:gd name="T3" fmla="*/ 2147483647 h 77"/>
                <a:gd name="T4" fmla="*/ 2147483647 w 73"/>
                <a:gd name="T5" fmla="*/ 2147483647 h 77"/>
                <a:gd name="T6" fmla="*/ 2147483647 w 73"/>
                <a:gd name="T7" fmla="*/ 2147483647 h 77"/>
                <a:gd name="T8" fmla="*/ 2147483647 w 73"/>
                <a:gd name="T9" fmla="*/ 2147483647 h 77"/>
                <a:gd name="T10" fmla="*/ 2147483647 w 73"/>
                <a:gd name="T11" fmla="*/ 2147483647 h 77"/>
                <a:gd name="T12" fmla="*/ 2147483647 w 73"/>
                <a:gd name="T13" fmla="*/ 2147483647 h 77"/>
                <a:gd name="T14" fmla="*/ 2147483647 w 73"/>
                <a:gd name="T15" fmla="*/ 2147483647 h 77"/>
                <a:gd name="T16" fmla="*/ 2147483647 w 73"/>
                <a:gd name="T17" fmla="*/ 2147483647 h 77"/>
                <a:gd name="T18" fmla="*/ 2147483647 w 73"/>
                <a:gd name="T19" fmla="*/ 2147483647 h 77"/>
                <a:gd name="T20" fmla="*/ 2147483647 w 73"/>
                <a:gd name="T21" fmla="*/ 2147483647 h 77"/>
                <a:gd name="T22" fmla="*/ 2147483647 w 73"/>
                <a:gd name="T23" fmla="*/ 2147483647 h 77"/>
                <a:gd name="T24" fmla="*/ 2147483647 w 73"/>
                <a:gd name="T25" fmla="*/ 2147483647 h 77"/>
                <a:gd name="T26" fmla="*/ 2147483647 w 73"/>
                <a:gd name="T27" fmla="*/ 2147483647 h 77"/>
                <a:gd name="T28" fmla="*/ 2147483647 w 73"/>
                <a:gd name="T29" fmla="*/ 2147483647 h 77"/>
                <a:gd name="T30" fmla="*/ 2147483647 w 73"/>
                <a:gd name="T31" fmla="*/ 2147483647 h 77"/>
                <a:gd name="T32" fmla="*/ 2147483647 w 73"/>
                <a:gd name="T33" fmla="*/ 2147483647 h 77"/>
                <a:gd name="T34" fmla="*/ 2147483647 w 73"/>
                <a:gd name="T35" fmla="*/ 2147483647 h 77"/>
                <a:gd name="T36" fmla="*/ 2147483647 w 73"/>
                <a:gd name="T37" fmla="*/ 2147483647 h 77"/>
                <a:gd name="T38" fmla="*/ 2147483647 w 73"/>
                <a:gd name="T39" fmla="*/ 2147483647 h 77"/>
                <a:gd name="T40" fmla="*/ 2147483647 w 73"/>
                <a:gd name="T41" fmla="*/ 2147483647 h 77"/>
                <a:gd name="T42" fmla="*/ 2147483647 w 73"/>
                <a:gd name="T43" fmla="*/ 2147483647 h 77"/>
                <a:gd name="T44" fmla="*/ 2147483647 w 73"/>
                <a:gd name="T45" fmla="*/ 2147483647 h 77"/>
                <a:gd name="T46" fmla="*/ 2147483647 w 73"/>
                <a:gd name="T47" fmla="*/ 2147483647 h 77"/>
                <a:gd name="T48" fmla="*/ 2147483647 w 73"/>
                <a:gd name="T49" fmla="*/ 2147483647 h 77"/>
                <a:gd name="T50" fmla="*/ 2147483647 w 73"/>
                <a:gd name="T51" fmla="*/ 2147483647 h 77"/>
                <a:gd name="T52" fmla="*/ 2147483647 w 73"/>
                <a:gd name="T53" fmla="*/ 2147483647 h 77"/>
                <a:gd name="T54" fmla="*/ 2147483647 w 73"/>
                <a:gd name="T55" fmla="*/ 2147483647 h 77"/>
                <a:gd name="T56" fmla="*/ 2147483647 w 73"/>
                <a:gd name="T57" fmla="*/ 2147483647 h 77"/>
                <a:gd name="T58" fmla="*/ 2147483647 w 73"/>
                <a:gd name="T59" fmla="*/ 2147483647 h 77"/>
                <a:gd name="T60" fmla="*/ 2147483647 w 73"/>
                <a:gd name="T61" fmla="*/ 2147483647 h 77"/>
                <a:gd name="T62" fmla="*/ 2147483647 w 73"/>
                <a:gd name="T63" fmla="*/ 2147483647 h 77"/>
                <a:gd name="T64" fmla="*/ 2147483647 w 73"/>
                <a:gd name="T65" fmla="*/ 2147483647 h 77"/>
                <a:gd name="T66" fmla="*/ 2147483647 w 73"/>
                <a:gd name="T67" fmla="*/ 2147483647 h 77"/>
                <a:gd name="T68" fmla="*/ 2147483647 w 73"/>
                <a:gd name="T69" fmla="*/ 2147483647 h 77"/>
                <a:gd name="T70" fmla="*/ 2147483647 w 73"/>
                <a:gd name="T71" fmla="*/ 2147483647 h 77"/>
                <a:gd name="T72" fmla="*/ 2147483647 w 73"/>
                <a:gd name="T73" fmla="*/ 2147483647 h 77"/>
                <a:gd name="T74" fmla="*/ 2147483647 w 73"/>
                <a:gd name="T75" fmla="*/ 2147483647 h 77"/>
                <a:gd name="T76" fmla="*/ 2147483647 w 73"/>
                <a:gd name="T77" fmla="*/ 2147483647 h 77"/>
                <a:gd name="T78" fmla="*/ 2147483647 w 73"/>
                <a:gd name="T79" fmla="*/ 0 h 77"/>
                <a:gd name="T80" fmla="*/ 0 w 73"/>
                <a:gd name="T81" fmla="*/ 2147483647 h 7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3"/>
                <a:gd name="T124" fmla="*/ 0 h 77"/>
                <a:gd name="T125" fmla="*/ 73 w 73"/>
                <a:gd name="T126" fmla="*/ 77 h 7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3" h="77">
                  <a:moveTo>
                    <a:pt x="0" y="5"/>
                  </a:moveTo>
                  <a:lnTo>
                    <a:pt x="9" y="41"/>
                  </a:lnTo>
                  <a:lnTo>
                    <a:pt x="10" y="42"/>
                  </a:lnTo>
                  <a:lnTo>
                    <a:pt x="11" y="44"/>
                  </a:lnTo>
                  <a:lnTo>
                    <a:pt x="12" y="45"/>
                  </a:lnTo>
                  <a:lnTo>
                    <a:pt x="13" y="46"/>
                  </a:lnTo>
                  <a:lnTo>
                    <a:pt x="14" y="47"/>
                  </a:lnTo>
                  <a:lnTo>
                    <a:pt x="13" y="49"/>
                  </a:lnTo>
                  <a:lnTo>
                    <a:pt x="15" y="50"/>
                  </a:lnTo>
                  <a:lnTo>
                    <a:pt x="14" y="50"/>
                  </a:lnTo>
                  <a:lnTo>
                    <a:pt x="13" y="52"/>
                  </a:lnTo>
                  <a:lnTo>
                    <a:pt x="13" y="55"/>
                  </a:lnTo>
                  <a:lnTo>
                    <a:pt x="12" y="57"/>
                  </a:lnTo>
                  <a:lnTo>
                    <a:pt x="12" y="60"/>
                  </a:lnTo>
                  <a:lnTo>
                    <a:pt x="14" y="63"/>
                  </a:lnTo>
                  <a:lnTo>
                    <a:pt x="14" y="68"/>
                  </a:lnTo>
                  <a:lnTo>
                    <a:pt x="16" y="70"/>
                  </a:lnTo>
                  <a:lnTo>
                    <a:pt x="16" y="71"/>
                  </a:lnTo>
                  <a:lnTo>
                    <a:pt x="16" y="72"/>
                  </a:lnTo>
                  <a:lnTo>
                    <a:pt x="17" y="74"/>
                  </a:lnTo>
                  <a:lnTo>
                    <a:pt x="17" y="75"/>
                  </a:lnTo>
                  <a:lnTo>
                    <a:pt x="18" y="76"/>
                  </a:lnTo>
                  <a:lnTo>
                    <a:pt x="57" y="74"/>
                  </a:lnTo>
                  <a:lnTo>
                    <a:pt x="58" y="76"/>
                  </a:lnTo>
                  <a:lnTo>
                    <a:pt x="60" y="77"/>
                  </a:lnTo>
                  <a:lnTo>
                    <a:pt x="60" y="75"/>
                  </a:lnTo>
                  <a:lnTo>
                    <a:pt x="59" y="71"/>
                  </a:lnTo>
                  <a:lnTo>
                    <a:pt x="60" y="70"/>
                  </a:lnTo>
                  <a:lnTo>
                    <a:pt x="60" y="69"/>
                  </a:lnTo>
                  <a:lnTo>
                    <a:pt x="61" y="68"/>
                  </a:lnTo>
                  <a:lnTo>
                    <a:pt x="64" y="69"/>
                  </a:lnTo>
                  <a:lnTo>
                    <a:pt x="66" y="69"/>
                  </a:lnTo>
                  <a:lnTo>
                    <a:pt x="67" y="69"/>
                  </a:lnTo>
                  <a:lnTo>
                    <a:pt x="67" y="66"/>
                  </a:lnTo>
                  <a:lnTo>
                    <a:pt x="67" y="65"/>
                  </a:lnTo>
                  <a:lnTo>
                    <a:pt x="67" y="63"/>
                  </a:lnTo>
                  <a:lnTo>
                    <a:pt x="67" y="62"/>
                  </a:lnTo>
                  <a:lnTo>
                    <a:pt x="69" y="56"/>
                  </a:lnTo>
                  <a:lnTo>
                    <a:pt x="69" y="53"/>
                  </a:lnTo>
                  <a:lnTo>
                    <a:pt x="70" y="51"/>
                  </a:lnTo>
                  <a:lnTo>
                    <a:pt x="71" y="48"/>
                  </a:lnTo>
                  <a:lnTo>
                    <a:pt x="73" y="47"/>
                  </a:lnTo>
                  <a:lnTo>
                    <a:pt x="73" y="46"/>
                  </a:lnTo>
                  <a:lnTo>
                    <a:pt x="72" y="45"/>
                  </a:lnTo>
                  <a:lnTo>
                    <a:pt x="72" y="46"/>
                  </a:lnTo>
                  <a:lnTo>
                    <a:pt x="70" y="45"/>
                  </a:lnTo>
                  <a:lnTo>
                    <a:pt x="69" y="45"/>
                  </a:lnTo>
                  <a:lnTo>
                    <a:pt x="69" y="44"/>
                  </a:lnTo>
                  <a:lnTo>
                    <a:pt x="68" y="41"/>
                  </a:lnTo>
                  <a:lnTo>
                    <a:pt x="66" y="38"/>
                  </a:lnTo>
                  <a:lnTo>
                    <a:pt x="64" y="37"/>
                  </a:lnTo>
                  <a:lnTo>
                    <a:pt x="63" y="34"/>
                  </a:lnTo>
                  <a:lnTo>
                    <a:pt x="62" y="32"/>
                  </a:lnTo>
                  <a:lnTo>
                    <a:pt x="61" y="30"/>
                  </a:lnTo>
                  <a:lnTo>
                    <a:pt x="60" y="30"/>
                  </a:lnTo>
                  <a:lnTo>
                    <a:pt x="57" y="29"/>
                  </a:lnTo>
                  <a:lnTo>
                    <a:pt x="56" y="27"/>
                  </a:lnTo>
                  <a:lnTo>
                    <a:pt x="54" y="26"/>
                  </a:lnTo>
                  <a:lnTo>
                    <a:pt x="54" y="25"/>
                  </a:lnTo>
                  <a:lnTo>
                    <a:pt x="53" y="23"/>
                  </a:lnTo>
                  <a:lnTo>
                    <a:pt x="50" y="22"/>
                  </a:lnTo>
                  <a:lnTo>
                    <a:pt x="46" y="18"/>
                  </a:lnTo>
                  <a:lnTo>
                    <a:pt x="44" y="17"/>
                  </a:lnTo>
                  <a:lnTo>
                    <a:pt x="44" y="16"/>
                  </a:lnTo>
                  <a:lnTo>
                    <a:pt x="42" y="14"/>
                  </a:lnTo>
                  <a:lnTo>
                    <a:pt x="41" y="12"/>
                  </a:lnTo>
                  <a:lnTo>
                    <a:pt x="39" y="10"/>
                  </a:lnTo>
                  <a:lnTo>
                    <a:pt x="39" y="9"/>
                  </a:lnTo>
                  <a:lnTo>
                    <a:pt x="36" y="9"/>
                  </a:lnTo>
                  <a:lnTo>
                    <a:pt x="32" y="7"/>
                  </a:lnTo>
                  <a:lnTo>
                    <a:pt x="31" y="6"/>
                  </a:lnTo>
                  <a:lnTo>
                    <a:pt x="32" y="3"/>
                  </a:lnTo>
                  <a:lnTo>
                    <a:pt x="33" y="2"/>
                  </a:lnTo>
                  <a:lnTo>
                    <a:pt x="34" y="1"/>
                  </a:lnTo>
                  <a:lnTo>
                    <a:pt x="34" y="0"/>
                  </a:lnTo>
                  <a:lnTo>
                    <a:pt x="13" y="3"/>
                  </a:lnTo>
                  <a:lnTo>
                    <a:pt x="0" y="5"/>
                  </a:lnTo>
                  <a:close/>
                </a:path>
              </a:pathLst>
            </a:custGeom>
            <a:solidFill>
              <a:srgbClr val="FFCE85"/>
            </a:solidFill>
            <a:ln w="12700" cmpd="sng">
              <a:solidFill>
                <a:schemeClr val="tx1"/>
              </a:solidFill>
              <a:prstDash val="solid"/>
              <a:round/>
              <a:headEnd/>
              <a:tailEnd/>
            </a:ln>
          </p:spPr>
          <p:txBody>
            <a:bodyPr/>
            <a:lstStyle/>
            <a:p>
              <a:endParaRPr lang="en-US"/>
            </a:p>
          </p:txBody>
        </p:sp>
      </p:grpSp>
      <p:sp>
        <p:nvSpPr>
          <p:cNvPr id="33816" name="Freeform 63"/>
          <p:cNvSpPr>
            <a:spLocks/>
          </p:cNvSpPr>
          <p:nvPr/>
        </p:nvSpPr>
        <p:spPr bwMode="auto">
          <a:xfrm>
            <a:off x="6248400" y="3041650"/>
            <a:ext cx="449263" cy="223838"/>
          </a:xfrm>
          <a:custGeom>
            <a:avLst/>
            <a:gdLst>
              <a:gd name="T0" fmla="*/ 2147483647 w 62"/>
              <a:gd name="T1" fmla="*/ 2147483647 h 29"/>
              <a:gd name="T2" fmla="*/ 2147483647 w 62"/>
              <a:gd name="T3" fmla="*/ 2147483647 h 29"/>
              <a:gd name="T4" fmla="*/ 2147483647 w 62"/>
              <a:gd name="T5" fmla="*/ 2147483647 h 29"/>
              <a:gd name="T6" fmla="*/ 2147483647 w 62"/>
              <a:gd name="T7" fmla="*/ 2147483647 h 29"/>
              <a:gd name="T8" fmla="*/ 2147483647 w 62"/>
              <a:gd name="T9" fmla="*/ 2147483647 h 29"/>
              <a:gd name="T10" fmla="*/ 2147483647 w 62"/>
              <a:gd name="T11" fmla="*/ 2147483647 h 29"/>
              <a:gd name="T12" fmla="*/ 2147483647 w 62"/>
              <a:gd name="T13" fmla="*/ 2147483647 h 29"/>
              <a:gd name="T14" fmla="*/ 2147483647 w 62"/>
              <a:gd name="T15" fmla="*/ 2147483647 h 29"/>
              <a:gd name="T16" fmla="*/ 2147483647 w 62"/>
              <a:gd name="T17" fmla="*/ 2147483647 h 29"/>
              <a:gd name="T18" fmla="*/ 2147483647 w 62"/>
              <a:gd name="T19" fmla="*/ 2147483647 h 29"/>
              <a:gd name="T20" fmla="*/ 2147483647 w 62"/>
              <a:gd name="T21" fmla="*/ 2147483647 h 29"/>
              <a:gd name="T22" fmla="*/ 2147483647 w 62"/>
              <a:gd name="T23" fmla="*/ 2147483647 h 29"/>
              <a:gd name="T24" fmla="*/ 2147483647 w 62"/>
              <a:gd name="T25" fmla="*/ 2147483647 h 29"/>
              <a:gd name="T26" fmla="*/ 2147483647 w 62"/>
              <a:gd name="T27" fmla="*/ 2147483647 h 29"/>
              <a:gd name="T28" fmla="*/ 2147483647 w 62"/>
              <a:gd name="T29" fmla="*/ 2147483647 h 29"/>
              <a:gd name="T30" fmla="*/ 2147483647 w 62"/>
              <a:gd name="T31" fmla="*/ 2147483647 h 29"/>
              <a:gd name="T32" fmla="*/ 2147483647 w 62"/>
              <a:gd name="T33" fmla="*/ 2147483647 h 29"/>
              <a:gd name="T34" fmla="*/ 2147483647 w 62"/>
              <a:gd name="T35" fmla="*/ 2147483647 h 29"/>
              <a:gd name="T36" fmla="*/ 2147483647 w 62"/>
              <a:gd name="T37" fmla="*/ 2147483647 h 29"/>
              <a:gd name="T38" fmla="*/ 2147483647 w 62"/>
              <a:gd name="T39" fmla="*/ 2147483647 h 29"/>
              <a:gd name="T40" fmla="*/ 2147483647 w 62"/>
              <a:gd name="T41" fmla="*/ 2147483647 h 29"/>
              <a:gd name="T42" fmla="*/ 2147483647 w 62"/>
              <a:gd name="T43" fmla="*/ 2147483647 h 29"/>
              <a:gd name="T44" fmla="*/ 2147483647 w 62"/>
              <a:gd name="T45" fmla="*/ 2147483647 h 29"/>
              <a:gd name="T46" fmla="*/ 2147483647 w 62"/>
              <a:gd name="T47" fmla="*/ 2147483647 h 29"/>
              <a:gd name="T48" fmla="*/ 2147483647 w 62"/>
              <a:gd name="T49" fmla="*/ 2147483647 h 29"/>
              <a:gd name="T50" fmla="*/ 2147483647 w 62"/>
              <a:gd name="T51" fmla="*/ 2147483647 h 29"/>
              <a:gd name="T52" fmla="*/ 2147483647 w 62"/>
              <a:gd name="T53" fmla="*/ 2147483647 h 29"/>
              <a:gd name="T54" fmla="*/ 2147483647 w 62"/>
              <a:gd name="T55" fmla="*/ 2147483647 h 29"/>
              <a:gd name="T56" fmla="*/ 2147483647 w 62"/>
              <a:gd name="T57" fmla="*/ 2147483647 h 29"/>
              <a:gd name="T58" fmla="*/ 2147483647 w 62"/>
              <a:gd name="T59" fmla="*/ 2147483647 h 29"/>
              <a:gd name="T60" fmla="*/ 2147483647 w 62"/>
              <a:gd name="T61" fmla="*/ 2147483647 h 29"/>
              <a:gd name="T62" fmla="*/ 2147483647 w 62"/>
              <a:gd name="T63" fmla="*/ 2147483647 h 29"/>
              <a:gd name="T64" fmla="*/ 2147483647 w 62"/>
              <a:gd name="T65" fmla="*/ 2147483647 h 29"/>
              <a:gd name="T66" fmla="*/ 2147483647 w 62"/>
              <a:gd name="T67" fmla="*/ 2147483647 h 29"/>
              <a:gd name="T68" fmla="*/ 2147483647 w 62"/>
              <a:gd name="T69" fmla="*/ 2147483647 h 29"/>
              <a:gd name="T70" fmla="*/ 2147483647 w 62"/>
              <a:gd name="T71" fmla="*/ 2147483647 h 29"/>
              <a:gd name="T72" fmla="*/ 2147483647 w 62"/>
              <a:gd name="T73" fmla="*/ 2147483647 h 29"/>
              <a:gd name="T74" fmla="*/ 2147483647 w 62"/>
              <a:gd name="T75" fmla="*/ 2147483647 h 29"/>
              <a:gd name="T76" fmla="*/ 2147483647 w 62"/>
              <a:gd name="T77" fmla="*/ 2147483647 h 29"/>
              <a:gd name="T78" fmla="*/ 2147483647 w 62"/>
              <a:gd name="T79" fmla="*/ 2147483647 h 29"/>
              <a:gd name="T80" fmla="*/ 2147483647 w 62"/>
              <a:gd name="T81" fmla="*/ 2147483647 h 29"/>
              <a:gd name="T82" fmla="*/ 2147483647 w 62"/>
              <a:gd name="T83" fmla="*/ 2147483647 h 29"/>
              <a:gd name="T84" fmla="*/ 2147483647 w 62"/>
              <a:gd name="T85" fmla="*/ 2147483647 h 29"/>
              <a:gd name="T86" fmla="*/ 2147483647 w 62"/>
              <a:gd name="T87" fmla="*/ 2147483647 h 29"/>
              <a:gd name="T88" fmla="*/ 2147483647 w 62"/>
              <a:gd name="T89" fmla="*/ 2147483647 h 29"/>
              <a:gd name="T90" fmla="*/ 2147483647 w 62"/>
              <a:gd name="T91" fmla="*/ 2147483647 h 29"/>
              <a:gd name="T92" fmla="*/ 2147483647 w 62"/>
              <a:gd name="T93" fmla="*/ 2147483647 h 29"/>
              <a:gd name="T94" fmla="*/ 2147483647 w 62"/>
              <a:gd name="T95" fmla="*/ 2147483647 h 29"/>
              <a:gd name="T96" fmla="*/ 2147483647 w 62"/>
              <a:gd name="T97" fmla="*/ 2147483647 h 29"/>
              <a:gd name="T98" fmla="*/ 2147483647 w 62"/>
              <a:gd name="T99" fmla="*/ 2147483647 h 29"/>
              <a:gd name="T100" fmla="*/ 2147483647 w 62"/>
              <a:gd name="T101" fmla="*/ 2147483647 h 29"/>
              <a:gd name="T102" fmla="*/ 2147483647 w 62"/>
              <a:gd name="T103" fmla="*/ 2147483647 h 29"/>
              <a:gd name="T104" fmla="*/ 2147483647 w 62"/>
              <a:gd name="T105" fmla="*/ 0 h 2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2"/>
              <a:gd name="T160" fmla="*/ 0 h 29"/>
              <a:gd name="T161" fmla="*/ 62 w 62"/>
              <a:gd name="T162" fmla="*/ 29 h 2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2" h="29">
                <a:moveTo>
                  <a:pt x="47" y="0"/>
                </a:moveTo>
                <a:lnTo>
                  <a:pt x="36" y="2"/>
                </a:lnTo>
                <a:lnTo>
                  <a:pt x="0" y="9"/>
                </a:lnTo>
                <a:lnTo>
                  <a:pt x="2" y="17"/>
                </a:lnTo>
                <a:lnTo>
                  <a:pt x="3" y="16"/>
                </a:lnTo>
                <a:lnTo>
                  <a:pt x="4" y="16"/>
                </a:lnTo>
                <a:lnTo>
                  <a:pt x="6" y="13"/>
                </a:lnTo>
                <a:lnTo>
                  <a:pt x="8" y="13"/>
                </a:lnTo>
                <a:lnTo>
                  <a:pt x="9" y="11"/>
                </a:lnTo>
                <a:lnTo>
                  <a:pt x="10" y="11"/>
                </a:lnTo>
                <a:lnTo>
                  <a:pt x="10" y="9"/>
                </a:lnTo>
                <a:lnTo>
                  <a:pt x="11" y="10"/>
                </a:lnTo>
                <a:lnTo>
                  <a:pt x="13" y="10"/>
                </a:lnTo>
                <a:lnTo>
                  <a:pt x="14" y="9"/>
                </a:lnTo>
                <a:lnTo>
                  <a:pt x="15" y="8"/>
                </a:lnTo>
                <a:lnTo>
                  <a:pt x="19" y="7"/>
                </a:lnTo>
                <a:lnTo>
                  <a:pt x="20" y="7"/>
                </a:lnTo>
                <a:lnTo>
                  <a:pt x="21" y="8"/>
                </a:lnTo>
                <a:lnTo>
                  <a:pt x="22" y="7"/>
                </a:lnTo>
                <a:lnTo>
                  <a:pt x="23" y="8"/>
                </a:lnTo>
                <a:lnTo>
                  <a:pt x="23" y="9"/>
                </a:lnTo>
                <a:lnTo>
                  <a:pt x="25" y="12"/>
                </a:lnTo>
                <a:lnTo>
                  <a:pt x="26" y="12"/>
                </a:lnTo>
                <a:lnTo>
                  <a:pt x="27" y="12"/>
                </a:lnTo>
                <a:lnTo>
                  <a:pt x="28" y="13"/>
                </a:lnTo>
                <a:lnTo>
                  <a:pt x="27" y="14"/>
                </a:lnTo>
                <a:lnTo>
                  <a:pt x="29" y="15"/>
                </a:lnTo>
                <a:lnTo>
                  <a:pt x="31" y="15"/>
                </a:lnTo>
                <a:lnTo>
                  <a:pt x="33" y="17"/>
                </a:lnTo>
                <a:lnTo>
                  <a:pt x="34" y="17"/>
                </a:lnTo>
                <a:lnTo>
                  <a:pt x="35" y="19"/>
                </a:lnTo>
                <a:lnTo>
                  <a:pt x="33" y="23"/>
                </a:lnTo>
                <a:lnTo>
                  <a:pt x="32" y="25"/>
                </a:lnTo>
                <a:lnTo>
                  <a:pt x="33" y="27"/>
                </a:lnTo>
                <a:lnTo>
                  <a:pt x="35" y="27"/>
                </a:lnTo>
                <a:lnTo>
                  <a:pt x="36" y="26"/>
                </a:lnTo>
                <a:lnTo>
                  <a:pt x="38" y="28"/>
                </a:lnTo>
                <a:lnTo>
                  <a:pt x="39" y="28"/>
                </a:lnTo>
                <a:lnTo>
                  <a:pt x="40" y="27"/>
                </a:lnTo>
                <a:lnTo>
                  <a:pt x="42" y="27"/>
                </a:lnTo>
                <a:lnTo>
                  <a:pt x="45" y="28"/>
                </a:lnTo>
                <a:lnTo>
                  <a:pt x="46" y="29"/>
                </a:lnTo>
                <a:lnTo>
                  <a:pt x="47" y="29"/>
                </a:lnTo>
                <a:lnTo>
                  <a:pt x="47" y="28"/>
                </a:lnTo>
                <a:lnTo>
                  <a:pt x="46" y="28"/>
                </a:lnTo>
                <a:lnTo>
                  <a:pt x="45" y="26"/>
                </a:lnTo>
                <a:lnTo>
                  <a:pt x="44" y="25"/>
                </a:lnTo>
                <a:lnTo>
                  <a:pt x="44" y="24"/>
                </a:lnTo>
                <a:lnTo>
                  <a:pt x="45" y="24"/>
                </a:lnTo>
                <a:lnTo>
                  <a:pt x="44" y="23"/>
                </a:lnTo>
                <a:lnTo>
                  <a:pt x="43" y="21"/>
                </a:lnTo>
                <a:lnTo>
                  <a:pt x="41" y="19"/>
                </a:lnTo>
                <a:lnTo>
                  <a:pt x="41" y="17"/>
                </a:lnTo>
                <a:lnTo>
                  <a:pt x="41" y="16"/>
                </a:lnTo>
                <a:lnTo>
                  <a:pt x="41" y="13"/>
                </a:lnTo>
                <a:lnTo>
                  <a:pt x="41" y="12"/>
                </a:lnTo>
                <a:lnTo>
                  <a:pt x="41" y="11"/>
                </a:lnTo>
                <a:lnTo>
                  <a:pt x="41" y="10"/>
                </a:lnTo>
                <a:lnTo>
                  <a:pt x="41" y="9"/>
                </a:lnTo>
                <a:lnTo>
                  <a:pt x="42" y="8"/>
                </a:lnTo>
                <a:lnTo>
                  <a:pt x="44" y="6"/>
                </a:lnTo>
                <a:lnTo>
                  <a:pt x="45" y="6"/>
                </a:lnTo>
                <a:lnTo>
                  <a:pt x="45" y="4"/>
                </a:lnTo>
                <a:lnTo>
                  <a:pt x="46" y="4"/>
                </a:lnTo>
                <a:lnTo>
                  <a:pt x="47" y="4"/>
                </a:lnTo>
                <a:lnTo>
                  <a:pt x="46" y="6"/>
                </a:lnTo>
                <a:lnTo>
                  <a:pt x="45" y="8"/>
                </a:lnTo>
                <a:lnTo>
                  <a:pt x="44" y="9"/>
                </a:lnTo>
                <a:lnTo>
                  <a:pt x="44" y="10"/>
                </a:lnTo>
                <a:lnTo>
                  <a:pt x="44" y="12"/>
                </a:lnTo>
                <a:lnTo>
                  <a:pt x="46" y="12"/>
                </a:lnTo>
                <a:lnTo>
                  <a:pt x="46" y="15"/>
                </a:lnTo>
                <a:lnTo>
                  <a:pt x="46" y="16"/>
                </a:lnTo>
                <a:lnTo>
                  <a:pt x="44" y="17"/>
                </a:lnTo>
                <a:lnTo>
                  <a:pt x="45" y="18"/>
                </a:lnTo>
                <a:lnTo>
                  <a:pt x="46" y="18"/>
                </a:lnTo>
                <a:lnTo>
                  <a:pt x="46" y="19"/>
                </a:lnTo>
                <a:lnTo>
                  <a:pt x="46" y="20"/>
                </a:lnTo>
                <a:lnTo>
                  <a:pt x="46" y="21"/>
                </a:lnTo>
                <a:lnTo>
                  <a:pt x="46" y="22"/>
                </a:lnTo>
                <a:lnTo>
                  <a:pt x="47" y="24"/>
                </a:lnTo>
                <a:lnTo>
                  <a:pt x="49" y="25"/>
                </a:lnTo>
                <a:lnTo>
                  <a:pt x="50" y="25"/>
                </a:lnTo>
                <a:lnTo>
                  <a:pt x="51" y="24"/>
                </a:lnTo>
                <a:lnTo>
                  <a:pt x="52" y="24"/>
                </a:lnTo>
                <a:lnTo>
                  <a:pt x="52" y="25"/>
                </a:lnTo>
                <a:lnTo>
                  <a:pt x="52" y="26"/>
                </a:lnTo>
                <a:lnTo>
                  <a:pt x="53" y="28"/>
                </a:lnTo>
                <a:lnTo>
                  <a:pt x="54" y="29"/>
                </a:lnTo>
                <a:lnTo>
                  <a:pt x="55" y="29"/>
                </a:lnTo>
                <a:lnTo>
                  <a:pt x="56" y="28"/>
                </a:lnTo>
                <a:lnTo>
                  <a:pt x="61" y="27"/>
                </a:lnTo>
                <a:lnTo>
                  <a:pt x="61" y="26"/>
                </a:lnTo>
                <a:lnTo>
                  <a:pt x="61" y="25"/>
                </a:lnTo>
                <a:lnTo>
                  <a:pt x="62" y="19"/>
                </a:lnTo>
                <a:lnTo>
                  <a:pt x="54" y="21"/>
                </a:lnTo>
                <a:lnTo>
                  <a:pt x="47" y="0"/>
                </a:lnTo>
                <a:close/>
              </a:path>
            </a:pathLst>
          </a:custGeom>
          <a:solidFill>
            <a:srgbClr val="0000A0"/>
          </a:solidFill>
          <a:ln w="12700" cmpd="sng">
            <a:solidFill>
              <a:schemeClr val="tx1"/>
            </a:solidFill>
            <a:prstDash val="solid"/>
            <a:round/>
            <a:headEnd/>
            <a:tailEnd/>
          </a:ln>
        </p:spPr>
        <p:txBody>
          <a:bodyPr/>
          <a:lstStyle/>
          <a:p>
            <a:endParaRPr lang="en-US"/>
          </a:p>
        </p:txBody>
      </p:sp>
      <p:sp>
        <p:nvSpPr>
          <p:cNvPr id="33817" name="Freeform 64"/>
          <p:cNvSpPr>
            <a:spLocks/>
          </p:cNvSpPr>
          <p:nvPr/>
        </p:nvSpPr>
        <p:spPr bwMode="auto">
          <a:xfrm>
            <a:off x="6589713" y="3017838"/>
            <a:ext cx="107950" cy="185737"/>
          </a:xfrm>
          <a:custGeom>
            <a:avLst/>
            <a:gdLst>
              <a:gd name="T0" fmla="*/ 2147483647 w 15"/>
              <a:gd name="T1" fmla="*/ 2147483647 h 24"/>
              <a:gd name="T2" fmla="*/ 2147483647 w 15"/>
              <a:gd name="T3" fmla="*/ 2147483647 h 24"/>
              <a:gd name="T4" fmla="*/ 2147483647 w 15"/>
              <a:gd name="T5" fmla="*/ 2147483647 h 24"/>
              <a:gd name="T6" fmla="*/ 2147483647 w 15"/>
              <a:gd name="T7" fmla="*/ 2147483647 h 24"/>
              <a:gd name="T8" fmla="*/ 2147483647 w 15"/>
              <a:gd name="T9" fmla="*/ 2147483647 h 24"/>
              <a:gd name="T10" fmla="*/ 2147483647 w 15"/>
              <a:gd name="T11" fmla="*/ 2147483647 h 24"/>
              <a:gd name="T12" fmla="*/ 2147483647 w 15"/>
              <a:gd name="T13" fmla="*/ 2147483647 h 24"/>
              <a:gd name="T14" fmla="*/ 2147483647 w 15"/>
              <a:gd name="T15" fmla="*/ 2147483647 h 24"/>
              <a:gd name="T16" fmla="*/ 2147483647 w 15"/>
              <a:gd name="T17" fmla="*/ 2147483647 h 24"/>
              <a:gd name="T18" fmla="*/ 2147483647 w 15"/>
              <a:gd name="T19" fmla="*/ 2147483647 h 24"/>
              <a:gd name="T20" fmla="*/ 2147483647 w 15"/>
              <a:gd name="T21" fmla="*/ 2147483647 h 24"/>
              <a:gd name="T22" fmla="*/ 2147483647 w 15"/>
              <a:gd name="T23" fmla="*/ 2147483647 h 24"/>
              <a:gd name="T24" fmla="*/ 2147483647 w 15"/>
              <a:gd name="T25" fmla="*/ 2147483647 h 24"/>
              <a:gd name="T26" fmla="*/ 2147483647 w 15"/>
              <a:gd name="T27" fmla="*/ 2147483647 h 24"/>
              <a:gd name="T28" fmla="*/ 2147483647 w 15"/>
              <a:gd name="T29" fmla="*/ 0 h 24"/>
              <a:gd name="T30" fmla="*/ 2147483647 w 15"/>
              <a:gd name="T31" fmla="*/ 0 h 24"/>
              <a:gd name="T32" fmla="*/ 2147483647 w 15"/>
              <a:gd name="T33" fmla="*/ 0 h 24"/>
              <a:gd name="T34" fmla="*/ 2147483647 w 15"/>
              <a:gd name="T35" fmla="*/ 2147483647 h 24"/>
              <a:gd name="T36" fmla="*/ 2147483647 w 15"/>
              <a:gd name="T37" fmla="*/ 2147483647 h 24"/>
              <a:gd name="T38" fmla="*/ 2147483647 w 15"/>
              <a:gd name="T39" fmla="*/ 2147483647 h 24"/>
              <a:gd name="T40" fmla="*/ 0 w 15"/>
              <a:gd name="T41" fmla="*/ 2147483647 h 24"/>
              <a:gd name="T42" fmla="*/ 2147483647 w 15"/>
              <a:gd name="T43" fmla="*/ 2147483647 h 24"/>
              <a:gd name="T44" fmla="*/ 2147483647 w 15"/>
              <a:gd name="T45" fmla="*/ 2147483647 h 24"/>
              <a:gd name="T46" fmla="*/ 2147483647 w 15"/>
              <a:gd name="T47" fmla="*/ 2147483647 h 2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
              <a:gd name="T73" fmla="*/ 0 h 24"/>
              <a:gd name="T74" fmla="*/ 15 w 15"/>
              <a:gd name="T75" fmla="*/ 24 h 2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 h="24">
                <a:moveTo>
                  <a:pt x="15" y="22"/>
                </a:moveTo>
                <a:lnTo>
                  <a:pt x="15" y="20"/>
                </a:lnTo>
                <a:lnTo>
                  <a:pt x="14" y="18"/>
                </a:lnTo>
                <a:lnTo>
                  <a:pt x="12" y="16"/>
                </a:lnTo>
                <a:lnTo>
                  <a:pt x="10" y="15"/>
                </a:lnTo>
                <a:lnTo>
                  <a:pt x="9" y="14"/>
                </a:lnTo>
                <a:lnTo>
                  <a:pt x="9" y="12"/>
                </a:lnTo>
                <a:lnTo>
                  <a:pt x="7" y="9"/>
                </a:lnTo>
                <a:lnTo>
                  <a:pt x="6" y="8"/>
                </a:lnTo>
                <a:lnTo>
                  <a:pt x="5" y="6"/>
                </a:lnTo>
                <a:lnTo>
                  <a:pt x="4" y="5"/>
                </a:lnTo>
                <a:lnTo>
                  <a:pt x="4" y="4"/>
                </a:lnTo>
                <a:lnTo>
                  <a:pt x="4" y="3"/>
                </a:lnTo>
                <a:lnTo>
                  <a:pt x="5" y="0"/>
                </a:lnTo>
                <a:lnTo>
                  <a:pt x="4" y="0"/>
                </a:lnTo>
                <a:lnTo>
                  <a:pt x="2" y="0"/>
                </a:lnTo>
                <a:lnTo>
                  <a:pt x="1" y="1"/>
                </a:lnTo>
                <a:lnTo>
                  <a:pt x="1" y="2"/>
                </a:lnTo>
                <a:lnTo>
                  <a:pt x="1" y="3"/>
                </a:lnTo>
                <a:lnTo>
                  <a:pt x="0" y="3"/>
                </a:lnTo>
                <a:lnTo>
                  <a:pt x="7" y="24"/>
                </a:lnTo>
                <a:lnTo>
                  <a:pt x="15" y="22"/>
                </a:lnTo>
                <a:close/>
              </a:path>
            </a:pathLst>
          </a:custGeom>
          <a:solidFill>
            <a:srgbClr val="0000A0"/>
          </a:solidFill>
          <a:ln w="12700" cmpd="sng">
            <a:solidFill>
              <a:schemeClr val="tx1"/>
            </a:solidFill>
            <a:prstDash val="solid"/>
            <a:round/>
            <a:headEnd/>
            <a:tailEnd/>
          </a:ln>
        </p:spPr>
        <p:txBody>
          <a:bodyPr/>
          <a:lstStyle/>
          <a:p>
            <a:endParaRPr lang="en-US"/>
          </a:p>
        </p:txBody>
      </p:sp>
      <p:sp>
        <p:nvSpPr>
          <p:cNvPr id="33818" name="Freeform 65"/>
          <p:cNvSpPr>
            <a:spLocks/>
          </p:cNvSpPr>
          <p:nvPr/>
        </p:nvSpPr>
        <p:spPr bwMode="auto">
          <a:xfrm>
            <a:off x="6618288" y="2801938"/>
            <a:ext cx="136525" cy="325437"/>
          </a:xfrm>
          <a:custGeom>
            <a:avLst/>
            <a:gdLst>
              <a:gd name="T0" fmla="*/ 0 w 19"/>
              <a:gd name="T1" fmla="*/ 2147483647 h 42"/>
              <a:gd name="T2" fmla="*/ 0 w 19"/>
              <a:gd name="T3" fmla="*/ 2147483647 h 42"/>
              <a:gd name="T4" fmla="*/ 2147483647 w 19"/>
              <a:gd name="T5" fmla="*/ 2147483647 h 42"/>
              <a:gd name="T6" fmla="*/ 2147483647 w 19"/>
              <a:gd name="T7" fmla="*/ 2147483647 h 42"/>
              <a:gd name="T8" fmla="*/ 2147483647 w 19"/>
              <a:gd name="T9" fmla="*/ 2147483647 h 42"/>
              <a:gd name="T10" fmla="*/ 2147483647 w 19"/>
              <a:gd name="T11" fmla="*/ 2147483647 h 42"/>
              <a:gd name="T12" fmla="*/ 2147483647 w 19"/>
              <a:gd name="T13" fmla="*/ 2147483647 h 42"/>
              <a:gd name="T14" fmla="*/ 2147483647 w 19"/>
              <a:gd name="T15" fmla="*/ 2147483647 h 42"/>
              <a:gd name="T16" fmla="*/ 2147483647 w 19"/>
              <a:gd name="T17" fmla="*/ 2147483647 h 42"/>
              <a:gd name="T18" fmla="*/ 2147483647 w 19"/>
              <a:gd name="T19" fmla="*/ 2147483647 h 42"/>
              <a:gd name="T20" fmla="*/ 2147483647 w 19"/>
              <a:gd name="T21" fmla="*/ 2147483647 h 42"/>
              <a:gd name="T22" fmla="*/ 2147483647 w 19"/>
              <a:gd name="T23" fmla="*/ 2147483647 h 42"/>
              <a:gd name="T24" fmla="*/ 2147483647 w 19"/>
              <a:gd name="T25" fmla="*/ 2147483647 h 42"/>
              <a:gd name="T26" fmla="*/ 2147483647 w 19"/>
              <a:gd name="T27" fmla="*/ 2147483647 h 42"/>
              <a:gd name="T28" fmla="*/ 2147483647 w 19"/>
              <a:gd name="T29" fmla="*/ 2147483647 h 42"/>
              <a:gd name="T30" fmla="*/ 2147483647 w 19"/>
              <a:gd name="T31" fmla="*/ 2147483647 h 42"/>
              <a:gd name="T32" fmla="*/ 2147483647 w 19"/>
              <a:gd name="T33" fmla="*/ 2147483647 h 42"/>
              <a:gd name="T34" fmla="*/ 2147483647 w 19"/>
              <a:gd name="T35" fmla="*/ 2147483647 h 42"/>
              <a:gd name="T36" fmla="*/ 2147483647 w 19"/>
              <a:gd name="T37" fmla="*/ 2147483647 h 42"/>
              <a:gd name="T38" fmla="*/ 2147483647 w 19"/>
              <a:gd name="T39" fmla="*/ 2147483647 h 42"/>
              <a:gd name="T40" fmla="*/ 2147483647 w 19"/>
              <a:gd name="T41" fmla="*/ 0 h 42"/>
              <a:gd name="T42" fmla="*/ 2147483647 w 19"/>
              <a:gd name="T43" fmla="*/ 2147483647 h 42"/>
              <a:gd name="T44" fmla="*/ 2147483647 w 19"/>
              <a:gd name="T45" fmla="*/ 2147483647 h 42"/>
              <a:gd name="T46" fmla="*/ 0 w 19"/>
              <a:gd name="T47" fmla="*/ 2147483647 h 42"/>
              <a:gd name="T48" fmla="*/ 2147483647 w 19"/>
              <a:gd name="T49" fmla="*/ 2147483647 h 42"/>
              <a:gd name="T50" fmla="*/ 2147483647 w 19"/>
              <a:gd name="T51" fmla="*/ 2147483647 h 42"/>
              <a:gd name="T52" fmla="*/ 2147483647 w 19"/>
              <a:gd name="T53" fmla="*/ 2147483647 h 42"/>
              <a:gd name="T54" fmla="*/ 2147483647 w 19"/>
              <a:gd name="T55" fmla="*/ 2147483647 h 42"/>
              <a:gd name="T56" fmla="*/ 2147483647 w 19"/>
              <a:gd name="T57" fmla="*/ 2147483647 h 42"/>
              <a:gd name="T58" fmla="*/ 2147483647 w 19"/>
              <a:gd name="T59" fmla="*/ 2147483647 h 42"/>
              <a:gd name="T60" fmla="*/ 2147483647 w 19"/>
              <a:gd name="T61" fmla="*/ 2147483647 h 42"/>
              <a:gd name="T62" fmla="*/ 2147483647 w 19"/>
              <a:gd name="T63" fmla="*/ 2147483647 h 42"/>
              <a:gd name="T64" fmla="*/ 2147483647 w 19"/>
              <a:gd name="T65" fmla="*/ 2147483647 h 4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9"/>
              <a:gd name="T100" fmla="*/ 0 h 42"/>
              <a:gd name="T101" fmla="*/ 19 w 19"/>
              <a:gd name="T102" fmla="*/ 42 h 4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9" h="42">
                <a:moveTo>
                  <a:pt x="1" y="28"/>
                </a:moveTo>
                <a:lnTo>
                  <a:pt x="0" y="31"/>
                </a:lnTo>
                <a:lnTo>
                  <a:pt x="0" y="32"/>
                </a:lnTo>
                <a:lnTo>
                  <a:pt x="1" y="33"/>
                </a:lnTo>
                <a:lnTo>
                  <a:pt x="2" y="34"/>
                </a:lnTo>
                <a:lnTo>
                  <a:pt x="3" y="35"/>
                </a:lnTo>
                <a:lnTo>
                  <a:pt x="6" y="37"/>
                </a:lnTo>
                <a:lnTo>
                  <a:pt x="7" y="37"/>
                </a:lnTo>
                <a:lnTo>
                  <a:pt x="9" y="38"/>
                </a:lnTo>
                <a:lnTo>
                  <a:pt x="10" y="38"/>
                </a:lnTo>
                <a:lnTo>
                  <a:pt x="10" y="40"/>
                </a:lnTo>
                <a:lnTo>
                  <a:pt x="10" y="41"/>
                </a:lnTo>
                <a:lnTo>
                  <a:pt x="11" y="42"/>
                </a:lnTo>
                <a:lnTo>
                  <a:pt x="12" y="41"/>
                </a:lnTo>
                <a:lnTo>
                  <a:pt x="13" y="39"/>
                </a:lnTo>
                <a:lnTo>
                  <a:pt x="13" y="37"/>
                </a:lnTo>
                <a:lnTo>
                  <a:pt x="14" y="35"/>
                </a:lnTo>
                <a:lnTo>
                  <a:pt x="15" y="33"/>
                </a:lnTo>
                <a:lnTo>
                  <a:pt x="17" y="30"/>
                </a:lnTo>
                <a:lnTo>
                  <a:pt x="18" y="28"/>
                </a:lnTo>
                <a:lnTo>
                  <a:pt x="19" y="26"/>
                </a:lnTo>
                <a:lnTo>
                  <a:pt x="18" y="25"/>
                </a:lnTo>
                <a:lnTo>
                  <a:pt x="18" y="19"/>
                </a:lnTo>
                <a:lnTo>
                  <a:pt x="18" y="15"/>
                </a:lnTo>
                <a:lnTo>
                  <a:pt x="17" y="13"/>
                </a:lnTo>
                <a:lnTo>
                  <a:pt x="15" y="14"/>
                </a:lnTo>
                <a:lnTo>
                  <a:pt x="14" y="14"/>
                </a:lnTo>
                <a:lnTo>
                  <a:pt x="13" y="14"/>
                </a:lnTo>
                <a:lnTo>
                  <a:pt x="12" y="14"/>
                </a:lnTo>
                <a:lnTo>
                  <a:pt x="12" y="13"/>
                </a:lnTo>
                <a:lnTo>
                  <a:pt x="13" y="11"/>
                </a:lnTo>
                <a:lnTo>
                  <a:pt x="14" y="11"/>
                </a:lnTo>
                <a:lnTo>
                  <a:pt x="14" y="9"/>
                </a:lnTo>
                <a:lnTo>
                  <a:pt x="15" y="8"/>
                </a:lnTo>
                <a:lnTo>
                  <a:pt x="15" y="7"/>
                </a:lnTo>
                <a:lnTo>
                  <a:pt x="16" y="6"/>
                </a:lnTo>
                <a:lnTo>
                  <a:pt x="15" y="4"/>
                </a:lnTo>
                <a:lnTo>
                  <a:pt x="4" y="0"/>
                </a:lnTo>
                <a:lnTo>
                  <a:pt x="4" y="1"/>
                </a:lnTo>
                <a:lnTo>
                  <a:pt x="3" y="2"/>
                </a:lnTo>
                <a:lnTo>
                  <a:pt x="3" y="3"/>
                </a:lnTo>
                <a:lnTo>
                  <a:pt x="2" y="6"/>
                </a:lnTo>
                <a:lnTo>
                  <a:pt x="1" y="7"/>
                </a:lnTo>
                <a:lnTo>
                  <a:pt x="0" y="8"/>
                </a:lnTo>
                <a:lnTo>
                  <a:pt x="1" y="9"/>
                </a:lnTo>
                <a:lnTo>
                  <a:pt x="2" y="11"/>
                </a:lnTo>
                <a:lnTo>
                  <a:pt x="1" y="11"/>
                </a:lnTo>
                <a:lnTo>
                  <a:pt x="1" y="14"/>
                </a:lnTo>
                <a:lnTo>
                  <a:pt x="1" y="15"/>
                </a:lnTo>
                <a:lnTo>
                  <a:pt x="3" y="15"/>
                </a:lnTo>
                <a:lnTo>
                  <a:pt x="3" y="17"/>
                </a:lnTo>
                <a:lnTo>
                  <a:pt x="5" y="17"/>
                </a:lnTo>
                <a:lnTo>
                  <a:pt x="5" y="18"/>
                </a:lnTo>
                <a:lnTo>
                  <a:pt x="6" y="18"/>
                </a:lnTo>
                <a:lnTo>
                  <a:pt x="7" y="19"/>
                </a:lnTo>
                <a:lnTo>
                  <a:pt x="9" y="20"/>
                </a:lnTo>
                <a:lnTo>
                  <a:pt x="9" y="21"/>
                </a:lnTo>
                <a:lnTo>
                  <a:pt x="7" y="22"/>
                </a:lnTo>
                <a:lnTo>
                  <a:pt x="4" y="24"/>
                </a:lnTo>
                <a:lnTo>
                  <a:pt x="4" y="26"/>
                </a:lnTo>
                <a:lnTo>
                  <a:pt x="1" y="28"/>
                </a:lnTo>
                <a:close/>
              </a:path>
            </a:pathLst>
          </a:custGeom>
          <a:solidFill>
            <a:srgbClr val="0000A0"/>
          </a:solidFill>
          <a:ln w="12700" cmpd="sng">
            <a:solidFill>
              <a:schemeClr val="tx1"/>
            </a:solidFill>
            <a:prstDash val="solid"/>
            <a:round/>
            <a:headEnd/>
            <a:tailEnd/>
          </a:ln>
        </p:spPr>
        <p:txBody>
          <a:bodyPr/>
          <a:lstStyle/>
          <a:p>
            <a:endParaRPr lang="en-US"/>
          </a:p>
        </p:txBody>
      </p:sp>
      <p:sp>
        <p:nvSpPr>
          <p:cNvPr id="33819" name="Freeform 66"/>
          <p:cNvSpPr>
            <a:spLocks/>
          </p:cNvSpPr>
          <p:nvPr/>
        </p:nvSpPr>
        <p:spPr bwMode="auto">
          <a:xfrm>
            <a:off x="6740525" y="2654300"/>
            <a:ext cx="166688" cy="169863"/>
          </a:xfrm>
          <a:custGeom>
            <a:avLst/>
            <a:gdLst>
              <a:gd name="T0" fmla="*/ 0 w 23"/>
              <a:gd name="T1" fmla="*/ 2147483647 h 22"/>
              <a:gd name="T2" fmla="*/ 2147483647 w 23"/>
              <a:gd name="T3" fmla="*/ 2147483647 h 22"/>
              <a:gd name="T4" fmla="*/ 2147483647 w 23"/>
              <a:gd name="T5" fmla="*/ 2147483647 h 22"/>
              <a:gd name="T6" fmla="*/ 2147483647 w 23"/>
              <a:gd name="T7" fmla="*/ 2147483647 h 22"/>
              <a:gd name="T8" fmla="*/ 2147483647 w 23"/>
              <a:gd name="T9" fmla="*/ 2147483647 h 22"/>
              <a:gd name="T10" fmla="*/ 2147483647 w 23"/>
              <a:gd name="T11" fmla="*/ 0 h 22"/>
              <a:gd name="T12" fmla="*/ 2147483647 w 23"/>
              <a:gd name="T13" fmla="*/ 2147483647 h 22"/>
              <a:gd name="T14" fmla="*/ 2147483647 w 23"/>
              <a:gd name="T15" fmla="*/ 2147483647 h 22"/>
              <a:gd name="T16" fmla="*/ 2147483647 w 23"/>
              <a:gd name="T17" fmla="*/ 2147483647 h 22"/>
              <a:gd name="T18" fmla="*/ 2147483647 w 23"/>
              <a:gd name="T19" fmla="*/ 2147483647 h 22"/>
              <a:gd name="T20" fmla="*/ 2147483647 w 23"/>
              <a:gd name="T21" fmla="*/ 2147483647 h 22"/>
              <a:gd name="T22" fmla="*/ 2147483647 w 23"/>
              <a:gd name="T23" fmla="*/ 2147483647 h 22"/>
              <a:gd name="T24" fmla="*/ 2147483647 w 23"/>
              <a:gd name="T25" fmla="*/ 2147483647 h 22"/>
              <a:gd name="T26" fmla="*/ 2147483647 w 23"/>
              <a:gd name="T27" fmla="*/ 2147483647 h 22"/>
              <a:gd name="T28" fmla="*/ 2147483647 w 23"/>
              <a:gd name="T29" fmla="*/ 2147483647 h 22"/>
              <a:gd name="T30" fmla="*/ 2147483647 w 23"/>
              <a:gd name="T31" fmla="*/ 2147483647 h 22"/>
              <a:gd name="T32" fmla="*/ 2147483647 w 23"/>
              <a:gd name="T33" fmla="*/ 2147483647 h 22"/>
              <a:gd name="T34" fmla="*/ 2147483647 w 23"/>
              <a:gd name="T35" fmla="*/ 2147483647 h 22"/>
              <a:gd name="T36" fmla="*/ 2147483647 w 23"/>
              <a:gd name="T37" fmla="*/ 2147483647 h 22"/>
              <a:gd name="T38" fmla="*/ 2147483647 w 23"/>
              <a:gd name="T39" fmla="*/ 2147483647 h 22"/>
              <a:gd name="T40" fmla="*/ 2147483647 w 23"/>
              <a:gd name="T41" fmla="*/ 2147483647 h 22"/>
              <a:gd name="T42" fmla="*/ 2147483647 w 23"/>
              <a:gd name="T43" fmla="*/ 2147483647 h 22"/>
              <a:gd name="T44" fmla="*/ 2147483647 w 23"/>
              <a:gd name="T45" fmla="*/ 2147483647 h 22"/>
              <a:gd name="T46" fmla="*/ 0 w 23"/>
              <a:gd name="T47" fmla="*/ 2147483647 h 22"/>
              <a:gd name="T48" fmla="*/ 2147483647 w 23"/>
              <a:gd name="T49" fmla="*/ 2147483647 h 22"/>
              <a:gd name="T50" fmla="*/ 2147483647 w 23"/>
              <a:gd name="T51" fmla="*/ 2147483647 h 22"/>
              <a:gd name="T52" fmla="*/ 2147483647 w 23"/>
              <a:gd name="T53" fmla="*/ 2147483647 h 22"/>
              <a:gd name="T54" fmla="*/ 0 w 23"/>
              <a:gd name="T55" fmla="*/ 2147483647 h 22"/>
              <a:gd name="T56" fmla="*/ 0 w 23"/>
              <a:gd name="T57" fmla="*/ 2147483647 h 2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3"/>
              <a:gd name="T88" fmla="*/ 0 h 22"/>
              <a:gd name="T89" fmla="*/ 23 w 23"/>
              <a:gd name="T90" fmla="*/ 22 h 2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3" h="22">
                <a:moveTo>
                  <a:pt x="0" y="4"/>
                </a:moveTo>
                <a:lnTo>
                  <a:pt x="8" y="2"/>
                </a:lnTo>
                <a:lnTo>
                  <a:pt x="8" y="3"/>
                </a:lnTo>
                <a:lnTo>
                  <a:pt x="9" y="3"/>
                </a:lnTo>
                <a:lnTo>
                  <a:pt x="20" y="0"/>
                </a:lnTo>
                <a:lnTo>
                  <a:pt x="23" y="9"/>
                </a:lnTo>
                <a:lnTo>
                  <a:pt x="23" y="10"/>
                </a:lnTo>
                <a:lnTo>
                  <a:pt x="22" y="10"/>
                </a:lnTo>
                <a:lnTo>
                  <a:pt x="23" y="11"/>
                </a:lnTo>
                <a:lnTo>
                  <a:pt x="21" y="12"/>
                </a:lnTo>
                <a:lnTo>
                  <a:pt x="17" y="13"/>
                </a:lnTo>
                <a:lnTo>
                  <a:pt x="16" y="13"/>
                </a:lnTo>
                <a:lnTo>
                  <a:pt x="16" y="14"/>
                </a:lnTo>
                <a:lnTo>
                  <a:pt x="13" y="15"/>
                </a:lnTo>
                <a:lnTo>
                  <a:pt x="10" y="16"/>
                </a:lnTo>
                <a:lnTo>
                  <a:pt x="8" y="18"/>
                </a:lnTo>
                <a:lnTo>
                  <a:pt x="3" y="21"/>
                </a:lnTo>
                <a:lnTo>
                  <a:pt x="2" y="22"/>
                </a:lnTo>
                <a:lnTo>
                  <a:pt x="0" y="21"/>
                </a:lnTo>
                <a:lnTo>
                  <a:pt x="2" y="19"/>
                </a:lnTo>
                <a:lnTo>
                  <a:pt x="2" y="18"/>
                </a:lnTo>
                <a:lnTo>
                  <a:pt x="2" y="17"/>
                </a:lnTo>
                <a:lnTo>
                  <a:pt x="0" y="4"/>
                </a:lnTo>
                <a:close/>
              </a:path>
            </a:pathLst>
          </a:custGeom>
          <a:solidFill>
            <a:srgbClr val="0000A0"/>
          </a:solidFill>
          <a:ln w="12700" cmpd="sng">
            <a:solidFill>
              <a:schemeClr val="tx1"/>
            </a:solidFill>
            <a:prstDash val="solid"/>
            <a:round/>
            <a:headEnd/>
            <a:tailEnd/>
          </a:ln>
        </p:spPr>
        <p:txBody>
          <a:bodyPr/>
          <a:lstStyle/>
          <a:p>
            <a:endParaRPr lang="en-US"/>
          </a:p>
        </p:txBody>
      </p:sp>
      <p:sp>
        <p:nvSpPr>
          <p:cNvPr id="33820" name="Freeform 67"/>
          <p:cNvSpPr>
            <a:spLocks/>
          </p:cNvSpPr>
          <p:nvPr/>
        </p:nvSpPr>
        <p:spPr bwMode="auto">
          <a:xfrm>
            <a:off x="6734175" y="2522538"/>
            <a:ext cx="327025" cy="177800"/>
          </a:xfrm>
          <a:custGeom>
            <a:avLst/>
            <a:gdLst>
              <a:gd name="T0" fmla="*/ 2147483647 w 45"/>
              <a:gd name="T1" fmla="*/ 2147483647 h 23"/>
              <a:gd name="T2" fmla="*/ 2147483647 w 45"/>
              <a:gd name="T3" fmla="*/ 2147483647 h 23"/>
              <a:gd name="T4" fmla="*/ 2147483647 w 45"/>
              <a:gd name="T5" fmla="*/ 2147483647 h 23"/>
              <a:gd name="T6" fmla="*/ 2147483647 w 45"/>
              <a:gd name="T7" fmla="*/ 2147483647 h 23"/>
              <a:gd name="T8" fmla="*/ 2147483647 w 45"/>
              <a:gd name="T9" fmla="*/ 0 h 23"/>
              <a:gd name="T10" fmla="*/ 2147483647 w 45"/>
              <a:gd name="T11" fmla="*/ 0 h 23"/>
              <a:gd name="T12" fmla="*/ 2147483647 w 45"/>
              <a:gd name="T13" fmla="*/ 2147483647 h 23"/>
              <a:gd name="T14" fmla="*/ 2147483647 w 45"/>
              <a:gd name="T15" fmla="*/ 2147483647 h 23"/>
              <a:gd name="T16" fmla="*/ 2147483647 w 45"/>
              <a:gd name="T17" fmla="*/ 2147483647 h 23"/>
              <a:gd name="T18" fmla="*/ 2147483647 w 45"/>
              <a:gd name="T19" fmla="*/ 2147483647 h 23"/>
              <a:gd name="T20" fmla="*/ 2147483647 w 45"/>
              <a:gd name="T21" fmla="*/ 2147483647 h 23"/>
              <a:gd name="T22" fmla="*/ 2147483647 w 45"/>
              <a:gd name="T23" fmla="*/ 2147483647 h 23"/>
              <a:gd name="T24" fmla="*/ 2147483647 w 45"/>
              <a:gd name="T25" fmla="*/ 2147483647 h 23"/>
              <a:gd name="T26" fmla="*/ 2147483647 w 45"/>
              <a:gd name="T27" fmla="*/ 2147483647 h 23"/>
              <a:gd name="T28" fmla="*/ 2147483647 w 45"/>
              <a:gd name="T29" fmla="*/ 2147483647 h 23"/>
              <a:gd name="T30" fmla="*/ 2147483647 w 45"/>
              <a:gd name="T31" fmla="*/ 2147483647 h 23"/>
              <a:gd name="T32" fmla="*/ 2147483647 w 45"/>
              <a:gd name="T33" fmla="*/ 2147483647 h 23"/>
              <a:gd name="T34" fmla="*/ 2147483647 w 45"/>
              <a:gd name="T35" fmla="*/ 2147483647 h 23"/>
              <a:gd name="T36" fmla="*/ 2147483647 w 45"/>
              <a:gd name="T37" fmla="*/ 2147483647 h 23"/>
              <a:gd name="T38" fmla="*/ 2147483647 w 45"/>
              <a:gd name="T39" fmla="*/ 2147483647 h 23"/>
              <a:gd name="T40" fmla="*/ 2147483647 w 45"/>
              <a:gd name="T41" fmla="*/ 2147483647 h 23"/>
              <a:gd name="T42" fmla="*/ 2147483647 w 45"/>
              <a:gd name="T43" fmla="*/ 2147483647 h 23"/>
              <a:gd name="T44" fmla="*/ 2147483647 w 45"/>
              <a:gd name="T45" fmla="*/ 2147483647 h 23"/>
              <a:gd name="T46" fmla="*/ 2147483647 w 45"/>
              <a:gd name="T47" fmla="*/ 2147483647 h 23"/>
              <a:gd name="T48" fmla="*/ 2147483647 w 45"/>
              <a:gd name="T49" fmla="*/ 2147483647 h 23"/>
              <a:gd name="T50" fmla="*/ 2147483647 w 45"/>
              <a:gd name="T51" fmla="*/ 2147483647 h 23"/>
              <a:gd name="T52" fmla="*/ 2147483647 w 45"/>
              <a:gd name="T53" fmla="*/ 2147483647 h 23"/>
              <a:gd name="T54" fmla="*/ 2147483647 w 45"/>
              <a:gd name="T55" fmla="*/ 2147483647 h 23"/>
              <a:gd name="T56" fmla="*/ 2147483647 w 45"/>
              <a:gd name="T57" fmla="*/ 2147483647 h 23"/>
              <a:gd name="T58" fmla="*/ 2147483647 w 45"/>
              <a:gd name="T59" fmla="*/ 2147483647 h 23"/>
              <a:gd name="T60" fmla="*/ 2147483647 w 45"/>
              <a:gd name="T61" fmla="*/ 2147483647 h 23"/>
              <a:gd name="T62" fmla="*/ 2147483647 w 45"/>
              <a:gd name="T63" fmla="*/ 2147483647 h 23"/>
              <a:gd name="T64" fmla="*/ 0 w 45"/>
              <a:gd name="T65" fmla="*/ 2147483647 h 23"/>
              <a:gd name="T66" fmla="*/ 0 w 45"/>
              <a:gd name="T67" fmla="*/ 2147483647 h 2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5"/>
              <a:gd name="T103" fmla="*/ 0 h 23"/>
              <a:gd name="T104" fmla="*/ 45 w 45"/>
              <a:gd name="T105" fmla="*/ 23 h 2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5" h="23">
                <a:moveTo>
                  <a:pt x="0" y="9"/>
                </a:moveTo>
                <a:lnTo>
                  <a:pt x="10" y="7"/>
                </a:lnTo>
                <a:lnTo>
                  <a:pt x="24" y="4"/>
                </a:lnTo>
                <a:lnTo>
                  <a:pt x="24" y="3"/>
                </a:lnTo>
                <a:lnTo>
                  <a:pt x="25" y="3"/>
                </a:lnTo>
                <a:lnTo>
                  <a:pt x="25" y="2"/>
                </a:lnTo>
                <a:lnTo>
                  <a:pt x="26" y="2"/>
                </a:lnTo>
                <a:lnTo>
                  <a:pt x="27" y="0"/>
                </a:lnTo>
                <a:lnTo>
                  <a:pt x="28" y="0"/>
                </a:lnTo>
                <a:lnTo>
                  <a:pt x="29" y="0"/>
                </a:lnTo>
                <a:lnTo>
                  <a:pt x="30" y="2"/>
                </a:lnTo>
                <a:lnTo>
                  <a:pt x="31" y="3"/>
                </a:lnTo>
                <a:lnTo>
                  <a:pt x="32" y="4"/>
                </a:lnTo>
                <a:lnTo>
                  <a:pt x="32" y="5"/>
                </a:lnTo>
                <a:lnTo>
                  <a:pt x="31" y="5"/>
                </a:lnTo>
                <a:lnTo>
                  <a:pt x="30" y="7"/>
                </a:lnTo>
                <a:lnTo>
                  <a:pt x="29" y="9"/>
                </a:lnTo>
                <a:lnTo>
                  <a:pt x="29" y="10"/>
                </a:lnTo>
                <a:lnTo>
                  <a:pt x="31" y="9"/>
                </a:lnTo>
                <a:lnTo>
                  <a:pt x="33" y="10"/>
                </a:lnTo>
                <a:lnTo>
                  <a:pt x="36" y="13"/>
                </a:lnTo>
                <a:lnTo>
                  <a:pt x="36" y="15"/>
                </a:lnTo>
                <a:lnTo>
                  <a:pt x="38" y="16"/>
                </a:lnTo>
                <a:lnTo>
                  <a:pt x="41" y="16"/>
                </a:lnTo>
                <a:lnTo>
                  <a:pt x="42" y="16"/>
                </a:lnTo>
                <a:lnTo>
                  <a:pt x="43" y="14"/>
                </a:lnTo>
                <a:lnTo>
                  <a:pt x="43" y="13"/>
                </a:lnTo>
                <a:lnTo>
                  <a:pt x="42" y="12"/>
                </a:lnTo>
                <a:lnTo>
                  <a:pt x="40" y="11"/>
                </a:lnTo>
                <a:lnTo>
                  <a:pt x="40" y="10"/>
                </a:lnTo>
                <a:lnTo>
                  <a:pt x="41" y="11"/>
                </a:lnTo>
                <a:lnTo>
                  <a:pt x="42" y="11"/>
                </a:lnTo>
                <a:lnTo>
                  <a:pt x="44" y="14"/>
                </a:lnTo>
                <a:lnTo>
                  <a:pt x="45" y="16"/>
                </a:lnTo>
                <a:lnTo>
                  <a:pt x="45" y="18"/>
                </a:lnTo>
                <a:lnTo>
                  <a:pt x="44" y="17"/>
                </a:lnTo>
                <a:lnTo>
                  <a:pt x="42" y="18"/>
                </a:lnTo>
                <a:lnTo>
                  <a:pt x="40" y="19"/>
                </a:lnTo>
                <a:lnTo>
                  <a:pt x="38" y="21"/>
                </a:lnTo>
                <a:lnTo>
                  <a:pt x="37" y="21"/>
                </a:lnTo>
                <a:lnTo>
                  <a:pt x="37" y="20"/>
                </a:lnTo>
                <a:lnTo>
                  <a:pt x="37" y="18"/>
                </a:lnTo>
                <a:lnTo>
                  <a:pt x="36" y="18"/>
                </a:lnTo>
                <a:lnTo>
                  <a:pt x="35" y="20"/>
                </a:lnTo>
                <a:lnTo>
                  <a:pt x="34" y="22"/>
                </a:lnTo>
                <a:lnTo>
                  <a:pt x="33" y="23"/>
                </a:lnTo>
                <a:lnTo>
                  <a:pt x="32" y="22"/>
                </a:lnTo>
                <a:lnTo>
                  <a:pt x="32" y="21"/>
                </a:lnTo>
                <a:lnTo>
                  <a:pt x="31" y="21"/>
                </a:lnTo>
                <a:lnTo>
                  <a:pt x="30" y="20"/>
                </a:lnTo>
                <a:lnTo>
                  <a:pt x="28" y="19"/>
                </a:lnTo>
                <a:lnTo>
                  <a:pt x="27" y="17"/>
                </a:lnTo>
                <a:lnTo>
                  <a:pt x="26" y="15"/>
                </a:lnTo>
                <a:lnTo>
                  <a:pt x="21" y="17"/>
                </a:lnTo>
                <a:lnTo>
                  <a:pt x="10" y="20"/>
                </a:lnTo>
                <a:lnTo>
                  <a:pt x="9" y="20"/>
                </a:lnTo>
                <a:lnTo>
                  <a:pt x="9" y="19"/>
                </a:lnTo>
                <a:lnTo>
                  <a:pt x="1" y="21"/>
                </a:lnTo>
                <a:lnTo>
                  <a:pt x="0" y="21"/>
                </a:lnTo>
                <a:lnTo>
                  <a:pt x="0" y="9"/>
                </a:lnTo>
                <a:close/>
              </a:path>
            </a:pathLst>
          </a:custGeom>
          <a:solidFill>
            <a:srgbClr val="0000A0"/>
          </a:solidFill>
          <a:ln w="12700" cmpd="sng">
            <a:solidFill>
              <a:schemeClr val="tx1"/>
            </a:solidFill>
            <a:prstDash val="solid"/>
            <a:round/>
            <a:headEnd/>
            <a:tailEnd/>
          </a:ln>
        </p:spPr>
        <p:txBody>
          <a:bodyPr/>
          <a:lstStyle/>
          <a:p>
            <a:endParaRPr lang="en-US"/>
          </a:p>
        </p:txBody>
      </p:sp>
      <p:sp>
        <p:nvSpPr>
          <p:cNvPr id="33821" name="Freeform 68"/>
          <p:cNvSpPr>
            <a:spLocks/>
          </p:cNvSpPr>
          <p:nvPr/>
        </p:nvSpPr>
        <p:spPr bwMode="auto">
          <a:xfrm>
            <a:off x="6886575" y="2638425"/>
            <a:ext cx="85725" cy="101600"/>
          </a:xfrm>
          <a:custGeom>
            <a:avLst/>
            <a:gdLst>
              <a:gd name="T0" fmla="*/ 0 w 12"/>
              <a:gd name="T1" fmla="*/ 2147483647 h 13"/>
              <a:gd name="T2" fmla="*/ 2147483647 w 12"/>
              <a:gd name="T3" fmla="*/ 2147483647 h 13"/>
              <a:gd name="T4" fmla="*/ 2147483647 w 12"/>
              <a:gd name="T5" fmla="*/ 2147483647 h 13"/>
              <a:gd name="T6" fmla="*/ 2147483647 w 12"/>
              <a:gd name="T7" fmla="*/ 2147483647 h 13"/>
              <a:gd name="T8" fmla="*/ 2147483647 w 12"/>
              <a:gd name="T9" fmla="*/ 2147483647 h 13"/>
              <a:gd name="T10" fmla="*/ 2147483647 w 12"/>
              <a:gd name="T11" fmla="*/ 2147483647 h 13"/>
              <a:gd name="T12" fmla="*/ 2147483647 w 12"/>
              <a:gd name="T13" fmla="*/ 2147483647 h 13"/>
              <a:gd name="T14" fmla="*/ 2147483647 w 12"/>
              <a:gd name="T15" fmla="*/ 2147483647 h 13"/>
              <a:gd name="T16" fmla="*/ 2147483647 w 12"/>
              <a:gd name="T17" fmla="*/ 2147483647 h 13"/>
              <a:gd name="T18" fmla="*/ 2147483647 w 12"/>
              <a:gd name="T19" fmla="*/ 2147483647 h 13"/>
              <a:gd name="T20" fmla="*/ 2147483647 w 12"/>
              <a:gd name="T21" fmla="*/ 2147483647 h 13"/>
              <a:gd name="T22" fmla="*/ 2147483647 w 12"/>
              <a:gd name="T23" fmla="*/ 2147483647 h 13"/>
              <a:gd name="T24" fmla="*/ 2147483647 w 12"/>
              <a:gd name="T25" fmla="*/ 2147483647 h 13"/>
              <a:gd name="T26" fmla="*/ 2147483647 w 12"/>
              <a:gd name="T27" fmla="*/ 2147483647 h 13"/>
              <a:gd name="T28" fmla="*/ 2147483647 w 12"/>
              <a:gd name="T29" fmla="*/ 2147483647 h 13"/>
              <a:gd name="T30" fmla="*/ 2147483647 w 12"/>
              <a:gd name="T31" fmla="*/ 2147483647 h 13"/>
              <a:gd name="T32" fmla="*/ 2147483647 w 12"/>
              <a:gd name="T33" fmla="*/ 2147483647 h 13"/>
              <a:gd name="T34" fmla="*/ 2147483647 w 12"/>
              <a:gd name="T35" fmla="*/ 2147483647 h 13"/>
              <a:gd name="T36" fmla="*/ 2147483647 w 12"/>
              <a:gd name="T37" fmla="*/ 2147483647 h 13"/>
              <a:gd name="T38" fmla="*/ 2147483647 w 12"/>
              <a:gd name="T39" fmla="*/ 2147483647 h 13"/>
              <a:gd name="T40" fmla="*/ 2147483647 w 12"/>
              <a:gd name="T41" fmla="*/ 2147483647 h 13"/>
              <a:gd name="T42" fmla="*/ 2147483647 w 12"/>
              <a:gd name="T43" fmla="*/ 2147483647 h 13"/>
              <a:gd name="T44" fmla="*/ 2147483647 w 12"/>
              <a:gd name="T45" fmla="*/ 2147483647 h 13"/>
              <a:gd name="T46" fmla="*/ 2147483647 w 12"/>
              <a:gd name="T47" fmla="*/ 2147483647 h 13"/>
              <a:gd name="T48" fmla="*/ 2147483647 w 12"/>
              <a:gd name="T49" fmla="*/ 2147483647 h 13"/>
              <a:gd name="T50" fmla="*/ 2147483647 w 12"/>
              <a:gd name="T51" fmla="*/ 2147483647 h 13"/>
              <a:gd name="T52" fmla="*/ 2147483647 w 12"/>
              <a:gd name="T53" fmla="*/ 2147483647 h 13"/>
              <a:gd name="T54" fmla="*/ 2147483647 w 12"/>
              <a:gd name="T55" fmla="*/ 2147483647 h 13"/>
              <a:gd name="T56" fmla="*/ 2147483647 w 12"/>
              <a:gd name="T57" fmla="*/ 2147483647 h 13"/>
              <a:gd name="T58" fmla="*/ 2147483647 w 12"/>
              <a:gd name="T59" fmla="*/ 2147483647 h 13"/>
              <a:gd name="T60" fmla="*/ 2147483647 w 12"/>
              <a:gd name="T61" fmla="*/ 2147483647 h 13"/>
              <a:gd name="T62" fmla="*/ 2147483647 w 12"/>
              <a:gd name="T63" fmla="*/ 2147483647 h 13"/>
              <a:gd name="T64" fmla="*/ 2147483647 w 12"/>
              <a:gd name="T65" fmla="*/ 0 h 13"/>
              <a:gd name="T66" fmla="*/ 0 w 12"/>
              <a:gd name="T67" fmla="*/ 2147483647 h 13"/>
              <a:gd name="T68" fmla="*/ 0 w 12"/>
              <a:gd name="T69" fmla="*/ 2147483647 h 1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2"/>
              <a:gd name="T106" fmla="*/ 0 h 13"/>
              <a:gd name="T107" fmla="*/ 12 w 12"/>
              <a:gd name="T108" fmla="*/ 13 h 1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2" h="13">
                <a:moveTo>
                  <a:pt x="0" y="2"/>
                </a:moveTo>
                <a:lnTo>
                  <a:pt x="3" y="11"/>
                </a:lnTo>
                <a:lnTo>
                  <a:pt x="3" y="12"/>
                </a:lnTo>
                <a:lnTo>
                  <a:pt x="2" y="12"/>
                </a:lnTo>
                <a:lnTo>
                  <a:pt x="3" y="13"/>
                </a:lnTo>
                <a:lnTo>
                  <a:pt x="6" y="12"/>
                </a:lnTo>
                <a:lnTo>
                  <a:pt x="7" y="11"/>
                </a:lnTo>
                <a:lnTo>
                  <a:pt x="7" y="10"/>
                </a:lnTo>
                <a:lnTo>
                  <a:pt x="7" y="9"/>
                </a:lnTo>
                <a:lnTo>
                  <a:pt x="7" y="7"/>
                </a:lnTo>
                <a:lnTo>
                  <a:pt x="8" y="6"/>
                </a:lnTo>
                <a:lnTo>
                  <a:pt x="8" y="7"/>
                </a:lnTo>
                <a:lnTo>
                  <a:pt x="8" y="8"/>
                </a:lnTo>
                <a:lnTo>
                  <a:pt x="8" y="10"/>
                </a:lnTo>
                <a:lnTo>
                  <a:pt x="9" y="10"/>
                </a:lnTo>
                <a:lnTo>
                  <a:pt x="9" y="9"/>
                </a:lnTo>
                <a:lnTo>
                  <a:pt x="10" y="9"/>
                </a:lnTo>
                <a:lnTo>
                  <a:pt x="11" y="8"/>
                </a:lnTo>
                <a:lnTo>
                  <a:pt x="12" y="8"/>
                </a:lnTo>
                <a:lnTo>
                  <a:pt x="11" y="7"/>
                </a:lnTo>
                <a:lnTo>
                  <a:pt x="11" y="6"/>
                </a:lnTo>
                <a:lnTo>
                  <a:pt x="10" y="6"/>
                </a:lnTo>
                <a:lnTo>
                  <a:pt x="9" y="5"/>
                </a:lnTo>
                <a:lnTo>
                  <a:pt x="7" y="4"/>
                </a:lnTo>
                <a:lnTo>
                  <a:pt x="6" y="2"/>
                </a:lnTo>
                <a:lnTo>
                  <a:pt x="5" y="0"/>
                </a:lnTo>
                <a:lnTo>
                  <a:pt x="0" y="2"/>
                </a:lnTo>
                <a:close/>
              </a:path>
            </a:pathLst>
          </a:custGeom>
          <a:solidFill>
            <a:srgbClr val="0000A0"/>
          </a:solidFill>
          <a:ln w="12700" cmpd="sng">
            <a:solidFill>
              <a:schemeClr val="tx1"/>
            </a:solidFill>
            <a:prstDash val="solid"/>
            <a:round/>
            <a:headEnd/>
            <a:tailEnd/>
          </a:ln>
        </p:spPr>
        <p:txBody>
          <a:bodyPr/>
          <a:lstStyle/>
          <a:p>
            <a:endParaRPr lang="en-US"/>
          </a:p>
        </p:txBody>
      </p:sp>
      <p:sp>
        <p:nvSpPr>
          <p:cNvPr id="33822" name="Freeform 69"/>
          <p:cNvSpPr>
            <a:spLocks/>
          </p:cNvSpPr>
          <p:nvPr/>
        </p:nvSpPr>
        <p:spPr bwMode="auto">
          <a:xfrm>
            <a:off x="6791325" y="2212975"/>
            <a:ext cx="152400" cy="363538"/>
          </a:xfrm>
          <a:custGeom>
            <a:avLst/>
            <a:gdLst>
              <a:gd name="T0" fmla="*/ 2147483647 w 21"/>
              <a:gd name="T1" fmla="*/ 2147483647 h 47"/>
              <a:gd name="T2" fmla="*/ 2147483647 w 21"/>
              <a:gd name="T3" fmla="*/ 2147483647 h 47"/>
              <a:gd name="T4" fmla="*/ 2147483647 w 21"/>
              <a:gd name="T5" fmla="*/ 2147483647 h 47"/>
              <a:gd name="T6" fmla="*/ 2147483647 w 21"/>
              <a:gd name="T7" fmla="*/ 2147483647 h 47"/>
              <a:gd name="T8" fmla="*/ 2147483647 w 21"/>
              <a:gd name="T9" fmla="*/ 2147483647 h 47"/>
              <a:gd name="T10" fmla="*/ 2147483647 w 21"/>
              <a:gd name="T11" fmla="*/ 2147483647 h 47"/>
              <a:gd name="T12" fmla="*/ 2147483647 w 21"/>
              <a:gd name="T13" fmla="*/ 2147483647 h 47"/>
              <a:gd name="T14" fmla="*/ 2147483647 w 21"/>
              <a:gd name="T15" fmla="*/ 2147483647 h 47"/>
              <a:gd name="T16" fmla="*/ 2147483647 w 21"/>
              <a:gd name="T17" fmla="*/ 2147483647 h 47"/>
              <a:gd name="T18" fmla="*/ 2147483647 w 21"/>
              <a:gd name="T19" fmla="*/ 2147483647 h 47"/>
              <a:gd name="T20" fmla="*/ 2147483647 w 21"/>
              <a:gd name="T21" fmla="*/ 2147483647 h 47"/>
              <a:gd name="T22" fmla="*/ 2147483647 w 21"/>
              <a:gd name="T23" fmla="*/ 2147483647 h 47"/>
              <a:gd name="T24" fmla="*/ 0 w 21"/>
              <a:gd name="T25" fmla="*/ 2147483647 h 47"/>
              <a:gd name="T26" fmla="*/ 0 w 21"/>
              <a:gd name="T27" fmla="*/ 2147483647 h 47"/>
              <a:gd name="T28" fmla="*/ 2147483647 w 21"/>
              <a:gd name="T29" fmla="*/ 2147483647 h 47"/>
              <a:gd name="T30" fmla="*/ 0 w 21"/>
              <a:gd name="T31" fmla="*/ 2147483647 h 47"/>
              <a:gd name="T32" fmla="*/ 0 w 21"/>
              <a:gd name="T33" fmla="*/ 2147483647 h 47"/>
              <a:gd name="T34" fmla="*/ 0 w 21"/>
              <a:gd name="T35" fmla="*/ 2147483647 h 47"/>
              <a:gd name="T36" fmla="*/ 2147483647 w 21"/>
              <a:gd name="T37" fmla="*/ 2147483647 h 47"/>
              <a:gd name="T38" fmla="*/ 2147483647 w 21"/>
              <a:gd name="T39" fmla="*/ 2147483647 h 47"/>
              <a:gd name="T40" fmla="*/ 2147483647 w 21"/>
              <a:gd name="T41" fmla="*/ 2147483647 h 47"/>
              <a:gd name="T42" fmla="*/ 2147483647 w 21"/>
              <a:gd name="T43" fmla="*/ 2147483647 h 47"/>
              <a:gd name="T44" fmla="*/ 2147483647 w 21"/>
              <a:gd name="T45" fmla="*/ 2147483647 h 47"/>
              <a:gd name="T46" fmla="*/ 2147483647 w 21"/>
              <a:gd name="T47" fmla="*/ 2147483647 h 47"/>
              <a:gd name="T48" fmla="*/ 2147483647 w 21"/>
              <a:gd name="T49" fmla="*/ 2147483647 h 47"/>
              <a:gd name="T50" fmla="*/ 2147483647 w 21"/>
              <a:gd name="T51" fmla="*/ 2147483647 h 47"/>
              <a:gd name="T52" fmla="*/ 2147483647 w 21"/>
              <a:gd name="T53" fmla="*/ 2147483647 h 47"/>
              <a:gd name="T54" fmla="*/ 2147483647 w 21"/>
              <a:gd name="T55" fmla="*/ 2147483647 h 47"/>
              <a:gd name="T56" fmla="*/ 2147483647 w 21"/>
              <a:gd name="T57" fmla="*/ 2147483647 h 47"/>
              <a:gd name="T58" fmla="*/ 2147483647 w 21"/>
              <a:gd name="T59" fmla="*/ 2147483647 h 47"/>
              <a:gd name="T60" fmla="*/ 2147483647 w 21"/>
              <a:gd name="T61" fmla="*/ 2147483647 h 47"/>
              <a:gd name="T62" fmla="*/ 2147483647 w 21"/>
              <a:gd name="T63" fmla="*/ 2147483647 h 47"/>
              <a:gd name="T64" fmla="*/ 2147483647 w 21"/>
              <a:gd name="T65" fmla="*/ 2147483647 h 47"/>
              <a:gd name="T66" fmla="*/ 2147483647 w 21"/>
              <a:gd name="T67" fmla="*/ 2147483647 h 47"/>
              <a:gd name="T68" fmla="*/ 2147483647 w 21"/>
              <a:gd name="T69" fmla="*/ 2147483647 h 47"/>
              <a:gd name="T70" fmla="*/ 2147483647 w 21"/>
              <a:gd name="T71" fmla="*/ 2147483647 h 47"/>
              <a:gd name="T72" fmla="*/ 2147483647 w 21"/>
              <a:gd name="T73" fmla="*/ 2147483647 h 47"/>
              <a:gd name="T74" fmla="*/ 2147483647 w 21"/>
              <a:gd name="T75" fmla="*/ 2147483647 h 47"/>
              <a:gd name="T76" fmla="*/ 2147483647 w 21"/>
              <a:gd name="T77" fmla="*/ 0 h 47"/>
              <a:gd name="T78" fmla="*/ 2147483647 w 21"/>
              <a:gd name="T79" fmla="*/ 2147483647 h 47"/>
              <a:gd name="T80" fmla="*/ 2147483647 w 21"/>
              <a:gd name="T81" fmla="*/ 2147483647 h 47"/>
              <a:gd name="T82" fmla="*/ 2147483647 w 21"/>
              <a:gd name="T83" fmla="*/ 2147483647 h 47"/>
              <a:gd name="T84" fmla="*/ 2147483647 w 21"/>
              <a:gd name="T85" fmla="*/ 2147483647 h 47"/>
              <a:gd name="T86" fmla="*/ 2147483647 w 21"/>
              <a:gd name="T87" fmla="*/ 2147483647 h 47"/>
              <a:gd name="T88" fmla="*/ 2147483647 w 21"/>
              <a:gd name="T89" fmla="*/ 2147483647 h 47"/>
              <a:gd name="T90" fmla="*/ 2147483647 w 21"/>
              <a:gd name="T91" fmla="*/ 2147483647 h 47"/>
              <a:gd name="T92" fmla="*/ 2147483647 w 21"/>
              <a:gd name="T93" fmla="*/ 2147483647 h 47"/>
              <a:gd name="T94" fmla="*/ 2147483647 w 21"/>
              <a:gd name="T95" fmla="*/ 2147483647 h 47"/>
              <a:gd name="T96" fmla="*/ 2147483647 w 21"/>
              <a:gd name="T97" fmla="*/ 2147483647 h 47"/>
              <a:gd name="T98" fmla="*/ 2147483647 w 21"/>
              <a:gd name="T99" fmla="*/ 2147483647 h 47"/>
              <a:gd name="T100" fmla="*/ 2147483647 w 21"/>
              <a:gd name="T101" fmla="*/ 2147483647 h 47"/>
              <a:gd name="T102" fmla="*/ 2147483647 w 21"/>
              <a:gd name="T103" fmla="*/ 2147483647 h 4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1"/>
              <a:gd name="T157" fmla="*/ 0 h 47"/>
              <a:gd name="T158" fmla="*/ 21 w 21"/>
              <a:gd name="T159" fmla="*/ 47 h 4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1" h="47">
                <a:moveTo>
                  <a:pt x="21" y="40"/>
                </a:moveTo>
                <a:lnTo>
                  <a:pt x="20" y="40"/>
                </a:lnTo>
                <a:lnTo>
                  <a:pt x="19" y="40"/>
                </a:lnTo>
                <a:lnTo>
                  <a:pt x="18" y="42"/>
                </a:lnTo>
                <a:lnTo>
                  <a:pt x="17" y="42"/>
                </a:lnTo>
                <a:lnTo>
                  <a:pt x="17" y="43"/>
                </a:lnTo>
                <a:lnTo>
                  <a:pt x="16" y="43"/>
                </a:lnTo>
                <a:lnTo>
                  <a:pt x="16" y="44"/>
                </a:lnTo>
                <a:lnTo>
                  <a:pt x="2" y="47"/>
                </a:lnTo>
                <a:lnTo>
                  <a:pt x="1" y="46"/>
                </a:lnTo>
                <a:lnTo>
                  <a:pt x="0" y="45"/>
                </a:lnTo>
                <a:lnTo>
                  <a:pt x="0" y="44"/>
                </a:lnTo>
                <a:lnTo>
                  <a:pt x="1" y="43"/>
                </a:lnTo>
                <a:lnTo>
                  <a:pt x="0" y="41"/>
                </a:lnTo>
                <a:lnTo>
                  <a:pt x="0" y="34"/>
                </a:lnTo>
                <a:lnTo>
                  <a:pt x="0" y="32"/>
                </a:lnTo>
                <a:lnTo>
                  <a:pt x="1" y="28"/>
                </a:lnTo>
                <a:lnTo>
                  <a:pt x="1" y="26"/>
                </a:lnTo>
                <a:lnTo>
                  <a:pt x="1" y="24"/>
                </a:lnTo>
                <a:lnTo>
                  <a:pt x="1" y="22"/>
                </a:lnTo>
                <a:lnTo>
                  <a:pt x="1" y="21"/>
                </a:lnTo>
                <a:lnTo>
                  <a:pt x="1" y="20"/>
                </a:lnTo>
                <a:lnTo>
                  <a:pt x="4" y="18"/>
                </a:lnTo>
                <a:lnTo>
                  <a:pt x="5" y="14"/>
                </a:lnTo>
                <a:lnTo>
                  <a:pt x="4" y="12"/>
                </a:lnTo>
                <a:lnTo>
                  <a:pt x="4" y="10"/>
                </a:lnTo>
                <a:lnTo>
                  <a:pt x="4" y="9"/>
                </a:lnTo>
                <a:lnTo>
                  <a:pt x="3" y="7"/>
                </a:lnTo>
                <a:lnTo>
                  <a:pt x="4" y="4"/>
                </a:lnTo>
                <a:lnTo>
                  <a:pt x="3" y="3"/>
                </a:lnTo>
                <a:lnTo>
                  <a:pt x="3" y="2"/>
                </a:lnTo>
                <a:lnTo>
                  <a:pt x="4" y="2"/>
                </a:lnTo>
                <a:lnTo>
                  <a:pt x="5" y="1"/>
                </a:lnTo>
                <a:lnTo>
                  <a:pt x="6" y="1"/>
                </a:lnTo>
                <a:lnTo>
                  <a:pt x="7" y="0"/>
                </a:lnTo>
                <a:lnTo>
                  <a:pt x="17" y="29"/>
                </a:lnTo>
                <a:lnTo>
                  <a:pt x="17" y="30"/>
                </a:lnTo>
                <a:lnTo>
                  <a:pt x="17" y="31"/>
                </a:lnTo>
                <a:lnTo>
                  <a:pt x="19" y="33"/>
                </a:lnTo>
                <a:lnTo>
                  <a:pt x="20" y="33"/>
                </a:lnTo>
                <a:lnTo>
                  <a:pt x="20" y="34"/>
                </a:lnTo>
                <a:lnTo>
                  <a:pt x="20" y="35"/>
                </a:lnTo>
                <a:lnTo>
                  <a:pt x="21" y="37"/>
                </a:lnTo>
                <a:lnTo>
                  <a:pt x="21" y="38"/>
                </a:lnTo>
                <a:lnTo>
                  <a:pt x="21" y="39"/>
                </a:lnTo>
                <a:lnTo>
                  <a:pt x="21" y="40"/>
                </a:lnTo>
                <a:close/>
              </a:path>
            </a:pathLst>
          </a:custGeom>
          <a:solidFill>
            <a:srgbClr val="0000A0"/>
          </a:solidFill>
          <a:ln w="12700" cmpd="sng">
            <a:solidFill>
              <a:schemeClr val="tx1"/>
            </a:solidFill>
            <a:prstDash val="solid"/>
            <a:round/>
            <a:headEnd/>
            <a:tailEnd/>
          </a:ln>
        </p:spPr>
        <p:txBody>
          <a:bodyPr/>
          <a:lstStyle/>
          <a:p>
            <a:endParaRPr lang="en-US"/>
          </a:p>
        </p:txBody>
      </p:sp>
      <p:sp>
        <p:nvSpPr>
          <p:cNvPr id="33823" name="Freeform 70"/>
          <p:cNvSpPr>
            <a:spLocks/>
          </p:cNvSpPr>
          <p:nvPr/>
        </p:nvSpPr>
        <p:spPr bwMode="auto">
          <a:xfrm>
            <a:off x="6842125" y="1887538"/>
            <a:ext cx="354013" cy="611187"/>
          </a:xfrm>
          <a:custGeom>
            <a:avLst/>
            <a:gdLst>
              <a:gd name="T0" fmla="*/ 2147483647 w 49"/>
              <a:gd name="T1" fmla="*/ 2147483647 h 79"/>
              <a:gd name="T2" fmla="*/ 2147483647 w 49"/>
              <a:gd name="T3" fmla="*/ 2147483647 h 79"/>
              <a:gd name="T4" fmla="*/ 2147483647 w 49"/>
              <a:gd name="T5" fmla="*/ 2147483647 h 79"/>
              <a:gd name="T6" fmla="*/ 2147483647 w 49"/>
              <a:gd name="T7" fmla="*/ 2147483647 h 79"/>
              <a:gd name="T8" fmla="*/ 2147483647 w 49"/>
              <a:gd name="T9" fmla="*/ 2147483647 h 79"/>
              <a:gd name="T10" fmla="*/ 2147483647 w 49"/>
              <a:gd name="T11" fmla="*/ 2147483647 h 79"/>
              <a:gd name="T12" fmla="*/ 2147483647 w 49"/>
              <a:gd name="T13" fmla="*/ 2147483647 h 79"/>
              <a:gd name="T14" fmla="*/ 2147483647 w 49"/>
              <a:gd name="T15" fmla="*/ 2147483647 h 79"/>
              <a:gd name="T16" fmla="*/ 2147483647 w 49"/>
              <a:gd name="T17" fmla="*/ 2147483647 h 79"/>
              <a:gd name="T18" fmla="*/ 2147483647 w 49"/>
              <a:gd name="T19" fmla="*/ 2147483647 h 79"/>
              <a:gd name="T20" fmla="*/ 2147483647 w 49"/>
              <a:gd name="T21" fmla="*/ 2147483647 h 79"/>
              <a:gd name="T22" fmla="*/ 2147483647 w 49"/>
              <a:gd name="T23" fmla="*/ 2147483647 h 79"/>
              <a:gd name="T24" fmla="*/ 2147483647 w 49"/>
              <a:gd name="T25" fmla="*/ 2147483647 h 79"/>
              <a:gd name="T26" fmla="*/ 2147483647 w 49"/>
              <a:gd name="T27" fmla="*/ 2147483647 h 79"/>
              <a:gd name="T28" fmla="*/ 2147483647 w 49"/>
              <a:gd name="T29" fmla="*/ 2147483647 h 79"/>
              <a:gd name="T30" fmla="*/ 2147483647 w 49"/>
              <a:gd name="T31" fmla="*/ 2147483647 h 79"/>
              <a:gd name="T32" fmla="*/ 2147483647 w 49"/>
              <a:gd name="T33" fmla="*/ 2147483647 h 79"/>
              <a:gd name="T34" fmla="*/ 2147483647 w 49"/>
              <a:gd name="T35" fmla="*/ 2147483647 h 79"/>
              <a:gd name="T36" fmla="*/ 2147483647 w 49"/>
              <a:gd name="T37" fmla="*/ 2147483647 h 79"/>
              <a:gd name="T38" fmla="*/ 2147483647 w 49"/>
              <a:gd name="T39" fmla="*/ 2147483647 h 79"/>
              <a:gd name="T40" fmla="*/ 2147483647 w 49"/>
              <a:gd name="T41" fmla="*/ 2147483647 h 79"/>
              <a:gd name="T42" fmla="*/ 2147483647 w 49"/>
              <a:gd name="T43" fmla="*/ 2147483647 h 79"/>
              <a:gd name="T44" fmla="*/ 2147483647 w 49"/>
              <a:gd name="T45" fmla="*/ 2147483647 h 79"/>
              <a:gd name="T46" fmla="*/ 2147483647 w 49"/>
              <a:gd name="T47" fmla="*/ 2147483647 h 79"/>
              <a:gd name="T48" fmla="*/ 2147483647 w 49"/>
              <a:gd name="T49" fmla="*/ 2147483647 h 79"/>
              <a:gd name="T50" fmla="*/ 2147483647 w 49"/>
              <a:gd name="T51" fmla="*/ 2147483647 h 79"/>
              <a:gd name="T52" fmla="*/ 2147483647 w 49"/>
              <a:gd name="T53" fmla="*/ 2147483647 h 79"/>
              <a:gd name="T54" fmla="*/ 2147483647 w 49"/>
              <a:gd name="T55" fmla="*/ 2147483647 h 79"/>
              <a:gd name="T56" fmla="*/ 2147483647 w 49"/>
              <a:gd name="T57" fmla="*/ 2147483647 h 79"/>
              <a:gd name="T58" fmla="*/ 2147483647 w 49"/>
              <a:gd name="T59" fmla="*/ 2147483647 h 79"/>
              <a:gd name="T60" fmla="*/ 2147483647 w 49"/>
              <a:gd name="T61" fmla="*/ 2147483647 h 79"/>
              <a:gd name="T62" fmla="*/ 2147483647 w 49"/>
              <a:gd name="T63" fmla="*/ 2147483647 h 79"/>
              <a:gd name="T64" fmla="*/ 2147483647 w 49"/>
              <a:gd name="T65" fmla="*/ 2147483647 h 79"/>
              <a:gd name="T66" fmla="*/ 2147483647 w 49"/>
              <a:gd name="T67" fmla="*/ 2147483647 h 79"/>
              <a:gd name="T68" fmla="*/ 2147483647 w 49"/>
              <a:gd name="T69" fmla="*/ 2147483647 h 79"/>
              <a:gd name="T70" fmla="*/ 2147483647 w 49"/>
              <a:gd name="T71" fmla="*/ 2147483647 h 79"/>
              <a:gd name="T72" fmla="*/ 2147483647 w 49"/>
              <a:gd name="T73" fmla="*/ 2147483647 h 79"/>
              <a:gd name="T74" fmla="*/ 2147483647 w 49"/>
              <a:gd name="T75" fmla="*/ 2147483647 h 79"/>
              <a:gd name="T76" fmla="*/ 2147483647 w 49"/>
              <a:gd name="T77" fmla="*/ 2147483647 h 79"/>
              <a:gd name="T78" fmla="*/ 2147483647 w 49"/>
              <a:gd name="T79" fmla="*/ 0 h 79"/>
              <a:gd name="T80" fmla="*/ 2147483647 w 49"/>
              <a:gd name="T81" fmla="*/ 0 h 79"/>
              <a:gd name="T82" fmla="*/ 2147483647 w 49"/>
              <a:gd name="T83" fmla="*/ 2147483647 h 79"/>
              <a:gd name="T84" fmla="*/ 2147483647 w 49"/>
              <a:gd name="T85" fmla="*/ 2147483647 h 79"/>
              <a:gd name="T86" fmla="*/ 2147483647 w 49"/>
              <a:gd name="T87" fmla="*/ 2147483647 h 79"/>
              <a:gd name="T88" fmla="*/ 2147483647 w 49"/>
              <a:gd name="T89" fmla="*/ 2147483647 h 79"/>
              <a:gd name="T90" fmla="*/ 2147483647 w 49"/>
              <a:gd name="T91" fmla="*/ 2147483647 h 79"/>
              <a:gd name="T92" fmla="*/ 2147483647 w 49"/>
              <a:gd name="T93" fmla="*/ 2147483647 h 79"/>
              <a:gd name="T94" fmla="*/ 2147483647 w 49"/>
              <a:gd name="T95" fmla="*/ 2147483647 h 79"/>
              <a:gd name="T96" fmla="*/ 2147483647 w 49"/>
              <a:gd name="T97" fmla="*/ 2147483647 h 79"/>
              <a:gd name="T98" fmla="*/ 2147483647 w 49"/>
              <a:gd name="T99" fmla="*/ 2147483647 h 79"/>
              <a:gd name="T100" fmla="*/ 2147483647 w 49"/>
              <a:gd name="T101" fmla="*/ 2147483647 h 79"/>
              <a:gd name="T102" fmla="*/ 2147483647 w 49"/>
              <a:gd name="T103" fmla="*/ 2147483647 h 79"/>
              <a:gd name="T104" fmla="*/ 2147483647 w 49"/>
              <a:gd name="T105" fmla="*/ 2147483647 h 79"/>
              <a:gd name="T106" fmla="*/ 2147483647 w 49"/>
              <a:gd name="T107" fmla="*/ 2147483647 h 79"/>
              <a:gd name="T108" fmla="*/ 2147483647 w 49"/>
              <a:gd name="T109" fmla="*/ 2147483647 h 79"/>
              <a:gd name="T110" fmla="*/ 2147483647 w 49"/>
              <a:gd name="T111" fmla="*/ 2147483647 h 79"/>
              <a:gd name="T112" fmla="*/ 0 w 49"/>
              <a:gd name="T113" fmla="*/ 2147483647 h 7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9"/>
              <a:gd name="T172" fmla="*/ 0 h 79"/>
              <a:gd name="T173" fmla="*/ 49 w 49"/>
              <a:gd name="T174" fmla="*/ 79 h 7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9" h="79">
                <a:moveTo>
                  <a:pt x="0" y="42"/>
                </a:moveTo>
                <a:lnTo>
                  <a:pt x="10" y="71"/>
                </a:lnTo>
                <a:lnTo>
                  <a:pt x="10" y="72"/>
                </a:lnTo>
                <a:lnTo>
                  <a:pt x="10" y="73"/>
                </a:lnTo>
                <a:lnTo>
                  <a:pt x="12" y="75"/>
                </a:lnTo>
                <a:lnTo>
                  <a:pt x="13" y="75"/>
                </a:lnTo>
                <a:lnTo>
                  <a:pt x="13" y="76"/>
                </a:lnTo>
                <a:lnTo>
                  <a:pt x="13" y="77"/>
                </a:lnTo>
                <a:lnTo>
                  <a:pt x="14" y="79"/>
                </a:lnTo>
                <a:lnTo>
                  <a:pt x="15" y="79"/>
                </a:lnTo>
                <a:lnTo>
                  <a:pt x="15" y="77"/>
                </a:lnTo>
                <a:lnTo>
                  <a:pt x="15" y="75"/>
                </a:lnTo>
                <a:lnTo>
                  <a:pt x="16" y="73"/>
                </a:lnTo>
                <a:lnTo>
                  <a:pt x="17" y="70"/>
                </a:lnTo>
                <a:lnTo>
                  <a:pt x="18" y="68"/>
                </a:lnTo>
                <a:lnTo>
                  <a:pt x="18" y="67"/>
                </a:lnTo>
                <a:lnTo>
                  <a:pt x="17" y="65"/>
                </a:lnTo>
                <a:lnTo>
                  <a:pt x="20" y="63"/>
                </a:lnTo>
                <a:lnTo>
                  <a:pt x="21" y="63"/>
                </a:lnTo>
                <a:lnTo>
                  <a:pt x="21" y="64"/>
                </a:lnTo>
                <a:lnTo>
                  <a:pt x="22" y="65"/>
                </a:lnTo>
                <a:lnTo>
                  <a:pt x="22" y="64"/>
                </a:lnTo>
                <a:lnTo>
                  <a:pt x="22" y="63"/>
                </a:lnTo>
                <a:lnTo>
                  <a:pt x="22" y="62"/>
                </a:lnTo>
                <a:lnTo>
                  <a:pt x="25" y="62"/>
                </a:lnTo>
                <a:lnTo>
                  <a:pt x="26" y="61"/>
                </a:lnTo>
                <a:lnTo>
                  <a:pt x="26" y="60"/>
                </a:lnTo>
                <a:lnTo>
                  <a:pt x="26" y="59"/>
                </a:lnTo>
                <a:lnTo>
                  <a:pt x="27" y="59"/>
                </a:lnTo>
                <a:lnTo>
                  <a:pt x="28" y="58"/>
                </a:lnTo>
                <a:lnTo>
                  <a:pt x="29" y="58"/>
                </a:lnTo>
                <a:lnTo>
                  <a:pt x="29" y="56"/>
                </a:lnTo>
                <a:lnTo>
                  <a:pt x="29" y="54"/>
                </a:lnTo>
                <a:lnTo>
                  <a:pt x="31" y="52"/>
                </a:lnTo>
                <a:lnTo>
                  <a:pt x="31" y="51"/>
                </a:lnTo>
                <a:lnTo>
                  <a:pt x="33" y="52"/>
                </a:lnTo>
                <a:lnTo>
                  <a:pt x="34" y="51"/>
                </a:lnTo>
                <a:lnTo>
                  <a:pt x="34" y="50"/>
                </a:lnTo>
                <a:lnTo>
                  <a:pt x="35" y="49"/>
                </a:lnTo>
                <a:lnTo>
                  <a:pt x="36" y="49"/>
                </a:lnTo>
                <a:lnTo>
                  <a:pt x="37" y="47"/>
                </a:lnTo>
                <a:lnTo>
                  <a:pt x="39" y="47"/>
                </a:lnTo>
                <a:lnTo>
                  <a:pt x="40" y="48"/>
                </a:lnTo>
                <a:lnTo>
                  <a:pt x="42" y="45"/>
                </a:lnTo>
                <a:lnTo>
                  <a:pt x="43" y="44"/>
                </a:lnTo>
                <a:lnTo>
                  <a:pt x="46" y="42"/>
                </a:lnTo>
                <a:lnTo>
                  <a:pt x="46" y="41"/>
                </a:lnTo>
                <a:lnTo>
                  <a:pt x="47" y="40"/>
                </a:lnTo>
                <a:lnTo>
                  <a:pt x="48" y="40"/>
                </a:lnTo>
                <a:lnTo>
                  <a:pt x="49" y="40"/>
                </a:lnTo>
                <a:lnTo>
                  <a:pt x="49" y="38"/>
                </a:lnTo>
                <a:lnTo>
                  <a:pt x="49" y="37"/>
                </a:lnTo>
                <a:lnTo>
                  <a:pt x="48" y="37"/>
                </a:lnTo>
                <a:lnTo>
                  <a:pt x="47" y="36"/>
                </a:lnTo>
                <a:lnTo>
                  <a:pt x="48" y="35"/>
                </a:lnTo>
                <a:lnTo>
                  <a:pt x="48" y="34"/>
                </a:lnTo>
                <a:lnTo>
                  <a:pt x="47" y="32"/>
                </a:lnTo>
                <a:lnTo>
                  <a:pt x="46" y="31"/>
                </a:lnTo>
                <a:lnTo>
                  <a:pt x="45" y="31"/>
                </a:lnTo>
                <a:lnTo>
                  <a:pt x="45" y="32"/>
                </a:lnTo>
                <a:lnTo>
                  <a:pt x="43" y="32"/>
                </a:lnTo>
                <a:lnTo>
                  <a:pt x="42" y="32"/>
                </a:lnTo>
                <a:lnTo>
                  <a:pt x="41" y="28"/>
                </a:lnTo>
                <a:lnTo>
                  <a:pt x="42" y="27"/>
                </a:lnTo>
                <a:lnTo>
                  <a:pt x="41" y="26"/>
                </a:lnTo>
                <a:lnTo>
                  <a:pt x="40" y="26"/>
                </a:lnTo>
                <a:lnTo>
                  <a:pt x="38" y="26"/>
                </a:lnTo>
                <a:lnTo>
                  <a:pt x="37" y="26"/>
                </a:lnTo>
                <a:lnTo>
                  <a:pt x="36" y="25"/>
                </a:lnTo>
                <a:lnTo>
                  <a:pt x="36" y="23"/>
                </a:lnTo>
                <a:lnTo>
                  <a:pt x="35" y="22"/>
                </a:lnTo>
                <a:lnTo>
                  <a:pt x="29" y="3"/>
                </a:lnTo>
                <a:lnTo>
                  <a:pt x="24" y="0"/>
                </a:lnTo>
                <a:lnTo>
                  <a:pt x="23" y="0"/>
                </a:lnTo>
                <a:lnTo>
                  <a:pt x="22" y="0"/>
                </a:lnTo>
                <a:lnTo>
                  <a:pt x="21" y="1"/>
                </a:lnTo>
                <a:lnTo>
                  <a:pt x="21" y="2"/>
                </a:lnTo>
                <a:lnTo>
                  <a:pt x="20" y="2"/>
                </a:lnTo>
                <a:lnTo>
                  <a:pt x="18" y="2"/>
                </a:lnTo>
                <a:lnTo>
                  <a:pt x="16" y="5"/>
                </a:lnTo>
                <a:lnTo>
                  <a:pt x="15" y="5"/>
                </a:lnTo>
                <a:lnTo>
                  <a:pt x="14" y="4"/>
                </a:lnTo>
                <a:lnTo>
                  <a:pt x="14" y="2"/>
                </a:lnTo>
                <a:lnTo>
                  <a:pt x="14" y="1"/>
                </a:lnTo>
                <a:lnTo>
                  <a:pt x="13" y="1"/>
                </a:lnTo>
                <a:lnTo>
                  <a:pt x="11" y="2"/>
                </a:lnTo>
                <a:lnTo>
                  <a:pt x="6" y="16"/>
                </a:lnTo>
                <a:lnTo>
                  <a:pt x="6" y="19"/>
                </a:lnTo>
                <a:lnTo>
                  <a:pt x="7" y="19"/>
                </a:lnTo>
                <a:lnTo>
                  <a:pt x="7" y="21"/>
                </a:lnTo>
                <a:lnTo>
                  <a:pt x="7" y="22"/>
                </a:lnTo>
                <a:lnTo>
                  <a:pt x="6" y="23"/>
                </a:lnTo>
                <a:lnTo>
                  <a:pt x="5" y="24"/>
                </a:lnTo>
                <a:lnTo>
                  <a:pt x="7" y="30"/>
                </a:lnTo>
                <a:lnTo>
                  <a:pt x="6" y="32"/>
                </a:lnTo>
                <a:lnTo>
                  <a:pt x="6" y="33"/>
                </a:lnTo>
                <a:lnTo>
                  <a:pt x="4" y="36"/>
                </a:lnTo>
                <a:lnTo>
                  <a:pt x="4" y="37"/>
                </a:lnTo>
                <a:lnTo>
                  <a:pt x="4" y="39"/>
                </a:lnTo>
                <a:lnTo>
                  <a:pt x="4" y="40"/>
                </a:lnTo>
                <a:lnTo>
                  <a:pt x="3" y="40"/>
                </a:lnTo>
                <a:lnTo>
                  <a:pt x="3" y="41"/>
                </a:lnTo>
                <a:lnTo>
                  <a:pt x="3" y="42"/>
                </a:lnTo>
                <a:lnTo>
                  <a:pt x="2" y="42"/>
                </a:lnTo>
                <a:lnTo>
                  <a:pt x="1" y="41"/>
                </a:lnTo>
                <a:lnTo>
                  <a:pt x="0" y="42"/>
                </a:lnTo>
                <a:close/>
              </a:path>
            </a:pathLst>
          </a:custGeom>
          <a:solidFill>
            <a:srgbClr val="0000A0"/>
          </a:solidFill>
          <a:ln w="12700" cmpd="sng">
            <a:solidFill>
              <a:schemeClr val="tx1"/>
            </a:solidFill>
            <a:prstDash val="solid"/>
            <a:round/>
            <a:headEnd/>
            <a:tailEnd/>
          </a:ln>
        </p:spPr>
        <p:txBody>
          <a:bodyPr/>
          <a:lstStyle/>
          <a:p>
            <a:endParaRPr lang="en-US"/>
          </a:p>
        </p:txBody>
      </p:sp>
      <p:grpSp>
        <p:nvGrpSpPr>
          <p:cNvPr id="33824" name="Group 71"/>
          <p:cNvGrpSpPr>
            <a:grpSpLocks/>
          </p:cNvGrpSpPr>
          <p:nvPr/>
        </p:nvGrpSpPr>
        <p:grpSpPr bwMode="auto">
          <a:xfrm>
            <a:off x="2808288" y="4589463"/>
            <a:ext cx="928687" cy="635000"/>
            <a:chOff x="1991" y="3321"/>
            <a:chExt cx="361" cy="231"/>
          </a:xfrm>
        </p:grpSpPr>
        <p:sp>
          <p:nvSpPr>
            <p:cNvPr id="33834" name="Freeform 72"/>
            <p:cNvSpPr>
              <a:spLocks/>
            </p:cNvSpPr>
            <p:nvPr/>
          </p:nvSpPr>
          <p:spPr bwMode="auto">
            <a:xfrm>
              <a:off x="2274" y="3459"/>
              <a:ext cx="78" cy="93"/>
            </a:xfrm>
            <a:custGeom>
              <a:avLst/>
              <a:gdLst>
                <a:gd name="T0" fmla="*/ 0 w 16"/>
                <a:gd name="T1" fmla="*/ 2147483647 h 19"/>
                <a:gd name="T2" fmla="*/ 2147483647 w 16"/>
                <a:gd name="T3" fmla="*/ 2147483647 h 19"/>
                <a:gd name="T4" fmla="*/ 2147483647 w 16"/>
                <a:gd name="T5" fmla="*/ 2147483647 h 19"/>
                <a:gd name="T6" fmla="*/ 2147483647 w 16"/>
                <a:gd name="T7" fmla="*/ 2147483647 h 19"/>
                <a:gd name="T8" fmla="*/ 2147483647 w 16"/>
                <a:gd name="T9" fmla="*/ 2147483647 h 19"/>
                <a:gd name="T10" fmla="*/ 2147483647 w 16"/>
                <a:gd name="T11" fmla="*/ 2147483647 h 19"/>
                <a:gd name="T12" fmla="*/ 2147483647 w 16"/>
                <a:gd name="T13" fmla="*/ 2147483647 h 19"/>
                <a:gd name="T14" fmla="*/ 2147483647 w 16"/>
                <a:gd name="T15" fmla="*/ 0 h 19"/>
                <a:gd name="T16" fmla="*/ 2147483647 w 16"/>
                <a:gd name="T17" fmla="*/ 2147483647 h 19"/>
                <a:gd name="T18" fmla="*/ 0 w 16"/>
                <a:gd name="T19" fmla="*/ 2147483647 h 19"/>
                <a:gd name="T20" fmla="*/ 0 w 16"/>
                <a:gd name="T21" fmla="*/ 2147483647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
                <a:gd name="T34" fmla="*/ 0 h 19"/>
                <a:gd name="T35" fmla="*/ 16 w 16"/>
                <a:gd name="T36" fmla="*/ 19 h 1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 h="19">
                  <a:moveTo>
                    <a:pt x="0" y="7"/>
                  </a:moveTo>
                  <a:lnTo>
                    <a:pt x="1" y="13"/>
                  </a:lnTo>
                  <a:lnTo>
                    <a:pt x="1" y="16"/>
                  </a:lnTo>
                  <a:lnTo>
                    <a:pt x="6" y="19"/>
                  </a:lnTo>
                  <a:lnTo>
                    <a:pt x="8" y="16"/>
                  </a:lnTo>
                  <a:lnTo>
                    <a:pt x="16" y="11"/>
                  </a:lnTo>
                  <a:lnTo>
                    <a:pt x="13" y="5"/>
                  </a:lnTo>
                  <a:lnTo>
                    <a:pt x="3" y="0"/>
                  </a:lnTo>
                  <a:lnTo>
                    <a:pt x="3" y="5"/>
                  </a:lnTo>
                  <a:lnTo>
                    <a:pt x="0" y="7"/>
                  </a:lnTo>
                  <a:close/>
                </a:path>
              </a:pathLst>
            </a:custGeom>
            <a:solidFill>
              <a:srgbClr val="0000A0"/>
            </a:solidFill>
            <a:ln w="12700" cmpd="sng">
              <a:solidFill>
                <a:schemeClr val="tx1"/>
              </a:solidFill>
              <a:prstDash val="solid"/>
              <a:round/>
              <a:headEnd/>
              <a:tailEnd/>
            </a:ln>
          </p:spPr>
          <p:txBody>
            <a:bodyPr/>
            <a:lstStyle/>
            <a:p>
              <a:endParaRPr lang="en-US"/>
            </a:p>
          </p:txBody>
        </p:sp>
        <p:sp>
          <p:nvSpPr>
            <p:cNvPr id="33835" name="Freeform 73"/>
            <p:cNvSpPr>
              <a:spLocks/>
            </p:cNvSpPr>
            <p:nvPr/>
          </p:nvSpPr>
          <p:spPr bwMode="auto">
            <a:xfrm>
              <a:off x="2235" y="3409"/>
              <a:ext cx="44" cy="29"/>
            </a:xfrm>
            <a:custGeom>
              <a:avLst/>
              <a:gdLst>
                <a:gd name="T0" fmla="*/ 2147483647 w 9"/>
                <a:gd name="T1" fmla="*/ 2147483647 h 6"/>
                <a:gd name="T2" fmla="*/ 2147483647 w 9"/>
                <a:gd name="T3" fmla="*/ 2147483647 h 6"/>
                <a:gd name="T4" fmla="*/ 2147483647 w 9"/>
                <a:gd name="T5" fmla="*/ 2147483647 h 6"/>
                <a:gd name="T6" fmla="*/ 2147483647 w 9"/>
                <a:gd name="T7" fmla="*/ 2147483647 h 6"/>
                <a:gd name="T8" fmla="*/ 2147483647 w 9"/>
                <a:gd name="T9" fmla="*/ 2147483647 h 6"/>
                <a:gd name="T10" fmla="*/ 2147483647 w 9"/>
                <a:gd name="T11" fmla="*/ 0 h 6"/>
                <a:gd name="T12" fmla="*/ 0 w 9"/>
                <a:gd name="T13" fmla="*/ 2147483647 h 6"/>
                <a:gd name="T14" fmla="*/ 2147483647 w 9"/>
                <a:gd name="T15" fmla="*/ 2147483647 h 6"/>
                <a:gd name="T16" fmla="*/ 2147483647 w 9"/>
                <a:gd name="T17" fmla="*/ 2147483647 h 6"/>
                <a:gd name="T18" fmla="*/ 2147483647 w 9"/>
                <a:gd name="T19" fmla="*/ 2147483647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6"/>
                <a:gd name="T32" fmla="*/ 9 w 9"/>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6">
                  <a:moveTo>
                    <a:pt x="3" y="6"/>
                  </a:moveTo>
                  <a:lnTo>
                    <a:pt x="8" y="6"/>
                  </a:lnTo>
                  <a:lnTo>
                    <a:pt x="9" y="3"/>
                  </a:lnTo>
                  <a:lnTo>
                    <a:pt x="5" y="2"/>
                  </a:lnTo>
                  <a:lnTo>
                    <a:pt x="3" y="2"/>
                  </a:lnTo>
                  <a:lnTo>
                    <a:pt x="2" y="0"/>
                  </a:lnTo>
                  <a:lnTo>
                    <a:pt x="0" y="2"/>
                  </a:lnTo>
                  <a:lnTo>
                    <a:pt x="2" y="5"/>
                  </a:lnTo>
                  <a:lnTo>
                    <a:pt x="3" y="6"/>
                  </a:lnTo>
                  <a:close/>
                </a:path>
              </a:pathLst>
            </a:custGeom>
            <a:solidFill>
              <a:srgbClr val="0000A0"/>
            </a:solidFill>
            <a:ln w="12700" cmpd="sng">
              <a:solidFill>
                <a:schemeClr val="tx1"/>
              </a:solidFill>
              <a:prstDash val="solid"/>
              <a:round/>
              <a:headEnd/>
              <a:tailEnd/>
            </a:ln>
          </p:spPr>
          <p:txBody>
            <a:bodyPr/>
            <a:lstStyle/>
            <a:p>
              <a:endParaRPr lang="en-US"/>
            </a:p>
          </p:txBody>
        </p:sp>
        <p:sp>
          <p:nvSpPr>
            <p:cNvPr id="33836" name="Freeform 74"/>
            <p:cNvSpPr>
              <a:spLocks/>
            </p:cNvSpPr>
            <p:nvPr/>
          </p:nvSpPr>
          <p:spPr bwMode="auto">
            <a:xfrm>
              <a:off x="2225" y="3438"/>
              <a:ext cx="20" cy="10"/>
            </a:xfrm>
            <a:custGeom>
              <a:avLst/>
              <a:gdLst>
                <a:gd name="T0" fmla="*/ 0 w 4"/>
                <a:gd name="T1" fmla="*/ 2147483647 h 2"/>
                <a:gd name="T2" fmla="*/ 2147483647 w 4"/>
                <a:gd name="T3" fmla="*/ 0 h 2"/>
                <a:gd name="T4" fmla="*/ 2147483647 w 4"/>
                <a:gd name="T5" fmla="*/ 2147483647 h 2"/>
                <a:gd name="T6" fmla="*/ 0 w 4"/>
                <a:gd name="T7" fmla="*/ 2147483647 h 2"/>
                <a:gd name="T8" fmla="*/ 0 w 4"/>
                <a:gd name="T9" fmla="*/ 2147483647 h 2"/>
                <a:gd name="T10" fmla="*/ 0 60000 65536"/>
                <a:gd name="T11" fmla="*/ 0 60000 65536"/>
                <a:gd name="T12" fmla="*/ 0 60000 65536"/>
                <a:gd name="T13" fmla="*/ 0 60000 65536"/>
                <a:gd name="T14" fmla="*/ 0 60000 65536"/>
                <a:gd name="T15" fmla="*/ 0 w 4"/>
                <a:gd name="T16" fmla="*/ 0 h 2"/>
                <a:gd name="T17" fmla="*/ 4 w 4"/>
                <a:gd name="T18" fmla="*/ 2 h 2"/>
              </a:gdLst>
              <a:ahLst/>
              <a:cxnLst>
                <a:cxn ang="T10">
                  <a:pos x="T0" y="T1"/>
                </a:cxn>
                <a:cxn ang="T11">
                  <a:pos x="T2" y="T3"/>
                </a:cxn>
                <a:cxn ang="T12">
                  <a:pos x="T4" y="T5"/>
                </a:cxn>
                <a:cxn ang="T13">
                  <a:pos x="T6" y="T7"/>
                </a:cxn>
                <a:cxn ang="T14">
                  <a:pos x="T8" y="T9"/>
                </a:cxn>
              </a:cxnLst>
              <a:rect l="T15" t="T16" r="T17" b="T18"/>
              <a:pathLst>
                <a:path w="4" h="2">
                  <a:moveTo>
                    <a:pt x="0" y="2"/>
                  </a:moveTo>
                  <a:lnTo>
                    <a:pt x="4" y="0"/>
                  </a:lnTo>
                  <a:lnTo>
                    <a:pt x="4" y="2"/>
                  </a:lnTo>
                  <a:lnTo>
                    <a:pt x="0" y="2"/>
                  </a:lnTo>
                  <a:close/>
                </a:path>
              </a:pathLst>
            </a:custGeom>
            <a:solidFill>
              <a:srgbClr val="0000A0"/>
            </a:solidFill>
            <a:ln w="12700" cmpd="sng">
              <a:solidFill>
                <a:schemeClr val="tx1"/>
              </a:solidFill>
              <a:prstDash val="solid"/>
              <a:round/>
              <a:headEnd/>
              <a:tailEnd/>
            </a:ln>
          </p:spPr>
          <p:txBody>
            <a:bodyPr/>
            <a:lstStyle/>
            <a:p>
              <a:endParaRPr lang="en-US"/>
            </a:p>
          </p:txBody>
        </p:sp>
        <p:sp>
          <p:nvSpPr>
            <p:cNvPr id="33837" name="Freeform 75"/>
            <p:cNvSpPr>
              <a:spLocks/>
            </p:cNvSpPr>
            <p:nvPr/>
          </p:nvSpPr>
          <p:spPr bwMode="auto">
            <a:xfrm>
              <a:off x="2211" y="3419"/>
              <a:ext cx="19" cy="14"/>
            </a:xfrm>
            <a:custGeom>
              <a:avLst/>
              <a:gdLst>
                <a:gd name="T0" fmla="*/ 2147483647 w 4"/>
                <a:gd name="T1" fmla="*/ 0 h 3"/>
                <a:gd name="T2" fmla="*/ 2147483647 w 4"/>
                <a:gd name="T3" fmla="*/ 0 h 3"/>
                <a:gd name="T4" fmla="*/ 2147483647 w 4"/>
                <a:gd name="T5" fmla="*/ 0 h 3"/>
                <a:gd name="T6" fmla="*/ 2147483647 w 4"/>
                <a:gd name="T7" fmla="*/ 0 h 3"/>
                <a:gd name="T8" fmla="*/ 2147483647 w 4"/>
                <a:gd name="T9" fmla="*/ 0 h 3"/>
                <a:gd name="T10" fmla="*/ 2147483647 w 4"/>
                <a:gd name="T11" fmla="*/ 2147483647 h 3"/>
                <a:gd name="T12" fmla="*/ 2147483647 w 4"/>
                <a:gd name="T13" fmla="*/ 2147483647 h 3"/>
                <a:gd name="T14" fmla="*/ 2147483647 w 4"/>
                <a:gd name="T15" fmla="*/ 2147483647 h 3"/>
                <a:gd name="T16" fmla="*/ 2147483647 w 4"/>
                <a:gd name="T17" fmla="*/ 2147483647 h 3"/>
                <a:gd name="T18" fmla="*/ 2147483647 w 4"/>
                <a:gd name="T19" fmla="*/ 2147483647 h 3"/>
                <a:gd name="T20" fmla="*/ 2147483647 w 4"/>
                <a:gd name="T21" fmla="*/ 2147483647 h 3"/>
                <a:gd name="T22" fmla="*/ 2147483647 w 4"/>
                <a:gd name="T23" fmla="*/ 2147483647 h 3"/>
                <a:gd name="T24" fmla="*/ 2147483647 w 4"/>
                <a:gd name="T25" fmla="*/ 2147483647 h 3"/>
                <a:gd name="T26" fmla="*/ 2147483647 w 4"/>
                <a:gd name="T27" fmla="*/ 2147483647 h 3"/>
                <a:gd name="T28" fmla="*/ 2147483647 w 4"/>
                <a:gd name="T29" fmla="*/ 2147483647 h 3"/>
                <a:gd name="T30" fmla="*/ 2147483647 w 4"/>
                <a:gd name="T31" fmla="*/ 2147483647 h 3"/>
                <a:gd name="T32" fmla="*/ 2147483647 w 4"/>
                <a:gd name="T33" fmla="*/ 2147483647 h 3"/>
                <a:gd name="T34" fmla="*/ 2147483647 w 4"/>
                <a:gd name="T35" fmla="*/ 2147483647 h 3"/>
                <a:gd name="T36" fmla="*/ 2147483647 w 4"/>
                <a:gd name="T37" fmla="*/ 2147483647 h 3"/>
                <a:gd name="T38" fmla="*/ 2147483647 w 4"/>
                <a:gd name="T39" fmla="*/ 2147483647 h 3"/>
                <a:gd name="T40" fmla="*/ 2147483647 w 4"/>
                <a:gd name="T41" fmla="*/ 2147483647 h 3"/>
                <a:gd name="T42" fmla="*/ 2147483647 w 4"/>
                <a:gd name="T43" fmla="*/ 2147483647 h 3"/>
                <a:gd name="T44" fmla="*/ 0 w 4"/>
                <a:gd name="T45" fmla="*/ 2147483647 h 3"/>
                <a:gd name="T46" fmla="*/ 0 w 4"/>
                <a:gd name="T47" fmla="*/ 2147483647 h 3"/>
                <a:gd name="T48" fmla="*/ 0 w 4"/>
                <a:gd name="T49" fmla="*/ 2147483647 h 3"/>
                <a:gd name="T50" fmla="*/ 0 w 4"/>
                <a:gd name="T51" fmla="*/ 2147483647 h 3"/>
                <a:gd name="T52" fmla="*/ 0 w 4"/>
                <a:gd name="T53" fmla="*/ 2147483647 h 3"/>
                <a:gd name="T54" fmla="*/ 2147483647 w 4"/>
                <a:gd name="T55" fmla="*/ 2147483647 h 3"/>
                <a:gd name="T56" fmla="*/ 2147483647 w 4"/>
                <a:gd name="T57" fmla="*/ 0 h 3"/>
                <a:gd name="T58" fmla="*/ 2147483647 w 4"/>
                <a:gd name="T59" fmla="*/ 0 h 3"/>
                <a:gd name="T60" fmla="*/ 2147483647 w 4"/>
                <a:gd name="T61" fmla="*/ 0 h 3"/>
                <a:gd name="T62" fmla="*/ 2147483647 w 4"/>
                <a:gd name="T63" fmla="*/ 0 h 3"/>
                <a:gd name="T64" fmla="*/ 2147483647 w 4"/>
                <a:gd name="T65" fmla="*/ 0 h 3"/>
                <a:gd name="T66" fmla="*/ 2147483647 w 4"/>
                <a:gd name="T67" fmla="*/ 0 h 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
                <a:gd name="T103" fmla="*/ 0 h 3"/>
                <a:gd name="T104" fmla="*/ 4 w 4"/>
                <a:gd name="T105" fmla="*/ 3 h 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 h="3">
                  <a:moveTo>
                    <a:pt x="2" y="0"/>
                  </a:moveTo>
                  <a:lnTo>
                    <a:pt x="2" y="0"/>
                  </a:lnTo>
                  <a:lnTo>
                    <a:pt x="3" y="0"/>
                  </a:lnTo>
                  <a:lnTo>
                    <a:pt x="3" y="1"/>
                  </a:lnTo>
                  <a:lnTo>
                    <a:pt x="4" y="1"/>
                  </a:lnTo>
                  <a:lnTo>
                    <a:pt x="3" y="2"/>
                  </a:lnTo>
                  <a:lnTo>
                    <a:pt x="3" y="3"/>
                  </a:lnTo>
                  <a:lnTo>
                    <a:pt x="2" y="3"/>
                  </a:lnTo>
                  <a:lnTo>
                    <a:pt x="1" y="3"/>
                  </a:lnTo>
                  <a:lnTo>
                    <a:pt x="1" y="2"/>
                  </a:lnTo>
                  <a:lnTo>
                    <a:pt x="0" y="2"/>
                  </a:lnTo>
                  <a:lnTo>
                    <a:pt x="0" y="1"/>
                  </a:lnTo>
                  <a:lnTo>
                    <a:pt x="1" y="1"/>
                  </a:lnTo>
                  <a:lnTo>
                    <a:pt x="1" y="0"/>
                  </a:lnTo>
                  <a:lnTo>
                    <a:pt x="2" y="0"/>
                  </a:lnTo>
                  <a:close/>
                </a:path>
              </a:pathLst>
            </a:custGeom>
            <a:solidFill>
              <a:srgbClr val="0000A0"/>
            </a:solidFill>
            <a:ln w="12700" cmpd="sng">
              <a:solidFill>
                <a:schemeClr val="tx1"/>
              </a:solidFill>
              <a:prstDash val="solid"/>
              <a:round/>
              <a:headEnd/>
              <a:tailEnd/>
            </a:ln>
          </p:spPr>
          <p:txBody>
            <a:bodyPr/>
            <a:lstStyle/>
            <a:p>
              <a:endParaRPr lang="en-US"/>
            </a:p>
          </p:txBody>
        </p:sp>
        <p:sp>
          <p:nvSpPr>
            <p:cNvPr id="33838" name="Freeform 76"/>
            <p:cNvSpPr>
              <a:spLocks/>
            </p:cNvSpPr>
            <p:nvPr/>
          </p:nvSpPr>
          <p:spPr bwMode="auto">
            <a:xfrm>
              <a:off x="2186" y="3394"/>
              <a:ext cx="39" cy="15"/>
            </a:xfrm>
            <a:custGeom>
              <a:avLst/>
              <a:gdLst>
                <a:gd name="T0" fmla="*/ 0 w 8"/>
                <a:gd name="T1" fmla="*/ 2147483647 h 3"/>
                <a:gd name="T2" fmla="*/ 2147483647 w 8"/>
                <a:gd name="T3" fmla="*/ 2147483647 h 3"/>
                <a:gd name="T4" fmla="*/ 2147483647 w 8"/>
                <a:gd name="T5" fmla="*/ 0 h 3"/>
                <a:gd name="T6" fmla="*/ 2147483647 w 8"/>
                <a:gd name="T7" fmla="*/ 0 h 3"/>
                <a:gd name="T8" fmla="*/ 0 w 8"/>
                <a:gd name="T9" fmla="*/ 2147483647 h 3"/>
                <a:gd name="T10" fmla="*/ 0 w 8"/>
                <a:gd name="T11" fmla="*/ 2147483647 h 3"/>
                <a:gd name="T12" fmla="*/ 0 60000 65536"/>
                <a:gd name="T13" fmla="*/ 0 60000 65536"/>
                <a:gd name="T14" fmla="*/ 0 60000 65536"/>
                <a:gd name="T15" fmla="*/ 0 60000 65536"/>
                <a:gd name="T16" fmla="*/ 0 60000 65536"/>
                <a:gd name="T17" fmla="*/ 0 60000 65536"/>
                <a:gd name="T18" fmla="*/ 0 w 8"/>
                <a:gd name="T19" fmla="*/ 0 h 3"/>
                <a:gd name="T20" fmla="*/ 8 w 8"/>
                <a:gd name="T21" fmla="*/ 3 h 3"/>
              </a:gdLst>
              <a:ahLst/>
              <a:cxnLst>
                <a:cxn ang="T12">
                  <a:pos x="T0" y="T1"/>
                </a:cxn>
                <a:cxn ang="T13">
                  <a:pos x="T2" y="T3"/>
                </a:cxn>
                <a:cxn ang="T14">
                  <a:pos x="T4" y="T5"/>
                </a:cxn>
                <a:cxn ang="T15">
                  <a:pos x="T6" y="T7"/>
                </a:cxn>
                <a:cxn ang="T16">
                  <a:pos x="T8" y="T9"/>
                </a:cxn>
                <a:cxn ang="T17">
                  <a:pos x="T10" y="T11"/>
                </a:cxn>
              </a:cxnLst>
              <a:rect l="T18" t="T19" r="T20" b="T21"/>
              <a:pathLst>
                <a:path w="8" h="3">
                  <a:moveTo>
                    <a:pt x="0" y="3"/>
                  </a:moveTo>
                  <a:lnTo>
                    <a:pt x="7" y="3"/>
                  </a:lnTo>
                  <a:lnTo>
                    <a:pt x="8" y="0"/>
                  </a:lnTo>
                  <a:lnTo>
                    <a:pt x="2" y="0"/>
                  </a:lnTo>
                  <a:lnTo>
                    <a:pt x="0" y="3"/>
                  </a:lnTo>
                  <a:close/>
                </a:path>
              </a:pathLst>
            </a:custGeom>
            <a:solidFill>
              <a:srgbClr val="0000A0"/>
            </a:solidFill>
            <a:ln w="12700" cmpd="sng">
              <a:solidFill>
                <a:schemeClr val="tx1"/>
              </a:solidFill>
              <a:prstDash val="solid"/>
              <a:round/>
              <a:headEnd/>
              <a:tailEnd/>
            </a:ln>
          </p:spPr>
          <p:txBody>
            <a:bodyPr/>
            <a:lstStyle/>
            <a:p>
              <a:endParaRPr lang="en-US"/>
            </a:p>
          </p:txBody>
        </p:sp>
        <p:sp>
          <p:nvSpPr>
            <p:cNvPr id="33839" name="Freeform 77"/>
            <p:cNvSpPr>
              <a:spLocks/>
            </p:cNvSpPr>
            <p:nvPr/>
          </p:nvSpPr>
          <p:spPr bwMode="auto">
            <a:xfrm>
              <a:off x="2026" y="3321"/>
              <a:ext cx="38" cy="24"/>
            </a:xfrm>
            <a:custGeom>
              <a:avLst/>
              <a:gdLst>
                <a:gd name="T0" fmla="*/ 0 w 8"/>
                <a:gd name="T1" fmla="*/ 2147483647 h 5"/>
                <a:gd name="T2" fmla="*/ 2147483647 w 8"/>
                <a:gd name="T3" fmla="*/ 2147483647 h 5"/>
                <a:gd name="T4" fmla="*/ 2147483647 w 8"/>
                <a:gd name="T5" fmla="*/ 2147483647 h 5"/>
                <a:gd name="T6" fmla="*/ 2147483647 w 8"/>
                <a:gd name="T7" fmla="*/ 2147483647 h 5"/>
                <a:gd name="T8" fmla="*/ 2147483647 w 8"/>
                <a:gd name="T9" fmla="*/ 0 h 5"/>
                <a:gd name="T10" fmla="*/ 2147483647 w 8"/>
                <a:gd name="T11" fmla="*/ 2147483647 h 5"/>
                <a:gd name="T12" fmla="*/ 0 w 8"/>
                <a:gd name="T13" fmla="*/ 2147483647 h 5"/>
                <a:gd name="T14" fmla="*/ 0 w 8"/>
                <a:gd name="T15" fmla="*/ 2147483647 h 5"/>
                <a:gd name="T16" fmla="*/ 0 60000 65536"/>
                <a:gd name="T17" fmla="*/ 0 60000 65536"/>
                <a:gd name="T18" fmla="*/ 0 60000 65536"/>
                <a:gd name="T19" fmla="*/ 0 60000 65536"/>
                <a:gd name="T20" fmla="*/ 0 60000 65536"/>
                <a:gd name="T21" fmla="*/ 0 60000 65536"/>
                <a:gd name="T22" fmla="*/ 0 60000 65536"/>
                <a:gd name="T23" fmla="*/ 0 60000 65536"/>
                <a:gd name="T24" fmla="*/ 0 w 8"/>
                <a:gd name="T25" fmla="*/ 0 h 5"/>
                <a:gd name="T26" fmla="*/ 8 w 8"/>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 h="5">
                  <a:moveTo>
                    <a:pt x="0" y="4"/>
                  </a:moveTo>
                  <a:lnTo>
                    <a:pt x="3" y="5"/>
                  </a:lnTo>
                  <a:lnTo>
                    <a:pt x="6" y="5"/>
                  </a:lnTo>
                  <a:lnTo>
                    <a:pt x="8" y="2"/>
                  </a:lnTo>
                  <a:lnTo>
                    <a:pt x="5" y="0"/>
                  </a:lnTo>
                  <a:lnTo>
                    <a:pt x="1" y="2"/>
                  </a:lnTo>
                  <a:lnTo>
                    <a:pt x="0" y="4"/>
                  </a:lnTo>
                  <a:close/>
                </a:path>
              </a:pathLst>
            </a:custGeom>
            <a:solidFill>
              <a:srgbClr val="0000A0"/>
            </a:solidFill>
            <a:ln w="12700" cmpd="sng">
              <a:solidFill>
                <a:schemeClr val="tx1"/>
              </a:solidFill>
              <a:prstDash val="solid"/>
              <a:round/>
              <a:headEnd/>
              <a:tailEnd/>
            </a:ln>
          </p:spPr>
          <p:txBody>
            <a:bodyPr/>
            <a:lstStyle/>
            <a:p>
              <a:endParaRPr lang="en-US"/>
            </a:p>
          </p:txBody>
        </p:sp>
        <p:sp>
          <p:nvSpPr>
            <p:cNvPr id="33840" name="Freeform 78"/>
            <p:cNvSpPr>
              <a:spLocks/>
            </p:cNvSpPr>
            <p:nvPr/>
          </p:nvSpPr>
          <p:spPr bwMode="auto">
            <a:xfrm>
              <a:off x="1991" y="3321"/>
              <a:ext cx="20" cy="24"/>
            </a:xfrm>
            <a:custGeom>
              <a:avLst/>
              <a:gdLst>
                <a:gd name="T0" fmla="*/ 0 w 4"/>
                <a:gd name="T1" fmla="*/ 2147483647 h 5"/>
                <a:gd name="T2" fmla="*/ 2147483647 w 4"/>
                <a:gd name="T3" fmla="*/ 2147483647 h 5"/>
                <a:gd name="T4" fmla="*/ 2147483647 w 4"/>
                <a:gd name="T5" fmla="*/ 0 h 5"/>
                <a:gd name="T6" fmla="*/ 0 w 4"/>
                <a:gd name="T7" fmla="*/ 2147483647 h 5"/>
                <a:gd name="T8" fmla="*/ 0 w 4"/>
                <a:gd name="T9" fmla="*/ 2147483647 h 5"/>
                <a:gd name="T10" fmla="*/ 0 w 4"/>
                <a:gd name="T11" fmla="*/ 2147483647 h 5"/>
                <a:gd name="T12" fmla="*/ 0 60000 65536"/>
                <a:gd name="T13" fmla="*/ 0 60000 65536"/>
                <a:gd name="T14" fmla="*/ 0 60000 65536"/>
                <a:gd name="T15" fmla="*/ 0 60000 65536"/>
                <a:gd name="T16" fmla="*/ 0 60000 65536"/>
                <a:gd name="T17" fmla="*/ 0 60000 65536"/>
                <a:gd name="T18" fmla="*/ 0 w 4"/>
                <a:gd name="T19" fmla="*/ 0 h 5"/>
                <a:gd name="T20" fmla="*/ 4 w 4"/>
                <a:gd name="T21" fmla="*/ 5 h 5"/>
              </a:gdLst>
              <a:ahLst/>
              <a:cxnLst>
                <a:cxn ang="T12">
                  <a:pos x="T0" y="T1"/>
                </a:cxn>
                <a:cxn ang="T13">
                  <a:pos x="T2" y="T3"/>
                </a:cxn>
                <a:cxn ang="T14">
                  <a:pos x="T4" y="T5"/>
                </a:cxn>
                <a:cxn ang="T15">
                  <a:pos x="T6" y="T7"/>
                </a:cxn>
                <a:cxn ang="T16">
                  <a:pos x="T8" y="T9"/>
                </a:cxn>
                <a:cxn ang="T17">
                  <a:pos x="T10" y="T11"/>
                </a:cxn>
              </a:cxnLst>
              <a:rect l="T18" t="T19" r="T20" b="T21"/>
              <a:pathLst>
                <a:path w="4" h="5">
                  <a:moveTo>
                    <a:pt x="0" y="5"/>
                  </a:moveTo>
                  <a:lnTo>
                    <a:pt x="4" y="2"/>
                  </a:lnTo>
                  <a:lnTo>
                    <a:pt x="4" y="0"/>
                  </a:lnTo>
                  <a:lnTo>
                    <a:pt x="0" y="4"/>
                  </a:lnTo>
                  <a:lnTo>
                    <a:pt x="0" y="5"/>
                  </a:lnTo>
                  <a:close/>
                </a:path>
              </a:pathLst>
            </a:custGeom>
            <a:solidFill>
              <a:srgbClr val="0000A0"/>
            </a:solidFill>
            <a:ln w="12700" cmpd="sng">
              <a:solidFill>
                <a:schemeClr val="tx1"/>
              </a:solidFill>
              <a:prstDash val="solid"/>
              <a:round/>
              <a:headEnd/>
              <a:tailEnd/>
            </a:ln>
          </p:spPr>
          <p:txBody>
            <a:bodyPr/>
            <a:lstStyle/>
            <a:p>
              <a:endParaRPr lang="en-US"/>
            </a:p>
          </p:txBody>
        </p:sp>
        <p:sp>
          <p:nvSpPr>
            <p:cNvPr id="33841" name="Freeform 79"/>
            <p:cNvSpPr>
              <a:spLocks/>
            </p:cNvSpPr>
            <p:nvPr/>
          </p:nvSpPr>
          <p:spPr bwMode="auto">
            <a:xfrm>
              <a:off x="2128" y="3360"/>
              <a:ext cx="39" cy="34"/>
            </a:xfrm>
            <a:custGeom>
              <a:avLst/>
              <a:gdLst>
                <a:gd name="T0" fmla="*/ 2147483647 w 8"/>
                <a:gd name="T1" fmla="*/ 2147483647 h 7"/>
                <a:gd name="T2" fmla="*/ 2147483647 w 8"/>
                <a:gd name="T3" fmla="*/ 2147483647 h 7"/>
                <a:gd name="T4" fmla="*/ 2147483647 w 8"/>
                <a:gd name="T5" fmla="*/ 2147483647 h 7"/>
                <a:gd name="T6" fmla="*/ 2147483647 w 8"/>
                <a:gd name="T7" fmla="*/ 0 h 7"/>
                <a:gd name="T8" fmla="*/ 0 w 8"/>
                <a:gd name="T9" fmla="*/ 2147483647 h 7"/>
                <a:gd name="T10" fmla="*/ 2147483647 w 8"/>
                <a:gd name="T11" fmla="*/ 2147483647 h 7"/>
                <a:gd name="T12" fmla="*/ 2147483647 w 8"/>
                <a:gd name="T13" fmla="*/ 2147483647 h 7"/>
                <a:gd name="T14" fmla="*/ 0 60000 65536"/>
                <a:gd name="T15" fmla="*/ 0 60000 65536"/>
                <a:gd name="T16" fmla="*/ 0 60000 65536"/>
                <a:gd name="T17" fmla="*/ 0 60000 65536"/>
                <a:gd name="T18" fmla="*/ 0 60000 65536"/>
                <a:gd name="T19" fmla="*/ 0 60000 65536"/>
                <a:gd name="T20" fmla="*/ 0 60000 65536"/>
                <a:gd name="T21" fmla="*/ 0 w 8"/>
                <a:gd name="T22" fmla="*/ 0 h 7"/>
                <a:gd name="T23" fmla="*/ 8 w 8"/>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7">
                  <a:moveTo>
                    <a:pt x="3" y="7"/>
                  </a:moveTo>
                  <a:lnTo>
                    <a:pt x="8" y="7"/>
                  </a:lnTo>
                  <a:lnTo>
                    <a:pt x="8" y="4"/>
                  </a:lnTo>
                  <a:lnTo>
                    <a:pt x="4" y="0"/>
                  </a:lnTo>
                  <a:lnTo>
                    <a:pt x="0" y="2"/>
                  </a:lnTo>
                  <a:lnTo>
                    <a:pt x="3" y="7"/>
                  </a:lnTo>
                  <a:close/>
                </a:path>
              </a:pathLst>
            </a:custGeom>
            <a:solidFill>
              <a:srgbClr val="0000A0"/>
            </a:solidFill>
            <a:ln w="12700" cmpd="sng">
              <a:solidFill>
                <a:schemeClr val="tx1"/>
              </a:solidFill>
              <a:prstDash val="solid"/>
              <a:round/>
              <a:headEnd/>
              <a:tailEnd/>
            </a:ln>
          </p:spPr>
          <p:txBody>
            <a:bodyPr/>
            <a:lstStyle/>
            <a:p>
              <a:endParaRPr lang="en-US"/>
            </a:p>
          </p:txBody>
        </p:sp>
      </p:grpSp>
      <p:sp>
        <p:nvSpPr>
          <p:cNvPr id="2" name="Slide Number Placeholder 1"/>
          <p:cNvSpPr>
            <a:spLocks noGrp="1"/>
          </p:cNvSpPr>
          <p:nvPr>
            <p:ph type="sldNum" sz="quarter" idx="12"/>
          </p:nvPr>
        </p:nvSpPr>
        <p:spPr/>
        <p:txBody>
          <a:bodyPr/>
          <a:lstStyle/>
          <a:p>
            <a:pPr>
              <a:defRPr/>
            </a:pPr>
            <a:fld id="{211B20B4-CDED-433F-8DBB-6394D91B8F00}" type="slidenum">
              <a:rPr lang="en-US" smtClean="0"/>
              <a:pPr>
                <a:defRPr/>
              </a:pPr>
              <a:t>16</a:t>
            </a:fld>
            <a:endParaRPr lang="en-US"/>
          </a:p>
        </p:txBody>
      </p:sp>
      <p:sp>
        <p:nvSpPr>
          <p:cNvPr id="33825" name="Rectangle 118"/>
          <p:cNvSpPr>
            <a:spLocks noGrp="1" noChangeArrowheads="1"/>
          </p:cNvSpPr>
          <p:nvPr>
            <p:ph type="title" idx="4294967295"/>
          </p:nvPr>
        </p:nvSpPr>
        <p:spPr>
          <a:xfrm>
            <a:off x="22005" y="751037"/>
            <a:ext cx="9144000" cy="990600"/>
          </a:xfrm>
        </p:spPr>
        <p:txBody>
          <a:bodyPr>
            <a:normAutofit fontScale="90000"/>
          </a:bodyPr>
          <a:lstStyle/>
          <a:p>
            <a:pPr eaLnBrk="1" hangingPunct="1">
              <a:lnSpc>
                <a:spcPts val="2800"/>
              </a:lnSpc>
            </a:pPr>
            <a:r>
              <a:rPr lang="en-US" sz="2800" dirty="0" smtClean="0">
                <a:solidFill>
                  <a:srgbClr val="003399"/>
                </a:solidFill>
              </a:rPr>
              <a:t>0 states had obesity rates of &lt;10%, </a:t>
            </a:r>
            <a:br>
              <a:rPr lang="en-US" sz="2800" dirty="0" smtClean="0">
                <a:solidFill>
                  <a:srgbClr val="003399"/>
                </a:solidFill>
              </a:rPr>
            </a:br>
            <a:r>
              <a:rPr lang="en-US" sz="2800" dirty="0" smtClean="0">
                <a:solidFill>
                  <a:srgbClr val="003399"/>
                </a:solidFill>
              </a:rPr>
              <a:t>27 states had obesity rates between 15-19%, and </a:t>
            </a:r>
            <a:br>
              <a:rPr lang="en-US" sz="2800" dirty="0" smtClean="0">
                <a:solidFill>
                  <a:srgbClr val="003399"/>
                </a:solidFill>
              </a:rPr>
            </a:br>
            <a:r>
              <a:rPr lang="en-US" sz="2800" dirty="0" smtClean="0">
                <a:solidFill>
                  <a:srgbClr val="003399"/>
                </a:solidFill>
              </a:rPr>
              <a:t>22 states had obesity rates </a:t>
            </a:r>
            <a:r>
              <a:rPr lang="en-US" sz="2800" dirty="0" smtClean="0">
                <a:solidFill>
                  <a:srgbClr val="003399"/>
                </a:solidFill>
                <a:sym typeface="Symbol"/>
              </a:rPr>
              <a:t> </a:t>
            </a:r>
            <a:r>
              <a:rPr lang="en-US" sz="2800" dirty="0" smtClean="0">
                <a:solidFill>
                  <a:srgbClr val="003399"/>
                </a:solidFill>
              </a:rPr>
              <a:t>20%</a:t>
            </a:r>
          </a:p>
        </p:txBody>
      </p:sp>
      <p:sp>
        <p:nvSpPr>
          <p:cNvPr id="33827" name="Text Box 168"/>
          <p:cNvSpPr txBox="1">
            <a:spLocks noChangeArrowheads="1"/>
          </p:cNvSpPr>
          <p:nvPr/>
        </p:nvSpPr>
        <p:spPr bwMode="auto">
          <a:xfrm>
            <a:off x="654050" y="5734893"/>
            <a:ext cx="7239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defTabSz="4572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defTabSz="4572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defTabSz="4572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defTabSz="457200" eaLnBrk="0" fontAlgn="base" hangingPunct="0">
              <a:spcBef>
                <a:spcPct val="0"/>
              </a:spcBef>
              <a:spcAft>
                <a:spcPct val="0"/>
              </a:spcAft>
              <a:defRPr>
                <a:solidFill>
                  <a:schemeClr val="tx1"/>
                </a:solidFill>
                <a:latin typeface="Georgia" pitchFamily="18" charset="0"/>
                <a:cs typeface="Arial" pitchFamily="34" charset="0"/>
              </a:defRPr>
            </a:lvl9pPr>
          </a:lstStyle>
          <a:p>
            <a:r>
              <a:rPr lang="en-US" sz="1400" b="1" dirty="0">
                <a:solidFill>
                  <a:srgbClr val="000000"/>
                </a:solidFill>
                <a:latin typeface="Arial Narrow" pitchFamily="34" charset="0"/>
              </a:rPr>
              <a:t>No Data        &lt;10%        10%–14%       15%–19%         ≥20%</a:t>
            </a:r>
            <a:endParaRPr lang="en-US" sz="1400" dirty="0">
              <a:solidFill>
                <a:srgbClr val="000000"/>
              </a:solidFill>
              <a:latin typeface="Arial Narrow" pitchFamily="34" charset="0"/>
            </a:endParaRPr>
          </a:p>
        </p:txBody>
      </p:sp>
      <p:sp>
        <p:nvSpPr>
          <p:cNvPr id="33828" name="Rectangle 169"/>
          <p:cNvSpPr>
            <a:spLocks noChangeArrowheads="1"/>
          </p:cNvSpPr>
          <p:nvPr/>
        </p:nvSpPr>
        <p:spPr bwMode="auto">
          <a:xfrm>
            <a:off x="488950" y="5796805"/>
            <a:ext cx="207963" cy="234950"/>
          </a:xfrm>
          <a:prstGeom prst="rect">
            <a:avLst/>
          </a:prstGeom>
          <a:solidFill>
            <a:schemeClr val="bg1"/>
          </a:solidFill>
          <a:ln w="9525">
            <a:solidFill>
              <a:schemeClr val="tx1"/>
            </a:solidFill>
            <a:miter lim="800000"/>
            <a:headEnd/>
            <a:tailEnd/>
          </a:ln>
        </p:spPr>
        <p:txBody>
          <a:bodyPr wrap="none" anchor="ctr"/>
          <a:lstStyle/>
          <a:p>
            <a:pPr eaLnBrk="0" hangingPunct="0"/>
            <a:endParaRPr lang="en-US" sz="2400">
              <a:solidFill>
                <a:srgbClr val="000000"/>
              </a:solidFill>
              <a:latin typeface="Times New Roman" pitchFamily="18" charset="0"/>
            </a:endParaRPr>
          </a:p>
        </p:txBody>
      </p:sp>
      <p:sp>
        <p:nvSpPr>
          <p:cNvPr id="33829" name="Rectangle 170"/>
          <p:cNvSpPr>
            <a:spLocks noChangeArrowheads="1"/>
          </p:cNvSpPr>
          <p:nvPr/>
        </p:nvSpPr>
        <p:spPr bwMode="auto">
          <a:xfrm>
            <a:off x="1347788" y="5793630"/>
            <a:ext cx="207962" cy="234950"/>
          </a:xfrm>
          <a:prstGeom prst="rect">
            <a:avLst/>
          </a:prstGeom>
          <a:solidFill>
            <a:srgbClr val="99CCFF"/>
          </a:solidFill>
          <a:ln w="9525">
            <a:solidFill>
              <a:schemeClr val="tx1"/>
            </a:solidFill>
            <a:miter lim="800000"/>
            <a:headEnd/>
            <a:tailEnd/>
          </a:ln>
        </p:spPr>
        <p:txBody>
          <a:bodyPr wrap="none" anchor="ctr"/>
          <a:lstStyle/>
          <a:p>
            <a:pPr eaLnBrk="0" hangingPunct="0"/>
            <a:endParaRPr lang="en-US" sz="2400">
              <a:solidFill>
                <a:srgbClr val="000000"/>
              </a:solidFill>
              <a:latin typeface="Times New Roman" pitchFamily="18" charset="0"/>
            </a:endParaRPr>
          </a:p>
        </p:txBody>
      </p:sp>
      <p:sp>
        <p:nvSpPr>
          <p:cNvPr id="33830" name="Rectangle 171"/>
          <p:cNvSpPr>
            <a:spLocks noChangeArrowheads="1"/>
          </p:cNvSpPr>
          <p:nvPr/>
        </p:nvSpPr>
        <p:spPr bwMode="auto">
          <a:xfrm>
            <a:off x="2063750" y="5792043"/>
            <a:ext cx="209550" cy="234950"/>
          </a:xfrm>
          <a:prstGeom prst="rect">
            <a:avLst/>
          </a:prstGeom>
          <a:solidFill>
            <a:srgbClr val="6699FF"/>
          </a:solidFill>
          <a:ln w="9525">
            <a:solidFill>
              <a:schemeClr val="tx1"/>
            </a:solidFill>
            <a:miter lim="800000"/>
            <a:headEnd/>
            <a:tailEnd/>
          </a:ln>
        </p:spPr>
        <p:txBody>
          <a:bodyPr wrap="none" anchor="ctr"/>
          <a:lstStyle/>
          <a:p>
            <a:pPr algn="ctr" eaLnBrk="0" hangingPunct="0"/>
            <a:endParaRPr lang="en-US" sz="2400">
              <a:solidFill>
                <a:srgbClr val="000000"/>
              </a:solidFill>
              <a:latin typeface="Times New Roman" pitchFamily="18" charset="0"/>
            </a:endParaRPr>
          </a:p>
        </p:txBody>
      </p:sp>
      <p:sp>
        <p:nvSpPr>
          <p:cNvPr id="33831" name="Rectangle 172"/>
          <p:cNvSpPr>
            <a:spLocks noChangeArrowheads="1"/>
          </p:cNvSpPr>
          <p:nvPr/>
        </p:nvSpPr>
        <p:spPr bwMode="auto">
          <a:xfrm>
            <a:off x="3060700" y="5801568"/>
            <a:ext cx="209550" cy="234950"/>
          </a:xfrm>
          <a:prstGeom prst="rect">
            <a:avLst/>
          </a:prstGeom>
          <a:solidFill>
            <a:srgbClr val="0000A0"/>
          </a:solidFill>
          <a:ln w="9525">
            <a:solidFill>
              <a:schemeClr val="tx1"/>
            </a:solidFill>
            <a:miter lim="800000"/>
            <a:headEnd/>
            <a:tailEnd/>
          </a:ln>
        </p:spPr>
        <p:txBody>
          <a:bodyPr wrap="none" anchor="ctr"/>
          <a:lstStyle/>
          <a:p>
            <a:pPr eaLnBrk="0" hangingPunct="0"/>
            <a:endParaRPr lang="en-US" sz="2400">
              <a:solidFill>
                <a:srgbClr val="000000"/>
              </a:solidFill>
              <a:latin typeface="Times New Roman" pitchFamily="18" charset="0"/>
            </a:endParaRPr>
          </a:p>
        </p:txBody>
      </p:sp>
      <p:sp>
        <p:nvSpPr>
          <p:cNvPr id="33832" name="Rectangle 174"/>
          <p:cNvSpPr>
            <a:spLocks noChangeArrowheads="1"/>
          </p:cNvSpPr>
          <p:nvPr/>
        </p:nvSpPr>
        <p:spPr bwMode="auto">
          <a:xfrm>
            <a:off x="4037013" y="5785693"/>
            <a:ext cx="209550" cy="234950"/>
          </a:xfrm>
          <a:prstGeom prst="rect">
            <a:avLst/>
          </a:prstGeom>
          <a:solidFill>
            <a:srgbClr val="FFC66D"/>
          </a:solidFill>
          <a:ln w="9525">
            <a:solidFill>
              <a:schemeClr val="tx1"/>
            </a:solidFill>
            <a:miter lim="800000"/>
            <a:headEnd/>
            <a:tailEnd/>
          </a:ln>
        </p:spPr>
        <p:txBody>
          <a:bodyPr wrap="none" anchor="ctr"/>
          <a:lstStyle/>
          <a:p>
            <a:pPr eaLnBrk="0" hangingPunct="0"/>
            <a:endParaRPr lang="en-US" sz="2400">
              <a:solidFill>
                <a:srgbClr val="000000"/>
              </a:solidFill>
              <a:latin typeface="Times New Roman" pitchFamily="18" charset="0"/>
            </a:endParaRPr>
          </a:p>
        </p:txBody>
      </p:sp>
      <p:sp>
        <p:nvSpPr>
          <p:cNvPr id="33833" name="Rectangle 175"/>
          <p:cNvSpPr>
            <a:spLocks noChangeArrowheads="1"/>
          </p:cNvSpPr>
          <p:nvPr/>
        </p:nvSpPr>
        <p:spPr bwMode="auto">
          <a:xfrm>
            <a:off x="395288" y="5733305"/>
            <a:ext cx="4375804" cy="3508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sz="2400">
              <a:solidFill>
                <a:srgbClr val="000000"/>
              </a:solidFill>
              <a:latin typeface="Times New Roman" pitchFamily="18" charset="0"/>
            </a:endParaRPr>
          </a:p>
        </p:txBody>
      </p:sp>
      <p:sp>
        <p:nvSpPr>
          <p:cNvPr id="89" name="Rounded Rectangle 88"/>
          <p:cNvSpPr/>
          <p:nvPr/>
        </p:nvSpPr>
        <p:spPr>
          <a:xfrm>
            <a:off x="228600" y="6182833"/>
            <a:ext cx="8686800" cy="457200"/>
          </a:xfrm>
          <a:prstGeom prst="roundRect">
            <a:avLst>
              <a:gd name="adj" fmla="val 27084"/>
            </a:avLst>
          </a:prstGeom>
          <a:gradFill>
            <a:gsLst>
              <a:gs pos="0">
                <a:srgbClr val="600D13"/>
              </a:gs>
              <a:gs pos="100000">
                <a:srgbClr val="CD0920"/>
              </a:gs>
            </a:gsLst>
          </a:gradFill>
          <a:ln w="25400">
            <a:solidFill>
              <a:srgbClr val="600D13"/>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700" spc="300" dirty="0" smtClean="0">
              <a:latin typeface="Berthold City Bold"/>
              <a:cs typeface="Berthold City Bold"/>
            </a:endParaRPr>
          </a:p>
        </p:txBody>
      </p:sp>
      <p:sp>
        <p:nvSpPr>
          <p:cNvPr id="90" name="Rounded Rectangle 89"/>
          <p:cNvSpPr/>
          <p:nvPr/>
        </p:nvSpPr>
        <p:spPr>
          <a:xfrm>
            <a:off x="228600" y="228600"/>
            <a:ext cx="8686800" cy="457200"/>
          </a:xfrm>
          <a:prstGeom prst="roundRect">
            <a:avLst>
              <a:gd name="adj" fmla="val 27084"/>
            </a:avLst>
          </a:prstGeom>
          <a:gradFill>
            <a:gsLst>
              <a:gs pos="0">
                <a:srgbClr val="600D13"/>
              </a:gs>
              <a:gs pos="100000">
                <a:srgbClr val="CD0920"/>
              </a:gs>
            </a:gsLst>
          </a:gradFill>
          <a:ln w="25400">
            <a:solidFill>
              <a:srgbClr val="600D13"/>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smtClean="0">
                <a:latin typeface="Arial" panose="020B0604020202020204" pitchFamily="34" charset="0"/>
                <a:cs typeface="Arial" panose="020B0604020202020204" pitchFamily="34" charset="0"/>
              </a:rPr>
              <a:t>  OBESITY TRENDS AMONG U.S. ADULTS IN 2000</a:t>
            </a:r>
          </a:p>
        </p:txBody>
      </p:sp>
      <p:sp>
        <p:nvSpPr>
          <p:cNvPr id="91" name="Oval 90"/>
          <p:cNvSpPr/>
          <p:nvPr/>
        </p:nvSpPr>
        <p:spPr>
          <a:xfrm>
            <a:off x="8465498" y="6211335"/>
            <a:ext cx="304800" cy="304800"/>
          </a:xfrm>
          <a:prstGeom prst="ellipse">
            <a:avLst/>
          </a:prstGeom>
          <a:solidFill>
            <a:schemeClr val="bg1"/>
          </a:solidFill>
          <a:ln w="19050" cap="flat" cmpd="sng" algn="ctr">
            <a:solidFill>
              <a:srgbClr val="600D1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Slide Number Placeholder 11"/>
          <p:cNvSpPr txBox="1">
            <a:spLocks/>
          </p:cNvSpPr>
          <p:nvPr/>
        </p:nvSpPr>
        <p:spPr>
          <a:xfrm>
            <a:off x="8412915" y="6226981"/>
            <a:ext cx="397256" cy="301752"/>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defTabSz="457200"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defTabSz="457200"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defTabSz="457200"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defTabSz="457200"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r>
              <a:rPr lang="en-US" sz="1125" dirty="0" smtClean="0">
                <a:solidFill>
                  <a:schemeClr val="tx1"/>
                </a:solidFill>
                <a:latin typeface="Capitals"/>
                <a:cs typeface="Capitals"/>
              </a:rPr>
              <a:t>16</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8"/>
          <p:cNvSpPr>
            <a:spLocks noChangeArrowheads="1"/>
          </p:cNvSpPr>
          <p:nvPr/>
        </p:nvSpPr>
        <p:spPr bwMode="auto">
          <a:xfrm>
            <a:off x="426078" y="5362970"/>
            <a:ext cx="6538912" cy="274638"/>
          </a:xfrm>
          <a:prstGeom prst="rect">
            <a:avLst/>
          </a:prstGeom>
          <a:solidFill>
            <a:schemeClr val="bg1">
              <a:alpha val="0"/>
            </a:schemeClr>
          </a:solidFill>
          <a:ln>
            <a:noFill/>
          </a:ln>
        </p:spPr>
        <p:txBody>
          <a:bodyPr>
            <a:spAutoFit/>
          </a:bodyPr>
          <a:lstStyle/>
          <a:p>
            <a:pPr eaLnBrk="0" hangingPunct="0"/>
            <a:r>
              <a:rPr lang="en-US" sz="1200" dirty="0">
                <a:solidFill>
                  <a:srgbClr val="000000"/>
                </a:solidFill>
                <a:latin typeface="Verdana" pitchFamily="34" charset="0"/>
                <a:cs typeface="Times New Roman" pitchFamily="18" charset="0"/>
              </a:rPr>
              <a:t>Source: Behavioral Risk Factor Surveillance System, CDC.</a:t>
            </a:r>
          </a:p>
        </p:txBody>
      </p:sp>
      <p:pic>
        <p:nvPicPr>
          <p:cNvPr id="34819" name="Picture 10" descr="cdc_spot-outlin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54925" y="5374700"/>
            <a:ext cx="1031875"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Freeform 2"/>
          <p:cNvSpPr>
            <a:spLocks/>
          </p:cNvSpPr>
          <p:nvPr/>
        </p:nvSpPr>
        <p:spPr bwMode="auto">
          <a:xfrm>
            <a:off x="4013200" y="1546206"/>
            <a:ext cx="642938" cy="427038"/>
          </a:xfrm>
          <a:custGeom>
            <a:avLst/>
            <a:gdLst>
              <a:gd name="T0" fmla="*/ 0 w 89"/>
              <a:gd name="T1" fmla="*/ 2147483647 h 55"/>
              <a:gd name="T2" fmla="*/ 2147483647 w 89"/>
              <a:gd name="T3" fmla="*/ 0 h 55"/>
              <a:gd name="T4" fmla="*/ 2147483647 w 89"/>
              <a:gd name="T5" fmla="*/ 2147483647 h 55"/>
              <a:gd name="T6" fmla="*/ 2147483647 w 89"/>
              <a:gd name="T7" fmla="*/ 2147483647 h 55"/>
              <a:gd name="T8" fmla="*/ 2147483647 w 89"/>
              <a:gd name="T9" fmla="*/ 2147483647 h 55"/>
              <a:gd name="T10" fmla="*/ 2147483647 w 89"/>
              <a:gd name="T11" fmla="*/ 2147483647 h 55"/>
              <a:gd name="T12" fmla="*/ 2147483647 w 89"/>
              <a:gd name="T13" fmla="*/ 2147483647 h 55"/>
              <a:gd name="T14" fmla="*/ 2147483647 w 89"/>
              <a:gd name="T15" fmla="*/ 2147483647 h 55"/>
              <a:gd name="T16" fmla="*/ 2147483647 w 89"/>
              <a:gd name="T17" fmla="*/ 2147483647 h 55"/>
              <a:gd name="T18" fmla="*/ 2147483647 w 89"/>
              <a:gd name="T19" fmla="*/ 2147483647 h 55"/>
              <a:gd name="T20" fmla="*/ 2147483647 w 89"/>
              <a:gd name="T21" fmla="*/ 2147483647 h 55"/>
              <a:gd name="T22" fmla="*/ 2147483647 w 89"/>
              <a:gd name="T23" fmla="*/ 2147483647 h 55"/>
              <a:gd name="T24" fmla="*/ 2147483647 w 89"/>
              <a:gd name="T25" fmla="*/ 2147483647 h 55"/>
              <a:gd name="T26" fmla="*/ 2147483647 w 89"/>
              <a:gd name="T27" fmla="*/ 2147483647 h 55"/>
              <a:gd name="T28" fmla="*/ 2147483647 w 89"/>
              <a:gd name="T29" fmla="*/ 2147483647 h 55"/>
              <a:gd name="T30" fmla="*/ 2147483647 w 89"/>
              <a:gd name="T31" fmla="*/ 2147483647 h 55"/>
              <a:gd name="T32" fmla="*/ 2147483647 w 89"/>
              <a:gd name="T33" fmla="*/ 2147483647 h 55"/>
              <a:gd name="T34" fmla="*/ 2147483647 w 89"/>
              <a:gd name="T35" fmla="*/ 2147483647 h 55"/>
              <a:gd name="T36" fmla="*/ 2147483647 w 89"/>
              <a:gd name="T37" fmla="*/ 2147483647 h 55"/>
              <a:gd name="T38" fmla="*/ 0 w 89"/>
              <a:gd name="T39" fmla="*/ 2147483647 h 55"/>
              <a:gd name="T40" fmla="*/ 0 w 89"/>
              <a:gd name="T41" fmla="*/ 2147483647 h 5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9"/>
              <a:gd name="T64" fmla="*/ 0 h 55"/>
              <a:gd name="T65" fmla="*/ 89 w 89"/>
              <a:gd name="T66" fmla="*/ 55 h 5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9" h="55">
                <a:moveTo>
                  <a:pt x="0" y="51"/>
                </a:moveTo>
                <a:lnTo>
                  <a:pt x="5" y="0"/>
                </a:lnTo>
                <a:lnTo>
                  <a:pt x="44" y="3"/>
                </a:lnTo>
                <a:lnTo>
                  <a:pt x="82" y="4"/>
                </a:lnTo>
                <a:lnTo>
                  <a:pt x="82" y="5"/>
                </a:lnTo>
                <a:lnTo>
                  <a:pt x="83" y="9"/>
                </a:lnTo>
                <a:lnTo>
                  <a:pt x="83" y="10"/>
                </a:lnTo>
                <a:lnTo>
                  <a:pt x="82" y="13"/>
                </a:lnTo>
                <a:lnTo>
                  <a:pt x="82" y="18"/>
                </a:lnTo>
                <a:lnTo>
                  <a:pt x="84" y="23"/>
                </a:lnTo>
                <a:lnTo>
                  <a:pt x="85" y="25"/>
                </a:lnTo>
                <a:lnTo>
                  <a:pt x="86" y="30"/>
                </a:lnTo>
                <a:lnTo>
                  <a:pt x="86" y="38"/>
                </a:lnTo>
                <a:lnTo>
                  <a:pt x="87" y="40"/>
                </a:lnTo>
                <a:lnTo>
                  <a:pt x="87" y="43"/>
                </a:lnTo>
                <a:lnTo>
                  <a:pt x="87" y="44"/>
                </a:lnTo>
                <a:lnTo>
                  <a:pt x="89" y="51"/>
                </a:lnTo>
                <a:lnTo>
                  <a:pt x="89" y="53"/>
                </a:lnTo>
                <a:lnTo>
                  <a:pt x="89" y="55"/>
                </a:lnTo>
                <a:lnTo>
                  <a:pt x="0" y="51"/>
                </a:lnTo>
                <a:close/>
              </a:path>
            </a:pathLst>
          </a:custGeom>
          <a:solidFill>
            <a:srgbClr val="FFC66D"/>
          </a:solidFill>
          <a:ln w="12700" cmpd="sng">
            <a:solidFill>
              <a:schemeClr val="tx1"/>
            </a:solidFill>
            <a:prstDash val="solid"/>
            <a:round/>
            <a:headEnd/>
            <a:tailEnd/>
          </a:ln>
        </p:spPr>
        <p:txBody>
          <a:bodyPr/>
          <a:lstStyle/>
          <a:p>
            <a:endParaRPr lang="en-US"/>
          </a:p>
        </p:txBody>
      </p:sp>
      <p:sp>
        <p:nvSpPr>
          <p:cNvPr id="34821" name="Freeform 3"/>
          <p:cNvSpPr>
            <a:spLocks/>
          </p:cNvSpPr>
          <p:nvPr/>
        </p:nvSpPr>
        <p:spPr bwMode="auto">
          <a:xfrm>
            <a:off x="3984625" y="1941494"/>
            <a:ext cx="682625" cy="495300"/>
          </a:xfrm>
          <a:custGeom>
            <a:avLst/>
            <a:gdLst>
              <a:gd name="T0" fmla="*/ 0 w 94"/>
              <a:gd name="T1" fmla="*/ 2147483647 h 64"/>
              <a:gd name="T2" fmla="*/ 2147483647 w 94"/>
              <a:gd name="T3" fmla="*/ 2147483647 h 64"/>
              <a:gd name="T4" fmla="*/ 2147483647 w 94"/>
              <a:gd name="T5" fmla="*/ 0 h 64"/>
              <a:gd name="T6" fmla="*/ 2147483647 w 94"/>
              <a:gd name="T7" fmla="*/ 2147483647 h 64"/>
              <a:gd name="T8" fmla="*/ 2147483647 w 94"/>
              <a:gd name="T9" fmla="*/ 2147483647 h 64"/>
              <a:gd name="T10" fmla="*/ 2147483647 w 94"/>
              <a:gd name="T11" fmla="*/ 2147483647 h 64"/>
              <a:gd name="T12" fmla="*/ 2147483647 w 94"/>
              <a:gd name="T13" fmla="*/ 2147483647 h 64"/>
              <a:gd name="T14" fmla="*/ 2147483647 w 94"/>
              <a:gd name="T15" fmla="*/ 2147483647 h 64"/>
              <a:gd name="T16" fmla="*/ 2147483647 w 94"/>
              <a:gd name="T17" fmla="*/ 2147483647 h 64"/>
              <a:gd name="T18" fmla="*/ 2147483647 w 94"/>
              <a:gd name="T19" fmla="*/ 2147483647 h 64"/>
              <a:gd name="T20" fmla="*/ 2147483647 w 94"/>
              <a:gd name="T21" fmla="*/ 2147483647 h 64"/>
              <a:gd name="T22" fmla="*/ 2147483647 w 94"/>
              <a:gd name="T23" fmla="*/ 2147483647 h 64"/>
              <a:gd name="T24" fmla="*/ 2147483647 w 94"/>
              <a:gd name="T25" fmla="*/ 2147483647 h 64"/>
              <a:gd name="T26" fmla="*/ 2147483647 w 94"/>
              <a:gd name="T27" fmla="*/ 2147483647 h 64"/>
              <a:gd name="T28" fmla="*/ 2147483647 w 94"/>
              <a:gd name="T29" fmla="*/ 2147483647 h 64"/>
              <a:gd name="T30" fmla="*/ 2147483647 w 94"/>
              <a:gd name="T31" fmla="*/ 2147483647 h 64"/>
              <a:gd name="T32" fmla="*/ 2147483647 w 94"/>
              <a:gd name="T33" fmla="*/ 2147483647 h 64"/>
              <a:gd name="T34" fmla="*/ 2147483647 w 94"/>
              <a:gd name="T35" fmla="*/ 2147483647 h 64"/>
              <a:gd name="T36" fmla="*/ 2147483647 w 94"/>
              <a:gd name="T37" fmla="*/ 2147483647 h 64"/>
              <a:gd name="T38" fmla="*/ 2147483647 w 94"/>
              <a:gd name="T39" fmla="*/ 2147483647 h 64"/>
              <a:gd name="T40" fmla="*/ 2147483647 w 94"/>
              <a:gd name="T41" fmla="*/ 2147483647 h 64"/>
              <a:gd name="T42" fmla="*/ 2147483647 w 94"/>
              <a:gd name="T43" fmla="*/ 2147483647 h 64"/>
              <a:gd name="T44" fmla="*/ 2147483647 w 94"/>
              <a:gd name="T45" fmla="*/ 2147483647 h 64"/>
              <a:gd name="T46" fmla="*/ 2147483647 w 94"/>
              <a:gd name="T47" fmla="*/ 2147483647 h 64"/>
              <a:gd name="T48" fmla="*/ 2147483647 w 94"/>
              <a:gd name="T49" fmla="*/ 2147483647 h 64"/>
              <a:gd name="T50" fmla="*/ 2147483647 w 94"/>
              <a:gd name="T51" fmla="*/ 2147483647 h 64"/>
              <a:gd name="T52" fmla="*/ 2147483647 w 94"/>
              <a:gd name="T53" fmla="*/ 2147483647 h 64"/>
              <a:gd name="T54" fmla="*/ 2147483647 w 94"/>
              <a:gd name="T55" fmla="*/ 2147483647 h 64"/>
              <a:gd name="T56" fmla="*/ 2147483647 w 94"/>
              <a:gd name="T57" fmla="*/ 2147483647 h 64"/>
              <a:gd name="T58" fmla="*/ 2147483647 w 94"/>
              <a:gd name="T59" fmla="*/ 2147483647 h 64"/>
              <a:gd name="T60" fmla="*/ 2147483647 w 94"/>
              <a:gd name="T61" fmla="*/ 2147483647 h 64"/>
              <a:gd name="T62" fmla="*/ 2147483647 w 94"/>
              <a:gd name="T63" fmla="*/ 2147483647 h 64"/>
              <a:gd name="T64" fmla="*/ 2147483647 w 94"/>
              <a:gd name="T65" fmla="*/ 2147483647 h 64"/>
              <a:gd name="T66" fmla="*/ 2147483647 w 94"/>
              <a:gd name="T67" fmla="*/ 2147483647 h 64"/>
              <a:gd name="T68" fmla="*/ 2147483647 w 94"/>
              <a:gd name="T69" fmla="*/ 2147483647 h 64"/>
              <a:gd name="T70" fmla="*/ 0 w 94"/>
              <a:gd name="T71" fmla="*/ 2147483647 h 64"/>
              <a:gd name="T72" fmla="*/ 0 w 94"/>
              <a:gd name="T73" fmla="*/ 2147483647 h 6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4"/>
              <a:gd name="T112" fmla="*/ 0 h 64"/>
              <a:gd name="T113" fmla="*/ 94 w 94"/>
              <a:gd name="T114" fmla="*/ 64 h 6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4" h="64">
                <a:moveTo>
                  <a:pt x="0" y="51"/>
                </a:moveTo>
                <a:lnTo>
                  <a:pt x="3" y="17"/>
                </a:lnTo>
                <a:lnTo>
                  <a:pt x="4" y="0"/>
                </a:lnTo>
                <a:lnTo>
                  <a:pt x="93" y="4"/>
                </a:lnTo>
                <a:lnTo>
                  <a:pt x="93" y="6"/>
                </a:lnTo>
                <a:lnTo>
                  <a:pt x="92" y="7"/>
                </a:lnTo>
                <a:lnTo>
                  <a:pt x="90" y="10"/>
                </a:lnTo>
                <a:lnTo>
                  <a:pt x="90" y="11"/>
                </a:lnTo>
                <a:lnTo>
                  <a:pt x="94" y="15"/>
                </a:lnTo>
                <a:lnTo>
                  <a:pt x="94" y="46"/>
                </a:lnTo>
                <a:lnTo>
                  <a:pt x="92" y="46"/>
                </a:lnTo>
                <a:lnTo>
                  <a:pt x="93" y="47"/>
                </a:lnTo>
                <a:lnTo>
                  <a:pt x="94" y="48"/>
                </a:lnTo>
                <a:lnTo>
                  <a:pt x="93" y="50"/>
                </a:lnTo>
                <a:lnTo>
                  <a:pt x="94" y="51"/>
                </a:lnTo>
                <a:lnTo>
                  <a:pt x="94" y="54"/>
                </a:lnTo>
                <a:lnTo>
                  <a:pt x="93" y="54"/>
                </a:lnTo>
                <a:lnTo>
                  <a:pt x="94" y="56"/>
                </a:lnTo>
                <a:lnTo>
                  <a:pt x="92" y="59"/>
                </a:lnTo>
                <a:lnTo>
                  <a:pt x="94" y="62"/>
                </a:lnTo>
                <a:lnTo>
                  <a:pt x="94" y="64"/>
                </a:lnTo>
                <a:lnTo>
                  <a:pt x="91" y="62"/>
                </a:lnTo>
                <a:lnTo>
                  <a:pt x="86" y="59"/>
                </a:lnTo>
                <a:lnTo>
                  <a:pt x="84" y="58"/>
                </a:lnTo>
                <a:lnTo>
                  <a:pt x="82" y="58"/>
                </a:lnTo>
                <a:lnTo>
                  <a:pt x="80" y="60"/>
                </a:lnTo>
                <a:lnTo>
                  <a:pt x="79" y="60"/>
                </a:lnTo>
                <a:lnTo>
                  <a:pt x="77" y="60"/>
                </a:lnTo>
                <a:lnTo>
                  <a:pt x="76" y="57"/>
                </a:lnTo>
                <a:lnTo>
                  <a:pt x="75" y="56"/>
                </a:lnTo>
                <a:lnTo>
                  <a:pt x="73" y="57"/>
                </a:lnTo>
                <a:lnTo>
                  <a:pt x="71" y="57"/>
                </a:lnTo>
                <a:lnTo>
                  <a:pt x="69" y="54"/>
                </a:lnTo>
                <a:lnTo>
                  <a:pt x="0" y="51"/>
                </a:lnTo>
                <a:close/>
              </a:path>
            </a:pathLst>
          </a:custGeom>
          <a:solidFill>
            <a:srgbClr val="FFC66D"/>
          </a:solidFill>
          <a:ln w="12700" cmpd="sng">
            <a:solidFill>
              <a:schemeClr val="tx1"/>
            </a:solidFill>
            <a:prstDash val="solid"/>
            <a:round/>
            <a:headEnd/>
            <a:tailEnd/>
          </a:ln>
        </p:spPr>
        <p:txBody>
          <a:bodyPr/>
          <a:lstStyle/>
          <a:p>
            <a:endParaRPr lang="en-US"/>
          </a:p>
        </p:txBody>
      </p:sp>
      <p:sp>
        <p:nvSpPr>
          <p:cNvPr id="34822" name="Freeform 5"/>
          <p:cNvSpPr>
            <a:spLocks/>
          </p:cNvSpPr>
          <p:nvPr/>
        </p:nvSpPr>
        <p:spPr bwMode="auto">
          <a:xfrm>
            <a:off x="4121150" y="2746356"/>
            <a:ext cx="723900" cy="411163"/>
          </a:xfrm>
          <a:custGeom>
            <a:avLst/>
            <a:gdLst>
              <a:gd name="T0" fmla="*/ 2147483647 w 100"/>
              <a:gd name="T1" fmla="*/ 0 h 53"/>
              <a:gd name="T2" fmla="*/ 2147483647 w 100"/>
              <a:gd name="T3" fmla="*/ 2147483647 h 53"/>
              <a:gd name="T4" fmla="*/ 2147483647 w 100"/>
              <a:gd name="T5" fmla="*/ 2147483647 h 53"/>
              <a:gd name="T6" fmla="*/ 2147483647 w 100"/>
              <a:gd name="T7" fmla="*/ 2147483647 h 53"/>
              <a:gd name="T8" fmla="*/ 2147483647 w 100"/>
              <a:gd name="T9" fmla="*/ 2147483647 h 53"/>
              <a:gd name="T10" fmla="*/ 2147483647 w 100"/>
              <a:gd name="T11" fmla="*/ 2147483647 h 53"/>
              <a:gd name="T12" fmla="*/ 2147483647 w 100"/>
              <a:gd name="T13" fmla="*/ 2147483647 h 53"/>
              <a:gd name="T14" fmla="*/ 2147483647 w 100"/>
              <a:gd name="T15" fmla="*/ 2147483647 h 53"/>
              <a:gd name="T16" fmla="*/ 2147483647 w 100"/>
              <a:gd name="T17" fmla="*/ 2147483647 h 53"/>
              <a:gd name="T18" fmla="*/ 2147483647 w 100"/>
              <a:gd name="T19" fmla="*/ 2147483647 h 53"/>
              <a:gd name="T20" fmla="*/ 2147483647 w 100"/>
              <a:gd name="T21" fmla="*/ 2147483647 h 53"/>
              <a:gd name="T22" fmla="*/ 2147483647 w 100"/>
              <a:gd name="T23" fmla="*/ 2147483647 h 53"/>
              <a:gd name="T24" fmla="*/ 0 w 100"/>
              <a:gd name="T25" fmla="*/ 2147483647 h 53"/>
              <a:gd name="T26" fmla="*/ 2147483647 w 100"/>
              <a:gd name="T27" fmla="*/ 0 h 53"/>
              <a:gd name="T28" fmla="*/ 2147483647 w 100"/>
              <a:gd name="T29" fmla="*/ 0 h 5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0"/>
              <a:gd name="T46" fmla="*/ 0 h 53"/>
              <a:gd name="T47" fmla="*/ 100 w 100"/>
              <a:gd name="T48" fmla="*/ 53 h 5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0" h="53">
                <a:moveTo>
                  <a:pt x="3" y="0"/>
                </a:moveTo>
                <a:lnTo>
                  <a:pt x="89" y="2"/>
                </a:lnTo>
                <a:lnTo>
                  <a:pt x="95" y="6"/>
                </a:lnTo>
                <a:lnTo>
                  <a:pt x="93" y="8"/>
                </a:lnTo>
                <a:lnTo>
                  <a:pt x="93" y="10"/>
                </a:lnTo>
                <a:lnTo>
                  <a:pt x="94" y="12"/>
                </a:lnTo>
                <a:lnTo>
                  <a:pt x="95" y="12"/>
                </a:lnTo>
                <a:lnTo>
                  <a:pt x="96" y="15"/>
                </a:lnTo>
                <a:lnTo>
                  <a:pt x="97" y="16"/>
                </a:lnTo>
                <a:lnTo>
                  <a:pt x="99" y="16"/>
                </a:lnTo>
                <a:lnTo>
                  <a:pt x="99" y="17"/>
                </a:lnTo>
                <a:lnTo>
                  <a:pt x="100" y="53"/>
                </a:lnTo>
                <a:lnTo>
                  <a:pt x="0" y="51"/>
                </a:lnTo>
                <a:lnTo>
                  <a:pt x="3" y="0"/>
                </a:lnTo>
                <a:close/>
              </a:path>
            </a:pathLst>
          </a:custGeom>
          <a:solidFill>
            <a:srgbClr val="FFC66D"/>
          </a:solidFill>
          <a:ln w="12700" cmpd="sng">
            <a:solidFill>
              <a:schemeClr val="tx1"/>
            </a:solidFill>
            <a:prstDash val="solid"/>
            <a:round/>
            <a:headEnd/>
            <a:tailEnd/>
          </a:ln>
        </p:spPr>
        <p:txBody>
          <a:bodyPr/>
          <a:lstStyle/>
          <a:p>
            <a:endParaRPr lang="en-US"/>
          </a:p>
        </p:txBody>
      </p:sp>
      <p:sp>
        <p:nvSpPr>
          <p:cNvPr id="34823" name="Freeform 7"/>
          <p:cNvSpPr>
            <a:spLocks/>
          </p:cNvSpPr>
          <p:nvPr/>
        </p:nvSpPr>
        <p:spPr bwMode="auto">
          <a:xfrm>
            <a:off x="4651375" y="2282806"/>
            <a:ext cx="592138" cy="417513"/>
          </a:xfrm>
          <a:custGeom>
            <a:avLst/>
            <a:gdLst>
              <a:gd name="T0" fmla="*/ 2147483647 w 82"/>
              <a:gd name="T1" fmla="*/ 0 h 54"/>
              <a:gd name="T2" fmla="*/ 2147483647 w 82"/>
              <a:gd name="T3" fmla="*/ 2147483647 h 54"/>
              <a:gd name="T4" fmla="*/ 2147483647 w 82"/>
              <a:gd name="T5" fmla="*/ 2147483647 h 54"/>
              <a:gd name="T6" fmla="*/ 2147483647 w 82"/>
              <a:gd name="T7" fmla="*/ 2147483647 h 54"/>
              <a:gd name="T8" fmla="*/ 2147483647 w 82"/>
              <a:gd name="T9" fmla="*/ 2147483647 h 54"/>
              <a:gd name="T10" fmla="*/ 2147483647 w 82"/>
              <a:gd name="T11" fmla="*/ 2147483647 h 54"/>
              <a:gd name="T12" fmla="*/ 2147483647 w 82"/>
              <a:gd name="T13" fmla="*/ 2147483647 h 54"/>
              <a:gd name="T14" fmla="*/ 2147483647 w 82"/>
              <a:gd name="T15" fmla="*/ 2147483647 h 54"/>
              <a:gd name="T16" fmla="*/ 2147483647 w 82"/>
              <a:gd name="T17" fmla="*/ 2147483647 h 54"/>
              <a:gd name="T18" fmla="*/ 2147483647 w 82"/>
              <a:gd name="T19" fmla="*/ 2147483647 h 54"/>
              <a:gd name="T20" fmla="*/ 2147483647 w 82"/>
              <a:gd name="T21" fmla="*/ 2147483647 h 54"/>
              <a:gd name="T22" fmla="*/ 2147483647 w 82"/>
              <a:gd name="T23" fmla="*/ 2147483647 h 54"/>
              <a:gd name="T24" fmla="*/ 2147483647 w 82"/>
              <a:gd name="T25" fmla="*/ 2147483647 h 54"/>
              <a:gd name="T26" fmla="*/ 2147483647 w 82"/>
              <a:gd name="T27" fmla="*/ 2147483647 h 54"/>
              <a:gd name="T28" fmla="*/ 2147483647 w 82"/>
              <a:gd name="T29" fmla="*/ 2147483647 h 54"/>
              <a:gd name="T30" fmla="*/ 2147483647 w 82"/>
              <a:gd name="T31" fmla="*/ 2147483647 h 54"/>
              <a:gd name="T32" fmla="*/ 2147483647 w 82"/>
              <a:gd name="T33" fmla="*/ 2147483647 h 54"/>
              <a:gd name="T34" fmla="*/ 2147483647 w 82"/>
              <a:gd name="T35" fmla="*/ 2147483647 h 54"/>
              <a:gd name="T36" fmla="*/ 2147483647 w 82"/>
              <a:gd name="T37" fmla="*/ 2147483647 h 54"/>
              <a:gd name="T38" fmla="*/ 2147483647 w 82"/>
              <a:gd name="T39" fmla="*/ 2147483647 h 54"/>
              <a:gd name="T40" fmla="*/ 2147483647 w 82"/>
              <a:gd name="T41" fmla="*/ 2147483647 h 54"/>
              <a:gd name="T42" fmla="*/ 2147483647 w 82"/>
              <a:gd name="T43" fmla="*/ 2147483647 h 54"/>
              <a:gd name="T44" fmla="*/ 2147483647 w 82"/>
              <a:gd name="T45" fmla="*/ 2147483647 h 54"/>
              <a:gd name="T46" fmla="*/ 2147483647 w 82"/>
              <a:gd name="T47" fmla="*/ 2147483647 h 54"/>
              <a:gd name="T48" fmla="*/ 2147483647 w 82"/>
              <a:gd name="T49" fmla="*/ 2147483647 h 54"/>
              <a:gd name="T50" fmla="*/ 2147483647 w 82"/>
              <a:gd name="T51" fmla="*/ 2147483647 h 54"/>
              <a:gd name="T52" fmla="*/ 2147483647 w 82"/>
              <a:gd name="T53" fmla="*/ 2147483647 h 54"/>
              <a:gd name="T54" fmla="*/ 2147483647 w 82"/>
              <a:gd name="T55" fmla="*/ 2147483647 h 54"/>
              <a:gd name="T56" fmla="*/ 2147483647 w 82"/>
              <a:gd name="T57" fmla="*/ 2147483647 h 54"/>
              <a:gd name="T58" fmla="*/ 2147483647 w 82"/>
              <a:gd name="T59" fmla="*/ 2147483647 h 54"/>
              <a:gd name="T60" fmla="*/ 2147483647 w 82"/>
              <a:gd name="T61" fmla="*/ 2147483647 h 54"/>
              <a:gd name="T62" fmla="*/ 2147483647 w 82"/>
              <a:gd name="T63" fmla="*/ 2147483647 h 54"/>
              <a:gd name="T64" fmla="*/ 2147483647 w 82"/>
              <a:gd name="T65" fmla="*/ 2147483647 h 54"/>
              <a:gd name="T66" fmla="*/ 2147483647 w 82"/>
              <a:gd name="T67" fmla="*/ 2147483647 h 54"/>
              <a:gd name="T68" fmla="*/ 2147483647 w 82"/>
              <a:gd name="T69" fmla="*/ 2147483647 h 54"/>
              <a:gd name="T70" fmla="*/ 2147483647 w 82"/>
              <a:gd name="T71" fmla="*/ 2147483647 h 5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2"/>
              <a:gd name="T109" fmla="*/ 0 h 54"/>
              <a:gd name="T110" fmla="*/ 82 w 82"/>
              <a:gd name="T111" fmla="*/ 54 h 5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2" h="54">
                <a:moveTo>
                  <a:pt x="2" y="2"/>
                </a:moveTo>
                <a:lnTo>
                  <a:pt x="66" y="0"/>
                </a:lnTo>
                <a:lnTo>
                  <a:pt x="67" y="2"/>
                </a:lnTo>
                <a:lnTo>
                  <a:pt x="68" y="4"/>
                </a:lnTo>
                <a:lnTo>
                  <a:pt x="68" y="5"/>
                </a:lnTo>
                <a:lnTo>
                  <a:pt x="67" y="6"/>
                </a:lnTo>
                <a:lnTo>
                  <a:pt x="68" y="8"/>
                </a:lnTo>
                <a:lnTo>
                  <a:pt x="69" y="13"/>
                </a:lnTo>
                <a:lnTo>
                  <a:pt x="73" y="14"/>
                </a:lnTo>
                <a:lnTo>
                  <a:pt x="74" y="16"/>
                </a:lnTo>
                <a:lnTo>
                  <a:pt x="75" y="17"/>
                </a:lnTo>
                <a:lnTo>
                  <a:pt x="75" y="18"/>
                </a:lnTo>
                <a:lnTo>
                  <a:pt x="78" y="20"/>
                </a:lnTo>
                <a:lnTo>
                  <a:pt x="78" y="21"/>
                </a:lnTo>
                <a:lnTo>
                  <a:pt x="81" y="23"/>
                </a:lnTo>
                <a:lnTo>
                  <a:pt x="82" y="26"/>
                </a:lnTo>
                <a:lnTo>
                  <a:pt x="81" y="27"/>
                </a:lnTo>
                <a:lnTo>
                  <a:pt x="80" y="29"/>
                </a:lnTo>
                <a:lnTo>
                  <a:pt x="80" y="30"/>
                </a:lnTo>
                <a:lnTo>
                  <a:pt x="80" y="31"/>
                </a:lnTo>
                <a:lnTo>
                  <a:pt x="77" y="34"/>
                </a:lnTo>
                <a:lnTo>
                  <a:pt x="75" y="34"/>
                </a:lnTo>
                <a:lnTo>
                  <a:pt x="75" y="35"/>
                </a:lnTo>
                <a:lnTo>
                  <a:pt x="72" y="35"/>
                </a:lnTo>
                <a:lnTo>
                  <a:pt x="71" y="36"/>
                </a:lnTo>
                <a:lnTo>
                  <a:pt x="70" y="38"/>
                </a:lnTo>
                <a:lnTo>
                  <a:pt x="70" y="39"/>
                </a:lnTo>
                <a:lnTo>
                  <a:pt x="72" y="41"/>
                </a:lnTo>
                <a:lnTo>
                  <a:pt x="72" y="42"/>
                </a:lnTo>
                <a:lnTo>
                  <a:pt x="72" y="44"/>
                </a:lnTo>
                <a:lnTo>
                  <a:pt x="70" y="49"/>
                </a:lnTo>
                <a:lnTo>
                  <a:pt x="68" y="50"/>
                </a:lnTo>
                <a:lnTo>
                  <a:pt x="67" y="51"/>
                </a:lnTo>
                <a:lnTo>
                  <a:pt x="67" y="53"/>
                </a:lnTo>
                <a:lnTo>
                  <a:pt x="66" y="54"/>
                </a:lnTo>
                <a:lnTo>
                  <a:pt x="63" y="50"/>
                </a:lnTo>
                <a:lnTo>
                  <a:pt x="11" y="52"/>
                </a:lnTo>
                <a:lnTo>
                  <a:pt x="11" y="51"/>
                </a:lnTo>
                <a:lnTo>
                  <a:pt x="10" y="49"/>
                </a:lnTo>
                <a:lnTo>
                  <a:pt x="11" y="48"/>
                </a:lnTo>
                <a:lnTo>
                  <a:pt x="10" y="46"/>
                </a:lnTo>
                <a:lnTo>
                  <a:pt x="9" y="45"/>
                </a:lnTo>
                <a:lnTo>
                  <a:pt x="10" y="44"/>
                </a:lnTo>
                <a:lnTo>
                  <a:pt x="10" y="42"/>
                </a:lnTo>
                <a:lnTo>
                  <a:pt x="8" y="41"/>
                </a:lnTo>
                <a:lnTo>
                  <a:pt x="8" y="39"/>
                </a:lnTo>
                <a:lnTo>
                  <a:pt x="9" y="37"/>
                </a:lnTo>
                <a:lnTo>
                  <a:pt x="8" y="36"/>
                </a:lnTo>
                <a:lnTo>
                  <a:pt x="6" y="35"/>
                </a:lnTo>
                <a:lnTo>
                  <a:pt x="6" y="33"/>
                </a:lnTo>
                <a:lnTo>
                  <a:pt x="6" y="32"/>
                </a:lnTo>
                <a:lnTo>
                  <a:pt x="5" y="31"/>
                </a:lnTo>
                <a:lnTo>
                  <a:pt x="4" y="28"/>
                </a:lnTo>
                <a:lnTo>
                  <a:pt x="3" y="26"/>
                </a:lnTo>
                <a:lnTo>
                  <a:pt x="4" y="24"/>
                </a:lnTo>
                <a:lnTo>
                  <a:pt x="4" y="23"/>
                </a:lnTo>
                <a:lnTo>
                  <a:pt x="2" y="22"/>
                </a:lnTo>
                <a:lnTo>
                  <a:pt x="2" y="20"/>
                </a:lnTo>
                <a:lnTo>
                  <a:pt x="2" y="18"/>
                </a:lnTo>
                <a:lnTo>
                  <a:pt x="0" y="15"/>
                </a:lnTo>
                <a:lnTo>
                  <a:pt x="2" y="12"/>
                </a:lnTo>
                <a:lnTo>
                  <a:pt x="1" y="10"/>
                </a:lnTo>
                <a:lnTo>
                  <a:pt x="2" y="10"/>
                </a:lnTo>
                <a:lnTo>
                  <a:pt x="2" y="7"/>
                </a:lnTo>
                <a:lnTo>
                  <a:pt x="1" y="6"/>
                </a:lnTo>
                <a:lnTo>
                  <a:pt x="2" y="4"/>
                </a:lnTo>
                <a:lnTo>
                  <a:pt x="1" y="3"/>
                </a:lnTo>
                <a:lnTo>
                  <a:pt x="0" y="2"/>
                </a:lnTo>
                <a:lnTo>
                  <a:pt x="2" y="2"/>
                </a:lnTo>
                <a:close/>
              </a:path>
            </a:pathLst>
          </a:custGeom>
          <a:solidFill>
            <a:srgbClr val="FFC66D"/>
          </a:solidFill>
          <a:ln w="12700" cmpd="sng">
            <a:solidFill>
              <a:schemeClr val="tx1"/>
            </a:solidFill>
            <a:prstDash val="solid"/>
            <a:round/>
            <a:headEnd/>
            <a:tailEnd/>
          </a:ln>
        </p:spPr>
        <p:txBody>
          <a:bodyPr/>
          <a:lstStyle/>
          <a:p>
            <a:endParaRPr lang="en-US"/>
          </a:p>
        </p:txBody>
      </p:sp>
      <p:sp>
        <p:nvSpPr>
          <p:cNvPr id="34824" name="Freeform 9"/>
          <p:cNvSpPr>
            <a:spLocks/>
          </p:cNvSpPr>
          <p:nvPr/>
        </p:nvSpPr>
        <p:spPr bwMode="auto">
          <a:xfrm>
            <a:off x="4975225" y="1825606"/>
            <a:ext cx="514350" cy="588963"/>
          </a:xfrm>
          <a:custGeom>
            <a:avLst/>
            <a:gdLst>
              <a:gd name="T0" fmla="*/ 2147483647 w 71"/>
              <a:gd name="T1" fmla="*/ 2147483647 h 76"/>
              <a:gd name="T2" fmla="*/ 2147483647 w 71"/>
              <a:gd name="T3" fmla="*/ 2147483647 h 76"/>
              <a:gd name="T4" fmla="*/ 2147483647 w 71"/>
              <a:gd name="T5" fmla="*/ 2147483647 h 76"/>
              <a:gd name="T6" fmla="*/ 2147483647 w 71"/>
              <a:gd name="T7" fmla="*/ 2147483647 h 76"/>
              <a:gd name="T8" fmla="*/ 2147483647 w 71"/>
              <a:gd name="T9" fmla="*/ 2147483647 h 76"/>
              <a:gd name="T10" fmla="*/ 2147483647 w 71"/>
              <a:gd name="T11" fmla="*/ 2147483647 h 76"/>
              <a:gd name="T12" fmla="*/ 2147483647 w 71"/>
              <a:gd name="T13" fmla="*/ 2147483647 h 76"/>
              <a:gd name="T14" fmla="*/ 2147483647 w 71"/>
              <a:gd name="T15" fmla="*/ 2147483647 h 76"/>
              <a:gd name="T16" fmla="*/ 2147483647 w 71"/>
              <a:gd name="T17" fmla="*/ 2147483647 h 76"/>
              <a:gd name="T18" fmla="*/ 2147483647 w 71"/>
              <a:gd name="T19" fmla="*/ 2147483647 h 76"/>
              <a:gd name="T20" fmla="*/ 2147483647 w 71"/>
              <a:gd name="T21" fmla="*/ 2147483647 h 76"/>
              <a:gd name="T22" fmla="*/ 2147483647 w 71"/>
              <a:gd name="T23" fmla="*/ 2147483647 h 76"/>
              <a:gd name="T24" fmla="*/ 2147483647 w 71"/>
              <a:gd name="T25" fmla="*/ 2147483647 h 76"/>
              <a:gd name="T26" fmla="*/ 2147483647 w 71"/>
              <a:gd name="T27" fmla="*/ 2147483647 h 76"/>
              <a:gd name="T28" fmla="*/ 0 w 71"/>
              <a:gd name="T29" fmla="*/ 2147483647 h 76"/>
              <a:gd name="T30" fmla="*/ 2147483647 w 71"/>
              <a:gd name="T31" fmla="*/ 2147483647 h 76"/>
              <a:gd name="T32" fmla="*/ 2147483647 w 71"/>
              <a:gd name="T33" fmla="*/ 2147483647 h 76"/>
              <a:gd name="T34" fmla="*/ 2147483647 w 71"/>
              <a:gd name="T35" fmla="*/ 2147483647 h 76"/>
              <a:gd name="T36" fmla="*/ 2147483647 w 71"/>
              <a:gd name="T37" fmla="*/ 2147483647 h 76"/>
              <a:gd name="T38" fmla="*/ 2147483647 w 71"/>
              <a:gd name="T39" fmla="*/ 2147483647 h 76"/>
              <a:gd name="T40" fmla="*/ 2147483647 w 71"/>
              <a:gd name="T41" fmla="*/ 2147483647 h 76"/>
              <a:gd name="T42" fmla="*/ 2147483647 w 71"/>
              <a:gd name="T43" fmla="*/ 2147483647 h 76"/>
              <a:gd name="T44" fmla="*/ 2147483647 w 71"/>
              <a:gd name="T45" fmla="*/ 2147483647 h 76"/>
              <a:gd name="T46" fmla="*/ 2147483647 w 71"/>
              <a:gd name="T47" fmla="*/ 2147483647 h 76"/>
              <a:gd name="T48" fmla="*/ 2147483647 w 71"/>
              <a:gd name="T49" fmla="*/ 2147483647 h 76"/>
              <a:gd name="T50" fmla="*/ 2147483647 w 71"/>
              <a:gd name="T51" fmla="*/ 2147483647 h 76"/>
              <a:gd name="T52" fmla="*/ 2147483647 w 71"/>
              <a:gd name="T53" fmla="*/ 2147483647 h 76"/>
              <a:gd name="T54" fmla="*/ 2147483647 w 71"/>
              <a:gd name="T55" fmla="*/ 2147483647 h 76"/>
              <a:gd name="T56" fmla="*/ 2147483647 w 71"/>
              <a:gd name="T57" fmla="*/ 2147483647 h 76"/>
              <a:gd name="T58" fmla="*/ 2147483647 w 71"/>
              <a:gd name="T59" fmla="*/ 2147483647 h 76"/>
              <a:gd name="T60" fmla="*/ 2147483647 w 71"/>
              <a:gd name="T61" fmla="*/ 2147483647 h 76"/>
              <a:gd name="T62" fmla="*/ 2147483647 w 71"/>
              <a:gd name="T63" fmla="*/ 2147483647 h 76"/>
              <a:gd name="T64" fmla="*/ 2147483647 w 71"/>
              <a:gd name="T65" fmla="*/ 2147483647 h 76"/>
              <a:gd name="T66" fmla="*/ 2147483647 w 71"/>
              <a:gd name="T67" fmla="*/ 2147483647 h 76"/>
              <a:gd name="T68" fmla="*/ 2147483647 w 71"/>
              <a:gd name="T69" fmla="*/ 2147483647 h 76"/>
              <a:gd name="T70" fmla="*/ 2147483647 w 71"/>
              <a:gd name="T71" fmla="*/ 2147483647 h 76"/>
              <a:gd name="T72" fmla="*/ 2147483647 w 71"/>
              <a:gd name="T73" fmla="*/ 2147483647 h 76"/>
              <a:gd name="T74" fmla="*/ 2147483647 w 71"/>
              <a:gd name="T75" fmla="*/ 2147483647 h 76"/>
              <a:gd name="T76" fmla="*/ 2147483647 w 71"/>
              <a:gd name="T77" fmla="*/ 2147483647 h 76"/>
              <a:gd name="T78" fmla="*/ 2147483647 w 71"/>
              <a:gd name="T79" fmla="*/ 2147483647 h 76"/>
              <a:gd name="T80" fmla="*/ 2147483647 w 71"/>
              <a:gd name="T81" fmla="*/ 2147483647 h 76"/>
              <a:gd name="T82" fmla="*/ 2147483647 w 71"/>
              <a:gd name="T83" fmla="*/ 2147483647 h 76"/>
              <a:gd name="T84" fmla="*/ 2147483647 w 71"/>
              <a:gd name="T85" fmla="*/ 2147483647 h 76"/>
              <a:gd name="T86" fmla="*/ 2147483647 w 71"/>
              <a:gd name="T87" fmla="*/ 2147483647 h 76"/>
              <a:gd name="T88" fmla="*/ 2147483647 w 71"/>
              <a:gd name="T89" fmla="*/ 2147483647 h 76"/>
              <a:gd name="T90" fmla="*/ 2147483647 w 71"/>
              <a:gd name="T91" fmla="*/ 2147483647 h 76"/>
              <a:gd name="T92" fmla="*/ 2147483647 w 71"/>
              <a:gd name="T93" fmla="*/ 2147483647 h 76"/>
              <a:gd name="T94" fmla="*/ 2147483647 w 71"/>
              <a:gd name="T95" fmla="*/ 2147483647 h 76"/>
              <a:gd name="T96" fmla="*/ 2147483647 w 71"/>
              <a:gd name="T97" fmla="*/ 2147483647 h 76"/>
              <a:gd name="T98" fmla="*/ 2147483647 w 71"/>
              <a:gd name="T99" fmla="*/ 2147483647 h 76"/>
              <a:gd name="T100" fmla="*/ 2147483647 w 71"/>
              <a:gd name="T101" fmla="*/ 2147483647 h 76"/>
              <a:gd name="T102" fmla="*/ 2147483647 w 71"/>
              <a:gd name="T103" fmla="*/ 2147483647 h 76"/>
              <a:gd name="T104" fmla="*/ 2147483647 w 71"/>
              <a:gd name="T105" fmla="*/ 2147483647 h 76"/>
              <a:gd name="T106" fmla="*/ 2147483647 w 71"/>
              <a:gd name="T107" fmla="*/ 2147483647 h 76"/>
              <a:gd name="T108" fmla="*/ 2147483647 w 71"/>
              <a:gd name="T109" fmla="*/ 2147483647 h 76"/>
              <a:gd name="T110" fmla="*/ 2147483647 w 71"/>
              <a:gd name="T111" fmla="*/ 2147483647 h 76"/>
              <a:gd name="T112" fmla="*/ 2147483647 w 71"/>
              <a:gd name="T113" fmla="*/ 2147483647 h 76"/>
              <a:gd name="T114" fmla="*/ 2147483647 w 71"/>
              <a:gd name="T115" fmla="*/ 2147483647 h 76"/>
              <a:gd name="T116" fmla="*/ 2147483647 w 71"/>
              <a:gd name="T117" fmla="*/ 2147483647 h 76"/>
              <a:gd name="T118" fmla="*/ 2147483647 w 71"/>
              <a:gd name="T119" fmla="*/ 2147483647 h 76"/>
              <a:gd name="T120" fmla="*/ 2147483647 w 71"/>
              <a:gd name="T121" fmla="*/ 2147483647 h 76"/>
              <a:gd name="T122" fmla="*/ 2147483647 w 71"/>
              <a:gd name="T123" fmla="*/ 2147483647 h 7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1"/>
              <a:gd name="T187" fmla="*/ 0 h 76"/>
              <a:gd name="T188" fmla="*/ 71 w 71"/>
              <a:gd name="T189" fmla="*/ 76 h 7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1" h="76">
                <a:moveTo>
                  <a:pt x="30" y="76"/>
                </a:moveTo>
                <a:lnTo>
                  <a:pt x="29" y="75"/>
                </a:lnTo>
                <a:lnTo>
                  <a:pt x="28" y="73"/>
                </a:lnTo>
                <a:lnTo>
                  <a:pt x="24" y="72"/>
                </a:lnTo>
                <a:lnTo>
                  <a:pt x="23" y="67"/>
                </a:lnTo>
                <a:lnTo>
                  <a:pt x="22" y="65"/>
                </a:lnTo>
                <a:lnTo>
                  <a:pt x="23" y="64"/>
                </a:lnTo>
                <a:lnTo>
                  <a:pt x="23" y="63"/>
                </a:lnTo>
                <a:lnTo>
                  <a:pt x="22" y="61"/>
                </a:lnTo>
                <a:lnTo>
                  <a:pt x="21" y="59"/>
                </a:lnTo>
                <a:lnTo>
                  <a:pt x="21" y="56"/>
                </a:lnTo>
                <a:lnTo>
                  <a:pt x="21" y="54"/>
                </a:lnTo>
                <a:lnTo>
                  <a:pt x="21" y="53"/>
                </a:lnTo>
                <a:lnTo>
                  <a:pt x="17" y="50"/>
                </a:lnTo>
                <a:lnTo>
                  <a:pt x="13" y="48"/>
                </a:lnTo>
                <a:lnTo>
                  <a:pt x="12" y="45"/>
                </a:lnTo>
                <a:lnTo>
                  <a:pt x="8" y="44"/>
                </a:lnTo>
                <a:lnTo>
                  <a:pt x="8" y="43"/>
                </a:lnTo>
                <a:lnTo>
                  <a:pt x="7" y="42"/>
                </a:lnTo>
                <a:lnTo>
                  <a:pt x="4" y="41"/>
                </a:lnTo>
                <a:lnTo>
                  <a:pt x="3" y="41"/>
                </a:lnTo>
                <a:lnTo>
                  <a:pt x="2" y="40"/>
                </a:lnTo>
                <a:lnTo>
                  <a:pt x="1" y="39"/>
                </a:lnTo>
                <a:lnTo>
                  <a:pt x="1" y="34"/>
                </a:lnTo>
                <a:lnTo>
                  <a:pt x="2" y="31"/>
                </a:lnTo>
                <a:lnTo>
                  <a:pt x="2" y="30"/>
                </a:lnTo>
                <a:lnTo>
                  <a:pt x="3" y="28"/>
                </a:lnTo>
                <a:lnTo>
                  <a:pt x="1" y="26"/>
                </a:lnTo>
                <a:lnTo>
                  <a:pt x="0" y="25"/>
                </a:lnTo>
                <a:lnTo>
                  <a:pt x="1" y="22"/>
                </a:lnTo>
                <a:lnTo>
                  <a:pt x="1" y="20"/>
                </a:lnTo>
                <a:lnTo>
                  <a:pt x="5" y="17"/>
                </a:lnTo>
                <a:lnTo>
                  <a:pt x="6" y="17"/>
                </a:lnTo>
                <a:lnTo>
                  <a:pt x="7" y="16"/>
                </a:lnTo>
                <a:lnTo>
                  <a:pt x="6" y="7"/>
                </a:lnTo>
                <a:lnTo>
                  <a:pt x="7" y="6"/>
                </a:lnTo>
                <a:lnTo>
                  <a:pt x="8" y="5"/>
                </a:lnTo>
                <a:lnTo>
                  <a:pt x="9" y="5"/>
                </a:lnTo>
                <a:lnTo>
                  <a:pt x="11" y="6"/>
                </a:lnTo>
                <a:lnTo>
                  <a:pt x="13" y="5"/>
                </a:lnTo>
                <a:lnTo>
                  <a:pt x="16" y="4"/>
                </a:lnTo>
                <a:lnTo>
                  <a:pt x="22" y="1"/>
                </a:lnTo>
                <a:lnTo>
                  <a:pt x="23" y="0"/>
                </a:lnTo>
                <a:lnTo>
                  <a:pt x="24" y="1"/>
                </a:lnTo>
                <a:lnTo>
                  <a:pt x="24" y="2"/>
                </a:lnTo>
                <a:lnTo>
                  <a:pt x="23" y="3"/>
                </a:lnTo>
                <a:lnTo>
                  <a:pt x="23" y="4"/>
                </a:lnTo>
                <a:lnTo>
                  <a:pt x="22" y="6"/>
                </a:lnTo>
                <a:lnTo>
                  <a:pt x="25" y="5"/>
                </a:lnTo>
                <a:lnTo>
                  <a:pt x="26" y="5"/>
                </a:lnTo>
                <a:lnTo>
                  <a:pt x="27" y="7"/>
                </a:lnTo>
                <a:lnTo>
                  <a:pt x="28" y="6"/>
                </a:lnTo>
                <a:lnTo>
                  <a:pt x="29" y="7"/>
                </a:lnTo>
                <a:lnTo>
                  <a:pt x="31" y="8"/>
                </a:lnTo>
                <a:lnTo>
                  <a:pt x="32" y="8"/>
                </a:lnTo>
                <a:lnTo>
                  <a:pt x="32" y="10"/>
                </a:lnTo>
                <a:lnTo>
                  <a:pt x="33" y="11"/>
                </a:lnTo>
                <a:lnTo>
                  <a:pt x="44" y="13"/>
                </a:lnTo>
                <a:lnTo>
                  <a:pt x="46" y="13"/>
                </a:lnTo>
                <a:lnTo>
                  <a:pt x="48" y="15"/>
                </a:lnTo>
                <a:lnTo>
                  <a:pt x="50" y="15"/>
                </a:lnTo>
                <a:lnTo>
                  <a:pt x="51" y="15"/>
                </a:lnTo>
                <a:lnTo>
                  <a:pt x="54" y="15"/>
                </a:lnTo>
                <a:lnTo>
                  <a:pt x="56" y="16"/>
                </a:lnTo>
                <a:lnTo>
                  <a:pt x="57" y="17"/>
                </a:lnTo>
                <a:lnTo>
                  <a:pt x="56" y="17"/>
                </a:lnTo>
                <a:lnTo>
                  <a:pt x="56" y="18"/>
                </a:lnTo>
                <a:lnTo>
                  <a:pt x="58" y="18"/>
                </a:lnTo>
                <a:lnTo>
                  <a:pt x="60" y="19"/>
                </a:lnTo>
                <a:lnTo>
                  <a:pt x="61" y="21"/>
                </a:lnTo>
                <a:lnTo>
                  <a:pt x="60" y="25"/>
                </a:lnTo>
                <a:lnTo>
                  <a:pt x="62" y="25"/>
                </a:lnTo>
                <a:lnTo>
                  <a:pt x="63" y="25"/>
                </a:lnTo>
                <a:lnTo>
                  <a:pt x="62" y="26"/>
                </a:lnTo>
                <a:lnTo>
                  <a:pt x="62" y="27"/>
                </a:lnTo>
                <a:lnTo>
                  <a:pt x="62" y="28"/>
                </a:lnTo>
                <a:lnTo>
                  <a:pt x="64" y="30"/>
                </a:lnTo>
                <a:lnTo>
                  <a:pt x="61" y="33"/>
                </a:lnTo>
                <a:lnTo>
                  <a:pt x="60" y="36"/>
                </a:lnTo>
                <a:lnTo>
                  <a:pt x="59" y="38"/>
                </a:lnTo>
                <a:lnTo>
                  <a:pt x="59" y="39"/>
                </a:lnTo>
                <a:lnTo>
                  <a:pt x="61" y="38"/>
                </a:lnTo>
                <a:lnTo>
                  <a:pt x="63" y="35"/>
                </a:lnTo>
                <a:lnTo>
                  <a:pt x="65" y="33"/>
                </a:lnTo>
                <a:lnTo>
                  <a:pt x="66" y="33"/>
                </a:lnTo>
                <a:lnTo>
                  <a:pt x="67" y="32"/>
                </a:lnTo>
                <a:lnTo>
                  <a:pt x="68" y="31"/>
                </a:lnTo>
                <a:lnTo>
                  <a:pt x="68" y="30"/>
                </a:lnTo>
                <a:lnTo>
                  <a:pt x="68" y="28"/>
                </a:lnTo>
                <a:lnTo>
                  <a:pt x="68" y="27"/>
                </a:lnTo>
                <a:lnTo>
                  <a:pt x="69" y="27"/>
                </a:lnTo>
                <a:lnTo>
                  <a:pt x="69" y="26"/>
                </a:lnTo>
                <a:lnTo>
                  <a:pt x="70" y="25"/>
                </a:lnTo>
                <a:lnTo>
                  <a:pt x="71" y="25"/>
                </a:lnTo>
                <a:lnTo>
                  <a:pt x="71" y="26"/>
                </a:lnTo>
                <a:lnTo>
                  <a:pt x="71" y="28"/>
                </a:lnTo>
                <a:lnTo>
                  <a:pt x="69" y="33"/>
                </a:lnTo>
                <a:lnTo>
                  <a:pt x="68" y="34"/>
                </a:lnTo>
                <a:lnTo>
                  <a:pt x="68" y="35"/>
                </a:lnTo>
                <a:lnTo>
                  <a:pt x="68" y="36"/>
                </a:lnTo>
                <a:lnTo>
                  <a:pt x="66" y="40"/>
                </a:lnTo>
                <a:lnTo>
                  <a:pt x="66" y="43"/>
                </a:lnTo>
                <a:lnTo>
                  <a:pt x="66" y="45"/>
                </a:lnTo>
                <a:lnTo>
                  <a:pt x="64" y="46"/>
                </a:lnTo>
                <a:lnTo>
                  <a:pt x="64" y="47"/>
                </a:lnTo>
                <a:lnTo>
                  <a:pt x="64" y="50"/>
                </a:lnTo>
                <a:lnTo>
                  <a:pt x="65" y="54"/>
                </a:lnTo>
                <a:lnTo>
                  <a:pt x="64" y="55"/>
                </a:lnTo>
                <a:lnTo>
                  <a:pt x="63" y="59"/>
                </a:lnTo>
                <a:lnTo>
                  <a:pt x="63" y="65"/>
                </a:lnTo>
                <a:lnTo>
                  <a:pt x="65" y="70"/>
                </a:lnTo>
                <a:lnTo>
                  <a:pt x="65" y="71"/>
                </a:lnTo>
                <a:lnTo>
                  <a:pt x="65" y="72"/>
                </a:lnTo>
                <a:lnTo>
                  <a:pt x="65" y="74"/>
                </a:lnTo>
                <a:lnTo>
                  <a:pt x="30" y="76"/>
                </a:lnTo>
                <a:close/>
              </a:path>
            </a:pathLst>
          </a:custGeom>
          <a:solidFill>
            <a:srgbClr val="FFC66D"/>
          </a:solidFill>
          <a:ln w="12700" cmpd="sng">
            <a:solidFill>
              <a:schemeClr val="tx1"/>
            </a:solidFill>
            <a:prstDash val="solid"/>
            <a:round/>
            <a:headEnd/>
            <a:tailEnd/>
          </a:ln>
        </p:spPr>
        <p:txBody>
          <a:bodyPr/>
          <a:lstStyle/>
          <a:p>
            <a:endParaRPr lang="en-US"/>
          </a:p>
        </p:txBody>
      </p:sp>
      <p:sp>
        <p:nvSpPr>
          <p:cNvPr id="34825" name="Freeform 13"/>
          <p:cNvSpPr>
            <a:spLocks/>
          </p:cNvSpPr>
          <p:nvPr/>
        </p:nvSpPr>
        <p:spPr bwMode="auto">
          <a:xfrm>
            <a:off x="5729288" y="2382819"/>
            <a:ext cx="411162" cy="487362"/>
          </a:xfrm>
          <a:custGeom>
            <a:avLst/>
            <a:gdLst>
              <a:gd name="T0" fmla="*/ 2147483647 w 57"/>
              <a:gd name="T1" fmla="*/ 2147483647 h 63"/>
              <a:gd name="T2" fmla="*/ 2147483647 w 57"/>
              <a:gd name="T3" fmla="*/ 2147483647 h 63"/>
              <a:gd name="T4" fmla="*/ 2147483647 w 57"/>
              <a:gd name="T5" fmla="*/ 2147483647 h 63"/>
              <a:gd name="T6" fmla="*/ 2147483647 w 57"/>
              <a:gd name="T7" fmla="*/ 2147483647 h 63"/>
              <a:gd name="T8" fmla="*/ 2147483647 w 57"/>
              <a:gd name="T9" fmla="*/ 2147483647 h 63"/>
              <a:gd name="T10" fmla="*/ 2147483647 w 57"/>
              <a:gd name="T11" fmla="*/ 2147483647 h 63"/>
              <a:gd name="T12" fmla="*/ 2147483647 w 57"/>
              <a:gd name="T13" fmla="*/ 2147483647 h 63"/>
              <a:gd name="T14" fmla="*/ 2147483647 w 57"/>
              <a:gd name="T15" fmla="*/ 2147483647 h 63"/>
              <a:gd name="T16" fmla="*/ 2147483647 w 57"/>
              <a:gd name="T17" fmla="*/ 2147483647 h 63"/>
              <a:gd name="T18" fmla="*/ 2147483647 w 57"/>
              <a:gd name="T19" fmla="*/ 2147483647 h 63"/>
              <a:gd name="T20" fmla="*/ 2147483647 w 57"/>
              <a:gd name="T21" fmla="*/ 2147483647 h 63"/>
              <a:gd name="T22" fmla="*/ 2147483647 w 57"/>
              <a:gd name="T23" fmla="*/ 2147483647 h 63"/>
              <a:gd name="T24" fmla="*/ 2147483647 w 57"/>
              <a:gd name="T25" fmla="*/ 2147483647 h 63"/>
              <a:gd name="T26" fmla="*/ 2147483647 w 57"/>
              <a:gd name="T27" fmla="*/ 2147483647 h 63"/>
              <a:gd name="T28" fmla="*/ 2147483647 w 57"/>
              <a:gd name="T29" fmla="*/ 2147483647 h 63"/>
              <a:gd name="T30" fmla="*/ 2147483647 w 57"/>
              <a:gd name="T31" fmla="*/ 2147483647 h 63"/>
              <a:gd name="T32" fmla="*/ 2147483647 w 57"/>
              <a:gd name="T33" fmla="*/ 2147483647 h 63"/>
              <a:gd name="T34" fmla="*/ 2147483647 w 57"/>
              <a:gd name="T35" fmla="*/ 2147483647 h 63"/>
              <a:gd name="T36" fmla="*/ 2147483647 w 57"/>
              <a:gd name="T37" fmla="*/ 2147483647 h 63"/>
              <a:gd name="T38" fmla="*/ 2147483647 w 57"/>
              <a:gd name="T39" fmla="*/ 2147483647 h 63"/>
              <a:gd name="T40" fmla="*/ 2147483647 w 57"/>
              <a:gd name="T41" fmla="*/ 2147483647 h 63"/>
              <a:gd name="T42" fmla="*/ 2147483647 w 57"/>
              <a:gd name="T43" fmla="*/ 2147483647 h 63"/>
              <a:gd name="T44" fmla="*/ 2147483647 w 57"/>
              <a:gd name="T45" fmla="*/ 2147483647 h 63"/>
              <a:gd name="T46" fmla="*/ 2147483647 w 57"/>
              <a:gd name="T47" fmla="*/ 2147483647 h 63"/>
              <a:gd name="T48" fmla="*/ 2147483647 w 57"/>
              <a:gd name="T49" fmla="*/ 2147483647 h 63"/>
              <a:gd name="T50" fmla="*/ 2147483647 w 57"/>
              <a:gd name="T51" fmla="*/ 2147483647 h 63"/>
              <a:gd name="T52" fmla="*/ 2147483647 w 57"/>
              <a:gd name="T53" fmla="*/ 2147483647 h 63"/>
              <a:gd name="T54" fmla="*/ 2147483647 w 57"/>
              <a:gd name="T55" fmla="*/ 2147483647 h 63"/>
              <a:gd name="T56" fmla="*/ 2147483647 w 57"/>
              <a:gd name="T57" fmla="*/ 2147483647 h 63"/>
              <a:gd name="T58" fmla="*/ 2147483647 w 57"/>
              <a:gd name="T59" fmla="*/ 2147483647 h 63"/>
              <a:gd name="T60" fmla="*/ 2147483647 w 57"/>
              <a:gd name="T61" fmla="*/ 2147483647 h 63"/>
              <a:gd name="T62" fmla="*/ 2147483647 w 57"/>
              <a:gd name="T63" fmla="*/ 2147483647 h 63"/>
              <a:gd name="T64" fmla="*/ 2147483647 w 57"/>
              <a:gd name="T65" fmla="*/ 2147483647 h 63"/>
              <a:gd name="T66" fmla="*/ 2147483647 w 57"/>
              <a:gd name="T67" fmla="*/ 2147483647 h 63"/>
              <a:gd name="T68" fmla="*/ 2147483647 w 57"/>
              <a:gd name="T69" fmla="*/ 2147483647 h 63"/>
              <a:gd name="T70" fmla="*/ 2147483647 w 57"/>
              <a:gd name="T71" fmla="*/ 2147483647 h 63"/>
              <a:gd name="T72" fmla="*/ 2147483647 w 57"/>
              <a:gd name="T73" fmla="*/ 2147483647 h 63"/>
              <a:gd name="T74" fmla="*/ 0 w 57"/>
              <a:gd name="T75" fmla="*/ 2147483647 h 6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7"/>
              <a:gd name="T115" fmla="*/ 0 h 63"/>
              <a:gd name="T116" fmla="*/ 57 w 57"/>
              <a:gd name="T117" fmla="*/ 63 h 6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7" h="63">
                <a:moveTo>
                  <a:pt x="0" y="11"/>
                </a:moveTo>
                <a:lnTo>
                  <a:pt x="5" y="55"/>
                </a:lnTo>
                <a:lnTo>
                  <a:pt x="6" y="55"/>
                </a:lnTo>
                <a:lnTo>
                  <a:pt x="8" y="56"/>
                </a:lnTo>
                <a:lnTo>
                  <a:pt x="10" y="55"/>
                </a:lnTo>
                <a:lnTo>
                  <a:pt x="12" y="57"/>
                </a:lnTo>
                <a:lnTo>
                  <a:pt x="13" y="59"/>
                </a:lnTo>
                <a:lnTo>
                  <a:pt x="15" y="60"/>
                </a:lnTo>
                <a:lnTo>
                  <a:pt x="18" y="60"/>
                </a:lnTo>
                <a:lnTo>
                  <a:pt x="21" y="62"/>
                </a:lnTo>
                <a:lnTo>
                  <a:pt x="22" y="61"/>
                </a:lnTo>
                <a:lnTo>
                  <a:pt x="23" y="60"/>
                </a:lnTo>
                <a:lnTo>
                  <a:pt x="25" y="61"/>
                </a:lnTo>
                <a:lnTo>
                  <a:pt x="27" y="61"/>
                </a:lnTo>
                <a:lnTo>
                  <a:pt x="28" y="61"/>
                </a:lnTo>
                <a:lnTo>
                  <a:pt x="29" y="60"/>
                </a:lnTo>
                <a:lnTo>
                  <a:pt x="29" y="59"/>
                </a:lnTo>
                <a:lnTo>
                  <a:pt x="31" y="58"/>
                </a:lnTo>
                <a:lnTo>
                  <a:pt x="31" y="59"/>
                </a:lnTo>
                <a:lnTo>
                  <a:pt x="33" y="61"/>
                </a:lnTo>
                <a:lnTo>
                  <a:pt x="34" y="62"/>
                </a:lnTo>
                <a:lnTo>
                  <a:pt x="36" y="63"/>
                </a:lnTo>
                <a:lnTo>
                  <a:pt x="38" y="63"/>
                </a:lnTo>
                <a:lnTo>
                  <a:pt x="39" y="61"/>
                </a:lnTo>
                <a:lnTo>
                  <a:pt x="40" y="60"/>
                </a:lnTo>
                <a:lnTo>
                  <a:pt x="40" y="58"/>
                </a:lnTo>
                <a:lnTo>
                  <a:pt x="40" y="56"/>
                </a:lnTo>
                <a:lnTo>
                  <a:pt x="41" y="52"/>
                </a:lnTo>
                <a:lnTo>
                  <a:pt x="42" y="52"/>
                </a:lnTo>
                <a:lnTo>
                  <a:pt x="44" y="54"/>
                </a:lnTo>
                <a:lnTo>
                  <a:pt x="45" y="52"/>
                </a:lnTo>
                <a:lnTo>
                  <a:pt x="45" y="51"/>
                </a:lnTo>
                <a:lnTo>
                  <a:pt x="46" y="48"/>
                </a:lnTo>
                <a:lnTo>
                  <a:pt x="47" y="47"/>
                </a:lnTo>
                <a:lnTo>
                  <a:pt x="47" y="46"/>
                </a:lnTo>
                <a:lnTo>
                  <a:pt x="48" y="45"/>
                </a:lnTo>
                <a:lnTo>
                  <a:pt x="49" y="45"/>
                </a:lnTo>
                <a:lnTo>
                  <a:pt x="51" y="44"/>
                </a:lnTo>
                <a:lnTo>
                  <a:pt x="53" y="41"/>
                </a:lnTo>
                <a:lnTo>
                  <a:pt x="54" y="41"/>
                </a:lnTo>
                <a:lnTo>
                  <a:pt x="55" y="39"/>
                </a:lnTo>
                <a:lnTo>
                  <a:pt x="55" y="37"/>
                </a:lnTo>
                <a:lnTo>
                  <a:pt x="55" y="36"/>
                </a:lnTo>
                <a:lnTo>
                  <a:pt x="55" y="35"/>
                </a:lnTo>
                <a:lnTo>
                  <a:pt x="56" y="34"/>
                </a:lnTo>
                <a:lnTo>
                  <a:pt x="57" y="27"/>
                </a:lnTo>
                <a:lnTo>
                  <a:pt x="54" y="26"/>
                </a:lnTo>
                <a:lnTo>
                  <a:pt x="56" y="25"/>
                </a:lnTo>
                <a:lnTo>
                  <a:pt x="55" y="23"/>
                </a:lnTo>
                <a:lnTo>
                  <a:pt x="56" y="22"/>
                </a:lnTo>
                <a:lnTo>
                  <a:pt x="57" y="22"/>
                </a:lnTo>
                <a:lnTo>
                  <a:pt x="53" y="0"/>
                </a:lnTo>
                <a:lnTo>
                  <a:pt x="46" y="3"/>
                </a:lnTo>
                <a:lnTo>
                  <a:pt x="44" y="5"/>
                </a:lnTo>
                <a:lnTo>
                  <a:pt x="42" y="6"/>
                </a:lnTo>
                <a:lnTo>
                  <a:pt x="39" y="10"/>
                </a:lnTo>
                <a:lnTo>
                  <a:pt x="37" y="10"/>
                </a:lnTo>
                <a:lnTo>
                  <a:pt x="36" y="10"/>
                </a:lnTo>
                <a:lnTo>
                  <a:pt x="34" y="10"/>
                </a:lnTo>
                <a:lnTo>
                  <a:pt x="33" y="11"/>
                </a:lnTo>
                <a:lnTo>
                  <a:pt x="30" y="13"/>
                </a:lnTo>
                <a:lnTo>
                  <a:pt x="29" y="13"/>
                </a:lnTo>
                <a:lnTo>
                  <a:pt x="27" y="12"/>
                </a:lnTo>
                <a:lnTo>
                  <a:pt x="26" y="13"/>
                </a:lnTo>
                <a:lnTo>
                  <a:pt x="25" y="12"/>
                </a:lnTo>
                <a:lnTo>
                  <a:pt x="26" y="11"/>
                </a:lnTo>
                <a:lnTo>
                  <a:pt x="25" y="11"/>
                </a:lnTo>
                <a:lnTo>
                  <a:pt x="23" y="11"/>
                </a:lnTo>
                <a:lnTo>
                  <a:pt x="19" y="9"/>
                </a:lnTo>
                <a:lnTo>
                  <a:pt x="18" y="9"/>
                </a:lnTo>
                <a:lnTo>
                  <a:pt x="17" y="10"/>
                </a:lnTo>
                <a:lnTo>
                  <a:pt x="17" y="9"/>
                </a:lnTo>
                <a:lnTo>
                  <a:pt x="0" y="11"/>
                </a:lnTo>
                <a:close/>
              </a:path>
            </a:pathLst>
          </a:custGeom>
          <a:solidFill>
            <a:srgbClr val="FFC66D"/>
          </a:solidFill>
          <a:ln w="12700" cmpd="sng">
            <a:solidFill>
              <a:schemeClr val="tx1"/>
            </a:solidFill>
            <a:prstDash val="solid"/>
            <a:round/>
            <a:headEnd/>
            <a:tailEnd/>
          </a:ln>
        </p:spPr>
        <p:txBody>
          <a:bodyPr/>
          <a:lstStyle/>
          <a:p>
            <a:endParaRPr lang="en-US"/>
          </a:p>
        </p:txBody>
      </p:sp>
      <p:sp>
        <p:nvSpPr>
          <p:cNvPr id="34826" name="Freeform 15"/>
          <p:cNvSpPr>
            <a:spLocks/>
          </p:cNvSpPr>
          <p:nvPr/>
        </p:nvSpPr>
        <p:spPr bwMode="auto">
          <a:xfrm>
            <a:off x="5591175" y="3854431"/>
            <a:ext cx="892175" cy="719138"/>
          </a:xfrm>
          <a:custGeom>
            <a:avLst/>
            <a:gdLst>
              <a:gd name="T0" fmla="*/ 0 w 123"/>
              <a:gd name="T1" fmla="*/ 2147483647 h 93"/>
              <a:gd name="T2" fmla="*/ 0 w 123"/>
              <a:gd name="T3" fmla="*/ 2147483647 h 93"/>
              <a:gd name="T4" fmla="*/ 2147483647 w 123"/>
              <a:gd name="T5" fmla="*/ 2147483647 h 93"/>
              <a:gd name="T6" fmla="*/ 2147483647 w 123"/>
              <a:gd name="T7" fmla="*/ 2147483647 h 93"/>
              <a:gd name="T8" fmla="*/ 2147483647 w 123"/>
              <a:gd name="T9" fmla="*/ 2147483647 h 93"/>
              <a:gd name="T10" fmla="*/ 2147483647 w 123"/>
              <a:gd name="T11" fmla="*/ 2147483647 h 93"/>
              <a:gd name="T12" fmla="*/ 2147483647 w 123"/>
              <a:gd name="T13" fmla="*/ 2147483647 h 93"/>
              <a:gd name="T14" fmla="*/ 2147483647 w 123"/>
              <a:gd name="T15" fmla="*/ 2147483647 h 93"/>
              <a:gd name="T16" fmla="*/ 2147483647 w 123"/>
              <a:gd name="T17" fmla="*/ 2147483647 h 93"/>
              <a:gd name="T18" fmla="*/ 2147483647 w 123"/>
              <a:gd name="T19" fmla="*/ 2147483647 h 93"/>
              <a:gd name="T20" fmla="*/ 2147483647 w 123"/>
              <a:gd name="T21" fmla="*/ 2147483647 h 93"/>
              <a:gd name="T22" fmla="*/ 2147483647 w 123"/>
              <a:gd name="T23" fmla="*/ 2147483647 h 93"/>
              <a:gd name="T24" fmla="*/ 2147483647 w 123"/>
              <a:gd name="T25" fmla="*/ 2147483647 h 93"/>
              <a:gd name="T26" fmla="*/ 2147483647 w 123"/>
              <a:gd name="T27" fmla="*/ 2147483647 h 93"/>
              <a:gd name="T28" fmla="*/ 2147483647 w 123"/>
              <a:gd name="T29" fmla="*/ 2147483647 h 93"/>
              <a:gd name="T30" fmla="*/ 2147483647 w 123"/>
              <a:gd name="T31" fmla="*/ 2147483647 h 93"/>
              <a:gd name="T32" fmla="*/ 2147483647 w 123"/>
              <a:gd name="T33" fmla="*/ 2147483647 h 93"/>
              <a:gd name="T34" fmla="*/ 2147483647 w 123"/>
              <a:gd name="T35" fmla="*/ 2147483647 h 93"/>
              <a:gd name="T36" fmla="*/ 2147483647 w 123"/>
              <a:gd name="T37" fmla="*/ 2147483647 h 93"/>
              <a:gd name="T38" fmla="*/ 2147483647 w 123"/>
              <a:gd name="T39" fmla="*/ 2147483647 h 93"/>
              <a:gd name="T40" fmla="*/ 2147483647 w 123"/>
              <a:gd name="T41" fmla="*/ 2147483647 h 93"/>
              <a:gd name="T42" fmla="*/ 2147483647 w 123"/>
              <a:gd name="T43" fmla="*/ 2147483647 h 93"/>
              <a:gd name="T44" fmla="*/ 2147483647 w 123"/>
              <a:gd name="T45" fmla="*/ 2147483647 h 93"/>
              <a:gd name="T46" fmla="*/ 2147483647 w 123"/>
              <a:gd name="T47" fmla="*/ 2147483647 h 93"/>
              <a:gd name="T48" fmla="*/ 2147483647 w 123"/>
              <a:gd name="T49" fmla="*/ 2147483647 h 93"/>
              <a:gd name="T50" fmla="*/ 2147483647 w 123"/>
              <a:gd name="T51" fmla="*/ 2147483647 h 93"/>
              <a:gd name="T52" fmla="*/ 2147483647 w 123"/>
              <a:gd name="T53" fmla="*/ 2147483647 h 93"/>
              <a:gd name="T54" fmla="*/ 2147483647 w 123"/>
              <a:gd name="T55" fmla="*/ 2147483647 h 93"/>
              <a:gd name="T56" fmla="*/ 2147483647 w 123"/>
              <a:gd name="T57" fmla="*/ 2147483647 h 93"/>
              <a:gd name="T58" fmla="*/ 2147483647 w 123"/>
              <a:gd name="T59" fmla="*/ 2147483647 h 93"/>
              <a:gd name="T60" fmla="*/ 2147483647 w 123"/>
              <a:gd name="T61" fmla="*/ 2147483647 h 93"/>
              <a:gd name="T62" fmla="*/ 2147483647 w 123"/>
              <a:gd name="T63" fmla="*/ 2147483647 h 93"/>
              <a:gd name="T64" fmla="*/ 2147483647 w 123"/>
              <a:gd name="T65" fmla="*/ 2147483647 h 93"/>
              <a:gd name="T66" fmla="*/ 2147483647 w 123"/>
              <a:gd name="T67" fmla="*/ 2147483647 h 93"/>
              <a:gd name="T68" fmla="*/ 2147483647 w 123"/>
              <a:gd name="T69" fmla="*/ 2147483647 h 93"/>
              <a:gd name="T70" fmla="*/ 2147483647 w 123"/>
              <a:gd name="T71" fmla="*/ 2147483647 h 93"/>
              <a:gd name="T72" fmla="*/ 2147483647 w 123"/>
              <a:gd name="T73" fmla="*/ 2147483647 h 93"/>
              <a:gd name="T74" fmla="*/ 2147483647 w 123"/>
              <a:gd name="T75" fmla="*/ 2147483647 h 93"/>
              <a:gd name="T76" fmla="*/ 2147483647 w 123"/>
              <a:gd name="T77" fmla="*/ 2147483647 h 93"/>
              <a:gd name="T78" fmla="*/ 2147483647 w 123"/>
              <a:gd name="T79" fmla="*/ 2147483647 h 93"/>
              <a:gd name="T80" fmla="*/ 2147483647 w 123"/>
              <a:gd name="T81" fmla="*/ 2147483647 h 93"/>
              <a:gd name="T82" fmla="*/ 2147483647 w 123"/>
              <a:gd name="T83" fmla="*/ 2147483647 h 93"/>
              <a:gd name="T84" fmla="*/ 2147483647 w 123"/>
              <a:gd name="T85" fmla="*/ 2147483647 h 93"/>
              <a:gd name="T86" fmla="*/ 2147483647 w 123"/>
              <a:gd name="T87" fmla="*/ 2147483647 h 93"/>
              <a:gd name="T88" fmla="*/ 2147483647 w 123"/>
              <a:gd name="T89" fmla="*/ 2147483647 h 93"/>
              <a:gd name="T90" fmla="*/ 2147483647 w 123"/>
              <a:gd name="T91" fmla="*/ 2147483647 h 93"/>
              <a:gd name="T92" fmla="*/ 2147483647 w 123"/>
              <a:gd name="T93" fmla="*/ 2147483647 h 93"/>
              <a:gd name="T94" fmla="*/ 2147483647 w 123"/>
              <a:gd name="T95" fmla="*/ 2147483647 h 93"/>
              <a:gd name="T96" fmla="*/ 2147483647 w 123"/>
              <a:gd name="T97" fmla="*/ 2147483647 h 93"/>
              <a:gd name="T98" fmla="*/ 2147483647 w 123"/>
              <a:gd name="T99" fmla="*/ 2147483647 h 93"/>
              <a:gd name="T100" fmla="*/ 2147483647 w 123"/>
              <a:gd name="T101" fmla="*/ 2147483647 h 93"/>
              <a:gd name="T102" fmla="*/ 2147483647 w 123"/>
              <a:gd name="T103" fmla="*/ 2147483647 h 93"/>
              <a:gd name="T104" fmla="*/ 2147483647 w 123"/>
              <a:gd name="T105" fmla="*/ 2147483647 h 93"/>
              <a:gd name="T106" fmla="*/ 2147483647 w 123"/>
              <a:gd name="T107" fmla="*/ 2147483647 h 93"/>
              <a:gd name="T108" fmla="*/ 2147483647 w 123"/>
              <a:gd name="T109" fmla="*/ 2147483647 h 93"/>
              <a:gd name="T110" fmla="*/ 2147483647 w 123"/>
              <a:gd name="T111" fmla="*/ 2147483647 h 93"/>
              <a:gd name="T112" fmla="*/ 2147483647 w 123"/>
              <a:gd name="T113" fmla="*/ 2147483647 h 93"/>
              <a:gd name="T114" fmla="*/ 2147483647 w 123"/>
              <a:gd name="T115" fmla="*/ 2147483647 h 93"/>
              <a:gd name="T116" fmla="*/ 2147483647 w 123"/>
              <a:gd name="T117" fmla="*/ 2147483647 h 93"/>
              <a:gd name="T118" fmla="*/ 2147483647 w 123"/>
              <a:gd name="T119" fmla="*/ 2147483647 h 9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23"/>
              <a:gd name="T181" fmla="*/ 0 h 93"/>
              <a:gd name="T182" fmla="*/ 123 w 123"/>
              <a:gd name="T183" fmla="*/ 93 h 9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23" h="93">
                <a:moveTo>
                  <a:pt x="38" y="3"/>
                </a:moveTo>
                <a:lnTo>
                  <a:pt x="0" y="7"/>
                </a:lnTo>
                <a:lnTo>
                  <a:pt x="0" y="8"/>
                </a:lnTo>
                <a:lnTo>
                  <a:pt x="0" y="9"/>
                </a:lnTo>
                <a:lnTo>
                  <a:pt x="0" y="10"/>
                </a:lnTo>
                <a:lnTo>
                  <a:pt x="1" y="12"/>
                </a:lnTo>
                <a:lnTo>
                  <a:pt x="2" y="12"/>
                </a:lnTo>
                <a:lnTo>
                  <a:pt x="4" y="13"/>
                </a:lnTo>
                <a:lnTo>
                  <a:pt x="4" y="14"/>
                </a:lnTo>
                <a:lnTo>
                  <a:pt x="3" y="15"/>
                </a:lnTo>
                <a:lnTo>
                  <a:pt x="3" y="16"/>
                </a:lnTo>
                <a:lnTo>
                  <a:pt x="4" y="16"/>
                </a:lnTo>
                <a:lnTo>
                  <a:pt x="4" y="17"/>
                </a:lnTo>
                <a:lnTo>
                  <a:pt x="3" y="18"/>
                </a:lnTo>
                <a:lnTo>
                  <a:pt x="3" y="19"/>
                </a:lnTo>
                <a:lnTo>
                  <a:pt x="4" y="19"/>
                </a:lnTo>
                <a:lnTo>
                  <a:pt x="6" y="18"/>
                </a:lnTo>
                <a:lnTo>
                  <a:pt x="7" y="18"/>
                </a:lnTo>
                <a:lnTo>
                  <a:pt x="7" y="16"/>
                </a:lnTo>
                <a:lnTo>
                  <a:pt x="8" y="15"/>
                </a:lnTo>
                <a:lnTo>
                  <a:pt x="9" y="15"/>
                </a:lnTo>
                <a:lnTo>
                  <a:pt x="10" y="15"/>
                </a:lnTo>
                <a:lnTo>
                  <a:pt x="10" y="16"/>
                </a:lnTo>
                <a:lnTo>
                  <a:pt x="9" y="17"/>
                </a:lnTo>
                <a:lnTo>
                  <a:pt x="10" y="17"/>
                </a:lnTo>
                <a:lnTo>
                  <a:pt x="12" y="16"/>
                </a:lnTo>
                <a:lnTo>
                  <a:pt x="19" y="14"/>
                </a:lnTo>
                <a:lnTo>
                  <a:pt x="20" y="14"/>
                </a:lnTo>
                <a:lnTo>
                  <a:pt x="20" y="15"/>
                </a:lnTo>
                <a:lnTo>
                  <a:pt x="19" y="16"/>
                </a:lnTo>
                <a:lnTo>
                  <a:pt x="22" y="16"/>
                </a:lnTo>
                <a:lnTo>
                  <a:pt x="25" y="17"/>
                </a:lnTo>
                <a:lnTo>
                  <a:pt x="28" y="19"/>
                </a:lnTo>
                <a:lnTo>
                  <a:pt x="29" y="19"/>
                </a:lnTo>
                <a:lnTo>
                  <a:pt x="29" y="18"/>
                </a:lnTo>
                <a:lnTo>
                  <a:pt x="30" y="18"/>
                </a:lnTo>
                <a:lnTo>
                  <a:pt x="31" y="19"/>
                </a:lnTo>
                <a:lnTo>
                  <a:pt x="32" y="19"/>
                </a:lnTo>
                <a:lnTo>
                  <a:pt x="32" y="20"/>
                </a:lnTo>
                <a:lnTo>
                  <a:pt x="31" y="20"/>
                </a:lnTo>
                <a:lnTo>
                  <a:pt x="32" y="20"/>
                </a:lnTo>
                <a:lnTo>
                  <a:pt x="36" y="23"/>
                </a:lnTo>
                <a:lnTo>
                  <a:pt x="36" y="24"/>
                </a:lnTo>
                <a:lnTo>
                  <a:pt x="36" y="25"/>
                </a:lnTo>
                <a:lnTo>
                  <a:pt x="35" y="26"/>
                </a:lnTo>
                <a:lnTo>
                  <a:pt x="35" y="25"/>
                </a:lnTo>
                <a:lnTo>
                  <a:pt x="34" y="25"/>
                </a:lnTo>
                <a:lnTo>
                  <a:pt x="34" y="26"/>
                </a:lnTo>
                <a:lnTo>
                  <a:pt x="35" y="27"/>
                </a:lnTo>
                <a:lnTo>
                  <a:pt x="40" y="25"/>
                </a:lnTo>
                <a:lnTo>
                  <a:pt x="41" y="24"/>
                </a:lnTo>
                <a:lnTo>
                  <a:pt x="43" y="24"/>
                </a:lnTo>
                <a:lnTo>
                  <a:pt x="47" y="21"/>
                </a:lnTo>
                <a:lnTo>
                  <a:pt x="50" y="21"/>
                </a:lnTo>
                <a:lnTo>
                  <a:pt x="50" y="20"/>
                </a:lnTo>
                <a:lnTo>
                  <a:pt x="49" y="19"/>
                </a:lnTo>
                <a:lnTo>
                  <a:pt x="50" y="18"/>
                </a:lnTo>
                <a:lnTo>
                  <a:pt x="55" y="17"/>
                </a:lnTo>
                <a:lnTo>
                  <a:pt x="61" y="20"/>
                </a:lnTo>
                <a:lnTo>
                  <a:pt x="61" y="21"/>
                </a:lnTo>
                <a:lnTo>
                  <a:pt x="63" y="23"/>
                </a:lnTo>
                <a:lnTo>
                  <a:pt x="65" y="25"/>
                </a:lnTo>
                <a:lnTo>
                  <a:pt x="69" y="28"/>
                </a:lnTo>
                <a:lnTo>
                  <a:pt x="69" y="29"/>
                </a:lnTo>
                <a:lnTo>
                  <a:pt x="71" y="30"/>
                </a:lnTo>
                <a:lnTo>
                  <a:pt x="74" y="30"/>
                </a:lnTo>
                <a:lnTo>
                  <a:pt x="76" y="34"/>
                </a:lnTo>
                <a:lnTo>
                  <a:pt x="77" y="35"/>
                </a:lnTo>
                <a:lnTo>
                  <a:pt x="77" y="36"/>
                </a:lnTo>
                <a:lnTo>
                  <a:pt x="78" y="39"/>
                </a:lnTo>
                <a:lnTo>
                  <a:pt x="77" y="43"/>
                </a:lnTo>
                <a:lnTo>
                  <a:pt x="76" y="48"/>
                </a:lnTo>
                <a:lnTo>
                  <a:pt x="76" y="51"/>
                </a:lnTo>
                <a:lnTo>
                  <a:pt x="77" y="53"/>
                </a:lnTo>
                <a:lnTo>
                  <a:pt x="80" y="54"/>
                </a:lnTo>
                <a:lnTo>
                  <a:pt x="80" y="53"/>
                </a:lnTo>
                <a:lnTo>
                  <a:pt x="80" y="52"/>
                </a:lnTo>
                <a:lnTo>
                  <a:pt x="79" y="50"/>
                </a:lnTo>
                <a:lnTo>
                  <a:pt x="79" y="49"/>
                </a:lnTo>
                <a:lnTo>
                  <a:pt x="80" y="49"/>
                </a:lnTo>
                <a:lnTo>
                  <a:pt x="82" y="51"/>
                </a:lnTo>
                <a:lnTo>
                  <a:pt x="82" y="50"/>
                </a:lnTo>
                <a:lnTo>
                  <a:pt x="83" y="50"/>
                </a:lnTo>
                <a:lnTo>
                  <a:pt x="84" y="51"/>
                </a:lnTo>
                <a:lnTo>
                  <a:pt x="83" y="52"/>
                </a:lnTo>
                <a:lnTo>
                  <a:pt x="83" y="53"/>
                </a:lnTo>
                <a:lnTo>
                  <a:pt x="82" y="54"/>
                </a:lnTo>
                <a:lnTo>
                  <a:pt x="81" y="57"/>
                </a:lnTo>
                <a:lnTo>
                  <a:pt x="80" y="57"/>
                </a:lnTo>
                <a:lnTo>
                  <a:pt x="80" y="59"/>
                </a:lnTo>
                <a:lnTo>
                  <a:pt x="81" y="59"/>
                </a:lnTo>
                <a:lnTo>
                  <a:pt x="83" y="61"/>
                </a:lnTo>
                <a:lnTo>
                  <a:pt x="85" y="66"/>
                </a:lnTo>
                <a:lnTo>
                  <a:pt x="89" y="68"/>
                </a:lnTo>
                <a:lnTo>
                  <a:pt x="89" y="67"/>
                </a:lnTo>
                <a:lnTo>
                  <a:pt x="90" y="67"/>
                </a:lnTo>
                <a:lnTo>
                  <a:pt x="91" y="69"/>
                </a:lnTo>
                <a:lnTo>
                  <a:pt x="91" y="70"/>
                </a:lnTo>
                <a:lnTo>
                  <a:pt x="92" y="73"/>
                </a:lnTo>
                <a:lnTo>
                  <a:pt x="94" y="74"/>
                </a:lnTo>
                <a:lnTo>
                  <a:pt x="95" y="74"/>
                </a:lnTo>
                <a:lnTo>
                  <a:pt x="98" y="81"/>
                </a:lnTo>
                <a:lnTo>
                  <a:pt x="99" y="82"/>
                </a:lnTo>
                <a:lnTo>
                  <a:pt x="102" y="83"/>
                </a:lnTo>
                <a:lnTo>
                  <a:pt x="104" y="83"/>
                </a:lnTo>
                <a:lnTo>
                  <a:pt x="108" y="88"/>
                </a:lnTo>
                <a:lnTo>
                  <a:pt x="110" y="90"/>
                </a:lnTo>
                <a:lnTo>
                  <a:pt x="111" y="90"/>
                </a:lnTo>
                <a:lnTo>
                  <a:pt x="111" y="91"/>
                </a:lnTo>
                <a:lnTo>
                  <a:pt x="110" y="91"/>
                </a:lnTo>
                <a:lnTo>
                  <a:pt x="109" y="91"/>
                </a:lnTo>
                <a:lnTo>
                  <a:pt x="109" y="92"/>
                </a:lnTo>
                <a:lnTo>
                  <a:pt x="110" y="93"/>
                </a:lnTo>
                <a:lnTo>
                  <a:pt x="112" y="93"/>
                </a:lnTo>
                <a:lnTo>
                  <a:pt x="113" y="92"/>
                </a:lnTo>
                <a:lnTo>
                  <a:pt x="114" y="92"/>
                </a:lnTo>
                <a:lnTo>
                  <a:pt x="120" y="90"/>
                </a:lnTo>
                <a:lnTo>
                  <a:pt x="121" y="88"/>
                </a:lnTo>
                <a:lnTo>
                  <a:pt x="121" y="87"/>
                </a:lnTo>
                <a:lnTo>
                  <a:pt x="121" y="84"/>
                </a:lnTo>
                <a:lnTo>
                  <a:pt x="121" y="82"/>
                </a:lnTo>
                <a:lnTo>
                  <a:pt x="122" y="79"/>
                </a:lnTo>
                <a:lnTo>
                  <a:pt x="123" y="80"/>
                </a:lnTo>
                <a:lnTo>
                  <a:pt x="122" y="74"/>
                </a:lnTo>
                <a:lnTo>
                  <a:pt x="122" y="71"/>
                </a:lnTo>
                <a:lnTo>
                  <a:pt x="122" y="66"/>
                </a:lnTo>
                <a:lnTo>
                  <a:pt x="121" y="61"/>
                </a:lnTo>
                <a:lnTo>
                  <a:pt x="120" y="60"/>
                </a:lnTo>
                <a:lnTo>
                  <a:pt x="116" y="54"/>
                </a:lnTo>
                <a:lnTo>
                  <a:pt x="113" y="48"/>
                </a:lnTo>
                <a:lnTo>
                  <a:pt x="110" y="44"/>
                </a:lnTo>
                <a:lnTo>
                  <a:pt x="110" y="43"/>
                </a:lnTo>
                <a:lnTo>
                  <a:pt x="109" y="40"/>
                </a:lnTo>
                <a:lnTo>
                  <a:pt x="109" y="39"/>
                </a:lnTo>
                <a:lnTo>
                  <a:pt x="110" y="38"/>
                </a:lnTo>
                <a:lnTo>
                  <a:pt x="110" y="37"/>
                </a:lnTo>
                <a:lnTo>
                  <a:pt x="106" y="31"/>
                </a:lnTo>
                <a:lnTo>
                  <a:pt x="103" y="29"/>
                </a:lnTo>
                <a:lnTo>
                  <a:pt x="102" y="28"/>
                </a:lnTo>
                <a:lnTo>
                  <a:pt x="101" y="27"/>
                </a:lnTo>
                <a:lnTo>
                  <a:pt x="99" y="24"/>
                </a:lnTo>
                <a:lnTo>
                  <a:pt x="95" y="17"/>
                </a:lnTo>
                <a:lnTo>
                  <a:pt x="94" y="14"/>
                </a:lnTo>
                <a:lnTo>
                  <a:pt x="92" y="8"/>
                </a:lnTo>
                <a:lnTo>
                  <a:pt x="92" y="7"/>
                </a:lnTo>
                <a:lnTo>
                  <a:pt x="91" y="7"/>
                </a:lnTo>
                <a:lnTo>
                  <a:pt x="90" y="6"/>
                </a:lnTo>
                <a:lnTo>
                  <a:pt x="90" y="2"/>
                </a:lnTo>
                <a:lnTo>
                  <a:pt x="89" y="1"/>
                </a:lnTo>
                <a:lnTo>
                  <a:pt x="88" y="1"/>
                </a:lnTo>
                <a:lnTo>
                  <a:pt x="86" y="1"/>
                </a:lnTo>
                <a:lnTo>
                  <a:pt x="83" y="0"/>
                </a:lnTo>
                <a:lnTo>
                  <a:pt x="82" y="1"/>
                </a:lnTo>
                <a:lnTo>
                  <a:pt x="82" y="2"/>
                </a:lnTo>
                <a:lnTo>
                  <a:pt x="81" y="3"/>
                </a:lnTo>
                <a:lnTo>
                  <a:pt x="82" y="7"/>
                </a:lnTo>
                <a:lnTo>
                  <a:pt x="82" y="9"/>
                </a:lnTo>
                <a:lnTo>
                  <a:pt x="80" y="8"/>
                </a:lnTo>
                <a:lnTo>
                  <a:pt x="79" y="6"/>
                </a:lnTo>
                <a:lnTo>
                  <a:pt x="40" y="8"/>
                </a:lnTo>
                <a:lnTo>
                  <a:pt x="39" y="7"/>
                </a:lnTo>
                <a:lnTo>
                  <a:pt x="39" y="6"/>
                </a:lnTo>
                <a:lnTo>
                  <a:pt x="38" y="4"/>
                </a:lnTo>
                <a:lnTo>
                  <a:pt x="38" y="3"/>
                </a:lnTo>
                <a:close/>
              </a:path>
            </a:pathLst>
          </a:custGeom>
          <a:solidFill>
            <a:srgbClr val="FFC66D"/>
          </a:solidFill>
          <a:ln w="12700" cmpd="sng">
            <a:solidFill>
              <a:schemeClr val="tx1"/>
            </a:solidFill>
            <a:prstDash val="solid"/>
            <a:round/>
            <a:headEnd/>
            <a:tailEnd/>
          </a:ln>
        </p:spPr>
        <p:txBody>
          <a:bodyPr/>
          <a:lstStyle/>
          <a:p>
            <a:endParaRPr lang="en-US"/>
          </a:p>
        </p:txBody>
      </p:sp>
      <p:sp>
        <p:nvSpPr>
          <p:cNvPr id="34827" name="Freeform 18"/>
          <p:cNvSpPr>
            <a:spLocks/>
          </p:cNvSpPr>
          <p:nvPr/>
        </p:nvSpPr>
        <p:spPr bwMode="auto">
          <a:xfrm>
            <a:off x="2105025" y="2105006"/>
            <a:ext cx="781050" cy="1423988"/>
          </a:xfrm>
          <a:custGeom>
            <a:avLst/>
            <a:gdLst>
              <a:gd name="T0" fmla="*/ 2147483647 w 108"/>
              <a:gd name="T1" fmla="*/ 2147483647 h 184"/>
              <a:gd name="T2" fmla="*/ 2147483647 w 108"/>
              <a:gd name="T3" fmla="*/ 2147483647 h 184"/>
              <a:gd name="T4" fmla="*/ 2147483647 w 108"/>
              <a:gd name="T5" fmla="*/ 2147483647 h 184"/>
              <a:gd name="T6" fmla="*/ 2147483647 w 108"/>
              <a:gd name="T7" fmla="*/ 2147483647 h 184"/>
              <a:gd name="T8" fmla="*/ 2147483647 w 108"/>
              <a:gd name="T9" fmla="*/ 2147483647 h 184"/>
              <a:gd name="T10" fmla="*/ 2147483647 w 108"/>
              <a:gd name="T11" fmla="*/ 2147483647 h 184"/>
              <a:gd name="T12" fmla="*/ 2147483647 w 108"/>
              <a:gd name="T13" fmla="*/ 2147483647 h 184"/>
              <a:gd name="T14" fmla="*/ 2147483647 w 108"/>
              <a:gd name="T15" fmla="*/ 2147483647 h 184"/>
              <a:gd name="T16" fmla="*/ 2147483647 w 108"/>
              <a:gd name="T17" fmla="*/ 2147483647 h 184"/>
              <a:gd name="T18" fmla="*/ 2147483647 w 108"/>
              <a:gd name="T19" fmla="*/ 2147483647 h 184"/>
              <a:gd name="T20" fmla="*/ 2147483647 w 108"/>
              <a:gd name="T21" fmla="*/ 2147483647 h 184"/>
              <a:gd name="T22" fmla="*/ 2147483647 w 108"/>
              <a:gd name="T23" fmla="*/ 2147483647 h 184"/>
              <a:gd name="T24" fmla="*/ 2147483647 w 108"/>
              <a:gd name="T25" fmla="*/ 2147483647 h 184"/>
              <a:gd name="T26" fmla="*/ 2147483647 w 108"/>
              <a:gd name="T27" fmla="*/ 2147483647 h 184"/>
              <a:gd name="T28" fmla="*/ 2147483647 w 108"/>
              <a:gd name="T29" fmla="*/ 2147483647 h 184"/>
              <a:gd name="T30" fmla="*/ 2147483647 w 108"/>
              <a:gd name="T31" fmla="*/ 2147483647 h 184"/>
              <a:gd name="T32" fmla="*/ 2147483647 w 108"/>
              <a:gd name="T33" fmla="*/ 2147483647 h 184"/>
              <a:gd name="T34" fmla="*/ 2147483647 w 108"/>
              <a:gd name="T35" fmla="*/ 2147483647 h 184"/>
              <a:gd name="T36" fmla="*/ 2147483647 w 108"/>
              <a:gd name="T37" fmla="*/ 2147483647 h 184"/>
              <a:gd name="T38" fmla="*/ 2147483647 w 108"/>
              <a:gd name="T39" fmla="*/ 2147483647 h 184"/>
              <a:gd name="T40" fmla="*/ 2147483647 w 108"/>
              <a:gd name="T41" fmla="*/ 2147483647 h 184"/>
              <a:gd name="T42" fmla="*/ 2147483647 w 108"/>
              <a:gd name="T43" fmla="*/ 2147483647 h 184"/>
              <a:gd name="T44" fmla="*/ 2147483647 w 108"/>
              <a:gd name="T45" fmla="*/ 2147483647 h 184"/>
              <a:gd name="T46" fmla="*/ 2147483647 w 108"/>
              <a:gd name="T47" fmla="*/ 2147483647 h 184"/>
              <a:gd name="T48" fmla="*/ 2147483647 w 108"/>
              <a:gd name="T49" fmla="*/ 2147483647 h 184"/>
              <a:gd name="T50" fmla="*/ 2147483647 w 108"/>
              <a:gd name="T51" fmla="*/ 2147483647 h 184"/>
              <a:gd name="T52" fmla="*/ 2147483647 w 108"/>
              <a:gd name="T53" fmla="*/ 2147483647 h 184"/>
              <a:gd name="T54" fmla="*/ 2147483647 w 108"/>
              <a:gd name="T55" fmla="*/ 2147483647 h 184"/>
              <a:gd name="T56" fmla="*/ 2147483647 w 108"/>
              <a:gd name="T57" fmla="*/ 2147483647 h 184"/>
              <a:gd name="T58" fmla="*/ 2147483647 w 108"/>
              <a:gd name="T59" fmla="*/ 2147483647 h 184"/>
              <a:gd name="T60" fmla="*/ 2147483647 w 108"/>
              <a:gd name="T61" fmla="*/ 2147483647 h 184"/>
              <a:gd name="T62" fmla="*/ 0 w 108"/>
              <a:gd name="T63" fmla="*/ 2147483647 h 184"/>
              <a:gd name="T64" fmla="*/ 0 w 108"/>
              <a:gd name="T65" fmla="*/ 2147483647 h 184"/>
              <a:gd name="T66" fmla="*/ 2147483647 w 108"/>
              <a:gd name="T67" fmla="*/ 2147483647 h 184"/>
              <a:gd name="T68" fmla="*/ 2147483647 w 108"/>
              <a:gd name="T69" fmla="*/ 2147483647 h 184"/>
              <a:gd name="T70" fmla="*/ 2147483647 w 108"/>
              <a:gd name="T71" fmla="*/ 2147483647 h 184"/>
              <a:gd name="T72" fmla="*/ 2147483647 w 108"/>
              <a:gd name="T73" fmla="*/ 2147483647 h 184"/>
              <a:gd name="T74" fmla="*/ 2147483647 w 108"/>
              <a:gd name="T75" fmla="*/ 2147483647 h 184"/>
              <a:gd name="T76" fmla="*/ 2147483647 w 108"/>
              <a:gd name="T77" fmla="*/ 2147483647 h 184"/>
              <a:gd name="T78" fmla="*/ 2147483647 w 108"/>
              <a:gd name="T79" fmla="*/ 2147483647 h 184"/>
              <a:gd name="T80" fmla="*/ 2147483647 w 108"/>
              <a:gd name="T81" fmla="*/ 2147483647 h 184"/>
              <a:gd name="T82" fmla="*/ 2147483647 w 108"/>
              <a:gd name="T83" fmla="*/ 2147483647 h 184"/>
              <a:gd name="T84" fmla="*/ 2147483647 w 108"/>
              <a:gd name="T85" fmla="*/ 2147483647 h 184"/>
              <a:gd name="T86" fmla="*/ 2147483647 w 108"/>
              <a:gd name="T87" fmla="*/ 2147483647 h 184"/>
              <a:gd name="T88" fmla="*/ 2147483647 w 108"/>
              <a:gd name="T89" fmla="*/ 2147483647 h 184"/>
              <a:gd name="T90" fmla="*/ 2147483647 w 108"/>
              <a:gd name="T91" fmla="*/ 2147483647 h 184"/>
              <a:gd name="T92" fmla="*/ 2147483647 w 108"/>
              <a:gd name="T93" fmla="*/ 2147483647 h 18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08"/>
              <a:gd name="T142" fmla="*/ 0 h 184"/>
              <a:gd name="T143" fmla="*/ 108 w 108"/>
              <a:gd name="T144" fmla="*/ 184 h 18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08" h="184">
                <a:moveTo>
                  <a:pt x="94" y="183"/>
                </a:moveTo>
                <a:lnTo>
                  <a:pt x="61" y="180"/>
                </a:lnTo>
                <a:lnTo>
                  <a:pt x="61" y="179"/>
                </a:lnTo>
                <a:lnTo>
                  <a:pt x="60" y="178"/>
                </a:lnTo>
                <a:lnTo>
                  <a:pt x="60" y="177"/>
                </a:lnTo>
                <a:lnTo>
                  <a:pt x="61" y="177"/>
                </a:lnTo>
                <a:lnTo>
                  <a:pt x="60" y="176"/>
                </a:lnTo>
                <a:lnTo>
                  <a:pt x="60" y="175"/>
                </a:lnTo>
                <a:lnTo>
                  <a:pt x="60" y="174"/>
                </a:lnTo>
                <a:lnTo>
                  <a:pt x="60" y="169"/>
                </a:lnTo>
                <a:lnTo>
                  <a:pt x="57" y="163"/>
                </a:lnTo>
                <a:lnTo>
                  <a:pt x="55" y="161"/>
                </a:lnTo>
                <a:lnTo>
                  <a:pt x="54" y="159"/>
                </a:lnTo>
                <a:lnTo>
                  <a:pt x="50" y="156"/>
                </a:lnTo>
                <a:lnTo>
                  <a:pt x="48" y="156"/>
                </a:lnTo>
                <a:lnTo>
                  <a:pt x="47" y="155"/>
                </a:lnTo>
                <a:lnTo>
                  <a:pt x="48" y="153"/>
                </a:lnTo>
                <a:lnTo>
                  <a:pt x="48" y="152"/>
                </a:lnTo>
                <a:lnTo>
                  <a:pt x="48" y="151"/>
                </a:lnTo>
                <a:lnTo>
                  <a:pt x="46" y="150"/>
                </a:lnTo>
                <a:lnTo>
                  <a:pt x="43" y="149"/>
                </a:lnTo>
                <a:lnTo>
                  <a:pt x="41" y="149"/>
                </a:lnTo>
                <a:lnTo>
                  <a:pt x="39" y="147"/>
                </a:lnTo>
                <a:lnTo>
                  <a:pt x="37" y="143"/>
                </a:lnTo>
                <a:lnTo>
                  <a:pt x="35" y="141"/>
                </a:lnTo>
                <a:lnTo>
                  <a:pt x="33" y="141"/>
                </a:lnTo>
                <a:lnTo>
                  <a:pt x="27" y="138"/>
                </a:lnTo>
                <a:lnTo>
                  <a:pt x="25" y="138"/>
                </a:lnTo>
                <a:lnTo>
                  <a:pt x="22" y="136"/>
                </a:lnTo>
                <a:lnTo>
                  <a:pt x="21" y="135"/>
                </a:lnTo>
                <a:lnTo>
                  <a:pt x="21" y="133"/>
                </a:lnTo>
                <a:lnTo>
                  <a:pt x="22" y="132"/>
                </a:lnTo>
                <a:lnTo>
                  <a:pt x="22" y="129"/>
                </a:lnTo>
                <a:lnTo>
                  <a:pt x="23" y="128"/>
                </a:lnTo>
                <a:lnTo>
                  <a:pt x="23" y="127"/>
                </a:lnTo>
                <a:lnTo>
                  <a:pt x="22" y="124"/>
                </a:lnTo>
                <a:lnTo>
                  <a:pt x="21" y="124"/>
                </a:lnTo>
                <a:lnTo>
                  <a:pt x="21" y="122"/>
                </a:lnTo>
                <a:lnTo>
                  <a:pt x="21" y="121"/>
                </a:lnTo>
                <a:lnTo>
                  <a:pt x="22" y="120"/>
                </a:lnTo>
                <a:lnTo>
                  <a:pt x="20" y="118"/>
                </a:lnTo>
                <a:lnTo>
                  <a:pt x="16" y="111"/>
                </a:lnTo>
                <a:lnTo>
                  <a:pt x="16" y="109"/>
                </a:lnTo>
                <a:lnTo>
                  <a:pt x="15" y="107"/>
                </a:lnTo>
                <a:lnTo>
                  <a:pt x="15" y="106"/>
                </a:lnTo>
                <a:lnTo>
                  <a:pt x="12" y="102"/>
                </a:lnTo>
                <a:lnTo>
                  <a:pt x="12" y="97"/>
                </a:lnTo>
                <a:lnTo>
                  <a:pt x="13" y="96"/>
                </a:lnTo>
                <a:lnTo>
                  <a:pt x="14" y="96"/>
                </a:lnTo>
                <a:lnTo>
                  <a:pt x="15" y="95"/>
                </a:lnTo>
                <a:lnTo>
                  <a:pt x="15" y="92"/>
                </a:lnTo>
                <a:lnTo>
                  <a:pt x="14" y="91"/>
                </a:lnTo>
                <a:lnTo>
                  <a:pt x="12" y="90"/>
                </a:lnTo>
                <a:lnTo>
                  <a:pt x="10" y="88"/>
                </a:lnTo>
                <a:lnTo>
                  <a:pt x="9" y="86"/>
                </a:lnTo>
                <a:lnTo>
                  <a:pt x="9" y="80"/>
                </a:lnTo>
                <a:lnTo>
                  <a:pt x="10" y="79"/>
                </a:lnTo>
                <a:lnTo>
                  <a:pt x="9" y="78"/>
                </a:lnTo>
                <a:lnTo>
                  <a:pt x="10" y="78"/>
                </a:lnTo>
                <a:lnTo>
                  <a:pt x="10" y="75"/>
                </a:lnTo>
                <a:lnTo>
                  <a:pt x="11" y="75"/>
                </a:lnTo>
                <a:lnTo>
                  <a:pt x="12" y="76"/>
                </a:lnTo>
                <a:lnTo>
                  <a:pt x="12" y="78"/>
                </a:lnTo>
                <a:lnTo>
                  <a:pt x="12" y="79"/>
                </a:lnTo>
                <a:lnTo>
                  <a:pt x="14" y="80"/>
                </a:lnTo>
                <a:lnTo>
                  <a:pt x="14" y="79"/>
                </a:lnTo>
                <a:lnTo>
                  <a:pt x="15" y="78"/>
                </a:lnTo>
                <a:lnTo>
                  <a:pt x="14" y="75"/>
                </a:lnTo>
                <a:lnTo>
                  <a:pt x="13" y="73"/>
                </a:lnTo>
                <a:lnTo>
                  <a:pt x="14" y="71"/>
                </a:lnTo>
                <a:lnTo>
                  <a:pt x="13" y="70"/>
                </a:lnTo>
                <a:lnTo>
                  <a:pt x="12" y="72"/>
                </a:lnTo>
                <a:lnTo>
                  <a:pt x="12" y="73"/>
                </a:lnTo>
                <a:lnTo>
                  <a:pt x="11" y="74"/>
                </a:lnTo>
                <a:lnTo>
                  <a:pt x="9" y="73"/>
                </a:lnTo>
                <a:lnTo>
                  <a:pt x="7" y="70"/>
                </a:lnTo>
                <a:lnTo>
                  <a:pt x="5" y="69"/>
                </a:lnTo>
                <a:lnTo>
                  <a:pt x="6" y="68"/>
                </a:lnTo>
                <a:lnTo>
                  <a:pt x="6" y="61"/>
                </a:lnTo>
                <a:lnTo>
                  <a:pt x="4" y="59"/>
                </a:lnTo>
                <a:lnTo>
                  <a:pt x="3" y="56"/>
                </a:lnTo>
                <a:lnTo>
                  <a:pt x="1" y="51"/>
                </a:lnTo>
                <a:lnTo>
                  <a:pt x="2" y="49"/>
                </a:lnTo>
                <a:lnTo>
                  <a:pt x="1" y="48"/>
                </a:lnTo>
                <a:lnTo>
                  <a:pt x="1" y="46"/>
                </a:lnTo>
                <a:lnTo>
                  <a:pt x="2" y="43"/>
                </a:lnTo>
                <a:lnTo>
                  <a:pt x="3" y="41"/>
                </a:lnTo>
                <a:lnTo>
                  <a:pt x="4" y="40"/>
                </a:lnTo>
                <a:lnTo>
                  <a:pt x="3" y="36"/>
                </a:lnTo>
                <a:lnTo>
                  <a:pt x="2" y="33"/>
                </a:lnTo>
                <a:lnTo>
                  <a:pt x="2" y="32"/>
                </a:lnTo>
                <a:lnTo>
                  <a:pt x="1" y="31"/>
                </a:lnTo>
                <a:lnTo>
                  <a:pt x="0" y="30"/>
                </a:lnTo>
                <a:lnTo>
                  <a:pt x="0" y="28"/>
                </a:lnTo>
                <a:lnTo>
                  <a:pt x="0" y="26"/>
                </a:lnTo>
                <a:lnTo>
                  <a:pt x="0" y="24"/>
                </a:lnTo>
                <a:lnTo>
                  <a:pt x="2" y="21"/>
                </a:lnTo>
                <a:lnTo>
                  <a:pt x="6" y="16"/>
                </a:lnTo>
                <a:lnTo>
                  <a:pt x="6" y="15"/>
                </a:lnTo>
                <a:lnTo>
                  <a:pt x="7" y="13"/>
                </a:lnTo>
                <a:lnTo>
                  <a:pt x="8" y="12"/>
                </a:lnTo>
                <a:lnTo>
                  <a:pt x="9" y="10"/>
                </a:lnTo>
                <a:lnTo>
                  <a:pt x="9" y="5"/>
                </a:lnTo>
                <a:lnTo>
                  <a:pt x="8" y="3"/>
                </a:lnTo>
                <a:lnTo>
                  <a:pt x="9" y="1"/>
                </a:lnTo>
                <a:lnTo>
                  <a:pt x="10" y="0"/>
                </a:lnTo>
                <a:lnTo>
                  <a:pt x="61" y="13"/>
                </a:lnTo>
                <a:lnTo>
                  <a:pt x="48" y="64"/>
                </a:lnTo>
                <a:lnTo>
                  <a:pt x="104" y="146"/>
                </a:lnTo>
                <a:lnTo>
                  <a:pt x="104" y="148"/>
                </a:lnTo>
                <a:lnTo>
                  <a:pt x="104" y="149"/>
                </a:lnTo>
                <a:lnTo>
                  <a:pt x="104" y="150"/>
                </a:lnTo>
                <a:lnTo>
                  <a:pt x="105" y="152"/>
                </a:lnTo>
                <a:lnTo>
                  <a:pt x="105" y="153"/>
                </a:lnTo>
                <a:lnTo>
                  <a:pt x="105" y="155"/>
                </a:lnTo>
                <a:lnTo>
                  <a:pt x="106" y="157"/>
                </a:lnTo>
                <a:lnTo>
                  <a:pt x="107" y="158"/>
                </a:lnTo>
                <a:lnTo>
                  <a:pt x="108" y="160"/>
                </a:lnTo>
                <a:lnTo>
                  <a:pt x="107" y="160"/>
                </a:lnTo>
                <a:lnTo>
                  <a:pt x="105" y="161"/>
                </a:lnTo>
                <a:lnTo>
                  <a:pt x="103" y="162"/>
                </a:lnTo>
                <a:lnTo>
                  <a:pt x="102" y="164"/>
                </a:lnTo>
                <a:lnTo>
                  <a:pt x="100" y="169"/>
                </a:lnTo>
                <a:lnTo>
                  <a:pt x="98" y="172"/>
                </a:lnTo>
                <a:lnTo>
                  <a:pt x="96" y="172"/>
                </a:lnTo>
                <a:lnTo>
                  <a:pt x="96" y="173"/>
                </a:lnTo>
                <a:lnTo>
                  <a:pt x="97" y="174"/>
                </a:lnTo>
                <a:lnTo>
                  <a:pt x="96" y="175"/>
                </a:lnTo>
                <a:lnTo>
                  <a:pt x="96" y="177"/>
                </a:lnTo>
                <a:lnTo>
                  <a:pt x="96" y="178"/>
                </a:lnTo>
                <a:lnTo>
                  <a:pt x="98" y="180"/>
                </a:lnTo>
                <a:lnTo>
                  <a:pt x="99" y="181"/>
                </a:lnTo>
                <a:lnTo>
                  <a:pt x="98" y="181"/>
                </a:lnTo>
                <a:lnTo>
                  <a:pt x="98" y="183"/>
                </a:lnTo>
                <a:lnTo>
                  <a:pt x="97" y="184"/>
                </a:lnTo>
                <a:lnTo>
                  <a:pt x="96" y="184"/>
                </a:lnTo>
                <a:lnTo>
                  <a:pt x="94" y="183"/>
                </a:lnTo>
                <a:close/>
              </a:path>
            </a:pathLst>
          </a:custGeom>
          <a:solidFill>
            <a:srgbClr val="FFC66D"/>
          </a:solidFill>
          <a:ln w="12700" cmpd="sng">
            <a:solidFill>
              <a:schemeClr val="tx1"/>
            </a:solidFill>
            <a:prstDash val="solid"/>
            <a:round/>
            <a:headEnd/>
            <a:tailEnd/>
          </a:ln>
        </p:spPr>
        <p:txBody>
          <a:bodyPr/>
          <a:lstStyle/>
          <a:p>
            <a:endParaRPr lang="en-US"/>
          </a:p>
        </p:txBody>
      </p:sp>
      <p:sp>
        <p:nvSpPr>
          <p:cNvPr id="34828" name="Freeform 19"/>
          <p:cNvSpPr>
            <a:spLocks/>
          </p:cNvSpPr>
          <p:nvPr/>
        </p:nvSpPr>
        <p:spPr bwMode="auto">
          <a:xfrm>
            <a:off x="3325813" y="1995469"/>
            <a:ext cx="681037" cy="604837"/>
          </a:xfrm>
          <a:custGeom>
            <a:avLst/>
            <a:gdLst>
              <a:gd name="T0" fmla="*/ 2147483647 w 94"/>
              <a:gd name="T1" fmla="*/ 2147483647 h 78"/>
              <a:gd name="T2" fmla="*/ 2147483647 w 94"/>
              <a:gd name="T3" fmla="*/ 2147483647 h 78"/>
              <a:gd name="T4" fmla="*/ 2147483647 w 94"/>
              <a:gd name="T5" fmla="*/ 2147483647 h 78"/>
              <a:gd name="T6" fmla="*/ 2147483647 w 94"/>
              <a:gd name="T7" fmla="*/ 0 h 78"/>
              <a:gd name="T8" fmla="*/ 2147483647 w 94"/>
              <a:gd name="T9" fmla="*/ 2147483647 h 78"/>
              <a:gd name="T10" fmla="*/ 2147483647 w 94"/>
              <a:gd name="T11" fmla="*/ 2147483647 h 78"/>
              <a:gd name="T12" fmla="*/ 2147483647 w 94"/>
              <a:gd name="T13" fmla="*/ 2147483647 h 78"/>
              <a:gd name="T14" fmla="*/ 0 w 94"/>
              <a:gd name="T15" fmla="*/ 2147483647 h 78"/>
              <a:gd name="T16" fmla="*/ 2147483647 w 94"/>
              <a:gd name="T17" fmla="*/ 2147483647 h 78"/>
              <a:gd name="T18" fmla="*/ 2147483647 w 94"/>
              <a:gd name="T19" fmla="*/ 2147483647 h 78"/>
              <a:gd name="T20" fmla="*/ 2147483647 w 94"/>
              <a:gd name="T21" fmla="*/ 2147483647 h 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4"/>
              <a:gd name="T34" fmla="*/ 0 h 78"/>
              <a:gd name="T35" fmla="*/ 94 w 94"/>
              <a:gd name="T36" fmla="*/ 78 h 7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4" h="78">
                <a:moveTo>
                  <a:pt x="88" y="78"/>
                </a:moveTo>
                <a:lnTo>
                  <a:pt x="91" y="44"/>
                </a:lnTo>
                <a:lnTo>
                  <a:pt x="94" y="10"/>
                </a:lnTo>
                <a:lnTo>
                  <a:pt x="10" y="0"/>
                </a:lnTo>
                <a:lnTo>
                  <a:pt x="9" y="8"/>
                </a:lnTo>
                <a:lnTo>
                  <a:pt x="3" y="50"/>
                </a:lnTo>
                <a:lnTo>
                  <a:pt x="2" y="50"/>
                </a:lnTo>
                <a:lnTo>
                  <a:pt x="0" y="67"/>
                </a:lnTo>
                <a:lnTo>
                  <a:pt x="25" y="71"/>
                </a:lnTo>
                <a:lnTo>
                  <a:pt x="88" y="78"/>
                </a:lnTo>
                <a:close/>
              </a:path>
            </a:pathLst>
          </a:custGeom>
          <a:solidFill>
            <a:srgbClr val="FFC66D"/>
          </a:solidFill>
          <a:ln w="12700" cmpd="sng">
            <a:solidFill>
              <a:schemeClr val="tx1"/>
            </a:solidFill>
            <a:prstDash val="solid"/>
            <a:round/>
            <a:headEnd/>
            <a:tailEnd/>
          </a:ln>
        </p:spPr>
        <p:txBody>
          <a:bodyPr/>
          <a:lstStyle/>
          <a:p>
            <a:endParaRPr lang="en-US"/>
          </a:p>
        </p:txBody>
      </p:sp>
      <p:sp>
        <p:nvSpPr>
          <p:cNvPr id="34829" name="Freeform 20"/>
          <p:cNvSpPr>
            <a:spLocks/>
          </p:cNvSpPr>
          <p:nvPr/>
        </p:nvSpPr>
        <p:spPr bwMode="auto">
          <a:xfrm>
            <a:off x="3435350" y="2546331"/>
            <a:ext cx="715963" cy="595313"/>
          </a:xfrm>
          <a:custGeom>
            <a:avLst/>
            <a:gdLst>
              <a:gd name="T0" fmla="*/ 0 w 99"/>
              <a:gd name="T1" fmla="*/ 2147483647 h 77"/>
              <a:gd name="T2" fmla="*/ 2147483647 w 99"/>
              <a:gd name="T3" fmla="*/ 0 h 77"/>
              <a:gd name="T4" fmla="*/ 2147483647 w 99"/>
              <a:gd name="T5" fmla="*/ 2147483647 h 77"/>
              <a:gd name="T6" fmla="*/ 2147483647 w 99"/>
              <a:gd name="T7" fmla="*/ 2147483647 h 77"/>
              <a:gd name="T8" fmla="*/ 2147483647 w 99"/>
              <a:gd name="T9" fmla="*/ 2147483647 h 77"/>
              <a:gd name="T10" fmla="*/ 2147483647 w 99"/>
              <a:gd name="T11" fmla="*/ 2147483647 h 77"/>
              <a:gd name="T12" fmla="*/ 2147483647 w 99"/>
              <a:gd name="T13" fmla="*/ 2147483647 h 77"/>
              <a:gd name="T14" fmla="*/ 0 w 99"/>
              <a:gd name="T15" fmla="*/ 2147483647 h 77"/>
              <a:gd name="T16" fmla="*/ 0 w 99"/>
              <a:gd name="T17" fmla="*/ 2147483647 h 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9"/>
              <a:gd name="T28" fmla="*/ 0 h 77"/>
              <a:gd name="T29" fmla="*/ 99 w 99"/>
              <a:gd name="T30" fmla="*/ 77 h 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9" h="77">
                <a:moveTo>
                  <a:pt x="0" y="67"/>
                </a:moveTo>
                <a:lnTo>
                  <a:pt x="10" y="0"/>
                </a:lnTo>
                <a:lnTo>
                  <a:pt x="73" y="7"/>
                </a:lnTo>
                <a:lnTo>
                  <a:pt x="99" y="9"/>
                </a:lnTo>
                <a:lnTo>
                  <a:pt x="98" y="26"/>
                </a:lnTo>
                <a:lnTo>
                  <a:pt x="95" y="77"/>
                </a:lnTo>
                <a:lnTo>
                  <a:pt x="82" y="76"/>
                </a:lnTo>
                <a:lnTo>
                  <a:pt x="0" y="67"/>
                </a:lnTo>
                <a:close/>
              </a:path>
            </a:pathLst>
          </a:custGeom>
          <a:solidFill>
            <a:srgbClr val="0000A0"/>
          </a:solidFill>
          <a:ln w="12700" cmpd="sng">
            <a:solidFill>
              <a:schemeClr val="tx1"/>
            </a:solidFill>
            <a:prstDash val="solid"/>
            <a:round/>
            <a:headEnd/>
            <a:tailEnd/>
          </a:ln>
        </p:spPr>
        <p:txBody>
          <a:bodyPr/>
          <a:lstStyle/>
          <a:p>
            <a:endParaRPr lang="en-US"/>
          </a:p>
        </p:txBody>
      </p:sp>
      <p:sp>
        <p:nvSpPr>
          <p:cNvPr id="34830" name="Freeform 21"/>
          <p:cNvSpPr>
            <a:spLocks/>
          </p:cNvSpPr>
          <p:nvPr/>
        </p:nvSpPr>
        <p:spPr bwMode="auto">
          <a:xfrm>
            <a:off x="3341688" y="3063856"/>
            <a:ext cx="685800" cy="758825"/>
          </a:xfrm>
          <a:custGeom>
            <a:avLst/>
            <a:gdLst>
              <a:gd name="T0" fmla="*/ 2147483647 w 95"/>
              <a:gd name="T1" fmla="*/ 0 h 98"/>
              <a:gd name="T2" fmla="*/ 0 w 95"/>
              <a:gd name="T3" fmla="*/ 2147483647 h 98"/>
              <a:gd name="T4" fmla="*/ 0 w 95"/>
              <a:gd name="T5" fmla="*/ 2147483647 h 98"/>
              <a:gd name="T6" fmla="*/ 2147483647 w 95"/>
              <a:gd name="T7" fmla="*/ 2147483647 h 98"/>
              <a:gd name="T8" fmla="*/ 2147483647 w 95"/>
              <a:gd name="T9" fmla="*/ 2147483647 h 98"/>
              <a:gd name="T10" fmla="*/ 2147483647 w 95"/>
              <a:gd name="T11" fmla="*/ 2147483647 h 98"/>
              <a:gd name="T12" fmla="*/ 2147483647 w 95"/>
              <a:gd name="T13" fmla="*/ 2147483647 h 98"/>
              <a:gd name="T14" fmla="*/ 2147483647 w 95"/>
              <a:gd name="T15" fmla="*/ 2147483647 h 98"/>
              <a:gd name="T16" fmla="*/ 2147483647 w 95"/>
              <a:gd name="T17" fmla="*/ 2147483647 h 98"/>
              <a:gd name="T18" fmla="*/ 2147483647 w 95"/>
              <a:gd name="T19" fmla="*/ 2147483647 h 98"/>
              <a:gd name="T20" fmla="*/ 2147483647 w 95"/>
              <a:gd name="T21" fmla="*/ 2147483647 h 98"/>
              <a:gd name="T22" fmla="*/ 2147483647 w 95"/>
              <a:gd name="T23" fmla="*/ 2147483647 h 98"/>
              <a:gd name="T24" fmla="*/ 2147483647 w 95"/>
              <a:gd name="T25" fmla="*/ 2147483647 h 98"/>
              <a:gd name="T26" fmla="*/ 2147483647 w 95"/>
              <a:gd name="T27" fmla="*/ 2147483647 h 98"/>
              <a:gd name="T28" fmla="*/ 2147483647 w 95"/>
              <a:gd name="T29" fmla="*/ 2147483647 h 98"/>
              <a:gd name="T30" fmla="*/ 2147483647 w 95"/>
              <a:gd name="T31" fmla="*/ 2147483647 h 98"/>
              <a:gd name="T32" fmla="*/ 2147483647 w 95"/>
              <a:gd name="T33" fmla="*/ 0 h 98"/>
              <a:gd name="T34" fmla="*/ 2147483647 w 95"/>
              <a:gd name="T35" fmla="*/ 0 h 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5"/>
              <a:gd name="T55" fmla="*/ 0 h 98"/>
              <a:gd name="T56" fmla="*/ 95 w 95"/>
              <a:gd name="T57" fmla="*/ 98 h 9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5" h="98">
                <a:moveTo>
                  <a:pt x="13" y="0"/>
                </a:moveTo>
                <a:lnTo>
                  <a:pt x="0" y="96"/>
                </a:lnTo>
                <a:lnTo>
                  <a:pt x="12" y="98"/>
                </a:lnTo>
                <a:lnTo>
                  <a:pt x="13" y="90"/>
                </a:lnTo>
                <a:lnTo>
                  <a:pt x="37" y="93"/>
                </a:lnTo>
                <a:lnTo>
                  <a:pt x="36" y="92"/>
                </a:lnTo>
                <a:lnTo>
                  <a:pt x="37" y="91"/>
                </a:lnTo>
                <a:lnTo>
                  <a:pt x="36" y="90"/>
                </a:lnTo>
                <a:lnTo>
                  <a:pt x="87" y="94"/>
                </a:lnTo>
                <a:lnTo>
                  <a:pt x="93" y="18"/>
                </a:lnTo>
                <a:lnTo>
                  <a:pt x="94" y="18"/>
                </a:lnTo>
                <a:lnTo>
                  <a:pt x="95" y="9"/>
                </a:lnTo>
                <a:lnTo>
                  <a:pt x="13" y="0"/>
                </a:lnTo>
                <a:close/>
              </a:path>
            </a:pathLst>
          </a:custGeom>
          <a:solidFill>
            <a:srgbClr val="FFC66D"/>
          </a:solidFill>
          <a:ln w="12700" cmpd="sng">
            <a:solidFill>
              <a:schemeClr val="tx1"/>
            </a:solidFill>
            <a:prstDash val="solid"/>
            <a:round/>
            <a:headEnd/>
            <a:tailEnd/>
          </a:ln>
        </p:spPr>
        <p:txBody>
          <a:bodyPr/>
          <a:lstStyle/>
          <a:p>
            <a:endParaRPr lang="en-US"/>
          </a:p>
        </p:txBody>
      </p:sp>
      <p:sp>
        <p:nvSpPr>
          <p:cNvPr id="34831" name="Freeform 22"/>
          <p:cNvSpPr>
            <a:spLocks/>
          </p:cNvSpPr>
          <p:nvPr/>
        </p:nvSpPr>
        <p:spPr bwMode="auto">
          <a:xfrm>
            <a:off x="3602038" y="3203556"/>
            <a:ext cx="1366837" cy="1425575"/>
          </a:xfrm>
          <a:custGeom>
            <a:avLst/>
            <a:gdLst>
              <a:gd name="T0" fmla="*/ 2147483647 w 189"/>
              <a:gd name="T1" fmla="*/ 2147483647 h 184"/>
              <a:gd name="T2" fmla="*/ 2147483647 w 189"/>
              <a:gd name="T3" fmla="*/ 2147483647 h 184"/>
              <a:gd name="T4" fmla="*/ 2147483647 w 189"/>
              <a:gd name="T5" fmla="*/ 2147483647 h 184"/>
              <a:gd name="T6" fmla="*/ 2147483647 w 189"/>
              <a:gd name="T7" fmla="*/ 2147483647 h 184"/>
              <a:gd name="T8" fmla="*/ 2147483647 w 189"/>
              <a:gd name="T9" fmla="*/ 2147483647 h 184"/>
              <a:gd name="T10" fmla="*/ 2147483647 w 189"/>
              <a:gd name="T11" fmla="*/ 2147483647 h 184"/>
              <a:gd name="T12" fmla="*/ 2147483647 w 189"/>
              <a:gd name="T13" fmla="*/ 2147483647 h 184"/>
              <a:gd name="T14" fmla="*/ 2147483647 w 189"/>
              <a:gd name="T15" fmla="*/ 2147483647 h 184"/>
              <a:gd name="T16" fmla="*/ 2147483647 w 189"/>
              <a:gd name="T17" fmla="*/ 2147483647 h 184"/>
              <a:gd name="T18" fmla="*/ 2147483647 w 189"/>
              <a:gd name="T19" fmla="*/ 2147483647 h 184"/>
              <a:gd name="T20" fmla="*/ 2147483647 w 189"/>
              <a:gd name="T21" fmla="*/ 2147483647 h 184"/>
              <a:gd name="T22" fmla="*/ 2147483647 w 189"/>
              <a:gd name="T23" fmla="*/ 2147483647 h 184"/>
              <a:gd name="T24" fmla="*/ 2147483647 w 189"/>
              <a:gd name="T25" fmla="*/ 2147483647 h 184"/>
              <a:gd name="T26" fmla="*/ 2147483647 w 189"/>
              <a:gd name="T27" fmla="*/ 2147483647 h 184"/>
              <a:gd name="T28" fmla="*/ 2147483647 w 189"/>
              <a:gd name="T29" fmla="*/ 2147483647 h 184"/>
              <a:gd name="T30" fmla="*/ 2147483647 w 189"/>
              <a:gd name="T31" fmla="*/ 0 h 184"/>
              <a:gd name="T32" fmla="*/ 0 w 189"/>
              <a:gd name="T33" fmla="*/ 2147483647 h 184"/>
              <a:gd name="T34" fmla="*/ 2147483647 w 189"/>
              <a:gd name="T35" fmla="*/ 2147483647 h 184"/>
              <a:gd name="T36" fmla="*/ 2147483647 w 189"/>
              <a:gd name="T37" fmla="*/ 2147483647 h 184"/>
              <a:gd name="T38" fmla="*/ 2147483647 w 189"/>
              <a:gd name="T39" fmla="*/ 2147483647 h 184"/>
              <a:gd name="T40" fmla="*/ 2147483647 w 189"/>
              <a:gd name="T41" fmla="*/ 2147483647 h 184"/>
              <a:gd name="T42" fmla="*/ 2147483647 w 189"/>
              <a:gd name="T43" fmla="*/ 2147483647 h 184"/>
              <a:gd name="T44" fmla="*/ 2147483647 w 189"/>
              <a:gd name="T45" fmla="*/ 2147483647 h 184"/>
              <a:gd name="T46" fmla="*/ 2147483647 w 189"/>
              <a:gd name="T47" fmla="*/ 2147483647 h 184"/>
              <a:gd name="T48" fmla="*/ 2147483647 w 189"/>
              <a:gd name="T49" fmla="*/ 2147483647 h 184"/>
              <a:gd name="T50" fmla="*/ 2147483647 w 189"/>
              <a:gd name="T51" fmla="*/ 2147483647 h 184"/>
              <a:gd name="T52" fmla="*/ 2147483647 w 189"/>
              <a:gd name="T53" fmla="*/ 2147483647 h 184"/>
              <a:gd name="T54" fmla="*/ 2147483647 w 189"/>
              <a:gd name="T55" fmla="*/ 2147483647 h 184"/>
              <a:gd name="T56" fmla="*/ 2147483647 w 189"/>
              <a:gd name="T57" fmla="*/ 2147483647 h 184"/>
              <a:gd name="T58" fmla="*/ 2147483647 w 189"/>
              <a:gd name="T59" fmla="*/ 2147483647 h 184"/>
              <a:gd name="T60" fmla="*/ 2147483647 w 189"/>
              <a:gd name="T61" fmla="*/ 2147483647 h 184"/>
              <a:gd name="T62" fmla="*/ 2147483647 w 189"/>
              <a:gd name="T63" fmla="*/ 2147483647 h 184"/>
              <a:gd name="T64" fmla="*/ 2147483647 w 189"/>
              <a:gd name="T65" fmla="*/ 2147483647 h 184"/>
              <a:gd name="T66" fmla="*/ 2147483647 w 189"/>
              <a:gd name="T67" fmla="*/ 2147483647 h 184"/>
              <a:gd name="T68" fmla="*/ 2147483647 w 189"/>
              <a:gd name="T69" fmla="*/ 2147483647 h 184"/>
              <a:gd name="T70" fmla="*/ 2147483647 w 189"/>
              <a:gd name="T71" fmla="*/ 2147483647 h 184"/>
              <a:gd name="T72" fmla="*/ 2147483647 w 189"/>
              <a:gd name="T73" fmla="*/ 2147483647 h 184"/>
              <a:gd name="T74" fmla="*/ 2147483647 w 189"/>
              <a:gd name="T75" fmla="*/ 2147483647 h 184"/>
              <a:gd name="T76" fmla="*/ 2147483647 w 189"/>
              <a:gd name="T77" fmla="*/ 2147483647 h 184"/>
              <a:gd name="T78" fmla="*/ 2147483647 w 189"/>
              <a:gd name="T79" fmla="*/ 2147483647 h 184"/>
              <a:gd name="T80" fmla="*/ 2147483647 w 189"/>
              <a:gd name="T81" fmla="*/ 2147483647 h 184"/>
              <a:gd name="T82" fmla="*/ 2147483647 w 189"/>
              <a:gd name="T83" fmla="*/ 2147483647 h 184"/>
              <a:gd name="T84" fmla="*/ 2147483647 w 189"/>
              <a:gd name="T85" fmla="*/ 2147483647 h 184"/>
              <a:gd name="T86" fmla="*/ 2147483647 w 189"/>
              <a:gd name="T87" fmla="*/ 2147483647 h 184"/>
              <a:gd name="T88" fmla="*/ 2147483647 w 189"/>
              <a:gd name="T89" fmla="*/ 2147483647 h 184"/>
              <a:gd name="T90" fmla="*/ 2147483647 w 189"/>
              <a:gd name="T91" fmla="*/ 2147483647 h 184"/>
              <a:gd name="T92" fmla="*/ 2147483647 w 189"/>
              <a:gd name="T93" fmla="*/ 2147483647 h 184"/>
              <a:gd name="T94" fmla="*/ 2147483647 w 189"/>
              <a:gd name="T95" fmla="*/ 2147483647 h 184"/>
              <a:gd name="T96" fmla="*/ 2147483647 w 189"/>
              <a:gd name="T97" fmla="*/ 2147483647 h 184"/>
              <a:gd name="T98" fmla="*/ 2147483647 w 189"/>
              <a:gd name="T99" fmla="*/ 2147483647 h 184"/>
              <a:gd name="T100" fmla="*/ 2147483647 w 189"/>
              <a:gd name="T101" fmla="*/ 2147483647 h 184"/>
              <a:gd name="T102" fmla="*/ 2147483647 w 189"/>
              <a:gd name="T103" fmla="*/ 2147483647 h 184"/>
              <a:gd name="T104" fmla="*/ 2147483647 w 189"/>
              <a:gd name="T105" fmla="*/ 2147483647 h 184"/>
              <a:gd name="T106" fmla="*/ 2147483647 w 189"/>
              <a:gd name="T107" fmla="*/ 2147483647 h 184"/>
              <a:gd name="T108" fmla="*/ 2147483647 w 189"/>
              <a:gd name="T109" fmla="*/ 2147483647 h 184"/>
              <a:gd name="T110" fmla="*/ 2147483647 w 189"/>
              <a:gd name="T111" fmla="*/ 2147483647 h 184"/>
              <a:gd name="T112" fmla="*/ 2147483647 w 189"/>
              <a:gd name="T113" fmla="*/ 2147483647 h 184"/>
              <a:gd name="T114" fmla="*/ 2147483647 w 189"/>
              <a:gd name="T115" fmla="*/ 2147483647 h 184"/>
              <a:gd name="T116" fmla="*/ 2147483647 w 189"/>
              <a:gd name="T117" fmla="*/ 2147483647 h 184"/>
              <a:gd name="T118" fmla="*/ 2147483647 w 189"/>
              <a:gd name="T119" fmla="*/ 2147483647 h 18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89"/>
              <a:gd name="T181" fmla="*/ 0 h 184"/>
              <a:gd name="T182" fmla="*/ 189 w 189"/>
              <a:gd name="T183" fmla="*/ 184 h 18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89" h="184">
                <a:moveTo>
                  <a:pt x="174" y="51"/>
                </a:moveTo>
                <a:lnTo>
                  <a:pt x="173" y="51"/>
                </a:lnTo>
                <a:lnTo>
                  <a:pt x="172" y="51"/>
                </a:lnTo>
                <a:lnTo>
                  <a:pt x="171" y="50"/>
                </a:lnTo>
                <a:lnTo>
                  <a:pt x="165" y="47"/>
                </a:lnTo>
                <a:lnTo>
                  <a:pt x="164" y="47"/>
                </a:lnTo>
                <a:lnTo>
                  <a:pt x="162" y="48"/>
                </a:lnTo>
                <a:lnTo>
                  <a:pt x="159" y="47"/>
                </a:lnTo>
                <a:lnTo>
                  <a:pt x="158" y="47"/>
                </a:lnTo>
                <a:lnTo>
                  <a:pt x="157" y="47"/>
                </a:lnTo>
                <a:lnTo>
                  <a:pt x="154" y="48"/>
                </a:lnTo>
                <a:lnTo>
                  <a:pt x="151" y="49"/>
                </a:lnTo>
                <a:lnTo>
                  <a:pt x="150" y="49"/>
                </a:lnTo>
                <a:lnTo>
                  <a:pt x="148" y="51"/>
                </a:lnTo>
                <a:lnTo>
                  <a:pt x="146" y="49"/>
                </a:lnTo>
                <a:lnTo>
                  <a:pt x="145" y="49"/>
                </a:lnTo>
                <a:lnTo>
                  <a:pt x="145" y="48"/>
                </a:lnTo>
                <a:lnTo>
                  <a:pt x="143" y="48"/>
                </a:lnTo>
                <a:lnTo>
                  <a:pt x="143" y="49"/>
                </a:lnTo>
                <a:lnTo>
                  <a:pt x="142" y="49"/>
                </a:lnTo>
                <a:lnTo>
                  <a:pt x="141" y="48"/>
                </a:lnTo>
                <a:lnTo>
                  <a:pt x="140" y="47"/>
                </a:lnTo>
                <a:lnTo>
                  <a:pt x="139" y="48"/>
                </a:lnTo>
                <a:lnTo>
                  <a:pt x="138" y="49"/>
                </a:lnTo>
                <a:lnTo>
                  <a:pt x="138" y="50"/>
                </a:lnTo>
                <a:lnTo>
                  <a:pt x="137" y="51"/>
                </a:lnTo>
                <a:lnTo>
                  <a:pt x="136" y="50"/>
                </a:lnTo>
                <a:lnTo>
                  <a:pt x="137" y="48"/>
                </a:lnTo>
                <a:lnTo>
                  <a:pt x="136" y="48"/>
                </a:lnTo>
                <a:lnTo>
                  <a:pt x="135" y="48"/>
                </a:lnTo>
                <a:lnTo>
                  <a:pt x="134" y="49"/>
                </a:lnTo>
                <a:lnTo>
                  <a:pt x="133" y="49"/>
                </a:lnTo>
                <a:lnTo>
                  <a:pt x="130" y="46"/>
                </a:lnTo>
                <a:lnTo>
                  <a:pt x="129" y="47"/>
                </a:lnTo>
                <a:lnTo>
                  <a:pt x="128" y="48"/>
                </a:lnTo>
                <a:lnTo>
                  <a:pt x="126" y="48"/>
                </a:lnTo>
                <a:lnTo>
                  <a:pt x="126" y="46"/>
                </a:lnTo>
                <a:lnTo>
                  <a:pt x="125" y="46"/>
                </a:lnTo>
                <a:lnTo>
                  <a:pt x="124" y="44"/>
                </a:lnTo>
                <a:lnTo>
                  <a:pt x="123" y="44"/>
                </a:lnTo>
                <a:lnTo>
                  <a:pt x="120" y="43"/>
                </a:lnTo>
                <a:lnTo>
                  <a:pt x="119" y="44"/>
                </a:lnTo>
                <a:lnTo>
                  <a:pt x="117" y="44"/>
                </a:lnTo>
                <a:lnTo>
                  <a:pt x="117" y="42"/>
                </a:lnTo>
                <a:lnTo>
                  <a:pt x="116" y="43"/>
                </a:lnTo>
                <a:lnTo>
                  <a:pt x="115" y="43"/>
                </a:lnTo>
                <a:lnTo>
                  <a:pt x="113" y="42"/>
                </a:lnTo>
                <a:lnTo>
                  <a:pt x="109" y="42"/>
                </a:lnTo>
                <a:lnTo>
                  <a:pt x="109" y="41"/>
                </a:lnTo>
                <a:lnTo>
                  <a:pt x="108" y="40"/>
                </a:lnTo>
                <a:lnTo>
                  <a:pt x="108" y="39"/>
                </a:lnTo>
                <a:lnTo>
                  <a:pt x="106" y="38"/>
                </a:lnTo>
                <a:lnTo>
                  <a:pt x="105" y="39"/>
                </a:lnTo>
                <a:lnTo>
                  <a:pt x="103" y="39"/>
                </a:lnTo>
                <a:lnTo>
                  <a:pt x="102" y="38"/>
                </a:lnTo>
                <a:lnTo>
                  <a:pt x="100" y="36"/>
                </a:lnTo>
                <a:lnTo>
                  <a:pt x="99" y="35"/>
                </a:lnTo>
                <a:lnTo>
                  <a:pt x="98" y="35"/>
                </a:lnTo>
                <a:lnTo>
                  <a:pt x="99" y="2"/>
                </a:lnTo>
                <a:lnTo>
                  <a:pt x="58" y="0"/>
                </a:lnTo>
                <a:lnTo>
                  <a:pt x="57" y="0"/>
                </a:lnTo>
                <a:lnTo>
                  <a:pt x="51" y="76"/>
                </a:lnTo>
                <a:lnTo>
                  <a:pt x="0" y="72"/>
                </a:lnTo>
                <a:lnTo>
                  <a:pt x="1" y="73"/>
                </a:lnTo>
                <a:lnTo>
                  <a:pt x="0" y="74"/>
                </a:lnTo>
                <a:lnTo>
                  <a:pt x="1" y="75"/>
                </a:lnTo>
                <a:lnTo>
                  <a:pt x="3" y="77"/>
                </a:lnTo>
                <a:lnTo>
                  <a:pt x="4" y="79"/>
                </a:lnTo>
                <a:lnTo>
                  <a:pt x="5" y="81"/>
                </a:lnTo>
                <a:lnTo>
                  <a:pt x="8" y="83"/>
                </a:lnTo>
                <a:lnTo>
                  <a:pt x="16" y="92"/>
                </a:lnTo>
                <a:lnTo>
                  <a:pt x="22" y="98"/>
                </a:lnTo>
                <a:lnTo>
                  <a:pt x="23" y="99"/>
                </a:lnTo>
                <a:lnTo>
                  <a:pt x="23" y="100"/>
                </a:lnTo>
                <a:lnTo>
                  <a:pt x="23" y="101"/>
                </a:lnTo>
                <a:lnTo>
                  <a:pt x="24" y="102"/>
                </a:lnTo>
                <a:lnTo>
                  <a:pt x="25" y="104"/>
                </a:lnTo>
                <a:lnTo>
                  <a:pt x="25" y="110"/>
                </a:lnTo>
                <a:lnTo>
                  <a:pt x="25" y="112"/>
                </a:lnTo>
                <a:lnTo>
                  <a:pt x="28" y="115"/>
                </a:lnTo>
                <a:lnTo>
                  <a:pt x="38" y="123"/>
                </a:lnTo>
                <a:lnTo>
                  <a:pt x="45" y="127"/>
                </a:lnTo>
                <a:lnTo>
                  <a:pt x="46" y="127"/>
                </a:lnTo>
                <a:lnTo>
                  <a:pt x="48" y="127"/>
                </a:lnTo>
                <a:lnTo>
                  <a:pt x="49" y="125"/>
                </a:lnTo>
                <a:lnTo>
                  <a:pt x="50" y="124"/>
                </a:lnTo>
                <a:lnTo>
                  <a:pt x="53" y="117"/>
                </a:lnTo>
                <a:lnTo>
                  <a:pt x="55" y="115"/>
                </a:lnTo>
                <a:lnTo>
                  <a:pt x="56" y="114"/>
                </a:lnTo>
                <a:lnTo>
                  <a:pt x="58" y="115"/>
                </a:lnTo>
                <a:lnTo>
                  <a:pt x="59" y="115"/>
                </a:lnTo>
                <a:lnTo>
                  <a:pt x="59" y="114"/>
                </a:lnTo>
                <a:lnTo>
                  <a:pt x="60" y="113"/>
                </a:lnTo>
                <a:lnTo>
                  <a:pt x="61" y="114"/>
                </a:lnTo>
                <a:lnTo>
                  <a:pt x="62" y="114"/>
                </a:lnTo>
                <a:lnTo>
                  <a:pt x="66" y="115"/>
                </a:lnTo>
                <a:lnTo>
                  <a:pt x="67" y="115"/>
                </a:lnTo>
                <a:lnTo>
                  <a:pt x="70" y="116"/>
                </a:lnTo>
                <a:lnTo>
                  <a:pt x="71" y="116"/>
                </a:lnTo>
                <a:lnTo>
                  <a:pt x="74" y="117"/>
                </a:lnTo>
                <a:lnTo>
                  <a:pt x="75" y="119"/>
                </a:lnTo>
                <a:lnTo>
                  <a:pt x="75" y="120"/>
                </a:lnTo>
                <a:lnTo>
                  <a:pt x="76" y="120"/>
                </a:lnTo>
                <a:lnTo>
                  <a:pt x="77" y="121"/>
                </a:lnTo>
                <a:lnTo>
                  <a:pt x="79" y="123"/>
                </a:lnTo>
                <a:lnTo>
                  <a:pt x="82" y="126"/>
                </a:lnTo>
                <a:lnTo>
                  <a:pt x="83" y="128"/>
                </a:lnTo>
                <a:lnTo>
                  <a:pt x="83" y="129"/>
                </a:lnTo>
                <a:lnTo>
                  <a:pt x="88" y="140"/>
                </a:lnTo>
                <a:lnTo>
                  <a:pt x="89" y="142"/>
                </a:lnTo>
                <a:lnTo>
                  <a:pt x="93" y="147"/>
                </a:lnTo>
                <a:lnTo>
                  <a:pt x="94" y="149"/>
                </a:lnTo>
                <a:lnTo>
                  <a:pt x="97" y="152"/>
                </a:lnTo>
                <a:lnTo>
                  <a:pt x="98" y="153"/>
                </a:lnTo>
                <a:lnTo>
                  <a:pt x="99" y="154"/>
                </a:lnTo>
                <a:lnTo>
                  <a:pt x="100" y="155"/>
                </a:lnTo>
                <a:lnTo>
                  <a:pt x="100" y="159"/>
                </a:lnTo>
                <a:lnTo>
                  <a:pt x="101" y="160"/>
                </a:lnTo>
                <a:lnTo>
                  <a:pt x="101" y="164"/>
                </a:lnTo>
                <a:lnTo>
                  <a:pt x="102" y="165"/>
                </a:lnTo>
                <a:lnTo>
                  <a:pt x="105" y="172"/>
                </a:lnTo>
                <a:lnTo>
                  <a:pt x="106" y="174"/>
                </a:lnTo>
                <a:lnTo>
                  <a:pt x="108" y="174"/>
                </a:lnTo>
                <a:lnTo>
                  <a:pt x="111" y="176"/>
                </a:lnTo>
                <a:lnTo>
                  <a:pt x="114" y="177"/>
                </a:lnTo>
                <a:lnTo>
                  <a:pt x="119" y="180"/>
                </a:lnTo>
                <a:lnTo>
                  <a:pt x="125" y="181"/>
                </a:lnTo>
                <a:lnTo>
                  <a:pt x="126" y="181"/>
                </a:lnTo>
                <a:lnTo>
                  <a:pt x="130" y="183"/>
                </a:lnTo>
                <a:lnTo>
                  <a:pt x="132" y="184"/>
                </a:lnTo>
                <a:lnTo>
                  <a:pt x="133" y="182"/>
                </a:lnTo>
                <a:lnTo>
                  <a:pt x="135" y="182"/>
                </a:lnTo>
                <a:lnTo>
                  <a:pt x="135" y="181"/>
                </a:lnTo>
                <a:lnTo>
                  <a:pt x="134" y="180"/>
                </a:lnTo>
                <a:lnTo>
                  <a:pt x="133" y="178"/>
                </a:lnTo>
                <a:lnTo>
                  <a:pt x="130" y="170"/>
                </a:lnTo>
                <a:lnTo>
                  <a:pt x="129" y="167"/>
                </a:lnTo>
                <a:lnTo>
                  <a:pt x="131" y="162"/>
                </a:lnTo>
                <a:lnTo>
                  <a:pt x="131" y="160"/>
                </a:lnTo>
                <a:lnTo>
                  <a:pt x="130" y="160"/>
                </a:lnTo>
                <a:lnTo>
                  <a:pt x="130" y="159"/>
                </a:lnTo>
                <a:lnTo>
                  <a:pt x="132" y="158"/>
                </a:lnTo>
                <a:lnTo>
                  <a:pt x="133" y="153"/>
                </a:lnTo>
                <a:lnTo>
                  <a:pt x="132" y="153"/>
                </a:lnTo>
                <a:lnTo>
                  <a:pt x="132" y="151"/>
                </a:lnTo>
                <a:lnTo>
                  <a:pt x="133" y="150"/>
                </a:lnTo>
                <a:lnTo>
                  <a:pt x="134" y="151"/>
                </a:lnTo>
                <a:lnTo>
                  <a:pt x="137" y="149"/>
                </a:lnTo>
                <a:lnTo>
                  <a:pt x="137" y="147"/>
                </a:lnTo>
                <a:lnTo>
                  <a:pt x="136" y="146"/>
                </a:lnTo>
                <a:lnTo>
                  <a:pt x="137" y="145"/>
                </a:lnTo>
                <a:lnTo>
                  <a:pt x="138" y="145"/>
                </a:lnTo>
                <a:lnTo>
                  <a:pt x="138" y="144"/>
                </a:lnTo>
                <a:lnTo>
                  <a:pt x="139" y="145"/>
                </a:lnTo>
                <a:lnTo>
                  <a:pt x="140" y="145"/>
                </a:lnTo>
                <a:lnTo>
                  <a:pt x="141" y="144"/>
                </a:lnTo>
                <a:lnTo>
                  <a:pt x="141" y="142"/>
                </a:lnTo>
                <a:lnTo>
                  <a:pt x="142" y="141"/>
                </a:lnTo>
                <a:lnTo>
                  <a:pt x="142" y="142"/>
                </a:lnTo>
                <a:lnTo>
                  <a:pt x="143" y="142"/>
                </a:lnTo>
                <a:lnTo>
                  <a:pt x="146" y="141"/>
                </a:lnTo>
                <a:lnTo>
                  <a:pt x="147" y="141"/>
                </a:lnTo>
                <a:lnTo>
                  <a:pt x="147" y="140"/>
                </a:lnTo>
                <a:lnTo>
                  <a:pt x="145" y="139"/>
                </a:lnTo>
                <a:lnTo>
                  <a:pt x="145" y="138"/>
                </a:lnTo>
                <a:lnTo>
                  <a:pt x="148" y="137"/>
                </a:lnTo>
                <a:lnTo>
                  <a:pt x="149" y="136"/>
                </a:lnTo>
                <a:lnTo>
                  <a:pt x="150" y="136"/>
                </a:lnTo>
                <a:lnTo>
                  <a:pt x="149" y="137"/>
                </a:lnTo>
                <a:lnTo>
                  <a:pt x="150" y="138"/>
                </a:lnTo>
                <a:lnTo>
                  <a:pt x="151" y="137"/>
                </a:lnTo>
                <a:lnTo>
                  <a:pt x="156" y="135"/>
                </a:lnTo>
                <a:lnTo>
                  <a:pt x="165" y="130"/>
                </a:lnTo>
                <a:lnTo>
                  <a:pt x="165" y="128"/>
                </a:lnTo>
                <a:lnTo>
                  <a:pt x="169" y="124"/>
                </a:lnTo>
                <a:lnTo>
                  <a:pt x="168" y="121"/>
                </a:lnTo>
                <a:lnTo>
                  <a:pt x="168" y="119"/>
                </a:lnTo>
                <a:lnTo>
                  <a:pt x="171" y="118"/>
                </a:lnTo>
                <a:lnTo>
                  <a:pt x="171" y="120"/>
                </a:lnTo>
                <a:lnTo>
                  <a:pt x="171" y="121"/>
                </a:lnTo>
                <a:lnTo>
                  <a:pt x="174" y="121"/>
                </a:lnTo>
                <a:lnTo>
                  <a:pt x="175" y="122"/>
                </a:lnTo>
                <a:lnTo>
                  <a:pt x="181" y="119"/>
                </a:lnTo>
                <a:lnTo>
                  <a:pt x="185" y="119"/>
                </a:lnTo>
                <a:lnTo>
                  <a:pt x="184" y="118"/>
                </a:lnTo>
                <a:lnTo>
                  <a:pt x="184" y="117"/>
                </a:lnTo>
                <a:lnTo>
                  <a:pt x="184" y="116"/>
                </a:lnTo>
                <a:lnTo>
                  <a:pt x="184" y="115"/>
                </a:lnTo>
                <a:lnTo>
                  <a:pt x="185" y="114"/>
                </a:lnTo>
                <a:lnTo>
                  <a:pt x="187" y="110"/>
                </a:lnTo>
                <a:lnTo>
                  <a:pt x="186" y="108"/>
                </a:lnTo>
                <a:lnTo>
                  <a:pt x="186" y="107"/>
                </a:lnTo>
                <a:lnTo>
                  <a:pt x="186" y="106"/>
                </a:lnTo>
                <a:lnTo>
                  <a:pt x="186" y="105"/>
                </a:lnTo>
                <a:lnTo>
                  <a:pt x="186" y="103"/>
                </a:lnTo>
                <a:lnTo>
                  <a:pt x="187" y="102"/>
                </a:lnTo>
                <a:lnTo>
                  <a:pt x="188" y="101"/>
                </a:lnTo>
                <a:lnTo>
                  <a:pt x="189" y="98"/>
                </a:lnTo>
                <a:lnTo>
                  <a:pt x="189" y="96"/>
                </a:lnTo>
                <a:lnTo>
                  <a:pt x="188" y="93"/>
                </a:lnTo>
                <a:lnTo>
                  <a:pt x="187" y="91"/>
                </a:lnTo>
                <a:lnTo>
                  <a:pt x="186" y="91"/>
                </a:lnTo>
                <a:lnTo>
                  <a:pt x="187" y="90"/>
                </a:lnTo>
                <a:lnTo>
                  <a:pt x="186" y="89"/>
                </a:lnTo>
                <a:lnTo>
                  <a:pt x="185" y="88"/>
                </a:lnTo>
                <a:lnTo>
                  <a:pt x="184" y="87"/>
                </a:lnTo>
                <a:lnTo>
                  <a:pt x="184" y="86"/>
                </a:lnTo>
                <a:lnTo>
                  <a:pt x="185" y="85"/>
                </a:lnTo>
                <a:lnTo>
                  <a:pt x="184" y="82"/>
                </a:lnTo>
                <a:lnTo>
                  <a:pt x="181" y="80"/>
                </a:lnTo>
                <a:lnTo>
                  <a:pt x="181" y="79"/>
                </a:lnTo>
                <a:lnTo>
                  <a:pt x="180" y="62"/>
                </a:lnTo>
                <a:lnTo>
                  <a:pt x="180" y="53"/>
                </a:lnTo>
                <a:lnTo>
                  <a:pt x="178" y="52"/>
                </a:lnTo>
                <a:lnTo>
                  <a:pt x="176" y="53"/>
                </a:lnTo>
                <a:lnTo>
                  <a:pt x="174" y="51"/>
                </a:lnTo>
                <a:close/>
              </a:path>
            </a:pathLst>
          </a:custGeom>
          <a:solidFill>
            <a:srgbClr val="ED4213"/>
          </a:solidFill>
          <a:ln w="12700" cmpd="sng">
            <a:solidFill>
              <a:schemeClr val="tx1"/>
            </a:solidFill>
            <a:prstDash val="solid"/>
            <a:round/>
            <a:headEnd/>
            <a:tailEnd/>
          </a:ln>
        </p:spPr>
        <p:txBody>
          <a:bodyPr/>
          <a:lstStyle/>
          <a:p>
            <a:endParaRPr lang="en-US"/>
          </a:p>
        </p:txBody>
      </p:sp>
      <p:sp>
        <p:nvSpPr>
          <p:cNvPr id="34832" name="Freeform 23"/>
          <p:cNvSpPr>
            <a:spLocks/>
          </p:cNvSpPr>
          <p:nvPr/>
        </p:nvSpPr>
        <p:spPr bwMode="auto">
          <a:xfrm>
            <a:off x="6170613" y="1849419"/>
            <a:ext cx="736600" cy="603250"/>
          </a:xfrm>
          <a:custGeom>
            <a:avLst/>
            <a:gdLst>
              <a:gd name="T0" fmla="*/ 2147483647 w 102"/>
              <a:gd name="T1" fmla="*/ 2147483647 h 78"/>
              <a:gd name="T2" fmla="*/ 2147483647 w 102"/>
              <a:gd name="T3" fmla="*/ 2147483647 h 78"/>
              <a:gd name="T4" fmla="*/ 2147483647 w 102"/>
              <a:gd name="T5" fmla="*/ 2147483647 h 78"/>
              <a:gd name="T6" fmla="*/ 2147483647 w 102"/>
              <a:gd name="T7" fmla="*/ 2147483647 h 78"/>
              <a:gd name="T8" fmla="*/ 2147483647 w 102"/>
              <a:gd name="T9" fmla="*/ 2147483647 h 78"/>
              <a:gd name="T10" fmla="*/ 2147483647 w 102"/>
              <a:gd name="T11" fmla="*/ 2147483647 h 78"/>
              <a:gd name="T12" fmla="*/ 2147483647 w 102"/>
              <a:gd name="T13" fmla="*/ 2147483647 h 78"/>
              <a:gd name="T14" fmla="*/ 2147483647 w 102"/>
              <a:gd name="T15" fmla="*/ 2147483647 h 78"/>
              <a:gd name="T16" fmla="*/ 2147483647 w 102"/>
              <a:gd name="T17" fmla="*/ 2147483647 h 78"/>
              <a:gd name="T18" fmla="*/ 2147483647 w 102"/>
              <a:gd name="T19" fmla="*/ 2147483647 h 78"/>
              <a:gd name="T20" fmla="*/ 2147483647 w 102"/>
              <a:gd name="T21" fmla="*/ 2147483647 h 78"/>
              <a:gd name="T22" fmla="*/ 2147483647 w 102"/>
              <a:gd name="T23" fmla="*/ 2147483647 h 78"/>
              <a:gd name="T24" fmla="*/ 2147483647 w 102"/>
              <a:gd name="T25" fmla="*/ 2147483647 h 78"/>
              <a:gd name="T26" fmla="*/ 2147483647 w 102"/>
              <a:gd name="T27" fmla="*/ 2147483647 h 78"/>
              <a:gd name="T28" fmla="*/ 2147483647 w 102"/>
              <a:gd name="T29" fmla="*/ 2147483647 h 78"/>
              <a:gd name="T30" fmla="*/ 2147483647 w 102"/>
              <a:gd name="T31" fmla="*/ 2147483647 h 78"/>
              <a:gd name="T32" fmla="*/ 2147483647 w 102"/>
              <a:gd name="T33" fmla="*/ 2147483647 h 78"/>
              <a:gd name="T34" fmla="*/ 2147483647 w 102"/>
              <a:gd name="T35" fmla="*/ 2147483647 h 78"/>
              <a:gd name="T36" fmla="*/ 2147483647 w 102"/>
              <a:gd name="T37" fmla="*/ 2147483647 h 78"/>
              <a:gd name="T38" fmla="*/ 2147483647 w 102"/>
              <a:gd name="T39" fmla="*/ 2147483647 h 78"/>
              <a:gd name="T40" fmla="*/ 2147483647 w 102"/>
              <a:gd name="T41" fmla="*/ 2147483647 h 78"/>
              <a:gd name="T42" fmla="*/ 2147483647 w 102"/>
              <a:gd name="T43" fmla="*/ 2147483647 h 78"/>
              <a:gd name="T44" fmla="*/ 2147483647 w 102"/>
              <a:gd name="T45" fmla="*/ 2147483647 h 78"/>
              <a:gd name="T46" fmla="*/ 2147483647 w 102"/>
              <a:gd name="T47" fmla="*/ 2147483647 h 78"/>
              <a:gd name="T48" fmla="*/ 2147483647 w 102"/>
              <a:gd name="T49" fmla="*/ 2147483647 h 78"/>
              <a:gd name="T50" fmla="*/ 2147483647 w 102"/>
              <a:gd name="T51" fmla="*/ 2147483647 h 78"/>
              <a:gd name="T52" fmla="*/ 2147483647 w 102"/>
              <a:gd name="T53" fmla="*/ 0 h 78"/>
              <a:gd name="T54" fmla="*/ 2147483647 w 102"/>
              <a:gd name="T55" fmla="*/ 2147483647 h 78"/>
              <a:gd name="T56" fmla="*/ 2147483647 w 102"/>
              <a:gd name="T57" fmla="*/ 2147483647 h 78"/>
              <a:gd name="T58" fmla="*/ 2147483647 w 102"/>
              <a:gd name="T59" fmla="*/ 2147483647 h 78"/>
              <a:gd name="T60" fmla="*/ 2147483647 w 102"/>
              <a:gd name="T61" fmla="*/ 2147483647 h 78"/>
              <a:gd name="T62" fmla="*/ 2147483647 w 102"/>
              <a:gd name="T63" fmla="*/ 2147483647 h 78"/>
              <a:gd name="T64" fmla="*/ 2147483647 w 102"/>
              <a:gd name="T65" fmla="*/ 2147483647 h 78"/>
              <a:gd name="T66" fmla="*/ 2147483647 w 102"/>
              <a:gd name="T67" fmla="*/ 2147483647 h 78"/>
              <a:gd name="T68" fmla="*/ 2147483647 w 102"/>
              <a:gd name="T69" fmla="*/ 2147483647 h 78"/>
              <a:gd name="T70" fmla="*/ 2147483647 w 102"/>
              <a:gd name="T71" fmla="*/ 2147483647 h 78"/>
              <a:gd name="T72" fmla="*/ 2147483647 w 102"/>
              <a:gd name="T73" fmla="*/ 2147483647 h 78"/>
              <a:gd name="T74" fmla="*/ 2147483647 w 102"/>
              <a:gd name="T75" fmla="*/ 2147483647 h 78"/>
              <a:gd name="T76" fmla="*/ 2147483647 w 102"/>
              <a:gd name="T77" fmla="*/ 2147483647 h 78"/>
              <a:gd name="T78" fmla="*/ 2147483647 w 102"/>
              <a:gd name="T79" fmla="*/ 2147483647 h 78"/>
              <a:gd name="T80" fmla="*/ 2147483647 w 102"/>
              <a:gd name="T81" fmla="*/ 2147483647 h 78"/>
              <a:gd name="T82" fmla="*/ 2147483647 w 102"/>
              <a:gd name="T83" fmla="*/ 2147483647 h 78"/>
              <a:gd name="T84" fmla="*/ 2147483647 w 102"/>
              <a:gd name="T85" fmla="*/ 2147483647 h 78"/>
              <a:gd name="T86" fmla="*/ 2147483647 w 102"/>
              <a:gd name="T87" fmla="*/ 2147483647 h 78"/>
              <a:gd name="T88" fmla="*/ 2147483647 w 102"/>
              <a:gd name="T89" fmla="*/ 2147483647 h 7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2"/>
              <a:gd name="T136" fmla="*/ 0 h 78"/>
              <a:gd name="T137" fmla="*/ 102 w 102"/>
              <a:gd name="T138" fmla="*/ 78 h 7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2" h="78">
                <a:moveTo>
                  <a:pt x="66" y="64"/>
                </a:moveTo>
                <a:lnTo>
                  <a:pt x="77" y="68"/>
                </a:lnTo>
                <a:lnTo>
                  <a:pt x="78" y="70"/>
                </a:lnTo>
                <a:lnTo>
                  <a:pt x="77" y="71"/>
                </a:lnTo>
                <a:lnTo>
                  <a:pt x="77" y="72"/>
                </a:lnTo>
                <a:lnTo>
                  <a:pt x="76" y="73"/>
                </a:lnTo>
                <a:lnTo>
                  <a:pt x="76" y="75"/>
                </a:lnTo>
                <a:lnTo>
                  <a:pt x="75" y="75"/>
                </a:lnTo>
                <a:lnTo>
                  <a:pt x="74" y="77"/>
                </a:lnTo>
                <a:lnTo>
                  <a:pt x="74" y="78"/>
                </a:lnTo>
                <a:lnTo>
                  <a:pt x="75" y="78"/>
                </a:lnTo>
                <a:lnTo>
                  <a:pt x="75" y="77"/>
                </a:lnTo>
                <a:lnTo>
                  <a:pt x="77" y="76"/>
                </a:lnTo>
                <a:lnTo>
                  <a:pt x="78" y="76"/>
                </a:lnTo>
                <a:lnTo>
                  <a:pt x="81" y="76"/>
                </a:lnTo>
                <a:lnTo>
                  <a:pt x="81" y="75"/>
                </a:lnTo>
                <a:lnTo>
                  <a:pt x="84" y="75"/>
                </a:lnTo>
                <a:lnTo>
                  <a:pt x="86" y="74"/>
                </a:lnTo>
                <a:lnTo>
                  <a:pt x="87" y="73"/>
                </a:lnTo>
                <a:lnTo>
                  <a:pt x="88" y="72"/>
                </a:lnTo>
                <a:lnTo>
                  <a:pt x="94" y="67"/>
                </a:lnTo>
                <a:lnTo>
                  <a:pt x="96" y="66"/>
                </a:lnTo>
                <a:lnTo>
                  <a:pt x="97" y="65"/>
                </a:lnTo>
                <a:lnTo>
                  <a:pt x="98" y="65"/>
                </a:lnTo>
                <a:lnTo>
                  <a:pt x="99" y="64"/>
                </a:lnTo>
                <a:lnTo>
                  <a:pt x="100" y="63"/>
                </a:lnTo>
                <a:lnTo>
                  <a:pt x="101" y="63"/>
                </a:lnTo>
                <a:lnTo>
                  <a:pt x="102" y="61"/>
                </a:lnTo>
                <a:lnTo>
                  <a:pt x="100" y="62"/>
                </a:lnTo>
                <a:lnTo>
                  <a:pt x="99" y="62"/>
                </a:lnTo>
                <a:lnTo>
                  <a:pt x="97" y="63"/>
                </a:lnTo>
                <a:lnTo>
                  <a:pt x="97" y="64"/>
                </a:lnTo>
                <a:lnTo>
                  <a:pt x="96" y="65"/>
                </a:lnTo>
                <a:lnTo>
                  <a:pt x="95" y="66"/>
                </a:lnTo>
                <a:lnTo>
                  <a:pt x="94" y="65"/>
                </a:lnTo>
                <a:lnTo>
                  <a:pt x="95" y="64"/>
                </a:lnTo>
                <a:lnTo>
                  <a:pt x="96" y="63"/>
                </a:lnTo>
                <a:lnTo>
                  <a:pt x="97" y="61"/>
                </a:lnTo>
                <a:lnTo>
                  <a:pt x="97" y="60"/>
                </a:lnTo>
                <a:lnTo>
                  <a:pt x="96" y="61"/>
                </a:lnTo>
                <a:lnTo>
                  <a:pt x="95" y="62"/>
                </a:lnTo>
                <a:lnTo>
                  <a:pt x="94" y="63"/>
                </a:lnTo>
                <a:lnTo>
                  <a:pt x="91" y="65"/>
                </a:lnTo>
                <a:lnTo>
                  <a:pt x="86" y="67"/>
                </a:lnTo>
                <a:lnTo>
                  <a:pt x="83" y="69"/>
                </a:lnTo>
                <a:lnTo>
                  <a:pt x="81" y="70"/>
                </a:lnTo>
                <a:lnTo>
                  <a:pt x="80" y="72"/>
                </a:lnTo>
                <a:lnTo>
                  <a:pt x="79" y="71"/>
                </a:lnTo>
                <a:lnTo>
                  <a:pt x="79" y="70"/>
                </a:lnTo>
                <a:lnTo>
                  <a:pt x="79" y="68"/>
                </a:lnTo>
                <a:lnTo>
                  <a:pt x="81" y="67"/>
                </a:lnTo>
                <a:lnTo>
                  <a:pt x="79" y="66"/>
                </a:lnTo>
                <a:lnTo>
                  <a:pt x="81" y="64"/>
                </a:lnTo>
                <a:lnTo>
                  <a:pt x="81" y="63"/>
                </a:lnTo>
                <a:lnTo>
                  <a:pt x="81" y="62"/>
                </a:lnTo>
                <a:lnTo>
                  <a:pt x="79" y="49"/>
                </a:lnTo>
                <a:lnTo>
                  <a:pt x="78" y="49"/>
                </a:lnTo>
                <a:lnTo>
                  <a:pt x="78" y="37"/>
                </a:lnTo>
                <a:lnTo>
                  <a:pt x="77" y="34"/>
                </a:lnTo>
                <a:lnTo>
                  <a:pt x="76" y="32"/>
                </a:lnTo>
                <a:lnTo>
                  <a:pt x="76" y="29"/>
                </a:lnTo>
                <a:lnTo>
                  <a:pt x="75" y="25"/>
                </a:lnTo>
                <a:lnTo>
                  <a:pt x="74" y="23"/>
                </a:lnTo>
                <a:lnTo>
                  <a:pt x="73" y="23"/>
                </a:lnTo>
                <a:lnTo>
                  <a:pt x="74" y="24"/>
                </a:lnTo>
                <a:lnTo>
                  <a:pt x="73" y="24"/>
                </a:lnTo>
                <a:lnTo>
                  <a:pt x="73" y="23"/>
                </a:lnTo>
                <a:lnTo>
                  <a:pt x="73" y="21"/>
                </a:lnTo>
                <a:lnTo>
                  <a:pt x="71" y="16"/>
                </a:lnTo>
                <a:lnTo>
                  <a:pt x="71" y="14"/>
                </a:lnTo>
                <a:lnTo>
                  <a:pt x="72" y="12"/>
                </a:lnTo>
                <a:lnTo>
                  <a:pt x="71" y="9"/>
                </a:lnTo>
                <a:lnTo>
                  <a:pt x="69" y="4"/>
                </a:lnTo>
                <a:lnTo>
                  <a:pt x="69" y="3"/>
                </a:lnTo>
                <a:lnTo>
                  <a:pt x="68" y="3"/>
                </a:lnTo>
                <a:lnTo>
                  <a:pt x="69" y="2"/>
                </a:lnTo>
                <a:lnTo>
                  <a:pt x="68" y="0"/>
                </a:lnTo>
                <a:lnTo>
                  <a:pt x="52" y="4"/>
                </a:lnTo>
                <a:lnTo>
                  <a:pt x="51" y="4"/>
                </a:lnTo>
                <a:lnTo>
                  <a:pt x="50" y="5"/>
                </a:lnTo>
                <a:lnTo>
                  <a:pt x="46" y="9"/>
                </a:lnTo>
                <a:lnTo>
                  <a:pt x="42" y="14"/>
                </a:lnTo>
                <a:lnTo>
                  <a:pt x="41" y="15"/>
                </a:lnTo>
                <a:lnTo>
                  <a:pt x="42" y="16"/>
                </a:lnTo>
                <a:lnTo>
                  <a:pt x="41" y="18"/>
                </a:lnTo>
                <a:lnTo>
                  <a:pt x="40" y="19"/>
                </a:lnTo>
                <a:lnTo>
                  <a:pt x="36" y="22"/>
                </a:lnTo>
                <a:lnTo>
                  <a:pt x="36" y="23"/>
                </a:lnTo>
                <a:lnTo>
                  <a:pt x="36" y="25"/>
                </a:lnTo>
                <a:lnTo>
                  <a:pt x="37" y="25"/>
                </a:lnTo>
                <a:lnTo>
                  <a:pt x="38" y="25"/>
                </a:lnTo>
                <a:lnTo>
                  <a:pt x="39" y="26"/>
                </a:lnTo>
                <a:lnTo>
                  <a:pt x="38" y="27"/>
                </a:lnTo>
                <a:lnTo>
                  <a:pt x="38" y="29"/>
                </a:lnTo>
                <a:lnTo>
                  <a:pt x="39" y="30"/>
                </a:lnTo>
                <a:lnTo>
                  <a:pt x="39" y="32"/>
                </a:lnTo>
                <a:lnTo>
                  <a:pt x="36" y="34"/>
                </a:lnTo>
                <a:lnTo>
                  <a:pt x="33" y="38"/>
                </a:lnTo>
                <a:lnTo>
                  <a:pt x="30" y="39"/>
                </a:lnTo>
                <a:lnTo>
                  <a:pt x="23" y="40"/>
                </a:lnTo>
                <a:lnTo>
                  <a:pt x="21" y="39"/>
                </a:lnTo>
                <a:lnTo>
                  <a:pt x="19" y="39"/>
                </a:lnTo>
                <a:lnTo>
                  <a:pt x="16" y="39"/>
                </a:lnTo>
                <a:lnTo>
                  <a:pt x="13" y="40"/>
                </a:lnTo>
                <a:lnTo>
                  <a:pt x="9" y="42"/>
                </a:lnTo>
                <a:lnTo>
                  <a:pt x="7" y="43"/>
                </a:lnTo>
                <a:lnTo>
                  <a:pt x="6" y="45"/>
                </a:lnTo>
                <a:lnTo>
                  <a:pt x="6" y="46"/>
                </a:lnTo>
                <a:lnTo>
                  <a:pt x="9" y="50"/>
                </a:lnTo>
                <a:lnTo>
                  <a:pt x="10" y="51"/>
                </a:lnTo>
                <a:lnTo>
                  <a:pt x="9" y="52"/>
                </a:lnTo>
                <a:lnTo>
                  <a:pt x="8" y="53"/>
                </a:lnTo>
                <a:lnTo>
                  <a:pt x="7" y="55"/>
                </a:lnTo>
                <a:lnTo>
                  <a:pt x="2" y="60"/>
                </a:lnTo>
                <a:lnTo>
                  <a:pt x="0" y="62"/>
                </a:lnTo>
                <a:lnTo>
                  <a:pt x="1" y="66"/>
                </a:lnTo>
                <a:lnTo>
                  <a:pt x="56" y="55"/>
                </a:lnTo>
                <a:lnTo>
                  <a:pt x="57" y="56"/>
                </a:lnTo>
                <a:lnTo>
                  <a:pt x="57" y="57"/>
                </a:lnTo>
                <a:lnTo>
                  <a:pt x="58" y="57"/>
                </a:lnTo>
                <a:lnTo>
                  <a:pt x="58" y="58"/>
                </a:lnTo>
                <a:lnTo>
                  <a:pt x="59" y="58"/>
                </a:lnTo>
                <a:lnTo>
                  <a:pt x="61" y="61"/>
                </a:lnTo>
                <a:lnTo>
                  <a:pt x="61" y="62"/>
                </a:lnTo>
                <a:lnTo>
                  <a:pt x="62" y="63"/>
                </a:lnTo>
                <a:lnTo>
                  <a:pt x="65" y="64"/>
                </a:lnTo>
                <a:lnTo>
                  <a:pt x="66" y="64"/>
                </a:lnTo>
                <a:close/>
              </a:path>
            </a:pathLst>
          </a:custGeom>
          <a:solidFill>
            <a:srgbClr val="FFC66D"/>
          </a:solidFill>
          <a:ln w="12700" cmpd="sng">
            <a:solidFill>
              <a:schemeClr val="tx1"/>
            </a:solidFill>
            <a:prstDash val="solid"/>
            <a:round/>
            <a:headEnd/>
            <a:tailEnd/>
          </a:ln>
        </p:spPr>
        <p:txBody>
          <a:bodyPr/>
          <a:lstStyle/>
          <a:p>
            <a:endParaRPr lang="en-US"/>
          </a:p>
        </p:txBody>
      </p:sp>
      <p:sp>
        <p:nvSpPr>
          <p:cNvPr id="34833" name="Freeform 24"/>
          <p:cNvSpPr>
            <a:spLocks/>
          </p:cNvSpPr>
          <p:nvPr/>
        </p:nvSpPr>
        <p:spPr bwMode="auto">
          <a:xfrm>
            <a:off x="6661150" y="1809731"/>
            <a:ext cx="166688" cy="325438"/>
          </a:xfrm>
          <a:custGeom>
            <a:avLst/>
            <a:gdLst>
              <a:gd name="T0" fmla="*/ 0 w 23"/>
              <a:gd name="T1" fmla="*/ 2147483647 h 42"/>
              <a:gd name="T2" fmla="*/ 2147483647 w 23"/>
              <a:gd name="T3" fmla="*/ 2147483647 h 42"/>
              <a:gd name="T4" fmla="*/ 0 w 23"/>
              <a:gd name="T5" fmla="*/ 2147483647 h 42"/>
              <a:gd name="T6" fmla="*/ 2147483647 w 23"/>
              <a:gd name="T7" fmla="*/ 2147483647 h 42"/>
              <a:gd name="T8" fmla="*/ 2147483647 w 23"/>
              <a:gd name="T9" fmla="*/ 2147483647 h 42"/>
              <a:gd name="T10" fmla="*/ 2147483647 w 23"/>
              <a:gd name="T11" fmla="*/ 2147483647 h 42"/>
              <a:gd name="T12" fmla="*/ 2147483647 w 23"/>
              <a:gd name="T13" fmla="*/ 2147483647 h 42"/>
              <a:gd name="T14" fmla="*/ 2147483647 w 23"/>
              <a:gd name="T15" fmla="*/ 2147483647 h 42"/>
              <a:gd name="T16" fmla="*/ 2147483647 w 23"/>
              <a:gd name="T17" fmla="*/ 2147483647 h 42"/>
              <a:gd name="T18" fmla="*/ 2147483647 w 23"/>
              <a:gd name="T19" fmla="*/ 2147483647 h 42"/>
              <a:gd name="T20" fmla="*/ 2147483647 w 23"/>
              <a:gd name="T21" fmla="*/ 2147483647 h 42"/>
              <a:gd name="T22" fmla="*/ 2147483647 w 23"/>
              <a:gd name="T23" fmla="*/ 2147483647 h 42"/>
              <a:gd name="T24" fmla="*/ 2147483647 w 23"/>
              <a:gd name="T25" fmla="*/ 2147483647 h 42"/>
              <a:gd name="T26" fmla="*/ 2147483647 w 23"/>
              <a:gd name="T27" fmla="*/ 2147483647 h 42"/>
              <a:gd name="T28" fmla="*/ 2147483647 w 23"/>
              <a:gd name="T29" fmla="*/ 2147483647 h 42"/>
              <a:gd name="T30" fmla="*/ 2147483647 w 23"/>
              <a:gd name="T31" fmla="*/ 2147483647 h 42"/>
              <a:gd name="T32" fmla="*/ 2147483647 w 23"/>
              <a:gd name="T33" fmla="*/ 2147483647 h 42"/>
              <a:gd name="T34" fmla="*/ 2147483647 w 23"/>
              <a:gd name="T35" fmla="*/ 2147483647 h 42"/>
              <a:gd name="T36" fmla="*/ 2147483647 w 23"/>
              <a:gd name="T37" fmla="*/ 2147483647 h 42"/>
              <a:gd name="T38" fmla="*/ 2147483647 w 23"/>
              <a:gd name="T39" fmla="*/ 2147483647 h 42"/>
              <a:gd name="T40" fmla="*/ 2147483647 w 23"/>
              <a:gd name="T41" fmla="*/ 2147483647 h 42"/>
              <a:gd name="T42" fmla="*/ 2147483647 w 23"/>
              <a:gd name="T43" fmla="*/ 2147483647 h 42"/>
              <a:gd name="T44" fmla="*/ 2147483647 w 23"/>
              <a:gd name="T45" fmla="*/ 2147483647 h 42"/>
              <a:gd name="T46" fmla="*/ 2147483647 w 23"/>
              <a:gd name="T47" fmla="*/ 2147483647 h 42"/>
              <a:gd name="T48" fmla="*/ 2147483647 w 23"/>
              <a:gd name="T49" fmla="*/ 2147483647 h 42"/>
              <a:gd name="T50" fmla="*/ 2147483647 w 23"/>
              <a:gd name="T51" fmla="*/ 2147483647 h 42"/>
              <a:gd name="T52" fmla="*/ 2147483647 w 23"/>
              <a:gd name="T53" fmla="*/ 2147483647 h 42"/>
              <a:gd name="T54" fmla="*/ 2147483647 w 23"/>
              <a:gd name="T55" fmla="*/ 2147483647 h 42"/>
              <a:gd name="T56" fmla="*/ 2147483647 w 23"/>
              <a:gd name="T57" fmla="*/ 2147483647 h 42"/>
              <a:gd name="T58" fmla="*/ 2147483647 w 23"/>
              <a:gd name="T59" fmla="*/ 2147483647 h 42"/>
              <a:gd name="T60" fmla="*/ 2147483647 w 23"/>
              <a:gd name="T61" fmla="*/ 2147483647 h 42"/>
              <a:gd name="T62" fmla="*/ 2147483647 w 23"/>
              <a:gd name="T63" fmla="*/ 2147483647 h 42"/>
              <a:gd name="T64" fmla="*/ 2147483647 w 23"/>
              <a:gd name="T65" fmla="*/ 2147483647 h 42"/>
              <a:gd name="T66" fmla="*/ 2147483647 w 23"/>
              <a:gd name="T67" fmla="*/ 2147483647 h 42"/>
              <a:gd name="T68" fmla="*/ 2147483647 w 23"/>
              <a:gd name="T69" fmla="*/ 2147483647 h 42"/>
              <a:gd name="T70" fmla="*/ 2147483647 w 23"/>
              <a:gd name="T71" fmla="*/ 2147483647 h 42"/>
              <a:gd name="T72" fmla="*/ 2147483647 w 23"/>
              <a:gd name="T73" fmla="*/ 2147483647 h 42"/>
              <a:gd name="T74" fmla="*/ 2147483647 w 23"/>
              <a:gd name="T75" fmla="*/ 2147483647 h 42"/>
              <a:gd name="T76" fmla="*/ 2147483647 w 23"/>
              <a:gd name="T77" fmla="*/ 2147483647 h 42"/>
              <a:gd name="T78" fmla="*/ 2147483647 w 23"/>
              <a:gd name="T79" fmla="*/ 2147483647 h 42"/>
              <a:gd name="T80" fmla="*/ 2147483647 w 23"/>
              <a:gd name="T81" fmla="*/ 0 h 42"/>
              <a:gd name="T82" fmla="*/ 0 w 23"/>
              <a:gd name="T83" fmla="*/ 2147483647 h 42"/>
              <a:gd name="T84" fmla="*/ 0 w 23"/>
              <a:gd name="T85" fmla="*/ 2147483647 h 4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3"/>
              <a:gd name="T130" fmla="*/ 0 h 42"/>
              <a:gd name="T131" fmla="*/ 23 w 23"/>
              <a:gd name="T132" fmla="*/ 42 h 4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3" h="42">
                <a:moveTo>
                  <a:pt x="0" y="5"/>
                </a:moveTo>
                <a:lnTo>
                  <a:pt x="1" y="7"/>
                </a:lnTo>
                <a:lnTo>
                  <a:pt x="0" y="8"/>
                </a:lnTo>
                <a:lnTo>
                  <a:pt x="1" y="8"/>
                </a:lnTo>
                <a:lnTo>
                  <a:pt x="1" y="9"/>
                </a:lnTo>
                <a:lnTo>
                  <a:pt x="3" y="14"/>
                </a:lnTo>
                <a:lnTo>
                  <a:pt x="4" y="17"/>
                </a:lnTo>
                <a:lnTo>
                  <a:pt x="3" y="19"/>
                </a:lnTo>
                <a:lnTo>
                  <a:pt x="3" y="21"/>
                </a:lnTo>
                <a:lnTo>
                  <a:pt x="5" y="26"/>
                </a:lnTo>
                <a:lnTo>
                  <a:pt x="5" y="28"/>
                </a:lnTo>
                <a:lnTo>
                  <a:pt x="5" y="29"/>
                </a:lnTo>
                <a:lnTo>
                  <a:pt x="6" y="29"/>
                </a:lnTo>
                <a:lnTo>
                  <a:pt x="5" y="28"/>
                </a:lnTo>
                <a:lnTo>
                  <a:pt x="6" y="28"/>
                </a:lnTo>
                <a:lnTo>
                  <a:pt x="7" y="30"/>
                </a:lnTo>
                <a:lnTo>
                  <a:pt x="8" y="34"/>
                </a:lnTo>
                <a:lnTo>
                  <a:pt x="8" y="37"/>
                </a:lnTo>
                <a:lnTo>
                  <a:pt x="9" y="39"/>
                </a:lnTo>
                <a:lnTo>
                  <a:pt x="10" y="42"/>
                </a:lnTo>
                <a:lnTo>
                  <a:pt x="20" y="40"/>
                </a:lnTo>
                <a:lnTo>
                  <a:pt x="19" y="39"/>
                </a:lnTo>
                <a:lnTo>
                  <a:pt x="18" y="38"/>
                </a:lnTo>
                <a:lnTo>
                  <a:pt x="18" y="37"/>
                </a:lnTo>
                <a:lnTo>
                  <a:pt x="19" y="36"/>
                </a:lnTo>
                <a:lnTo>
                  <a:pt x="18" y="34"/>
                </a:lnTo>
                <a:lnTo>
                  <a:pt x="18" y="27"/>
                </a:lnTo>
                <a:lnTo>
                  <a:pt x="18" y="25"/>
                </a:lnTo>
                <a:lnTo>
                  <a:pt x="19" y="21"/>
                </a:lnTo>
                <a:lnTo>
                  <a:pt x="19" y="19"/>
                </a:lnTo>
                <a:lnTo>
                  <a:pt x="19" y="17"/>
                </a:lnTo>
                <a:lnTo>
                  <a:pt x="19" y="15"/>
                </a:lnTo>
                <a:lnTo>
                  <a:pt x="19" y="14"/>
                </a:lnTo>
                <a:lnTo>
                  <a:pt x="19" y="13"/>
                </a:lnTo>
                <a:lnTo>
                  <a:pt x="22" y="11"/>
                </a:lnTo>
                <a:lnTo>
                  <a:pt x="23" y="7"/>
                </a:lnTo>
                <a:lnTo>
                  <a:pt x="22" y="5"/>
                </a:lnTo>
                <a:lnTo>
                  <a:pt x="22" y="3"/>
                </a:lnTo>
                <a:lnTo>
                  <a:pt x="22" y="2"/>
                </a:lnTo>
                <a:lnTo>
                  <a:pt x="21" y="0"/>
                </a:lnTo>
                <a:lnTo>
                  <a:pt x="0" y="5"/>
                </a:lnTo>
                <a:close/>
              </a:path>
            </a:pathLst>
          </a:custGeom>
          <a:solidFill>
            <a:srgbClr val="0000A0"/>
          </a:solidFill>
          <a:ln w="12700" cmpd="sng">
            <a:solidFill>
              <a:schemeClr val="tx1"/>
            </a:solidFill>
            <a:prstDash val="solid"/>
            <a:round/>
            <a:headEnd/>
            <a:tailEnd/>
          </a:ln>
        </p:spPr>
        <p:txBody>
          <a:bodyPr/>
          <a:lstStyle/>
          <a:p>
            <a:endParaRPr lang="en-US"/>
          </a:p>
        </p:txBody>
      </p:sp>
      <p:sp>
        <p:nvSpPr>
          <p:cNvPr id="34834" name="Freeform 41"/>
          <p:cNvSpPr>
            <a:spLocks/>
          </p:cNvSpPr>
          <p:nvPr/>
        </p:nvSpPr>
        <p:spPr bwMode="auto">
          <a:xfrm>
            <a:off x="2957513" y="2336781"/>
            <a:ext cx="550862" cy="727075"/>
          </a:xfrm>
          <a:custGeom>
            <a:avLst/>
            <a:gdLst>
              <a:gd name="T0" fmla="*/ 2147483647 w 76"/>
              <a:gd name="T1" fmla="*/ 2147483647 h 94"/>
              <a:gd name="T2" fmla="*/ 2147483647 w 76"/>
              <a:gd name="T3" fmla="*/ 2147483647 h 94"/>
              <a:gd name="T4" fmla="*/ 2147483647 w 76"/>
              <a:gd name="T5" fmla="*/ 2147483647 h 94"/>
              <a:gd name="T6" fmla="*/ 2147483647 w 76"/>
              <a:gd name="T7" fmla="*/ 2147483647 h 94"/>
              <a:gd name="T8" fmla="*/ 2147483647 w 76"/>
              <a:gd name="T9" fmla="*/ 0 h 94"/>
              <a:gd name="T10" fmla="*/ 0 w 76"/>
              <a:gd name="T11" fmla="*/ 2147483647 h 94"/>
              <a:gd name="T12" fmla="*/ 0 w 76"/>
              <a:gd name="T13" fmla="*/ 2147483647 h 94"/>
              <a:gd name="T14" fmla="*/ 2147483647 w 76"/>
              <a:gd name="T15" fmla="*/ 2147483647 h 94"/>
              <a:gd name="T16" fmla="*/ 2147483647 w 76"/>
              <a:gd name="T17" fmla="*/ 2147483647 h 9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6"/>
              <a:gd name="T28" fmla="*/ 0 h 94"/>
              <a:gd name="T29" fmla="*/ 76 w 76"/>
              <a:gd name="T30" fmla="*/ 94 h 9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6" h="94">
                <a:moveTo>
                  <a:pt x="66" y="94"/>
                </a:moveTo>
                <a:lnTo>
                  <a:pt x="76" y="27"/>
                </a:lnTo>
                <a:lnTo>
                  <a:pt x="51" y="23"/>
                </a:lnTo>
                <a:lnTo>
                  <a:pt x="53" y="6"/>
                </a:lnTo>
                <a:lnTo>
                  <a:pt x="16" y="0"/>
                </a:lnTo>
                <a:lnTo>
                  <a:pt x="0" y="84"/>
                </a:lnTo>
                <a:lnTo>
                  <a:pt x="66" y="94"/>
                </a:lnTo>
                <a:close/>
              </a:path>
            </a:pathLst>
          </a:custGeom>
          <a:solidFill>
            <a:srgbClr val="FFC66D"/>
          </a:solidFill>
          <a:ln w="12700" cmpd="sng">
            <a:solidFill>
              <a:schemeClr val="tx1"/>
            </a:solidFill>
            <a:prstDash val="solid"/>
            <a:round/>
            <a:headEnd/>
            <a:tailEnd/>
          </a:ln>
        </p:spPr>
        <p:txBody>
          <a:bodyPr/>
          <a:lstStyle/>
          <a:p>
            <a:endParaRPr lang="en-US"/>
          </a:p>
        </p:txBody>
      </p:sp>
      <p:sp>
        <p:nvSpPr>
          <p:cNvPr id="34835" name="Freeform 42"/>
          <p:cNvSpPr>
            <a:spLocks/>
          </p:cNvSpPr>
          <p:nvPr/>
        </p:nvSpPr>
        <p:spPr bwMode="auto">
          <a:xfrm>
            <a:off x="2343150" y="1248550"/>
            <a:ext cx="649288" cy="511175"/>
          </a:xfrm>
          <a:custGeom>
            <a:avLst/>
            <a:gdLst>
              <a:gd name="T0" fmla="*/ 2147483647 w 90"/>
              <a:gd name="T1" fmla="*/ 2147483647 h 66"/>
              <a:gd name="T2" fmla="*/ 0 w 90"/>
              <a:gd name="T3" fmla="*/ 2147483647 h 66"/>
              <a:gd name="T4" fmla="*/ 2147483647 w 90"/>
              <a:gd name="T5" fmla="*/ 2147483647 h 66"/>
              <a:gd name="T6" fmla="*/ 2147483647 w 90"/>
              <a:gd name="T7" fmla="*/ 2147483647 h 66"/>
              <a:gd name="T8" fmla="*/ 2147483647 w 90"/>
              <a:gd name="T9" fmla="*/ 2147483647 h 66"/>
              <a:gd name="T10" fmla="*/ 2147483647 w 90"/>
              <a:gd name="T11" fmla="*/ 2147483647 h 66"/>
              <a:gd name="T12" fmla="*/ 2147483647 w 90"/>
              <a:gd name="T13" fmla="*/ 2147483647 h 66"/>
              <a:gd name="T14" fmla="*/ 2147483647 w 90"/>
              <a:gd name="T15" fmla="*/ 2147483647 h 66"/>
              <a:gd name="T16" fmla="*/ 2147483647 w 90"/>
              <a:gd name="T17" fmla="*/ 2147483647 h 66"/>
              <a:gd name="T18" fmla="*/ 2147483647 w 90"/>
              <a:gd name="T19" fmla="*/ 2147483647 h 66"/>
              <a:gd name="T20" fmla="*/ 2147483647 w 90"/>
              <a:gd name="T21" fmla="*/ 2147483647 h 66"/>
              <a:gd name="T22" fmla="*/ 2147483647 w 90"/>
              <a:gd name="T23" fmla="*/ 2147483647 h 66"/>
              <a:gd name="T24" fmla="*/ 2147483647 w 90"/>
              <a:gd name="T25" fmla="*/ 2147483647 h 66"/>
              <a:gd name="T26" fmla="*/ 2147483647 w 90"/>
              <a:gd name="T27" fmla="*/ 2147483647 h 66"/>
              <a:gd name="T28" fmla="*/ 2147483647 w 90"/>
              <a:gd name="T29" fmla="*/ 2147483647 h 66"/>
              <a:gd name="T30" fmla="*/ 2147483647 w 90"/>
              <a:gd name="T31" fmla="*/ 2147483647 h 66"/>
              <a:gd name="T32" fmla="*/ 2147483647 w 90"/>
              <a:gd name="T33" fmla="*/ 2147483647 h 66"/>
              <a:gd name="T34" fmla="*/ 2147483647 w 90"/>
              <a:gd name="T35" fmla="*/ 2147483647 h 66"/>
              <a:gd name="T36" fmla="*/ 2147483647 w 90"/>
              <a:gd name="T37" fmla="*/ 2147483647 h 66"/>
              <a:gd name="T38" fmla="*/ 2147483647 w 90"/>
              <a:gd name="T39" fmla="*/ 2147483647 h 66"/>
              <a:gd name="T40" fmla="*/ 2147483647 w 90"/>
              <a:gd name="T41" fmla="*/ 2147483647 h 66"/>
              <a:gd name="T42" fmla="*/ 2147483647 w 90"/>
              <a:gd name="T43" fmla="*/ 2147483647 h 66"/>
              <a:gd name="T44" fmla="*/ 2147483647 w 90"/>
              <a:gd name="T45" fmla="*/ 2147483647 h 66"/>
              <a:gd name="T46" fmla="*/ 2147483647 w 90"/>
              <a:gd name="T47" fmla="*/ 2147483647 h 66"/>
              <a:gd name="T48" fmla="*/ 2147483647 w 90"/>
              <a:gd name="T49" fmla="*/ 2147483647 h 66"/>
              <a:gd name="T50" fmla="*/ 2147483647 w 90"/>
              <a:gd name="T51" fmla="*/ 2147483647 h 66"/>
              <a:gd name="T52" fmla="*/ 2147483647 w 90"/>
              <a:gd name="T53" fmla="*/ 2147483647 h 66"/>
              <a:gd name="T54" fmla="*/ 2147483647 w 90"/>
              <a:gd name="T55" fmla="*/ 2147483647 h 66"/>
              <a:gd name="T56" fmla="*/ 2147483647 w 90"/>
              <a:gd name="T57" fmla="*/ 2147483647 h 66"/>
              <a:gd name="T58" fmla="*/ 2147483647 w 90"/>
              <a:gd name="T59" fmla="*/ 2147483647 h 66"/>
              <a:gd name="T60" fmla="*/ 2147483647 w 90"/>
              <a:gd name="T61" fmla="*/ 2147483647 h 66"/>
              <a:gd name="T62" fmla="*/ 2147483647 w 90"/>
              <a:gd name="T63" fmla="*/ 2147483647 h 66"/>
              <a:gd name="T64" fmla="*/ 2147483647 w 90"/>
              <a:gd name="T65" fmla="*/ 2147483647 h 66"/>
              <a:gd name="T66" fmla="*/ 2147483647 w 90"/>
              <a:gd name="T67" fmla="*/ 2147483647 h 66"/>
              <a:gd name="T68" fmla="*/ 2147483647 w 90"/>
              <a:gd name="T69" fmla="*/ 2147483647 h 66"/>
              <a:gd name="T70" fmla="*/ 2147483647 w 90"/>
              <a:gd name="T71" fmla="*/ 2147483647 h 66"/>
              <a:gd name="T72" fmla="*/ 2147483647 w 90"/>
              <a:gd name="T73" fmla="*/ 0 h 66"/>
              <a:gd name="T74" fmla="*/ 2147483647 w 90"/>
              <a:gd name="T75" fmla="*/ 2147483647 h 66"/>
              <a:gd name="T76" fmla="*/ 2147483647 w 90"/>
              <a:gd name="T77" fmla="*/ 2147483647 h 66"/>
              <a:gd name="T78" fmla="*/ 2147483647 w 90"/>
              <a:gd name="T79" fmla="*/ 2147483647 h 66"/>
              <a:gd name="T80" fmla="*/ 2147483647 w 90"/>
              <a:gd name="T81" fmla="*/ 2147483647 h 66"/>
              <a:gd name="T82" fmla="*/ 2147483647 w 90"/>
              <a:gd name="T83" fmla="*/ 2147483647 h 66"/>
              <a:gd name="T84" fmla="*/ 2147483647 w 90"/>
              <a:gd name="T85" fmla="*/ 2147483647 h 66"/>
              <a:gd name="T86" fmla="*/ 2147483647 w 90"/>
              <a:gd name="T87" fmla="*/ 2147483647 h 66"/>
              <a:gd name="T88" fmla="*/ 2147483647 w 90"/>
              <a:gd name="T89" fmla="*/ 2147483647 h 66"/>
              <a:gd name="T90" fmla="*/ 2147483647 w 90"/>
              <a:gd name="T91" fmla="*/ 2147483647 h 66"/>
              <a:gd name="T92" fmla="*/ 2147483647 w 90"/>
              <a:gd name="T93" fmla="*/ 2147483647 h 66"/>
              <a:gd name="T94" fmla="*/ 2147483647 w 90"/>
              <a:gd name="T95" fmla="*/ 2147483647 h 66"/>
              <a:gd name="T96" fmla="*/ 2147483647 w 90"/>
              <a:gd name="T97" fmla="*/ 2147483647 h 66"/>
              <a:gd name="T98" fmla="*/ 2147483647 w 90"/>
              <a:gd name="T99" fmla="*/ 2147483647 h 66"/>
              <a:gd name="T100" fmla="*/ 2147483647 w 90"/>
              <a:gd name="T101" fmla="*/ 2147483647 h 66"/>
              <a:gd name="T102" fmla="*/ 2147483647 w 90"/>
              <a:gd name="T103" fmla="*/ 2147483647 h 66"/>
              <a:gd name="T104" fmla="*/ 2147483647 w 90"/>
              <a:gd name="T105" fmla="*/ 2147483647 h 66"/>
              <a:gd name="T106" fmla="*/ 2147483647 w 90"/>
              <a:gd name="T107" fmla="*/ 2147483647 h 66"/>
              <a:gd name="T108" fmla="*/ 2147483647 w 90"/>
              <a:gd name="T109" fmla="*/ 2147483647 h 66"/>
              <a:gd name="T110" fmla="*/ 2147483647 w 90"/>
              <a:gd name="T111" fmla="*/ 2147483647 h 66"/>
              <a:gd name="T112" fmla="*/ 2147483647 w 90"/>
              <a:gd name="T113" fmla="*/ 2147483647 h 66"/>
              <a:gd name="T114" fmla="*/ 2147483647 w 90"/>
              <a:gd name="T115" fmla="*/ 2147483647 h 66"/>
              <a:gd name="T116" fmla="*/ 2147483647 w 90"/>
              <a:gd name="T117" fmla="*/ 2147483647 h 66"/>
              <a:gd name="T118" fmla="*/ 2147483647 w 90"/>
              <a:gd name="T119" fmla="*/ 2147483647 h 66"/>
              <a:gd name="T120" fmla="*/ 2147483647 w 90"/>
              <a:gd name="T121" fmla="*/ 2147483647 h 6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0"/>
              <a:gd name="T184" fmla="*/ 0 h 66"/>
              <a:gd name="T185" fmla="*/ 90 w 90"/>
              <a:gd name="T186" fmla="*/ 66 h 6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0" h="66">
                <a:moveTo>
                  <a:pt x="3" y="42"/>
                </a:moveTo>
                <a:lnTo>
                  <a:pt x="1" y="40"/>
                </a:lnTo>
                <a:lnTo>
                  <a:pt x="0" y="40"/>
                </a:lnTo>
                <a:lnTo>
                  <a:pt x="0" y="39"/>
                </a:lnTo>
                <a:lnTo>
                  <a:pt x="1" y="37"/>
                </a:lnTo>
                <a:lnTo>
                  <a:pt x="1" y="36"/>
                </a:lnTo>
                <a:lnTo>
                  <a:pt x="1" y="35"/>
                </a:lnTo>
                <a:lnTo>
                  <a:pt x="2" y="35"/>
                </a:lnTo>
                <a:lnTo>
                  <a:pt x="2" y="36"/>
                </a:lnTo>
                <a:lnTo>
                  <a:pt x="2" y="37"/>
                </a:lnTo>
                <a:lnTo>
                  <a:pt x="1" y="37"/>
                </a:lnTo>
                <a:lnTo>
                  <a:pt x="2" y="38"/>
                </a:lnTo>
                <a:lnTo>
                  <a:pt x="3" y="36"/>
                </a:lnTo>
                <a:lnTo>
                  <a:pt x="3" y="35"/>
                </a:lnTo>
                <a:lnTo>
                  <a:pt x="4" y="34"/>
                </a:lnTo>
                <a:lnTo>
                  <a:pt x="3" y="33"/>
                </a:lnTo>
                <a:lnTo>
                  <a:pt x="2" y="33"/>
                </a:lnTo>
                <a:lnTo>
                  <a:pt x="2" y="30"/>
                </a:lnTo>
                <a:lnTo>
                  <a:pt x="3" y="30"/>
                </a:lnTo>
                <a:lnTo>
                  <a:pt x="4" y="30"/>
                </a:lnTo>
                <a:lnTo>
                  <a:pt x="5" y="29"/>
                </a:lnTo>
                <a:lnTo>
                  <a:pt x="4" y="28"/>
                </a:lnTo>
                <a:lnTo>
                  <a:pt x="3" y="29"/>
                </a:lnTo>
                <a:lnTo>
                  <a:pt x="3" y="27"/>
                </a:lnTo>
                <a:lnTo>
                  <a:pt x="3" y="25"/>
                </a:lnTo>
                <a:lnTo>
                  <a:pt x="3" y="24"/>
                </a:lnTo>
                <a:lnTo>
                  <a:pt x="3" y="22"/>
                </a:lnTo>
                <a:lnTo>
                  <a:pt x="3" y="20"/>
                </a:lnTo>
                <a:lnTo>
                  <a:pt x="3" y="17"/>
                </a:lnTo>
                <a:lnTo>
                  <a:pt x="3" y="15"/>
                </a:lnTo>
                <a:lnTo>
                  <a:pt x="2" y="11"/>
                </a:lnTo>
                <a:lnTo>
                  <a:pt x="2" y="8"/>
                </a:lnTo>
                <a:lnTo>
                  <a:pt x="2" y="6"/>
                </a:lnTo>
                <a:lnTo>
                  <a:pt x="3" y="3"/>
                </a:lnTo>
                <a:lnTo>
                  <a:pt x="11" y="9"/>
                </a:lnTo>
                <a:lnTo>
                  <a:pt x="16" y="12"/>
                </a:lnTo>
                <a:lnTo>
                  <a:pt x="19" y="13"/>
                </a:lnTo>
                <a:lnTo>
                  <a:pt x="21" y="14"/>
                </a:lnTo>
                <a:lnTo>
                  <a:pt x="23" y="14"/>
                </a:lnTo>
                <a:lnTo>
                  <a:pt x="24" y="14"/>
                </a:lnTo>
                <a:lnTo>
                  <a:pt x="24" y="15"/>
                </a:lnTo>
                <a:lnTo>
                  <a:pt x="25" y="20"/>
                </a:lnTo>
                <a:lnTo>
                  <a:pt x="24" y="20"/>
                </a:lnTo>
                <a:lnTo>
                  <a:pt x="23" y="21"/>
                </a:lnTo>
                <a:lnTo>
                  <a:pt x="22" y="23"/>
                </a:lnTo>
                <a:lnTo>
                  <a:pt x="22" y="25"/>
                </a:lnTo>
                <a:lnTo>
                  <a:pt x="22" y="26"/>
                </a:lnTo>
                <a:lnTo>
                  <a:pt x="22" y="27"/>
                </a:lnTo>
                <a:lnTo>
                  <a:pt x="22" y="28"/>
                </a:lnTo>
                <a:lnTo>
                  <a:pt x="23" y="28"/>
                </a:lnTo>
                <a:lnTo>
                  <a:pt x="24" y="27"/>
                </a:lnTo>
                <a:lnTo>
                  <a:pt x="25" y="24"/>
                </a:lnTo>
                <a:lnTo>
                  <a:pt x="26" y="23"/>
                </a:lnTo>
                <a:lnTo>
                  <a:pt x="27" y="21"/>
                </a:lnTo>
                <a:lnTo>
                  <a:pt x="29" y="19"/>
                </a:lnTo>
                <a:lnTo>
                  <a:pt x="29" y="18"/>
                </a:lnTo>
                <a:lnTo>
                  <a:pt x="28" y="15"/>
                </a:lnTo>
                <a:lnTo>
                  <a:pt x="26" y="10"/>
                </a:lnTo>
                <a:lnTo>
                  <a:pt x="26" y="9"/>
                </a:lnTo>
                <a:lnTo>
                  <a:pt x="27" y="9"/>
                </a:lnTo>
                <a:lnTo>
                  <a:pt x="28" y="9"/>
                </a:lnTo>
                <a:lnTo>
                  <a:pt x="29" y="7"/>
                </a:lnTo>
                <a:lnTo>
                  <a:pt x="29" y="5"/>
                </a:lnTo>
                <a:lnTo>
                  <a:pt x="27" y="5"/>
                </a:lnTo>
                <a:lnTo>
                  <a:pt x="27" y="3"/>
                </a:lnTo>
                <a:lnTo>
                  <a:pt x="27" y="0"/>
                </a:lnTo>
                <a:lnTo>
                  <a:pt x="45" y="5"/>
                </a:lnTo>
                <a:lnTo>
                  <a:pt x="62" y="9"/>
                </a:lnTo>
                <a:lnTo>
                  <a:pt x="90" y="16"/>
                </a:lnTo>
                <a:lnTo>
                  <a:pt x="80" y="59"/>
                </a:lnTo>
                <a:lnTo>
                  <a:pt x="80" y="60"/>
                </a:lnTo>
                <a:lnTo>
                  <a:pt x="80" y="61"/>
                </a:lnTo>
                <a:lnTo>
                  <a:pt x="81" y="62"/>
                </a:lnTo>
                <a:lnTo>
                  <a:pt x="81" y="63"/>
                </a:lnTo>
                <a:lnTo>
                  <a:pt x="80" y="63"/>
                </a:lnTo>
                <a:lnTo>
                  <a:pt x="80" y="64"/>
                </a:lnTo>
                <a:lnTo>
                  <a:pt x="80" y="65"/>
                </a:lnTo>
                <a:lnTo>
                  <a:pt x="80" y="66"/>
                </a:lnTo>
                <a:lnTo>
                  <a:pt x="56" y="60"/>
                </a:lnTo>
                <a:lnTo>
                  <a:pt x="55" y="61"/>
                </a:lnTo>
                <a:lnTo>
                  <a:pt x="53" y="61"/>
                </a:lnTo>
                <a:lnTo>
                  <a:pt x="52" y="61"/>
                </a:lnTo>
                <a:lnTo>
                  <a:pt x="51" y="61"/>
                </a:lnTo>
                <a:lnTo>
                  <a:pt x="50" y="60"/>
                </a:lnTo>
                <a:lnTo>
                  <a:pt x="48" y="60"/>
                </a:lnTo>
                <a:lnTo>
                  <a:pt x="47" y="61"/>
                </a:lnTo>
                <a:lnTo>
                  <a:pt x="45" y="60"/>
                </a:lnTo>
                <a:lnTo>
                  <a:pt x="44" y="60"/>
                </a:lnTo>
                <a:lnTo>
                  <a:pt x="42" y="61"/>
                </a:lnTo>
                <a:lnTo>
                  <a:pt x="41" y="61"/>
                </a:lnTo>
                <a:lnTo>
                  <a:pt x="38" y="61"/>
                </a:lnTo>
                <a:lnTo>
                  <a:pt x="37" y="60"/>
                </a:lnTo>
                <a:lnTo>
                  <a:pt x="35" y="60"/>
                </a:lnTo>
                <a:lnTo>
                  <a:pt x="30" y="60"/>
                </a:lnTo>
                <a:lnTo>
                  <a:pt x="29" y="59"/>
                </a:lnTo>
                <a:lnTo>
                  <a:pt x="24" y="58"/>
                </a:lnTo>
                <a:lnTo>
                  <a:pt x="22" y="57"/>
                </a:lnTo>
                <a:lnTo>
                  <a:pt x="19" y="58"/>
                </a:lnTo>
                <a:lnTo>
                  <a:pt x="15" y="57"/>
                </a:lnTo>
                <a:lnTo>
                  <a:pt x="12" y="56"/>
                </a:lnTo>
                <a:lnTo>
                  <a:pt x="11" y="54"/>
                </a:lnTo>
                <a:lnTo>
                  <a:pt x="11" y="50"/>
                </a:lnTo>
                <a:lnTo>
                  <a:pt x="12" y="49"/>
                </a:lnTo>
                <a:lnTo>
                  <a:pt x="11" y="47"/>
                </a:lnTo>
                <a:lnTo>
                  <a:pt x="9" y="44"/>
                </a:lnTo>
                <a:lnTo>
                  <a:pt x="7" y="44"/>
                </a:lnTo>
                <a:lnTo>
                  <a:pt x="6" y="43"/>
                </a:lnTo>
                <a:lnTo>
                  <a:pt x="3" y="42"/>
                </a:lnTo>
                <a:close/>
              </a:path>
            </a:pathLst>
          </a:custGeom>
          <a:solidFill>
            <a:srgbClr val="FFC66D"/>
          </a:solidFill>
          <a:ln w="12700" cmpd="sng">
            <a:solidFill>
              <a:schemeClr val="tx1"/>
            </a:solidFill>
            <a:prstDash val="solid"/>
            <a:round/>
            <a:headEnd/>
            <a:tailEnd/>
          </a:ln>
        </p:spPr>
        <p:txBody>
          <a:bodyPr/>
          <a:lstStyle/>
          <a:p>
            <a:endParaRPr lang="en-US"/>
          </a:p>
        </p:txBody>
      </p:sp>
      <p:sp>
        <p:nvSpPr>
          <p:cNvPr id="34836" name="Freeform 43"/>
          <p:cNvSpPr>
            <a:spLocks/>
          </p:cNvSpPr>
          <p:nvPr/>
        </p:nvSpPr>
        <p:spPr bwMode="auto">
          <a:xfrm>
            <a:off x="2168525" y="1577956"/>
            <a:ext cx="784225" cy="696913"/>
          </a:xfrm>
          <a:custGeom>
            <a:avLst/>
            <a:gdLst>
              <a:gd name="T0" fmla="*/ 0 w 108"/>
              <a:gd name="T1" fmla="*/ 2147483647 h 90"/>
              <a:gd name="T2" fmla="*/ 0 w 108"/>
              <a:gd name="T3" fmla="*/ 2147483647 h 90"/>
              <a:gd name="T4" fmla="*/ 2147483647 w 108"/>
              <a:gd name="T5" fmla="*/ 2147483647 h 90"/>
              <a:gd name="T6" fmla="*/ 2147483647 w 108"/>
              <a:gd name="T7" fmla="*/ 2147483647 h 90"/>
              <a:gd name="T8" fmla="*/ 2147483647 w 108"/>
              <a:gd name="T9" fmla="*/ 2147483647 h 90"/>
              <a:gd name="T10" fmla="*/ 2147483647 w 108"/>
              <a:gd name="T11" fmla="*/ 2147483647 h 90"/>
              <a:gd name="T12" fmla="*/ 2147483647 w 108"/>
              <a:gd name="T13" fmla="*/ 2147483647 h 90"/>
              <a:gd name="T14" fmla="*/ 2147483647 w 108"/>
              <a:gd name="T15" fmla="*/ 2147483647 h 90"/>
              <a:gd name="T16" fmla="*/ 2147483647 w 108"/>
              <a:gd name="T17" fmla="*/ 2147483647 h 90"/>
              <a:gd name="T18" fmla="*/ 2147483647 w 108"/>
              <a:gd name="T19" fmla="*/ 2147483647 h 90"/>
              <a:gd name="T20" fmla="*/ 2147483647 w 108"/>
              <a:gd name="T21" fmla="*/ 2147483647 h 90"/>
              <a:gd name="T22" fmla="*/ 2147483647 w 108"/>
              <a:gd name="T23" fmla="*/ 0 h 90"/>
              <a:gd name="T24" fmla="*/ 2147483647 w 108"/>
              <a:gd name="T25" fmla="*/ 0 h 90"/>
              <a:gd name="T26" fmla="*/ 2147483647 w 108"/>
              <a:gd name="T27" fmla="*/ 2147483647 h 90"/>
              <a:gd name="T28" fmla="*/ 2147483647 w 108"/>
              <a:gd name="T29" fmla="*/ 2147483647 h 90"/>
              <a:gd name="T30" fmla="*/ 2147483647 w 108"/>
              <a:gd name="T31" fmla="*/ 2147483647 h 90"/>
              <a:gd name="T32" fmla="*/ 2147483647 w 108"/>
              <a:gd name="T33" fmla="*/ 2147483647 h 90"/>
              <a:gd name="T34" fmla="*/ 2147483647 w 108"/>
              <a:gd name="T35" fmla="*/ 2147483647 h 90"/>
              <a:gd name="T36" fmla="*/ 2147483647 w 108"/>
              <a:gd name="T37" fmla="*/ 2147483647 h 90"/>
              <a:gd name="T38" fmla="*/ 2147483647 w 108"/>
              <a:gd name="T39" fmla="*/ 2147483647 h 90"/>
              <a:gd name="T40" fmla="*/ 2147483647 w 108"/>
              <a:gd name="T41" fmla="*/ 2147483647 h 90"/>
              <a:gd name="T42" fmla="*/ 2147483647 w 108"/>
              <a:gd name="T43" fmla="*/ 2147483647 h 90"/>
              <a:gd name="T44" fmla="*/ 2147483647 w 108"/>
              <a:gd name="T45" fmla="*/ 2147483647 h 90"/>
              <a:gd name="T46" fmla="*/ 2147483647 w 108"/>
              <a:gd name="T47" fmla="*/ 2147483647 h 90"/>
              <a:gd name="T48" fmla="*/ 2147483647 w 108"/>
              <a:gd name="T49" fmla="*/ 2147483647 h 90"/>
              <a:gd name="T50" fmla="*/ 2147483647 w 108"/>
              <a:gd name="T51" fmla="*/ 2147483647 h 90"/>
              <a:gd name="T52" fmla="*/ 2147483647 w 108"/>
              <a:gd name="T53" fmla="*/ 2147483647 h 90"/>
              <a:gd name="T54" fmla="*/ 2147483647 w 108"/>
              <a:gd name="T55" fmla="*/ 2147483647 h 90"/>
              <a:gd name="T56" fmla="*/ 2147483647 w 108"/>
              <a:gd name="T57" fmla="*/ 2147483647 h 90"/>
              <a:gd name="T58" fmla="*/ 2147483647 w 108"/>
              <a:gd name="T59" fmla="*/ 2147483647 h 90"/>
              <a:gd name="T60" fmla="*/ 2147483647 w 108"/>
              <a:gd name="T61" fmla="*/ 2147483647 h 90"/>
              <a:gd name="T62" fmla="*/ 2147483647 w 108"/>
              <a:gd name="T63" fmla="*/ 2147483647 h 90"/>
              <a:gd name="T64" fmla="*/ 2147483647 w 108"/>
              <a:gd name="T65" fmla="*/ 2147483647 h 90"/>
              <a:gd name="T66" fmla="*/ 2147483647 w 108"/>
              <a:gd name="T67" fmla="*/ 2147483647 h 90"/>
              <a:gd name="T68" fmla="*/ 2147483647 w 108"/>
              <a:gd name="T69" fmla="*/ 2147483647 h 90"/>
              <a:gd name="T70" fmla="*/ 2147483647 w 108"/>
              <a:gd name="T71" fmla="*/ 2147483647 h 90"/>
              <a:gd name="T72" fmla="*/ 2147483647 w 108"/>
              <a:gd name="T73" fmla="*/ 2147483647 h 90"/>
              <a:gd name="T74" fmla="*/ 2147483647 w 108"/>
              <a:gd name="T75" fmla="*/ 2147483647 h 90"/>
              <a:gd name="T76" fmla="*/ 2147483647 w 108"/>
              <a:gd name="T77" fmla="*/ 2147483647 h 90"/>
              <a:gd name="T78" fmla="*/ 2147483647 w 108"/>
              <a:gd name="T79" fmla="*/ 2147483647 h 90"/>
              <a:gd name="T80" fmla="*/ 2147483647 w 108"/>
              <a:gd name="T81" fmla="*/ 2147483647 h 9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8"/>
              <a:gd name="T124" fmla="*/ 0 h 90"/>
              <a:gd name="T125" fmla="*/ 108 w 108"/>
              <a:gd name="T126" fmla="*/ 90 h 9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8" h="90">
                <a:moveTo>
                  <a:pt x="1" y="68"/>
                </a:moveTo>
                <a:lnTo>
                  <a:pt x="0" y="67"/>
                </a:lnTo>
                <a:lnTo>
                  <a:pt x="0" y="63"/>
                </a:lnTo>
                <a:lnTo>
                  <a:pt x="0" y="62"/>
                </a:lnTo>
                <a:lnTo>
                  <a:pt x="0" y="60"/>
                </a:lnTo>
                <a:lnTo>
                  <a:pt x="1" y="57"/>
                </a:lnTo>
                <a:lnTo>
                  <a:pt x="1" y="52"/>
                </a:lnTo>
                <a:lnTo>
                  <a:pt x="2" y="51"/>
                </a:lnTo>
                <a:lnTo>
                  <a:pt x="3" y="50"/>
                </a:lnTo>
                <a:lnTo>
                  <a:pt x="3" y="49"/>
                </a:lnTo>
                <a:lnTo>
                  <a:pt x="4" y="48"/>
                </a:lnTo>
                <a:lnTo>
                  <a:pt x="5" y="47"/>
                </a:lnTo>
                <a:lnTo>
                  <a:pt x="5" y="45"/>
                </a:lnTo>
                <a:lnTo>
                  <a:pt x="9" y="41"/>
                </a:lnTo>
                <a:lnTo>
                  <a:pt x="10" y="37"/>
                </a:lnTo>
                <a:lnTo>
                  <a:pt x="13" y="32"/>
                </a:lnTo>
                <a:lnTo>
                  <a:pt x="16" y="23"/>
                </a:lnTo>
                <a:lnTo>
                  <a:pt x="18" y="19"/>
                </a:lnTo>
                <a:lnTo>
                  <a:pt x="20" y="13"/>
                </a:lnTo>
                <a:lnTo>
                  <a:pt x="23" y="5"/>
                </a:lnTo>
                <a:lnTo>
                  <a:pt x="24" y="3"/>
                </a:lnTo>
                <a:lnTo>
                  <a:pt x="24" y="1"/>
                </a:lnTo>
                <a:lnTo>
                  <a:pt x="24" y="0"/>
                </a:lnTo>
                <a:lnTo>
                  <a:pt x="25" y="0"/>
                </a:lnTo>
                <a:lnTo>
                  <a:pt x="27" y="0"/>
                </a:lnTo>
                <a:lnTo>
                  <a:pt x="30" y="1"/>
                </a:lnTo>
                <a:lnTo>
                  <a:pt x="31" y="2"/>
                </a:lnTo>
                <a:lnTo>
                  <a:pt x="33" y="2"/>
                </a:lnTo>
                <a:lnTo>
                  <a:pt x="35" y="5"/>
                </a:lnTo>
                <a:lnTo>
                  <a:pt x="36" y="7"/>
                </a:lnTo>
                <a:lnTo>
                  <a:pt x="35" y="8"/>
                </a:lnTo>
                <a:lnTo>
                  <a:pt x="35" y="12"/>
                </a:lnTo>
                <a:lnTo>
                  <a:pt x="36" y="14"/>
                </a:lnTo>
                <a:lnTo>
                  <a:pt x="39" y="15"/>
                </a:lnTo>
                <a:lnTo>
                  <a:pt x="43" y="16"/>
                </a:lnTo>
                <a:lnTo>
                  <a:pt x="46" y="15"/>
                </a:lnTo>
                <a:lnTo>
                  <a:pt x="48" y="16"/>
                </a:lnTo>
                <a:lnTo>
                  <a:pt x="53" y="17"/>
                </a:lnTo>
                <a:lnTo>
                  <a:pt x="54" y="18"/>
                </a:lnTo>
                <a:lnTo>
                  <a:pt x="59" y="18"/>
                </a:lnTo>
                <a:lnTo>
                  <a:pt x="61" y="18"/>
                </a:lnTo>
                <a:lnTo>
                  <a:pt x="62" y="19"/>
                </a:lnTo>
                <a:lnTo>
                  <a:pt x="65" y="19"/>
                </a:lnTo>
                <a:lnTo>
                  <a:pt x="66" y="19"/>
                </a:lnTo>
                <a:lnTo>
                  <a:pt x="68" y="18"/>
                </a:lnTo>
                <a:lnTo>
                  <a:pt x="69" y="18"/>
                </a:lnTo>
                <a:lnTo>
                  <a:pt x="71" y="19"/>
                </a:lnTo>
                <a:lnTo>
                  <a:pt x="72" y="18"/>
                </a:lnTo>
                <a:lnTo>
                  <a:pt x="74" y="18"/>
                </a:lnTo>
                <a:lnTo>
                  <a:pt x="75" y="19"/>
                </a:lnTo>
                <a:lnTo>
                  <a:pt x="76" y="19"/>
                </a:lnTo>
                <a:lnTo>
                  <a:pt x="77" y="19"/>
                </a:lnTo>
                <a:lnTo>
                  <a:pt x="79" y="19"/>
                </a:lnTo>
                <a:lnTo>
                  <a:pt x="80" y="18"/>
                </a:lnTo>
                <a:lnTo>
                  <a:pt x="104" y="24"/>
                </a:lnTo>
                <a:lnTo>
                  <a:pt x="104" y="25"/>
                </a:lnTo>
                <a:lnTo>
                  <a:pt x="105" y="27"/>
                </a:lnTo>
                <a:lnTo>
                  <a:pt x="107" y="27"/>
                </a:lnTo>
                <a:lnTo>
                  <a:pt x="108" y="28"/>
                </a:lnTo>
                <a:lnTo>
                  <a:pt x="108" y="31"/>
                </a:lnTo>
                <a:lnTo>
                  <a:pt x="102" y="40"/>
                </a:lnTo>
                <a:lnTo>
                  <a:pt x="101" y="41"/>
                </a:lnTo>
                <a:lnTo>
                  <a:pt x="101" y="42"/>
                </a:lnTo>
                <a:lnTo>
                  <a:pt x="100" y="43"/>
                </a:lnTo>
                <a:lnTo>
                  <a:pt x="98" y="44"/>
                </a:lnTo>
                <a:lnTo>
                  <a:pt x="95" y="49"/>
                </a:lnTo>
                <a:lnTo>
                  <a:pt x="94" y="51"/>
                </a:lnTo>
                <a:lnTo>
                  <a:pt x="95" y="52"/>
                </a:lnTo>
                <a:lnTo>
                  <a:pt x="97" y="53"/>
                </a:lnTo>
                <a:lnTo>
                  <a:pt x="98" y="54"/>
                </a:lnTo>
                <a:lnTo>
                  <a:pt x="97" y="55"/>
                </a:lnTo>
                <a:lnTo>
                  <a:pt x="97" y="56"/>
                </a:lnTo>
                <a:lnTo>
                  <a:pt x="96" y="56"/>
                </a:lnTo>
                <a:lnTo>
                  <a:pt x="96" y="58"/>
                </a:lnTo>
                <a:lnTo>
                  <a:pt x="95" y="60"/>
                </a:lnTo>
                <a:lnTo>
                  <a:pt x="88" y="90"/>
                </a:lnTo>
                <a:lnTo>
                  <a:pt x="52" y="81"/>
                </a:lnTo>
                <a:lnTo>
                  <a:pt x="1" y="68"/>
                </a:lnTo>
                <a:close/>
              </a:path>
            </a:pathLst>
          </a:custGeom>
          <a:solidFill>
            <a:srgbClr val="FFC66D"/>
          </a:solidFill>
          <a:ln w="12700" cmpd="sng">
            <a:solidFill>
              <a:schemeClr val="tx1"/>
            </a:solidFill>
            <a:prstDash val="solid"/>
            <a:round/>
            <a:headEnd/>
            <a:tailEnd/>
          </a:ln>
        </p:spPr>
        <p:txBody>
          <a:bodyPr/>
          <a:lstStyle/>
          <a:p>
            <a:endParaRPr lang="en-US"/>
          </a:p>
        </p:txBody>
      </p:sp>
      <p:sp>
        <p:nvSpPr>
          <p:cNvPr id="34837" name="Freeform 44"/>
          <p:cNvSpPr>
            <a:spLocks/>
          </p:cNvSpPr>
          <p:nvPr/>
        </p:nvSpPr>
        <p:spPr bwMode="auto">
          <a:xfrm>
            <a:off x="2806700" y="1376344"/>
            <a:ext cx="585788" cy="1006475"/>
          </a:xfrm>
          <a:custGeom>
            <a:avLst/>
            <a:gdLst>
              <a:gd name="T0" fmla="*/ 2147483647 w 81"/>
              <a:gd name="T1" fmla="*/ 2147483647 h 130"/>
              <a:gd name="T2" fmla="*/ 2147483647 w 81"/>
              <a:gd name="T3" fmla="*/ 2147483647 h 130"/>
              <a:gd name="T4" fmla="*/ 2147483647 w 81"/>
              <a:gd name="T5" fmla="*/ 2147483647 h 130"/>
              <a:gd name="T6" fmla="*/ 2147483647 w 81"/>
              <a:gd name="T7" fmla="*/ 2147483647 h 130"/>
              <a:gd name="T8" fmla="*/ 2147483647 w 81"/>
              <a:gd name="T9" fmla="*/ 2147483647 h 130"/>
              <a:gd name="T10" fmla="*/ 2147483647 w 81"/>
              <a:gd name="T11" fmla="*/ 2147483647 h 130"/>
              <a:gd name="T12" fmla="*/ 2147483647 w 81"/>
              <a:gd name="T13" fmla="*/ 2147483647 h 130"/>
              <a:gd name="T14" fmla="*/ 2147483647 w 81"/>
              <a:gd name="T15" fmla="*/ 2147483647 h 130"/>
              <a:gd name="T16" fmla="*/ 2147483647 w 81"/>
              <a:gd name="T17" fmla="*/ 2147483647 h 130"/>
              <a:gd name="T18" fmla="*/ 2147483647 w 81"/>
              <a:gd name="T19" fmla="*/ 2147483647 h 130"/>
              <a:gd name="T20" fmla="*/ 2147483647 w 81"/>
              <a:gd name="T21" fmla="*/ 2147483647 h 130"/>
              <a:gd name="T22" fmla="*/ 2147483647 w 81"/>
              <a:gd name="T23" fmla="*/ 2147483647 h 130"/>
              <a:gd name="T24" fmla="*/ 2147483647 w 81"/>
              <a:gd name="T25" fmla="*/ 2147483647 h 130"/>
              <a:gd name="T26" fmla="*/ 2147483647 w 81"/>
              <a:gd name="T27" fmla="*/ 2147483647 h 130"/>
              <a:gd name="T28" fmla="*/ 2147483647 w 81"/>
              <a:gd name="T29" fmla="*/ 0 h 130"/>
              <a:gd name="T30" fmla="*/ 2147483647 w 81"/>
              <a:gd name="T31" fmla="*/ 2147483647 h 130"/>
              <a:gd name="T32" fmla="*/ 2147483647 w 81"/>
              <a:gd name="T33" fmla="*/ 2147483647 h 130"/>
              <a:gd name="T34" fmla="*/ 2147483647 w 81"/>
              <a:gd name="T35" fmla="*/ 2147483647 h 130"/>
              <a:gd name="T36" fmla="*/ 2147483647 w 81"/>
              <a:gd name="T37" fmla="*/ 2147483647 h 130"/>
              <a:gd name="T38" fmla="*/ 2147483647 w 81"/>
              <a:gd name="T39" fmla="*/ 2147483647 h 130"/>
              <a:gd name="T40" fmla="*/ 2147483647 w 81"/>
              <a:gd name="T41" fmla="*/ 2147483647 h 130"/>
              <a:gd name="T42" fmla="*/ 2147483647 w 81"/>
              <a:gd name="T43" fmla="*/ 2147483647 h 130"/>
              <a:gd name="T44" fmla="*/ 2147483647 w 81"/>
              <a:gd name="T45" fmla="*/ 2147483647 h 130"/>
              <a:gd name="T46" fmla="*/ 2147483647 w 81"/>
              <a:gd name="T47" fmla="*/ 2147483647 h 130"/>
              <a:gd name="T48" fmla="*/ 2147483647 w 81"/>
              <a:gd name="T49" fmla="*/ 2147483647 h 130"/>
              <a:gd name="T50" fmla="*/ 2147483647 w 81"/>
              <a:gd name="T51" fmla="*/ 2147483647 h 130"/>
              <a:gd name="T52" fmla="*/ 2147483647 w 81"/>
              <a:gd name="T53" fmla="*/ 2147483647 h 130"/>
              <a:gd name="T54" fmla="*/ 2147483647 w 81"/>
              <a:gd name="T55" fmla="*/ 2147483647 h 130"/>
              <a:gd name="T56" fmla="*/ 2147483647 w 81"/>
              <a:gd name="T57" fmla="*/ 2147483647 h 130"/>
              <a:gd name="T58" fmla="*/ 2147483647 w 81"/>
              <a:gd name="T59" fmla="*/ 2147483647 h 130"/>
              <a:gd name="T60" fmla="*/ 2147483647 w 81"/>
              <a:gd name="T61" fmla="*/ 2147483647 h 130"/>
              <a:gd name="T62" fmla="*/ 2147483647 w 81"/>
              <a:gd name="T63" fmla="*/ 2147483647 h 130"/>
              <a:gd name="T64" fmla="*/ 2147483647 w 81"/>
              <a:gd name="T65" fmla="*/ 2147483647 h 130"/>
              <a:gd name="T66" fmla="*/ 2147483647 w 81"/>
              <a:gd name="T67" fmla="*/ 2147483647 h 130"/>
              <a:gd name="T68" fmla="*/ 2147483647 w 81"/>
              <a:gd name="T69" fmla="*/ 2147483647 h 130"/>
              <a:gd name="T70" fmla="*/ 2147483647 w 81"/>
              <a:gd name="T71" fmla="*/ 2147483647 h 130"/>
              <a:gd name="T72" fmla="*/ 2147483647 w 81"/>
              <a:gd name="T73" fmla="*/ 2147483647 h 130"/>
              <a:gd name="T74" fmla="*/ 2147483647 w 81"/>
              <a:gd name="T75" fmla="*/ 2147483647 h 130"/>
              <a:gd name="T76" fmla="*/ 2147483647 w 81"/>
              <a:gd name="T77" fmla="*/ 2147483647 h 130"/>
              <a:gd name="T78" fmla="*/ 2147483647 w 81"/>
              <a:gd name="T79" fmla="*/ 2147483647 h 130"/>
              <a:gd name="T80" fmla="*/ 2147483647 w 81"/>
              <a:gd name="T81" fmla="*/ 2147483647 h 130"/>
              <a:gd name="T82" fmla="*/ 2147483647 w 81"/>
              <a:gd name="T83" fmla="*/ 2147483647 h 130"/>
              <a:gd name="T84" fmla="*/ 2147483647 w 81"/>
              <a:gd name="T85" fmla="*/ 2147483647 h 130"/>
              <a:gd name="T86" fmla="*/ 2147483647 w 81"/>
              <a:gd name="T87" fmla="*/ 2147483647 h 130"/>
              <a:gd name="T88" fmla="*/ 2147483647 w 81"/>
              <a:gd name="T89" fmla="*/ 2147483647 h 130"/>
              <a:gd name="T90" fmla="*/ 2147483647 w 81"/>
              <a:gd name="T91" fmla="*/ 2147483647 h 130"/>
              <a:gd name="T92" fmla="*/ 2147483647 w 81"/>
              <a:gd name="T93" fmla="*/ 2147483647 h 130"/>
              <a:gd name="T94" fmla="*/ 2147483647 w 81"/>
              <a:gd name="T95" fmla="*/ 2147483647 h 130"/>
              <a:gd name="T96" fmla="*/ 0 w 81"/>
              <a:gd name="T97" fmla="*/ 2147483647 h 1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81"/>
              <a:gd name="T148" fmla="*/ 0 h 130"/>
              <a:gd name="T149" fmla="*/ 81 w 81"/>
              <a:gd name="T150" fmla="*/ 130 h 1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81" h="130">
                <a:moveTo>
                  <a:pt x="0" y="116"/>
                </a:moveTo>
                <a:lnTo>
                  <a:pt x="7" y="86"/>
                </a:lnTo>
                <a:lnTo>
                  <a:pt x="8" y="84"/>
                </a:lnTo>
                <a:lnTo>
                  <a:pt x="8" y="82"/>
                </a:lnTo>
                <a:lnTo>
                  <a:pt x="9" y="82"/>
                </a:lnTo>
                <a:lnTo>
                  <a:pt x="9" y="81"/>
                </a:lnTo>
                <a:lnTo>
                  <a:pt x="10" y="80"/>
                </a:lnTo>
                <a:lnTo>
                  <a:pt x="9" y="79"/>
                </a:lnTo>
                <a:lnTo>
                  <a:pt x="7" y="78"/>
                </a:lnTo>
                <a:lnTo>
                  <a:pt x="6" y="77"/>
                </a:lnTo>
                <a:lnTo>
                  <a:pt x="7" y="75"/>
                </a:lnTo>
                <a:lnTo>
                  <a:pt x="10" y="70"/>
                </a:lnTo>
                <a:lnTo>
                  <a:pt x="12" y="69"/>
                </a:lnTo>
                <a:lnTo>
                  <a:pt x="13" y="68"/>
                </a:lnTo>
                <a:lnTo>
                  <a:pt x="13" y="67"/>
                </a:lnTo>
                <a:lnTo>
                  <a:pt x="14" y="66"/>
                </a:lnTo>
                <a:lnTo>
                  <a:pt x="20" y="57"/>
                </a:lnTo>
                <a:lnTo>
                  <a:pt x="20" y="54"/>
                </a:lnTo>
                <a:lnTo>
                  <a:pt x="19" y="53"/>
                </a:lnTo>
                <a:lnTo>
                  <a:pt x="17" y="53"/>
                </a:lnTo>
                <a:lnTo>
                  <a:pt x="16" y="51"/>
                </a:lnTo>
                <a:lnTo>
                  <a:pt x="16" y="50"/>
                </a:lnTo>
                <a:lnTo>
                  <a:pt x="16" y="48"/>
                </a:lnTo>
                <a:lnTo>
                  <a:pt x="16" y="47"/>
                </a:lnTo>
                <a:lnTo>
                  <a:pt x="17" y="46"/>
                </a:lnTo>
                <a:lnTo>
                  <a:pt x="16" y="45"/>
                </a:lnTo>
                <a:lnTo>
                  <a:pt x="16" y="43"/>
                </a:lnTo>
                <a:lnTo>
                  <a:pt x="26" y="0"/>
                </a:lnTo>
                <a:lnTo>
                  <a:pt x="37" y="3"/>
                </a:lnTo>
                <a:lnTo>
                  <a:pt x="34" y="19"/>
                </a:lnTo>
                <a:lnTo>
                  <a:pt x="36" y="23"/>
                </a:lnTo>
                <a:lnTo>
                  <a:pt x="36" y="26"/>
                </a:lnTo>
                <a:lnTo>
                  <a:pt x="36" y="28"/>
                </a:lnTo>
                <a:lnTo>
                  <a:pt x="35" y="29"/>
                </a:lnTo>
                <a:lnTo>
                  <a:pt x="36" y="30"/>
                </a:lnTo>
                <a:lnTo>
                  <a:pt x="37" y="31"/>
                </a:lnTo>
                <a:lnTo>
                  <a:pt x="40" y="34"/>
                </a:lnTo>
                <a:lnTo>
                  <a:pt x="42" y="39"/>
                </a:lnTo>
                <a:lnTo>
                  <a:pt x="42" y="41"/>
                </a:lnTo>
                <a:lnTo>
                  <a:pt x="43" y="43"/>
                </a:lnTo>
                <a:lnTo>
                  <a:pt x="45" y="43"/>
                </a:lnTo>
                <a:lnTo>
                  <a:pt x="45" y="45"/>
                </a:lnTo>
                <a:lnTo>
                  <a:pt x="48" y="45"/>
                </a:lnTo>
                <a:lnTo>
                  <a:pt x="49" y="46"/>
                </a:lnTo>
                <a:lnTo>
                  <a:pt x="46" y="51"/>
                </a:lnTo>
                <a:lnTo>
                  <a:pt x="46" y="52"/>
                </a:lnTo>
                <a:lnTo>
                  <a:pt x="45" y="53"/>
                </a:lnTo>
                <a:lnTo>
                  <a:pt x="45" y="56"/>
                </a:lnTo>
                <a:lnTo>
                  <a:pt x="45" y="57"/>
                </a:lnTo>
                <a:lnTo>
                  <a:pt x="43" y="59"/>
                </a:lnTo>
                <a:lnTo>
                  <a:pt x="43" y="60"/>
                </a:lnTo>
                <a:lnTo>
                  <a:pt x="43" y="61"/>
                </a:lnTo>
                <a:lnTo>
                  <a:pt x="43" y="62"/>
                </a:lnTo>
                <a:lnTo>
                  <a:pt x="45" y="65"/>
                </a:lnTo>
                <a:lnTo>
                  <a:pt x="46" y="65"/>
                </a:lnTo>
                <a:lnTo>
                  <a:pt x="49" y="62"/>
                </a:lnTo>
                <a:lnTo>
                  <a:pt x="50" y="61"/>
                </a:lnTo>
                <a:lnTo>
                  <a:pt x="50" y="62"/>
                </a:lnTo>
                <a:lnTo>
                  <a:pt x="51" y="63"/>
                </a:lnTo>
                <a:lnTo>
                  <a:pt x="52" y="64"/>
                </a:lnTo>
                <a:lnTo>
                  <a:pt x="52" y="66"/>
                </a:lnTo>
                <a:lnTo>
                  <a:pt x="52" y="69"/>
                </a:lnTo>
                <a:lnTo>
                  <a:pt x="52" y="72"/>
                </a:lnTo>
                <a:lnTo>
                  <a:pt x="54" y="74"/>
                </a:lnTo>
                <a:lnTo>
                  <a:pt x="54" y="75"/>
                </a:lnTo>
                <a:lnTo>
                  <a:pt x="53" y="76"/>
                </a:lnTo>
                <a:lnTo>
                  <a:pt x="54" y="78"/>
                </a:lnTo>
                <a:lnTo>
                  <a:pt x="56" y="78"/>
                </a:lnTo>
                <a:lnTo>
                  <a:pt x="57" y="80"/>
                </a:lnTo>
                <a:lnTo>
                  <a:pt x="57" y="81"/>
                </a:lnTo>
                <a:lnTo>
                  <a:pt x="57" y="83"/>
                </a:lnTo>
                <a:lnTo>
                  <a:pt x="57" y="84"/>
                </a:lnTo>
                <a:lnTo>
                  <a:pt x="58" y="86"/>
                </a:lnTo>
                <a:lnTo>
                  <a:pt x="59" y="87"/>
                </a:lnTo>
                <a:lnTo>
                  <a:pt x="60" y="85"/>
                </a:lnTo>
                <a:lnTo>
                  <a:pt x="61" y="84"/>
                </a:lnTo>
                <a:lnTo>
                  <a:pt x="63" y="85"/>
                </a:lnTo>
                <a:lnTo>
                  <a:pt x="65" y="86"/>
                </a:lnTo>
                <a:lnTo>
                  <a:pt x="66" y="85"/>
                </a:lnTo>
                <a:lnTo>
                  <a:pt x="67" y="84"/>
                </a:lnTo>
                <a:lnTo>
                  <a:pt x="67" y="85"/>
                </a:lnTo>
                <a:lnTo>
                  <a:pt x="71" y="85"/>
                </a:lnTo>
                <a:lnTo>
                  <a:pt x="72" y="86"/>
                </a:lnTo>
                <a:lnTo>
                  <a:pt x="73" y="86"/>
                </a:lnTo>
                <a:lnTo>
                  <a:pt x="76" y="86"/>
                </a:lnTo>
                <a:lnTo>
                  <a:pt x="76" y="84"/>
                </a:lnTo>
                <a:lnTo>
                  <a:pt x="77" y="83"/>
                </a:lnTo>
                <a:lnTo>
                  <a:pt x="79" y="85"/>
                </a:lnTo>
                <a:lnTo>
                  <a:pt x="79" y="87"/>
                </a:lnTo>
                <a:lnTo>
                  <a:pt x="81" y="88"/>
                </a:lnTo>
                <a:lnTo>
                  <a:pt x="75" y="130"/>
                </a:lnTo>
                <a:lnTo>
                  <a:pt x="74" y="130"/>
                </a:lnTo>
                <a:lnTo>
                  <a:pt x="37" y="124"/>
                </a:lnTo>
                <a:lnTo>
                  <a:pt x="0" y="116"/>
                </a:lnTo>
                <a:close/>
              </a:path>
            </a:pathLst>
          </a:custGeom>
          <a:solidFill>
            <a:srgbClr val="FFC66D"/>
          </a:solidFill>
          <a:ln w="12700" cmpd="sng">
            <a:solidFill>
              <a:schemeClr val="tx1"/>
            </a:solidFill>
            <a:prstDash val="solid"/>
            <a:round/>
            <a:headEnd/>
            <a:tailEnd/>
          </a:ln>
        </p:spPr>
        <p:txBody>
          <a:bodyPr/>
          <a:lstStyle/>
          <a:p>
            <a:endParaRPr lang="en-US"/>
          </a:p>
        </p:txBody>
      </p:sp>
      <p:sp>
        <p:nvSpPr>
          <p:cNvPr id="34838" name="Freeform 45"/>
          <p:cNvSpPr>
            <a:spLocks/>
          </p:cNvSpPr>
          <p:nvPr/>
        </p:nvSpPr>
        <p:spPr bwMode="auto">
          <a:xfrm>
            <a:off x="3054350" y="1400156"/>
            <a:ext cx="995363" cy="673100"/>
          </a:xfrm>
          <a:custGeom>
            <a:avLst/>
            <a:gdLst>
              <a:gd name="T0" fmla="*/ 2147483647 w 138"/>
              <a:gd name="T1" fmla="*/ 2147483647 h 87"/>
              <a:gd name="T2" fmla="*/ 2147483647 w 138"/>
              <a:gd name="T3" fmla="*/ 2147483647 h 87"/>
              <a:gd name="T4" fmla="*/ 2147483647 w 138"/>
              <a:gd name="T5" fmla="*/ 2147483647 h 87"/>
              <a:gd name="T6" fmla="*/ 2147483647 w 138"/>
              <a:gd name="T7" fmla="*/ 2147483647 h 87"/>
              <a:gd name="T8" fmla="*/ 2147483647 w 138"/>
              <a:gd name="T9" fmla="*/ 2147483647 h 87"/>
              <a:gd name="T10" fmla="*/ 2147483647 w 138"/>
              <a:gd name="T11" fmla="*/ 2147483647 h 87"/>
              <a:gd name="T12" fmla="*/ 2147483647 w 138"/>
              <a:gd name="T13" fmla="*/ 2147483647 h 87"/>
              <a:gd name="T14" fmla="*/ 2147483647 w 138"/>
              <a:gd name="T15" fmla="*/ 2147483647 h 87"/>
              <a:gd name="T16" fmla="*/ 2147483647 w 138"/>
              <a:gd name="T17" fmla="*/ 2147483647 h 87"/>
              <a:gd name="T18" fmla="*/ 2147483647 w 138"/>
              <a:gd name="T19" fmla="*/ 2147483647 h 87"/>
              <a:gd name="T20" fmla="*/ 2147483647 w 138"/>
              <a:gd name="T21" fmla="*/ 2147483647 h 87"/>
              <a:gd name="T22" fmla="*/ 2147483647 w 138"/>
              <a:gd name="T23" fmla="*/ 2147483647 h 87"/>
              <a:gd name="T24" fmla="*/ 2147483647 w 138"/>
              <a:gd name="T25" fmla="*/ 2147483647 h 87"/>
              <a:gd name="T26" fmla="*/ 2147483647 w 138"/>
              <a:gd name="T27" fmla="*/ 2147483647 h 87"/>
              <a:gd name="T28" fmla="*/ 2147483647 w 138"/>
              <a:gd name="T29" fmla="*/ 2147483647 h 87"/>
              <a:gd name="T30" fmla="*/ 2147483647 w 138"/>
              <a:gd name="T31" fmla="*/ 2147483647 h 87"/>
              <a:gd name="T32" fmla="*/ 2147483647 w 138"/>
              <a:gd name="T33" fmla="*/ 2147483647 h 87"/>
              <a:gd name="T34" fmla="*/ 2147483647 w 138"/>
              <a:gd name="T35" fmla="*/ 2147483647 h 87"/>
              <a:gd name="T36" fmla="*/ 2147483647 w 138"/>
              <a:gd name="T37" fmla="*/ 2147483647 h 87"/>
              <a:gd name="T38" fmla="*/ 2147483647 w 138"/>
              <a:gd name="T39" fmla="*/ 2147483647 h 87"/>
              <a:gd name="T40" fmla="*/ 2147483647 w 138"/>
              <a:gd name="T41" fmla="*/ 2147483647 h 87"/>
              <a:gd name="T42" fmla="*/ 2147483647 w 138"/>
              <a:gd name="T43" fmla="*/ 2147483647 h 87"/>
              <a:gd name="T44" fmla="*/ 2147483647 w 138"/>
              <a:gd name="T45" fmla="*/ 2147483647 h 87"/>
              <a:gd name="T46" fmla="*/ 2147483647 w 138"/>
              <a:gd name="T47" fmla="*/ 2147483647 h 87"/>
              <a:gd name="T48" fmla="*/ 2147483647 w 138"/>
              <a:gd name="T49" fmla="*/ 2147483647 h 87"/>
              <a:gd name="T50" fmla="*/ 2147483647 w 138"/>
              <a:gd name="T51" fmla="*/ 2147483647 h 87"/>
              <a:gd name="T52" fmla="*/ 2147483647 w 138"/>
              <a:gd name="T53" fmla="*/ 2147483647 h 87"/>
              <a:gd name="T54" fmla="*/ 2147483647 w 138"/>
              <a:gd name="T55" fmla="*/ 2147483647 h 87"/>
              <a:gd name="T56" fmla="*/ 2147483647 w 138"/>
              <a:gd name="T57" fmla="*/ 2147483647 h 87"/>
              <a:gd name="T58" fmla="*/ 2147483647 w 138"/>
              <a:gd name="T59" fmla="*/ 2147483647 h 87"/>
              <a:gd name="T60" fmla="*/ 2147483647 w 138"/>
              <a:gd name="T61" fmla="*/ 2147483647 h 87"/>
              <a:gd name="T62" fmla="*/ 2147483647 w 138"/>
              <a:gd name="T63" fmla="*/ 2147483647 h 87"/>
              <a:gd name="T64" fmla="*/ 2147483647 w 138"/>
              <a:gd name="T65" fmla="*/ 0 h 87"/>
              <a:gd name="T66" fmla="*/ 2147483647 w 138"/>
              <a:gd name="T67" fmla="*/ 2147483647 h 87"/>
              <a:gd name="T68" fmla="*/ 2147483647 w 138"/>
              <a:gd name="T69" fmla="*/ 2147483647 h 87"/>
              <a:gd name="T70" fmla="*/ 2147483647 w 138"/>
              <a:gd name="T71" fmla="*/ 2147483647 h 8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8"/>
              <a:gd name="T109" fmla="*/ 0 h 87"/>
              <a:gd name="T110" fmla="*/ 138 w 138"/>
              <a:gd name="T111" fmla="*/ 87 h 8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8" h="87">
                <a:moveTo>
                  <a:pt x="132" y="87"/>
                </a:moveTo>
                <a:lnTo>
                  <a:pt x="48" y="77"/>
                </a:lnTo>
                <a:lnTo>
                  <a:pt x="47" y="85"/>
                </a:lnTo>
                <a:lnTo>
                  <a:pt x="45" y="84"/>
                </a:lnTo>
                <a:lnTo>
                  <a:pt x="45" y="82"/>
                </a:lnTo>
                <a:lnTo>
                  <a:pt x="43" y="80"/>
                </a:lnTo>
                <a:lnTo>
                  <a:pt x="42" y="81"/>
                </a:lnTo>
                <a:lnTo>
                  <a:pt x="42" y="83"/>
                </a:lnTo>
                <a:lnTo>
                  <a:pt x="39" y="83"/>
                </a:lnTo>
                <a:lnTo>
                  <a:pt x="38" y="83"/>
                </a:lnTo>
                <a:lnTo>
                  <a:pt x="37" y="82"/>
                </a:lnTo>
                <a:lnTo>
                  <a:pt x="33" y="82"/>
                </a:lnTo>
                <a:lnTo>
                  <a:pt x="33" y="81"/>
                </a:lnTo>
                <a:lnTo>
                  <a:pt x="32" y="82"/>
                </a:lnTo>
                <a:lnTo>
                  <a:pt x="31" y="83"/>
                </a:lnTo>
                <a:lnTo>
                  <a:pt x="29" y="82"/>
                </a:lnTo>
                <a:lnTo>
                  <a:pt x="27" y="81"/>
                </a:lnTo>
                <a:lnTo>
                  <a:pt x="26" y="82"/>
                </a:lnTo>
                <a:lnTo>
                  <a:pt x="25" y="84"/>
                </a:lnTo>
                <a:lnTo>
                  <a:pt x="24" y="83"/>
                </a:lnTo>
                <a:lnTo>
                  <a:pt x="23" y="81"/>
                </a:lnTo>
                <a:lnTo>
                  <a:pt x="23" y="80"/>
                </a:lnTo>
                <a:lnTo>
                  <a:pt x="23" y="78"/>
                </a:lnTo>
                <a:lnTo>
                  <a:pt x="23" y="77"/>
                </a:lnTo>
                <a:lnTo>
                  <a:pt x="22" y="75"/>
                </a:lnTo>
                <a:lnTo>
                  <a:pt x="20" y="75"/>
                </a:lnTo>
                <a:lnTo>
                  <a:pt x="19" y="73"/>
                </a:lnTo>
                <a:lnTo>
                  <a:pt x="20" y="72"/>
                </a:lnTo>
                <a:lnTo>
                  <a:pt x="20" y="71"/>
                </a:lnTo>
                <a:lnTo>
                  <a:pt x="18" y="69"/>
                </a:lnTo>
                <a:lnTo>
                  <a:pt x="18" y="66"/>
                </a:lnTo>
                <a:lnTo>
                  <a:pt x="18" y="63"/>
                </a:lnTo>
                <a:lnTo>
                  <a:pt x="18" y="61"/>
                </a:lnTo>
                <a:lnTo>
                  <a:pt x="17" y="60"/>
                </a:lnTo>
                <a:lnTo>
                  <a:pt x="16" y="59"/>
                </a:lnTo>
                <a:lnTo>
                  <a:pt x="16" y="58"/>
                </a:lnTo>
                <a:lnTo>
                  <a:pt x="15" y="59"/>
                </a:lnTo>
                <a:lnTo>
                  <a:pt x="12" y="62"/>
                </a:lnTo>
                <a:lnTo>
                  <a:pt x="11" y="62"/>
                </a:lnTo>
                <a:lnTo>
                  <a:pt x="9" y="59"/>
                </a:lnTo>
                <a:lnTo>
                  <a:pt x="9" y="58"/>
                </a:lnTo>
                <a:lnTo>
                  <a:pt x="9" y="57"/>
                </a:lnTo>
                <a:lnTo>
                  <a:pt x="9" y="56"/>
                </a:lnTo>
                <a:lnTo>
                  <a:pt x="11" y="54"/>
                </a:lnTo>
                <a:lnTo>
                  <a:pt x="11" y="53"/>
                </a:lnTo>
                <a:lnTo>
                  <a:pt x="11" y="50"/>
                </a:lnTo>
                <a:lnTo>
                  <a:pt x="12" y="49"/>
                </a:lnTo>
                <a:lnTo>
                  <a:pt x="12" y="48"/>
                </a:lnTo>
                <a:lnTo>
                  <a:pt x="15" y="43"/>
                </a:lnTo>
                <a:lnTo>
                  <a:pt x="14" y="42"/>
                </a:lnTo>
                <a:lnTo>
                  <a:pt x="11" y="42"/>
                </a:lnTo>
                <a:lnTo>
                  <a:pt x="11" y="40"/>
                </a:lnTo>
                <a:lnTo>
                  <a:pt x="9" y="40"/>
                </a:lnTo>
                <a:lnTo>
                  <a:pt x="8" y="38"/>
                </a:lnTo>
                <a:lnTo>
                  <a:pt x="8" y="36"/>
                </a:lnTo>
                <a:lnTo>
                  <a:pt x="6" y="31"/>
                </a:lnTo>
                <a:lnTo>
                  <a:pt x="3" y="28"/>
                </a:lnTo>
                <a:lnTo>
                  <a:pt x="2" y="27"/>
                </a:lnTo>
                <a:lnTo>
                  <a:pt x="1" y="26"/>
                </a:lnTo>
                <a:lnTo>
                  <a:pt x="2" y="25"/>
                </a:lnTo>
                <a:lnTo>
                  <a:pt x="2" y="23"/>
                </a:lnTo>
                <a:lnTo>
                  <a:pt x="2" y="20"/>
                </a:lnTo>
                <a:lnTo>
                  <a:pt x="0" y="16"/>
                </a:lnTo>
                <a:lnTo>
                  <a:pt x="3" y="0"/>
                </a:lnTo>
                <a:lnTo>
                  <a:pt x="15" y="2"/>
                </a:lnTo>
                <a:lnTo>
                  <a:pt x="49" y="8"/>
                </a:lnTo>
                <a:lnTo>
                  <a:pt x="84" y="13"/>
                </a:lnTo>
                <a:lnTo>
                  <a:pt x="138" y="19"/>
                </a:lnTo>
                <a:lnTo>
                  <a:pt x="133" y="70"/>
                </a:lnTo>
                <a:lnTo>
                  <a:pt x="132" y="87"/>
                </a:lnTo>
                <a:close/>
              </a:path>
            </a:pathLst>
          </a:custGeom>
          <a:solidFill>
            <a:srgbClr val="FFC66D"/>
          </a:solidFill>
          <a:ln w="12700" cmpd="sng">
            <a:solidFill>
              <a:schemeClr val="tx1"/>
            </a:solidFill>
            <a:prstDash val="solid"/>
            <a:round/>
            <a:headEnd/>
            <a:tailEnd/>
          </a:ln>
        </p:spPr>
        <p:txBody>
          <a:bodyPr/>
          <a:lstStyle/>
          <a:p>
            <a:endParaRPr lang="en-US"/>
          </a:p>
        </p:txBody>
      </p:sp>
      <p:sp>
        <p:nvSpPr>
          <p:cNvPr id="34839" name="Freeform 46"/>
          <p:cNvSpPr>
            <a:spLocks/>
          </p:cNvSpPr>
          <p:nvPr/>
        </p:nvSpPr>
        <p:spPr bwMode="auto">
          <a:xfrm>
            <a:off x="2452688" y="2205019"/>
            <a:ext cx="620712" cy="1030287"/>
          </a:xfrm>
          <a:custGeom>
            <a:avLst/>
            <a:gdLst>
              <a:gd name="T0" fmla="*/ 2147483647 w 86"/>
              <a:gd name="T1" fmla="*/ 0 h 133"/>
              <a:gd name="T2" fmla="*/ 0 w 86"/>
              <a:gd name="T3" fmla="*/ 2147483647 h 133"/>
              <a:gd name="T4" fmla="*/ 2147483647 w 86"/>
              <a:gd name="T5" fmla="*/ 2147483647 h 133"/>
              <a:gd name="T6" fmla="*/ 2147483647 w 86"/>
              <a:gd name="T7" fmla="*/ 2147483647 h 133"/>
              <a:gd name="T8" fmla="*/ 2147483647 w 86"/>
              <a:gd name="T9" fmla="*/ 2147483647 h 133"/>
              <a:gd name="T10" fmla="*/ 2147483647 w 86"/>
              <a:gd name="T11" fmla="*/ 2147483647 h 133"/>
              <a:gd name="T12" fmla="*/ 2147483647 w 86"/>
              <a:gd name="T13" fmla="*/ 2147483647 h 133"/>
              <a:gd name="T14" fmla="*/ 2147483647 w 86"/>
              <a:gd name="T15" fmla="*/ 2147483647 h 133"/>
              <a:gd name="T16" fmla="*/ 2147483647 w 86"/>
              <a:gd name="T17" fmla="*/ 2147483647 h 133"/>
              <a:gd name="T18" fmla="*/ 2147483647 w 86"/>
              <a:gd name="T19" fmla="*/ 2147483647 h 133"/>
              <a:gd name="T20" fmla="*/ 2147483647 w 86"/>
              <a:gd name="T21" fmla="*/ 2147483647 h 133"/>
              <a:gd name="T22" fmla="*/ 2147483647 w 86"/>
              <a:gd name="T23" fmla="*/ 2147483647 h 133"/>
              <a:gd name="T24" fmla="*/ 2147483647 w 86"/>
              <a:gd name="T25" fmla="*/ 2147483647 h 133"/>
              <a:gd name="T26" fmla="*/ 2147483647 w 86"/>
              <a:gd name="T27" fmla="*/ 2147483647 h 133"/>
              <a:gd name="T28" fmla="*/ 2147483647 w 86"/>
              <a:gd name="T29" fmla="*/ 2147483647 h 133"/>
              <a:gd name="T30" fmla="*/ 2147483647 w 86"/>
              <a:gd name="T31" fmla="*/ 2147483647 h 133"/>
              <a:gd name="T32" fmla="*/ 2147483647 w 86"/>
              <a:gd name="T33" fmla="*/ 2147483647 h 133"/>
              <a:gd name="T34" fmla="*/ 2147483647 w 86"/>
              <a:gd name="T35" fmla="*/ 2147483647 h 133"/>
              <a:gd name="T36" fmla="*/ 2147483647 w 86"/>
              <a:gd name="T37" fmla="*/ 2147483647 h 133"/>
              <a:gd name="T38" fmla="*/ 2147483647 w 86"/>
              <a:gd name="T39" fmla="*/ 2147483647 h 133"/>
              <a:gd name="T40" fmla="*/ 2147483647 w 86"/>
              <a:gd name="T41" fmla="*/ 0 h 133"/>
              <a:gd name="T42" fmla="*/ 2147483647 w 86"/>
              <a:gd name="T43" fmla="*/ 0 h 13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6"/>
              <a:gd name="T67" fmla="*/ 0 h 133"/>
              <a:gd name="T68" fmla="*/ 86 w 86"/>
              <a:gd name="T69" fmla="*/ 133 h 13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6" h="133">
                <a:moveTo>
                  <a:pt x="13" y="0"/>
                </a:moveTo>
                <a:lnTo>
                  <a:pt x="0" y="51"/>
                </a:lnTo>
                <a:lnTo>
                  <a:pt x="56" y="133"/>
                </a:lnTo>
                <a:lnTo>
                  <a:pt x="56" y="132"/>
                </a:lnTo>
                <a:lnTo>
                  <a:pt x="56" y="131"/>
                </a:lnTo>
                <a:lnTo>
                  <a:pt x="57" y="127"/>
                </a:lnTo>
                <a:lnTo>
                  <a:pt x="57" y="126"/>
                </a:lnTo>
                <a:lnTo>
                  <a:pt x="57" y="118"/>
                </a:lnTo>
                <a:lnTo>
                  <a:pt x="57" y="115"/>
                </a:lnTo>
                <a:lnTo>
                  <a:pt x="57" y="114"/>
                </a:lnTo>
                <a:lnTo>
                  <a:pt x="60" y="114"/>
                </a:lnTo>
                <a:lnTo>
                  <a:pt x="62" y="114"/>
                </a:lnTo>
                <a:lnTo>
                  <a:pt x="63" y="115"/>
                </a:lnTo>
                <a:lnTo>
                  <a:pt x="63" y="116"/>
                </a:lnTo>
                <a:lnTo>
                  <a:pt x="64" y="117"/>
                </a:lnTo>
                <a:lnTo>
                  <a:pt x="66" y="117"/>
                </a:lnTo>
                <a:lnTo>
                  <a:pt x="68" y="110"/>
                </a:lnTo>
                <a:lnTo>
                  <a:pt x="70" y="101"/>
                </a:lnTo>
                <a:lnTo>
                  <a:pt x="86" y="17"/>
                </a:lnTo>
                <a:lnTo>
                  <a:pt x="49" y="9"/>
                </a:lnTo>
                <a:lnTo>
                  <a:pt x="13" y="0"/>
                </a:lnTo>
                <a:close/>
              </a:path>
            </a:pathLst>
          </a:custGeom>
          <a:solidFill>
            <a:srgbClr val="FFC66D"/>
          </a:solidFill>
          <a:ln w="12700" cmpd="sng">
            <a:solidFill>
              <a:schemeClr val="tx1"/>
            </a:solidFill>
            <a:prstDash val="solid"/>
            <a:round/>
            <a:headEnd/>
            <a:tailEnd/>
          </a:ln>
        </p:spPr>
        <p:txBody>
          <a:bodyPr/>
          <a:lstStyle/>
          <a:p>
            <a:endParaRPr lang="en-US"/>
          </a:p>
        </p:txBody>
      </p:sp>
      <p:sp>
        <p:nvSpPr>
          <p:cNvPr id="34840" name="Freeform 47"/>
          <p:cNvSpPr>
            <a:spLocks/>
          </p:cNvSpPr>
          <p:nvPr/>
        </p:nvSpPr>
        <p:spPr bwMode="auto">
          <a:xfrm>
            <a:off x="2776538" y="2987656"/>
            <a:ext cx="658812" cy="820738"/>
          </a:xfrm>
          <a:custGeom>
            <a:avLst/>
            <a:gdLst>
              <a:gd name="T0" fmla="*/ 2147483647 w 91"/>
              <a:gd name="T1" fmla="*/ 2147483647 h 106"/>
              <a:gd name="T2" fmla="*/ 2147483647 w 91"/>
              <a:gd name="T3" fmla="*/ 2147483647 h 106"/>
              <a:gd name="T4" fmla="*/ 2147483647 w 91"/>
              <a:gd name="T5" fmla="*/ 0 h 106"/>
              <a:gd name="T6" fmla="*/ 2147483647 w 91"/>
              <a:gd name="T7" fmla="*/ 0 h 106"/>
              <a:gd name="T8" fmla="*/ 2147483647 w 91"/>
              <a:gd name="T9" fmla="*/ 2147483647 h 106"/>
              <a:gd name="T10" fmla="*/ 2147483647 w 91"/>
              <a:gd name="T11" fmla="*/ 2147483647 h 106"/>
              <a:gd name="T12" fmla="*/ 2147483647 w 91"/>
              <a:gd name="T13" fmla="*/ 2147483647 h 106"/>
              <a:gd name="T14" fmla="*/ 2147483647 w 91"/>
              <a:gd name="T15" fmla="*/ 2147483647 h 106"/>
              <a:gd name="T16" fmla="*/ 2147483647 w 91"/>
              <a:gd name="T17" fmla="*/ 2147483647 h 106"/>
              <a:gd name="T18" fmla="*/ 2147483647 w 91"/>
              <a:gd name="T19" fmla="*/ 2147483647 h 106"/>
              <a:gd name="T20" fmla="*/ 2147483647 w 91"/>
              <a:gd name="T21" fmla="*/ 2147483647 h 106"/>
              <a:gd name="T22" fmla="*/ 2147483647 w 91"/>
              <a:gd name="T23" fmla="*/ 2147483647 h 106"/>
              <a:gd name="T24" fmla="*/ 2147483647 w 91"/>
              <a:gd name="T25" fmla="*/ 2147483647 h 106"/>
              <a:gd name="T26" fmla="*/ 2147483647 w 91"/>
              <a:gd name="T27" fmla="*/ 2147483647 h 106"/>
              <a:gd name="T28" fmla="*/ 2147483647 w 91"/>
              <a:gd name="T29" fmla="*/ 2147483647 h 106"/>
              <a:gd name="T30" fmla="*/ 2147483647 w 91"/>
              <a:gd name="T31" fmla="*/ 2147483647 h 106"/>
              <a:gd name="T32" fmla="*/ 2147483647 w 91"/>
              <a:gd name="T33" fmla="*/ 2147483647 h 106"/>
              <a:gd name="T34" fmla="*/ 2147483647 w 91"/>
              <a:gd name="T35" fmla="*/ 2147483647 h 106"/>
              <a:gd name="T36" fmla="*/ 2147483647 w 91"/>
              <a:gd name="T37" fmla="*/ 2147483647 h 106"/>
              <a:gd name="T38" fmla="*/ 2147483647 w 91"/>
              <a:gd name="T39" fmla="*/ 2147483647 h 106"/>
              <a:gd name="T40" fmla="*/ 2147483647 w 91"/>
              <a:gd name="T41" fmla="*/ 2147483647 h 106"/>
              <a:gd name="T42" fmla="*/ 2147483647 w 91"/>
              <a:gd name="T43" fmla="*/ 2147483647 h 106"/>
              <a:gd name="T44" fmla="*/ 2147483647 w 91"/>
              <a:gd name="T45" fmla="*/ 2147483647 h 106"/>
              <a:gd name="T46" fmla="*/ 2147483647 w 91"/>
              <a:gd name="T47" fmla="*/ 2147483647 h 106"/>
              <a:gd name="T48" fmla="*/ 2147483647 w 91"/>
              <a:gd name="T49" fmla="*/ 2147483647 h 106"/>
              <a:gd name="T50" fmla="*/ 2147483647 w 91"/>
              <a:gd name="T51" fmla="*/ 2147483647 h 106"/>
              <a:gd name="T52" fmla="*/ 2147483647 w 91"/>
              <a:gd name="T53" fmla="*/ 2147483647 h 106"/>
              <a:gd name="T54" fmla="*/ 2147483647 w 91"/>
              <a:gd name="T55" fmla="*/ 2147483647 h 106"/>
              <a:gd name="T56" fmla="*/ 2147483647 w 91"/>
              <a:gd name="T57" fmla="*/ 2147483647 h 106"/>
              <a:gd name="T58" fmla="*/ 2147483647 w 91"/>
              <a:gd name="T59" fmla="*/ 2147483647 h 106"/>
              <a:gd name="T60" fmla="*/ 2147483647 w 91"/>
              <a:gd name="T61" fmla="*/ 2147483647 h 106"/>
              <a:gd name="T62" fmla="*/ 2147483647 w 91"/>
              <a:gd name="T63" fmla="*/ 2147483647 h 106"/>
              <a:gd name="T64" fmla="*/ 2147483647 w 91"/>
              <a:gd name="T65" fmla="*/ 2147483647 h 106"/>
              <a:gd name="T66" fmla="*/ 2147483647 w 91"/>
              <a:gd name="T67" fmla="*/ 2147483647 h 106"/>
              <a:gd name="T68" fmla="*/ 2147483647 w 91"/>
              <a:gd name="T69" fmla="*/ 2147483647 h 106"/>
              <a:gd name="T70" fmla="*/ 2147483647 w 91"/>
              <a:gd name="T71" fmla="*/ 2147483647 h 106"/>
              <a:gd name="T72" fmla="*/ 2147483647 w 91"/>
              <a:gd name="T73" fmla="*/ 2147483647 h 106"/>
              <a:gd name="T74" fmla="*/ 2147483647 w 91"/>
              <a:gd name="T75" fmla="*/ 2147483647 h 106"/>
              <a:gd name="T76" fmla="*/ 2147483647 w 91"/>
              <a:gd name="T77" fmla="*/ 2147483647 h 106"/>
              <a:gd name="T78" fmla="*/ 2147483647 w 91"/>
              <a:gd name="T79" fmla="*/ 2147483647 h 106"/>
              <a:gd name="T80" fmla="*/ 2147483647 w 91"/>
              <a:gd name="T81" fmla="*/ 2147483647 h 106"/>
              <a:gd name="T82" fmla="*/ 2147483647 w 91"/>
              <a:gd name="T83" fmla="*/ 2147483647 h 106"/>
              <a:gd name="T84" fmla="*/ 2147483647 w 91"/>
              <a:gd name="T85" fmla="*/ 2147483647 h 106"/>
              <a:gd name="T86" fmla="*/ 2147483647 w 91"/>
              <a:gd name="T87" fmla="*/ 2147483647 h 106"/>
              <a:gd name="T88" fmla="*/ 2147483647 w 91"/>
              <a:gd name="T89" fmla="*/ 2147483647 h 106"/>
              <a:gd name="T90" fmla="*/ 2147483647 w 91"/>
              <a:gd name="T91" fmla="*/ 2147483647 h 106"/>
              <a:gd name="T92" fmla="*/ 2147483647 w 91"/>
              <a:gd name="T93" fmla="*/ 2147483647 h 106"/>
              <a:gd name="T94" fmla="*/ 2147483647 w 91"/>
              <a:gd name="T95" fmla="*/ 2147483647 h 106"/>
              <a:gd name="T96" fmla="*/ 2147483647 w 91"/>
              <a:gd name="T97" fmla="*/ 2147483647 h 106"/>
              <a:gd name="T98" fmla="*/ 0 w 91"/>
              <a:gd name="T99" fmla="*/ 2147483647 h 106"/>
              <a:gd name="T100" fmla="*/ 2147483647 w 91"/>
              <a:gd name="T101" fmla="*/ 2147483647 h 106"/>
              <a:gd name="T102" fmla="*/ 2147483647 w 91"/>
              <a:gd name="T103" fmla="*/ 2147483647 h 106"/>
              <a:gd name="T104" fmla="*/ 2147483647 w 91"/>
              <a:gd name="T105" fmla="*/ 2147483647 h 106"/>
              <a:gd name="T106" fmla="*/ 2147483647 w 91"/>
              <a:gd name="T107" fmla="*/ 2147483647 h 10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91"/>
              <a:gd name="T163" fmla="*/ 0 h 106"/>
              <a:gd name="T164" fmla="*/ 91 w 91"/>
              <a:gd name="T165" fmla="*/ 106 h 10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91" h="106">
                <a:moveTo>
                  <a:pt x="78" y="106"/>
                </a:moveTo>
                <a:lnTo>
                  <a:pt x="91" y="10"/>
                </a:lnTo>
                <a:lnTo>
                  <a:pt x="25" y="0"/>
                </a:lnTo>
                <a:lnTo>
                  <a:pt x="23" y="9"/>
                </a:lnTo>
                <a:lnTo>
                  <a:pt x="21" y="16"/>
                </a:lnTo>
                <a:lnTo>
                  <a:pt x="19" y="16"/>
                </a:lnTo>
                <a:lnTo>
                  <a:pt x="18" y="15"/>
                </a:lnTo>
                <a:lnTo>
                  <a:pt x="18" y="14"/>
                </a:lnTo>
                <a:lnTo>
                  <a:pt x="17" y="13"/>
                </a:lnTo>
                <a:lnTo>
                  <a:pt x="15" y="13"/>
                </a:lnTo>
                <a:lnTo>
                  <a:pt x="12" y="13"/>
                </a:lnTo>
                <a:lnTo>
                  <a:pt x="12" y="14"/>
                </a:lnTo>
                <a:lnTo>
                  <a:pt x="12" y="17"/>
                </a:lnTo>
                <a:lnTo>
                  <a:pt x="12" y="25"/>
                </a:lnTo>
                <a:lnTo>
                  <a:pt x="12" y="26"/>
                </a:lnTo>
                <a:lnTo>
                  <a:pt x="11" y="30"/>
                </a:lnTo>
                <a:lnTo>
                  <a:pt x="11" y="31"/>
                </a:lnTo>
                <a:lnTo>
                  <a:pt x="11" y="32"/>
                </a:lnTo>
                <a:lnTo>
                  <a:pt x="11" y="34"/>
                </a:lnTo>
                <a:lnTo>
                  <a:pt x="11" y="35"/>
                </a:lnTo>
                <a:lnTo>
                  <a:pt x="11" y="36"/>
                </a:lnTo>
                <a:lnTo>
                  <a:pt x="12" y="38"/>
                </a:lnTo>
                <a:lnTo>
                  <a:pt x="12" y="39"/>
                </a:lnTo>
                <a:lnTo>
                  <a:pt x="12" y="41"/>
                </a:lnTo>
                <a:lnTo>
                  <a:pt x="13" y="43"/>
                </a:lnTo>
                <a:lnTo>
                  <a:pt x="14" y="44"/>
                </a:lnTo>
                <a:lnTo>
                  <a:pt x="15" y="46"/>
                </a:lnTo>
                <a:lnTo>
                  <a:pt x="14" y="46"/>
                </a:lnTo>
                <a:lnTo>
                  <a:pt x="12" y="47"/>
                </a:lnTo>
                <a:lnTo>
                  <a:pt x="10" y="48"/>
                </a:lnTo>
                <a:lnTo>
                  <a:pt x="9" y="50"/>
                </a:lnTo>
                <a:lnTo>
                  <a:pt x="7" y="55"/>
                </a:lnTo>
                <a:lnTo>
                  <a:pt x="5" y="58"/>
                </a:lnTo>
                <a:lnTo>
                  <a:pt x="3" y="58"/>
                </a:lnTo>
                <a:lnTo>
                  <a:pt x="3" y="59"/>
                </a:lnTo>
                <a:lnTo>
                  <a:pt x="4" y="60"/>
                </a:lnTo>
                <a:lnTo>
                  <a:pt x="3" y="61"/>
                </a:lnTo>
                <a:lnTo>
                  <a:pt x="3" y="63"/>
                </a:lnTo>
                <a:lnTo>
                  <a:pt x="3" y="64"/>
                </a:lnTo>
                <a:lnTo>
                  <a:pt x="5" y="66"/>
                </a:lnTo>
                <a:lnTo>
                  <a:pt x="6" y="67"/>
                </a:lnTo>
                <a:lnTo>
                  <a:pt x="5" y="67"/>
                </a:lnTo>
                <a:lnTo>
                  <a:pt x="5" y="69"/>
                </a:lnTo>
                <a:lnTo>
                  <a:pt x="4" y="70"/>
                </a:lnTo>
                <a:lnTo>
                  <a:pt x="3" y="70"/>
                </a:lnTo>
                <a:lnTo>
                  <a:pt x="1" y="69"/>
                </a:lnTo>
                <a:lnTo>
                  <a:pt x="0" y="73"/>
                </a:lnTo>
                <a:lnTo>
                  <a:pt x="49" y="102"/>
                </a:lnTo>
                <a:lnTo>
                  <a:pt x="78" y="106"/>
                </a:lnTo>
                <a:close/>
              </a:path>
            </a:pathLst>
          </a:custGeom>
          <a:solidFill>
            <a:srgbClr val="FFC66D"/>
          </a:solidFill>
          <a:ln w="12700" cmpd="sng">
            <a:solidFill>
              <a:schemeClr val="tx1"/>
            </a:solidFill>
            <a:prstDash val="solid"/>
            <a:round/>
            <a:headEnd/>
            <a:tailEnd/>
          </a:ln>
        </p:spPr>
        <p:txBody>
          <a:bodyPr/>
          <a:lstStyle/>
          <a:p>
            <a:endParaRPr lang="en-US"/>
          </a:p>
        </p:txBody>
      </p:sp>
      <p:sp>
        <p:nvSpPr>
          <p:cNvPr id="34841" name="Freeform 48"/>
          <p:cNvSpPr>
            <a:spLocks/>
          </p:cNvSpPr>
          <p:nvPr/>
        </p:nvSpPr>
        <p:spPr bwMode="auto">
          <a:xfrm>
            <a:off x="4606925" y="1523981"/>
            <a:ext cx="644525" cy="773113"/>
          </a:xfrm>
          <a:custGeom>
            <a:avLst/>
            <a:gdLst>
              <a:gd name="T0" fmla="*/ 2147483647 w 89"/>
              <a:gd name="T1" fmla="*/ 2147483647 h 100"/>
              <a:gd name="T2" fmla="*/ 2147483647 w 89"/>
              <a:gd name="T3" fmla="*/ 2147483647 h 100"/>
              <a:gd name="T4" fmla="*/ 2147483647 w 89"/>
              <a:gd name="T5" fmla="*/ 2147483647 h 100"/>
              <a:gd name="T6" fmla="*/ 2147483647 w 89"/>
              <a:gd name="T7" fmla="*/ 2147483647 h 100"/>
              <a:gd name="T8" fmla="*/ 2147483647 w 89"/>
              <a:gd name="T9" fmla="*/ 2147483647 h 100"/>
              <a:gd name="T10" fmla="*/ 2147483647 w 89"/>
              <a:gd name="T11" fmla="*/ 2147483647 h 100"/>
              <a:gd name="T12" fmla="*/ 2147483647 w 89"/>
              <a:gd name="T13" fmla="*/ 2147483647 h 100"/>
              <a:gd name="T14" fmla="*/ 2147483647 w 89"/>
              <a:gd name="T15" fmla="*/ 2147483647 h 100"/>
              <a:gd name="T16" fmla="*/ 0 w 89"/>
              <a:gd name="T17" fmla="*/ 2147483647 h 100"/>
              <a:gd name="T18" fmla="*/ 2147483647 w 89"/>
              <a:gd name="T19" fmla="*/ 2147483647 h 100"/>
              <a:gd name="T20" fmla="*/ 0 w 89"/>
              <a:gd name="T21" fmla="*/ 2147483647 h 100"/>
              <a:gd name="T22" fmla="*/ 2147483647 w 89"/>
              <a:gd name="T23" fmla="*/ 2147483647 h 100"/>
              <a:gd name="T24" fmla="*/ 2147483647 w 89"/>
              <a:gd name="T25" fmla="*/ 2147483647 h 100"/>
              <a:gd name="T26" fmla="*/ 2147483647 w 89"/>
              <a:gd name="T27" fmla="*/ 2147483647 h 100"/>
              <a:gd name="T28" fmla="*/ 2147483647 w 89"/>
              <a:gd name="T29" fmla="*/ 2147483647 h 100"/>
              <a:gd name="T30" fmla="*/ 2147483647 w 89"/>
              <a:gd name="T31" fmla="*/ 2147483647 h 100"/>
              <a:gd name="T32" fmla="*/ 2147483647 w 89"/>
              <a:gd name="T33" fmla="*/ 2147483647 h 100"/>
              <a:gd name="T34" fmla="*/ 2147483647 w 89"/>
              <a:gd name="T35" fmla="*/ 2147483647 h 100"/>
              <a:gd name="T36" fmla="*/ 2147483647 w 89"/>
              <a:gd name="T37" fmla="*/ 2147483647 h 100"/>
              <a:gd name="T38" fmla="*/ 2147483647 w 89"/>
              <a:gd name="T39" fmla="*/ 2147483647 h 100"/>
              <a:gd name="T40" fmla="*/ 2147483647 w 89"/>
              <a:gd name="T41" fmla="*/ 2147483647 h 100"/>
              <a:gd name="T42" fmla="*/ 2147483647 w 89"/>
              <a:gd name="T43" fmla="*/ 2147483647 h 100"/>
              <a:gd name="T44" fmla="*/ 2147483647 w 89"/>
              <a:gd name="T45" fmla="*/ 2147483647 h 100"/>
              <a:gd name="T46" fmla="*/ 2147483647 w 89"/>
              <a:gd name="T47" fmla="*/ 2147483647 h 100"/>
              <a:gd name="T48" fmla="*/ 2147483647 w 89"/>
              <a:gd name="T49" fmla="*/ 2147483647 h 100"/>
              <a:gd name="T50" fmla="*/ 2147483647 w 89"/>
              <a:gd name="T51" fmla="*/ 2147483647 h 100"/>
              <a:gd name="T52" fmla="*/ 2147483647 w 89"/>
              <a:gd name="T53" fmla="*/ 2147483647 h 100"/>
              <a:gd name="T54" fmla="*/ 2147483647 w 89"/>
              <a:gd name="T55" fmla="*/ 2147483647 h 100"/>
              <a:gd name="T56" fmla="*/ 2147483647 w 89"/>
              <a:gd name="T57" fmla="*/ 2147483647 h 100"/>
              <a:gd name="T58" fmla="*/ 2147483647 w 89"/>
              <a:gd name="T59" fmla="*/ 2147483647 h 100"/>
              <a:gd name="T60" fmla="*/ 2147483647 w 89"/>
              <a:gd name="T61" fmla="*/ 2147483647 h 100"/>
              <a:gd name="T62" fmla="*/ 2147483647 w 89"/>
              <a:gd name="T63" fmla="*/ 2147483647 h 100"/>
              <a:gd name="T64" fmla="*/ 2147483647 w 89"/>
              <a:gd name="T65" fmla="*/ 2147483647 h 100"/>
              <a:gd name="T66" fmla="*/ 2147483647 w 89"/>
              <a:gd name="T67" fmla="*/ 2147483647 h 100"/>
              <a:gd name="T68" fmla="*/ 2147483647 w 89"/>
              <a:gd name="T69" fmla="*/ 2147483647 h 100"/>
              <a:gd name="T70" fmla="*/ 2147483647 w 89"/>
              <a:gd name="T71" fmla="*/ 2147483647 h 100"/>
              <a:gd name="T72" fmla="*/ 2147483647 w 89"/>
              <a:gd name="T73" fmla="*/ 2147483647 h 100"/>
              <a:gd name="T74" fmla="*/ 2147483647 w 89"/>
              <a:gd name="T75" fmla="*/ 2147483647 h 100"/>
              <a:gd name="T76" fmla="*/ 2147483647 w 89"/>
              <a:gd name="T77" fmla="*/ 2147483647 h 100"/>
              <a:gd name="T78" fmla="*/ 2147483647 w 89"/>
              <a:gd name="T79" fmla="*/ 2147483647 h 100"/>
              <a:gd name="T80" fmla="*/ 2147483647 w 89"/>
              <a:gd name="T81" fmla="*/ 2147483647 h 100"/>
              <a:gd name="T82" fmla="*/ 2147483647 w 89"/>
              <a:gd name="T83" fmla="*/ 2147483647 h 100"/>
              <a:gd name="T84" fmla="*/ 2147483647 w 89"/>
              <a:gd name="T85" fmla="*/ 2147483647 h 100"/>
              <a:gd name="T86" fmla="*/ 2147483647 w 89"/>
              <a:gd name="T87" fmla="*/ 2147483647 h 100"/>
              <a:gd name="T88" fmla="*/ 2147483647 w 89"/>
              <a:gd name="T89" fmla="*/ 2147483647 h 100"/>
              <a:gd name="T90" fmla="*/ 2147483647 w 89"/>
              <a:gd name="T91" fmla="*/ 2147483647 h 100"/>
              <a:gd name="T92" fmla="*/ 2147483647 w 89"/>
              <a:gd name="T93" fmla="*/ 2147483647 h 100"/>
              <a:gd name="T94" fmla="*/ 2147483647 w 89"/>
              <a:gd name="T95" fmla="*/ 2147483647 h 100"/>
              <a:gd name="T96" fmla="*/ 2147483647 w 89"/>
              <a:gd name="T97" fmla="*/ 2147483647 h 100"/>
              <a:gd name="T98" fmla="*/ 2147483647 w 89"/>
              <a:gd name="T99" fmla="*/ 2147483647 h 100"/>
              <a:gd name="T100" fmla="*/ 2147483647 w 89"/>
              <a:gd name="T101" fmla="*/ 2147483647 h 100"/>
              <a:gd name="T102" fmla="*/ 2147483647 w 89"/>
              <a:gd name="T103" fmla="*/ 2147483647 h 100"/>
              <a:gd name="T104" fmla="*/ 2147483647 w 89"/>
              <a:gd name="T105" fmla="*/ 2147483647 h 1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9"/>
              <a:gd name="T160" fmla="*/ 0 h 100"/>
              <a:gd name="T161" fmla="*/ 89 w 89"/>
              <a:gd name="T162" fmla="*/ 100 h 10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9" h="100">
                <a:moveTo>
                  <a:pt x="8" y="100"/>
                </a:moveTo>
                <a:lnTo>
                  <a:pt x="8" y="69"/>
                </a:lnTo>
                <a:lnTo>
                  <a:pt x="4" y="65"/>
                </a:lnTo>
                <a:lnTo>
                  <a:pt x="4" y="64"/>
                </a:lnTo>
                <a:lnTo>
                  <a:pt x="6" y="61"/>
                </a:lnTo>
                <a:lnTo>
                  <a:pt x="7" y="60"/>
                </a:lnTo>
                <a:lnTo>
                  <a:pt x="7" y="58"/>
                </a:lnTo>
                <a:lnTo>
                  <a:pt x="7" y="56"/>
                </a:lnTo>
                <a:lnTo>
                  <a:pt x="7" y="54"/>
                </a:lnTo>
                <a:lnTo>
                  <a:pt x="5" y="47"/>
                </a:lnTo>
                <a:lnTo>
                  <a:pt x="5" y="46"/>
                </a:lnTo>
                <a:lnTo>
                  <a:pt x="5" y="43"/>
                </a:lnTo>
                <a:lnTo>
                  <a:pt x="4" y="41"/>
                </a:lnTo>
                <a:lnTo>
                  <a:pt x="4" y="33"/>
                </a:lnTo>
                <a:lnTo>
                  <a:pt x="3" y="28"/>
                </a:lnTo>
                <a:lnTo>
                  <a:pt x="2" y="26"/>
                </a:lnTo>
                <a:lnTo>
                  <a:pt x="0" y="21"/>
                </a:lnTo>
                <a:lnTo>
                  <a:pt x="0" y="16"/>
                </a:lnTo>
                <a:lnTo>
                  <a:pt x="1" y="13"/>
                </a:lnTo>
                <a:lnTo>
                  <a:pt x="1" y="12"/>
                </a:lnTo>
                <a:lnTo>
                  <a:pt x="0" y="8"/>
                </a:lnTo>
                <a:lnTo>
                  <a:pt x="0" y="7"/>
                </a:lnTo>
                <a:lnTo>
                  <a:pt x="23" y="7"/>
                </a:lnTo>
                <a:lnTo>
                  <a:pt x="23" y="3"/>
                </a:lnTo>
                <a:lnTo>
                  <a:pt x="23" y="0"/>
                </a:lnTo>
                <a:lnTo>
                  <a:pt x="25" y="1"/>
                </a:lnTo>
                <a:lnTo>
                  <a:pt x="27" y="2"/>
                </a:lnTo>
                <a:lnTo>
                  <a:pt x="28" y="5"/>
                </a:lnTo>
                <a:lnTo>
                  <a:pt x="28" y="8"/>
                </a:lnTo>
                <a:lnTo>
                  <a:pt x="28" y="10"/>
                </a:lnTo>
                <a:lnTo>
                  <a:pt x="31" y="12"/>
                </a:lnTo>
                <a:lnTo>
                  <a:pt x="32" y="12"/>
                </a:lnTo>
                <a:lnTo>
                  <a:pt x="33" y="12"/>
                </a:lnTo>
                <a:lnTo>
                  <a:pt x="34" y="13"/>
                </a:lnTo>
                <a:lnTo>
                  <a:pt x="36" y="13"/>
                </a:lnTo>
                <a:lnTo>
                  <a:pt x="38" y="13"/>
                </a:lnTo>
                <a:lnTo>
                  <a:pt x="39" y="14"/>
                </a:lnTo>
                <a:lnTo>
                  <a:pt x="42" y="14"/>
                </a:lnTo>
                <a:lnTo>
                  <a:pt x="43" y="13"/>
                </a:lnTo>
                <a:lnTo>
                  <a:pt x="48" y="13"/>
                </a:lnTo>
                <a:lnTo>
                  <a:pt x="51" y="14"/>
                </a:lnTo>
                <a:lnTo>
                  <a:pt x="52" y="14"/>
                </a:lnTo>
                <a:lnTo>
                  <a:pt x="52" y="15"/>
                </a:lnTo>
                <a:lnTo>
                  <a:pt x="53" y="15"/>
                </a:lnTo>
                <a:lnTo>
                  <a:pt x="54" y="16"/>
                </a:lnTo>
                <a:lnTo>
                  <a:pt x="54" y="18"/>
                </a:lnTo>
                <a:lnTo>
                  <a:pt x="55" y="19"/>
                </a:lnTo>
                <a:lnTo>
                  <a:pt x="57" y="17"/>
                </a:lnTo>
                <a:lnTo>
                  <a:pt x="59" y="17"/>
                </a:lnTo>
                <a:lnTo>
                  <a:pt x="60" y="19"/>
                </a:lnTo>
                <a:lnTo>
                  <a:pt x="62" y="19"/>
                </a:lnTo>
                <a:lnTo>
                  <a:pt x="63" y="20"/>
                </a:lnTo>
                <a:lnTo>
                  <a:pt x="64" y="21"/>
                </a:lnTo>
                <a:lnTo>
                  <a:pt x="66" y="21"/>
                </a:lnTo>
                <a:lnTo>
                  <a:pt x="68" y="21"/>
                </a:lnTo>
                <a:lnTo>
                  <a:pt x="72" y="18"/>
                </a:lnTo>
                <a:lnTo>
                  <a:pt x="73" y="18"/>
                </a:lnTo>
                <a:lnTo>
                  <a:pt x="74" y="20"/>
                </a:lnTo>
                <a:lnTo>
                  <a:pt x="81" y="20"/>
                </a:lnTo>
                <a:lnTo>
                  <a:pt x="82" y="20"/>
                </a:lnTo>
                <a:lnTo>
                  <a:pt x="83" y="20"/>
                </a:lnTo>
                <a:lnTo>
                  <a:pt x="84" y="22"/>
                </a:lnTo>
                <a:lnTo>
                  <a:pt x="86" y="21"/>
                </a:lnTo>
                <a:lnTo>
                  <a:pt x="89" y="21"/>
                </a:lnTo>
                <a:lnTo>
                  <a:pt x="87" y="22"/>
                </a:lnTo>
                <a:lnTo>
                  <a:pt x="83" y="25"/>
                </a:lnTo>
                <a:lnTo>
                  <a:pt x="81" y="25"/>
                </a:lnTo>
                <a:lnTo>
                  <a:pt x="79" y="26"/>
                </a:lnTo>
                <a:lnTo>
                  <a:pt x="78" y="28"/>
                </a:lnTo>
                <a:lnTo>
                  <a:pt x="74" y="29"/>
                </a:lnTo>
                <a:lnTo>
                  <a:pt x="73" y="30"/>
                </a:lnTo>
                <a:lnTo>
                  <a:pt x="67" y="36"/>
                </a:lnTo>
                <a:lnTo>
                  <a:pt x="59" y="44"/>
                </a:lnTo>
                <a:lnTo>
                  <a:pt x="58" y="45"/>
                </a:lnTo>
                <a:lnTo>
                  <a:pt x="57" y="46"/>
                </a:lnTo>
                <a:lnTo>
                  <a:pt x="58" y="55"/>
                </a:lnTo>
                <a:lnTo>
                  <a:pt x="57" y="56"/>
                </a:lnTo>
                <a:lnTo>
                  <a:pt x="56" y="56"/>
                </a:lnTo>
                <a:lnTo>
                  <a:pt x="52" y="59"/>
                </a:lnTo>
                <a:lnTo>
                  <a:pt x="52" y="61"/>
                </a:lnTo>
                <a:lnTo>
                  <a:pt x="51" y="64"/>
                </a:lnTo>
                <a:lnTo>
                  <a:pt x="52" y="65"/>
                </a:lnTo>
                <a:lnTo>
                  <a:pt x="54" y="67"/>
                </a:lnTo>
                <a:lnTo>
                  <a:pt x="53" y="69"/>
                </a:lnTo>
                <a:lnTo>
                  <a:pt x="53" y="70"/>
                </a:lnTo>
                <a:lnTo>
                  <a:pt x="52" y="73"/>
                </a:lnTo>
                <a:lnTo>
                  <a:pt x="52" y="78"/>
                </a:lnTo>
                <a:lnTo>
                  <a:pt x="53" y="79"/>
                </a:lnTo>
                <a:lnTo>
                  <a:pt x="54" y="80"/>
                </a:lnTo>
                <a:lnTo>
                  <a:pt x="55" y="80"/>
                </a:lnTo>
                <a:lnTo>
                  <a:pt x="58" y="81"/>
                </a:lnTo>
                <a:lnTo>
                  <a:pt x="59" y="82"/>
                </a:lnTo>
                <a:lnTo>
                  <a:pt x="59" y="83"/>
                </a:lnTo>
                <a:lnTo>
                  <a:pt x="63" y="84"/>
                </a:lnTo>
                <a:lnTo>
                  <a:pt x="64" y="87"/>
                </a:lnTo>
                <a:lnTo>
                  <a:pt x="68" y="89"/>
                </a:lnTo>
                <a:lnTo>
                  <a:pt x="72" y="92"/>
                </a:lnTo>
                <a:lnTo>
                  <a:pt x="72" y="93"/>
                </a:lnTo>
                <a:lnTo>
                  <a:pt x="72" y="95"/>
                </a:lnTo>
                <a:lnTo>
                  <a:pt x="72" y="98"/>
                </a:lnTo>
                <a:lnTo>
                  <a:pt x="8" y="100"/>
                </a:lnTo>
                <a:close/>
              </a:path>
            </a:pathLst>
          </a:custGeom>
          <a:solidFill>
            <a:srgbClr val="FFC66D"/>
          </a:solidFill>
          <a:ln w="12700" cmpd="sng">
            <a:solidFill>
              <a:schemeClr val="tx1"/>
            </a:solidFill>
            <a:prstDash val="solid"/>
            <a:round/>
            <a:headEnd/>
            <a:tailEnd/>
          </a:ln>
        </p:spPr>
        <p:txBody>
          <a:bodyPr/>
          <a:lstStyle/>
          <a:p>
            <a:endParaRPr lang="en-US"/>
          </a:p>
        </p:txBody>
      </p:sp>
      <p:sp>
        <p:nvSpPr>
          <p:cNvPr id="34842" name="Freeform 50"/>
          <p:cNvSpPr>
            <a:spLocks/>
          </p:cNvSpPr>
          <p:nvPr/>
        </p:nvSpPr>
        <p:spPr bwMode="auto">
          <a:xfrm>
            <a:off x="5127625" y="2398694"/>
            <a:ext cx="390525" cy="735012"/>
          </a:xfrm>
          <a:custGeom>
            <a:avLst/>
            <a:gdLst>
              <a:gd name="T0" fmla="*/ 2147483647 w 54"/>
              <a:gd name="T1" fmla="*/ 2147483647 h 95"/>
              <a:gd name="T2" fmla="*/ 2147483647 w 54"/>
              <a:gd name="T3" fmla="*/ 2147483647 h 95"/>
              <a:gd name="T4" fmla="*/ 2147483647 w 54"/>
              <a:gd name="T5" fmla="*/ 2147483647 h 95"/>
              <a:gd name="T6" fmla="*/ 2147483647 w 54"/>
              <a:gd name="T7" fmla="*/ 2147483647 h 95"/>
              <a:gd name="T8" fmla="*/ 2147483647 w 54"/>
              <a:gd name="T9" fmla="*/ 2147483647 h 95"/>
              <a:gd name="T10" fmla="*/ 2147483647 w 54"/>
              <a:gd name="T11" fmla="*/ 2147483647 h 95"/>
              <a:gd name="T12" fmla="*/ 2147483647 w 54"/>
              <a:gd name="T13" fmla="*/ 2147483647 h 95"/>
              <a:gd name="T14" fmla="*/ 2147483647 w 54"/>
              <a:gd name="T15" fmla="*/ 2147483647 h 95"/>
              <a:gd name="T16" fmla="*/ 2147483647 w 54"/>
              <a:gd name="T17" fmla="*/ 2147483647 h 95"/>
              <a:gd name="T18" fmla="*/ 2147483647 w 54"/>
              <a:gd name="T19" fmla="*/ 2147483647 h 95"/>
              <a:gd name="T20" fmla="*/ 2147483647 w 54"/>
              <a:gd name="T21" fmla="*/ 2147483647 h 95"/>
              <a:gd name="T22" fmla="*/ 2147483647 w 54"/>
              <a:gd name="T23" fmla="*/ 2147483647 h 95"/>
              <a:gd name="T24" fmla="*/ 0 w 54"/>
              <a:gd name="T25" fmla="*/ 2147483647 h 95"/>
              <a:gd name="T26" fmla="*/ 0 w 54"/>
              <a:gd name="T27" fmla="*/ 2147483647 h 95"/>
              <a:gd name="T28" fmla="*/ 2147483647 w 54"/>
              <a:gd name="T29" fmla="*/ 2147483647 h 95"/>
              <a:gd name="T30" fmla="*/ 2147483647 w 54"/>
              <a:gd name="T31" fmla="*/ 2147483647 h 95"/>
              <a:gd name="T32" fmla="*/ 2147483647 w 54"/>
              <a:gd name="T33" fmla="*/ 2147483647 h 95"/>
              <a:gd name="T34" fmla="*/ 2147483647 w 54"/>
              <a:gd name="T35" fmla="*/ 2147483647 h 95"/>
              <a:gd name="T36" fmla="*/ 2147483647 w 54"/>
              <a:gd name="T37" fmla="*/ 2147483647 h 95"/>
              <a:gd name="T38" fmla="*/ 2147483647 w 54"/>
              <a:gd name="T39" fmla="*/ 2147483647 h 95"/>
              <a:gd name="T40" fmla="*/ 2147483647 w 54"/>
              <a:gd name="T41" fmla="*/ 2147483647 h 95"/>
              <a:gd name="T42" fmla="*/ 2147483647 w 54"/>
              <a:gd name="T43" fmla="*/ 2147483647 h 95"/>
              <a:gd name="T44" fmla="*/ 2147483647 w 54"/>
              <a:gd name="T45" fmla="*/ 2147483647 h 95"/>
              <a:gd name="T46" fmla="*/ 2147483647 w 54"/>
              <a:gd name="T47" fmla="*/ 2147483647 h 95"/>
              <a:gd name="T48" fmla="*/ 2147483647 w 54"/>
              <a:gd name="T49" fmla="*/ 2147483647 h 95"/>
              <a:gd name="T50" fmla="*/ 2147483647 w 54"/>
              <a:gd name="T51" fmla="*/ 2147483647 h 95"/>
              <a:gd name="T52" fmla="*/ 2147483647 w 54"/>
              <a:gd name="T53" fmla="*/ 2147483647 h 95"/>
              <a:gd name="T54" fmla="*/ 2147483647 w 54"/>
              <a:gd name="T55" fmla="*/ 2147483647 h 95"/>
              <a:gd name="T56" fmla="*/ 2147483647 w 54"/>
              <a:gd name="T57" fmla="*/ 2147483647 h 95"/>
              <a:gd name="T58" fmla="*/ 2147483647 w 54"/>
              <a:gd name="T59" fmla="*/ 2147483647 h 95"/>
              <a:gd name="T60" fmla="*/ 2147483647 w 54"/>
              <a:gd name="T61" fmla="*/ 2147483647 h 95"/>
              <a:gd name="T62" fmla="*/ 2147483647 w 54"/>
              <a:gd name="T63" fmla="*/ 2147483647 h 95"/>
              <a:gd name="T64" fmla="*/ 2147483647 w 54"/>
              <a:gd name="T65" fmla="*/ 2147483647 h 95"/>
              <a:gd name="T66" fmla="*/ 2147483647 w 54"/>
              <a:gd name="T67" fmla="*/ 2147483647 h 95"/>
              <a:gd name="T68" fmla="*/ 2147483647 w 54"/>
              <a:gd name="T69" fmla="*/ 2147483647 h 95"/>
              <a:gd name="T70" fmla="*/ 2147483647 w 54"/>
              <a:gd name="T71" fmla="*/ 2147483647 h 95"/>
              <a:gd name="T72" fmla="*/ 2147483647 w 54"/>
              <a:gd name="T73" fmla="*/ 2147483647 h 95"/>
              <a:gd name="T74" fmla="*/ 2147483647 w 54"/>
              <a:gd name="T75" fmla="*/ 2147483647 h 95"/>
              <a:gd name="T76" fmla="*/ 2147483647 w 54"/>
              <a:gd name="T77" fmla="*/ 2147483647 h 95"/>
              <a:gd name="T78" fmla="*/ 2147483647 w 54"/>
              <a:gd name="T79" fmla="*/ 2147483647 h 95"/>
              <a:gd name="T80" fmla="*/ 2147483647 w 54"/>
              <a:gd name="T81" fmla="*/ 2147483647 h 95"/>
              <a:gd name="T82" fmla="*/ 2147483647 w 54"/>
              <a:gd name="T83" fmla="*/ 2147483647 h 95"/>
              <a:gd name="T84" fmla="*/ 2147483647 w 54"/>
              <a:gd name="T85" fmla="*/ 2147483647 h 95"/>
              <a:gd name="T86" fmla="*/ 2147483647 w 54"/>
              <a:gd name="T87" fmla="*/ 2147483647 h 95"/>
              <a:gd name="T88" fmla="*/ 2147483647 w 54"/>
              <a:gd name="T89" fmla="*/ 2147483647 h 95"/>
              <a:gd name="T90" fmla="*/ 2147483647 w 54"/>
              <a:gd name="T91" fmla="*/ 2147483647 h 95"/>
              <a:gd name="T92" fmla="*/ 2147483647 w 54"/>
              <a:gd name="T93" fmla="*/ 2147483647 h 95"/>
              <a:gd name="T94" fmla="*/ 2147483647 w 54"/>
              <a:gd name="T95" fmla="*/ 2147483647 h 95"/>
              <a:gd name="T96" fmla="*/ 2147483647 w 54"/>
              <a:gd name="T97" fmla="*/ 0 h 9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4"/>
              <a:gd name="T148" fmla="*/ 0 h 95"/>
              <a:gd name="T149" fmla="*/ 54 w 54"/>
              <a:gd name="T150" fmla="*/ 95 h 9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4" h="95">
                <a:moveTo>
                  <a:pt x="44" y="0"/>
                </a:moveTo>
                <a:lnTo>
                  <a:pt x="9" y="2"/>
                </a:lnTo>
                <a:lnTo>
                  <a:pt x="9" y="3"/>
                </a:lnTo>
                <a:lnTo>
                  <a:pt x="12" y="5"/>
                </a:lnTo>
                <a:lnTo>
                  <a:pt x="12" y="6"/>
                </a:lnTo>
                <a:lnTo>
                  <a:pt x="15" y="8"/>
                </a:lnTo>
                <a:lnTo>
                  <a:pt x="16" y="11"/>
                </a:lnTo>
                <a:lnTo>
                  <a:pt x="15" y="12"/>
                </a:lnTo>
                <a:lnTo>
                  <a:pt x="14" y="14"/>
                </a:lnTo>
                <a:lnTo>
                  <a:pt x="14" y="15"/>
                </a:lnTo>
                <a:lnTo>
                  <a:pt x="14" y="16"/>
                </a:lnTo>
                <a:lnTo>
                  <a:pt x="11" y="19"/>
                </a:lnTo>
                <a:lnTo>
                  <a:pt x="9" y="19"/>
                </a:lnTo>
                <a:lnTo>
                  <a:pt x="9" y="20"/>
                </a:lnTo>
                <a:lnTo>
                  <a:pt x="6" y="20"/>
                </a:lnTo>
                <a:lnTo>
                  <a:pt x="5" y="21"/>
                </a:lnTo>
                <a:lnTo>
                  <a:pt x="4" y="23"/>
                </a:lnTo>
                <a:lnTo>
                  <a:pt x="4" y="24"/>
                </a:lnTo>
                <a:lnTo>
                  <a:pt x="6" y="26"/>
                </a:lnTo>
                <a:lnTo>
                  <a:pt x="6" y="27"/>
                </a:lnTo>
                <a:lnTo>
                  <a:pt x="6" y="29"/>
                </a:lnTo>
                <a:lnTo>
                  <a:pt x="4" y="34"/>
                </a:lnTo>
                <a:lnTo>
                  <a:pt x="2" y="35"/>
                </a:lnTo>
                <a:lnTo>
                  <a:pt x="1" y="36"/>
                </a:lnTo>
                <a:lnTo>
                  <a:pt x="1" y="38"/>
                </a:lnTo>
                <a:lnTo>
                  <a:pt x="0" y="39"/>
                </a:lnTo>
                <a:lnTo>
                  <a:pt x="0" y="40"/>
                </a:lnTo>
                <a:lnTo>
                  <a:pt x="0" y="41"/>
                </a:lnTo>
                <a:lnTo>
                  <a:pt x="0" y="45"/>
                </a:lnTo>
                <a:lnTo>
                  <a:pt x="1" y="48"/>
                </a:lnTo>
                <a:lnTo>
                  <a:pt x="1" y="49"/>
                </a:lnTo>
                <a:lnTo>
                  <a:pt x="5" y="53"/>
                </a:lnTo>
                <a:lnTo>
                  <a:pt x="9" y="56"/>
                </a:lnTo>
                <a:lnTo>
                  <a:pt x="10" y="57"/>
                </a:lnTo>
                <a:lnTo>
                  <a:pt x="12" y="64"/>
                </a:lnTo>
                <a:lnTo>
                  <a:pt x="13" y="64"/>
                </a:lnTo>
                <a:lnTo>
                  <a:pt x="14" y="63"/>
                </a:lnTo>
                <a:lnTo>
                  <a:pt x="15" y="62"/>
                </a:lnTo>
                <a:lnTo>
                  <a:pt x="18" y="64"/>
                </a:lnTo>
                <a:lnTo>
                  <a:pt x="19" y="65"/>
                </a:lnTo>
                <a:lnTo>
                  <a:pt x="18" y="67"/>
                </a:lnTo>
                <a:lnTo>
                  <a:pt x="19" y="69"/>
                </a:lnTo>
                <a:lnTo>
                  <a:pt x="16" y="72"/>
                </a:lnTo>
                <a:lnTo>
                  <a:pt x="16" y="73"/>
                </a:lnTo>
                <a:lnTo>
                  <a:pt x="17" y="75"/>
                </a:lnTo>
                <a:lnTo>
                  <a:pt x="19" y="78"/>
                </a:lnTo>
                <a:lnTo>
                  <a:pt x="23" y="80"/>
                </a:lnTo>
                <a:lnTo>
                  <a:pt x="24" y="81"/>
                </a:lnTo>
                <a:lnTo>
                  <a:pt x="28" y="84"/>
                </a:lnTo>
                <a:lnTo>
                  <a:pt x="29" y="87"/>
                </a:lnTo>
                <a:lnTo>
                  <a:pt x="30" y="88"/>
                </a:lnTo>
                <a:lnTo>
                  <a:pt x="30" y="89"/>
                </a:lnTo>
                <a:lnTo>
                  <a:pt x="29" y="90"/>
                </a:lnTo>
                <a:lnTo>
                  <a:pt x="29" y="91"/>
                </a:lnTo>
                <a:lnTo>
                  <a:pt x="32" y="95"/>
                </a:lnTo>
                <a:lnTo>
                  <a:pt x="32" y="94"/>
                </a:lnTo>
                <a:lnTo>
                  <a:pt x="33" y="94"/>
                </a:lnTo>
                <a:lnTo>
                  <a:pt x="34" y="95"/>
                </a:lnTo>
                <a:lnTo>
                  <a:pt x="34" y="92"/>
                </a:lnTo>
                <a:lnTo>
                  <a:pt x="36" y="91"/>
                </a:lnTo>
                <a:lnTo>
                  <a:pt x="38" y="91"/>
                </a:lnTo>
                <a:lnTo>
                  <a:pt x="40" y="92"/>
                </a:lnTo>
                <a:lnTo>
                  <a:pt x="42" y="93"/>
                </a:lnTo>
                <a:lnTo>
                  <a:pt x="43" y="93"/>
                </a:lnTo>
                <a:lnTo>
                  <a:pt x="43" y="89"/>
                </a:lnTo>
                <a:lnTo>
                  <a:pt x="42" y="87"/>
                </a:lnTo>
                <a:lnTo>
                  <a:pt x="44" y="87"/>
                </a:lnTo>
                <a:lnTo>
                  <a:pt x="48" y="86"/>
                </a:lnTo>
                <a:lnTo>
                  <a:pt x="48" y="85"/>
                </a:lnTo>
                <a:lnTo>
                  <a:pt x="47" y="83"/>
                </a:lnTo>
                <a:lnTo>
                  <a:pt x="47" y="81"/>
                </a:lnTo>
                <a:lnTo>
                  <a:pt x="48" y="80"/>
                </a:lnTo>
                <a:lnTo>
                  <a:pt x="48" y="79"/>
                </a:lnTo>
                <a:lnTo>
                  <a:pt x="48" y="76"/>
                </a:lnTo>
                <a:lnTo>
                  <a:pt x="48" y="73"/>
                </a:lnTo>
                <a:lnTo>
                  <a:pt x="50" y="71"/>
                </a:lnTo>
                <a:lnTo>
                  <a:pt x="52" y="68"/>
                </a:lnTo>
                <a:lnTo>
                  <a:pt x="52" y="67"/>
                </a:lnTo>
                <a:lnTo>
                  <a:pt x="54" y="64"/>
                </a:lnTo>
                <a:lnTo>
                  <a:pt x="53" y="60"/>
                </a:lnTo>
                <a:lnTo>
                  <a:pt x="52" y="57"/>
                </a:lnTo>
                <a:lnTo>
                  <a:pt x="52" y="55"/>
                </a:lnTo>
                <a:lnTo>
                  <a:pt x="52" y="54"/>
                </a:lnTo>
                <a:lnTo>
                  <a:pt x="52" y="53"/>
                </a:lnTo>
                <a:lnTo>
                  <a:pt x="49" y="13"/>
                </a:lnTo>
                <a:lnTo>
                  <a:pt x="48" y="12"/>
                </a:lnTo>
                <a:lnTo>
                  <a:pt x="48" y="11"/>
                </a:lnTo>
                <a:lnTo>
                  <a:pt x="47" y="8"/>
                </a:lnTo>
                <a:lnTo>
                  <a:pt x="46" y="6"/>
                </a:lnTo>
                <a:lnTo>
                  <a:pt x="45" y="5"/>
                </a:lnTo>
                <a:lnTo>
                  <a:pt x="44" y="3"/>
                </a:lnTo>
                <a:lnTo>
                  <a:pt x="44" y="0"/>
                </a:lnTo>
                <a:close/>
              </a:path>
            </a:pathLst>
          </a:custGeom>
          <a:solidFill>
            <a:srgbClr val="FFC66D"/>
          </a:solidFill>
          <a:ln w="12700" cmpd="sng">
            <a:solidFill>
              <a:schemeClr val="tx1"/>
            </a:solidFill>
            <a:prstDash val="solid"/>
            <a:round/>
            <a:headEnd/>
            <a:tailEnd/>
          </a:ln>
        </p:spPr>
        <p:txBody>
          <a:bodyPr/>
          <a:lstStyle/>
          <a:p>
            <a:endParaRPr lang="en-US"/>
          </a:p>
        </p:txBody>
      </p:sp>
      <p:grpSp>
        <p:nvGrpSpPr>
          <p:cNvPr id="34843" name="Group 109"/>
          <p:cNvGrpSpPr>
            <a:grpSpLocks/>
          </p:cNvGrpSpPr>
          <p:nvPr/>
        </p:nvGrpSpPr>
        <p:grpSpPr bwMode="auto">
          <a:xfrm>
            <a:off x="4903788" y="2552681"/>
            <a:ext cx="1528762" cy="1635125"/>
            <a:chOff x="3475" y="1896"/>
            <a:chExt cx="1083" cy="1030"/>
          </a:xfrm>
        </p:grpSpPr>
        <p:sp>
          <p:nvSpPr>
            <p:cNvPr id="34904" name="Freeform 16" descr="20%"/>
            <p:cNvSpPr>
              <a:spLocks/>
            </p:cNvSpPr>
            <p:nvPr/>
          </p:nvSpPr>
          <p:spPr bwMode="auto">
            <a:xfrm>
              <a:off x="4244" y="1896"/>
              <a:ext cx="314" cy="293"/>
            </a:xfrm>
            <a:custGeom>
              <a:avLst/>
              <a:gdLst>
                <a:gd name="T0" fmla="*/ 2147483647 w 61"/>
                <a:gd name="T1" fmla="*/ 0 h 60"/>
                <a:gd name="T2" fmla="*/ 2147483647 w 61"/>
                <a:gd name="T3" fmla="*/ 2147483647 h 60"/>
                <a:gd name="T4" fmla="*/ 2147483647 w 61"/>
                <a:gd name="T5" fmla="*/ 2147483647 h 60"/>
                <a:gd name="T6" fmla="*/ 2147483647 w 61"/>
                <a:gd name="T7" fmla="*/ 2147483647 h 60"/>
                <a:gd name="T8" fmla="*/ 2147483647 w 61"/>
                <a:gd name="T9" fmla="*/ 2147483647 h 60"/>
                <a:gd name="T10" fmla="*/ 2147483647 w 61"/>
                <a:gd name="T11" fmla="*/ 2147483647 h 60"/>
                <a:gd name="T12" fmla="*/ 2147483647 w 61"/>
                <a:gd name="T13" fmla="*/ 2147483647 h 60"/>
                <a:gd name="T14" fmla="*/ 2147483647 w 61"/>
                <a:gd name="T15" fmla="*/ 2147483647 h 60"/>
                <a:gd name="T16" fmla="*/ 2147483647 w 61"/>
                <a:gd name="T17" fmla="*/ 2147483647 h 60"/>
                <a:gd name="T18" fmla="*/ 2147483647 w 61"/>
                <a:gd name="T19" fmla="*/ 2147483647 h 60"/>
                <a:gd name="T20" fmla="*/ 2147483647 w 61"/>
                <a:gd name="T21" fmla="*/ 2147483647 h 60"/>
                <a:gd name="T22" fmla="*/ 2147483647 w 61"/>
                <a:gd name="T23" fmla="*/ 2147483647 h 60"/>
                <a:gd name="T24" fmla="*/ 2147483647 w 61"/>
                <a:gd name="T25" fmla="*/ 2147483647 h 60"/>
                <a:gd name="T26" fmla="*/ 2147483647 w 61"/>
                <a:gd name="T27" fmla="*/ 2147483647 h 60"/>
                <a:gd name="T28" fmla="*/ 2147483647 w 61"/>
                <a:gd name="T29" fmla="*/ 2147483647 h 60"/>
                <a:gd name="T30" fmla="*/ 0 w 61"/>
                <a:gd name="T31" fmla="*/ 2147483647 h 60"/>
                <a:gd name="T32" fmla="*/ 0 w 61"/>
                <a:gd name="T33" fmla="*/ 2147483647 h 60"/>
                <a:gd name="T34" fmla="*/ 2147483647 w 61"/>
                <a:gd name="T35" fmla="*/ 2147483647 h 60"/>
                <a:gd name="T36" fmla="*/ 2147483647 w 61"/>
                <a:gd name="T37" fmla="*/ 2147483647 h 60"/>
                <a:gd name="T38" fmla="*/ 2147483647 w 61"/>
                <a:gd name="T39" fmla="*/ 2147483647 h 60"/>
                <a:gd name="T40" fmla="*/ 2147483647 w 61"/>
                <a:gd name="T41" fmla="*/ 2147483647 h 60"/>
                <a:gd name="T42" fmla="*/ 2147483647 w 61"/>
                <a:gd name="T43" fmla="*/ 2147483647 h 60"/>
                <a:gd name="T44" fmla="*/ 2147483647 w 61"/>
                <a:gd name="T45" fmla="*/ 2147483647 h 60"/>
                <a:gd name="T46" fmla="*/ 2147483647 w 61"/>
                <a:gd name="T47" fmla="*/ 2147483647 h 60"/>
                <a:gd name="T48" fmla="*/ 2147483647 w 61"/>
                <a:gd name="T49" fmla="*/ 2147483647 h 60"/>
                <a:gd name="T50" fmla="*/ 2147483647 w 61"/>
                <a:gd name="T51" fmla="*/ 2147483647 h 60"/>
                <a:gd name="T52" fmla="*/ 2147483647 w 61"/>
                <a:gd name="T53" fmla="*/ 2147483647 h 60"/>
                <a:gd name="T54" fmla="*/ 2147483647 w 61"/>
                <a:gd name="T55" fmla="*/ 2147483647 h 60"/>
                <a:gd name="T56" fmla="*/ 2147483647 w 61"/>
                <a:gd name="T57" fmla="*/ 2147483647 h 60"/>
                <a:gd name="T58" fmla="*/ 2147483647 w 61"/>
                <a:gd name="T59" fmla="*/ 2147483647 h 60"/>
                <a:gd name="T60" fmla="*/ 2147483647 w 61"/>
                <a:gd name="T61" fmla="*/ 2147483647 h 60"/>
                <a:gd name="T62" fmla="*/ 2147483647 w 61"/>
                <a:gd name="T63" fmla="*/ 2147483647 h 60"/>
                <a:gd name="T64" fmla="*/ 2147483647 w 61"/>
                <a:gd name="T65" fmla="*/ 2147483647 h 60"/>
                <a:gd name="T66" fmla="*/ 2147483647 w 61"/>
                <a:gd name="T67" fmla="*/ 2147483647 h 60"/>
                <a:gd name="T68" fmla="*/ 2147483647 w 61"/>
                <a:gd name="T69" fmla="*/ 2147483647 h 60"/>
                <a:gd name="T70" fmla="*/ 2147483647 w 61"/>
                <a:gd name="T71" fmla="*/ 2147483647 h 60"/>
                <a:gd name="T72" fmla="*/ 2147483647 w 61"/>
                <a:gd name="T73" fmla="*/ 2147483647 h 60"/>
                <a:gd name="T74" fmla="*/ 2147483647 w 61"/>
                <a:gd name="T75" fmla="*/ 2147483647 h 60"/>
                <a:gd name="T76" fmla="*/ 2147483647 w 61"/>
                <a:gd name="T77" fmla="*/ 2147483647 h 60"/>
                <a:gd name="T78" fmla="*/ 2147483647 w 61"/>
                <a:gd name="T79" fmla="*/ 2147483647 h 60"/>
                <a:gd name="T80" fmla="*/ 2147483647 w 61"/>
                <a:gd name="T81" fmla="*/ 2147483647 h 60"/>
                <a:gd name="T82" fmla="*/ 2147483647 w 61"/>
                <a:gd name="T83" fmla="*/ 2147483647 h 60"/>
                <a:gd name="T84" fmla="*/ 2147483647 w 61"/>
                <a:gd name="T85" fmla="*/ 2147483647 h 60"/>
                <a:gd name="T86" fmla="*/ 2147483647 w 61"/>
                <a:gd name="T87" fmla="*/ 2147483647 h 60"/>
                <a:gd name="T88" fmla="*/ 2147483647 w 61"/>
                <a:gd name="T89" fmla="*/ 2147483647 h 60"/>
                <a:gd name="T90" fmla="*/ 2147483647 w 61"/>
                <a:gd name="T91" fmla="*/ 2147483647 h 60"/>
                <a:gd name="T92" fmla="*/ 2147483647 w 61"/>
                <a:gd name="T93" fmla="*/ 2147483647 h 60"/>
                <a:gd name="T94" fmla="*/ 2147483647 w 61"/>
                <a:gd name="T95" fmla="*/ 2147483647 h 60"/>
                <a:gd name="T96" fmla="*/ 2147483647 w 61"/>
                <a:gd name="T97" fmla="*/ 2147483647 h 60"/>
                <a:gd name="T98" fmla="*/ 2147483647 w 61"/>
                <a:gd name="T99" fmla="*/ 2147483647 h 60"/>
                <a:gd name="T100" fmla="*/ 2147483647 w 61"/>
                <a:gd name="T101" fmla="*/ 2147483647 h 60"/>
                <a:gd name="T102" fmla="*/ 2147483647 w 61"/>
                <a:gd name="T103" fmla="*/ 2147483647 h 60"/>
                <a:gd name="T104" fmla="*/ 2147483647 w 61"/>
                <a:gd name="T105" fmla="*/ 2147483647 h 60"/>
                <a:gd name="T106" fmla="*/ 2147483647 w 61"/>
                <a:gd name="T107" fmla="*/ 2147483647 h 60"/>
                <a:gd name="T108" fmla="*/ 2147483647 w 61"/>
                <a:gd name="T109" fmla="*/ 0 h 6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1"/>
                <a:gd name="T166" fmla="*/ 0 h 60"/>
                <a:gd name="T167" fmla="*/ 61 w 61"/>
                <a:gd name="T168" fmla="*/ 60 h 6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1" h="60">
                  <a:moveTo>
                    <a:pt x="21" y="0"/>
                  </a:moveTo>
                  <a:lnTo>
                    <a:pt x="20" y="0"/>
                  </a:lnTo>
                  <a:lnTo>
                    <a:pt x="19" y="1"/>
                  </a:lnTo>
                  <a:lnTo>
                    <a:pt x="20" y="3"/>
                  </a:lnTo>
                  <a:lnTo>
                    <a:pt x="18" y="4"/>
                  </a:lnTo>
                  <a:lnTo>
                    <a:pt x="21" y="5"/>
                  </a:lnTo>
                  <a:lnTo>
                    <a:pt x="20" y="12"/>
                  </a:lnTo>
                  <a:lnTo>
                    <a:pt x="19" y="13"/>
                  </a:lnTo>
                  <a:lnTo>
                    <a:pt x="19" y="14"/>
                  </a:lnTo>
                  <a:lnTo>
                    <a:pt x="19" y="15"/>
                  </a:lnTo>
                  <a:lnTo>
                    <a:pt x="19" y="17"/>
                  </a:lnTo>
                  <a:lnTo>
                    <a:pt x="18" y="19"/>
                  </a:lnTo>
                  <a:lnTo>
                    <a:pt x="17" y="19"/>
                  </a:lnTo>
                  <a:lnTo>
                    <a:pt x="15" y="22"/>
                  </a:lnTo>
                  <a:lnTo>
                    <a:pt x="13" y="23"/>
                  </a:lnTo>
                  <a:lnTo>
                    <a:pt x="12" y="23"/>
                  </a:lnTo>
                  <a:lnTo>
                    <a:pt x="11" y="24"/>
                  </a:lnTo>
                  <a:lnTo>
                    <a:pt x="11" y="25"/>
                  </a:lnTo>
                  <a:lnTo>
                    <a:pt x="10" y="26"/>
                  </a:lnTo>
                  <a:lnTo>
                    <a:pt x="9" y="29"/>
                  </a:lnTo>
                  <a:lnTo>
                    <a:pt x="9" y="30"/>
                  </a:lnTo>
                  <a:lnTo>
                    <a:pt x="8" y="32"/>
                  </a:lnTo>
                  <a:lnTo>
                    <a:pt x="6" y="30"/>
                  </a:lnTo>
                  <a:lnTo>
                    <a:pt x="5" y="30"/>
                  </a:lnTo>
                  <a:lnTo>
                    <a:pt x="4" y="34"/>
                  </a:lnTo>
                  <a:lnTo>
                    <a:pt x="4" y="36"/>
                  </a:lnTo>
                  <a:lnTo>
                    <a:pt x="4" y="38"/>
                  </a:lnTo>
                  <a:lnTo>
                    <a:pt x="3" y="39"/>
                  </a:lnTo>
                  <a:lnTo>
                    <a:pt x="2" y="41"/>
                  </a:lnTo>
                  <a:lnTo>
                    <a:pt x="0" y="41"/>
                  </a:lnTo>
                  <a:lnTo>
                    <a:pt x="0" y="43"/>
                  </a:lnTo>
                  <a:lnTo>
                    <a:pt x="0" y="45"/>
                  </a:lnTo>
                  <a:lnTo>
                    <a:pt x="0" y="46"/>
                  </a:lnTo>
                  <a:lnTo>
                    <a:pt x="1" y="47"/>
                  </a:lnTo>
                  <a:lnTo>
                    <a:pt x="3" y="51"/>
                  </a:lnTo>
                  <a:lnTo>
                    <a:pt x="5" y="53"/>
                  </a:lnTo>
                  <a:lnTo>
                    <a:pt x="6" y="54"/>
                  </a:lnTo>
                  <a:lnTo>
                    <a:pt x="6" y="53"/>
                  </a:lnTo>
                  <a:lnTo>
                    <a:pt x="8" y="54"/>
                  </a:lnTo>
                  <a:lnTo>
                    <a:pt x="8" y="55"/>
                  </a:lnTo>
                  <a:lnTo>
                    <a:pt x="9" y="55"/>
                  </a:lnTo>
                  <a:lnTo>
                    <a:pt x="10" y="55"/>
                  </a:lnTo>
                  <a:lnTo>
                    <a:pt x="11" y="56"/>
                  </a:lnTo>
                  <a:lnTo>
                    <a:pt x="10" y="57"/>
                  </a:lnTo>
                  <a:lnTo>
                    <a:pt x="12" y="59"/>
                  </a:lnTo>
                  <a:lnTo>
                    <a:pt x="15" y="60"/>
                  </a:lnTo>
                  <a:lnTo>
                    <a:pt x="17" y="60"/>
                  </a:lnTo>
                  <a:lnTo>
                    <a:pt x="18" y="59"/>
                  </a:lnTo>
                  <a:lnTo>
                    <a:pt x="18" y="58"/>
                  </a:lnTo>
                  <a:lnTo>
                    <a:pt x="19" y="57"/>
                  </a:lnTo>
                  <a:lnTo>
                    <a:pt x="20" y="58"/>
                  </a:lnTo>
                  <a:lnTo>
                    <a:pt x="21" y="59"/>
                  </a:lnTo>
                  <a:lnTo>
                    <a:pt x="22" y="58"/>
                  </a:lnTo>
                  <a:lnTo>
                    <a:pt x="25" y="57"/>
                  </a:lnTo>
                  <a:lnTo>
                    <a:pt x="26" y="55"/>
                  </a:lnTo>
                  <a:lnTo>
                    <a:pt x="27" y="56"/>
                  </a:lnTo>
                  <a:lnTo>
                    <a:pt x="30" y="53"/>
                  </a:lnTo>
                  <a:lnTo>
                    <a:pt x="31" y="54"/>
                  </a:lnTo>
                  <a:lnTo>
                    <a:pt x="33" y="51"/>
                  </a:lnTo>
                  <a:lnTo>
                    <a:pt x="32" y="50"/>
                  </a:lnTo>
                  <a:lnTo>
                    <a:pt x="33" y="48"/>
                  </a:lnTo>
                  <a:lnTo>
                    <a:pt x="35" y="43"/>
                  </a:lnTo>
                  <a:lnTo>
                    <a:pt x="38" y="32"/>
                  </a:lnTo>
                  <a:lnTo>
                    <a:pt x="40" y="33"/>
                  </a:lnTo>
                  <a:lnTo>
                    <a:pt x="40" y="34"/>
                  </a:lnTo>
                  <a:lnTo>
                    <a:pt x="41" y="35"/>
                  </a:lnTo>
                  <a:lnTo>
                    <a:pt x="43" y="34"/>
                  </a:lnTo>
                  <a:lnTo>
                    <a:pt x="44" y="32"/>
                  </a:lnTo>
                  <a:lnTo>
                    <a:pt x="45" y="28"/>
                  </a:lnTo>
                  <a:lnTo>
                    <a:pt x="46" y="27"/>
                  </a:lnTo>
                  <a:lnTo>
                    <a:pt x="48" y="27"/>
                  </a:lnTo>
                  <a:lnTo>
                    <a:pt x="49" y="25"/>
                  </a:lnTo>
                  <a:lnTo>
                    <a:pt x="50" y="25"/>
                  </a:lnTo>
                  <a:lnTo>
                    <a:pt x="51" y="23"/>
                  </a:lnTo>
                  <a:lnTo>
                    <a:pt x="51" y="21"/>
                  </a:lnTo>
                  <a:lnTo>
                    <a:pt x="52" y="20"/>
                  </a:lnTo>
                  <a:lnTo>
                    <a:pt x="52" y="19"/>
                  </a:lnTo>
                  <a:lnTo>
                    <a:pt x="52" y="16"/>
                  </a:lnTo>
                  <a:lnTo>
                    <a:pt x="52" y="15"/>
                  </a:lnTo>
                  <a:lnTo>
                    <a:pt x="53" y="15"/>
                  </a:lnTo>
                  <a:lnTo>
                    <a:pt x="59" y="19"/>
                  </a:lnTo>
                  <a:lnTo>
                    <a:pt x="60" y="19"/>
                  </a:lnTo>
                  <a:lnTo>
                    <a:pt x="61" y="16"/>
                  </a:lnTo>
                  <a:lnTo>
                    <a:pt x="59" y="13"/>
                  </a:lnTo>
                  <a:lnTo>
                    <a:pt x="59" y="12"/>
                  </a:lnTo>
                  <a:lnTo>
                    <a:pt x="58" y="11"/>
                  </a:lnTo>
                  <a:lnTo>
                    <a:pt x="57" y="12"/>
                  </a:lnTo>
                  <a:lnTo>
                    <a:pt x="56" y="11"/>
                  </a:lnTo>
                  <a:lnTo>
                    <a:pt x="55" y="11"/>
                  </a:lnTo>
                  <a:lnTo>
                    <a:pt x="51" y="12"/>
                  </a:lnTo>
                  <a:lnTo>
                    <a:pt x="50" y="13"/>
                  </a:lnTo>
                  <a:lnTo>
                    <a:pt x="49" y="14"/>
                  </a:lnTo>
                  <a:lnTo>
                    <a:pt x="47" y="14"/>
                  </a:lnTo>
                  <a:lnTo>
                    <a:pt x="46" y="13"/>
                  </a:lnTo>
                  <a:lnTo>
                    <a:pt x="46" y="15"/>
                  </a:lnTo>
                  <a:lnTo>
                    <a:pt x="45" y="15"/>
                  </a:lnTo>
                  <a:lnTo>
                    <a:pt x="44" y="17"/>
                  </a:lnTo>
                  <a:lnTo>
                    <a:pt x="42" y="17"/>
                  </a:lnTo>
                  <a:lnTo>
                    <a:pt x="40" y="20"/>
                  </a:lnTo>
                  <a:lnTo>
                    <a:pt x="39" y="20"/>
                  </a:lnTo>
                  <a:lnTo>
                    <a:pt x="38" y="21"/>
                  </a:lnTo>
                  <a:lnTo>
                    <a:pt x="36" y="13"/>
                  </a:lnTo>
                  <a:lnTo>
                    <a:pt x="23" y="15"/>
                  </a:lnTo>
                  <a:lnTo>
                    <a:pt x="21" y="0"/>
                  </a:lnTo>
                  <a:close/>
                </a:path>
              </a:pathLst>
            </a:custGeom>
            <a:pattFill prst="pct20">
              <a:fgClr>
                <a:schemeClr val="tx2"/>
              </a:fgClr>
              <a:bgClr>
                <a:srgbClr val="AA1202"/>
              </a:bgClr>
            </a:pattFill>
            <a:ln w="12700" cmpd="sng">
              <a:solidFill>
                <a:schemeClr val="tx1"/>
              </a:solidFill>
              <a:prstDash val="solid"/>
              <a:round/>
              <a:headEnd/>
              <a:tailEnd/>
            </a:ln>
          </p:spPr>
          <p:txBody>
            <a:bodyPr/>
            <a:lstStyle/>
            <a:p>
              <a:endParaRPr lang="en-US"/>
            </a:p>
          </p:txBody>
        </p:sp>
        <p:sp>
          <p:nvSpPr>
            <p:cNvPr id="34905" name="Freeform 49" descr="20%"/>
            <p:cNvSpPr>
              <a:spLocks/>
            </p:cNvSpPr>
            <p:nvPr/>
          </p:nvSpPr>
          <p:spPr bwMode="auto">
            <a:xfrm>
              <a:off x="3475" y="2604"/>
              <a:ext cx="394" cy="322"/>
            </a:xfrm>
            <a:custGeom>
              <a:avLst/>
              <a:gdLst>
                <a:gd name="T0" fmla="*/ 2147483647 w 77"/>
                <a:gd name="T1" fmla="*/ 2147483647 h 66"/>
                <a:gd name="T2" fmla="*/ 2147483647 w 77"/>
                <a:gd name="T3" fmla="*/ 2147483647 h 66"/>
                <a:gd name="T4" fmla="*/ 2147483647 w 77"/>
                <a:gd name="T5" fmla="*/ 2147483647 h 66"/>
                <a:gd name="T6" fmla="*/ 2147483647 w 77"/>
                <a:gd name="T7" fmla="*/ 2147483647 h 66"/>
                <a:gd name="T8" fmla="*/ 2147483647 w 77"/>
                <a:gd name="T9" fmla="*/ 2147483647 h 66"/>
                <a:gd name="T10" fmla="*/ 2147483647 w 77"/>
                <a:gd name="T11" fmla="*/ 2147483647 h 66"/>
                <a:gd name="T12" fmla="*/ 2147483647 w 77"/>
                <a:gd name="T13" fmla="*/ 2147483647 h 66"/>
                <a:gd name="T14" fmla="*/ 2147483647 w 77"/>
                <a:gd name="T15" fmla="*/ 2147483647 h 66"/>
                <a:gd name="T16" fmla="*/ 2147483647 w 77"/>
                <a:gd name="T17" fmla="*/ 2147483647 h 66"/>
                <a:gd name="T18" fmla="*/ 2147483647 w 77"/>
                <a:gd name="T19" fmla="*/ 2147483647 h 66"/>
                <a:gd name="T20" fmla="*/ 2147483647 w 77"/>
                <a:gd name="T21" fmla="*/ 2147483647 h 66"/>
                <a:gd name="T22" fmla="*/ 2147483647 w 77"/>
                <a:gd name="T23" fmla="*/ 2147483647 h 66"/>
                <a:gd name="T24" fmla="*/ 2147483647 w 77"/>
                <a:gd name="T25" fmla="*/ 2147483647 h 66"/>
                <a:gd name="T26" fmla="*/ 2147483647 w 77"/>
                <a:gd name="T27" fmla="*/ 2147483647 h 66"/>
                <a:gd name="T28" fmla="*/ 2147483647 w 77"/>
                <a:gd name="T29" fmla="*/ 2147483647 h 66"/>
                <a:gd name="T30" fmla="*/ 2147483647 w 77"/>
                <a:gd name="T31" fmla="*/ 2147483647 h 66"/>
                <a:gd name="T32" fmla="*/ 2147483647 w 77"/>
                <a:gd name="T33" fmla="*/ 2147483647 h 66"/>
                <a:gd name="T34" fmla="*/ 2147483647 w 77"/>
                <a:gd name="T35" fmla="*/ 2147483647 h 66"/>
                <a:gd name="T36" fmla="*/ 2147483647 w 77"/>
                <a:gd name="T37" fmla="*/ 2147483647 h 66"/>
                <a:gd name="T38" fmla="*/ 2147483647 w 77"/>
                <a:gd name="T39" fmla="*/ 2147483647 h 66"/>
                <a:gd name="T40" fmla="*/ 2147483647 w 77"/>
                <a:gd name="T41" fmla="*/ 2147483647 h 66"/>
                <a:gd name="T42" fmla="*/ 2147483647 w 77"/>
                <a:gd name="T43" fmla="*/ 2147483647 h 66"/>
                <a:gd name="T44" fmla="*/ 2147483647 w 77"/>
                <a:gd name="T45" fmla="*/ 2147483647 h 66"/>
                <a:gd name="T46" fmla="*/ 2147483647 w 77"/>
                <a:gd name="T47" fmla="*/ 2147483647 h 66"/>
                <a:gd name="T48" fmla="*/ 2147483647 w 77"/>
                <a:gd name="T49" fmla="*/ 2147483647 h 66"/>
                <a:gd name="T50" fmla="*/ 2147483647 w 77"/>
                <a:gd name="T51" fmla="*/ 2147483647 h 66"/>
                <a:gd name="T52" fmla="*/ 2147483647 w 77"/>
                <a:gd name="T53" fmla="*/ 2147483647 h 66"/>
                <a:gd name="T54" fmla="*/ 2147483647 w 77"/>
                <a:gd name="T55" fmla="*/ 2147483647 h 66"/>
                <a:gd name="T56" fmla="*/ 2147483647 w 77"/>
                <a:gd name="T57" fmla="*/ 2147483647 h 66"/>
                <a:gd name="T58" fmla="*/ 2147483647 w 77"/>
                <a:gd name="T59" fmla="*/ 2147483647 h 66"/>
                <a:gd name="T60" fmla="*/ 2147483647 w 77"/>
                <a:gd name="T61" fmla="*/ 2147483647 h 66"/>
                <a:gd name="T62" fmla="*/ 2147483647 w 77"/>
                <a:gd name="T63" fmla="*/ 2147483647 h 66"/>
                <a:gd name="T64" fmla="*/ 2147483647 w 77"/>
                <a:gd name="T65" fmla="*/ 2147483647 h 66"/>
                <a:gd name="T66" fmla="*/ 2147483647 w 77"/>
                <a:gd name="T67" fmla="*/ 2147483647 h 66"/>
                <a:gd name="T68" fmla="*/ 2147483647 w 77"/>
                <a:gd name="T69" fmla="*/ 2147483647 h 66"/>
                <a:gd name="T70" fmla="*/ 2147483647 w 77"/>
                <a:gd name="T71" fmla="*/ 2147483647 h 66"/>
                <a:gd name="T72" fmla="*/ 2147483647 w 77"/>
                <a:gd name="T73" fmla="*/ 2147483647 h 66"/>
                <a:gd name="T74" fmla="*/ 2147483647 w 77"/>
                <a:gd name="T75" fmla="*/ 2147483647 h 66"/>
                <a:gd name="T76" fmla="*/ 2147483647 w 77"/>
                <a:gd name="T77" fmla="*/ 2147483647 h 66"/>
                <a:gd name="T78" fmla="*/ 2147483647 w 77"/>
                <a:gd name="T79" fmla="*/ 2147483647 h 66"/>
                <a:gd name="T80" fmla="*/ 2147483647 w 77"/>
                <a:gd name="T81" fmla="*/ 2147483647 h 66"/>
                <a:gd name="T82" fmla="*/ 2147483647 w 77"/>
                <a:gd name="T83" fmla="*/ 2147483647 h 66"/>
                <a:gd name="T84" fmla="*/ 0 w 77"/>
                <a:gd name="T85" fmla="*/ 2147483647 h 6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77"/>
                <a:gd name="T130" fmla="*/ 0 h 66"/>
                <a:gd name="T131" fmla="*/ 77 w 77"/>
                <a:gd name="T132" fmla="*/ 66 h 6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77" h="66">
                  <a:moveTo>
                    <a:pt x="0" y="1"/>
                  </a:moveTo>
                  <a:lnTo>
                    <a:pt x="42" y="0"/>
                  </a:lnTo>
                  <a:lnTo>
                    <a:pt x="41" y="1"/>
                  </a:lnTo>
                  <a:lnTo>
                    <a:pt x="43" y="5"/>
                  </a:lnTo>
                  <a:lnTo>
                    <a:pt x="43" y="8"/>
                  </a:lnTo>
                  <a:lnTo>
                    <a:pt x="44" y="10"/>
                  </a:lnTo>
                  <a:lnTo>
                    <a:pt x="45" y="11"/>
                  </a:lnTo>
                  <a:lnTo>
                    <a:pt x="45" y="12"/>
                  </a:lnTo>
                  <a:lnTo>
                    <a:pt x="43" y="13"/>
                  </a:lnTo>
                  <a:lnTo>
                    <a:pt x="43" y="14"/>
                  </a:lnTo>
                  <a:lnTo>
                    <a:pt x="42" y="17"/>
                  </a:lnTo>
                  <a:lnTo>
                    <a:pt x="40" y="22"/>
                  </a:lnTo>
                  <a:lnTo>
                    <a:pt x="37" y="29"/>
                  </a:lnTo>
                  <a:lnTo>
                    <a:pt x="37" y="34"/>
                  </a:lnTo>
                  <a:lnTo>
                    <a:pt x="64" y="33"/>
                  </a:lnTo>
                  <a:lnTo>
                    <a:pt x="64" y="34"/>
                  </a:lnTo>
                  <a:lnTo>
                    <a:pt x="63" y="36"/>
                  </a:lnTo>
                  <a:lnTo>
                    <a:pt x="64" y="40"/>
                  </a:lnTo>
                  <a:lnTo>
                    <a:pt x="66" y="43"/>
                  </a:lnTo>
                  <a:lnTo>
                    <a:pt x="67" y="46"/>
                  </a:lnTo>
                  <a:lnTo>
                    <a:pt x="63" y="45"/>
                  </a:lnTo>
                  <a:lnTo>
                    <a:pt x="60" y="44"/>
                  </a:lnTo>
                  <a:lnTo>
                    <a:pt x="59" y="43"/>
                  </a:lnTo>
                  <a:lnTo>
                    <a:pt x="58" y="44"/>
                  </a:lnTo>
                  <a:lnTo>
                    <a:pt x="55" y="46"/>
                  </a:lnTo>
                  <a:lnTo>
                    <a:pt x="55" y="48"/>
                  </a:lnTo>
                  <a:lnTo>
                    <a:pt x="56" y="49"/>
                  </a:lnTo>
                  <a:lnTo>
                    <a:pt x="58" y="49"/>
                  </a:lnTo>
                  <a:lnTo>
                    <a:pt x="60" y="49"/>
                  </a:lnTo>
                  <a:lnTo>
                    <a:pt x="62" y="48"/>
                  </a:lnTo>
                  <a:lnTo>
                    <a:pt x="63" y="47"/>
                  </a:lnTo>
                  <a:lnTo>
                    <a:pt x="65" y="47"/>
                  </a:lnTo>
                  <a:lnTo>
                    <a:pt x="66" y="47"/>
                  </a:lnTo>
                  <a:lnTo>
                    <a:pt x="66" y="48"/>
                  </a:lnTo>
                  <a:lnTo>
                    <a:pt x="65" y="48"/>
                  </a:lnTo>
                  <a:lnTo>
                    <a:pt x="64" y="49"/>
                  </a:lnTo>
                  <a:lnTo>
                    <a:pt x="65" y="50"/>
                  </a:lnTo>
                  <a:lnTo>
                    <a:pt x="66" y="51"/>
                  </a:lnTo>
                  <a:lnTo>
                    <a:pt x="67" y="51"/>
                  </a:lnTo>
                  <a:lnTo>
                    <a:pt x="68" y="49"/>
                  </a:lnTo>
                  <a:lnTo>
                    <a:pt x="71" y="47"/>
                  </a:lnTo>
                  <a:lnTo>
                    <a:pt x="72" y="47"/>
                  </a:lnTo>
                  <a:lnTo>
                    <a:pt x="73" y="47"/>
                  </a:lnTo>
                  <a:lnTo>
                    <a:pt x="74" y="48"/>
                  </a:lnTo>
                  <a:lnTo>
                    <a:pt x="73" y="49"/>
                  </a:lnTo>
                  <a:lnTo>
                    <a:pt x="74" y="50"/>
                  </a:lnTo>
                  <a:lnTo>
                    <a:pt x="73" y="51"/>
                  </a:lnTo>
                  <a:lnTo>
                    <a:pt x="72" y="51"/>
                  </a:lnTo>
                  <a:lnTo>
                    <a:pt x="70" y="54"/>
                  </a:lnTo>
                  <a:lnTo>
                    <a:pt x="68" y="56"/>
                  </a:lnTo>
                  <a:lnTo>
                    <a:pt x="68" y="57"/>
                  </a:lnTo>
                  <a:lnTo>
                    <a:pt x="68" y="59"/>
                  </a:lnTo>
                  <a:lnTo>
                    <a:pt x="71" y="60"/>
                  </a:lnTo>
                  <a:lnTo>
                    <a:pt x="76" y="62"/>
                  </a:lnTo>
                  <a:lnTo>
                    <a:pt x="77" y="63"/>
                  </a:lnTo>
                  <a:lnTo>
                    <a:pt x="77" y="65"/>
                  </a:lnTo>
                  <a:lnTo>
                    <a:pt x="76" y="65"/>
                  </a:lnTo>
                  <a:lnTo>
                    <a:pt x="72" y="66"/>
                  </a:lnTo>
                  <a:lnTo>
                    <a:pt x="71" y="63"/>
                  </a:lnTo>
                  <a:lnTo>
                    <a:pt x="69" y="62"/>
                  </a:lnTo>
                  <a:lnTo>
                    <a:pt x="65" y="61"/>
                  </a:lnTo>
                  <a:lnTo>
                    <a:pt x="64" y="59"/>
                  </a:lnTo>
                  <a:lnTo>
                    <a:pt x="63" y="59"/>
                  </a:lnTo>
                  <a:lnTo>
                    <a:pt x="62" y="59"/>
                  </a:lnTo>
                  <a:lnTo>
                    <a:pt x="61" y="62"/>
                  </a:lnTo>
                  <a:lnTo>
                    <a:pt x="62" y="63"/>
                  </a:lnTo>
                  <a:lnTo>
                    <a:pt x="60" y="65"/>
                  </a:lnTo>
                  <a:lnTo>
                    <a:pt x="59" y="65"/>
                  </a:lnTo>
                  <a:lnTo>
                    <a:pt x="58" y="63"/>
                  </a:lnTo>
                  <a:lnTo>
                    <a:pt x="57" y="63"/>
                  </a:lnTo>
                  <a:lnTo>
                    <a:pt x="55" y="63"/>
                  </a:lnTo>
                  <a:lnTo>
                    <a:pt x="54" y="63"/>
                  </a:lnTo>
                  <a:lnTo>
                    <a:pt x="52" y="65"/>
                  </a:lnTo>
                  <a:lnTo>
                    <a:pt x="50" y="65"/>
                  </a:lnTo>
                  <a:lnTo>
                    <a:pt x="49" y="64"/>
                  </a:lnTo>
                  <a:lnTo>
                    <a:pt x="47" y="64"/>
                  </a:lnTo>
                  <a:lnTo>
                    <a:pt x="43" y="60"/>
                  </a:lnTo>
                  <a:lnTo>
                    <a:pt x="41" y="59"/>
                  </a:lnTo>
                  <a:lnTo>
                    <a:pt x="39" y="58"/>
                  </a:lnTo>
                  <a:lnTo>
                    <a:pt x="38" y="57"/>
                  </a:lnTo>
                  <a:lnTo>
                    <a:pt x="37" y="57"/>
                  </a:lnTo>
                  <a:lnTo>
                    <a:pt x="37" y="56"/>
                  </a:lnTo>
                  <a:lnTo>
                    <a:pt x="37" y="55"/>
                  </a:lnTo>
                  <a:lnTo>
                    <a:pt x="36" y="56"/>
                  </a:lnTo>
                  <a:lnTo>
                    <a:pt x="34" y="55"/>
                  </a:lnTo>
                  <a:lnTo>
                    <a:pt x="34" y="54"/>
                  </a:lnTo>
                  <a:lnTo>
                    <a:pt x="33" y="54"/>
                  </a:lnTo>
                  <a:lnTo>
                    <a:pt x="30" y="57"/>
                  </a:lnTo>
                  <a:lnTo>
                    <a:pt x="31" y="58"/>
                  </a:lnTo>
                  <a:lnTo>
                    <a:pt x="27" y="59"/>
                  </a:lnTo>
                  <a:lnTo>
                    <a:pt x="19" y="57"/>
                  </a:lnTo>
                  <a:lnTo>
                    <a:pt x="15" y="56"/>
                  </a:lnTo>
                  <a:lnTo>
                    <a:pt x="4" y="57"/>
                  </a:lnTo>
                  <a:lnTo>
                    <a:pt x="4" y="56"/>
                  </a:lnTo>
                  <a:lnTo>
                    <a:pt x="4" y="55"/>
                  </a:lnTo>
                  <a:lnTo>
                    <a:pt x="4" y="54"/>
                  </a:lnTo>
                  <a:lnTo>
                    <a:pt x="5" y="53"/>
                  </a:lnTo>
                  <a:lnTo>
                    <a:pt x="7" y="49"/>
                  </a:lnTo>
                  <a:lnTo>
                    <a:pt x="6" y="47"/>
                  </a:lnTo>
                  <a:lnTo>
                    <a:pt x="6" y="46"/>
                  </a:lnTo>
                  <a:lnTo>
                    <a:pt x="6" y="45"/>
                  </a:lnTo>
                  <a:lnTo>
                    <a:pt x="6" y="44"/>
                  </a:lnTo>
                  <a:lnTo>
                    <a:pt x="6" y="42"/>
                  </a:lnTo>
                  <a:lnTo>
                    <a:pt x="7" y="41"/>
                  </a:lnTo>
                  <a:lnTo>
                    <a:pt x="8" y="40"/>
                  </a:lnTo>
                  <a:lnTo>
                    <a:pt x="9" y="37"/>
                  </a:lnTo>
                  <a:lnTo>
                    <a:pt x="9" y="35"/>
                  </a:lnTo>
                  <a:lnTo>
                    <a:pt x="8" y="32"/>
                  </a:lnTo>
                  <a:lnTo>
                    <a:pt x="7" y="30"/>
                  </a:lnTo>
                  <a:lnTo>
                    <a:pt x="6" y="30"/>
                  </a:lnTo>
                  <a:lnTo>
                    <a:pt x="7" y="29"/>
                  </a:lnTo>
                  <a:lnTo>
                    <a:pt x="6" y="28"/>
                  </a:lnTo>
                  <a:lnTo>
                    <a:pt x="5" y="27"/>
                  </a:lnTo>
                  <a:lnTo>
                    <a:pt x="4" y="26"/>
                  </a:lnTo>
                  <a:lnTo>
                    <a:pt x="4" y="25"/>
                  </a:lnTo>
                  <a:lnTo>
                    <a:pt x="5" y="24"/>
                  </a:lnTo>
                  <a:lnTo>
                    <a:pt x="4" y="21"/>
                  </a:lnTo>
                  <a:lnTo>
                    <a:pt x="1" y="19"/>
                  </a:lnTo>
                  <a:lnTo>
                    <a:pt x="1" y="18"/>
                  </a:lnTo>
                  <a:lnTo>
                    <a:pt x="0" y="1"/>
                  </a:lnTo>
                  <a:close/>
                </a:path>
              </a:pathLst>
            </a:custGeom>
            <a:pattFill prst="pct20">
              <a:fgClr>
                <a:schemeClr val="tx2"/>
              </a:fgClr>
              <a:bgClr>
                <a:srgbClr val="AA1202"/>
              </a:bgClr>
            </a:pattFill>
            <a:ln w="12700" cmpd="sng">
              <a:solidFill>
                <a:schemeClr val="tx1"/>
              </a:solidFill>
              <a:prstDash val="solid"/>
              <a:round/>
              <a:headEnd/>
              <a:tailEnd/>
            </a:ln>
          </p:spPr>
          <p:txBody>
            <a:bodyPr/>
            <a:lstStyle/>
            <a:p>
              <a:endParaRPr lang="en-US"/>
            </a:p>
          </p:txBody>
        </p:sp>
        <p:sp>
          <p:nvSpPr>
            <p:cNvPr id="34906" name="Freeform 55" descr="20%"/>
            <p:cNvSpPr>
              <a:spLocks/>
            </p:cNvSpPr>
            <p:nvPr/>
          </p:nvSpPr>
          <p:spPr bwMode="auto">
            <a:xfrm>
              <a:off x="3665" y="2423"/>
              <a:ext cx="240" cy="405"/>
            </a:xfrm>
            <a:custGeom>
              <a:avLst/>
              <a:gdLst>
                <a:gd name="T0" fmla="*/ 2147483647 w 47"/>
                <a:gd name="T1" fmla="*/ 0 h 83"/>
                <a:gd name="T2" fmla="*/ 2147483647 w 47"/>
                <a:gd name="T3" fmla="*/ 2147483647 h 83"/>
                <a:gd name="T4" fmla="*/ 2147483647 w 47"/>
                <a:gd name="T5" fmla="*/ 2147483647 h 83"/>
                <a:gd name="T6" fmla="*/ 2147483647 w 47"/>
                <a:gd name="T7" fmla="*/ 2147483647 h 83"/>
                <a:gd name="T8" fmla="*/ 2147483647 w 47"/>
                <a:gd name="T9" fmla="*/ 2147483647 h 83"/>
                <a:gd name="T10" fmla="*/ 2147483647 w 47"/>
                <a:gd name="T11" fmla="*/ 2147483647 h 83"/>
                <a:gd name="T12" fmla="*/ 2147483647 w 47"/>
                <a:gd name="T13" fmla="*/ 2147483647 h 83"/>
                <a:gd name="T14" fmla="*/ 2147483647 w 47"/>
                <a:gd name="T15" fmla="*/ 2147483647 h 83"/>
                <a:gd name="T16" fmla="*/ 2147483647 w 47"/>
                <a:gd name="T17" fmla="*/ 2147483647 h 83"/>
                <a:gd name="T18" fmla="*/ 2147483647 w 47"/>
                <a:gd name="T19" fmla="*/ 2147483647 h 83"/>
                <a:gd name="T20" fmla="*/ 2147483647 w 47"/>
                <a:gd name="T21" fmla="*/ 2147483647 h 83"/>
                <a:gd name="T22" fmla="*/ 2147483647 w 47"/>
                <a:gd name="T23" fmla="*/ 2147483647 h 83"/>
                <a:gd name="T24" fmla="*/ 2147483647 w 47"/>
                <a:gd name="T25" fmla="*/ 2147483647 h 83"/>
                <a:gd name="T26" fmla="*/ 2147483647 w 47"/>
                <a:gd name="T27" fmla="*/ 2147483647 h 83"/>
                <a:gd name="T28" fmla="*/ 2147483647 w 47"/>
                <a:gd name="T29" fmla="*/ 2147483647 h 83"/>
                <a:gd name="T30" fmla="*/ 2147483647 w 47"/>
                <a:gd name="T31" fmla="*/ 2147483647 h 83"/>
                <a:gd name="T32" fmla="*/ 2147483647 w 47"/>
                <a:gd name="T33" fmla="*/ 2147483647 h 83"/>
                <a:gd name="T34" fmla="*/ 2147483647 w 47"/>
                <a:gd name="T35" fmla="*/ 2147483647 h 83"/>
                <a:gd name="T36" fmla="*/ 2147483647 w 47"/>
                <a:gd name="T37" fmla="*/ 2147483647 h 83"/>
                <a:gd name="T38" fmla="*/ 2147483647 w 47"/>
                <a:gd name="T39" fmla="*/ 2147483647 h 83"/>
                <a:gd name="T40" fmla="*/ 2147483647 w 47"/>
                <a:gd name="T41" fmla="*/ 2147483647 h 83"/>
                <a:gd name="T42" fmla="*/ 2147483647 w 47"/>
                <a:gd name="T43" fmla="*/ 2147483647 h 83"/>
                <a:gd name="T44" fmla="*/ 2147483647 w 47"/>
                <a:gd name="T45" fmla="*/ 2147483647 h 83"/>
                <a:gd name="T46" fmla="*/ 2147483647 w 47"/>
                <a:gd name="T47" fmla="*/ 2147483647 h 83"/>
                <a:gd name="T48" fmla="*/ 2147483647 w 47"/>
                <a:gd name="T49" fmla="*/ 2147483647 h 83"/>
                <a:gd name="T50" fmla="*/ 2147483647 w 47"/>
                <a:gd name="T51" fmla="*/ 2147483647 h 83"/>
                <a:gd name="T52" fmla="*/ 2147483647 w 47"/>
                <a:gd name="T53" fmla="*/ 2147483647 h 83"/>
                <a:gd name="T54" fmla="*/ 2147483647 w 47"/>
                <a:gd name="T55" fmla="*/ 2147483647 h 83"/>
                <a:gd name="T56" fmla="*/ 2147483647 w 47"/>
                <a:gd name="T57" fmla="*/ 2147483647 h 83"/>
                <a:gd name="T58" fmla="*/ 2147483647 w 47"/>
                <a:gd name="T59" fmla="*/ 2147483647 h 83"/>
                <a:gd name="T60" fmla="*/ 2147483647 w 47"/>
                <a:gd name="T61" fmla="*/ 2147483647 h 83"/>
                <a:gd name="T62" fmla="*/ 2147483647 w 47"/>
                <a:gd name="T63" fmla="*/ 2147483647 h 83"/>
                <a:gd name="T64" fmla="*/ 2147483647 w 47"/>
                <a:gd name="T65" fmla="*/ 2147483647 h 83"/>
                <a:gd name="T66" fmla="*/ 0 w 47"/>
                <a:gd name="T67" fmla="*/ 2147483647 h 83"/>
                <a:gd name="T68" fmla="*/ 0 w 47"/>
                <a:gd name="T69" fmla="*/ 2147483647 h 83"/>
                <a:gd name="T70" fmla="*/ 2147483647 w 47"/>
                <a:gd name="T71" fmla="*/ 2147483647 h 83"/>
                <a:gd name="T72" fmla="*/ 2147483647 w 47"/>
                <a:gd name="T73" fmla="*/ 2147483647 h 83"/>
                <a:gd name="T74" fmla="*/ 2147483647 w 47"/>
                <a:gd name="T75" fmla="*/ 2147483647 h 83"/>
                <a:gd name="T76" fmla="*/ 2147483647 w 47"/>
                <a:gd name="T77" fmla="*/ 2147483647 h 83"/>
                <a:gd name="T78" fmla="*/ 2147483647 w 47"/>
                <a:gd name="T79" fmla="*/ 2147483647 h 83"/>
                <a:gd name="T80" fmla="*/ 2147483647 w 47"/>
                <a:gd name="T81" fmla="*/ 2147483647 h 83"/>
                <a:gd name="T82" fmla="*/ 2147483647 w 47"/>
                <a:gd name="T83" fmla="*/ 2147483647 h 83"/>
                <a:gd name="T84" fmla="*/ 2147483647 w 47"/>
                <a:gd name="T85" fmla="*/ 2147483647 h 83"/>
                <a:gd name="T86" fmla="*/ 2147483647 w 47"/>
                <a:gd name="T87" fmla="*/ 2147483647 h 83"/>
                <a:gd name="T88" fmla="*/ 2147483647 w 47"/>
                <a:gd name="T89" fmla="*/ 2147483647 h 83"/>
                <a:gd name="T90" fmla="*/ 2147483647 w 47"/>
                <a:gd name="T91" fmla="*/ 2147483647 h 83"/>
                <a:gd name="T92" fmla="*/ 2147483647 w 47"/>
                <a:gd name="T93" fmla="*/ 2147483647 h 83"/>
                <a:gd name="T94" fmla="*/ 2147483647 w 47"/>
                <a:gd name="T95" fmla="*/ 2147483647 h 83"/>
                <a:gd name="T96" fmla="*/ 2147483647 w 47"/>
                <a:gd name="T97" fmla="*/ 2147483647 h 83"/>
                <a:gd name="T98" fmla="*/ 2147483647 w 47"/>
                <a:gd name="T99" fmla="*/ 2147483647 h 83"/>
                <a:gd name="T100" fmla="*/ 2147483647 w 47"/>
                <a:gd name="T101" fmla="*/ 2147483647 h 83"/>
                <a:gd name="T102" fmla="*/ 2147483647 w 47"/>
                <a:gd name="T103" fmla="*/ 2147483647 h 83"/>
                <a:gd name="T104" fmla="*/ 2147483647 w 47"/>
                <a:gd name="T105" fmla="*/ 0 h 83"/>
                <a:gd name="T106" fmla="*/ 2147483647 w 47"/>
                <a:gd name="T107" fmla="*/ 0 h 8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7"/>
                <a:gd name="T163" fmla="*/ 0 h 83"/>
                <a:gd name="T164" fmla="*/ 47 w 47"/>
                <a:gd name="T165" fmla="*/ 83 h 8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7" h="83">
                  <a:moveTo>
                    <a:pt x="44" y="0"/>
                  </a:moveTo>
                  <a:lnTo>
                    <a:pt x="15" y="2"/>
                  </a:lnTo>
                  <a:lnTo>
                    <a:pt x="15" y="3"/>
                  </a:lnTo>
                  <a:lnTo>
                    <a:pt x="12" y="5"/>
                  </a:lnTo>
                  <a:lnTo>
                    <a:pt x="12" y="8"/>
                  </a:lnTo>
                  <a:lnTo>
                    <a:pt x="12" y="11"/>
                  </a:lnTo>
                  <a:lnTo>
                    <a:pt x="11" y="12"/>
                  </a:lnTo>
                  <a:lnTo>
                    <a:pt x="9" y="14"/>
                  </a:lnTo>
                  <a:lnTo>
                    <a:pt x="7" y="16"/>
                  </a:lnTo>
                  <a:lnTo>
                    <a:pt x="6" y="17"/>
                  </a:lnTo>
                  <a:lnTo>
                    <a:pt x="6" y="19"/>
                  </a:lnTo>
                  <a:lnTo>
                    <a:pt x="5" y="21"/>
                  </a:lnTo>
                  <a:lnTo>
                    <a:pt x="5" y="22"/>
                  </a:lnTo>
                  <a:lnTo>
                    <a:pt x="4" y="25"/>
                  </a:lnTo>
                  <a:lnTo>
                    <a:pt x="3" y="27"/>
                  </a:lnTo>
                  <a:lnTo>
                    <a:pt x="4" y="30"/>
                  </a:lnTo>
                  <a:lnTo>
                    <a:pt x="5" y="31"/>
                  </a:lnTo>
                  <a:lnTo>
                    <a:pt x="5" y="33"/>
                  </a:lnTo>
                  <a:lnTo>
                    <a:pt x="5" y="34"/>
                  </a:lnTo>
                  <a:lnTo>
                    <a:pt x="4" y="36"/>
                  </a:lnTo>
                  <a:lnTo>
                    <a:pt x="5" y="37"/>
                  </a:lnTo>
                  <a:lnTo>
                    <a:pt x="4" y="38"/>
                  </a:lnTo>
                  <a:lnTo>
                    <a:pt x="6" y="42"/>
                  </a:lnTo>
                  <a:lnTo>
                    <a:pt x="6" y="45"/>
                  </a:lnTo>
                  <a:lnTo>
                    <a:pt x="7" y="47"/>
                  </a:lnTo>
                  <a:lnTo>
                    <a:pt x="8" y="48"/>
                  </a:lnTo>
                  <a:lnTo>
                    <a:pt x="8" y="49"/>
                  </a:lnTo>
                  <a:lnTo>
                    <a:pt x="6" y="50"/>
                  </a:lnTo>
                  <a:lnTo>
                    <a:pt x="6" y="51"/>
                  </a:lnTo>
                  <a:lnTo>
                    <a:pt x="5" y="54"/>
                  </a:lnTo>
                  <a:lnTo>
                    <a:pt x="3" y="59"/>
                  </a:lnTo>
                  <a:lnTo>
                    <a:pt x="0" y="66"/>
                  </a:lnTo>
                  <a:lnTo>
                    <a:pt x="0" y="71"/>
                  </a:lnTo>
                  <a:lnTo>
                    <a:pt x="27" y="70"/>
                  </a:lnTo>
                  <a:lnTo>
                    <a:pt x="27" y="71"/>
                  </a:lnTo>
                  <a:lnTo>
                    <a:pt x="26" y="73"/>
                  </a:lnTo>
                  <a:lnTo>
                    <a:pt x="27" y="77"/>
                  </a:lnTo>
                  <a:lnTo>
                    <a:pt x="29" y="80"/>
                  </a:lnTo>
                  <a:lnTo>
                    <a:pt x="30" y="83"/>
                  </a:lnTo>
                  <a:lnTo>
                    <a:pt x="32" y="83"/>
                  </a:lnTo>
                  <a:lnTo>
                    <a:pt x="35" y="81"/>
                  </a:lnTo>
                  <a:lnTo>
                    <a:pt x="41" y="79"/>
                  </a:lnTo>
                  <a:lnTo>
                    <a:pt x="43" y="79"/>
                  </a:lnTo>
                  <a:lnTo>
                    <a:pt x="45" y="78"/>
                  </a:lnTo>
                  <a:lnTo>
                    <a:pt x="46" y="79"/>
                  </a:lnTo>
                  <a:lnTo>
                    <a:pt x="47" y="80"/>
                  </a:lnTo>
                  <a:lnTo>
                    <a:pt x="47" y="79"/>
                  </a:lnTo>
                  <a:lnTo>
                    <a:pt x="44" y="54"/>
                  </a:lnTo>
                  <a:lnTo>
                    <a:pt x="44" y="52"/>
                  </a:lnTo>
                  <a:lnTo>
                    <a:pt x="45" y="2"/>
                  </a:lnTo>
                  <a:lnTo>
                    <a:pt x="44" y="0"/>
                  </a:lnTo>
                  <a:close/>
                </a:path>
              </a:pathLst>
            </a:custGeom>
            <a:pattFill prst="pct20">
              <a:fgClr>
                <a:schemeClr val="tx2"/>
              </a:fgClr>
              <a:bgClr>
                <a:srgbClr val="AA1202"/>
              </a:bgClr>
            </a:pattFill>
            <a:ln w="12700" cmpd="sng">
              <a:solidFill>
                <a:schemeClr val="tx1"/>
              </a:solidFill>
              <a:prstDash val="solid"/>
              <a:round/>
              <a:headEnd/>
              <a:tailEnd/>
            </a:ln>
          </p:spPr>
          <p:txBody>
            <a:bodyPr/>
            <a:lstStyle/>
            <a:p>
              <a:endParaRPr lang="en-US"/>
            </a:p>
          </p:txBody>
        </p:sp>
      </p:grpSp>
      <p:sp>
        <p:nvSpPr>
          <p:cNvPr id="34844" name="Freeform 56"/>
          <p:cNvSpPr>
            <a:spLocks/>
          </p:cNvSpPr>
          <p:nvPr/>
        </p:nvSpPr>
        <p:spPr bwMode="auto">
          <a:xfrm>
            <a:off x="6115050" y="2274869"/>
            <a:ext cx="568325" cy="395287"/>
          </a:xfrm>
          <a:custGeom>
            <a:avLst/>
            <a:gdLst>
              <a:gd name="T0" fmla="*/ 2147483647 w 79"/>
              <a:gd name="T1" fmla="*/ 2147483647 h 51"/>
              <a:gd name="T2" fmla="*/ 2147483647 w 79"/>
              <a:gd name="T3" fmla="*/ 2147483647 h 51"/>
              <a:gd name="T4" fmla="*/ 2147483647 w 79"/>
              <a:gd name="T5" fmla="*/ 2147483647 h 51"/>
              <a:gd name="T6" fmla="*/ 2147483647 w 79"/>
              <a:gd name="T7" fmla="*/ 2147483647 h 51"/>
              <a:gd name="T8" fmla="*/ 2147483647 w 79"/>
              <a:gd name="T9" fmla="*/ 2147483647 h 51"/>
              <a:gd name="T10" fmla="*/ 2147483647 w 79"/>
              <a:gd name="T11" fmla="*/ 2147483647 h 51"/>
              <a:gd name="T12" fmla="*/ 2147483647 w 79"/>
              <a:gd name="T13" fmla="*/ 2147483647 h 51"/>
              <a:gd name="T14" fmla="*/ 2147483647 w 79"/>
              <a:gd name="T15" fmla="*/ 2147483647 h 51"/>
              <a:gd name="T16" fmla="*/ 2147483647 w 79"/>
              <a:gd name="T17" fmla="*/ 2147483647 h 51"/>
              <a:gd name="T18" fmla="*/ 2147483647 w 79"/>
              <a:gd name="T19" fmla="*/ 2147483647 h 51"/>
              <a:gd name="T20" fmla="*/ 2147483647 w 79"/>
              <a:gd name="T21" fmla="*/ 2147483647 h 51"/>
              <a:gd name="T22" fmla="*/ 2147483647 w 79"/>
              <a:gd name="T23" fmla="*/ 2147483647 h 51"/>
              <a:gd name="T24" fmla="*/ 2147483647 w 79"/>
              <a:gd name="T25" fmla="*/ 2147483647 h 51"/>
              <a:gd name="T26" fmla="*/ 2147483647 w 79"/>
              <a:gd name="T27" fmla="*/ 2147483647 h 51"/>
              <a:gd name="T28" fmla="*/ 2147483647 w 79"/>
              <a:gd name="T29" fmla="*/ 2147483647 h 51"/>
              <a:gd name="T30" fmla="*/ 2147483647 w 79"/>
              <a:gd name="T31" fmla="*/ 2147483647 h 51"/>
              <a:gd name="T32" fmla="*/ 2147483647 w 79"/>
              <a:gd name="T33" fmla="*/ 2147483647 h 51"/>
              <a:gd name="T34" fmla="*/ 2147483647 w 79"/>
              <a:gd name="T35" fmla="*/ 2147483647 h 51"/>
              <a:gd name="T36" fmla="*/ 2147483647 w 79"/>
              <a:gd name="T37" fmla="*/ 2147483647 h 51"/>
              <a:gd name="T38" fmla="*/ 2147483647 w 79"/>
              <a:gd name="T39" fmla="*/ 2147483647 h 51"/>
              <a:gd name="T40" fmla="*/ 2147483647 w 79"/>
              <a:gd name="T41" fmla="*/ 2147483647 h 51"/>
              <a:gd name="T42" fmla="*/ 2147483647 w 79"/>
              <a:gd name="T43" fmla="*/ 2147483647 h 51"/>
              <a:gd name="T44" fmla="*/ 2147483647 w 79"/>
              <a:gd name="T45" fmla="*/ 2147483647 h 51"/>
              <a:gd name="T46" fmla="*/ 2147483647 w 79"/>
              <a:gd name="T47" fmla="*/ 2147483647 h 51"/>
              <a:gd name="T48" fmla="*/ 2147483647 w 79"/>
              <a:gd name="T49" fmla="*/ 2147483647 h 51"/>
              <a:gd name="T50" fmla="*/ 2147483647 w 79"/>
              <a:gd name="T51" fmla="*/ 2147483647 h 51"/>
              <a:gd name="T52" fmla="*/ 2147483647 w 79"/>
              <a:gd name="T53" fmla="*/ 2147483647 h 51"/>
              <a:gd name="T54" fmla="*/ 2147483647 w 79"/>
              <a:gd name="T55" fmla="*/ 2147483647 h 51"/>
              <a:gd name="T56" fmla="*/ 2147483647 w 79"/>
              <a:gd name="T57" fmla="*/ 2147483647 h 51"/>
              <a:gd name="T58" fmla="*/ 2147483647 w 79"/>
              <a:gd name="T59" fmla="*/ 2147483647 h 51"/>
              <a:gd name="T60" fmla="*/ 2147483647 w 79"/>
              <a:gd name="T61" fmla="*/ 2147483647 h 51"/>
              <a:gd name="T62" fmla="*/ 2147483647 w 79"/>
              <a:gd name="T63" fmla="*/ 2147483647 h 51"/>
              <a:gd name="T64" fmla="*/ 2147483647 w 79"/>
              <a:gd name="T65" fmla="*/ 2147483647 h 51"/>
              <a:gd name="T66" fmla="*/ 2147483647 w 79"/>
              <a:gd name="T67" fmla="*/ 2147483647 h 51"/>
              <a:gd name="T68" fmla="*/ 2147483647 w 79"/>
              <a:gd name="T69" fmla="*/ 2147483647 h 51"/>
              <a:gd name="T70" fmla="*/ 2147483647 w 79"/>
              <a:gd name="T71" fmla="*/ 2147483647 h 51"/>
              <a:gd name="T72" fmla="*/ 2147483647 w 79"/>
              <a:gd name="T73" fmla="*/ 2147483647 h 51"/>
              <a:gd name="T74" fmla="*/ 2147483647 w 79"/>
              <a:gd name="T75" fmla="*/ 2147483647 h 51"/>
              <a:gd name="T76" fmla="*/ 2147483647 w 79"/>
              <a:gd name="T77" fmla="*/ 2147483647 h 51"/>
              <a:gd name="T78" fmla="*/ 2147483647 w 79"/>
              <a:gd name="T79" fmla="*/ 2147483647 h 51"/>
              <a:gd name="T80" fmla="*/ 2147483647 w 79"/>
              <a:gd name="T81" fmla="*/ 2147483647 h 51"/>
              <a:gd name="T82" fmla="*/ 2147483647 w 79"/>
              <a:gd name="T83" fmla="*/ 2147483647 h 51"/>
              <a:gd name="T84" fmla="*/ 2147483647 w 79"/>
              <a:gd name="T85" fmla="*/ 2147483647 h 51"/>
              <a:gd name="T86" fmla="*/ 2147483647 w 79"/>
              <a:gd name="T87" fmla="*/ 2147483647 h 51"/>
              <a:gd name="T88" fmla="*/ 2147483647 w 79"/>
              <a:gd name="T89" fmla="*/ 0 h 51"/>
              <a:gd name="T90" fmla="*/ 2147483647 w 79"/>
              <a:gd name="T91" fmla="*/ 2147483647 h 51"/>
              <a:gd name="T92" fmla="*/ 2147483647 w 79"/>
              <a:gd name="T93" fmla="*/ 2147483647 h 51"/>
              <a:gd name="T94" fmla="*/ 2147483647 w 79"/>
              <a:gd name="T95" fmla="*/ 2147483647 h 51"/>
              <a:gd name="T96" fmla="*/ 2147483647 w 79"/>
              <a:gd name="T97" fmla="*/ 2147483647 h 51"/>
              <a:gd name="T98" fmla="*/ 2147483647 w 79"/>
              <a:gd name="T99" fmla="*/ 2147483647 h 51"/>
              <a:gd name="T100" fmla="*/ 2147483647 w 79"/>
              <a:gd name="T101" fmla="*/ 2147483647 h 51"/>
              <a:gd name="T102" fmla="*/ 2147483647 w 79"/>
              <a:gd name="T103" fmla="*/ 2147483647 h 51"/>
              <a:gd name="T104" fmla="*/ 2147483647 w 79"/>
              <a:gd name="T105" fmla="*/ 2147483647 h 51"/>
              <a:gd name="T106" fmla="*/ 0 w 79"/>
              <a:gd name="T107" fmla="*/ 2147483647 h 51"/>
              <a:gd name="T108" fmla="*/ 2147483647 w 79"/>
              <a:gd name="T109" fmla="*/ 2147483647 h 51"/>
              <a:gd name="T110" fmla="*/ 2147483647 w 79"/>
              <a:gd name="T111" fmla="*/ 2147483647 h 51"/>
              <a:gd name="T112" fmla="*/ 2147483647 w 79"/>
              <a:gd name="T113" fmla="*/ 2147483647 h 51"/>
              <a:gd name="T114" fmla="*/ 2147483647 w 79"/>
              <a:gd name="T115" fmla="*/ 2147483647 h 5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9"/>
              <a:gd name="T175" fmla="*/ 0 h 51"/>
              <a:gd name="T176" fmla="*/ 79 w 79"/>
              <a:gd name="T177" fmla="*/ 51 h 5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9" h="51">
                <a:moveTo>
                  <a:pt x="19" y="49"/>
                </a:moveTo>
                <a:lnTo>
                  <a:pt x="55" y="42"/>
                </a:lnTo>
                <a:lnTo>
                  <a:pt x="66" y="40"/>
                </a:lnTo>
                <a:lnTo>
                  <a:pt x="67" y="40"/>
                </a:lnTo>
                <a:lnTo>
                  <a:pt x="67" y="39"/>
                </a:lnTo>
                <a:lnTo>
                  <a:pt x="67" y="38"/>
                </a:lnTo>
                <a:lnTo>
                  <a:pt x="68" y="37"/>
                </a:lnTo>
                <a:lnTo>
                  <a:pt x="70" y="37"/>
                </a:lnTo>
                <a:lnTo>
                  <a:pt x="71" y="37"/>
                </a:lnTo>
                <a:lnTo>
                  <a:pt x="74" y="35"/>
                </a:lnTo>
                <a:lnTo>
                  <a:pt x="74" y="33"/>
                </a:lnTo>
                <a:lnTo>
                  <a:pt x="77" y="31"/>
                </a:lnTo>
                <a:lnTo>
                  <a:pt x="79" y="30"/>
                </a:lnTo>
                <a:lnTo>
                  <a:pt x="79" y="29"/>
                </a:lnTo>
                <a:lnTo>
                  <a:pt x="77" y="28"/>
                </a:lnTo>
                <a:lnTo>
                  <a:pt x="76" y="27"/>
                </a:lnTo>
                <a:lnTo>
                  <a:pt x="75" y="27"/>
                </a:lnTo>
                <a:lnTo>
                  <a:pt x="75" y="26"/>
                </a:lnTo>
                <a:lnTo>
                  <a:pt x="73" y="26"/>
                </a:lnTo>
                <a:lnTo>
                  <a:pt x="73" y="24"/>
                </a:lnTo>
                <a:lnTo>
                  <a:pt x="71" y="24"/>
                </a:lnTo>
                <a:lnTo>
                  <a:pt x="71" y="23"/>
                </a:lnTo>
                <a:lnTo>
                  <a:pt x="71" y="20"/>
                </a:lnTo>
                <a:lnTo>
                  <a:pt x="72" y="20"/>
                </a:lnTo>
                <a:lnTo>
                  <a:pt x="71" y="18"/>
                </a:lnTo>
                <a:lnTo>
                  <a:pt x="70" y="17"/>
                </a:lnTo>
                <a:lnTo>
                  <a:pt x="71" y="16"/>
                </a:lnTo>
                <a:lnTo>
                  <a:pt x="72" y="15"/>
                </a:lnTo>
                <a:lnTo>
                  <a:pt x="73" y="12"/>
                </a:lnTo>
                <a:lnTo>
                  <a:pt x="73" y="11"/>
                </a:lnTo>
                <a:lnTo>
                  <a:pt x="74" y="10"/>
                </a:lnTo>
                <a:lnTo>
                  <a:pt x="74" y="9"/>
                </a:lnTo>
                <a:lnTo>
                  <a:pt x="73" y="9"/>
                </a:lnTo>
                <a:lnTo>
                  <a:pt x="70" y="8"/>
                </a:lnTo>
                <a:lnTo>
                  <a:pt x="69" y="7"/>
                </a:lnTo>
                <a:lnTo>
                  <a:pt x="69" y="6"/>
                </a:lnTo>
                <a:lnTo>
                  <a:pt x="67" y="3"/>
                </a:lnTo>
                <a:lnTo>
                  <a:pt x="66" y="3"/>
                </a:lnTo>
                <a:lnTo>
                  <a:pt x="66" y="2"/>
                </a:lnTo>
                <a:lnTo>
                  <a:pt x="65" y="2"/>
                </a:lnTo>
                <a:lnTo>
                  <a:pt x="65" y="1"/>
                </a:lnTo>
                <a:lnTo>
                  <a:pt x="64" y="0"/>
                </a:lnTo>
                <a:lnTo>
                  <a:pt x="9" y="11"/>
                </a:lnTo>
                <a:lnTo>
                  <a:pt x="8" y="7"/>
                </a:lnTo>
                <a:lnTo>
                  <a:pt x="5" y="10"/>
                </a:lnTo>
                <a:lnTo>
                  <a:pt x="4" y="9"/>
                </a:lnTo>
                <a:lnTo>
                  <a:pt x="3" y="11"/>
                </a:lnTo>
                <a:lnTo>
                  <a:pt x="1" y="13"/>
                </a:lnTo>
                <a:lnTo>
                  <a:pt x="0" y="14"/>
                </a:lnTo>
                <a:lnTo>
                  <a:pt x="4" y="36"/>
                </a:lnTo>
                <a:lnTo>
                  <a:pt x="6" y="51"/>
                </a:lnTo>
                <a:lnTo>
                  <a:pt x="19" y="49"/>
                </a:lnTo>
                <a:close/>
              </a:path>
            </a:pathLst>
          </a:custGeom>
          <a:solidFill>
            <a:srgbClr val="FFC66D"/>
          </a:solidFill>
          <a:ln w="12700" cmpd="sng">
            <a:solidFill>
              <a:schemeClr val="tx1"/>
            </a:solidFill>
            <a:prstDash val="solid"/>
            <a:round/>
            <a:headEnd/>
            <a:tailEnd/>
          </a:ln>
        </p:spPr>
        <p:txBody>
          <a:bodyPr/>
          <a:lstStyle/>
          <a:p>
            <a:endParaRPr lang="en-US"/>
          </a:p>
        </p:txBody>
      </p:sp>
      <p:sp>
        <p:nvSpPr>
          <p:cNvPr id="34845" name="Freeform 57"/>
          <p:cNvSpPr>
            <a:spLocks/>
          </p:cNvSpPr>
          <p:nvPr/>
        </p:nvSpPr>
        <p:spPr bwMode="auto">
          <a:xfrm>
            <a:off x="5924550" y="2670156"/>
            <a:ext cx="736600" cy="455613"/>
          </a:xfrm>
          <a:custGeom>
            <a:avLst/>
            <a:gdLst>
              <a:gd name="T0" fmla="*/ 2147483647 w 102"/>
              <a:gd name="T1" fmla="*/ 2147483647 h 59"/>
              <a:gd name="T2" fmla="*/ 2147483647 w 102"/>
              <a:gd name="T3" fmla="*/ 2147483647 h 59"/>
              <a:gd name="T4" fmla="*/ 2147483647 w 102"/>
              <a:gd name="T5" fmla="*/ 2147483647 h 59"/>
              <a:gd name="T6" fmla="*/ 2147483647 w 102"/>
              <a:gd name="T7" fmla="*/ 2147483647 h 59"/>
              <a:gd name="T8" fmla="*/ 2147483647 w 102"/>
              <a:gd name="T9" fmla="*/ 2147483647 h 59"/>
              <a:gd name="T10" fmla="*/ 2147483647 w 102"/>
              <a:gd name="T11" fmla="*/ 2147483647 h 59"/>
              <a:gd name="T12" fmla="*/ 2147483647 w 102"/>
              <a:gd name="T13" fmla="*/ 2147483647 h 59"/>
              <a:gd name="T14" fmla="*/ 2147483647 w 102"/>
              <a:gd name="T15" fmla="*/ 2147483647 h 59"/>
              <a:gd name="T16" fmla="*/ 2147483647 w 102"/>
              <a:gd name="T17" fmla="*/ 2147483647 h 59"/>
              <a:gd name="T18" fmla="*/ 2147483647 w 102"/>
              <a:gd name="T19" fmla="*/ 2147483647 h 59"/>
              <a:gd name="T20" fmla="*/ 2147483647 w 102"/>
              <a:gd name="T21" fmla="*/ 2147483647 h 59"/>
              <a:gd name="T22" fmla="*/ 2147483647 w 102"/>
              <a:gd name="T23" fmla="*/ 2147483647 h 59"/>
              <a:gd name="T24" fmla="*/ 2147483647 w 102"/>
              <a:gd name="T25" fmla="*/ 2147483647 h 59"/>
              <a:gd name="T26" fmla="*/ 2147483647 w 102"/>
              <a:gd name="T27" fmla="*/ 2147483647 h 59"/>
              <a:gd name="T28" fmla="*/ 2147483647 w 102"/>
              <a:gd name="T29" fmla="*/ 2147483647 h 59"/>
              <a:gd name="T30" fmla="*/ 2147483647 w 102"/>
              <a:gd name="T31" fmla="*/ 2147483647 h 59"/>
              <a:gd name="T32" fmla="*/ 2147483647 w 102"/>
              <a:gd name="T33" fmla="*/ 2147483647 h 59"/>
              <a:gd name="T34" fmla="*/ 2147483647 w 102"/>
              <a:gd name="T35" fmla="*/ 2147483647 h 59"/>
              <a:gd name="T36" fmla="*/ 2147483647 w 102"/>
              <a:gd name="T37" fmla="*/ 2147483647 h 59"/>
              <a:gd name="T38" fmla="*/ 2147483647 w 102"/>
              <a:gd name="T39" fmla="*/ 2147483647 h 59"/>
              <a:gd name="T40" fmla="*/ 2147483647 w 102"/>
              <a:gd name="T41" fmla="*/ 2147483647 h 59"/>
              <a:gd name="T42" fmla="*/ 2147483647 w 102"/>
              <a:gd name="T43" fmla="*/ 2147483647 h 59"/>
              <a:gd name="T44" fmla="*/ 2147483647 w 102"/>
              <a:gd name="T45" fmla="*/ 2147483647 h 59"/>
              <a:gd name="T46" fmla="*/ 2147483647 w 102"/>
              <a:gd name="T47" fmla="*/ 2147483647 h 59"/>
              <a:gd name="T48" fmla="*/ 2147483647 w 102"/>
              <a:gd name="T49" fmla="*/ 2147483647 h 59"/>
              <a:gd name="T50" fmla="*/ 2147483647 w 102"/>
              <a:gd name="T51" fmla="*/ 2147483647 h 59"/>
              <a:gd name="T52" fmla="*/ 2147483647 w 102"/>
              <a:gd name="T53" fmla="*/ 2147483647 h 59"/>
              <a:gd name="T54" fmla="*/ 2147483647 w 102"/>
              <a:gd name="T55" fmla="*/ 2147483647 h 59"/>
              <a:gd name="T56" fmla="*/ 2147483647 w 102"/>
              <a:gd name="T57" fmla="*/ 2147483647 h 59"/>
              <a:gd name="T58" fmla="*/ 2147483647 w 102"/>
              <a:gd name="T59" fmla="*/ 2147483647 h 59"/>
              <a:gd name="T60" fmla="*/ 2147483647 w 102"/>
              <a:gd name="T61" fmla="*/ 2147483647 h 59"/>
              <a:gd name="T62" fmla="*/ 2147483647 w 102"/>
              <a:gd name="T63" fmla="*/ 2147483647 h 59"/>
              <a:gd name="T64" fmla="*/ 2147483647 w 102"/>
              <a:gd name="T65" fmla="*/ 2147483647 h 59"/>
              <a:gd name="T66" fmla="*/ 2147483647 w 102"/>
              <a:gd name="T67" fmla="*/ 2147483647 h 59"/>
              <a:gd name="T68" fmla="*/ 2147483647 w 102"/>
              <a:gd name="T69" fmla="*/ 2147483647 h 59"/>
              <a:gd name="T70" fmla="*/ 2147483647 w 102"/>
              <a:gd name="T71" fmla="*/ 2147483647 h 59"/>
              <a:gd name="T72" fmla="*/ 2147483647 w 102"/>
              <a:gd name="T73" fmla="*/ 2147483647 h 59"/>
              <a:gd name="T74" fmla="*/ 2147483647 w 102"/>
              <a:gd name="T75" fmla="*/ 2147483647 h 59"/>
              <a:gd name="T76" fmla="*/ 2147483647 w 102"/>
              <a:gd name="T77" fmla="*/ 2147483647 h 59"/>
              <a:gd name="T78" fmla="*/ 2147483647 w 102"/>
              <a:gd name="T79" fmla="*/ 2147483647 h 59"/>
              <a:gd name="T80" fmla="*/ 2147483647 w 102"/>
              <a:gd name="T81" fmla="*/ 2147483647 h 59"/>
              <a:gd name="T82" fmla="*/ 2147483647 w 102"/>
              <a:gd name="T83" fmla="*/ 2147483647 h 59"/>
              <a:gd name="T84" fmla="*/ 2147483647 w 102"/>
              <a:gd name="T85" fmla="*/ 2147483647 h 5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2"/>
              <a:gd name="T130" fmla="*/ 0 h 59"/>
              <a:gd name="T131" fmla="*/ 102 w 102"/>
              <a:gd name="T132" fmla="*/ 59 h 5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2" h="59">
                <a:moveTo>
                  <a:pt x="101" y="43"/>
                </a:moveTo>
                <a:lnTo>
                  <a:pt x="67" y="50"/>
                </a:lnTo>
                <a:lnTo>
                  <a:pt x="31" y="55"/>
                </a:lnTo>
                <a:lnTo>
                  <a:pt x="29" y="56"/>
                </a:lnTo>
                <a:lnTo>
                  <a:pt x="26" y="56"/>
                </a:lnTo>
                <a:lnTo>
                  <a:pt x="26" y="55"/>
                </a:lnTo>
                <a:lnTo>
                  <a:pt x="22" y="56"/>
                </a:lnTo>
                <a:lnTo>
                  <a:pt x="0" y="59"/>
                </a:lnTo>
                <a:lnTo>
                  <a:pt x="0" y="58"/>
                </a:lnTo>
                <a:lnTo>
                  <a:pt x="5" y="56"/>
                </a:lnTo>
                <a:lnTo>
                  <a:pt x="6" y="55"/>
                </a:lnTo>
                <a:lnTo>
                  <a:pt x="9" y="53"/>
                </a:lnTo>
                <a:lnTo>
                  <a:pt x="9" y="52"/>
                </a:lnTo>
                <a:lnTo>
                  <a:pt x="9" y="51"/>
                </a:lnTo>
                <a:lnTo>
                  <a:pt x="10" y="50"/>
                </a:lnTo>
                <a:lnTo>
                  <a:pt x="10" y="49"/>
                </a:lnTo>
                <a:lnTo>
                  <a:pt x="12" y="47"/>
                </a:lnTo>
                <a:lnTo>
                  <a:pt x="19" y="41"/>
                </a:lnTo>
                <a:lnTo>
                  <a:pt x="19" y="40"/>
                </a:lnTo>
                <a:lnTo>
                  <a:pt x="20" y="41"/>
                </a:lnTo>
                <a:lnTo>
                  <a:pt x="19" y="42"/>
                </a:lnTo>
                <a:lnTo>
                  <a:pt x="21" y="44"/>
                </a:lnTo>
                <a:lnTo>
                  <a:pt x="24" y="45"/>
                </a:lnTo>
                <a:lnTo>
                  <a:pt x="26" y="45"/>
                </a:lnTo>
                <a:lnTo>
                  <a:pt x="27" y="44"/>
                </a:lnTo>
                <a:lnTo>
                  <a:pt x="27" y="43"/>
                </a:lnTo>
                <a:lnTo>
                  <a:pt x="28" y="42"/>
                </a:lnTo>
                <a:lnTo>
                  <a:pt x="29" y="43"/>
                </a:lnTo>
                <a:lnTo>
                  <a:pt x="30" y="44"/>
                </a:lnTo>
                <a:lnTo>
                  <a:pt x="31" y="43"/>
                </a:lnTo>
                <a:lnTo>
                  <a:pt x="34" y="42"/>
                </a:lnTo>
                <a:lnTo>
                  <a:pt x="35" y="40"/>
                </a:lnTo>
                <a:lnTo>
                  <a:pt x="36" y="41"/>
                </a:lnTo>
                <a:lnTo>
                  <a:pt x="39" y="38"/>
                </a:lnTo>
                <a:lnTo>
                  <a:pt x="40" y="39"/>
                </a:lnTo>
                <a:lnTo>
                  <a:pt x="42" y="36"/>
                </a:lnTo>
                <a:lnTo>
                  <a:pt x="41" y="35"/>
                </a:lnTo>
                <a:lnTo>
                  <a:pt x="42" y="33"/>
                </a:lnTo>
                <a:lnTo>
                  <a:pt x="44" y="28"/>
                </a:lnTo>
                <a:lnTo>
                  <a:pt x="47" y="17"/>
                </a:lnTo>
                <a:lnTo>
                  <a:pt x="49" y="18"/>
                </a:lnTo>
                <a:lnTo>
                  <a:pt x="49" y="19"/>
                </a:lnTo>
                <a:lnTo>
                  <a:pt x="50" y="20"/>
                </a:lnTo>
                <a:lnTo>
                  <a:pt x="52" y="19"/>
                </a:lnTo>
                <a:lnTo>
                  <a:pt x="53" y="17"/>
                </a:lnTo>
                <a:lnTo>
                  <a:pt x="54" y="13"/>
                </a:lnTo>
                <a:lnTo>
                  <a:pt x="55" y="12"/>
                </a:lnTo>
                <a:lnTo>
                  <a:pt x="57" y="12"/>
                </a:lnTo>
                <a:lnTo>
                  <a:pt x="58" y="10"/>
                </a:lnTo>
                <a:lnTo>
                  <a:pt x="59" y="10"/>
                </a:lnTo>
                <a:lnTo>
                  <a:pt x="60" y="8"/>
                </a:lnTo>
                <a:lnTo>
                  <a:pt x="60" y="6"/>
                </a:lnTo>
                <a:lnTo>
                  <a:pt x="61" y="5"/>
                </a:lnTo>
                <a:lnTo>
                  <a:pt x="61" y="4"/>
                </a:lnTo>
                <a:lnTo>
                  <a:pt x="61" y="1"/>
                </a:lnTo>
                <a:lnTo>
                  <a:pt x="61" y="0"/>
                </a:lnTo>
                <a:lnTo>
                  <a:pt x="62" y="0"/>
                </a:lnTo>
                <a:lnTo>
                  <a:pt x="68" y="4"/>
                </a:lnTo>
                <a:lnTo>
                  <a:pt x="69" y="4"/>
                </a:lnTo>
                <a:lnTo>
                  <a:pt x="70" y="1"/>
                </a:lnTo>
                <a:lnTo>
                  <a:pt x="71" y="1"/>
                </a:lnTo>
                <a:lnTo>
                  <a:pt x="72" y="1"/>
                </a:lnTo>
                <a:lnTo>
                  <a:pt x="73" y="2"/>
                </a:lnTo>
                <a:lnTo>
                  <a:pt x="72" y="3"/>
                </a:lnTo>
                <a:lnTo>
                  <a:pt x="74" y="4"/>
                </a:lnTo>
                <a:lnTo>
                  <a:pt x="76" y="4"/>
                </a:lnTo>
                <a:lnTo>
                  <a:pt x="78" y="6"/>
                </a:lnTo>
                <a:lnTo>
                  <a:pt x="79" y="6"/>
                </a:lnTo>
                <a:lnTo>
                  <a:pt x="80" y="8"/>
                </a:lnTo>
                <a:lnTo>
                  <a:pt x="78" y="12"/>
                </a:lnTo>
                <a:lnTo>
                  <a:pt x="77" y="14"/>
                </a:lnTo>
                <a:lnTo>
                  <a:pt x="78" y="16"/>
                </a:lnTo>
                <a:lnTo>
                  <a:pt x="80" y="16"/>
                </a:lnTo>
                <a:lnTo>
                  <a:pt x="81" y="15"/>
                </a:lnTo>
                <a:lnTo>
                  <a:pt x="83" y="17"/>
                </a:lnTo>
                <a:lnTo>
                  <a:pt x="84" y="17"/>
                </a:lnTo>
                <a:lnTo>
                  <a:pt x="85" y="18"/>
                </a:lnTo>
                <a:lnTo>
                  <a:pt x="86" y="18"/>
                </a:lnTo>
                <a:lnTo>
                  <a:pt x="87" y="18"/>
                </a:lnTo>
                <a:lnTo>
                  <a:pt x="90" y="20"/>
                </a:lnTo>
                <a:lnTo>
                  <a:pt x="93" y="20"/>
                </a:lnTo>
                <a:lnTo>
                  <a:pt x="94" y="22"/>
                </a:lnTo>
                <a:lnTo>
                  <a:pt x="93" y="22"/>
                </a:lnTo>
                <a:lnTo>
                  <a:pt x="93" y="23"/>
                </a:lnTo>
                <a:lnTo>
                  <a:pt x="93" y="25"/>
                </a:lnTo>
                <a:lnTo>
                  <a:pt x="92" y="26"/>
                </a:lnTo>
                <a:lnTo>
                  <a:pt x="94" y="27"/>
                </a:lnTo>
                <a:lnTo>
                  <a:pt x="95" y="29"/>
                </a:lnTo>
                <a:lnTo>
                  <a:pt x="95" y="30"/>
                </a:lnTo>
                <a:lnTo>
                  <a:pt x="93" y="30"/>
                </a:lnTo>
                <a:lnTo>
                  <a:pt x="93" y="31"/>
                </a:lnTo>
                <a:lnTo>
                  <a:pt x="94" y="31"/>
                </a:lnTo>
                <a:lnTo>
                  <a:pt x="94" y="32"/>
                </a:lnTo>
                <a:lnTo>
                  <a:pt x="93" y="32"/>
                </a:lnTo>
                <a:lnTo>
                  <a:pt x="92" y="32"/>
                </a:lnTo>
                <a:lnTo>
                  <a:pt x="93" y="33"/>
                </a:lnTo>
                <a:lnTo>
                  <a:pt x="94" y="33"/>
                </a:lnTo>
                <a:lnTo>
                  <a:pt x="96" y="34"/>
                </a:lnTo>
                <a:lnTo>
                  <a:pt x="94" y="36"/>
                </a:lnTo>
                <a:lnTo>
                  <a:pt x="92" y="35"/>
                </a:lnTo>
                <a:lnTo>
                  <a:pt x="92" y="36"/>
                </a:lnTo>
                <a:lnTo>
                  <a:pt x="93" y="37"/>
                </a:lnTo>
                <a:lnTo>
                  <a:pt x="94" y="38"/>
                </a:lnTo>
                <a:lnTo>
                  <a:pt x="96" y="37"/>
                </a:lnTo>
                <a:lnTo>
                  <a:pt x="97" y="36"/>
                </a:lnTo>
                <a:lnTo>
                  <a:pt x="99" y="36"/>
                </a:lnTo>
                <a:lnTo>
                  <a:pt x="100" y="36"/>
                </a:lnTo>
                <a:lnTo>
                  <a:pt x="101" y="37"/>
                </a:lnTo>
                <a:lnTo>
                  <a:pt x="102" y="41"/>
                </a:lnTo>
                <a:lnTo>
                  <a:pt x="101" y="42"/>
                </a:lnTo>
                <a:lnTo>
                  <a:pt x="101" y="43"/>
                </a:lnTo>
                <a:close/>
              </a:path>
            </a:pathLst>
          </a:custGeom>
          <a:solidFill>
            <a:srgbClr val="FFC66D"/>
          </a:solidFill>
          <a:ln w="12700" cmpd="sng">
            <a:solidFill>
              <a:schemeClr val="tx1"/>
            </a:solidFill>
            <a:prstDash val="solid"/>
            <a:round/>
            <a:headEnd/>
            <a:tailEnd/>
          </a:ln>
        </p:spPr>
        <p:txBody>
          <a:bodyPr/>
          <a:lstStyle/>
          <a:p>
            <a:endParaRPr lang="en-US"/>
          </a:p>
        </p:txBody>
      </p:sp>
      <p:sp>
        <p:nvSpPr>
          <p:cNvPr id="34846" name="Freeform 4"/>
          <p:cNvSpPr>
            <a:spLocks/>
          </p:cNvSpPr>
          <p:nvPr/>
        </p:nvSpPr>
        <p:spPr bwMode="auto">
          <a:xfrm>
            <a:off x="3962400" y="2336781"/>
            <a:ext cx="806450" cy="425450"/>
          </a:xfrm>
          <a:custGeom>
            <a:avLst/>
            <a:gdLst>
              <a:gd name="T0" fmla="*/ 0 w 111"/>
              <a:gd name="T1" fmla="*/ 2147483647 h 55"/>
              <a:gd name="T2" fmla="*/ 2147483647 w 111"/>
              <a:gd name="T3" fmla="*/ 0 h 55"/>
              <a:gd name="T4" fmla="*/ 2147483647 w 111"/>
              <a:gd name="T5" fmla="*/ 2147483647 h 55"/>
              <a:gd name="T6" fmla="*/ 2147483647 w 111"/>
              <a:gd name="T7" fmla="*/ 2147483647 h 55"/>
              <a:gd name="T8" fmla="*/ 2147483647 w 111"/>
              <a:gd name="T9" fmla="*/ 2147483647 h 55"/>
              <a:gd name="T10" fmla="*/ 2147483647 w 111"/>
              <a:gd name="T11" fmla="*/ 2147483647 h 55"/>
              <a:gd name="T12" fmla="*/ 2147483647 w 111"/>
              <a:gd name="T13" fmla="*/ 2147483647 h 55"/>
              <a:gd name="T14" fmla="*/ 2147483647 w 111"/>
              <a:gd name="T15" fmla="*/ 2147483647 h 55"/>
              <a:gd name="T16" fmla="*/ 2147483647 w 111"/>
              <a:gd name="T17" fmla="*/ 2147483647 h 55"/>
              <a:gd name="T18" fmla="*/ 2147483647 w 111"/>
              <a:gd name="T19" fmla="*/ 2147483647 h 55"/>
              <a:gd name="T20" fmla="*/ 2147483647 w 111"/>
              <a:gd name="T21" fmla="*/ 2147483647 h 55"/>
              <a:gd name="T22" fmla="*/ 2147483647 w 111"/>
              <a:gd name="T23" fmla="*/ 2147483647 h 55"/>
              <a:gd name="T24" fmla="*/ 2147483647 w 111"/>
              <a:gd name="T25" fmla="*/ 2147483647 h 55"/>
              <a:gd name="T26" fmla="*/ 2147483647 w 111"/>
              <a:gd name="T27" fmla="*/ 2147483647 h 55"/>
              <a:gd name="T28" fmla="*/ 2147483647 w 111"/>
              <a:gd name="T29" fmla="*/ 2147483647 h 55"/>
              <a:gd name="T30" fmla="*/ 2147483647 w 111"/>
              <a:gd name="T31" fmla="*/ 2147483647 h 55"/>
              <a:gd name="T32" fmla="*/ 2147483647 w 111"/>
              <a:gd name="T33" fmla="*/ 2147483647 h 55"/>
              <a:gd name="T34" fmla="*/ 2147483647 w 111"/>
              <a:gd name="T35" fmla="*/ 2147483647 h 55"/>
              <a:gd name="T36" fmla="*/ 2147483647 w 111"/>
              <a:gd name="T37" fmla="*/ 2147483647 h 55"/>
              <a:gd name="T38" fmla="*/ 2147483647 w 111"/>
              <a:gd name="T39" fmla="*/ 2147483647 h 55"/>
              <a:gd name="T40" fmla="*/ 2147483647 w 111"/>
              <a:gd name="T41" fmla="*/ 2147483647 h 55"/>
              <a:gd name="T42" fmla="*/ 2147483647 w 111"/>
              <a:gd name="T43" fmla="*/ 2147483647 h 55"/>
              <a:gd name="T44" fmla="*/ 2147483647 w 111"/>
              <a:gd name="T45" fmla="*/ 2147483647 h 55"/>
              <a:gd name="T46" fmla="*/ 2147483647 w 111"/>
              <a:gd name="T47" fmla="*/ 2147483647 h 55"/>
              <a:gd name="T48" fmla="*/ 2147483647 w 111"/>
              <a:gd name="T49" fmla="*/ 2147483647 h 55"/>
              <a:gd name="T50" fmla="*/ 2147483647 w 111"/>
              <a:gd name="T51" fmla="*/ 2147483647 h 55"/>
              <a:gd name="T52" fmla="*/ 2147483647 w 111"/>
              <a:gd name="T53" fmla="*/ 2147483647 h 55"/>
              <a:gd name="T54" fmla="*/ 2147483647 w 111"/>
              <a:gd name="T55" fmla="*/ 2147483647 h 55"/>
              <a:gd name="T56" fmla="*/ 2147483647 w 111"/>
              <a:gd name="T57" fmla="*/ 2147483647 h 55"/>
              <a:gd name="T58" fmla="*/ 2147483647 w 111"/>
              <a:gd name="T59" fmla="*/ 2147483647 h 55"/>
              <a:gd name="T60" fmla="*/ 2147483647 w 111"/>
              <a:gd name="T61" fmla="*/ 2147483647 h 55"/>
              <a:gd name="T62" fmla="*/ 2147483647 w 111"/>
              <a:gd name="T63" fmla="*/ 2147483647 h 55"/>
              <a:gd name="T64" fmla="*/ 2147483647 w 111"/>
              <a:gd name="T65" fmla="*/ 2147483647 h 55"/>
              <a:gd name="T66" fmla="*/ 2147483647 w 111"/>
              <a:gd name="T67" fmla="*/ 2147483647 h 55"/>
              <a:gd name="T68" fmla="*/ 2147483647 w 111"/>
              <a:gd name="T69" fmla="*/ 2147483647 h 55"/>
              <a:gd name="T70" fmla="*/ 2147483647 w 111"/>
              <a:gd name="T71" fmla="*/ 2147483647 h 55"/>
              <a:gd name="T72" fmla="*/ 2147483647 w 111"/>
              <a:gd name="T73" fmla="*/ 2147483647 h 55"/>
              <a:gd name="T74" fmla="*/ 2147483647 w 111"/>
              <a:gd name="T75" fmla="*/ 2147483647 h 55"/>
              <a:gd name="T76" fmla="*/ 2147483647 w 111"/>
              <a:gd name="T77" fmla="*/ 2147483647 h 55"/>
              <a:gd name="T78" fmla="*/ 2147483647 w 111"/>
              <a:gd name="T79" fmla="*/ 2147483647 h 55"/>
              <a:gd name="T80" fmla="*/ 2147483647 w 111"/>
              <a:gd name="T81" fmla="*/ 2147483647 h 55"/>
              <a:gd name="T82" fmla="*/ 2147483647 w 111"/>
              <a:gd name="T83" fmla="*/ 2147483647 h 55"/>
              <a:gd name="T84" fmla="*/ 2147483647 w 111"/>
              <a:gd name="T85" fmla="*/ 2147483647 h 55"/>
              <a:gd name="T86" fmla="*/ 2147483647 w 111"/>
              <a:gd name="T87" fmla="*/ 2147483647 h 55"/>
              <a:gd name="T88" fmla="*/ 2147483647 w 111"/>
              <a:gd name="T89" fmla="*/ 2147483647 h 55"/>
              <a:gd name="T90" fmla="*/ 0 w 111"/>
              <a:gd name="T91" fmla="*/ 2147483647 h 55"/>
              <a:gd name="T92" fmla="*/ 0 w 111"/>
              <a:gd name="T93" fmla="*/ 2147483647 h 5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11"/>
              <a:gd name="T142" fmla="*/ 0 h 55"/>
              <a:gd name="T143" fmla="*/ 111 w 111"/>
              <a:gd name="T144" fmla="*/ 55 h 5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11" h="55">
                <a:moveTo>
                  <a:pt x="0" y="34"/>
                </a:moveTo>
                <a:lnTo>
                  <a:pt x="3" y="0"/>
                </a:lnTo>
                <a:lnTo>
                  <a:pt x="72" y="3"/>
                </a:lnTo>
                <a:lnTo>
                  <a:pt x="74" y="6"/>
                </a:lnTo>
                <a:lnTo>
                  <a:pt x="76" y="6"/>
                </a:lnTo>
                <a:lnTo>
                  <a:pt x="78" y="5"/>
                </a:lnTo>
                <a:lnTo>
                  <a:pt x="79" y="6"/>
                </a:lnTo>
                <a:lnTo>
                  <a:pt x="80" y="9"/>
                </a:lnTo>
                <a:lnTo>
                  <a:pt x="82" y="9"/>
                </a:lnTo>
                <a:lnTo>
                  <a:pt x="83" y="9"/>
                </a:lnTo>
                <a:lnTo>
                  <a:pt x="85" y="7"/>
                </a:lnTo>
                <a:lnTo>
                  <a:pt x="87" y="7"/>
                </a:lnTo>
                <a:lnTo>
                  <a:pt x="89" y="8"/>
                </a:lnTo>
                <a:lnTo>
                  <a:pt x="94" y="11"/>
                </a:lnTo>
                <a:lnTo>
                  <a:pt x="97" y="13"/>
                </a:lnTo>
                <a:lnTo>
                  <a:pt x="97" y="15"/>
                </a:lnTo>
                <a:lnTo>
                  <a:pt x="99" y="16"/>
                </a:lnTo>
                <a:lnTo>
                  <a:pt x="99" y="17"/>
                </a:lnTo>
                <a:lnTo>
                  <a:pt x="98" y="19"/>
                </a:lnTo>
                <a:lnTo>
                  <a:pt x="99" y="21"/>
                </a:lnTo>
                <a:lnTo>
                  <a:pt x="100" y="24"/>
                </a:lnTo>
                <a:lnTo>
                  <a:pt x="101" y="25"/>
                </a:lnTo>
                <a:lnTo>
                  <a:pt x="101" y="26"/>
                </a:lnTo>
                <a:lnTo>
                  <a:pt x="101" y="28"/>
                </a:lnTo>
                <a:lnTo>
                  <a:pt x="103" y="29"/>
                </a:lnTo>
                <a:lnTo>
                  <a:pt x="104" y="30"/>
                </a:lnTo>
                <a:lnTo>
                  <a:pt x="103" y="32"/>
                </a:lnTo>
                <a:lnTo>
                  <a:pt x="103" y="34"/>
                </a:lnTo>
                <a:lnTo>
                  <a:pt x="105" y="35"/>
                </a:lnTo>
                <a:lnTo>
                  <a:pt x="105" y="37"/>
                </a:lnTo>
                <a:lnTo>
                  <a:pt x="104" y="38"/>
                </a:lnTo>
                <a:lnTo>
                  <a:pt x="105" y="39"/>
                </a:lnTo>
                <a:lnTo>
                  <a:pt x="106" y="41"/>
                </a:lnTo>
                <a:lnTo>
                  <a:pt x="105" y="42"/>
                </a:lnTo>
                <a:lnTo>
                  <a:pt x="106" y="44"/>
                </a:lnTo>
                <a:lnTo>
                  <a:pt x="106" y="45"/>
                </a:lnTo>
                <a:lnTo>
                  <a:pt x="107" y="46"/>
                </a:lnTo>
                <a:lnTo>
                  <a:pt x="108" y="48"/>
                </a:lnTo>
                <a:lnTo>
                  <a:pt x="109" y="50"/>
                </a:lnTo>
                <a:lnTo>
                  <a:pt x="111" y="52"/>
                </a:lnTo>
                <a:lnTo>
                  <a:pt x="111" y="53"/>
                </a:lnTo>
                <a:lnTo>
                  <a:pt x="111" y="54"/>
                </a:lnTo>
                <a:lnTo>
                  <a:pt x="111" y="55"/>
                </a:lnTo>
                <a:lnTo>
                  <a:pt x="25" y="53"/>
                </a:lnTo>
                <a:lnTo>
                  <a:pt x="26" y="36"/>
                </a:lnTo>
                <a:lnTo>
                  <a:pt x="0" y="34"/>
                </a:lnTo>
                <a:close/>
              </a:path>
            </a:pathLst>
          </a:custGeom>
          <a:solidFill>
            <a:srgbClr val="ED4213"/>
          </a:solidFill>
          <a:ln w="12700" cmpd="sng">
            <a:solidFill>
              <a:schemeClr val="tx1"/>
            </a:solidFill>
            <a:prstDash val="solid"/>
            <a:round/>
            <a:headEnd/>
            <a:tailEnd/>
          </a:ln>
        </p:spPr>
        <p:txBody>
          <a:bodyPr/>
          <a:lstStyle/>
          <a:p>
            <a:endParaRPr lang="en-US"/>
          </a:p>
        </p:txBody>
      </p:sp>
      <p:sp>
        <p:nvSpPr>
          <p:cNvPr id="34847" name="Freeform 6"/>
          <p:cNvSpPr>
            <a:spLocks/>
          </p:cNvSpPr>
          <p:nvPr/>
        </p:nvSpPr>
        <p:spPr bwMode="auto">
          <a:xfrm>
            <a:off x="4019550" y="3133706"/>
            <a:ext cx="839788" cy="465138"/>
          </a:xfrm>
          <a:custGeom>
            <a:avLst/>
            <a:gdLst>
              <a:gd name="T0" fmla="*/ 2147483647 w 116"/>
              <a:gd name="T1" fmla="*/ 2147483647 h 60"/>
              <a:gd name="T2" fmla="*/ 0 w 116"/>
              <a:gd name="T3" fmla="*/ 2147483647 h 60"/>
              <a:gd name="T4" fmla="*/ 2147483647 w 116"/>
              <a:gd name="T5" fmla="*/ 2147483647 h 60"/>
              <a:gd name="T6" fmla="*/ 2147483647 w 116"/>
              <a:gd name="T7" fmla="*/ 2147483647 h 60"/>
              <a:gd name="T8" fmla="*/ 2147483647 w 116"/>
              <a:gd name="T9" fmla="*/ 2147483647 h 60"/>
              <a:gd name="T10" fmla="*/ 2147483647 w 116"/>
              <a:gd name="T11" fmla="*/ 2147483647 h 60"/>
              <a:gd name="T12" fmla="*/ 2147483647 w 116"/>
              <a:gd name="T13" fmla="*/ 2147483647 h 60"/>
              <a:gd name="T14" fmla="*/ 2147483647 w 116"/>
              <a:gd name="T15" fmla="*/ 2147483647 h 60"/>
              <a:gd name="T16" fmla="*/ 2147483647 w 116"/>
              <a:gd name="T17" fmla="*/ 2147483647 h 60"/>
              <a:gd name="T18" fmla="*/ 2147483647 w 116"/>
              <a:gd name="T19" fmla="*/ 2147483647 h 60"/>
              <a:gd name="T20" fmla="*/ 2147483647 w 116"/>
              <a:gd name="T21" fmla="*/ 2147483647 h 60"/>
              <a:gd name="T22" fmla="*/ 2147483647 w 116"/>
              <a:gd name="T23" fmla="*/ 2147483647 h 60"/>
              <a:gd name="T24" fmla="*/ 2147483647 w 116"/>
              <a:gd name="T25" fmla="*/ 2147483647 h 60"/>
              <a:gd name="T26" fmla="*/ 2147483647 w 116"/>
              <a:gd name="T27" fmla="*/ 2147483647 h 60"/>
              <a:gd name="T28" fmla="*/ 2147483647 w 116"/>
              <a:gd name="T29" fmla="*/ 2147483647 h 60"/>
              <a:gd name="T30" fmla="*/ 2147483647 w 116"/>
              <a:gd name="T31" fmla="*/ 2147483647 h 60"/>
              <a:gd name="T32" fmla="*/ 2147483647 w 116"/>
              <a:gd name="T33" fmla="*/ 2147483647 h 60"/>
              <a:gd name="T34" fmla="*/ 2147483647 w 116"/>
              <a:gd name="T35" fmla="*/ 2147483647 h 60"/>
              <a:gd name="T36" fmla="*/ 2147483647 w 116"/>
              <a:gd name="T37" fmla="*/ 2147483647 h 60"/>
              <a:gd name="T38" fmla="*/ 2147483647 w 116"/>
              <a:gd name="T39" fmla="*/ 2147483647 h 60"/>
              <a:gd name="T40" fmla="*/ 2147483647 w 116"/>
              <a:gd name="T41" fmla="*/ 2147483647 h 60"/>
              <a:gd name="T42" fmla="*/ 2147483647 w 116"/>
              <a:gd name="T43" fmla="*/ 2147483647 h 60"/>
              <a:gd name="T44" fmla="*/ 2147483647 w 116"/>
              <a:gd name="T45" fmla="*/ 2147483647 h 60"/>
              <a:gd name="T46" fmla="*/ 2147483647 w 116"/>
              <a:gd name="T47" fmla="*/ 2147483647 h 60"/>
              <a:gd name="T48" fmla="*/ 2147483647 w 116"/>
              <a:gd name="T49" fmla="*/ 2147483647 h 60"/>
              <a:gd name="T50" fmla="*/ 2147483647 w 116"/>
              <a:gd name="T51" fmla="*/ 2147483647 h 60"/>
              <a:gd name="T52" fmla="*/ 2147483647 w 116"/>
              <a:gd name="T53" fmla="*/ 2147483647 h 60"/>
              <a:gd name="T54" fmla="*/ 2147483647 w 116"/>
              <a:gd name="T55" fmla="*/ 2147483647 h 60"/>
              <a:gd name="T56" fmla="*/ 2147483647 w 116"/>
              <a:gd name="T57" fmla="*/ 2147483647 h 60"/>
              <a:gd name="T58" fmla="*/ 2147483647 w 116"/>
              <a:gd name="T59" fmla="*/ 2147483647 h 60"/>
              <a:gd name="T60" fmla="*/ 2147483647 w 116"/>
              <a:gd name="T61" fmla="*/ 2147483647 h 60"/>
              <a:gd name="T62" fmla="*/ 2147483647 w 116"/>
              <a:gd name="T63" fmla="*/ 2147483647 h 60"/>
              <a:gd name="T64" fmla="*/ 2147483647 w 116"/>
              <a:gd name="T65" fmla="*/ 2147483647 h 60"/>
              <a:gd name="T66" fmla="*/ 2147483647 w 116"/>
              <a:gd name="T67" fmla="*/ 2147483647 h 60"/>
              <a:gd name="T68" fmla="*/ 2147483647 w 116"/>
              <a:gd name="T69" fmla="*/ 2147483647 h 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6"/>
              <a:gd name="T106" fmla="*/ 0 h 60"/>
              <a:gd name="T107" fmla="*/ 116 w 116"/>
              <a:gd name="T108" fmla="*/ 60 h 6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6" h="60">
                <a:moveTo>
                  <a:pt x="114" y="3"/>
                </a:moveTo>
                <a:lnTo>
                  <a:pt x="14" y="1"/>
                </a:lnTo>
                <a:lnTo>
                  <a:pt x="1" y="0"/>
                </a:lnTo>
                <a:lnTo>
                  <a:pt x="0" y="9"/>
                </a:lnTo>
                <a:lnTo>
                  <a:pt x="41" y="11"/>
                </a:lnTo>
                <a:lnTo>
                  <a:pt x="40" y="44"/>
                </a:lnTo>
                <a:lnTo>
                  <a:pt x="41" y="44"/>
                </a:lnTo>
                <a:lnTo>
                  <a:pt x="42" y="45"/>
                </a:lnTo>
                <a:lnTo>
                  <a:pt x="44" y="47"/>
                </a:lnTo>
                <a:lnTo>
                  <a:pt x="45" y="48"/>
                </a:lnTo>
                <a:lnTo>
                  <a:pt x="47" y="48"/>
                </a:lnTo>
                <a:lnTo>
                  <a:pt x="48" y="47"/>
                </a:lnTo>
                <a:lnTo>
                  <a:pt x="50" y="48"/>
                </a:lnTo>
                <a:lnTo>
                  <a:pt x="50" y="49"/>
                </a:lnTo>
                <a:lnTo>
                  <a:pt x="51" y="50"/>
                </a:lnTo>
                <a:lnTo>
                  <a:pt x="51" y="51"/>
                </a:lnTo>
                <a:lnTo>
                  <a:pt x="55" y="51"/>
                </a:lnTo>
                <a:lnTo>
                  <a:pt x="57" y="52"/>
                </a:lnTo>
                <a:lnTo>
                  <a:pt x="58" y="52"/>
                </a:lnTo>
                <a:lnTo>
                  <a:pt x="59" y="51"/>
                </a:lnTo>
                <a:lnTo>
                  <a:pt x="59" y="53"/>
                </a:lnTo>
                <a:lnTo>
                  <a:pt x="61" y="53"/>
                </a:lnTo>
                <a:lnTo>
                  <a:pt x="62" y="52"/>
                </a:lnTo>
                <a:lnTo>
                  <a:pt x="65" y="53"/>
                </a:lnTo>
                <a:lnTo>
                  <a:pt x="66" y="53"/>
                </a:lnTo>
                <a:lnTo>
                  <a:pt x="67" y="55"/>
                </a:lnTo>
                <a:lnTo>
                  <a:pt x="68" y="55"/>
                </a:lnTo>
                <a:lnTo>
                  <a:pt x="68" y="57"/>
                </a:lnTo>
                <a:lnTo>
                  <a:pt x="70" y="57"/>
                </a:lnTo>
                <a:lnTo>
                  <a:pt x="71" y="56"/>
                </a:lnTo>
                <a:lnTo>
                  <a:pt x="72" y="55"/>
                </a:lnTo>
                <a:lnTo>
                  <a:pt x="75" y="58"/>
                </a:lnTo>
                <a:lnTo>
                  <a:pt x="76" y="58"/>
                </a:lnTo>
                <a:lnTo>
                  <a:pt x="77" y="57"/>
                </a:lnTo>
                <a:lnTo>
                  <a:pt x="78" y="57"/>
                </a:lnTo>
                <a:lnTo>
                  <a:pt x="79" y="57"/>
                </a:lnTo>
                <a:lnTo>
                  <a:pt x="78" y="59"/>
                </a:lnTo>
                <a:lnTo>
                  <a:pt x="79" y="60"/>
                </a:lnTo>
                <a:lnTo>
                  <a:pt x="80" y="59"/>
                </a:lnTo>
                <a:lnTo>
                  <a:pt x="80" y="58"/>
                </a:lnTo>
                <a:lnTo>
                  <a:pt x="81" y="57"/>
                </a:lnTo>
                <a:lnTo>
                  <a:pt x="82" y="56"/>
                </a:lnTo>
                <a:lnTo>
                  <a:pt x="83" y="57"/>
                </a:lnTo>
                <a:lnTo>
                  <a:pt x="84" y="58"/>
                </a:lnTo>
                <a:lnTo>
                  <a:pt x="85" y="58"/>
                </a:lnTo>
                <a:lnTo>
                  <a:pt x="85" y="57"/>
                </a:lnTo>
                <a:lnTo>
                  <a:pt x="87" y="57"/>
                </a:lnTo>
                <a:lnTo>
                  <a:pt x="87" y="58"/>
                </a:lnTo>
                <a:lnTo>
                  <a:pt x="88" y="58"/>
                </a:lnTo>
                <a:lnTo>
                  <a:pt x="90" y="60"/>
                </a:lnTo>
                <a:lnTo>
                  <a:pt x="92" y="58"/>
                </a:lnTo>
                <a:lnTo>
                  <a:pt x="93" y="58"/>
                </a:lnTo>
                <a:lnTo>
                  <a:pt x="96" y="57"/>
                </a:lnTo>
                <a:lnTo>
                  <a:pt x="99" y="56"/>
                </a:lnTo>
                <a:lnTo>
                  <a:pt x="100" y="56"/>
                </a:lnTo>
                <a:lnTo>
                  <a:pt x="101" y="56"/>
                </a:lnTo>
                <a:lnTo>
                  <a:pt x="104" y="57"/>
                </a:lnTo>
                <a:lnTo>
                  <a:pt x="106" y="56"/>
                </a:lnTo>
                <a:lnTo>
                  <a:pt x="107" y="56"/>
                </a:lnTo>
                <a:lnTo>
                  <a:pt x="113" y="59"/>
                </a:lnTo>
                <a:lnTo>
                  <a:pt x="114" y="60"/>
                </a:lnTo>
                <a:lnTo>
                  <a:pt x="115" y="60"/>
                </a:lnTo>
                <a:lnTo>
                  <a:pt x="116" y="60"/>
                </a:lnTo>
                <a:lnTo>
                  <a:pt x="116" y="31"/>
                </a:lnTo>
                <a:lnTo>
                  <a:pt x="114" y="12"/>
                </a:lnTo>
                <a:lnTo>
                  <a:pt x="114" y="3"/>
                </a:lnTo>
                <a:close/>
              </a:path>
            </a:pathLst>
          </a:custGeom>
          <a:solidFill>
            <a:srgbClr val="ED4213"/>
          </a:solidFill>
          <a:ln w="12700" cmpd="sng">
            <a:solidFill>
              <a:schemeClr val="tx1"/>
            </a:solidFill>
            <a:prstDash val="solid"/>
            <a:round/>
            <a:headEnd/>
            <a:tailEnd/>
          </a:ln>
        </p:spPr>
        <p:txBody>
          <a:bodyPr/>
          <a:lstStyle/>
          <a:p>
            <a:endParaRPr lang="en-US"/>
          </a:p>
        </p:txBody>
      </p:sp>
      <p:sp>
        <p:nvSpPr>
          <p:cNvPr id="34848" name="Freeform 8"/>
          <p:cNvSpPr>
            <a:spLocks/>
          </p:cNvSpPr>
          <p:nvPr/>
        </p:nvSpPr>
        <p:spPr bwMode="auto">
          <a:xfrm>
            <a:off x="4730750" y="2670156"/>
            <a:ext cx="649288" cy="603250"/>
          </a:xfrm>
          <a:custGeom>
            <a:avLst/>
            <a:gdLst>
              <a:gd name="T0" fmla="*/ 2147483647 w 90"/>
              <a:gd name="T1" fmla="*/ 2147483647 h 78"/>
              <a:gd name="T2" fmla="*/ 2147483647 w 90"/>
              <a:gd name="T3" fmla="*/ 2147483647 h 78"/>
              <a:gd name="T4" fmla="*/ 2147483647 w 90"/>
              <a:gd name="T5" fmla="*/ 2147483647 h 78"/>
              <a:gd name="T6" fmla="*/ 2147483647 w 90"/>
              <a:gd name="T7" fmla="*/ 2147483647 h 78"/>
              <a:gd name="T8" fmla="*/ 2147483647 w 90"/>
              <a:gd name="T9" fmla="*/ 2147483647 h 78"/>
              <a:gd name="T10" fmla="*/ 2147483647 w 90"/>
              <a:gd name="T11" fmla="*/ 2147483647 h 78"/>
              <a:gd name="T12" fmla="*/ 2147483647 w 90"/>
              <a:gd name="T13" fmla="*/ 2147483647 h 78"/>
              <a:gd name="T14" fmla="*/ 2147483647 w 90"/>
              <a:gd name="T15" fmla="*/ 2147483647 h 78"/>
              <a:gd name="T16" fmla="*/ 2147483647 w 90"/>
              <a:gd name="T17" fmla="*/ 2147483647 h 78"/>
              <a:gd name="T18" fmla="*/ 2147483647 w 90"/>
              <a:gd name="T19" fmla="*/ 2147483647 h 78"/>
              <a:gd name="T20" fmla="*/ 2147483647 w 90"/>
              <a:gd name="T21" fmla="*/ 2147483647 h 78"/>
              <a:gd name="T22" fmla="*/ 2147483647 w 90"/>
              <a:gd name="T23" fmla="*/ 2147483647 h 78"/>
              <a:gd name="T24" fmla="*/ 2147483647 w 90"/>
              <a:gd name="T25" fmla="*/ 2147483647 h 78"/>
              <a:gd name="T26" fmla="*/ 2147483647 w 90"/>
              <a:gd name="T27" fmla="*/ 2147483647 h 78"/>
              <a:gd name="T28" fmla="*/ 2147483647 w 90"/>
              <a:gd name="T29" fmla="*/ 2147483647 h 78"/>
              <a:gd name="T30" fmla="*/ 2147483647 w 90"/>
              <a:gd name="T31" fmla="*/ 2147483647 h 78"/>
              <a:gd name="T32" fmla="*/ 2147483647 w 90"/>
              <a:gd name="T33" fmla="*/ 2147483647 h 78"/>
              <a:gd name="T34" fmla="*/ 2147483647 w 90"/>
              <a:gd name="T35" fmla="*/ 2147483647 h 78"/>
              <a:gd name="T36" fmla="*/ 2147483647 w 90"/>
              <a:gd name="T37" fmla="*/ 2147483647 h 78"/>
              <a:gd name="T38" fmla="*/ 2147483647 w 90"/>
              <a:gd name="T39" fmla="*/ 2147483647 h 78"/>
              <a:gd name="T40" fmla="*/ 2147483647 w 90"/>
              <a:gd name="T41" fmla="*/ 2147483647 h 78"/>
              <a:gd name="T42" fmla="*/ 2147483647 w 90"/>
              <a:gd name="T43" fmla="*/ 2147483647 h 78"/>
              <a:gd name="T44" fmla="*/ 2147483647 w 90"/>
              <a:gd name="T45" fmla="*/ 2147483647 h 78"/>
              <a:gd name="T46" fmla="*/ 2147483647 w 90"/>
              <a:gd name="T47" fmla="*/ 2147483647 h 78"/>
              <a:gd name="T48" fmla="*/ 2147483647 w 90"/>
              <a:gd name="T49" fmla="*/ 2147483647 h 78"/>
              <a:gd name="T50" fmla="*/ 2147483647 w 90"/>
              <a:gd name="T51" fmla="*/ 2147483647 h 78"/>
              <a:gd name="T52" fmla="*/ 2147483647 w 90"/>
              <a:gd name="T53" fmla="*/ 2147483647 h 78"/>
              <a:gd name="T54" fmla="*/ 2147483647 w 90"/>
              <a:gd name="T55" fmla="*/ 2147483647 h 78"/>
              <a:gd name="T56" fmla="*/ 0 w 90"/>
              <a:gd name="T57" fmla="*/ 2147483647 h 78"/>
              <a:gd name="T58" fmla="*/ 2147483647 w 90"/>
              <a:gd name="T59" fmla="*/ 2147483647 h 78"/>
              <a:gd name="T60" fmla="*/ 2147483647 w 90"/>
              <a:gd name="T61" fmla="*/ 2147483647 h 78"/>
              <a:gd name="T62" fmla="*/ 2147483647 w 90"/>
              <a:gd name="T63" fmla="*/ 2147483647 h 78"/>
              <a:gd name="T64" fmla="*/ 2147483647 w 90"/>
              <a:gd name="T65" fmla="*/ 2147483647 h 78"/>
              <a:gd name="T66" fmla="*/ 2147483647 w 90"/>
              <a:gd name="T67" fmla="*/ 2147483647 h 78"/>
              <a:gd name="T68" fmla="*/ 2147483647 w 90"/>
              <a:gd name="T69" fmla="*/ 2147483647 h 78"/>
              <a:gd name="T70" fmla="*/ 2147483647 w 90"/>
              <a:gd name="T71" fmla="*/ 2147483647 h 78"/>
              <a:gd name="T72" fmla="*/ 2147483647 w 90"/>
              <a:gd name="T73" fmla="*/ 2147483647 h 78"/>
              <a:gd name="T74" fmla="*/ 2147483647 w 90"/>
              <a:gd name="T75" fmla="*/ 2147483647 h 7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0"/>
              <a:gd name="T115" fmla="*/ 0 h 78"/>
              <a:gd name="T116" fmla="*/ 90 w 90"/>
              <a:gd name="T117" fmla="*/ 78 h 7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0" h="78">
                <a:moveTo>
                  <a:pt x="16" y="72"/>
                </a:moveTo>
                <a:lnTo>
                  <a:pt x="76" y="69"/>
                </a:lnTo>
                <a:lnTo>
                  <a:pt x="76" y="70"/>
                </a:lnTo>
                <a:lnTo>
                  <a:pt x="77" y="71"/>
                </a:lnTo>
                <a:lnTo>
                  <a:pt x="78" y="72"/>
                </a:lnTo>
                <a:lnTo>
                  <a:pt x="77" y="74"/>
                </a:lnTo>
                <a:lnTo>
                  <a:pt x="76" y="75"/>
                </a:lnTo>
                <a:lnTo>
                  <a:pt x="74" y="77"/>
                </a:lnTo>
                <a:lnTo>
                  <a:pt x="74" y="78"/>
                </a:lnTo>
                <a:lnTo>
                  <a:pt x="83" y="78"/>
                </a:lnTo>
                <a:lnTo>
                  <a:pt x="84" y="75"/>
                </a:lnTo>
                <a:lnTo>
                  <a:pt x="83" y="74"/>
                </a:lnTo>
                <a:lnTo>
                  <a:pt x="84" y="71"/>
                </a:lnTo>
                <a:lnTo>
                  <a:pt x="85" y="69"/>
                </a:lnTo>
                <a:lnTo>
                  <a:pt x="86" y="67"/>
                </a:lnTo>
                <a:lnTo>
                  <a:pt x="88" y="67"/>
                </a:lnTo>
                <a:lnTo>
                  <a:pt x="89" y="67"/>
                </a:lnTo>
                <a:lnTo>
                  <a:pt x="90" y="62"/>
                </a:lnTo>
                <a:lnTo>
                  <a:pt x="90" y="61"/>
                </a:lnTo>
                <a:lnTo>
                  <a:pt x="89" y="60"/>
                </a:lnTo>
                <a:lnTo>
                  <a:pt x="88" y="59"/>
                </a:lnTo>
                <a:lnTo>
                  <a:pt x="87" y="59"/>
                </a:lnTo>
                <a:lnTo>
                  <a:pt x="87" y="60"/>
                </a:lnTo>
                <a:lnTo>
                  <a:pt x="84" y="56"/>
                </a:lnTo>
                <a:lnTo>
                  <a:pt x="84" y="55"/>
                </a:lnTo>
                <a:lnTo>
                  <a:pt x="85" y="54"/>
                </a:lnTo>
                <a:lnTo>
                  <a:pt x="85" y="53"/>
                </a:lnTo>
                <a:lnTo>
                  <a:pt x="84" y="52"/>
                </a:lnTo>
                <a:lnTo>
                  <a:pt x="83" y="49"/>
                </a:lnTo>
                <a:lnTo>
                  <a:pt x="79" y="46"/>
                </a:lnTo>
                <a:lnTo>
                  <a:pt x="78" y="45"/>
                </a:lnTo>
                <a:lnTo>
                  <a:pt x="74" y="43"/>
                </a:lnTo>
                <a:lnTo>
                  <a:pt x="72" y="40"/>
                </a:lnTo>
                <a:lnTo>
                  <a:pt x="71" y="38"/>
                </a:lnTo>
                <a:lnTo>
                  <a:pt x="71" y="37"/>
                </a:lnTo>
                <a:lnTo>
                  <a:pt x="74" y="34"/>
                </a:lnTo>
                <a:lnTo>
                  <a:pt x="73" y="32"/>
                </a:lnTo>
                <a:lnTo>
                  <a:pt x="74" y="30"/>
                </a:lnTo>
                <a:lnTo>
                  <a:pt x="73" y="29"/>
                </a:lnTo>
                <a:lnTo>
                  <a:pt x="70" y="27"/>
                </a:lnTo>
                <a:lnTo>
                  <a:pt x="69" y="28"/>
                </a:lnTo>
                <a:lnTo>
                  <a:pt x="68" y="29"/>
                </a:lnTo>
                <a:lnTo>
                  <a:pt x="67" y="29"/>
                </a:lnTo>
                <a:lnTo>
                  <a:pt x="65" y="22"/>
                </a:lnTo>
                <a:lnTo>
                  <a:pt x="64" y="21"/>
                </a:lnTo>
                <a:lnTo>
                  <a:pt x="60" y="18"/>
                </a:lnTo>
                <a:lnTo>
                  <a:pt x="56" y="14"/>
                </a:lnTo>
                <a:lnTo>
                  <a:pt x="56" y="13"/>
                </a:lnTo>
                <a:lnTo>
                  <a:pt x="55" y="10"/>
                </a:lnTo>
                <a:lnTo>
                  <a:pt x="55" y="6"/>
                </a:lnTo>
                <a:lnTo>
                  <a:pt x="55" y="5"/>
                </a:lnTo>
                <a:lnTo>
                  <a:pt x="55" y="4"/>
                </a:lnTo>
                <a:lnTo>
                  <a:pt x="52" y="0"/>
                </a:lnTo>
                <a:lnTo>
                  <a:pt x="0" y="2"/>
                </a:lnTo>
                <a:lnTo>
                  <a:pt x="1" y="3"/>
                </a:lnTo>
                <a:lnTo>
                  <a:pt x="2" y="5"/>
                </a:lnTo>
                <a:lnTo>
                  <a:pt x="3" y="7"/>
                </a:lnTo>
                <a:lnTo>
                  <a:pt x="5" y="9"/>
                </a:lnTo>
                <a:lnTo>
                  <a:pt x="5" y="10"/>
                </a:lnTo>
                <a:lnTo>
                  <a:pt x="5" y="11"/>
                </a:lnTo>
                <a:lnTo>
                  <a:pt x="5" y="12"/>
                </a:lnTo>
                <a:lnTo>
                  <a:pt x="11" y="16"/>
                </a:lnTo>
                <a:lnTo>
                  <a:pt x="9" y="18"/>
                </a:lnTo>
                <a:lnTo>
                  <a:pt x="9" y="20"/>
                </a:lnTo>
                <a:lnTo>
                  <a:pt x="10" y="22"/>
                </a:lnTo>
                <a:lnTo>
                  <a:pt x="11" y="22"/>
                </a:lnTo>
                <a:lnTo>
                  <a:pt x="12" y="25"/>
                </a:lnTo>
                <a:lnTo>
                  <a:pt x="13" y="26"/>
                </a:lnTo>
                <a:lnTo>
                  <a:pt x="15" y="26"/>
                </a:lnTo>
                <a:lnTo>
                  <a:pt x="15" y="27"/>
                </a:lnTo>
                <a:lnTo>
                  <a:pt x="16" y="63"/>
                </a:lnTo>
                <a:lnTo>
                  <a:pt x="16" y="72"/>
                </a:lnTo>
                <a:close/>
              </a:path>
            </a:pathLst>
          </a:custGeom>
          <a:solidFill>
            <a:srgbClr val="ED4213"/>
          </a:solidFill>
          <a:ln w="12700" cmpd="sng">
            <a:solidFill>
              <a:schemeClr val="tx1"/>
            </a:solidFill>
            <a:prstDash val="solid"/>
            <a:round/>
            <a:headEnd/>
            <a:tailEnd/>
          </a:ln>
        </p:spPr>
        <p:txBody>
          <a:bodyPr/>
          <a:lstStyle/>
          <a:p>
            <a:endParaRPr lang="en-US"/>
          </a:p>
        </p:txBody>
      </p:sp>
      <p:sp>
        <p:nvSpPr>
          <p:cNvPr id="34849" name="Freeform 10"/>
          <p:cNvSpPr>
            <a:spLocks/>
          </p:cNvSpPr>
          <p:nvPr/>
        </p:nvSpPr>
        <p:spPr bwMode="auto">
          <a:xfrm>
            <a:off x="5343525" y="2808269"/>
            <a:ext cx="720725" cy="395287"/>
          </a:xfrm>
          <a:custGeom>
            <a:avLst/>
            <a:gdLst>
              <a:gd name="T0" fmla="*/ 2147483647 w 99"/>
              <a:gd name="T1" fmla="*/ 2147483647 h 51"/>
              <a:gd name="T2" fmla="*/ 2147483647 w 99"/>
              <a:gd name="T3" fmla="*/ 2147483647 h 51"/>
              <a:gd name="T4" fmla="*/ 2147483647 w 99"/>
              <a:gd name="T5" fmla="*/ 2147483647 h 51"/>
              <a:gd name="T6" fmla="*/ 2147483647 w 99"/>
              <a:gd name="T7" fmla="*/ 2147483647 h 51"/>
              <a:gd name="T8" fmla="*/ 2147483647 w 99"/>
              <a:gd name="T9" fmla="*/ 2147483647 h 51"/>
              <a:gd name="T10" fmla="*/ 2147483647 w 99"/>
              <a:gd name="T11" fmla="*/ 2147483647 h 51"/>
              <a:gd name="T12" fmla="*/ 2147483647 w 99"/>
              <a:gd name="T13" fmla="*/ 2147483647 h 51"/>
              <a:gd name="T14" fmla="*/ 2147483647 w 99"/>
              <a:gd name="T15" fmla="*/ 2147483647 h 51"/>
              <a:gd name="T16" fmla="*/ 2147483647 w 99"/>
              <a:gd name="T17" fmla="*/ 2147483647 h 51"/>
              <a:gd name="T18" fmla="*/ 2147483647 w 99"/>
              <a:gd name="T19" fmla="*/ 2147483647 h 51"/>
              <a:gd name="T20" fmla="*/ 2147483647 w 99"/>
              <a:gd name="T21" fmla="*/ 2147483647 h 51"/>
              <a:gd name="T22" fmla="*/ 2147483647 w 99"/>
              <a:gd name="T23" fmla="*/ 2147483647 h 51"/>
              <a:gd name="T24" fmla="*/ 2147483647 w 99"/>
              <a:gd name="T25" fmla="*/ 2147483647 h 51"/>
              <a:gd name="T26" fmla="*/ 2147483647 w 99"/>
              <a:gd name="T27" fmla="*/ 2147483647 h 51"/>
              <a:gd name="T28" fmla="*/ 2147483647 w 99"/>
              <a:gd name="T29" fmla="*/ 2147483647 h 51"/>
              <a:gd name="T30" fmla="*/ 2147483647 w 99"/>
              <a:gd name="T31" fmla="*/ 2147483647 h 51"/>
              <a:gd name="T32" fmla="*/ 2147483647 w 99"/>
              <a:gd name="T33" fmla="*/ 2147483647 h 51"/>
              <a:gd name="T34" fmla="*/ 2147483647 w 99"/>
              <a:gd name="T35" fmla="*/ 2147483647 h 51"/>
              <a:gd name="T36" fmla="*/ 2147483647 w 99"/>
              <a:gd name="T37" fmla="*/ 2147483647 h 51"/>
              <a:gd name="T38" fmla="*/ 2147483647 w 99"/>
              <a:gd name="T39" fmla="*/ 2147483647 h 51"/>
              <a:gd name="T40" fmla="*/ 2147483647 w 99"/>
              <a:gd name="T41" fmla="*/ 2147483647 h 51"/>
              <a:gd name="T42" fmla="*/ 2147483647 w 99"/>
              <a:gd name="T43" fmla="*/ 2147483647 h 51"/>
              <a:gd name="T44" fmla="*/ 2147483647 w 99"/>
              <a:gd name="T45" fmla="*/ 2147483647 h 51"/>
              <a:gd name="T46" fmla="*/ 2147483647 w 99"/>
              <a:gd name="T47" fmla="*/ 2147483647 h 51"/>
              <a:gd name="T48" fmla="*/ 2147483647 w 99"/>
              <a:gd name="T49" fmla="*/ 0 h 51"/>
              <a:gd name="T50" fmla="*/ 2147483647 w 99"/>
              <a:gd name="T51" fmla="*/ 2147483647 h 51"/>
              <a:gd name="T52" fmla="*/ 2147483647 w 99"/>
              <a:gd name="T53" fmla="*/ 0 h 51"/>
              <a:gd name="T54" fmla="*/ 2147483647 w 99"/>
              <a:gd name="T55" fmla="*/ 2147483647 h 51"/>
              <a:gd name="T56" fmla="*/ 2147483647 w 99"/>
              <a:gd name="T57" fmla="*/ 2147483647 h 51"/>
              <a:gd name="T58" fmla="*/ 2147483647 w 99"/>
              <a:gd name="T59" fmla="*/ 2147483647 h 51"/>
              <a:gd name="T60" fmla="*/ 2147483647 w 99"/>
              <a:gd name="T61" fmla="*/ 2147483647 h 51"/>
              <a:gd name="T62" fmla="*/ 2147483647 w 99"/>
              <a:gd name="T63" fmla="*/ 2147483647 h 51"/>
              <a:gd name="T64" fmla="*/ 2147483647 w 99"/>
              <a:gd name="T65" fmla="*/ 2147483647 h 51"/>
              <a:gd name="T66" fmla="*/ 2147483647 w 99"/>
              <a:gd name="T67" fmla="*/ 2147483647 h 51"/>
              <a:gd name="T68" fmla="*/ 2147483647 w 99"/>
              <a:gd name="T69" fmla="*/ 2147483647 h 51"/>
              <a:gd name="T70" fmla="*/ 2147483647 w 99"/>
              <a:gd name="T71" fmla="*/ 2147483647 h 51"/>
              <a:gd name="T72" fmla="*/ 2147483647 w 99"/>
              <a:gd name="T73" fmla="*/ 2147483647 h 51"/>
              <a:gd name="T74" fmla="*/ 2147483647 w 99"/>
              <a:gd name="T75" fmla="*/ 2147483647 h 51"/>
              <a:gd name="T76" fmla="*/ 2147483647 w 99"/>
              <a:gd name="T77" fmla="*/ 2147483647 h 51"/>
              <a:gd name="T78" fmla="*/ 2147483647 w 99"/>
              <a:gd name="T79" fmla="*/ 2147483647 h 51"/>
              <a:gd name="T80" fmla="*/ 2147483647 w 99"/>
              <a:gd name="T81" fmla="*/ 2147483647 h 51"/>
              <a:gd name="T82" fmla="*/ 2147483647 w 99"/>
              <a:gd name="T83" fmla="*/ 2147483647 h 51"/>
              <a:gd name="T84" fmla="*/ 2147483647 w 99"/>
              <a:gd name="T85" fmla="*/ 2147483647 h 51"/>
              <a:gd name="T86" fmla="*/ 2147483647 w 99"/>
              <a:gd name="T87" fmla="*/ 2147483647 h 51"/>
              <a:gd name="T88" fmla="*/ 2147483647 w 99"/>
              <a:gd name="T89" fmla="*/ 2147483647 h 51"/>
              <a:gd name="T90" fmla="*/ 2147483647 w 99"/>
              <a:gd name="T91" fmla="*/ 2147483647 h 51"/>
              <a:gd name="T92" fmla="*/ 2147483647 w 99"/>
              <a:gd name="T93" fmla="*/ 2147483647 h 51"/>
              <a:gd name="T94" fmla="*/ 2147483647 w 99"/>
              <a:gd name="T95" fmla="*/ 2147483647 h 51"/>
              <a:gd name="T96" fmla="*/ 2147483647 w 99"/>
              <a:gd name="T97" fmla="*/ 2147483647 h 51"/>
              <a:gd name="T98" fmla="*/ 2147483647 w 99"/>
              <a:gd name="T99" fmla="*/ 2147483647 h 51"/>
              <a:gd name="T100" fmla="*/ 2147483647 w 99"/>
              <a:gd name="T101" fmla="*/ 2147483647 h 51"/>
              <a:gd name="T102" fmla="*/ 2147483647 w 99"/>
              <a:gd name="T103" fmla="*/ 2147483647 h 51"/>
              <a:gd name="T104" fmla="*/ 2147483647 w 99"/>
              <a:gd name="T105" fmla="*/ 2147483647 h 51"/>
              <a:gd name="T106" fmla="*/ 2147483647 w 99"/>
              <a:gd name="T107" fmla="*/ 2147483647 h 51"/>
              <a:gd name="T108" fmla="*/ 2147483647 w 99"/>
              <a:gd name="T109" fmla="*/ 2147483647 h 51"/>
              <a:gd name="T110" fmla="*/ 0 w 99"/>
              <a:gd name="T111" fmla="*/ 2147483647 h 5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9"/>
              <a:gd name="T169" fmla="*/ 0 h 51"/>
              <a:gd name="T170" fmla="*/ 99 w 99"/>
              <a:gd name="T171" fmla="*/ 51 h 5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9" h="51">
                <a:moveTo>
                  <a:pt x="0" y="51"/>
                </a:moveTo>
                <a:lnTo>
                  <a:pt x="20" y="49"/>
                </a:lnTo>
                <a:lnTo>
                  <a:pt x="20" y="48"/>
                </a:lnTo>
                <a:lnTo>
                  <a:pt x="19" y="47"/>
                </a:lnTo>
                <a:lnTo>
                  <a:pt x="22" y="46"/>
                </a:lnTo>
                <a:lnTo>
                  <a:pt x="22" y="47"/>
                </a:lnTo>
                <a:lnTo>
                  <a:pt x="78" y="42"/>
                </a:lnTo>
                <a:lnTo>
                  <a:pt x="80" y="41"/>
                </a:lnTo>
                <a:lnTo>
                  <a:pt x="80" y="40"/>
                </a:lnTo>
                <a:lnTo>
                  <a:pt x="85" y="38"/>
                </a:lnTo>
                <a:lnTo>
                  <a:pt x="86" y="37"/>
                </a:lnTo>
                <a:lnTo>
                  <a:pt x="89" y="35"/>
                </a:lnTo>
                <a:lnTo>
                  <a:pt x="89" y="34"/>
                </a:lnTo>
                <a:lnTo>
                  <a:pt x="89" y="33"/>
                </a:lnTo>
                <a:lnTo>
                  <a:pt x="90" y="32"/>
                </a:lnTo>
                <a:lnTo>
                  <a:pt x="90" y="31"/>
                </a:lnTo>
                <a:lnTo>
                  <a:pt x="92" y="29"/>
                </a:lnTo>
                <a:lnTo>
                  <a:pt x="99" y="23"/>
                </a:lnTo>
                <a:lnTo>
                  <a:pt x="99" y="22"/>
                </a:lnTo>
                <a:lnTo>
                  <a:pt x="98" y="22"/>
                </a:lnTo>
                <a:lnTo>
                  <a:pt x="97" y="22"/>
                </a:lnTo>
                <a:lnTo>
                  <a:pt x="97" y="21"/>
                </a:lnTo>
                <a:lnTo>
                  <a:pt x="95" y="20"/>
                </a:lnTo>
                <a:lnTo>
                  <a:pt x="95" y="21"/>
                </a:lnTo>
                <a:lnTo>
                  <a:pt x="94" y="20"/>
                </a:lnTo>
                <a:lnTo>
                  <a:pt x="92" y="18"/>
                </a:lnTo>
                <a:lnTo>
                  <a:pt x="90" y="14"/>
                </a:lnTo>
                <a:lnTo>
                  <a:pt x="89" y="13"/>
                </a:lnTo>
                <a:lnTo>
                  <a:pt x="89" y="12"/>
                </a:lnTo>
                <a:lnTo>
                  <a:pt x="89" y="10"/>
                </a:lnTo>
                <a:lnTo>
                  <a:pt x="89" y="8"/>
                </a:lnTo>
                <a:lnTo>
                  <a:pt x="87" y="7"/>
                </a:lnTo>
                <a:lnTo>
                  <a:pt x="86" y="6"/>
                </a:lnTo>
                <a:lnTo>
                  <a:pt x="84" y="4"/>
                </a:lnTo>
                <a:lnTo>
                  <a:pt x="84" y="3"/>
                </a:lnTo>
                <a:lnTo>
                  <a:pt x="82" y="4"/>
                </a:lnTo>
                <a:lnTo>
                  <a:pt x="82" y="5"/>
                </a:lnTo>
                <a:lnTo>
                  <a:pt x="81" y="6"/>
                </a:lnTo>
                <a:lnTo>
                  <a:pt x="80" y="6"/>
                </a:lnTo>
                <a:lnTo>
                  <a:pt x="78" y="6"/>
                </a:lnTo>
                <a:lnTo>
                  <a:pt x="76" y="5"/>
                </a:lnTo>
                <a:lnTo>
                  <a:pt x="75" y="6"/>
                </a:lnTo>
                <a:lnTo>
                  <a:pt x="74" y="7"/>
                </a:lnTo>
                <a:lnTo>
                  <a:pt x="71" y="5"/>
                </a:lnTo>
                <a:lnTo>
                  <a:pt x="68" y="5"/>
                </a:lnTo>
                <a:lnTo>
                  <a:pt x="66" y="4"/>
                </a:lnTo>
                <a:lnTo>
                  <a:pt x="65" y="2"/>
                </a:lnTo>
                <a:lnTo>
                  <a:pt x="63" y="0"/>
                </a:lnTo>
                <a:lnTo>
                  <a:pt x="61" y="1"/>
                </a:lnTo>
                <a:lnTo>
                  <a:pt x="59" y="0"/>
                </a:lnTo>
                <a:lnTo>
                  <a:pt x="58" y="0"/>
                </a:lnTo>
                <a:lnTo>
                  <a:pt x="58" y="2"/>
                </a:lnTo>
                <a:lnTo>
                  <a:pt x="58" y="5"/>
                </a:lnTo>
                <a:lnTo>
                  <a:pt x="58" y="6"/>
                </a:lnTo>
                <a:lnTo>
                  <a:pt x="56" y="7"/>
                </a:lnTo>
                <a:lnTo>
                  <a:pt x="55" y="8"/>
                </a:lnTo>
                <a:lnTo>
                  <a:pt x="52" y="8"/>
                </a:lnTo>
                <a:lnTo>
                  <a:pt x="51" y="8"/>
                </a:lnTo>
                <a:lnTo>
                  <a:pt x="51" y="11"/>
                </a:lnTo>
                <a:lnTo>
                  <a:pt x="46" y="18"/>
                </a:lnTo>
                <a:lnTo>
                  <a:pt x="45" y="21"/>
                </a:lnTo>
                <a:lnTo>
                  <a:pt x="42" y="21"/>
                </a:lnTo>
                <a:lnTo>
                  <a:pt x="40" y="19"/>
                </a:lnTo>
                <a:lnTo>
                  <a:pt x="39" y="19"/>
                </a:lnTo>
                <a:lnTo>
                  <a:pt x="38" y="20"/>
                </a:lnTo>
                <a:lnTo>
                  <a:pt x="37" y="24"/>
                </a:lnTo>
                <a:lnTo>
                  <a:pt x="36" y="25"/>
                </a:lnTo>
                <a:lnTo>
                  <a:pt x="35" y="24"/>
                </a:lnTo>
                <a:lnTo>
                  <a:pt x="34" y="23"/>
                </a:lnTo>
                <a:lnTo>
                  <a:pt x="32" y="23"/>
                </a:lnTo>
                <a:lnTo>
                  <a:pt x="31" y="26"/>
                </a:lnTo>
                <a:lnTo>
                  <a:pt x="30" y="26"/>
                </a:lnTo>
                <a:lnTo>
                  <a:pt x="26" y="24"/>
                </a:lnTo>
                <a:lnTo>
                  <a:pt x="23" y="25"/>
                </a:lnTo>
                <a:lnTo>
                  <a:pt x="20" y="25"/>
                </a:lnTo>
                <a:lnTo>
                  <a:pt x="20" y="26"/>
                </a:lnTo>
                <a:lnTo>
                  <a:pt x="20" y="27"/>
                </a:lnTo>
                <a:lnTo>
                  <a:pt x="19" y="27"/>
                </a:lnTo>
                <a:lnTo>
                  <a:pt x="18" y="27"/>
                </a:lnTo>
                <a:lnTo>
                  <a:pt x="17" y="28"/>
                </a:lnTo>
                <a:lnTo>
                  <a:pt x="17" y="30"/>
                </a:lnTo>
                <a:lnTo>
                  <a:pt x="18" y="32"/>
                </a:lnTo>
                <a:lnTo>
                  <a:pt x="18" y="33"/>
                </a:lnTo>
                <a:lnTo>
                  <a:pt x="14" y="34"/>
                </a:lnTo>
                <a:lnTo>
                  <a:pt x="12" y="34"/>
                </a:lnTo>
                <a:lnTo>
                  <a:pt x="13" y="36"/>
                </a:lnTo>
                <a:lnTo>
                  <a:pt x="13" y="40"/>
                </a:lnTo>
                <a:lnTo>
                  <a:pt x="12" y="40"/>
                </a:lnTo>
                <a:lnTo>
                  <a:pt x="10" y="39"/>
                </a:lnTo>
                <a:lnTo>
                  <a:pt x="8" y="38"/>
                </a:lnTo>
                <a:lnTo>
                  <a:pt x="6" y="38"/>
                </a:lnTo>
                <a:lnTo>
                  <a:pt x="4" y="39"/>
                </a:lnTo>
                <a:lnTo>
                  <a:pt x="4" y="42"/>
                </a:lnTo>
                <a:lnTo>
                  <a:pt x="5" y="43"/>
                </a:lnTo>
                <a:lnTo>
                  <a:pt x="5" y="44"/>
                </a:lnTo>
                <a:lnTo>
                  <a:pt x="4" y="49"/>
                </a:lnTo>
                <a:lnTo>
                  <a:pt x="3" y="49"/>
                </a:lnTo>
                <a:lnTo>
                  <a:pt x="1" y="49"/>
                </a:lnTo>
                <a:lnTo>
                  <a:pt x="0" y="51"/>
                </a:lnTo>
                <a:close/>
              </a:path>
            </a:pathLst>
          </a:custGeom>
          <a:solidFill>
            <a:srgbClr val="ED4213"/>
          </a:solidFill>
          <a:ln w="12700" cmpd="sng">
            <a:solidFill>
              <a:schemeClr val="tx1"/>
            </a:solidFill>
            <a:prstDash val="solid"/>
            <a:round/>
            <a:headEnd/>
            <a:tailEnd/>
          </a:ln>
        </p:spPr>
        <p:txBody>
          <a:bodyPr/>
          <a:lstStyle/>
          <a:p>
            <a:endParaRPr lang="en-US"/>
          </a:p>
        </p:txBody>
      </p:sp>
      <p:sp>
        <p:nvSpPr>
          <p:cNvPr id="34850" name="Freeform 11"/>
          <p:cNvSpPr>
            <a:spLocks/>
          </p:cNvSpPr>
          <p:nvPr/>
        </p:nvSpPr>
        <p:spPr bwMode="auto">
          <a:xfrm>
            <a:off x="5280025" y="3103544"/>
            <a:ext cx="801688" cy="301625"/>
          </a:xfrm>
          <a:custGeom>
            <a:avLst/>
            <a:gdLst>
              <a:gd name="T0" fmla="*/ 2147483647 w 111"/>
              <a:gd name="T1" fmla="*/ 0 h 39"/>
              <a:gd name="T2" fmla="*/ 2147483647 w 111"/>
              <a:gd name="T3" fmla="*/ 2147483647 h 39"/>
              <a:gd name="T4" fmla="*/ 2147483647 w 111"/>
              <a:gd name="T5" fmla="*/ 2147483647 h 39"/>
              <a:gd name="T6" fmla="*/ 2147483647 w 111"/>
              <a:gd name="T7" fmla="*/ 2147483647 h 39"/>
              <a:gd name="T8" fmla="*/ 2147483647 w 111"/>
              <a:gd name="T9" fmla="*/ 2147483647 h 39"/>
              <a:gd name="T10" fmla="*/ 2147483647 w 111"/>
              <a:gd name="T11" fmla="*/ 2147483647 h 39"/>
              <a:gd name="T12" fmla="*/ 2147483647 w 111"/>
              <a:gd name="T13" fmla="*/ 2147483647 h 39"/>
              <a:gd name="T14" fmla="*/ 2147483647 w 111"/>
              <a:gd name="T15" fmla="*/ 2147483647 h 39"/>
              <a:gd name="T16" fmla="*/ 2147483647 w 111"/>
              <a:gd name="T17" fmla="*/ 2147483647 h 39"/>
              <a:gd name="T18" fmla="*/ 2147483647 w 111"/>
              <a:gd name="T19" fmla="*/ 2147483647 h 39"/>
              <a:gd name="T20" fmla="*/ 2147483647 w 111"/>
              <a:gd name="T21" fmla="*/ 2147483647 h 39"/>
              <a:gd name="T22" fmla="*/ 2147483647 w 111"/>
              <a:gd name="T23" fmla="*/ 2147483647 h 39"/>
              <a:gd name="T24" fmla="*/ 2147483647 w 111"/>
              <a:gd name="T25" fmla="*/ 2147483647 h 39"/>
              <a:gd name="T26" fmla="*/ 2147483647 w 111"/>
              <a:gd name="T27" fmla="*/ 2147483647 h 39"/>
              <a:gd name="T28" fmla="*/ 2147483647 w 111"/>
              <a:gd name="T29" fmla="*/ 2147483647 h 39"/>
              <a:gd name="T30" fmla="*/ 2147483647 w 111"/>
              <a:gd name="T31" fmla="*/ 2147483647 h 39"/>
              <a:gd name="T32" fmla="*/ 2147483647 w 111"/>
              <a:gd name="T33" fmla="*/ 2147483647 h 39"/>
              <a:gd name="T34" fmla="*/ 2147483647 w 111"/>
              <a:gd name="T35" fmla="*/ 2147483647 h 39"/>
              <a:gd name="T36" fmla="*/ 2147483647 w 111"/>
              <a:gd name="T37" fmla="*/ 2147483647 h 39"/>
              <a:gd name="T38" fmla="*/ 2147483647 w 111"/>
              <a:gd name="T39" fmla="*/ 2147483647 h 39"/>
              <a:gd name="T40" fmla="*/ 2147483647 w 111"/>
              <a:gd name="T41" fmla="*/ 2147483647 h 39"/>
              <a:gd name="T42" fmla="*/ 2147483647 w 111"/>
              <a:gd name="T43" fmla="*/ 2147483647 h 39"/>
              <a:gd name="T44" fmla="*/ 0 w 111"/>
              <a:gd name="T45" fmla="*/ 2147483647 h 39"/>
              <a:gd name="T46" fmla="*/ 2147483647 w 111"/>
              <a:gd name="T47" fmla="*/ 2147483647 h 39"/>
              <a:gd name="T48" fmla="*/ 2147483647 w 111"/>
              <a:gd name="T49" fmla="*/ 2147483647 h 39"/>
              <a:gd name="T50" fmla="*/ 2147483647 w 111"/>
              <a:gd name="T51" fmla="*/ 2147483647 h 39"/>
              <a:gd name="T52" fmla="*/ 2147483647 w 111"/>
              <a:gd name="T53" fmla="*/ 2147483647 h 39"/>
              <a:gd name="T54" fmla="*/ 2147483647 w 111"/>
              <a:gd name="T55" fmla="*/ 2147483647 h 39"/>
              <a:gd name="T56" fmla="*/ 2147483647 w 111"/>
              <a:gd name="T57" fmla="*/ 2147483647 h 39"/>
              <a:gd name="T58" fmla="*/ 2147483647 w 111"/>
              <a:gd name="T59" fmla="*/ 2147483647 h 39"/>
              <a:gd name="T60" fmla="*/ 2147483647 w 111"/>
              <a:gd name="T61" fmla="*/ 2147483647 h 39"/>
              <a:gd name="T62" fmla="*/ 2147483647 w 111"/>
              <a:gd name="T63" fmla="*/ 2147483647 h 39"/>
              <a:gd name="T64" fmla="*/ 2147483647 w 111"/>
              <a:gd name="T65" fmla="*/ 2147483647 h 39"/>
              <a:gd name="T66" fmla="*/ 2147483647 w 111"/>
              <a:gd name="T67" fmla="*/ 2147483647 h 39"/>
              <a:gd name="T68" fmla="*/ 2147483647 w 111"/>
              <a:gd name="T69" fmla="*/ 2147483647 h 39"/>
              <a:gd name="T70" fmla="*/ 2147483647 w 111"/>
              <a:gd name="T71" fmla="*/ 2147483647 h 39"/>
              <a:gd name="T72" fmla="*/ 2147483647 w 111"/>
              <a:gd name="T73" fmla="*/ 2147483647 h 39"/>
              <a:gd name="T74" fmla="*/ 2147483647 w 111"/>
              <a:gd name="T75" fmla="*/ 2147483647 h 39"/>
              <a:gd name="T76" fmla="*/ 2147483647 w 111"/>
              <a:gd name="T77" fmla="*/ 2147483647 h 39"/>
              <a:gd name="T78" fmla="*/ 2147483647 w 111"/>
              <a:gd name="T79" fmla="*/ 2147483647 h 39"/>
              <a:gd name="T80" fmla="*/ 2147483647 w 111"/>
              <a:gd name="T81" fmla="*/ 2147483647 h 39"/>
              <a:gd name="T82" fmla="*/ 2147483647 w 111"/>
              <a:gd name="T83" fmla="*/ 2147483647 h 39"/>
              <a:gd name="T84" fmla="*/ 2147483647 w 111"/>
              <a:gd name="T85" fmla="*/ 2147483647 h 39"/>
              <a:gd name="T86" fmla="*/ 2147483647 w 111"/>
              <a:gd name="T87" fmla="*/ 2147483647 h 39"/>
              <a:gd name="T88" fmla="*/ 2147483647 w 111"/>
              <a:gd name="T89" fmla="*/ 2147483647 h 39"/>
              <a:gd name="T90" fmla="*/ 2147483647 w 111"/>
              <a:gd name="T91" fmla="*/ 2147483647 h 39"/>
              <a:gd name="T92" fmla="*/ 2147483647 w 111"/>
              <a:gd name="T93" fmla="*/ 2147483647 h 39"/>
              <a:gd name="T94" fmla="*/ 2147483647 w 111"/>
              <a:gd name="T95" fmla="*/ 2147483647 h 39"/>
              <a:gd name="T96" fmla="*/ 2147483647 w 111"/>
              <a:gd name="T97" fmla="*/ 2147483647 h 39"/>
              <a:gd name="T98" fmla="*/ 2147483647 w 111"/>
              <a:gd name="T99" fmla="*/ 2147483647 h 39"/>
              <a:gd name="T100" fmla="*/ 2147483647 w 111"/>
              <a:gd name="T101" fmla="*/ 2147483647 h 39"/>
              <a:gd name="T102" fmla="*/ 2147483647 w 111"/>
              <a:gd name="T103" fmla="*/ 2147483647 h 39"/>
              <a:gd name="T104" fmla="*/ 2147483647 w 111"/>
              <a:gd name="T105" fmla="*/ 2147483647 h 39"/>
              <a:gd name="T106" fmla="*/ 2147483647 w 111"/>
              <a:gd name="T107" fmla="*/ 2147483647 h 39"/>
              <a:gd name="T108" fmla="*/ 2147483647 w 111"/>
              <a:gd name="T109" fmla="*/ 2147483647 h 39"/>
              <a:gd name="T110" fmla="*/ 2147483647 w 111"/>
              <a:gd name="T111" fmla="*/ 2147483647 h 39"/>
              <a:gd name="T112" fmla="*/ 2147483647 w 111"/>
              <a:gd name="T113" fmla="*/ 2147483647 h 39"/>
              <a:gd name="T114" fmla="*/ 2147483647 w 111"/>
              <a:gd name="T115" fmla="*/ 0 h 39"/>
              <a:gd name="T116" fmla="*/ 2147483647 w 111"/>
              <a:gd name="T117" fmla="*/ 0 h 3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11"/>
              <a:gd name="T178" fmla="*/ 0 h 39"/>
              <a:gd name="T179" fmla="*/ 111 w 111"/>
              <a:gd name="T180" fmla="*/ 39 h 3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11" h="39">
                <a:moveTo>
                  <a:pt x="111" y="0"/>
                </a:moveTo>
                <a:lnTo>
                  <a:pt x="89" y="3"/>
                </a:lnTo>
                <a:lnTo>
                  <a:pt x="87" y="4"/>
                </a:lnTo>
                <a:lnTo>
                  <a:pt x="31" y="9"/>
                </a:lnTo>
                <a:lnTo>
                  <a:pt x="31" y="8"/>
                </a:lnTo>
                <a:lnTo>
                  <a:pt x="28" y="9"/>
                </a:lnTo>
                <a:lnTo>
                  <a:pt x="29" y="10"/>
                </a:lnTo>
                <a:lnTo>
                  <a:pt x="29" y="11"/>
                </a:lnTo>
                <a:lnTo>
                  <a:pt x="9" y="13"/>
                </a:lnTo>
                <a:lnTo>
                  <a:pt x="8" y="15"/>
                </a:lnTo>
                <a:lnTo>
                  <a:pt x="7" y="18"/>
                </a:lnTo>
                <a:lnTo>
                  <a:pt x="8" y="19"/>
                </a:lnTo>
                <a:lnTo>
                  <a:pt x="7" y="22"/>
                </a:lnTo>
                <a:lnTo>
                  <a:pt x="7" y="23"/>
                </a:lnTo>
                <a:lnTo>
                  <a:pt x="6" y="25"/>
                </a:lnTo>
                <a:lnTo>
                  <a:pt x="5" y="26"/>
                </a:lnTo>
                <a:lnTo>
                  <a:pt x="4" y="30"/>
                </a:lnTo>
                <a:lnTo>
                  <a:pt x="2" y="32"/>
                </a:lnTo>
                <a:lnTo>
                  <a:pt x="2" y="35"/>
                </a:lnTo>
                <a:lnTo>
                  <a:pt x="2" y="38"/>
                </a:lnTo>
                <a:lnTo>
                  <a:pt x="0" y="39"/>
                </a:lnTo>
                <a:lnTo>
                  <a:pt x="29" y="37"/>
                </a:lnTo>
                <a:lnTo>
                  <a:pt x="65" y="34"/>
                </a:lnTo>
                <a:lnTo>
                  <a:pt x="78" y="32"/>
                </a:lnTo>
                <a:lnTo>
                  <a:pt x="79" y="28"/>
                </a:lnTo>
                <a:lnTo>
                  <a:pt x="80" y="28"/>
                </a:lnTo>
                <a:lnTo>
                  <a:pt x="81" y="27"/>
                </a:lnTo>
                <a:lnTo>
                  <a:pt x="82" y="26"/>
                </a:lnTo>
                <a:lnTo>
                  <a:pt x="81" y="25"/>
                </a:lnTo>
                <a:lnTo>
                  <a:pt x="82" y="24"/>
                </a:lnTo>
                <a:lnTo>
                  <a:pt x="83" y="23"/>
                </a:lnTo>
                <a:lnTo>
                  <a:pt x="86" y="22"/>
                </a:lnTo>
                <a:lnTo>
                  <a:pt x="89" y="21"/>
                </a:lnTo>
                <a:lnTo>
                  <a:pt x="92" y="18"/>
                </a:lnTo>
                <a:lnTo>
                  <a:pt x="93" y="18"/>
                </a:lnTo>
                <a:lnTo>
                  <a:pt x="95" y="16"/>
                </a:lnTo>
                <a:lnTo>
                  <a:pt x="96" y="14"/>
                </a:lnTo>
                <a:lnTo>
                  <a:pt x="97" y="14"/>
                </a:lnTo>
                <a:lnTo>
                  <a:pt x="98" y="14"/>
                </a:lnTo>
                <a:lnTo>
                  <a:pt x="98" y="13"/>
                </a:lnTo>
                <a:lnTo>
                  <a:pt x="99" y="12"/>
                </a:lnTo>
                <a:lnTo>
                  <a:pt x="100" y="13"/>
                </a:lnTo>
                <a:lnTo>
                  <a:pt x="101" y="12"/>
                </a:lnTo>
                <a:lnTo>
                  <a:pt x="103" y="10"/>
                </a:lnTo>
                <a:lnTo>
                  <a:pt x="104" y="10"/>
                </a:lnTo>
                <a:lnTo>
                  <a:pt x="106" y="10"/>
                </a:lnTo>
                <a:lnTo>
                  <a:pt x="109" y="6"/>
                </a:lnTo>
                <a:lnTo>
                  <a:pt x="110" y="5"/>
                </a:lnTo>
                <a:lnTo>
                  <a:pt x="111" y="4"/>
                </a:lnTo>
                <a:lnTo>
                  <a:pt x="111" y="3"/>
                </a:lnTo>
                <a:lnTo>
                  <a:pt x="111" y="1"/>
                </a:lnTo>
                <a:lnTo>
                  <a:pt x="111" y="0"/>
                </a:lnTo>
                <a:close/>
              </a:path>
            </a:pathLst>
          </a:custGeom>
          <a:solidFill>
            <a:srgbClr val="ED4213"/>
          </a:solidFill>
          <a:ln w="12700" cmpd="sng">
            <a:solidFill>
              <a:schemeClr val="tx1"/>
            </a:solidFill>
            <a:prstDash val="solid"/>
            <a:round/>
            <a:headEnd/>
            <a:tailEnd/>
          </a:ln>
        </p:spPr>
        <p:txBody>
          <a:bodyPr/>
          <a:lstStyle/>
          <a:p>
            <a:endParaRPr lang="en-US"/>
          </a:p>
        </p:txBody>
      </p:sp>
      <p:sp>
        <p:nvSpPr>
          <p:cNvPr id="34851" name="Freeform 12"/>
          <p:cNvSpPr>
            <a:spLocks/>
          </p:cNvSpPr>
          <p:nvPr/>
        </p:nvSpPr>
        <p:spPr bwMode="auto">
          <a:xfrm>
            <a:off x="5489575" y="3367069"/>
            <a:ext cx="376238" cy="641350"/>
          </a:xfrm>
          <a:custGeom>
            <a:avLst/>
            <a:gdLst>
              <a:gd name="T0" fmla="*/ 0 w 52"/>
              <a:gd name="T1" fmla="*/ 2147483647 h 83"/>
              <a:gd name="T2" fmla="*/ 2147483647 w 52"/>
              <a:gd name="T3" fmla="*/ 2147483647 h 83"/>
              <a:gd name="T4" fmla="*/ 0 w 52"/>
              <a:gd name="T5" fmla="*/ 2147483647 h 83"/>
              <a:gd name="T6" fmla="*/ 0 w 52"/>
              <a:gd name="T7" fmla="*/ 2147483647 h 83"/>
              <a:gd name="T8" fmla="*/ 2147483647 w 52"/>
              <a:gd name="T9" fmla="*/ 2147483647 h 83"/>
              <a:gd name="T10" fmla="*/ 2147483647 w 52"/>
              <a:gd name="T11" fmla="*/ 2147483647 h 83"/>
              <a:gd name="T12" fmla="*/ 2147483647 w 52"/>
              <a:gd name="T13" fmla="*/ 2147483647 h 83"/>
              <a:gd name="T14" fmla="*/ 2147483647 w 52"/>
              <a:gd name="T15" fmla="*/ 2147483647 h 83"/>
              <a:gd name="T16" fmla="*/ 2147483647 w 52"/>
              <a:gd name="T17" fmla="*/ 2147483647 h 83"/>
              <a:gd name="T18" fmla="*/ 2147483647 w 52"/>
              <a:gd name="T19" fmla="*/ 2147483647 h 83"/>
              <a:gd name="T20" fmla="*/ 2147483647 w 52"/>
              <a:gd name="T21" fmla="*/ 2147483647 h 83"/>
              <a:gd name="T22" fmla="*/ 2147483647 w 52"/>
              <a:gd name="T23" fmla="*/ 2147483647 h 83"/>
              <a:gd name="T24" fmla="*/ 2147483647 w 52"/>
              <a:gd name="T25" fmla="*/ 2147483647 h 83"/>
              <a:gd name="T26" fmla="*/ 2147483647 w 52"/>
              <a:gd name="T27" fmla="*/ 2147483647 h 83"/>
              <a:gd name="T28" fmla="*/ 2147483647 w 52"/>
              <a:gd name="T29" fmla="*/ 2147483647 h 83"/>
              <a:gd name="T30" fmla="*/ 2147483647 w 52"/>
              <a:gd name="T31" fmla="*/ 2147483647 h 83"/>
              <a:gd name="T32" fmla="*/ 2147483647 w 52"/>
              <a:gd name="T33" fmla="*/ 2147483647 h 83"/>
              <a:gd name="T34" fmla="*/ 2147483647 w 52"/>
              <a:gd name="T35" fmla="*/ 2147483647 h 83"/>
              <a:gd name="T36" fmla="*/ 2147483647 w 52"/>
              <a:gd name="T37" fmla="*/ 2147483647 h 83"/>
              <a:gd name="T38" fmla="*/ 2147483647 w 52"/>
              <a:gd name="T39" fmla="*/ 2147483647 h 83"/>
              <a:gd name="T40" fmla="*/ 2147483647 w 52"/>
              <a:gd name="T41" fmla="*/ 2147483647 h 83"/>
              <a:gd name="T42" fmla="*/ 2147483647 w 52"/>
              <a:gd name="T43" fmla="*/ 2147483647 h 83"/>
              <a:gd name="T44" fmla="*/ 2147483647 w 52"/>
              <a:gd name="T45" fmla="*/ 2147483647 h 83"/>
              <a:gd name="T46" fmla="*/ 2147483647 w 52"/>
              <a:gd name="T47" fmla="*/ 2147483647 h 83"/>
              <a:gd name="T48" fmla="*/ 2147483647 w 52"/>
              <a:gd name="T49" fmla="*/ 2147483647 h 83"/>
              <a:gd name="T50" fmla="*/ 2147483647 w 52"/>
              <a:gd name="T51" fmla="*/ 2147483647 h 83"/>
              <a:gd name="T52" fmla="*/ 2147483647 w 52"/>
              <a:gd name="T53" fmla="*/ 2147483647 h 83"/>
              <a:gd name="T54" fmla="*/ 2147483647 w 52"/>
              <a:gd name="T55" fmla="*/ 2147483647 h 83"/>
              <a:gd name="T56" fmla="*/ 2147483647 w 52"/>
              <a:gd name="T57" fmla="*/ 2147483647 h 83"/>
              <a:gd name="T58" fmla="*/ 2147483647 w 52"/>
              <a:gd name="T59" fmla="*/ 2147483647 h 83"/>
              <a:gd name="T60" fmla="*/ 2147483647 w 52"/>
              <a:gd name="T61" fmla="*/ 2147483647 h 83"/>
              <a:gd name="T62" fmla="*/ 2147483647 w 52"/>
              <a:gd name="T63" fmla="*/ 2147483647 h 83"/>
              <a:gd name="T64" fmla="*/ 2147483647 w 52"/>
              <a:gd name="T65" fmla="*/ 2147483647 h 83"/>
              <a:gd name="T66" fmla="*/ 2147483647 w 52"/>
              <a:gd name="T67" fmla="*/ 2147483647 h 83"/>
              <a:gd name="T68" fmla="*/ 2147483647 w 52"/>
              <a:gd name="T69" fmla="*/ 2147483647 h 83"/>
              <a:gd name="T70" fmla="*/ 2147483647 w 52"/>
              <a:gd name="T71" fmla="*/ 2147483647 h 83"/>
              <a:gd name="T72" fmla="*/ 2147483647 w 52"/>
              <a:gd name="T73" fmla="*/ 2147483647 h 83"/>
              <a:gd name="T74" fmla="*/ 2147483647 w 52"/>
              <a:gd name="T75" fmla="*/ 2147483647 h 83"/>
              <a:gd name="T76" fmla="*/ 2147483647 w 52"/>
              <a:gd name="T77" fmla="*/ 2147483647 h 83"/>
              <a:gd name="T78" fmla="*/ 2147483647 w 52"/>
              <a:gd name="T79" fmla="*/ 2147483647 h 83"/>
              <a:gd name="T80" fmla="*/ 2147483647 w 52"/>
              <a:gd name="T81" fmla="*/ 2147483647 h 83"/>
              <a:gd name="T82" fmla="*/ 2147483647 w 52"/>
              <a:gd name="T83" fmla="*/ 2147483647 h 83"/>
              <a:gd name="T84" fmla="*/ 2147483647 w 52"/>
              <a:gd name="T85" fmla="*/ 2147483647 h 83"/>
              <a:gd name="T86" fmla="*/ 2147483647 w 52"/>
              <a:gd name="T87" fmla="*/ 2147483647 h 83"/>
              <a:gd name="T88" fmla="*/ 2147483647 w 52"/>
              <a:gd name="T89" fmla="*/ 2147483647 h 83"/>
              <a:gd name="T90" fmla="*/ 2147483647 w 52"/>
              <a:gd name="T91" fmla="*/ 2147483647 h 83"/>
              <a:gd name="T92" fmla="*/ 2147483647 w 52"/>
              <a:gd name="T93" fmla="*/ 2147483647 h 83"/>
              <a:gd name="T94" fmla="*/ 2147483647 w 52"/>
              <a:gd name="T95" fmla="*/ 2147483647 h 83"/>
              <a:gd name="T96" fmla="*/ 2147483647 w 52"/>
              <a:gd name="T97" fmla="*/ 2147483647 h 83"/>
              <a:gd name="T98" fmla="*/ 2147483647 w 52"/>
              <a:gd name="T99" fmla="*/ 2147483647 h 83"/>
              <a:gd name="T100" fmla="*/ 2147483647 w 52"/>
              <a:gd name="T101" fmla="*/ 2147483647 h 83"/>
              <a:gd name="T102" fmla="*/ 2147483647 w 52"/>
              <a:gd name="T103" fmla="*/ 0 h 83"/>
              <a:gd name="T104" fmla="*/ 0 w 52"/>
              <a:gd name="T105" fmla="*/ 2147483647 h 83"/>
              <a:gd name="T106" fmla="*/ 0 w 52"/>
              <a:gd name="T107" fmla="*/ 2147483647 h 8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2"/>
              <a:gd name="T163" fmla="*/ 0 h 83"/>
              <a:gd name="T164" fmla="*/ 52 w 52"/>
              <a:gd name="T165" fmla="*/ 83 h 8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2" h="83">
                <a:moveTo>
                  <a:pt x="0" y="3"/>
                </a:moveTo>
                <a:lnTo>
                  <a:pt x="1" y="5"/>
                </a:lnTo>
                <a:lnTo>
                  <a:pt x="0" y="55"/>
                </a:lnTo>
                <a:lnTo>
                  <a:pt x="0" y="57"/>
                </a:lnTo>
                <a:lnTo>
                  <a:pt x="3" y="82"/>
                </a:lnTo>
                <a:lnTo>
                  <a:pt x="4" y="82"/>
                </a:lnTo>
                <a:lnTo>
                  <a:pt x="5" y="81"/>
                </a:lnTo>
                <a:lnTo>
                  <a:pt x="7" y="82"/>
                </a:lnTo>
                <a:lnTo>
                  <a:pt x="8" y="81"/>
                </a:lnTo>
                <a:lnTo>
                  <a:pt x="8" y="77"/>
                </a:lnTo>
                <a:lnTo>
                  <a:pt x="9" y="75"/>
                </a:lnTo>
                <a:lnTo>
                  <a:pt x="10" y="77"/>
                </a:lnTo>
                <a:lnTo>
                  <a:pt x="10" y="78"/>
                </a:lnTo>
                <a:lnTo>
                  <a:pt x="11" y="80"/>
                </a:lnTo>
                <a:lnTo>
                  <a:pt x="13" y="83"/>
                </a:lnTo>
                <a:lnTo>
                  <a:pt x="14" y="83"/>
                </a:lnTo>
                <a:lnTo>
                  <a:pt x="15" y="83"/>
                </a:lnTo>
                <a:lnTo>
                  <a:pt x="17" y="81"/>
                </a:lnTo>
                <a:lnTo>
                  <a:pt x="18" y="80"/>
                </a:lnTo>
                <a:lnTo>
                  <a:pt x="18" y="79"/>
                </a:lnTo>
                <a:lnTo>
                  <a:pt x="17" y="79"/>
                </a:lnTo>
                <a:lnTo>
                  <a:pt x="17" y="78"/>
                </a:lnTo>
                <a:lnTo>
                  <a:pt x="18" y="77"/>
                </a:lnTo>
                <a:lnTo>
                  <a:pt x="18" y="76"/>
                </a:lnTo>
                <a:lnTo>
                  <a:pt x="16" y="75"/>
                </a:lnTo>
                <a:lnTo>
                  <a:pt x="15" y="75"/>
                </a:lnTo>
                <a:lnTo>
                  <a:pt x="14" y="73"/>
                </a:lnTo>
                <a:lnTo>
                  <a:pt x="14" y="72"/>
                </a:lnTo>
                <a:lnTo>
                  <a:pt x="14" y="71"/>
                </a:lnTo>
                <a:lnTo>
                  <a:pt x="14" y="70"/>
                </a:lnTo>
                <a:lnTo>
                  <a:pt x="52" y="66"/>
                </a:lnTo>
                <a:lnTo>
                  <a:pt x="52" y="65"/>
                </a:lnTo>
                <a:lnTo>
                  <a:pt x="50" y="63"/>
                </a:lnTo>
                <a:lnTo>
                  <a:pt x="50" y="58"/>
                </a:lnTo>
                <a:lnTo>
                  <a:pt x="48" y="55"/>
                </a:lnTo>
                <a:lnTo>
                  <a:pt x="48" y="52"/>
                </a:lnTo>
                <a:lnTo>
                  <a:pt x="49" y="50"/>
                </a:lnTo>
                <a:lnTo>
                  <a:pt x="49" y="47"/>
                </a:lnTo>
                <a:lnTo>
                  <a:pt x="50" y="45"/>
                </a:lnTo>
                <a:lnTo>
                  <a:pt x="51" y="45"/>
                </a:lnTo>
                <a:lnTo>
                  <a:pt x="49" y="44"/>
                </a:lnTo>
                <a:lnTo>
                  <a:pt x="50" y="42"/>
                </a:lnTo>
                <a:lnTo>
                  <a:pt x="49" y="41"/>
                </a:lnTo>
                <a:lnTo>
                  <a:pt x="48" y="40"/>
                </a:lnTo>
                <a:lnTo>
                  <a:pt x="47" y="39"/>
                </a:lnTo>
                <a:lnTo>
                  <a:pt x="46" y="37"/>
                </a:lnTo>
                <a:lnTo>
                  <a:pt x="45" y="36"/>
                </a:lnTo>
                <a:lnTo>
                  <a:pt x="36" y="0"/>
                </a:lnTo>
                <a:lnTo>
                  <a:pt x="0" y="3"/>
                </a:lnTo>
                <a:close/>
              </a:path>
            </a:pathLst>
          </a:custGeom>
          <a:solidFill>
            <a:srgbClr val="ED4213"/>
          </a:solidFill>
          <a:ln w="12700" cmpd="sng">
            <a:solidFill>
              <a:schemeClr val="tx1"/>
            </a:solidFill>
            <a:prstDash val="solid"/>
            <a:round/>
            <a:headEnd/>
            <a:tailEnd/>
          </a:ln>
        </p:spPr>
        <p:txBody>
          <a:bodyPr/>
          <a:lstStyle/>
          <a:p>
            <a:endParaRPr lang="en-US"/>
          </a:p>
        </p:txBody>
      </p:sp>
      <p:sp>
        <p:nvSpPr>
          <p:cNvPr id="34852" name="Freeform 14"/>
          <p:cNvSpPr>
            <a:spLocks/>
          </p:cNvSpPr>
          <p:nvPr/>
        </p:nvSpPr>
        <p:spPr bwMode="auto">
          <a:xfrm>
            <a:off x="5845175" y="3001944"/>
            <a:ext cx="860425" cy="395287"/>
          </a:xfrm>
          <a:custGeom>
            <a:avLst/>
            <a:gdLst>
              <a:gd name="T0" fmla="*/ 2147483647 w 119"/>
              <a:gd name="T1" fmla="*/ 2147483647 h 51"/>
              <a:gd name="T2" fmla="*/ 2147483647 w 119"/>
              <a:gd name="T3" fmla="*/ 2147483647 h 51"/>
              <a:gd name="T4" fmla="*/ 2147483647 w 119"/>
              <a:gd name="T5" fmla="*/ 2147483647 h 51"/>
              <a:gd name="T6" fmla="*/ 2147483647 w 119"/>
              <a:gd name="T7" fmla="*/ 2147483647 h 51"/>
              <a:gd name="T8" fmla="*/ 2147483647 w 119"/>
              <a:gd name="T9" fmla="*/ 2147483647 h 51"/>
              <a:gd name="T10" fmla="*/ 2147483647 w 119"/>
              <a:gd name="T11" fmla="*/ 2147483647 h 51"/>
              <a:gd name="T12" fmla="*/ 2147483647 w 119"/>
              <a:gd name="T13" fmla="*/ 2147483647 h 51"/>
              <a:gd name="T14" fmla="*/ 2147483647 w 119"/>
              <a:gd name="T15" fmla="*/ 2147483647 h 51"/>
              <a:gd name="T16" fmla="*/ 2147483647 w 119"/>
              <a:gd name="T17" fmla="*/ 2147483647 h 51"/>
              <a:gd name="T18" fmla="*/ 2147483647 w 119"/>
              <a:gd name="T19" fmla="*/ 2147483647 h 51"/>
              <a:gd name="T20" fmla="*/ 2147483647 w 119"/>
              <a:gd name="T21" fmla="*/ 2147483647 h 51"/>
              <a:gd name="T22" fmla="*/ 2147483647 w 119"/>
              <a:gd name="T23" fmla="*/ 2147483647 h 51"/>
              <a:gd name="T24" fmla="*/ 2147483647 w 119"/>
              <a:gd name="T25" fmla="*/ 2147483647 h 51"/>
              <a:gd name="T26" fmla="*/ 2147483647 w 119"/>
              <a:gd name="T27" fmla="*/ 2147483647 h 51"/>
              <a:gd name="T28" fmla="*/ 2147483647 w 119"/>
              <a:gd name="T29" fmla="*/ 2147483647 h 51"/>
              <a:gd name="T30" fmla="*/ 2147483647 w 119"/>
              <a:gd name="T31" fmla="*/ 2147483647 h 51"/>
              <a:gd name="T32" fmla="*/ 2147483647 w 119"/>
              <a:gd name="T33" fmla="*/ 2147483647 h 51"/>
              <a:gd name="T34" fmla="*/ 2147483647 w 119"/>
              <a:gd name="T35" fmla="*/ 2147483647 h 51"/>
              <a:gd name="T36" fmla="*/ 2147483647 w 119"/>
              <a:gd name="T37" fmla="*/ 2147483647 h 51"/>
              <a:gd name="T38" fmla="*/ 2147483647 w 119"/>
              <a:gd name="T39" fmla="*/ 2147483647 h 51"/>
              <a:gd name="T40" fmla="*/ 2147483647 w 119"/>
              <a:gd name="T41" fmla="*/ 2147483647 h 51"/>
              <a:gd name="T42" fmla="*/ 2147483647 w 119"/>
              <a:gd name="T43" fmla="*/ 2147483647 h 51"/>
              <a:gd name="T44" fmla="*/ 2147483647 w 119"/>
              <a:gd name="T45" fmla="*/ 2147483647 h 51"/>
              <a:gd name="T46" fmla="*/ 2147483647 w 119"/>
              <a:gd name="T47" fmla="*/ 2147483647 h 51"/>
              <a:gd name="T48" fmla="*/ 2147483647 w 119"/>
              <a:gd name="T49" fmla="*/ 2147483647 h 51"/>
              <a:gd name="T50" fmla="*/ 2147483647 w 119"/>
              <a:gd name="T51" fmla="*/ 2147483647 h 51"/>
              <a:gd name="T52" fmla="*/ 2147483647 w 119"/>
              <a:gd name="T53" fmla="*/ 2147483647 h 51"/>
              <a:gd name="T54" fmla="*/ 2147483647 w 119"/>
              <a:gd name="T55" fmla="*/ 2147483647 h 51"/>
              <a:gd name="T56" fmla="*/ 2147483647 w 119"/>
              <a:gd name="T57" fmla="*/ 2147483647 h 51"/>
              <a:gd name="T58" fmla="*/ 2147483647 w 119"/>
              <a:gd name="T59" fmla="*/ 2147483647 h 51"/>
              <a:gd name="T60" fmla="*/ 2147483647 w 119"/>
              <a:gd name="T61" fmla="*/ 2147483647 h 51"/>
              <a:gd name="T62" fmla="*/ 2147483647 w 119"/>
              <a:gd name="T63" fmla="*/ 2147483647 h 51"/>
              <a:gd name="T64" fmla="*/ 2147483647 w 119"/>
              <a:gd name="T65" fmla="*/ 2147483647 h 51"/>
              <a:gd name="T66" fmla="*/ 2147483647 w 119"/>
              <a:gd name="T67" fmla="*/ 2147483647 h 51"/>
              <a:gd name="T68" fmla="*/ 2147483647 w 119"/>
              <a:gd name="T69" fmla="*/ 2147483647 h 51"/>
              <a:gd name="T70" fmla="*/ 2147483647 w 119"/>
              <a:gd name="T71" fmla="*/ 2147483647 h 51"/>
              <a:gd name="T72" fmla="*/ 2147483647 w 119"/>
              <a:gd name="T73" fmla="*/ 2147483647 h 51"/>
              <a:gd name="T74" fmla="*/ 2147483647 w 119"/>
              <a:gd name="T75" fmla="*/ 2147483647 h 51"/>
              <a:gd name="T76" fmla="*/ 2147483647 w 119"/>
              <a:gd name="T77" fmla="*/ 2147483647 h 51"/>
              <a:gd name="T78" fmla="*/ 2147483647 w 119"/>
              <a:gd name="T79" fmla="*/ 2147483647 h 51"/>
              <a:gd name="T80" fmla="*/ 2147483647 w 119"/>
              <a:gd name="T81" fmla="*/ 2147483647 h 51"/>
              <a:gd name="T82" fmla="*/ 2147483647 w 119"/>
              <a:gd name="T83" fmla="*/ 2147483647 h 51"/>
              <a:gd name="T84" fmla="*/ 2147483647 w 119"/>
              <a:gd name="T85" fmla="*/ 2147483647 h 51"/>
              <a:gd name="T86" fmla="*/ 2147483647 w 119"/>
              <a:gd name="T87" fmla="*/ 2147483647 h 51"/>
              <a:gd name="T88" fmla="*/ 2147483647 w 119"/>
              <a:gd name="T89" fmla="*/ 2147483647 h 51"/>
              <a:gd name="T90" fmla="*/ 2147483647 w 119"/>
              <a:gd name="T91" fmla="*/ 2147483647 h 51"/>
              <a:gd name="T92" fmla="*/ 2147483647 w 119"/>
              <a:gd name="T93" fmla="*/ 2147483647 h 51"/>
              <a:gd name="T94" fmla="*/ 2147483647 w 119"/>
              <a:gd name="T95" fmla="*/ 2147483647 h 51"/>
              <a:gd name="T96" fmla="*/ 2147483647 w 119"/>
              <a:gd name="T97" fmla="*/ 2147483647 h 51"/>
              <a:gd name="T98" fmla="*/ 0 w 119"/>
              <a:gd name="T99" fmla="*/ 2147483647 h 5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19"/>
              <a:gd name="T151" fmla="*/ 0 h 51"/>
              <a:gd name="T152" fmla="*/ 119 w 119"/>
              <a:gd name="T153" fmla="*/ 51 h 5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19" h="51">
                <a:moveTo>
                  <a:pt x="0" y="45"/>
                </a:moveTo>
                <a:lnTo>
                  <a:pt x="1" y="41"/>
                </a:lnTo>
                <a:lnTo>
                  <a:pt x="2" y="41"/>
                </a:lnTo>
                <a:lnTo>
                  <a:pt x="3" y="40"/>
                </a:lnTo>
                <a:lnTo>
                  <a:pt x="4" y="39"/>
                </a:lnTo>
                <a:lnTo>
                  <a:pt x="3" y="38"/>
                </a:lnTo>
                <a:lnTo>
                  <a:pt x="4" y="37"/>
                </a:lnTo>
                <a:lnTo>
                  <a:pt x="5" y="36"/>
                </a:lnTo>
                <a:lnTo>
                  <a:pt x="8" y="35"/>
                </a:lnTo>
                <a:lnTo>
                  <a:pt x="11" y="34"/>
                </a:lnTo>
                <a:lnTo>
                  <a:pt x="14" y="31"/>
                </a:lnTo>
                <a:lnTo>
                  <a:pt x="15" y="31"/>
                </a:lnTo>
                <a:lnTo>
                  <a:pt x="17" y="29"/>
                </a:lnTo>
                <a:lnTo>
                  <a:pt x="18" y="27"/>
                </a:lnTo>
                <a:lnTo>
                  <a:pt x="19" y="27"/>
                </a:lnTo>
                <a:lnTo>
                  <a:pt x="20" y="27"/>
                </a:lnTo>
                <a:lnTo>
                  <a:pt x="20" y="26"/>
                </a:lnTo>
                <a:lnTo>
                  <a:pt x="21" y="25"/>
                </a:lnTo>
                <a:lnTo>
                  <a:pt x="22" y="26"/>
                </a:lnTo>
                <a:lnTo>
                  <a:pt x="23" y="25"/>
                </a:lnTo>
                <a:lnTo>
                  <a:pt x="25" y="23"/>
                </a:lnTo>
                <a:lnTo>
                  <a:pt x="26" y="23"/>
                </a:lnTo>
                <a:lnTo>
                  <a:pt x="28" y="23"/>
                </a:lnTo>
                <a:lnTo>
                  <a:pt x="31" y="19"/>
                </a:lnTo>
                <a:lnTo>
                  <a:pt x="32" y="18"/>
                </a:lnTo>
                <a:lnTo>
                  <a:pt x="33" y="17"/>
                </a:lnTo>
                <a:lnTo>
                  <a:pt x="33" y="16"/>
                </a:lnTo>
                <a:lnTo>
                  <a:pt x="33" y="14"/>
                </a:lnTo>
                <a:lnTo>
                  <a:pt x="33" y="13"/>
                </a:lnTo>
                <a:lnTo>
                  <a:pt x="37" y="12"/>
                </a:lnTo>
                <a:lnTo>
                  <a:pt x="37" y="13"/>
                </a:lnTo>
                <a:lnTo>
                  <a:pt x="40" y="13"/>
                </a:lnTo>
                <a:lnTo>
                  <a:pt x="42" y="12"/>
                </a:lnTo>
                <a:lnTo>
                  <a:pt x="78" y="7"/>
                </a:lnTo>
                <a:lnTo>
                  <a:pt x="112" y="0"/>
                </a:lnTo>
                <a:lnTo>
                  <a:pt x="113" y="1"/>
                </a:lnTo>
                <a:lnTo>
                  <a:pt x="114" y="2"/>
                </a:lnTo>
                <a:lnTo>
                  <a:pt x="115" y="3"/>
                </a:lnTo>
                <a:lnTo>
                  <a:pt x="116" y="5"/>
                </a:lnTo>
                <a:lnTo>
                  <a:pt x="116" y="6"/>
                </a:lnTo>
                <a:lnTo>
                  <a:pt x="115" y="5"/>
                </a:lnTo>
                <a:lnTo>
                  <a:pt x="114" y="5"/>
                </a:lnTo>
                <a:lnTo>
                  <a:pt x="113" y="5"/>
                </a:lnTo>
                <a:lnTo>
                  <a:pt x="112" y="5"/>
                </a:lnTo>
                <a:lnTo>
                  <a:pt x="113" y="6"/>
                </a:lnTo>
                <a:lnTo>
                  <a:pt x="110" y="8"/>
                </a:lnTo>
                <a:lnTo>
                  <a:pt x="109" y="8"/>
                </a:lnTo>
                <a:lnTo>
                  <a:pt x="108" y="10"/>
                </a:lnTo>
                <a:lnTo>
                  <a:pt x="106" y="10"/>
                </a:lnTo>
                <a:lnTo>
                  <a:pt x="105" y="11"/>
                </a:lnTo>
                <a:lnTo>
                  <a:pt x="105" y="12"/>
                </a:lnTo>
                <a:lnTo>
                  <a:pt x="106" y="12"/>
                </a:lnTo>
                <a:lnTo>
                  <a:pt x="108" y="11"/>
                </a:lnTo>
                <a:lnTo>
                  <a:pt x="111" y="10"/>
                </a:lnTo>
                <a:lnTo>
                  <a:pt x="112" y="9"/>
                </a:lnTo>
                <a:lnTo>
                  <a:pt x="114" y="9"/>
                </a:lnTo>
                <a:lnTo>
                  <a:pt x="114" y="10"/>
                </a:lnTo>
                <a:lnTo>
                  <a:pt x="114" y="11"/>
                </a:lnTo>
                <a:lnTo>
                  <a:pt x="115" y="12"/>
                </a:lnTo>
                <a:lnTo>
                  <a:pt x="115" y="11"/>
                </a:lnTo>
                <a:lnTo>
                  <a:pt x="116" y="11"/>
                </a:lnTo>
                <a:lnTo>
                  <a:pt x="117" y="9"/>
                </a:lnTo>
                <a:lnTo>
                  <a:pt x="118" y="9"/>
                </a:lnTo>
                <a:lnTo>
                  <a:pt x="119" y="11"/>
                </a:lnTo>
                <a:lnTo>
                  <a:pt x="119" y="14"/>
                </a:lnTo>
                <a:lnTo>
                  <a:pt x="119" y="15"/>
                </a:lnTo>
                <a:lnTo>
                  <a:pt x="117" y="16"/>
                </a:lnTo>
                <a:lnTo>
                  <a:pt x="117" y="17"/>
                </a:lnTo>
                <a:lnTo>
                  <a:pt x="117" y="18"/>
                </a:lnTo>
                <a:lnTo>
                  <a:pt x="115" y="19"/>
                </a:lnTo>
                <a:lnTo>
                  <a:pt x="114" y="19"/>
                </a:lnTo>
                <a:lnTo>
                  <a:pt x="113" y="20"/>
                </a:lnTo>
                <a:lnTo>
                  <a:pt x="111" y="20"/>
                </a:lnTo>
                <a:lnTo>
                  <a:pt x="110" y="20"/>
                </a:lnTo>
                <a:lnTo>
                  <a:pt x="109" y="19"/>
                </a:lnTo>
                <a:lnTo>
                  <a:pt x="109" y="18"/>
                </a:lnTo>
                <a:lnTo>
                  <a:pt x="108" y="18"/>
                </a:lnTo>
                <a:lnTo>
                  <a:pt x="108" y="20"/>
                </a:lnTo>
                <a:lnTo>
                  <a:pt x="108" y="21"/>
                </a:lnTo>
                <a:lnTo>
                  <a:pt x="108" y="22"/>
                </a:lnTo>
                <a:lnTo>
                  <a:pt x="109" y="22"/>
                </a:lnTo>
                <a:lnTo>
                  <a:pt x="110" y="23"/>
                </a:lnTo>
                <a:lnTo>
                  <a:pt x="110" y="24"/>
                </a:lnTo>
                <a:lnTo>
                  <a:pt x="107" y="28"/>
                </a:lnTo>
                <a:lnTo>
                  <a:pt x="105" y="27"/>
                </a:lnTo>
                <a:lnTo>
                  <a:pt x="104" y="27"/>
                </a:lnTo>
                <a:lnTo>
                  <a:pt x="104" y="28"/>
                </a:lnTo>
                <a:lnTo>
                  <a:pt x="105" y="29"/>
                </a:lnTo>
                <a:lnTo>
                  <a:pt x="108" y="28"/>
                </a:lnTo>
                <a:lnTo>
                  <a:pt x="110" y="28"/>
                </a:lnTo>
                <a:lnTo>
                  <a:pt x="112" y="27"/>
                </a:lnTo>
                <a:lnTo>
                  <a:pt x="112" y="26"/>
                </a:lnTo>
                <a:lnTo>
                  <a:pt x="113" y="26"/>
                </a:lnTo>
                <a:lnTo>
                  <a:pt x="114" y="27"/>
                </a:lnTo>
                <a:lnTo>
                  <a:pt x="113" y="29"/>
                </a:lnTo>
                <a:lnTo>
                  <a:pt x="111" y="31"/>
                </a:lnTo>
                <a:lnTo>
                  <a:pt x="109" y="32"/>
                </a:lnTo>
                <a:lnTo>
                  <a:pt x="108" y="32"/>
                </a:lnTo>
                <a:lnTo>
                  <a:pt x="105" y="32"/>
                </a:lnTo>
                <a:lnTo>
                  <a:pt x="103" y="36"/>
                </a:lnTo>
                <a:lnTo>
                  <a:pt x="102" y="37"/>
                </a:lnTo>
                <a:lnTo>
                  <a:pt x="99" y="39"/>
                </a:lnTo>
                <a:lnTo>
                  <a:pt x="97" y="41"/>
                </a:lnTo>
                <a:lnTo>
                  <a:pt x="96" y="44"/>
                </a:lnTo>
                <a:lnTo>
                  <a:pt x="95" y="48"/>
                </a:lnTo>
                <a:lnTo>
                  <a:pt x="95" y="49"/>
                </a:lnTo>
                <a:lnTo>
                  <a:pt x="93" y="50"/>
                </a:lnTo>
                <a:lnTo>
                  <a:pt x="88" y="51"/>
                </a:lnTo>
                <a:lnTo>
                  <a:pt x="87" y="51"/>
                </a:lnTo>
                <a:lnTo>
                  <a:pt x="69" y="39"/>
                </a:lnTo>
                <a:lnTo>
                  <a:pt x="54" y="41"/>
                </a:lnTo>
                <a:lnTo>
                  <a:pt x="53" y="39"/>
                </a:lnTo>
                <a:lnTo>
                  <a:pt x="50" y="36"/>
                </a:lnTo>
                <a:lnTo>
                  <a:pt x="49" y="37"/>
                </a:lnTo>
                <a:lnTo>
                  <a:pt x="49" y="36"/>
                </a:lnTo>
                <a:lnTo>
                  <a:pt x="49" y="35"/>
                </a:lnTo>
                <a:lnTo>
                  <a:pt x="31" y="37"/>
                </a:lnTo>
                <a:lnTo>
                  <a:pt x="30" y="37"/>
                </a:lnTo>
                <a:lnTo>
                  <a:pt x="30" y="38"/>
                </a:lnTo>
                <a:lnTo>
                  <a:pt x="26" y="40"/>
                </a:lnTo>
                <a:lnTo>
                  <a:pt x="25" y="40"/>
                </a:lnTo>
                <a:lnTo>
                  <a:pt x="21" y="42"/>
                </a:lnTo>
                <a:lnTo>
                  <a:pt x="0" y="45"/>
                </a:lnTo>
                <a:close/>
              </a:path>
            </a:pathLst>
          </a:custGeom>
          <a:solidFill>
            <a:srgbClr val="ED4213"/>
          </a:solidFill>
          <a:ln w="12700" cmpd="sng">
            <a:solidFill>
              <a:schemeClr val="tx1"/>
            </a:solidFill>
            <a:prstDash val="solid"/>
            <a:round/>
            <a:headEnd/>
            <a:tailEnd/>
          </a:ln>
        </p:spPr>
        <p:txBody>
          <a:bodyPr/>
          <a:lstStyle/>
          <a:p>
            <a:endParaRPr lang="en-US"/>
          </a:p>
        </p:txBody>
      </p:sp>
      <p:sp>
        <p:nvSpPr>
          <p:cNvPr id="34853" name="Freeform 17"/>
          <p:cNvSpPr>
            <a:spLocks/>
          </p:cNvSpPr>
          <p:nvPr/>
        </p:nvSpPr>
        <p:spPr bwMode="auto">
          <a:xfrm>
            <a:off x="4845050" y="3203556"/>
            <a:ext cx="485775" cy="479425"/>
          </a:xfrm>
          <a:custGeom>
            <a:avLst/>
            <a:gdLst>
              <a:gd name="T0" fmla="*/ 0 w 67"/>
              <a:gd name="T1" fmla="*/ 2147483647 h 62"/>
              <a:gd name="T2" fmla="*/ 2147483647 w 67"/>
              <a:gd name="T3" fmla="*/ 0 h 62"/>
              <a:gd name="T4" fmla="*/ 2147483647 w 67"/>
              <a:gd name="T5" fmla="*/ 2147483647 h 62"/>
              <a:gd name="T6" fmla="*/ 2147483647 w 67"/>
              <a:gd name="T7" fmla="*/ 2147483647 h 62"/>
              <a:gd name="T8" fmla="*/ 2147483647 w 67"/>
              <a:gd name="T9" fmla="*/ 2147483647 h 62"/>
              <a:gd name="T10" fmla="*/ 2147483647 w 67"/>
              <a:gd name="T11" fmla="*/ 2147483647 h 62"/>
              <a:gd name="T12" fmla="*/ 2147483647 w 67"/>
              <a:gd name="T13" fmla="*/ 2147483647 h 62"/>
              <a:gd name="T14" fmla="*/ 2147483647 w 67"/>
              <a:gd name="T15" fmla="*/ 2147483647 h 62"/>
              <a:gd name="T16" fmla="*/ 2147483647 w 67"/>
              <a:gd name="T17" fmla="*/ 2147483647 h 62"/>
              <a:gd name="T18" fmla="*/ 2147483647 w 67"/>
              <a:gd name="T19" fmla="*/ 2147483647 h 62"/>
              <a:gd name="T20" fmla="*/ 2147483647 w 67"/>
              <a:gd name="T21" fmla="*/ 2147483647 h 62"/>
              <a:gd name="T22" fmla="*/ 2147483647 w 67"/>
              <a:gd name="T23" fmla="*/ 2147483647 h 62"/>
              <a:gd name="T24" fmla="*/ 2147483647 w 67"/>
              <a:gd name="T25" fmla="*/ 2147483647 h 62"/>
              <a:gd name="T26" fmla="*/ 2147483647 w 67"/>
              <a:gd name="T27" fmla="*/ 2147483647 h 62"/>
              <a:gd name="T28" fmla="*/ 2147483647 w 67"/>
              <a:gd name="T29" fmla="*/ 2147483647 h 62"/>
              <a:gd name="T30" fmla="*/ 2147483647 w 67"/>
              <a:gd name="T31" fmla="*/ 2147483647 h 62"/>
              <a:gd name="T32" fmla="*/ 2147483647 w 67"/>
              <a:gd name="T33" fmla="*/ 2147483647 h 62"/>
              <a:gd name="T34" fmla="*/ 2147483647 w 67"/>
              <a:gd name="T35" fmla="*/ 2147483647 h 62"/>
              <a:gd name="T36" fmla="*/ 2147483647 w 67"/>
              <a:gd name="T37" fmla="*/ 2147483647 h 62"/>
              <a:gd name="T38" fmla="*/ 2147483647 w 67"/>
              <a:gd name="T39" fmla="*/ 2147483647 h 62"/>
              <a:gd name="T40" fmla="*/ 2147483647 w 67"/>
              <a:gd name="T41" fmla="*/ 2147483647 h 62"/>
              <a:gd name="T42" fmla="*/ 2147483647 w 67"/>
              <a:gd name="T43" fmla="*/ 2147483647 h 62"/>
              <a:gd name="T44" fmla="*/ 2147483647 w 67"/>
              <a:gd name="T45" fmla="*/ 2147483647 h 62"/>
              <a:gd name="T46" fmla="*/ 2147483647 w 67"/>
              <a:gd name="T47" fmla="*/ 2147483647 h 62"/>
              <a:gd name="T48" fmla="*/ 2147483647 w 67"/>
              <a:gd name="T49" fmla="*/ 2147483647 h 62"/>
              <a:gd name="T50" fmla="*/ 2147483647 w 67"/>
              <a:gd name="T51" fmla="*/ 2147483647 h 62"/>
              <a:gd name="T52" fmla="*/ 2147483647 w 67"/>
              <a:gd name="T53" fmla="*/ 2147483647 h 62"/>
              <a:gd name="T54" fmla="*/ 2147483647 w 67"/>
              <a:gd name="T55" fmla="*/ 2147483647 h 62"/>
              <a:gd name="T56" fmla="*/ 2147483647 w 67"/>
              <a:gd name="T57" fmla="*/ 2147483647 h 62"/>
              <a:gd name="T58" fmla="*/ 2147483647 w 67"/>
              <a:gd name="T59" fmla="*/ 2147483647 h 62"/>
              <a:gd name="T60" fmla="*/ 2147483647 w 67"/>
              <a:gd name="T61" fmla="*/ 2147483647 h 62"/>
              <a:gd name="T62" fmla="*/ 2147483647 w 67"/>
              <a:gd name="T63" fmla="*/ 2147483647 h 62"/>
              <a:gd name="T64" fmla="*/ 2147483647 w 67"/>
              <a:gd name="T65" fmla="*/ 2147483647 h 62"/>
              <a:gd name="T66" fmla="*/ 2147483647 w 67"/>
              <a:gd name="T67" fmla="*/ 2147483647 h 62"/>
              <a:gd name="T68" fmla="*/ 2147483647 w 67"/>
              <a:gd name="T69" fmla="*/ 2147483647 h 62"/>
              <a:gd name="T70" fmla="*/ 2147483647 w 67"/>
              <a:gd name="T71" fmla="*/ 2147483647 h 62"/>
              <a:gd name="T72" fmla="*/ 2147483647 w 67"/>
              <a:gd name="T73" fmla="*/ 2147483647 h 62"/>
              <a:gd name="T74" fmla="*/ 2147483647 w 67"/>
              <a:gd name="T75" fmla="*/ 2147483647 h 62"/>
              <a:gd name="T76" fmla="*/ 2147483647 w 67"/>
              <a:gd name="T77" fmla="*/ 2147483647 h 62"/>
              <a:gd name="T78" fmla="*/ 2147483647 w 67"/>
              <a:gd name="T79" fmla="*/ 2147483647 h 62"/>
              <a:gd name="T80" fmla="*/ 2147483647 w 67"/>
              <a:gd name="T81" fmla="*/ 2147483647 h 62"/>
              <a:gd name="T82" fmla="*/ 2147483647 w 67"/>
              <a:gd name="T83" fmla="*/ 2147483647 h 62"/>
              <a:gd name="T84" fmla="*/ 2147483647 w 67"/>
              <a:gd name="T85" fmla="*/ 2147483647 h 62"/>
              <a:gd name="T86" fmla="*/ 2147483647 w 67"/>
              <a:gd name="T87" fmla="*/ 2147483647 h 62"/>
              <a:gd name="T88" fmla="*/ 2147483647 w 67"/>
              <a:gd name="T89" fmla="*/ 2147483647 h 62"/>
              <a:gd name="T90" fmla="*/ 2147483647 w 67"/>
              <a:gd name="T91" fmla="*/ 2147483647 h 62"/>
              <a:gd name="T92" fmla="*/ 2147483647 w 67"/>
              <a:gd name="T93" fmla="*/ 2147483647 h 62"/>
              <a:gd name="T94" fmla="*/ 2147483647 w 67"/>
              <a:gd name="T95" fmla="*/ 2147483647 h 62"/>
              <a:gd name="T96" fmla="*/ 0 w 67"/>
              <a:gd name="T97" fmla="*/ 2147483647 h 62"/>
              <a:gd name="T98" fmla="*/ 0 w 67"/>
              <a:gd name="T99" fmla="*/ 2147483647 h 6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7"/>
              <a:gd name="T151" fmla="*/ 0 h 62"/>
              <a:gd name="T152" fmla="*/ 67 w 67"/>
              <a:gd name="T153" fmla="*/ 62 h 6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7" h="62">
                <a:moveTo>
                  <a:pt x="0" y="3"/>
                </a:moveTo>
                <a:lnTo>
                  <a:pt x="60" y="0"/>
                </a:lnTo>
                <a:lnTo>
                  <a:pt x="60" y="1"/>
                </a:lnTo>
                <a:lnTo>
                  <a:pt x="61" y="2"/>
                </a:lnTo>
                <a:lnTo>
                  <a:pt x="62" y="3"/>
                </a:lnTo>
                <a:lnTo>
                  <a:pt x="61" y="5"/>
                </a:lnTo>
                <a:lnTo>
                  <a:pt x="60" y="6"/>
                </a:lnTo>
                <a:lnTo>
                  <a:pt x="58" y="8"/>
                </a:lnTo>
                <a:lnTo>
                  <a:pt x="58" y="9"/>
                </a:lnTo>
                <a:lnTo>
                  <a:pt x="67" y="9"/>
                </a:lnTo>
                <a:lnTo>
                  <a:pt x="67" y="10"/>
                </a:lnTo>
                <a:lnTo>
                  <a:pt x="66" y="12"/>
                </a:lnTo>
                <a:lnTo>
                  <a:pt x="65" y="13"/>
                </a:lnTo>
                <a:lnTo>
                  <a:pt x="64" y="17"/>
                </a:lnTo>
                <a:lnTo>
                  <a:pt x="62" y="19"/>
                </a:lnTo>
                <a:lnTo>
                  <a:pt x="62" y="22"/>
                </a:lnTo>
                <a:lnTo>
                  <a:pt x="62" y="25"/>
                </a:lnTo>
                <a:lnTo>
                  <a:pt x="60" y="26"/>
                </a:lnTo>
                <a:lnTo>
                  <a:pt x="60" y="27"/>
                </a:lnTo>
                <a:lnTo>
                  <a:pt x="57" y="29"/>
                </a:lnTo>
                <a:lnTo>
                  <a:pt x="57" y="32"/>
                </a:lnTo>
                <a:lnTo>
                  <a:pt x="57" y="35"/>
                </a:lnTo>
                <a:lnTo>
                  <a:pt x="56" y="36"/>
                </a:lnTo>
                <a:lnTo>
                  <a:pt x="54" y="38"/>
                </a:lnTo>
                <a:lnTo>
                  <a:pt x="52" y="40"/>
                </a:lnTo>
                <a:lnTo>
                  <a:pt x="51" y="41"/>
                </a:lnTo>
                <a:lnTo>
                  <a:pt x="51" y="43"/>
                </a:lnTo>
                <a:lnTo>
                  <a:pt x="50" y="45"/>
                </a:lnTo>
                <a:lnTo>
                  <a:pt x="50" y="46"/>
                </a:lnTo>
                <a:lnTo>
                  <a:pt x="49" y="49"/>
                </a:lnTo>
                <a:lnTo>
                  <a:pt x="48" y="51"/>
                </a:lnTo>
                <a:lnTo>
                  <a:pt x="49" y="54"/>
                </a:lnTo>
                <a:lnTo>
                  <a:pt x="50" y="55"/>
                </a:lnTo>
                <a:lnTo>
                  <a:pt x="50" y="57"/>
                </a:lnTo>
                <a:lnTo>
                  <a:pt x="50" y="58"/>
                </a:lnTo>
                <a:lnTo>
                  <a:pt x="49" y="60"/>
                </a:lnTo>
                <a:lnTo>
                  <a:pt x="50" y="61"/>
                </a:lnTo>
                <a:lnTo>
                  <a:pt x="8" y="62"/>
                </a:lnTo>
                <a:lnTo>
                  <a:pt x="8" y="53"/>
                </a:lnTo>
                <a:lnTo>
                  <a:pt x="6" y="52"/>
                </a:lnTo>
                <a:lnTo>
                  <a:pt x="4" y="53"/>
                </a:lnTo>
                <a:lnTo>
                  <a:pt x="2" y="51"/>
                </a:lnTo>
                <a:lnTo>
                  <a:pt x="2" y="22"/>
                </a:lnTo>
                <a:lnTo>
                  <a:pt x="0" y="3"/>
                </a:lnTo>
                <a:close/>
              </a:path>
            </a:pathLst>
          </a:custGeom>
          <a:solidFill>
            <a:srgbClr val="ED4213"/>
          </a:solidFill>
          <a:ln w="12700" cmpd="sng">
            <a:solidFill>
              <a:schemeClr val="tx1"/>
            </a:solidFill>
            <a:prstDash val="solid"/>
            <a:round/>
            <a:headEnd/>
            <a:tailEnd/>
          </a:ln>
        </p:spPr>
        <p:txBody>
          <a:bodyPr/>
          <a:lstStyle/>
          <a:p>
            <a:endParaRPr lang="en-US"/>
          </a:p>
        </p:txBody>
      </p:sp>
      <p:grpSp>
        <p:nvGrpSpPr>
          <p:cNvPr id="34854" name="Group 25"/>
          <p:cNvGrpSpPr>
            <a:grpSpLocks/>
          </p:cNvGrpSpPr>
          <p:nvPr/>
        </p:nvGrpSpPr>
        <p:grpSpPr bwMode="auto">
          <a:xfrm>
            <a:off x="1027113" y="3428981"/>
            <a:ext cx="1785937" cy="1390650"/>
            <a:chOff x="768" y="2832"/>
            <a:chExt cx="1203" cy="876"/>
          </a:xfrm>
        </p:grpSpPr>
        <p:sp>
          <p:nvSpPr>
            <p:cNvPr id="34889" name="Freeform 26"/>
            <p:cNvSpPr>
              <a:spLocks/>
            </p:cNvSpPr>
            <p:nvPr/>
          </p:nvSpPr>
          <p:spPr bwMode="auto">
            <a:xfrm>
              <a:off x="1056" y="2832"/>
              <a:ext cx="915" cy="780"/>
            </a:xfrm>
            <a:custGeom>
              <a:avLst/>
              <a:gdLst>
                <a:gd name="T0" fmla="*/ 2147483647 w 188"/>
                <a:gd name="T1" fmla="*/ 2147483647 h 160"/>
                <a:gd name="T2" fmla="*/ 2147483647 w 188"/>
                <a:gd name="T3" fmla="*/ 2147483647 h 160"/>
                <a:gd name="T4" fmla="*/ 2147483647 w 188"/>
                <a:gd name="T5" fmla="*/ 2147483647 h 160"/>
                <a:gd name="T6" fmla="*/ 2147483647 w 188"/>
                <a:gd name="T7" fmla="*/ 2147483647 h 160"/>
                <a:gd name="T8" fmla="*/ 2147483647 w 188"/>
                <a:gd name="T9" fmla="*/ 2147483647 h 160"/>
                <a:gd name="T10" fmla="*/ 2147483647 w 188"/>
                <a:gd name="T11" fmla="*/ 2147483647 h 160"/>
                <a:gd name="T12" fmla="*/ 2147483647 w 188"/>
                <a:gd name="T13" fmla="*/ 2147483647 h 160"/>
                <a:gd name="T14" fmla="*/ 2147483647 w 188"/>
                <a:gd name="T15" fmla="*/ 2147483647 h 160"/>
                <a:gd name="T16" fmla="*/ 2147483647 w 188"/>
                <a:gd name="T17" fmla="*/ 2147483647 h 160"/>
                <a:gd name="T18" fmla="*/ 2147483647 w 188"/>
                <a:gd name="T19" fmla="*/ 2147483647 h 160"/>
                <a:gd name="T20" fmla="*/ 2147483647 w 188"/>
                <a:gd name="T21" fmla="*/ 2147483647 h 160"/>
                <a:gd name="T22" fmla="*/ 2147483647 w 188"/>
                <a:gd name="T23" fmla="*/ 2147483647 h 160"/>
                <a:gd name="T24" fmla="*/ 2147483647 w 188"/>
                <a:gd name="T25" fmla="*/ 2147483647 h 160"/>
                <a:gd name="T26" fmla="*/ 2147483647 w 188"/>
                <a:gd name="T27" fmla="*/ 2147483647 h 160"/>
                <a:gd name="T28" fmla="*/ 2147483647 w 188"/>
                <a:gd name="T29" fmla="*/ 2147483647 h 160"/>
                <a:gd name="T30" fmla="*/ 2147483647 w 188"/>
                <a:gd name="T31" fmla="*/ 2147483647 h 160"/>
                <a:gd name="T32" fmla="*/ 2147483647 w 188"/>
                <a:gd name="T33" fmla="*/ 2147483647 h 160"/>
                <a:gd name="T34" fmla="*/ 2147483647 w 188"/>
                <a:gd name="T35" fmla="*/ 2147483647 h 160"/>
                <a:gd name="T36" fmla="*/ 2147483647 w 188"/>
                <a:gd name="T37" fmla="*/ 2147483647 h 160"/>
                <a:gd name="T38" fmla="*/ 2147483647 w 188"/>
                <a:gd name="T39" fmla="*/ 2147483647 h 160"/>
                <a:gd name="T40" fmla="*/ 2147483647 w 188"/>
                <a:gd name="T41" fmla="*/ 2147483647 h 160"/>
                <a:gd name="T42" fmla="*/ 2147483647 w 188"/>
                <a:gd name="T43" fmla="*/ 2147483647 h 160"/>
                <a:gd name="T44" fmla="*/ 2147483647 w 188"/>
                <a:gd name="T45" fmla="*/ 2147483647 h 160"/>
                <a:gd name="T46" fmla="*/ 2147483647 w 188"/>
                <a:gd name="T47" fmla="*/ 2147483647 h 160"/>
                <a:gd name="T48" fmla="*/ 2147483647 w 188"/>
                <a:gd name="T49" fmla="*/ 2147483647 h 160"/>
                <a:gd name="T50" fmla="*/ 2147483647 w 188"/>
                <a:gd name="T51" fmla="*/ 2147483647 h 160"/>
                <a:gd name="T52" fmla="*/ 2147483647 w 188"/>
                <a:gd name="T53" fmla="*/ 2147483647 h 160"/>
                <a:gd name="T54" fmla="*/ 2147483647 w 188"/>
                <a:gd name="T55" fmla="*/ 2147483647 h 160"/>
                <a:gd name="T56" fmla="*/ 2147483647 w 188"/>
                <a:gd name="T57" fmla="*/ 2147483647 h 160"/>
                <a:gd name="T58" fmla="*/ 2147483647 w 188"/>
                <a:gd name="T59" fmla="*/ 2147483647 h 160"/>
                <a:gd name="T60" fmla="*/ 2147483647 w 188"/>
                <a:gd name="T61" fmla="*/ 2147483647 h 160"/>
                <a:gd name="T62" fmla="*/ 2147483647 w 188"/>
                <a:gd name="T63" fmla="*/ 2147483647 h 160"/>
                <a:gd name="T64" fmla="*/ 2147483647 w 188"/>
                <a:gd name="T65" fmla="*/ 2147483647 h 160"/>
                <a:gd name="T66" fmla="*/ 2147483647 w 188"/>
                <a:gd name="T67" fmla="*/ 2147483647 h 160"/>
                <a:gd name="T68" fmla="*/ 2147483647 w 188"/>
                <a:gd name="T69" fmla="*/ 2147483647 h 160"/>
                <a:gd name="T70" fmla="*/ 2147483647 w 188"/>
                <a:gd name="T71" fmla="*/ 2147483647 h 160"/>
                <a:gd name="T72" fmla="*/ 2147483647 w 188"/>
                <a:gd name="T73" fmla="*/ 2147483647 h 160"/>
                <a:gd name="T74" fmla="*/ 2147483647 w 188"/>
                <a:gd name="T75" fmla="*/ 2147483647 h 160"/>
                <a:gd name="T76" fmla="*/ 2147483647 w 188"/>
                <a:gd name="T77" fmla="*/ 2147483647 h 160"/>
                <a:gd name="T78" fmla="*/ 2147483647 w 188"/>
                <a:gd name="T79" fmla="*/ 2147483647 h 160"/>
                <a:gd name="T80" fmla="*/ 2147483647 w 188"/>
                <a:gd name="T81" fmla="*/ 2147483647 h 160"/>
                <a:gd name="T82" fmla="*/ 2147483647 w 188"/>
                <a:gd name="T83" fmla="*/ 2147483647 h 160"/>
                <a:gd name="T84" fmla="*/ 2147483647 w 188"/>
                <a:gd name="T85" fmla="*/ 2147483647 h 160"/>
                <a:gd name="T86" fmla="*/ 2147483647 w 188"/>
                <a:gd name="T87" fmla="*/ 2147483647 h 160"/>
                <a:gd name="T88" fmla="*/ 2147483647 w 188"/>
                <a:gd name="T89" fmla="*/ 2147483647 h 160"/>
                <a:gd name="T90" fmla="*/ 2147483647 w 188"/>
                <a:gd name="T91" fmla="*/ 2147483647 h 160"/>
                <a:gd name="T92" fmla="*/ 2147483647 w 188"/>
                <a:gd name="T93" fmla="*/ 0 h 160"/>
                <a:gd name="T94" fmla="*/ 2147483647 w 188"/>
                <a:gd name="T95" fmla="*/ 2147483647 h 160"/>
                <a:gd name="T96" fmla="*/ 2147483647 w 188"/>
                <a:gd name="T97" fmla="*/ 2147483647 h 160"/>
                <a:gd name="T98" fmla="*/ 2147483647 w 188"/>
                <a:gd name="T99" fmla="*/ 2147483647 h 160"/>
                <a:gd name="T100" fmla="*/ 2147483647 w 188"/>
                <a:gd name="T101" fmla="*/ 2147483647 h 16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88"/>
                <a:gd name="T154" fmla="*/ 0 h 160"/>
                <a:gd name="T155" fmla="*/ 188 w 188"/>
                <a:gd name="T156" fmla="*/ 160 h 16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88" h="160">
                  <a:moveTo>
                    <a:pt x="10" y="26"/>
                  </a:moveTo>
                  <a:lnTo>
                    <a:pt x="14" y="31"/>
                  </a:lnTo>
                  <a:lnTo>
                    <a:pt x="19" y="39"/>
                  </a:lnTo>
                  <a:lnTo>
                    <a:pt x="26" y="40"/>
                  </a:lnTo>
                  <a:lnTo>
                    <a:pt x="26" y="50"/>
                  </a:lnTo>
                  <a:lnTo>
                    <a:pt x="18" y="50"/>
                  </a:lnTo>
                  <a:lnTo>
                    <a:pt x="18" y="43"/>
                  </a:lnTo>
                  <a:lnTo>
                    <a:pt x="16" y="43"/>
                  </a:lnTo>
                  <a:lnTo>
                    <a:pt x="0" y="50"/>
                  </a:lnTo>
                  <a:lnTo>
                    <a:pt x="5" y="55"/>
                  </a:lnTo>
                  <a:lnTo>
                    <a:pt x="5" y="61"/>
                  </a:lnTo>
                  <a:lnTo>
                    <a:pt x="11" y="64"/>
                  </a:lnTo>
                  <a:lnTo>
                    <a:pt x="21" y="66"/>
                  </a:lnTo>
                  <a:lnTo>
                    <a:pt x="27" y="61"/>
                  </a:lnTo>
                  <a:lnTo>
                    <a:pt x="29" y="72"/>
                  </a:lnTo>
                  <a:lnTo>
                    <a:pt x="22" y="74"/>
                  </a:lnTo>
                  <a:lnTo>
                    <a:pt x="21" y="77"/>
                  </a:lnTo>
                  <a:lnTo>
                    <a:pt x="18" y="79"/>
                  </a:lnTo>
                  <a:lnTo>
                    <a:pt x="13" y="75"/>
                  </a:lnTo>
                  <a:lnTo>
                    <a:pt x="10" y="82"/>
                  </a:lnTo>
                  <a:lnTo>
                    <a:pt x="2" y="90"/>
                  </a:lnTo>
                  <a:lnTo>
                    <a:pt x="6" y="98"/>
                  </a:lnTo>
                  <a:lnTo>
                    <a:pt x="5" y="101"/>
                  </a:lnTo>
                  <a:lnTo>
                    <a:pt x="11" y="107"/>
                  </a:lnTo>
                  <a:lnTo>
                    <a:pt x="19" y="107"/>
                  </a:lnTo>
                  <a:lnTo>
                    <a:pt x="22" y="112"/>
                  </a:lnTo>
                  <a:lnTo>
                    <a:pt x="21" y="115"/>
                  </a:lnTo>
                  <a:lnTo>
                    <a:pt x="22" y="120"/>
                  </a:lnTo>
                  <a:lnTo>
                    <a:pt x="29" y="117"/>
                  </a:lnTo>
                  <a:lnTo>
                    <a:pt x="35" y="123"/>
                  </a:lnTo>
                  <a:lnTo>
                    <a:pt x="45" y="119"/>
                  </a:lnTo>
                  <a:lnTo>
                    <a:pt x="42" y="125"/>
                  </a:lnTo>
                  <a:lnTo>
                    <a:pt x="42" y="131"/>
                  </a:lnTo>
                  <a:lnTo>
                    <a:pt x="29" y="141"/>
                  </a:lnTo>
                  <a:lnTo>
                    <a:pt x="24" y="147"/>
                  </a:lnTo>
                  <a:lnTo>
                    <a:pt x="19" y="147"/>
                  </a:lnTo>
                  <a:lnTo>
                    <a:pt x="11" y="154"/>
                  </a:lnTo>
                  <a:lnTo>
                    <a:pt x="3" y="155"/>
                  </a:lnTo>
                  <a:lnTo>
                    <a:pt x="0" y="159"/>
                  </a:lnTo>
                  <a:lnTo>
                    <a:pt x="3" y="160"/>
                  </a:lnTo>
                  <a:lnTo>
                    <a:pt x="19" y="154"/>
                  </a:lnTo>
                  <a:lnTo>
                    <a:pt x="29" y="149"/>
                  </a:lnTo>
                  <a:lnTo>
                    <a:pt x="48" y="136"/>
                  </a:lnTo>
                  <a:lnTo>
                    <a:pt x="62" y="120"/>
                  </a:lnTo>
                  <a:lnTo>
                    <a:pt x="64" y="117"/>
                  </a:lnTo>
                  <a:lnTo>
                    <a:pt x="59" y="117"/>
                  </a:lnTo>
                  <a:lnTo>
                    <a:pt x="73" y="96"/>
                  </a:lnTo>
                  <a:lnTo>
                    <a:pt x="77" y="95"/>
                  </a:lnTo>
                  <a:lnTo>
                    <a:pt x="77" y="98"/>
                  </a:lnTo>
                  <a:lnTo>
                    <a:pt x="72" y="101"/>
                  </a:lnTo>
                  <a:lnTo>
                    <a:pt x="70" y="111"/>
                  </a:lnTo>
                  <a:lnTo>
                    <a:pt x="73" y="109"/>
                  </a:lnTo>
                  <a:lnTo>
                    <a:pt x="70" y="112"/>
                  </a:lnTo>
                  <a:lnTo>
                    <a:pt x="72" y="114"/>
                  </a:lnTo>
                  <a:lnTo>
                    <a:pt x="82" y="107"/>
                  </a:lnTo>
                  <a:lnTo>
                    <a:pt x="86" y="106"/>
                  </a:lnTo>
                  <a:lnTo>
                    <a:pt x="88" y="101"/>
                  </a:lnTo>
                  <a:lnTo>
                    <a:pt x="86" y="98"/>
                  </a:lnTo>
                  <a:lnTo>
                    <a:pt x="96" y="96"/>
                  </a:lnTo>
                  <a:lnTo>
                    <a:pt x="107" y="103"/>
                  </a:lnTo>
                  <a:lnTo>
                    <a:pt x="117" y="99"/>
                  </a:lnTo>
                  <a:lnTo>
                    <a:pt x="121" y="101"/>
                  </a:lnTo>
                  <a:lnTo>
                    <a:pt x="128" y="101"/>
                  </a:lnTo>
                  <a:lnTo>
                    <a:pt x="145" y="109"/>
                  </a:lnTo>
                  <a:lnTo>
                    <a:pt x="149" y="112"/>
                  </a:lnTo>
                  <a:lnTo>
                    <a:pt x="153" y="119"/>
                  </a:lnTo>
                  <a:lnTo>
                    <a:pt x="163" y="125"/>
                  </a:lnTo>
                  <a:lnTo>
                    <a:pt x="166" y="128"/>
                  </a:lnTo>
                  <a:lnTo>
                    <a:pt x="177" y="135"/>
                  </a:lnTo>
                  <a:lnTo>
                    <a:pt x="188" y="130"/>
                  </a:lnTo>
                  <a:lnTo>
                    <a:pt x="188" y="123"/>
                  </a:lnTo>
                  <a:lnTo>
                    <a:pt x="185" y="117"/>
                  </a:lnTo>
                  <a:lnTo>
                    <a:pt x="180" y="115"/>
                  </a:lnTo>
                  <a:lnTo>
                    <a:pt x="176" y="115"/>
                  </a:lnTo>
                  <a:lnTo>
                    <a:pt x="169" y="111"/>
                  </a:lnTo>
                  <a:lnTo>
                    <a:pt x="163" y="106"/>
                  </a:lnTo>
                  <a:lnTo>
                    <a:pt x="150" y="93"/>
                  </a:lnTo>
                  <a:lnTo>
                    <a:pt x="147" y="95"/>
                  </a:lnTo>
                  <a:lnTo>
                    <a:pt x="144" y="99"/>
                  </a:lnTo>
                  <a:lnTo>
                    <a:pt x="141" y="103"/>
                  </a:lnTo>
                  <a:lnTo>
                    <a:pt x="129" y="96"/>
                  </a:lnTo>
                  <a:lnTo>
                    <a:pt x="129" y="93"/>
                  </a:lnTo>
                  <a:lnTo>
                    <a:pt x="120" y="96"/>
                  </a:lnTo>
                  <a:lnTo>
                    <a:pt x="117" y="80"/>
                  </a:lnTo>
                  <a:lnTo>
                    <a:pt x="109" y="45"/>
                  </a:lnTo>
                  <a:lnTo>
                    <a:pt x="102" y="21"/>
                  </a:lnTo>
                  <a:lnTo>
                    <a:pt x="99" y="10"/>
                  </a:lnTo>
                  <a:lnTo>
                    <a:pt x="90" y="5"/>
                  </a:lnTo>
                  <a:lnTo>
                    <a:pt x="85" y="8"/>
                  </a:lnTo>
                  <a:lnTo>
                    <a:pt x="69" y="5"/>
                  </a:lnTo>
                  <a:lnTo>
                    <a:pt x="64" y="7"/>
                  </a:lnTo>
                  <a:lnTo>
                    <a:pt x="59" y="5"/>
                  </a:lnTo>
                  <a:lnTo>
                    <a:pt x="59" y="4"/>
                  </a:lnTo>
                  <a:lnTo>
                    <a:pt x="45" y="0"/>
                  </a:lnTo>
                  <a:lnTo>
                    <a:pt x="43" y="4"/>
                  </a:lnTo>
                  <a:lnTo>
                    <a:pt x="35" y="4"/>
                  </a:lnTo>
                  <a:lnTo>
                    <a:pt x="29" y="8"/>
                  </a:lnTo>
                  <a:lnTo>
                    <a:pt x="24" y="13"/>
                  </a:lnTo>
                  <a:lnTo>
                    <a:pt x="22" y="18"/>
                  </a:lnTo>
                  <a:lnTo>
                    <a:pt x="19" y="21"/>
                  </a:lnTo>
                  <a:lnTo>
                    <a:pt x="13" y="21"/>
                  </a:lnTo>
                  <a:lnTo>
                    <a:pt x="10" y="26"/>
                  </a:lnTo>
                  <a:close/>
                </a:path>
              </a:pathLst>
            </a:custGeom>
            <a:solidFill>
              <a:srgbClr val="ED4213"/>
            </a:solidFill>
            <a:ln w="12700" cmpd="sng">
              <a:solidFill>
                <a:schemeClr val="tx1"/>
              </a:solidFill>
              <a:prstDash val="solid"/>
              <a:round/>
              <a:headEnd/>
              <a:tailEnd/>
            </a:ln>
          </p:spPr>
          <p:txBody>
            <a:bodyPr/>
            <a:lstStyle/>
            <a:p>
              <a:endParaRPr lang="en-US"/>
            </a:p>
          </p:txBody>
        </p:sp>
        <p:sp>
          <p:nvSpPr>
            <p:cNvPr id="34890" name="Freeform 27"/>
            <p:cNvSpPr>
              <a:spLocks/>
            </p:cNvSpPr>
            <p:nvPr/>
          </p:nvSpPr>
          <p:spPr bwMode="auto">
            <a:xfrm>
              <a:off x="1021" y="3608"/>
              <a:ext cx="20" cy="14"/>
            </a:xfrm>
            <a:custGeom>
              <a:avLst/>
              <a:gdLst>
                <a:gd name="T0" fmla="*/ 2147483647 w 4"/>
                <a:gd name="T1" fmla="*/ 2147483647 h 3"/>
                <a:gd name="T2" fmla="*/ 2147483647 w 4"/>
                <a:gd name="T3" fmla="*/ 2147483647 h 3"/>
                <a:gd name="T4" fmla="*/ 2147483647 w 4"/>
                <a:gd name="T5" fmla="*/ 2147483647 h 3"/>
                <a:gd name="T6" fmla="*/ 2147483647 w 4"/>
                <a:gd name="T7" fmla="*/ 2147483647 h 3"/>
                <a:gd name="T8" fmla="*/ 2147483647 w 4"/>
                <a:gd name="T9" fmla="*/ 2147483647 h 3"/>
                <a:gd name="T10" fmla="*/ 2147483647 w 4"/>
                <a:gd name="T11" fmla="*/ 2147483647 h 3"/>
                <a:gd name="T12" fmla="*/ 2147483647 w 4"/>
                <a:gd name="T13" fmla="*/ 2147483647 h 3"/>
                <a:gd name="T14" fmla="*/ 2147483647 w 4"/>
                <a:gd name="T15" fmla="*/ 0 h 3"/>
                <a:gd name="T16" fmla="*/ 2147483647 w 4"/>
                <a:gd name="T17" fmla="*/ 0 h 3"/>
                <a:gd name="T18" fmla="*/ 0 w 4"/>
                <a:gd name="T19" fmla="*/ 2147483647 h 3"/>
                <a:gd name="T20" fmla="*/ 0 w 4"/>
                <a:gd name="T21" fmla="*/ 2147483647 h 3"/>
                <a:gd name="T22" fmla="*/ 0 w 4"/>
                <a:gd name="T23" fmla="*/ 2147483647 h 3"/>
                <a:gd name="T24" fmla="*/ 0 w 4"/>
                <a:gd name="T25" fmla="*/ 2147483647 h 3"/>
                <a:gd name="T26" fmla="*/ 0 w 4"/>
                <a:gd name="T27" fmla="*/ 2147483647 h 3"/>
                <a:gd name="T28" fmla="*/ 0 w 4"/>
                <a:gd name="T29" fmla="*/ 2147483647 h 3"/>
                <a:gd name="T30" fmla="*/ 0 w 4"/>
                <a:gd name="T31" fmla="*/ 2147483647 h 3"/>
                <a:gd name="T32" fmla="*/ 0 w 4"/>
                <a:gd name="T33" fmla="*/ 2147483647 h 3"/>
                <a:gd name="T34" fmla="*/ 2147483647 w 4"/>
                <a:gd name="T35" fmla="*/ 2147483647 h 3"/>
                <a:gd name="T36" fmla="*/ 2147483647 w 4"/>
                <a:gd name="T37" fmla="*/ 2147483647 h 3"/>
                <a:gd name="T38" fmla="*/ 2147483647 w 4"/>
                <a:gd name="T39" fmla="*/ 2147483647 h 3"/>
                <a:gd name="T40" fmla="*/ 2147483647 w 4"/>
                <a:gd name="T41" fmla="*/ 2147483647 h 3"/>
                <a:gd name="T42" fmla="*/ 2147483647 w 4"/>
                <a:gd name="T43" fmla="*/ 2147483647 h 3"/>
                <a:gd name="T44" fmla="*/ 2147483647 w 4"/>
                <a:gd name="T45" fmla="*/ 2147483647 h 3"/>
                <a:gd name="T46" fmla="*/ 2147483647 w 4"/>
                <a:gd name="T47" fmla="*/ 2147483647 h 3"/>
                <a:gd name="T48" fmla="*/ 2147483647 w 4"/>
                <a:gd name="T49" fmla="*/ 2147483647 h 3"/>
                <a:gd name="T50" fmla="*/ 2147483647 w 4"/>
                <a:gd name="T51" fmla="*/ 2147483647 h 3"/>
                <a:gd name="T52" fmla="*/ 2147483647 w 4"/>
                <a:gd name="T53" fmla="*/ 2147483647 h 3"/>
                <a:gd name="T54" fmla="*/ 2147483647 w 4"/>
                <a:gd name="T55" fmla="*/ 2147483647 h 3"/>
                <a:gd name="T56" fmla="*/ 2147483647 w 4"/>
                <a:gd name="T57" fmla="*/ 2147483647 h 3"/>
                <a:gd name="T58" fmla="*/ 2147483647 w 4"/>
                <a:gd name="T59" fmla="*/ 2147483647 h 3"/>
                <a:gd name="T60" fmla="*/ 2147483647 w 4"/>
                <a:gd name="T61" fmla="*/ 2147483647 h 3"/>
                <a:gd name="T62" fmla="*/ 2147483647 w 4"/>
                <a:gd name="T63" fmla="*/ 2147483647 h 3"/>
                <a:gd name="T64" fmla="*/ 2147483647 w 4"/>
                <a:gd name="T65" fmla="*/ 0 h 3"/>
                <a:gd name="T66" fmla="*/ 2147483647 w 4"/>
                <a:gd name="T67" fmla="*/ 0 h 3"/>
                <a:gd name="T68" fmla="*/ 2147483647 w 4"/>
                <a:gd name="T69" fmla="*/ 0 h 3"/>
                <a:gd name="T70" fmla="*/ 2147483647 w 4"/>
                <a:gd name="T71" fmla="*/ 0 h 3"/>
                <a:gd name="T72" fmla="*/ 2147483647 w 4"/>
                <a:gd name="T73" fmla="*/ 2147483647 h 3"/>
                <a:gd name="T74" fmla="*/ 2147483647 w 4"/>
                <a:gd name="T75" fmla="*/ 2147483647 h 3"/>
                <a:gd name="T76" fmla="*/ 2147483647 w 4"/>
                <a:gd name="T77" fmla="*/ 2147483647 h 3"/>
                <a:gd name="T78" fmla="*/ 2147483647 w 4"/>
                <a:gd name="T79" fmla="*/ 2147483647 h 3"/>
                <a:gd name="T80" fmla="*/ 2147483647 w 4"/>
                <a:gd name="T81" fmla="*/ 2147483647 h 3"/>
                <a:gd name="T82" fmla="*/ 2147483647 w 4"/>
                <a:gd name="T83" fmla="*/ 2147483647 h 3"/>
                <a:gd name="T84" fmla="*/ 2147483647 w 4"/>
                <a:gd name="T85" fmla="*/ 2147483647 h 3"/>
                <a:gd name="T86" fmla="*/ 2147483647 w 4"/>
                <a:gd name="T87" fmla="*/ 2147483647 h 3"/>
                <a:gd name="T88" fmla="*/ 2147483647 w 4"/>
                <a:gd name="T89" fmla="*/ 2147483647 h 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
                <a:gd name="T136" fmla="*/ 0 h 3"/>
                <a:gd name="T137" fmla="*/ 4 w 4"/>
                <a:gd name="T138" fmla="*/ 3 h 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 h="3">
                  <a:moveTo>
                    <a:pt x="2" y="2"/>
                  </a:moveTo>
                  <a:lnTo>
                    <a:pt x="2" y="1"/>
                  </a:lnTo>
                  <a:lnTo>
                    <a:pt x="1" y="0"/>
                  </a:lnTo>
                  <a:lnTo>
                    <a:pt x="0" y="1"/>
                  </a:lnTo>
                  <a:lnTo>
                    <a:pt x="0" y="2"/>
                  </a:lnTo>
                  <a:lnTo>
                    <a:pt x="1" y="2"/>
                  </a:lnTo>
                  <a:lnTo>
                    <a:pt x="1" y="3"/>
                  </a:lnTo>
                  <a:lnTo>
                    <a:pt x="2" y="3"/>
                  </a:lnTo>
                  <a:lnTo>
                    <a:pt x="3" y="3"/>
                  </a:lnTo>
                  <a:lnTo>
                    <a:pt x="4" y="2"/>
                  </a:lnTo>
                  <a:lnTo>
                    <a:pt x="4" y="1"/>
                  </a:lnTo>
                  <a:lnTo>
                    <a:pt x="4" y="0"/>
                  </a:lnTo>
                  <a:lnTo>
                    <a:pt x="4" y="1"/>
                  </a:lnTo>
                  <a:lnTo>
                    <a:pt x="3" y="1"/>
                  </a:lnTo>
                  <a:lnTo>
                    <a:pt x="2" y="2"/>
                  </a:lnTo>
                  <a:lnTo>
                    <a:pt x="2" y="3"/>
                  </a:lnTo>
                  <a:lnTo>
                    <a:pt x="3" y="3"/>
                  </a:lnTo>
                </a:path>
              </a:pathLst>
            </a:custGeom>
            <a:solidFill>
              <a:srgbClr val="ED4213"/>
            </a:solidFill>
            <a:ln w="12700" cmpd="sng">
              <a:solidFill>
                <a:schemeClr val="tx1"/>
              </a:solidFill>
              <a:prstDash val="solid"/>
              <a:round/>
              <a:headEnd/>
              <a:tailEnd/>
            </a:ln>
          </p:spPr>
          <p:txBody>
            <a:bodyPr/>
            <a:lstStyle/>
            <a:p>
              <a:endParaRPr lang="en-US"/>
            </a:p>
          </p:txBody>
        </p:sp>
        <p:sp>
          <p:nvSpPr>
            <p:cNvPr id="34891" name="Freeform 28"/>
            <p:cNvSpPr>
              <a:spLocks/>
            </p:cNvSpPr>
            <p:nvPr/>
          </p:nvSpPr>
          <p:spPr bwMode="auto">
            <a:xfrm>
              <a:off x="978" y="3610"/>
              <a:ext cx="43" cy="30"/>
            </a:xfrm>
            <a:custGeom>
              <a:avLst/>
              <a:gdLst>
                <a:gd name="T0" fmla="*/ 2147483647 w 9"/>
                <a:gd name="T1" fmla="*/ 0 h 6"/>
                <a:gd name="T2" fmla="*/ 2147483647 w 9"/>
                <a:gd name="T3" fmla="*/ 0 h 6"/>
                <a:gd name="T4" fmla="*/ 2147483647 w 9"/>
                <a:gd name="T5" fmla="*/ 2147483647 h 6"/>
                <a:gd name="T6" fmla="*/ 2147483647 w 9"/>
                <a:gd name="T7" fmla="*/ 2147483647 h 6"/>
                <a:gd name="T8" fmla="*/ 2147483647 w 9"/>
                <a:gd name="T9" fmla="*/ 2147483647 h 6"/>
                <a:gd name="T10" fmla="*/ 2147483647 w 9"/>
                <a:gd name="T11" fmla="*/ 2147483647 h 6"/>
                <a:gd name="T12" fmla="*/ 2147483647 w 9"/>
                <a:gd name="T13" fmla="*/ 2147483647 h 6"/>
                <a:gd name="T14" fmla="*/ 2147483647 w 9"/>
                <a:gd name="T15" fmla="*/ 2147483647 h 6"/>
                <a:gd name="T16" fmla="*/ 2147483647 w 9"/>
                <a:gd name="T17" fmla="*/ 2147483647 h 6"/>
                <a:gd name="T18" fmla="*/ 2147483647 w 9"/>
                <a:gd name="T19" fmla="*/ 2147483647 h 6"/>
                <a:gd name="T20" fmla="*/ 2147483647 w 9"/>
                <a:gd name="T21" fmla="*/ 2147483647 h 6"/>
                <a:gd name="T22" fmla="*/ 0 w 9"/>
                <a:gd name="T23" fmla="*/ 2147483647 h 6"/>
                <a:gd name="T24" fmla="*/ 0 w 9"/>
                <a:gd name="T25" fmla="*/ 2147483647 h 6"/>
                <a:gd name="T26" fmla="*/ 0 w 9"/>
                <a:gd name="T27" fmla="*/ 2147483647 h 6"/>
                <a:gd name="T28" fmla="*/ 0 w 9"/>
                <a:gd name="T29" fmla="*/ 2147483647 h 6"/>
                <a:gd name="T30" fmla="*/ 0 w 9"/>
                <a:gd name="T31" fmla="*/ 2147483647 h 6"/>
                <a:gd name="T32" fmla="*/ 0 w 9"/>
                <a:gd name="T33" fmla="*/ 2147483647 h 6"/>
                <a:gd name="T34" fmla="*/ 0 w 9"/>
                <a:gd name="T35" fmla="*/ 2147483647 h 6"/>
                <a:gd name="T36" fmla="*/ 0 w 9"/>
                <a:gd name="T37" fmla="*/ 2147483647 h 6"/>
                <a:gd name="T38" fmla="*/ 2147483647 w 9"/>
                <a:gd name="T39" fmla="*/ 2147483647 h 6"/>
                <a:gd name="T40" fmla="*/ 2147483647 w 9"/>
                <a:gd name="T41" fmla="*/ 2147483647 h 6"/>
                <a:gd name="T42" fmla="*/ 2147483647 w 9"/>
                <a:gd name="T43" fmla="*/ 2147483647 h 6"/>
                <a:gd name="T44" fmla="*/ 2147483647 w 9"/>
                <a:gd name="T45" fmla="*/ 2147483647 h 6"/>
                <a:gd name="T46" fmla="*/ 2147483647 w 9"/>
                <a:gd name="T47" fmla="*/ 2147483647 h 6"/>
                <a:gd name="T48" fmla="*/ 2147483647 w 9"/>
                <a:gd name="T49" fmla="*/ 2147483647 h 6"/>
                <a:gd name="T50" fmla="*/ 2147483647 w 9"/>
                <a:gd name="T51" fmla="*/ 2147483647 h 6"/>
                <a:gd name="T52" fmla="*/ 2147483647 w 9"/>
                <a:gd name="T53" fmla="*/ 2147483647 h 6"/>
                <a:gd name="T54" fmla="*/ 2147483647 w 9"/>
                <a:gd name="T55" fmla="*/ 2147483647 h 6"/>
                <a:gd name="T56" fmla="*/ 2147483647 w 9"/>
                <a:gd name="T57" fmla="*/ 0 h 6"/>
                <a:gd name="T58" fmla="*/ 2147483647 w 9"/>
                <a:gd name="T59" fmla="*/ 0 h 6"/>
                <a:gd name="T60" fmla="*/ 2147483647 w 9"/>
                <a:gd name="T61" fmla="*/ 0 h 6"/>
                <a:gd name="T62" fmla="*/ 2147483647 w 9"/>
                <a:gd name="T63" fmla="*/ 0 h 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
                <a:gd name="T97" fmla="*/ 0 h 6"/>
                <a:gd name="T98" fmla="*/ 9 w 9"/>
                <a:gd name="T99" fmla="*/ 6 h 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 h="6">
                  <a:moveTo>
                    <a:pt x="8" y="0"/>
                  </a:moveTo>
                  <a:lnTo>
                    <a:pt x="7" y="0"/>
                  </a:lnTo>
                  <a:lnTo>
                    <a:pt x="6" y="0"/>
                  </a:lnTo>
                  <a:lnTo>
                    <a:pt x="4" y="0"/>
                  </a:lnTo>
                  <a:lnTo>
                    <a:pt x="4" y="1"/>
                  </a:lnTo>
                  <a:lnTo>
                    <a:pt x="3" y="1"/>
                  </a:lnTo>
                  <a:lnTo>
                    <a:pt x="3" y="2"/>
                  </a:lnTo>
                  <a:lnTo>
                    <a:pt x="3" y="3"/>
                  </a:lnTo>
                  <a:lnTo>
                    <a:pt x="2" y="3"/>
                  </a:lnTo>
                  <a:lnTo>
                    <a:pt x="1" y="3"/>
                  </a:lnTo>
                  <a:lnTo>
                    <a:pt x="1" y="4"/>
                  </a:lnTo>
                  <a:lnTo>
                    <a:pt x="1" y="5"/>
                  </a:lnTo>
                  <a:lnTo>
                    <a:pt x="0" y="5"/>
                  </a:lnTo>
                  <a:lnTo>
                    <a:pt x="0" y="6"/>
                  </a:lnTo>
                  <a:lnTo>
                    <a:pt x="1" y="6"/>
                  </a:lnTo>
                  <a:lnTo>
                    <a:pt x="2" y="6"/>
                  </a:lnTo>
                  <a:lnTo>
                    <a:pt x="2" y="5"/>
                  </a:lnTo>
                  <a:lnTo>
                    <a:pt x="3" y="5"/>
                  </a:lnTo>
                  <a:lnTo>
                    <a:pt x="5" y="4"/>
                  </a:lnTo>
                  <a:lnTo>
                    <a:pt x="6" y="3"/>
                  </a:lnTo>
                  <a:lnTo>
                    <a:pt x="7" y="2"/>
                  </a:lnTo>
                  <a:lnTo>
                    <a:pt x="8" y="2"/>
                  </a:lnTo>
                  <a:lnTo>
                    <a:pt x="9" y="1"/>
                  </a:lnTo>
                  <a:lnTo>
                    <a:pt x="8" y="0"/>
                  </a:lnTo>
                  <a:close/>
                </a:path>
              </a:pathLst>
            </a:custGeom>
            <a:solidFill>
              <a:srgbClr val="ED4213"/>
            </a:solidFill>
            <a:ln w="12700" cmpd="sng">
              <a:solidFill>
                <a:schemeClr val="tx1"/>
              </a:solidFill>
              <a:prstDash val="solid"/>
              <a:round/>
              <a:headEnd/>
              <a:tailEnd/>
            </a:ln>
          </p:spPr>
          <p:txBody>
            <a:bodyPr/>
            <a:lstStyle/>
            <a:p>
              <a:endParaRPr lang="en-US"/>
            </a:p>
          </p:txBody>
        </p:sp>
        <p:sp>
          <p:nvSpPr>
            <p:cNvPr id="34892" name="Freeform 29"/>
            <p:cNvSpPr>
              <a:spLocks/>
            </p:cNvSpPr>
            <p:nvPr/>
          </p:nvSpPr>
          <p:spPr bwMode="auto">
            <a:xfrm>
              <a:off x="934" y="3632"/>
              <a:ext cx="44" cy="34"/>
            </a:xfrm>
            <a:custGeom>
              <a:avLst/>
              <a:gdLst>
                <a:gd name="T0" fmla="*/ 2147483647 w 9"/>
                <a:gd name="T1" fmla="*/ 2147483647 h 7"/>
                <a:gd name="T2" fmla="*/ 2147483647 w 9"/>
                <a:gd name="T3" fmla="*/ 2147483647 h 7"/>
                <a:gd name="T4" fmla="*/ 2147483647 w 9"/>
                <a:gd name="T5" fmla="*/ 2147483647 h 7"/>
                <a:gd name="T6" fmla="*/ 2147483647 w 9"/>
                <a:gd name="T7" fmla="*/ 2147483647 h 7"/>
                <a:gd name="T8" fmla="*/ 2147483647 w 9"/>
                <a:gd name="T9" fmla="*/ 2147483647 h 7"/>
                <a:gd name="T10" fmla="*/ 2147483647 w 9"/>
                <a:gd name="T11" fmla="*/ 2147483647 h 7"/>
                <a:gd name="T12" fmla="*/ 2147483647 w 9"/>
                <a:gd name="T13" fmla="*/ 2147483647 h 7"/>
                <a:gd name="T14" fmla="*/ 0 w 9"/>
                <a:gd name="T15" fmla="*/ 2147483647 h 7"/>
                <a:gd name="T16" fmla="*/ 2147483647 w 9"/>
                <a:gd name="T17" fmla="*/ 2147483647 h 7"/>
                <a:gd name="T18" fmla="*/ 2147483647 w 9"/>
                <a:gd name="T19" fmla="*/ 2147483647 h 7"/>
                <a:gd name="T20" fmla="*/ 2147483647 w 9"/>
                <a:gd name="T21" fmla="*/ 2147483647 h 7"/>
                <a:gd name="T22" fmla="*/ 2147483647 w 9"/>
                <a:gd name="T23" fmla="*/ 2147483647 h 7"/>
                <a:gd name="T24" fmla="*/ 2147483647 w 9"/>
                <a:gd name="T25" fmla="*/ 2147483647 h 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
                <a:gd name="T40" fmla="*/ 0 h 7"/>
                <a:gd name="T41" fmla="*/ 9 w 9"/>
                <a:gd name="T42" fmla="*/ 7 h 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 h="7">
                  <a:moveTo>
                    <a:pt x="8" y="3"/>
                  </a:moveTo>
                  <a:cubicBezTo>
                    <a:pt x="8" y="2"/>
                    <a:pt x="9" y="1"/>
                    <a:pt x="8" y="1"/>
                  </a:cubicBezTo>
                  <a:cubicBezTo>
                    <a:pt x="7" y="0"/>
                    <a:pt x="5" y="2"/>
                    <a:pt x="5" y="3"/>
                  </a:cubicBezTo>
                  <a:cubicBezTo>
                    <a:pt x="4" y="3"/>
                    <a:pt x="4" y="3"/>
                    <a:pt x="4" y="4"/>
                  </a:cubicBezTo>
                  <a:cubicBezTo>
                    <a:pt x="4" y="4"/>
                    <a:pt x="4" y="4"/>
                    <a:pt x="4" y="4"/>
                  </a:cubicBezTo>
                  <a:cubicBezTo>
                    <a:pt x="3" y="5"/>
                    <a:pt x="3" y="5"/>
                    <a:pt x="2" y="5"/>
                  </a:cubicBezTo>
                  <a:cubicBezTo>
                    <a:pt x="2" y="5"/>
                    <a:pt x="2" y="5"/>
                    <a:pt x="1" y="6"/>
                  </a:cubicBezTo>
                  <a:cubicBezTo>
                    <a:pt x="1" y="6"/>
                    <a:pt x="0" y="6"/>
                    <a:pt x="0" y="6"/>
                  </a:cubicBezTo>
                  <a:cubicBezTo>
                    <a:pt x="1" y="7"/>
                    <a:pt x="1" y="7"/>
                    <a:pt x="2" y="6"/>
                  </a:cubicBezTo>
                  <a:cubicBezTo>
                    <a:pt x="2" y="6"/>
                    <a:pt x="3" y="5"/>
                    <a:pt x="3" y="5"/>
                  </a:cubicBezTo>
                  <a:cubicBezTo>
                    <a:pt x="4" y="5"/>
                    <a:pt x="5" y="5"/>
                    <a:pt x="6" y="4"/>
                  </a:cubicBezTo>
                  <a:cubicBezTo>
                    <a:pt x="7" y="4"/>
                    <a:pt x="7" y="3"/>
                    <a:pt x="8" y="3"/>
                  </a:cubicBezTo>
                  <a:cubicBezTo>
                    <a:pt x="8" y="3"/>
                    <a:pt x="8" y="3"/>
                    <a:pt x="8" y="3"/>
                  </a:cubicBezTo>
                  <a:close/>
                </a:path>
              </a:pathLst>
            </a:custGeom>
            <a:solidFill>
              <a:srgbClr val="ED4213"/>
            </a:solidFill>
            <a:ln w="12700" cmpd="sng">
              <a:solidFill>
                <a:schemeClr val="tx1"/>
              </a:solidFill>
              <a:prstDash val="solid"/>
              <a:round/>
              <a:headEnd/>
              <a:tailEnd/>
            </a:ln>
          </p:spPr>
          <p:txBody>
            <a:bodyPr/>
            <a:lstStyle/>
            <a:p>
              <a:endParaRPr lang="en-US"/>
            </a:p>
          </p:txBody>
        </p:sp>
        <p:sp>
          <p:nvSpPr>
            <p:cNvPr id="34893" name="Freeform 30"/>
            <p:cNvSpPr>
              <a:spLocks/>
            </p:cNvSpPr>
            <p:nvPr/>
          </p:nvSpPr>
          <p:spPr bwMode="auto">
            <a:xfrm>
              <a:off x="934" y="3637"/>
              <a:ext cx="39" cy="29"/>
            </a:xfrm>
            <a:custGeom>
              <a:avLst/>
              <a:gdLst>
                <a:gd name="T0" fmla="*/ 2147483647 w 8"/>
                <a:gd name="T1" fmla="*/ 2147483647 h 6"/>
                <a:gd name="T2" fmla="*/ 2147483647 w 8"/>
                <a:gd name="T3" fmla="*/ 2147483647 h 6"/>
                <a:gd name="T4" fmla="*/ 2147483647 w 8"/>
                <a:gd name="T5" fmla="*/ 2147483647 h 6"/>
                <a:gd name="T6" fmla="*/ 2147483647 w 8"/>
                <a:gd name="T7" fmla="*/ 0 h 6"/>
                <a:gd name="T8" fmla="*/ 2147483647 w 8"/>
                <a:gd name="T9" fmla="*/ 0 h 6"/>
                <a:gd name="T10" fmla="*/ 2147483647 w 8"/>
                <a:gd name="T11" fmla="*/ 0 h 6"/>
                <a:gd name="T12" fmla="*/ 2147483647 w 8"/>
                <a:gd name="T13" fmla="*/ 0 h 6"/>
                <a:gd name="T14" fmla="*/ 2147483647 w 8"/>
                <a:gd name="T15" fmla="*/ 0 h 6"/>
                <a:gd name="T16" fmla="*/ 2147483647 w 8"/>
                <a:gd name="T17" fmla="*/ 0 h 6"/>
                <a:gd name="T18" fmla="*/ 2147483647 w 8"/>
                <a:gd name="T19" fmla="*/ 0 h 6"/>
                <a:gd name="T20" fmla="*/ 2147483647 w 8"/>
                <a:gd name="T21" fmla="*/ 0 h 6"/>
                <a:gd name="T22" fmla="*/ 2147483647 w 8"/>
                <a:gd name="T23" fmla="*/ 0 h 6"/>
                <a:gd name="T24" fmla="*/ 2147483647 w 8"/>
                <a:gd name="T25" fmla="*/ 0 h 6"/>
                <a:gd name="T26" fmla="*/ 2147483647 w 8"/>
                <a:gd name="T27" fmla="*/ 2147483647 h 6"/>
                <a:gd name="T28" fmla="*/ 2147483647 w 8"/>
                <a:gd name="T29" fmla="*/ 2147483647 h 6"/>
                <a:gd name="T30" fmla="*/ 2147483647 w 8"/>
                <a:gd name="T31" fmla="*/ 2147483647 h 6"/>
                <a:gd name="T32" fmla="*/ 2147483647 w 8"/>
                <a:gd name="T33" fmla="*/ 2147483647 h 6"/>
                <a:gd name="T34" fmla="*/ 2147483647 w 8"/>
                <a:gd name="T35" fmla="*/ 2147483647 h 6"/>
                <a:gd name="T36" fmla="*/ 2147483647 w 8"/>
                <a:gd name="T37" fmla="*/ 2147483647 h 6"/>
                <a:gd name="T38" fmla="*/ 2147483647 w 8"/>
                <a:gd name="T39" fmla="*/ 2147483647 h 6"/>
                <a:gd name="T40" fmla="*/ 2147483647 w 8"/>
                <a:gd name="T41" fmla="*/ 2147483647 h 6"/>
                <a:gd name="T42" fmla="*/ 2147483647 w 8"/>
                <a:gd name="T43" fmla="*/ 2147483647 h 6"/>
                <a:gd name="T44" fmla="*/ 2147483647 w 8"/>
                <a:gd name="T45" fmla="*/ 2147483647 h 6"/>
                <a:gd name="T46" fmla="*/ 2147483647 w 8"/>
                <a:gd name="T47" fmla="*/ 2147483647 h 6"/>
                <a:gd name="T48" fmla="*/ 2147483647 w 8"/>
                <a:gd name="T49" fmla="*/ 2147483647 h 6"/>
                <a:gd name="T50" fmla="*/ 2147483647 w 8"/>
                <a:gd name="T51" fmla="*/ 2147483647 h 6"/>
                <a:gd name="T52" fmla="*/ 2147483647 w 8"/>
                <a:gd name="T53" fmla="*/ 2147483647 h 6"/>
                <a:gd name="T54" fmla="*/ 2147483647 w 8"/>
                <a:gd name="T55" fmla="*/ 2147483647 h 6"/>
                <a:gd name="T56" fmla="*/ 2147483647 w 8"/>
                <a:gd name="T57" fmla="*/ 2147483647 h 6"/>
                <a:gd name="T58" fmla="*/ 2147483647 w 8"/>
                <a:gd name="T59" fmla="*/ 2147483647 h 6"/>
                <a:gd name="T60" fmla="*/ 0 w 8"/>
                <a:gd name="T61" fmla="*/ 2147483647 h 6"/>
                <a:gd name="T62" fmla="*/ 0 w 8"/>
                <a:gd name="T63" fmla="*/ 2147483647 h 6"/>
                <a:gd name="T64" fmla="*/ 0 w 8"/>
                <a:gd name="T65" fmla="*/ 2147483647 h 6"/>
                <a:gd name="T66" fmla="*/ 2147483647 w 8"/>
                <a:gd name="T67" fmla="*/ 2147483647 h 6"/>
                <a:gd name="T68" fmla="*/ 2147483647 w 8"/>
                <a:gd name="T69" fmla="*/ 2147483647 h 6"/>
                <a:gd name="T70" fmla="*/ 2147483647 w 8"/>
                <a:gd name="T71" fmla="*/ 2147483647 h 6"/>
                <a:gd name="T72" fmla="*/ 2147483647 w 8"/>
                <a:gd name="T73" fmla="*/ 2147483647 h 6"/>
                <a:gd name="T74" fmla="*/ 2147483647 w 8"/>
                <a:gd name="T75" fmla="*/ 2147483647 h 6"/>
                <a:gd name="T76" fmla="*/ 2147483647 w 8"/>
                <a:gd name="T77" fmla="*/ 2147483647 h 6"/>
                <a:gd name="T78" fmla="*/ 2147483647 w 8"/>
                <a:gd name="T79" fmla="*/ 2147483647 h 6"/>
                <a:gd name="T80" fmla="*/ 2147483647 w 8"/>
                <a:gd name="T81" fmla="*/ 2147483647 h 6"/>
                <a:gd name="T82" fmla="*/ 2147483647 w 8"/>
                <a:gd name="T83" fmla="*/ 2147483647 h 6"/>
                <a:gd name="T84" fmla="*/ 2147483647 w 8"/>
                <a:gd name="T85" fmla="*/ 2147483647 h 6"/>
                <a:gd name="T86" fmla="*/ 2147483647 w 8"/>
                <a:gd name="T87" fmla="*/ 2147483647 h 6"/>
                <a:gd name="T88" fmla="*/ 2147483647 w 8"/>
                <a:gd name="T89" fmla="*/ 2147483647 h 6"/>
                <a:gd name="T90" fmla="*/ 2147483647 w 8"/>
                <a:gd name="T91" fmla="*/ 2147483647 h 6"/>
                <a:gd name="T92" fmla="*/ 2147483647 w 8"/>
                <a:gd name="T93" fmla="*/ 2147483647 h 6"/>
                <a:gd name="T94" fmla="*/ 2147483647 w 8"/>
                <a:gd name="T95" fmla="*/ 2147483647 h 6"/>
                <a:gd name="T96" fmla="*/ 2147483647 w 8"/>
                <a:gd name="T97" fmla="*/ 2147483647 h 6"/>
                <a:gd name="T98" fmla="*/ 2147483647 w 8"/>
                <a:gd name="T99" fmla="*/ 2147483647 h 6"/>
                <a:gd name="T100" fmla="*/ 2147483647 w 8"/>
                <a:gd name="T101" fmla="*/ 2147483647 h 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
                <a:gd name="T154" fmla="*/ 0 h 6"/>
                <a:gd name="T155" fmla="*/ 8 w 8"/>
                <a:gd name="T156" fmla="*/ 6 h 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 h="6">
                  <a:moveTo>
                    <a:pt x="8" y="2"/>
                  </a:moveTo>
                  <a:lnTo>
                    <a:pt x="8" y="1"/>
                  </a:lnTo>
                  <a:lnTo>
                    <a:pt x="8" y="0"/>
                  </a:lnTo>
                  <a:lnTo>
                    <a:pt x="7" y="0"/>
                  </a:lnTo>
                  <a:lnTo>
                    <a:pt x="6" y="0"/>
                  </a:lnTo>
                  <a:lnTo>
                    <a:pt x="5" y="1"/>
                  </a:lnTo>
                  <a:lnTo>
                    <a:pt x="5" y="2"/>
                  </a:lnTo>
                  <a:lnTo>
                    <a:pt x="4" y="2"/>
                  </a:lnTo>
                  <a:lnTo>
                    <a:pt x="4" y="3"/>
                  </a:lnTo>
                  <a:lnTo>
                    <a:pt x="2" y="4"/>
                  </a:lnTo>
                  <a:lnTo>
                    <a:pt x="1" y="4"/>
                  </a:lnTo>
                  <a:lnTo>
                    <a:pt x="1" y="5"/>
                  </a:lnTo>
                  <a:lnTo>
                    <a:pt x="0" y="5"/>
                  </a:lnTo>
                  <a:lnTo>
                    <a:pt x="1" y="6"/>
                  </a:lnTo>
                  <a:lnTo>
                    <a:pt x="2" y="5"/>
                  </a:lnTo>
                  <a:lnTo>
                    <a:pt x="3" y="5"/>
                  </a:lnTo>
                  <a:lnTo>
                    <a:pt x="3" y="4"/>
                  </a:lnTo>
                  <a:lnTo>
                    <a:pt x="5" y="4"/>
                  </a:lnTo>
                  <a:lnTo>
                    <a:pt x="5" y="3"/>
                  </a:lnTo>
                  <a:lnTo>
                    <a:pt x="6" y="3"/>
                  </a:lnTo>
                  <a:lnTo>
                    <a:pt x="7" y="3"/>
                  </a:lnTo>
                  <a:lnTo>
                    <a:pt x="7" y="2"/>
                  </a:lnTo>
                  <a:lnTo>
                    <a:pt x="8" y="2"/>
                  </a:lnTo>
                  <a:close/>
                </a:path>
              </a:pathLst>
            </a:custGeom>
            <a:solidFill>
              <a:srgbClr val="ED4213"/>
            </a:solidFill>
            <a:ln w="12700" cmpd="sng">
              <a:solidFill>
                <a:schemeClr val="tx1"/>
              </a:solidFill>
              <a:prstDash val="solid"/>
              <a:round/>
              <a:headEnd/>
              <a:tailEnd/>
            </a:ln>
          </p:spPr>
          <p:txBody>
            <a:bodyPr/>
            <a:lstStyle/>
            <a:p>
              <a:endParaRPr lang="en-US"/>
            </a:p>
          </p:txBody>
        </p:sp>
        <p:sp>
          <p:nvSpPr>
            <p:cNvPr id="34894" name="Freeform 31"/>
            <p:cNvSpPr>
              <a:spLocks/>
            </p:cNvSpPr>
            <p:nvPr/>
          </p:nvSpPr>
          <p:spPr bwMode="auto">
            <a:xfrm>
              <a:off x="909" y="3676"/>
              <a:ext cx="5" cy="5"/>
            </a:xfrm>
            <a:custGeom>
              <a:avLst/>
              <a:gdLst>
                <a:gd name="T0" fmla="*/ 2147483647 w 1"/>
                <a:gd name="T1" fmla="*/ 0 h 1"/>
                <a:gd name="T2" fmla="*/ 0 w 1"/>
                <a:gd name="T3" fmla="*/ 0 h 1"/>
                <a:gd name="T4" fmla="*/ 0 w 1"/>
                <a:gd name="T5" fmla="*/ 2147483647 h 1"/>
                <a:gd name="T6" fmla="*/ 2147483647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0"/>
                  </a:moveTo>
                  <a:cubicBezTo>
                    <a:pt x="1" y="0"/>
                    <a:pt x="0" y="0"/>
                    <a:pt x="0" y="0"/>
                  </a:cubicBezTo>
                  <a:cubicBezTo>
                    <a:pt x="0" y="0"/>
                    <a:pt x="0" y="1"/>
                    <a:pt x="0" y="1"/>
                  </a:cubicBezTo>
                  <a:cubicBezTo>
                    <a:pt x="1" y="1"/>
                    <a:pt x="1" y="1"/>
                    <a:pt x="1" y="0"/>
                  </a:cubicBezTo>
                  <a:close/>
                </a:path>
              </a:pathLst>
            </a:custGeom>
            <a:solidFill>
              <a:srgbClr val="ED4213"/>
            </a:solidFill>
            <a:ln w="12700" cmpd="sng">
              <a:solidFill>
                <a:schemeClr val="tx1"/>
              </a:solidFill>
              <a:prstDash val="solid"/>
              <a:round/>
              <a:headEnd/>
              <a:tailEnd/>
            </a:ln>
          </p:spPr>
          <p:txBody>
            <a:bodyPr/>
            <a:lstStyle/>
            <a:p>
              <a:endParaRPr lang="en-US"/>
            </a:p>
          </p:txBody>
        </p:sp>
        <p:sp>
          <p:nvSpPr>
            <p:cNvPr id="34895" name="Freeform 32"/>
            <p:cNvSpPr>
              <a:spLocks/>
            </p:cNvSpPr>
            <p:nvPr/>
          </p:nvSpPr>
          <p:spPr bwMode="auto">
            <a:xfrm>
              <a:off x="909" y="3676"/>
              <a:ext cx="5" cy="5"/>
            </a:xfrm>
            <a:custGeom>
              <a:avLst/>
              <a:gdLst>
                <a:gd name="T0" fmla="*/ 2147483647 w 1"/>
                <a:gd name="T1" fmla="*/ 0 h 1"/>
                <a:gd name="T2" fmla="*/ 2147483647 w 1"/>
                <a:gd name="T3" fmla="*/ 0 h 1"/>
                <a:gd name="T4" fmla="*/ 2147483647 w 1"/>
                <a:gd name="T5" fmla="*/ 0 h 1"/>
                <a:gd name="T6" fmla="*/ 2147483647 w 1"/>
                <a:gd name="T7" fmla="*/ 0 h 1"/>
                <a:gd name="T8" fmla="*/ 0 w 1"/>
                <a:gd name="T9" fmla="*/ 0 h 1"/>
                <a:gd name="T10" fmla="*/ 0 w 1"/>
                <a:gd name="T11" fmla="*/ 0 h 1"/>
                <a:gd name="T12" fmla="*/ 0 w 1"/>
                <a:gd name="T13" fmla="*/ 0 h 1"/>
                <a:gd name="T14" fmla="*/ 0 w 1"/>
                <a:gd name="T15" fmla="*/ 0 h 1"/>
                <a:gd name="T16" fmla="*/ 0 w 1"/>
                <a:gd name="T17" fmla="*/ 2147483647 h 1"/>
                <a:gd name="T18" fmla="*/ 0 w 1"/>
                <a:gd name="T19" fmla="*/ 2147483647 h 1"/>
                <a:gd name="T20" fmla="*/ 0 w 1"/>
                <a:gd name="T21" fmla="*/ 2147483647 h 1"/>
                <a:gd name="T22" fmla="*/ 0 w 1"/>
                <a:gd name="T23" fmla="*/ 2147483647 h 1"/>
                <a:gd name="T24" fmla="*/ 0 w 1"/>
                <a:gd name="T25" fmla="*/ 2147483647 h 1"/>
                <a:gd name="T26" fmla="*/ 2147483647 w 1"/>
                <a:gd name="T27" fmla="*/ 2147483647 h 1"/>
                <a:gd name="T28" fmla="*/ 2147483647 w 1"/>
                <a:gd name="T29" fmla="*/ 0 h 1"/>
                <a:gd name="T30" fmla="*/ 2147483647 w 1"/>
                <a:gd name="T31" fmla="*/ 0 h 1"/>
                <a:gd name="T32" fmla="*/ 2147483647 w 1"/>
                <a:gd name="T33" fmla="*/ 0 h 1"/>
                <a:gd name="T34" fmla="*/ 2147483647 w 1"/>
                <a:gd name="T35" fmla="*/ 0 h 1"/>
                <a:gd name="T36" fmla="*/ 2147483647 w 1"/>
                <a:gd name="T37" fmla="*/ 0 h 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
                <a:gd name="T58" fmla="*/ 0 h 1"/>
                <a:gd name="T59" fmla="*/ 1 w 1"/>
                <a:gd name="T60" fmla="*/ 1 h 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 h="1">
                  <a:moveTo>
                    <a:pt x="1" y="0"/>
                  </a:moveTo>
                  <a:lnTo>
                    <a:pt x="1" y="0"/>
                  </a:lnTo>
                  <a:lnTo>
                    <a:pt x="0" y="0"/>
                  </a:lnTo>
                  <a:lnTo>
                    <a:pt x="0" y="1"/>
                  </a:lnTo>
                  <a:lnTo>
                    <a:pt x="1" y="1"/>
                  </a:lnTo>
                  <a:lnTo>
                    <a:pt x="1" y="0"/>
                  </a:lnTo>
                  <a:close/>
                </a:path>
              </a:pathLst>
            </a:custGeom>
            <a:solidFill>
              <a:srgbClr val="ED4213"/>
            </a:solidFill>
            <a:ln w="12700" cmpd="sng">
              <a:solidFill>
                <a:schemeClr val="tx1"/>
              </a:solidFill>
              <a:prstDash val="solid"/>
              <a:round/>
              <a:headEnd/>
              <a:tailEnd/>
            </a:ln>
          </p:spPr>
          <p:txBody>
            <a:bodyPr/>
            <a:lstStyle/>
            <a:p>
              <a:endParaRPr lang="en-US"/>
            </a:p>
          </p:txBody>
        </p:sp>
        <p:sp>
          <p:nvSpPr>
            <p:cNvPr id="34896" name="Freeform 33"/>
            <p:cNvSpPr>
              <a:spLocks/>
            </p:cNvSpPr>
            <p:nvPr/>
          </p:nvSpPr>
          <p:spPr bwMode="auto">
            <a:xfrm>
              <a:off x="870" y="3682"/>
              <a:ext cx="14" cy="14"/>
            </a:xfrm>
            <a:custGeom>
              <a:avLst/>
              <a:gdLst>
                <a:gd name="T0" fmla="*/ 2147483647 w 3"/>
                <a:gd name="T1" fmla="*/ 2147483647 h 3"/>
                <a:gd name="T2" fmla="*/ 2147483647 w 3"/>
                <a:gd name="T3" fmla="*/ 2147483647 h 3"/>
                <a:gd name="T4" fmla="*/ 2147483647 w 3"/>
                <a:gd name="T5" fmla="*/ 2147483647 h 3"/>
                <a:gd name="T6" fmla="*/ 2147483647 w 3"/>
                <a:gd name="T7" fmla="*/ 2147483647 h 3"/>
                <a:gd name="T8" fmla="*/ 2147483647 w 3"/>
                <a:gd name="T9" fmla="*/ 2147483647 h 3"/>
                <a:gd name="T10" fmla="*/ 2147483647 w 3"/>
                <a:gd name="T11" fmla="*/ 2147483647 h 3"/>
                <a:gd name="T12" fmla="*/ 0 w 3"/>
                <a:gd name="T13" fmla="*/ 2147483647 h 3"/>
                <a:gd name="T14" fmla="*/ 2147483647 w 3"/>
                <a:gd name="T15" fmla="*/ 2147483647 h 3"/>
                <a:gd name="T16" fmla="*/ 2147483647 w 3"/>
                <a:gd name="T17" fmla="*/ 2147483647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3"/>
                <a:gd name="T29" fmla="*/ 3 w 3"/>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3">
                  <a:moveTo>
                    <a:pt x="2" y="1"/>
                  </a:moveTo>
                  <a:cubicBezTo>
                    <a:pt x="2" y="0"/>
                    <a:pt x="3" y="0"/>
                    <a:pt x="3" y="1"/>
                  </a:cubicBezTo>
                  <a:cubicBezTo>
                    <a:pt x="3" y="1"/>
                    <a:pt x="3" y="1"/>
                    <a:pt x="2" y="1"/>
                  </a:cubicBezTo>
                  <a:cubicBezTo>
                    <a:pt x="2" y="2"/>
                    <a:pt x="3" y="2"/>
                    <a:pt x="3" y="2"/>
                  </a:cubicBezTo>
                  <a:cubicBezTo>
                    <a:pt x="3" y="2"/>
                    <a:pt x="2" y="2"/>
                    <a:pt x="2" y="2"/>
                  </a:cubicBezTo>
                  <a:cubicBezTo>
                    <a:pt x="2" y="2"/>
                    <a:pt x="2" y="2"/>
                    <a:pt x="1" y="3"/>
                  </a:cubicBezTo>
                  <a:cubicBezTo>
                    <a:pt x="1" y="3"/>
                    <a:pt x="0" y="3"/>
                    <a:pt x="0" y="3"/>
                  </a:cubicBezTo>
                  <a:cubicBezTo>
                    <a:pt x="0" y="2"/>
                    <a:pt x="1" y="2"/>
                    <a:pt x="1" y="1"/>
                  </a:cubicBezTo>
                  <a:cubicBezTo>
                    <a:pt x="2" y="1"/>
                    <a:pt x="2" y="1"/>
                    <a:pt x="2" y="1"/>
                  </a:cubicBezTo>
                  <a:close/>
                </a:path>
              </a:pathLst>
            </a:custGeom>
            <a:solidFill>
              <a:srgbClr val="ED4213"/>
            </a:solidFill>
            <a:ln w="12700" cmpd="sng">
              <a:solidFill>
                <a:schemeClr val="tx1"/>
              </a:solidFill>
              <a:prstDash val="solid"/>
              <a:round/>
              <a:headEnd/>
              <a:tailEnd/>
            </a:ln>
          </p:spPr>
          <p:txBody>
            <a:bodyPr/>
            <a:lstStyle/>
            <a:p>
              <a:endParaRPr lang="en-US"/>
            </a:p>
          </p:txBody>
        </p:sp>
        <p:sp>
          <p:nvSpPr>
            <p:cNvPr id="34897" name="Freeform 34"/>
            <p:cNvSpPr>
              <a:spLocks/>
            </p:cNvSpPr>
            <p:nvPr/>
          </p:nvSpPr>
          <p:spPr bwMode="auto">
            <a:xfrm>
              <a:off x="875" y="3684"/>
              <a:ext cx="14" cy="9"/>
            </a:xfrm>
            <a:custGeom>
              <a:avLst/>
              <a:gdLst>
                <a:gd name="T0" fmla="*/ 2147483647 w 3"/>
                <a:gd name="T1" fmla="*/ 0 h 2"/>
                <a:gd name="T2" fmla="*/ 2147483647 w 3"/>
                <a:gd name="T3" fmla="*/ 0 h 2"/>
                <a:gd name="T4" fmla="*/ 2147483647 w 3"/>
                <a:gd name="T5" fmla="*/ 0 h 2"/>
                <a:gd name="T6" fmla="*/ 2147483647 w 3"/>
                <a:gd name="T7" fmla="*/ 0 h 2"/>
                <a:gd name="T8" fmla="*/ 2147483647 w 3"/>
                <a:gd name="T9" fmla="*/ 0 h 2"/>
                <a:gd name="T10" fmla="*/ 2147483647 w 3"/>
                <a:gd name="T11" fmla="*/ 0 h 2"/>
                <a:gd name="T12" fmla="*/ 2147483647 w 3"/>
                <a:gd name="T13" fmla="*/ 0 h 2"/>
                <a:gd name="T14" fmla="*/ 2147483647 w 3"/>
                <a:gd name="T15" fmla="*/ 0 h 2"/>
                <a:gd name="T16" fmla="*/ 2147483647 w 3"/>
                <a:gd name="T17" fmla="*/ 0 h 2"/>
                <a:gd name="T18" fmla="*/ 2147483647 w 3"/>
                <a:gd name="T19" fmla="*/ 0 h 2"/>
                <a:gd name="T20" fmla="*/ 2147483647 w 3"/>
                <a:gd name="T21" fmla="*/ 0 h 2"/>
                <a:gd name="T22" fmla="*/ 2147483647 w 3"/>
                <a:gd name="T23" fmla="*/ 0 h 2"/>
                <a:gd name="T24" fmla="*/ 2147483647 w 3"/>
                <a:gd name="T25" fmla="*/ 2147483647 h 2"/>
                <a:gd name="T26" fmla="*/ 2147483647 w 3"/>
                <a:gd name="T27" fmla="*/ 2147483647 h 2"/>
                <a:gd name="T28" fmla="*/ 2147483647 w 3"/>
                <a:gd name="T29" fmla="*/ 2147483647 h 2"/>
                <a:gd name="T30" fmla="*/ 2147483647 w 3"/>
                <a:gd name="T31" fmla="*/ 2147483647 h 2"/>
                <a:gd name="T32" fmla="*/ 2147483647 w 3"/>
                <a:gd name="T33" fmla="*/ 2147483647 h 2"/>
                <a:gd name="T34" fmla="*/ 2147483647 w 3"/>
                <a:gd name="T35" fmla="*/ 2147483647 h 2"/>
                <a:gd name="T36" fmla="*/ 2147483647 w 3"/>
                <a:gd name="T37" fmla="*/ 2147483647 h 2"/>
                <a:gd name="T38" fmla="*/ 2147483647 w 3"/>
                <a:gd name="T39" fmla="*/ 2147483647 h 2"/>
                <a:gd name="T40" fmla="*/ 2147483647 w 3"/>
                <a:gd name="T41" fmla="*/ 2147483647 h 2"/>
                <a:gd name="T42" fmla="*/ 2147483647 w 3"/>
                <a:gd name="T43" fmla="*/ 2147483647 h 2"/>
                <a:gd name="T44" fmla="*/ 2147483647 w 3"/>
                <a:gd name="T45" fmla="*/ 2147483647 h 2"/>
                <a:gd name="T46" fmla="*/ 2147483647 w 3"/>
                <a:gd name="T47" fmla="*/ 2147483647 h 2"/>
                <a:gd name="T48" fmla="*/ 0 w 3"/>
                <a:gd name="T49" fmla="*/ 2147483647 h 2"/>
                <a:gd name="T50" fmla="*/ 0 w 3"/>
                <a:gd name="T51" fmla="*/ 2147483647 h 2"/>
                <a:gd name="T52" fmla="*/ 0 w 3"/>
                <a:gd name="T53" fmla="*/ 2147483647 h 2"/>
                <a:gd name="T54" fmla="*/ 2147483647 w 3"/>
                <a:gd name="T55" fmla="*/ 2147483647 h 2"/>
                <a:gd name="T56" fmla="*/ 2147483647 w 3"/>
                <a:gd name="T57" fmla="*/ 2147483647 h 2"/>
                <a:gd name="T58" fmla="*/ 2147483647 w 3"/>
                <a:gd name="T59" fmla="*/ 2147483647 h 2"/>
                <a:gd name="T60" fmla="*/ 2147483647 w 3"/>
                <a:gd name="T61" fmla="*/ 0 h 2"/>
                <a:gd name="T62" fmla="*/ 2147483647 w 3"/>
                <a:gd name="T63" fmla="*/ 0 h 2"/>
                <a:gd name="T64" fmla="*/ 2147483647 w 3"/>
                <a:gd name="T65" fmla="*/ 0 h 2"/>
                <a:gd name="T66" fmla="*/ 2147483647 w 3"/>
                <a:gd name="T67" fmla="*/ 0 h 2"/>
                <a:gd name="T68" fmla="*/ 2147483647 w 3"/>
                <a:gd name="T69" fmla="*/ 0 h 2"/>
                <a:gd name="T70" fmla="*/ 2147483647 w 3"/>
                <a:gd name="T71" fmla="*/ 0 h 2"/>
                <a:gd name="T72" fmla="*/ 2147483647 w 3"/>
                <a:gd name="T73" fmla="*/ 0 h 2"/>
                <a:gd name="T74" fmla="*/ 2147483647 w 3"/>
                <a:gd name="T75" fmla="*/ 0 h 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
                <a:gd name="T115" fmla="*/ 0 h 2"/>
                <a:gd name="T116" fmla="*/ 3 w 3"/>
                <a:gd name="T117" fmla="*/ 2 h 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 h="2">
                  <a:moveTo>
                    <a:pt x="2" y="0"/>
                  </a:moveTo>
                  <a:lnTo>
                    <a:pt x="2" y="0"/>
                  </a:lnTo>
                  <a:lnTo>
                    <a:pt x="3" y="0"/>
                  </a:lnTo>
                  <a:lnTo>
                    <a:pt x="2" y="0"/>
                  </a:lnTo>
                  <a:lnTo>
                    <a:pt x="2" y="1"/>
                  </a:lnTo>
                  <a:lnTo>
                    <a:pt x="3" y="1"/>
                  </a:lnTo>
                  <a:lnTo>
                    <a:pt x="2" y="1"/>
                  </a:lnTo>
                  <a:lnTo>
                    <a:pt x="1" y="2"/>
                  </a:lnTo>
                  <a:lnTo>
                    <a:pt x="0" y="2"/>
                  </a:lnTo>
                  <a:lnTo>
                    <a:pt x="0" y="1"/>
                  </a:lnTo>
                  <a:lnTo>
                    <a:pt x="1" y="1"/>
                  </a:lnTo>
                  <a:lnTo>
                    <a:pt x="1" y="0"/>
                  </a:lnTo>
                  <a:lnTo>
                    <a:pt x="2" y="0"/>
                  </a:lnTo>
                  <a:close/>
                </a:path>
              </a:pathLst>
            </a:custGeom>
            <a:solidFill>
              <a:srgbClr val="ED4213"/>
            </a:solidFill>
            <a:ln w="12700" cmpd="sng">
              <a:solidFill>
                <a:schemeClr val="tx1"/>
              </a:solidFill>
              <a:prstDash val="solid"/>
              <a:round/>
              <a:headEnd/>
              <a:tailEnd/>
            </a:ln>
          </p:spPr>
          <p:txBody>
            <a:bodyPr/>
            <a:lstStyle/>
            <a:p>
              <a:endParaRPr lang="en-US"/>
            </a:p>
          </p:txBody>
        </p:sp>
        <p:sp>
          <p:nvSpPr>
            <p:cNvPr id="34898" name="Freeform 35"/>
            <p:cNvSpPr>
              <a:spLocks/>
            </p:cNvSpPr>
            <p:nvPr/>
          </p:nvSpPr>
          <p:spPr bwMode="auto">
            <a:xfrm>
              <a:off x="833" y="3690"/>
              <a:ext cx="19" cy="10"/>
            </a:xfrm>
            <a:custGeom>
              <a:avLst/>
              <a:gdLst>
                <a:gd name="T0" fmla="*/ 2147483647 w 4"/>
                <a:gd name="T1" fmla="*/ 2147483647 h 2"/>
                <a:gd name="T2" fmla="*/ 2147483647 w 4"/>
                <a:gd name="T3" fmla="*/ 0 h 2"/>
                <a:gd name="T4" fmla="*/ 2147483647 w 4"/>
                <a:gd name="T5" fmla="*/ 0 h 2"/>
                <a:gd name="T6" fmla="*/ 2147483647 w 4"/>
                <a:gd name="T7" fmla="*/ 2147483647 h 2"/>
                <a:gd name="T8" fmla="*/ 2147483647 w 4"/>
                <a:gd name="T9" fmla="*/ 2147483647 h 2"/>
                <a:gd name="T10" fmla="*/ 2147483647 w 4"/>
                <a:gd name="T11" fmla="*/ 2147483647 h 2"/>
                <a:gd name="T12" fmla="*/ 0 60000 65536"/>
                <a:gd name="T13" fmla="*/ 0 60000 65536"/>
                <a:gd name="T14" fmla="*/ 0 60000 65536"/>
                <a:gd name="T15" fmla="*/ 0 60000 65536"/>
                <a:gd name="T16" fmla="*/ 0 60000 65536"/>
                <a:gd name="T17" fmla="*/ 0 60000 65536"/>
                <a:gd name="T18" fmla="*/ 0 w 4"/>
                <a:gd name="T19" fmla="*/ 0 h 2"/>
                <a:gd name="T20" fmla="*/ 4 w 4"/>
                <a:gd name="T21" fmla="*/ 2 h 2"/>
              </a:gdLst>
              <a:ahLst/>
              <a:cxnLst>
                <a:cxn ang="T12">
                  <a:pos x="T0" y="T1"/>
                </a:cxn>
                <a:cxn ang="T13">
                  <a:pos x="T2" y="T3"/>
                </a:cxn>
                <a:cxn ang="T14">
                  <a:pos x="T4" y="T5"/>
                </a:cxn>
                <a:cxn ang="T15">
                  <a:pos x="T6" y="T7"/>
                </a:cxn>
                <a:cxn ang="T16">
                  <a:pos x="T8" y="T9"/>
                </a:cxn>
                <a:cxn ang="T17">
                  <a:pos x="T10" y="T11"/>
                </a:cxn>
              </a:cxnLst>
              <a:rect l="T18" t="T19" r="T20" b="T21"/>
              <a:pathLst>
                <a:path w="4" h="2">
                  <a:moveTo>
                    <a:pt x="3" y="1"/>
                  </a:moveTo>
                  <a:cubicBezTo>
                    <a:pt x="3" y="1"/>
                    <a:pt x="3" y="0"/>
                    <a:pt x="3" y="0"/>
                  </a:cubicBezTo>
                  <a:cubicBezTo>
                    <a:pt x="4" y="0"/>
                    <a:pt x="4" y="0"/>
                    <a:pt x="4" y="0"/>
                  </a:cubicBezTo>
                  <a:cubicBezTo>
                    <a:pt x="4" y="1"/>
                    <a:pt x="4" y="1"/>
                    <a:pt x="4" y="1"/>
                  </a:cubicBezTo>
                  <a:cubicBezTo>
                    <a:pt x="3" y="2"/>
                    <a:pt x="2" y="2"/>
                    <a:pt x="1" y="2"/>
                  </a:cubicBezTo>
                  <a:cubicBezTo>
                    <a:pt x="0" y="1"/>
                    <a:pt x="3" y="2"/>
                    <a:pt x="3" y="1"/>
                  </a:cubicBezTo>
                  <a:close/>
                </a:path>
              </a:pathLst>
            </a:custGeom>
            <a:solidFill>
              <a:srgbClr val="ED4213"/>
            </a:solidFill>
            <a:ln w="12700" cmpd="sng">
              <a:solidFill>
                <a:schemeClr val="tx1"/>
              </a:solidFill>
              <a:prstDash val="solid"/>
              <a:round/>
              <a:headEnd/>
              <a:tailEnd/>
            </a:ln>
          </p:spPr>
          <p:txBody>
            <a:bodyPr/>
            <a:lstStyle/>
            <a:p>
              <a:endParaRPr lang="en-US"/>
            </a:p>
          </p:txBody>
        </p:sp>
        <p:sp>
          <p:nvSpPr>
            <p:cNvPr id="34899" name="Freeform 36"/>
            <p:cNvSpPr>
              <a:spLocks/>
            </p:cNvSpPr>
            <p:nvPr/>
          </p:nvSpPr>
          <p:spPr bwMode="auto">
            <a:xfrm>
              <a:off x="838" y="3690"/>
              <a:ext cx="14" cy="10"/>
            </a:xfrm>
            <a:custGeom>
              <a:avLst/>
              <a:gdLst>
                <a:gd name="T0" fmla="*/ 2147483647 w 3"/>
                <a:gd name="T1" fmla="*/ 2147483647 h 2"/>
                <a:gd name="T2" fmla="*/ 2147483647 w 3"/>
                <a:gd name="T3" fmla="*/ 2147483647 h 2"/>
                <a:gd name="T4" fmla="*/ 2147483647 w 3"/>
                <a:gd name="T5" fmla="*/ 0 h 2"/>
                <a:gd name="T6" fmla="*/ 2147483647 w 3"/>
                <a:gd name="T7" fmla="*/ 0 h 2"/>
                <a:gd name="T8" fmla="*/ 2147483647 w 3"/>
                <a:gd name="T9" fmla="*/ 0 h 2"/>
                <a:gd name="T10" fmla="*/ 2147483647 w 3"/>
                <a:gd name="T11" fmla="*/ 0 h 2"/>
                <a:gd name="T12" fmla="*/ 2147483647 w 3"/>
                <a:gd name="T13" fmla="*/ 0 h 2"/>
                <a:gd name="T14" fmla="*/ 2147483647 w 3"/>
                <a:gd name="T15" fmla="*/ 0 h 2"/>
                <a:gd name="T16" fmla="*/ 2147483647 w 3"/>
                <a:gd name="T17" fmla="*/ 0 h 2"/>
                <a:gd name="T18" fmla="*/ 2147483647 w 3"/>
                <a:gd name="T19" fmla="*/ 0 h 2"/>
                <a:gd name="T20" fmla="*/ 2147483647 w 3"/>
                <a:gd name="T21" fmla="*/ 2147483647 h 2"/>
                <a:gd name="T22" fmla="*/ 2147483647 w 3"/>
                <a:gd name="T23" fmla="*/ 2147483647 h 2"/>
                <a:gd name="T24" fmla="*/ 2147483647 w 3"/>
                <a:gd name="T25" fmla="*/ 2147483647 h 2"/>
                <a:gd name="T26" fmla="*/ 2147483647 w 3"/>
                <a:gd name="T27" fmla="*/ 2147483647 h 2"/>
                <a:gd name="T28" fmla="*/ 2147483647 w 3"/>
                <a:gd name="T29" fmla="*/ 2147483647 h 2"/>
                <a:gd name="T30" fmla="*/ 2147483647 w 3"/>
                <a:gd name="T31" fmla="*/ 2147483647 h 2"/>
                <a:gd name="T32" fmla="*/ 0 w 3"/>
                <a:gd name="T33" fmla="*/ 2147483647 h 2"/>
                <a:gd name="T34" fmla="*/ 0 w 3"/>
                <a:gd name="T35" fmla="*/ 2147483647 h 2"/>
                <a:gd name="T36" fmla="*/ 0 w 3"/>
                <a:gd name="T37" fmla="*/ 2147483647 h 2"/>
                <a:gd name="T38" fmla="*/ 0 w 3"/>
                <a:gd name="T39" fmla="*/ 2147483647 h 2"/>
                <a:gd name="T40" fmla="*/ 0 w 3"/>
                <a:gd name="T41" fmla="*/ 2147483647 h 2"/>
                <a:gd name="T42" fmla="*/ 0 w 3"/>
                <a:gd name="T43" fmla="*/ 2147483647 h 2"/>
                <a:gd name="T44" fmla="*/ 2147483647 w 3"/>
                <a:gd name="T45" fmla="*/ 2147483647 h 2"/>
                <a:gd name="T46" fmla="*/ 2147483647 w 3"/>
                <a:gd name="T47" fmla="*/ 2147483647 h 2"/>
                <a:gd name="T48" fmla="*/ 2147483647 w 3"/>
                <a:gd name="T49" fmla="*/ 2147483647 h 2"/>
                <a:gd name="T50" fmla="*/ 2147483647 w 3"/>
                <a:gd name="T51" fmla="*/ 2147483647 h 2"/>
                <a:gd name="T52" fmla="*/ 2147483647 w 3"/>
                <a:gd name="T53" fmla="*/ 2147483647 h 2"/>
                <a:gd name="T54" fmla="*/ 2147483647 w 3"/>
                <a:gd name="T55" fmla="*/ 2147483647 h 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
                <a:gd name="T85" fmla="*/ 0 h 2"/>
                <a:gd name="T86" fmla="*/ 3 w 3"/>
                <a:gd name="T87" fmla="*/ 2 h 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 h="2">
                  <a:moveTo>
                    <a:pt x="2" y="1"/>
                  </a:moveTo>
                  <a:lnTo>
                    <a:pt x="2" y="1"/>
                  </a:lnTo>
                  <a:lnTo>
                    <a:pt x="2" y="0"/>
                  </a:lnTo>
                  <a:lnTo>
                    <a:pt x="3" y="0"/>
                  </a:lnTo>
                  <a:lnTo>
                    <a:pt x="3" y="1"/>
                  </a:lnTo>
                  <a:lnTo>
                    <a:pt x="2" y="2"/>
                  </a:lnTo>
                  <a:lnTo>
                    <a:pt x="1" y="2"/>
                  </a:lnTo>
                  <a:lnTo>
                    <a:pt x="0" y="2"/>
                  </a:lnTo>
                  <a:lnTo>
                    <a:pt x="1" y="2"/>
                  </a:lnTo>
                  <a:lnTo>
                    <a:pt x="2" y="1"/>
                  </a:lnTo>
                  <a:close/>
                </a:path>
              </a:pathLst>
            </a:custGeom>
            <a:solidFill>
              <a:srgbClr val="ED4213"/>
            </a:solidFill>
            <a:ln w="12700" cmpd="sng">
              <a:solidFill>
                <a:schemeClr val="tx1"/>
              </a:solidFill>
              <a:prstDash val="solid"/>
              <a:round/>
              <a:headEnd/>
              <a:tailEnd/>
            </a:ln>
          </p:spPr>
          <p:txBody>
            <a:bodyPr/>
            <a:lstStyle/>
            <a:p>
              <a:endParaRPr lang="en-US"/>
            </a:p>
          </p:txBody>
        </p:sp>
        <p:sp>
          <p:nvSpPr>
            <p:cNvPr id="34900" name="Freeform 37"/>
            <p:cNvSpPr>
              <a:spLocks/>
            </p:cNvSpPr>
            <p:nvPr/>
          </p:nvSpPr>
          <p:spPr bwMode="auto">
            <a:xfrm>
              <a:off x="814" y="3691"/>
              <a:ext cx="10" cy="15"/>
            </a:xfrm>
            <a:custGeom>
              <a:avLst/>
              <a:gdLst>
                <a:gd name="T0" fmla="*/ 2147483647 w 2"/>
                <a:gd name="T1" fmla="*/ 2147483647 h 3"/>
                <a:gd name="T2" fmla="*/ 0 w 2"/>
                <a:gd name="T3" fmla="*/ 0 h 3"/>
                <a:gd name="T4" fmla="*/ 0 w 2"/>
                <a:gd name="T5" fmla="*/ 0 h 3"/>
                <a:gd name="T6" fmla="*/ 2147483647 w 2"/>
                <a:gd name="T7" fmla="*/ 2147483647 h 3"/>
                <a:gd name="T8" fmla="*/ 0 w 2"/>
                <a:gd name="T9" fmla="*/ 2147483647 h 3"/>
                <a:gd name="T10" fmla="*/ 0 w 2"/>
                <a:gd name="T11" fmla="*/ 2147483647 h 3"/>
                <a:gd name="T12" fmla="*/ 0 w 2"/>
                <a:gd name="T13" fmla="*/ 2147483647 h 3"/>
                <a:gd name="T14" fmla="*/ 2147483647 w 2"/>
                <a:gd name="T15" fmla="*/ 2147483647 h 3"/>
                <a:gd name="T16" fmla="*/ 2147483647 w 2"/>
                <a:gd name="T17" fmla="*/ 2147483647 h 3"/>
                <a:gd name="T18" fmla="*/ 2147483647 w 2"/>
                <a:gd name="T19" fmla="*/ 2147483647 h 3"/>
                <a:gd name="T20" fmla="*/ 2147483647 w 2"/>
                <a:gd name="T21" fmla="*/ 2147483647 h 3"/>
                <a:gd name="T22" fmla="*/ 2147483647 w 2"/>
                <a:gd name="T23" fmla="*/ 0 h 3"/>
                <a:gd name="T24" fmla="*/ 2147483647 w 2"/>
                <a:gd name="T25" fmla="*/ 0 h 3"/>
                <a:gd name="T26" fmla="*/ 2147483647 w 2"/>
                <a:gd name="T27" fmla="*/ 2147483647 h 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
                <a:gd name="T43" fmla="*/ 0 h 3"/>
                <a:gd name="T44" fmla="*/ 2 w 2"/>
                <a:gd name="T45" fmla="*/ 3 h 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 h="3">
                  <a:moveTo>
                    <a:pt x="1" y="1"/>
                  </a:moveTo>
                  <a:cubicBezTo>
                    <a:pt x="2" y="0"/>
                    <a:pt x="1" y="0"/>
                    <a:pt x="0" y="0"/>
                  </a:cubicBezTo>
                  <a:cubicBezTo>
                    <a:pt x="0" y="0"/>
                    <a:pt x="0" y="0"/>
                    <a:pt x="0" y="0"/>
                  </a:cubicBezTo>
                  <a:cubicBezTo>
                    <a:pt x="1" y="1"/>
                    <a:pt x="1" y="1"/>
                    <a:pt x="1" y="2"/>
                  </a:cubicBezTo>
                  <a:cubicBezTo>
                    <a:pt x="1" y="2"/>
                    <a:pt x="0" y="2"/>
                    <a:pt x="0" y="2"/>
                  </a:cubicBezTo>
                  <a:cubicBezTo>
                    <a:pt x="0" y="2"/>
                    <a:pt x="0" y="2"/>
                    <a:pt x="0" y="2"/>
                  </a:cubicBezTo>
                  <a:cubicBezTo>
                    <a:pt x="0" y="2"/>
                    <a:pt x="0" y="3"/>
                    <a:pt x="0" y="3"/>
                  </a:cubicBezTo>
                  <a:cubicBezTo>
                    <a:pt x="1" y="3"/>
                    <a:pt x="1" y="3"/>
                    <a:pt x="1" y="3"/>
                  </a:cubicBezTo>
                  <a:cubicBezTo>
                    <a:pt x="1" y="3"/>
                    <a:pt x="1" y="3"/>
                    <a:pt x="1" y="3"/>
                  </a:cubicBezTo>
                  <a:cubicBezTo>
                    <a:pt x="1" y="3"/>
                    <a:pt x="2" y="3"/>
                    <a:pt x="2" y="3"/>
                  </a:cubicBezTo>
                  <a:cubicBezTo>
                    <a:pt x="2" y="2"/>
                    <a:pt x="2" y="2"/>
                    <a:pt x="2" y="1"/>
                  </a:cubicBezTo>
                  <a:cubicBezTo>
                    <a:pt x="2" y="1"/>
                    <a:pt x="2" y="1"/>
                    <a:pt x="2" y="0"/>
                  </a:cubicBezTo>
                  <a:cubicBezTo>
                    <a:pt x="2" y="0"/>
                    <a:pt x="2" y="0"/>
                    <a:pt x="1" y="0"/>
                  </a:cubicBezTo>
                  <a:cubicBezTo>
                    <a:pt x="1" y="0"/>
                    <a:pt x="1" y="1"/>
                    <a:pt x="1" y="1"/>
                  </a:cubicBezTo>
                  <a:close/>
                </a:path>
              </a:pathLst>
            </a:custGeom>
            <a:solidFill>
              <a:srgbClr val="ED4213"/>
            </a:solidFill>
            <a:ln w="12700" cmpd="sng">
              <a:solidFill>
                <a:schemeClr val="tx1"/>
              </a:solidFill>
              <a:prstDash val="solid"/>
              <a:round/>
              <a:headEnd/>
              <a:tailEnd/>
            </a:ln>
          </p:spPr>
          <p:txBody>
            <a:bodyPr/>
            <a:lstStyle/>
            <a:p>
              <a:endParaRPr lang="en-US"/>
            </a:p>
          </p:txBody>
        </p:sp>
        <p:sp>
          <p:nvSpPr>
            <p:cNvPr id="34901" name="Freeform 38"/>
            <p:cNvSpPr>
              <a:spLocks/>
            </p:cNvSpPr>
            <p:nvPr/>
          </p:nvSpPr>
          <p:spPr bwMode="auto">
            <a:xfrm>
              <a:off x="814" y="3691"/>
              <a:ext cx="10" cy="15"/>
            </a:xfrm>
            <a:custGeom>
              <a:avLst/>
              <a:gdLst>
                <a:gd name="T0" fmla="*/ 2147483647 w 2"/>
                <a:gd name="T1" fmla="*/ 2147483647 h 3"/>
                <a:gd name="T2" fmla="*/ 2147483647 w 2"/>
                <a:gd name="T3" fmla="*/ 0 h 3"/>
                <a:gd name="T4" fmla="*/ 2147483647 w 2"/>
                <a:gd name="T5" fmla="*/ 0 h 3"/>
                <a:gd name="T6" fmla="*/ 2147483647 w 2"/>
                <a:gd name="T7" fmla="*/ 0 h 3"/>
                <a:gd name="T8" fmla="*/ 0 w 2"/>
                <a:gd name="T9" fmla="*/ 0 h 3"/>
                <a:gd name="T10" fmla="*/ 0 w 2"/>
                <a:gd name="T11" fmla="*/ 0 h 3"/>
                <a:gd name="T12" fmla="*/ 0 w 2"/>
                <a:gd name="T13" fmla="*/ 2147483647 h 3"/>
                <a:gd name="T14" fmla="*/ 2147483647 w 2"/>
                <a:gd name="T15" fmla="*/ 2147483647 h 3"/>
                <a:gd name="T16" fmla="*/ 2147483647 w 2"/>
                <a:gd name="T17" fmla="*/ 2147483647 h 3"/>
                <a:gd name="T18" fmla="*/ 2147483647 w 2"/>
                <a:gd name="T19" fmla="*/ 2147483647 h 3"/>
                <a:gd name="T20" fmla="*/ 0 w 2"/>
                <a:gd name="T21" fmla="*/ 2147483647 h 3"/>
                <a:gd name="T22" fmla="*/ 0 w 2"/>
                <a:gd name="T23" fmla="*/ 2147483647 h 3"/>
                <a:gd name="T24" fmla="*/ 0 w 2"/>
                <a:gd name="T25" fmla="*/ 2147483647 h 3"/>
                <a:gd name="T26" fmla="*/ 0 w 2"/>
                <a:gd name="T27" fmla="*/ 2147483647 h 3"/>
                <a:gd name="T28" fmla="*/ 0 w 2"/>
                <a:gd name="T29" fmla="*/ 2147483647 h 3"/>
                <a:gd name="T30" fmla="*/ 0 w 2"/>
                <a:gd name="T31" fmla="*/ 2147483647 h 3"/>
                <a:gd name="T32" fmla="*/ 0 w 2"/>
                <a:gd name="T33" fmla="*/ 2147483647 h 3"/>
                <a:gd name="T34" fmla="*/ 2147483647 w 2"/>
                <a:gd name="T35" fmla="*/ 2147483647 h 3"/>
                <a:gd name="T36" fmla="*/ 2147483647 w 2"/>
                <a:gd name="T37" fmla="*/ 2147483647 h 3"/>
                <a:gd name="T38" fmla="*/ 2147483647 w 2"/>
                <a:gd name="T39" fmla="*/ 2147483647 h 3"/>
                <a:gd name="T40" fmla="*/ 2147483647 w 2"/>
                <a:gd name="T41" fmla="*/ 2147483647 h 3"/>
                <a:gd name="T42" fmla="*/ 2147483647 w 2"/>
                <a:gd name="T43" fmla="*/ 2147483647 h 3"/>
                <a:gd name="T44" fmla="*/ 2147483647 w 2"/>
                <a:gd name="T45" fmla="*/ 2147483647 h 3"/>
                <a:gd name="T46" fmla="*/ 2147483647 w 2"/>
                <a:gd name="T47" fmla="*/ 2147483647 h 3"/>
                <a:gd name="T48" fmla="*/ 2147483647 w 2"/>
                <a:gd name="T49" fmla="*/ 2147483647 h 3"/>
                <a:gd name="T50" fmla="*/ 2147483647 w 2"/>
                <a:gd name="T51" fmla="*/ 2147483647 h 3"/>
                <a:gd name="T52" fmla="*/ 2147483647 w 2"/>
                <a:gd name="T53" fmla="*/ 2147483647 h 3"/>
                <a:gd name="T54" fmla="*/ 2147483647 w 2"/>
                <a:gd name="T55" fmla="*/ 0 h 3"/>
                <a:gd name="T56" fmla="*/ 2147483647 w 2"/>
                <a:gd name="T57" fmla="*/ 0 h 3"/>
                <a:gd name="T58" fmla="*/ 2147483647 w 2"/>
                <a:gd name="T59" fmla="*/ 0 h 3"/>
                <a:gd name="T60" fmla="*/ 2147483647 w 2"/>
                <a:gd name="T61" fmla="*/ 0 h 3"/>
                <a:gd name="T62" fmla="*/ 2147483647 w 2"/>
                <a:gd name="T63" fmla="*/ 0 h 3"/>
                <a:gd name="T64" fmla="*/ 2147483647 w 2"/>
                <a:gd name="T65" fmla="*/ 2147483647 h 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
                <a:gd name="T100" fmla="*/ 0 h 3"/>
                <a:gd name="T101" fmla="*/ 2 w 2"/>
                <a:gd name="T102" fmla="*/ 3 h 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 h="3">
                  <a:moveTo>
                    <a:pt x="1" y="1"/>
                  </a:moveTo>
                  <a:lnTo>
                    <a:pt x="1" y="1"/>
                  </a:lnTo>
                  <a:lnTo>
                    <a:pt x="1" y="0"/>
                  </a:lnTo>
                  <a:lnTo>
                    <a:pt x="0" y="0"/>
                  </a:lnTo>
                  <a:lnTo>
                    <a:pt x="0" y="1"/>
                  </a:lnTo>
                  <a:lnTo>
                    <a:pt x="1" y="1"/>
                  </a:lnTo>
                  <a:lnTo>
                    <a:pt x="1" y="2"/>
                  </a:lnTo>
                  <a:lnTo>
                    <a:pt x="0" y="2"/>
                  </a:lnTo>
                  <a:lnTo>
                    <a:pt x="0" y="3"/>
                  </a:lnTo>
                  <a:lnTo>
                    <a:pt x="1" y="3"/>
                  </a:lnTo>
                  <a:lnTo>
                    <a:pt x="2" y="3"/>
                  </a:lnTo>
                  <a:lnTo>
                    <a:pt x="2" y="2"/>
                  </a:lnTo>
                  <a:lnTo>
                    <a:pt x="2" y="1"/>
                  </a:lnTo>
                  <a:lnTo>
                    <a:pt x="2" y="0"/>
                  </a:lnTo>
                  <a:lnTo>
                    <a:pt x="1" y="0"/>
                  </a:lnTo>
                  <a:lnTo>
                    <a:pt x="1" y="1"/>
                  </a:lnTo>
                  <a:close/>
                </a:path>
              </a:pathLst>
            </a:custGeom>
            <a:solidFill>
              <a:srgbClr val="ED4213"/>
            </a:solidFill>
            <a:ln w="12700" cmpd="sng">
              <a:solidFill>
                <a:schemeClr val="tx1"/>
              </a:solidFill>
              <a:prstDash val="solid"/>
              <a:round/>
              <a:headEnd/>
              <a:tailEnd/>
            </a:ln>
          </p:spPr>
          <p:txBody>
            <a:bodyPr/>
            <a:lstStyle/>
            <a:p>
              <a:endParaRPr lang="en-US"/>
            </a:p>
          </p:txBody>
        </p:sp>
        <p:sp>
          <p:nvSpPr>
            <p:cNvPr id="34902" name="Freeform 39"/>
            <p:cNvSpPr>
              <a:spLocks/>
            </p:cNvSpPr>
            <p:nvPr/>
          </p:nvSpPr>
          <p:spPr bwMode="auto">
            <a:xfrm>
              <a:off x="795" y="3693"/>
              <a:ext cx="15" cy="15"/>
            </a:xfrm>
            <a:custGeom>
              <a:avLst/>
              <a:gdLst>
                <a:gd name="T0" fmla="*/ 2147483647 w 3"/>
                <a:gd name="T1" fmla="*/ 2147483647 h 3"/>
                <a:gd name="T2" fmla="*/ 2147483647 w 3"/>
                <a:gd name="T3" fmla="*/ 2147483647 h 3"/>
                <a:gd name="T4" fmla="*/ 2147483647 w 3"/>
                <a:gd name="T5" fmla="*/ 2147483647 h 3"/>
                <a:gd name="T6" fmla="*/ 2147483647 w 3"/>
                <a:gd name="T7" fmla="*/ 2147483647 h 3"/>
                <a:gd name="T8" fmla="*/ 2147483647 w 3"/>
                <a:gd name="T9" fmla="*/ 2147483647 h 3"/>
                <a:gd name="T10" fmla="*/ 2147483647 w 3"/>
                <a:gd name="T11" fmla="*/ 2147483647 h 3"/>
                <a:gd name="T12" fmla="*/ 2147483647 w 3"/>
                <a:gd name="T13" fmla="*/ 2147483647 h 3"/>
                <a:gd name="T14" fmla="*/ 2147483647 w 3"/>
                <a:gd name="T15" fmla="*/ 2147483647 h 3"/>
                <a:gd name="T16" fmla="*/ 2147483647 w 3"/>
                <a:gd name="T17" fmla="*/ 2147483647 h 3"/>
                <a:gd name="T18" fmla="*/ 2147483647 w 3"/>
                <a:gd name="T19" fmla="*/ 2147483647 h 3"/>
                <a:gd name="T20" fmla="*/ 2147483647 w 3"/>
                <a:gd name="T21" fmla="*/ 2147483647 h 3"/>
                <a:gd name="T22" fmla="*/ 2147483647 w 3"/>
                <a:gd name="T23" fmla="*/ 2147483647 h 3"/>
                <a:gd name="T24" fmla="*/ 2147483647 w 3"/>
                <a:gd name="T25" fmla="*/ 0 h 3"/>
                <a:gd name="T26" fmla="*/ 0 w 3"/>
                <a:gd name="T27" fmla="*/ 0 h 3"/>
                <a:gd name="T28" fmla="*/ 0 w 3"/>
                <a:gd name="T29" fmla="*/ 0 h 3"/>
                <a:gd name="T30" fmla="*/ 0 w 3"/>
                <a:gd name="T31" fmla="*/ 0 h 3"/>
                <a:gd name="T32" fmla="*/ 0 w 3"/>
                <a:gd name="T33" fmla="*/ 0 h 3"/>
                <a:gd name="T34" fmla="*/ 0 w 3"/>
                <a:gd name="T35" fmla="*/ 0 h 3"/>
                <a:gd name="T36" fmla="*/ 0 w 3"/>
                <a:gd name="T37" fmla="*/ 0 h 3"/>
                <a:gd name="T38" fmla="*/ 0 w 3"/>
                <a:gd name="T39" fmla="*/ 0 h 3"/>
                <a:gd name="T40" fmla="*/ 0 w 3"/>
                <a:gd name="T41" fmla="*/ 2147483647 h 3"/>
                <a:gd name="T42" fmla="*/ 0 w 3"/>
                <a:gd name="T43" fmla="*/ 2147483647 h 3"/>
                <a:gd name="T44" fmla="*/ 0 w 3"/>
                <a:gd name="T45" fmla="*/ 2147483647 h 3"/>
                <a:gd name="T46" fmla="*/ 0 w 3"/>
                <a:gd name="T47" fmla="*/ 2147483647 h 3"/>
                <a:gd name="T48" fmla="*/ 2147483647 w 3"/>
                <a:gd name="T49" fmla="*/ 2147483647 h 3"/>
                <a:gd name="T50" fmla="*/ 2147483647 w 3"/>
                <a:gd name="T51" fmla="*/ 2147483647 h 3"/>
                <a:gd name="T52" fmla="*/ 2147483647 w 3"/>
                <a:gd name="T53" fmla="*/ 2147483647 h 3"/>
                <a:gd name="T54" fmla="*/ 2147483647 w 3"/>
                <a:gd name="T55" fmla="*/ 2147483647 h 3"/>
                <a:gd name="T56" fmla="*/ 2147483647 w 3"/>
                <a:gd name="T57" fmla="*/ 2147483647 h 3"/>
                <a:gd name="T58" fmla="*/ 2147483647 w 3"/>
                <a:gd name="T59" fmla="*/ 2147483647 h 3"/>
                <a:gd name="T60" fmla="*/ 2147483647 w 3"/>
                <a:gd name="T61" fmla="*/ 2147483647 h 3"/>
                <a:gd name="T62" fmla="*/ 2147483647 w 3"/>
                <a:gd name="T63" fmla="*/ 2147483647 h 3"/>
                <a:gd name="T64" fmla="*/ 2147483647 w 3"/>
                <a:gd name="T65" fmla="*/ 2147483647 h 3"/>
                <a:gd name="T66" fmla="*/ 2147483647 w 3"/>
                <a:gd name="T67" fmla="*/ 2147483647 h 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
                <a:gd name="T103" fmla="*/ 0 h 3"/>
                <a:gd name="T104" fmla="*/ 3 w 3"/>
                <a:gd name="T105" fmla="*/ 3 h 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 h="3">
                  <a:moveTo>
                    <a:pt x="3" y="3"/>
                  </a:moveTo>
                  <a:lnTo>
                    <a:pt x="3" y="3"/>
                  </a:lnTo>
                  <a:lnTo>
                    <a:pt x="2" y="2"/>
                  </a:lnTo>
                  <a:lnTo>
                    <a:pt x="1" y="1"/>
                  </a:lnTo>
                  <a:lnTo>
                    <a:pt x="1" y="0"/>
                  </a:lnTo>
                  <a:lnTo>
                    <a:pt x="0" y="0"/>
                  </a:lnTo>
                  <a:lnTo>
                    <a:pt x="0" y="1"/>
                  </a:lnTo>
                  <a:lnTo>
                    <a:pt x="1" y="1"/>
                  </a:lnTo>
                  <a:lnTo>
                    <a:pt x="1" y="2"/>
                  </a:lnTo>
                  <a:lnTo>
                    <a:pt x="2" y="3"/>
                  </a:lnTo>
                  <a:lnTo>
                    <a:pt x="3" y="3"/>
                  </a:lnTo>
                  <a:close/>
                </a:path>
              </a:pathLst>
            </a:custGeom>
            <a:solidFill>
              <a:srgbClr val="ED4213"/>
            </a:solidFill>
            <a:ln w="12700" cmpd="sng">
              <a:solidFill>
                <a:schemeClr val="tx1"/>
              </a:solidFill>
              <a:prstDash val="solid"/>
              <a:round/>
              <a:headEnd/>
              <a:tailEnd/>
            </a:ln>
          </p:spPr>
          <p:txBody>
            <a:bodyPr/>
            <a:lstStyle/>
            <a:p>
              <a:endParaRPr lang="en-US"/>
            </a:p>
          </p:txBody>
        </p:sp>
        <p:sp>
          <p:nvSpPr>
            <p:cNvPr id="34903" name="Freeform 40"/>
            <p:cNvSpPr>
              <a:spLocks/>
            </p:cNvSpPr>
            <p:nvPr/>
          </p:nvSpPr>
          <p:spPr bwMode="auto">
            <a:xfrm>
              <a:off x="768" y="3683"/>
              <a:ext cx="19" cy="10"/>
            </a:xfrm>
            <a:custGeom>
              <a:avLst/>
              <a:gdLst>
                <a:gd name="T0" fmla="*/ 0 w 4"/>
                <a:gd name="T1" fmla="*/ 2147483647 h 2"/>
                <a:gd name="T2" fmla="*/ 0 w 4"/>
                <a:gd name="T3" fmla="*/ 2147483647 h 2"/>
                <a:gd name="T4" fmla="*/ 2147483647 w 4"/>
                <a:gd name="T5" fmla="*/ 0 h 2"/>
                <a:gd name="T6" fmla="*/ 2147483647 w 4"/>
                <a:gd name="T7" fmla="*/ 0 h 2"/>
                <a:gd name="T8" fmla="*/ 2147483647 w 4"/>
                <a:gd name="T9" fmla="*/ 0 h 2"/>
                <a:gd name="T10" fmla="*/ 2147483647 w 4"/>
                <a:gd name="T11" fmla="*/ 0 h 2"/>
                <a:gd name="T12" fmla="*/ 2147483647 w 4"/>
                <a:gd name="T13" fmla="*/ 0 h 2"/>
                <a:gd name="T14" fmla="*/ 2147483647 w 4"/>
                <a:gd name="T15" fmla="*/ 0 h 2"/>
                <a:gd name="T16" fmla="*/ 2147483647 w 4"/>
                <a:gd name="T17" fmla="*/ 2147483647 h 2"/>
                <a:gd name="T18" fmla="*/ 2147483647 w 4"/>
                <a:gd name="T19" fmla="*/ 2147483647 h 2"/>
                <a:gd name="T20" fmla="*/ 2147483647 w 4"/>
                <a:gd name="T21" fmla="*/ 2147483647 h 2"/>
                <a:gd name="T22" fmla="*/ 2147483647 w 4"/>
                <a:gd name="T23" fmla="*/ 2147483647 h 2"/>
                <a:gd name="T24" fmla="*/ 2147483647 w 4"/>
                <a:gd name="T25" fmla="*/ 2147483647 h 2"/>
                <a:gd name="T26" fmla="*/ 2147483647 w 4"/>
                <a:gd name="T27" fmla="*/ 2147483647 h 2"/>
                <a:gd name="T28" fmla="*/ 2147483647 w 4"/>
                <a:gd name="T29" fmla="*/ 2147483647 h 2"/>
                <a:gd name="T30" fmla="*/ 2147483647 w 4"/>
                <a:gd name="T31" fmla="*/ 2147483647 h 2"/>
                <a:gd name="T32" fmla="*/ 2147483647 w 4"/>
                <a:gd name="T33" fmla="*/ 2147483647 h 2"/>
                <a:gd name="T34" fmla="*/ 2147483647 w 4"/>
                <a:gd name="T35" fmla="*/ 2147483647 h 2"/>
                <a:gd name="T36" fmla="*/ 2147483647 w 4"/>
                <a:gd name="T37" fmla="*/ 2147483647 h 2"/>
                <a:gd name="T38" fmla="*/ 2147483647 w 4"/>
                <a:gd name="T39" fmla="*/ 2147483647 h 2"/>
                <a:gd name="T40" fmla="*/ 2147483647 w 4"/>
                <a:gd name="T41" fmla="*/ 2147483647 h 2"/>
                <a:gd name="T42" fmla="*/ 2147483647 w 4"/>
                <a:gd name="T43" fmla="*/ 2147483647 h 2"/>
                <a:gd name="T44" fmla="*/ 2147483647 w 4"/>
                <a:gd name="T45" fmla="*/ 2147483647 h 2"/>
                <a:gd name="T46" fmla="*/ 2147483647 w 4"/>
                <a:gd name="T47" fmla="*/ 2147483647 h 2"/>
                <a:gd name="T48" fmla="*/ 2147483647 w 4"/>
                <a:gd name="T49" fmla="*/ 2147483647 h 2"/>
                <a:gd name="T50" fmla="*/ 2147483647 w 4"/>
                <a:gd name="T51" fmla="*/ 2147483647 h 2"/>
                <a:gd name="T52" fmla="*/ 2147483647 w 4"/>
                <a:gd name="T53" fmla="*/ 2147483647 h 2"/>
                <a:gd name="T54" fmla="*/ 2147483647 w 4"/>
                <a:gd name="T55" fmla="*/ 2147483647 h 2"/>
                <a:gd name="T56" fmla="*/ 2147483647 w 4"/>
                <a:gd name="T57" fmla="*/ 2147483647 h 2"/>
                <a:gd name="T58" fmla="*/ 2147483647 w 4"/>
                <a:gd name="T59" fmla="*/ 2147483647 h 2"/>
                <a:gd name="T60" fmla="*/ 2147483647 w 4"/>
                <a:gd name="T61" fmla="*/ 2147483647 h 2"/>
                <a:gd name="T62" fmla="*/ 2147483647 w 4"/>
                <a:gd name="T63" fmla="*/ 2147483647 h 2"/>
                <a:gd name="T64" fmla="*/ 2147483647 w 4"/>
                <a:gd name="T65" fmla="*/ 2147483647 h 2"/>
                <a:gd name="T66" fmla="*/ 2147483647 w 4"/>
                <a:gd name="T67" fmla="*/ 2147483647 h 2"/>
                <a:gd name="T68" fmla="*/ 2147483647 w 4"/>
                <a:gd name="T69" fmla="*/ 2147483647 h 2"/>
                <a:gd name="T70" fmla="*/ 2147483647 w 4"/>
                <a:gd name="T71" fmla="*/ 2147483647 h 2"/>
                <a:gd name="T72" fmla="*/ 2147483647 w 4"/>
                <a:gd name="T73" fmla="*/ 2147483647 h 2"/>
                <a:gd name="T74" fmla="*/ 2147483647 w 4"/>
                <a:gd name="T75" fmla="*/ 2147483647 h 2"/>
                <a:gd name="T76" fmla="*/ 2147483647 w 4"/>
                <a:gd name="T77" fmla="*/ 2147483647 h 2"/>
                <a:gd name="T78" fmla="*/ 2147483647 w 4"/>
                <a:gd name="T79" fmla="*/ 2147483647 h 2"/>
                <a:gd name="T80" fmla="*/ 2147483647 w 4"/>
                <a:gd name="T81" fmla="*/ 2147483647 h 2"/>
                <a:gd name="T82" fmla="*/ 2147483647 w 4"/>
                <a:gd name="T83" fmla="*/ 2147483647 h 2"/>
                <a:gd name="T84" fmla="*/ 2147483647 w 4"/>
                <a:gd name="T85" fmla="*/ 2147483647 h 2"/>
                <a:gd name="T86" fmla="*/ 2147483647 w 4"/>
                <a:gd name="T87" fmla="*/ 2147483647 h 2"/>
                <a:gd name="T88" fmla="*/ 2147483647 w 4"/>
                <a:gd name="T89" fmla="*/ 2147483647 h 2"/>
                <a:gd name="T90" fmla="*/ 2147483647 w 4"/>
                <a:gd name="T91" fmla="*/ 2147483647 h 2"/>
                <a:gd name="T92" fmla="*/ 2147483647 w 4"/>
                <a:gd name="T93" fmla="*/ 2147483647 h 2"/>
                <a:gd name="T94" fmla="*/ 0 w 4"/>
                <a:gd name="T95" fmla="*/ 2147483647 h 2"/>
                <a:gd name="T96" fmla="*/ 0 w 4"/>
                <a:gd name="T97" fmla="*/ 2147483647 h 2"/>
                <a:gd name="T98" fmla="*/ 0 w 4"/>
                <a:gd name="T99" fmla="*/ 2147483647 h 2"/>
                <a:gd name="T100" fmla="*/ 0 w 4"/>
                <a:gd name="T101" fmla="*/ 2147483647 h 2"/>
                <a:gd name="T102" fmla="*/ 0 w 4"/>
                <a:gd name="T103" fmla="*/ 2147483647 h 2"/>
                <a:gd name="T104" fmla="*/ 0 w 4"/>
                <a:gd name="T105" fmla="*/ 2147483647 h 2"/>
                <a:gd name="T106" fmla="*/ 0 w 4"/>
                <a:gd name="T107" fmla="*/ 2147483647 h 2"/>
                <a:gd name="T108" fmla="*/ 0 w 4"/>
                <a:gd name="T109" fmla="*/ 2147483647 h 2"/>
                <a:gd name="T110" fmla="*/ 0 w 4"/>
                <a:gd name="T111" fmla="*/ 2147483647 h 2"/>
                <a:gd name="T112" fmla="*/ 0 w 4"/>
                <a:gd name="T113" fmla="*/ 2147483647 h 2"/>
                <a:gd name="T114" fmla="*/ 0 w 4"/>
                <a:gd name="T115" fmla="*/ 2147483647 h 2"/>
                <a:gd name="T116" fmla="*/ 0 w 4"/>
                <a:gd name="T117" fmla="*/ 2147483647 h 2"/>
                <a:gd name="T118" fmla="*/ 0 w 4"/>
                <a:gd name="T119" fmla="*/ 2147483647 h 2"/>
                <a:gd name="T120" fmla="*/ 0 w 4"/>
                <a:gd name="T121" fmla="*/ 2147483647 h 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
                <a:gd name="T184" fmla="*/ 0 h 2"/>
                <a:gd name="T185" fmla="*/ 4 w 4"/>
                <a:gd name="T186" fmla="*/ 2 h 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 h="2">
                  <a:moveTo>
                    <a:pt x="0" y="1"/>
                  </a:moveTo>
                  <a:lnTo>
                    <a:pt x="0" y="1"/>
                  </a:lnTo>
                  <a:lnTo>
                    <a:pt x="1" y="0"/>
                  </a:lnTo>
                  <a:lnTo>
                    <a:pt x="2" y="0"/>
                  </a:lnTo>
                  <a:lnTo>
                    <a:pt x="3" y="0"/>
                  </a:lnTo>
                  <a:lnTo>
                    <a:pt x="3" y="1"/>
                  </a:lnTo>
                  <a:lnTo>
                    <a:pt x="4" y="1"/>
                  </a:lnTo>
                  <a:lnTo>
                    <a:pt x="4" y="2"/>
                  </a:lnTo>
                  <a:lnTo>
                    <a:pt x="3" y="1"/>
                  </a:lnTo>
                  <a:lnTo>
                    <a:pt x="3" y="2"/>
                  </a:lnTo>
                  <a:lnTo>
                    <a:pt x="2" y="2"/>
                  </a:lnTo>
                  <a:lnTo>
                    <a:pt x="1" y="2"/>
                  </a:lnTo>
                  <a:lnTo>
                    <a:pt x="1" y="1"/>
                  </a:lnTo>
                  <a:lnTo>
                    <a:pt x="0" y="1"/>
                  </a:lnTo>
                  <a:close/>
                </a:path>
              </a:pathLst>
            </a:custGeom>
            <a:solidFill>
              <a:srgbClr val="ED4213"/>
            </a:solidFill>
            <a:ln w="12700" cmpd="sng">
              <a:solidFill>
                <a:schemeClr val="tx1"/>
              </a:solidFill>
              <a:prstDash val="solid"/>
              <a:round/>
              <a:headEnd/>
              <a:tailEnd/>
            </a:ln>
          </p:spPr>
          <p:txBody>
            <a:bodyPr/>
            <a:lstStyle/>
            <a:p>
              <a:endParaRPr lang="en-US"/>
            </a:p>
          </p:txBody>
        </p:sp>
      </p:grpSp>
      <p:grpSp>
        <p:nvGrpSpPr>
          <p:cNvPr id="34855" name="Group 51"/>
          <p:cNvGrpSpPr>
            <a:grpSpLocks/>
          </p:cNvGrpSpPr>
          <p:nvPr/>
        </p:nvGrpSpPr>
        <p:grpSpPr bwMode="auto">
          <a:xfrm>
            <a:off x="5176838" y="1739881"/>
            <a:ext cx="738187" cy="742950"/>
            <a:chOff x="3562" y="1636"/>
            <a:chExt cx="497" cy="468"/>
          </a:xfrm>
        </p:grpSpPr>
        <p:sp>
          <p:nvSpPr>
            <p:cNvPr id="34887" name="Freeform 52"/>
            <p:cNvSpPr>
              <a:spLocks/>
            </p:cNvSpPr>
            <p:nvPr/>
          </p:nvSpPr>
          <p:spPr bwMode="auto">
            <a:xfrm>
              <a:off x="3806" y="1758"/>
              <a:ext cx="253" cy="346"/>
            </a:xfrm>
            <a:custGeom>
              <a:avLst/>
              <a:gdLst>
                <a:gd name="T0" fmla="*/ 2147483647 w 52"/>
                <a:gd name="T1" fmla="*/ 2147483647 h 71"/>
                <a:gd name="T2" fmla="*/ 2147483647 w 52"/>
                <a:gd name="T3" fmla="*/ 2147483647 h 71"/>
                <a:gd name="T4" fmla="*/ 2147483647 w 52"/>
                <a:gd name="T5" fmla="*/ 2147483647 h 71"/>
                <a:gd name="T6" fmla="*/ 2147483647 w 52"/>
                <a:gd name="T7" fmla="*/ 2147483647 h 71"/>
                <a:gd name="T8" fmla="*/ 2147483647 w 52"/>
                <a:gd name="T9" fmla="*/ 2147483647 h 71"/>
                <a:gd name="T10" fmla="*/ 2147483647 w 52"/>
                <a:gd name="T11" fmla="*/ 2147483647 h 71"/>
                <a:gd name="T12" fmla="*/ 2147483647 w 52"/>
                <a:gd name="T13" fmla="*/ 2147483647 h 71"/>
                <a:gd name="T14" fmla="*/ 2147483647 w 52"/>
                <a:gd name="T15" fmla="*/ 2147483647 h 71"/>
                <a:gd name="T16" fmla="*/ 2147483647 w 52"/>
                <a:gd name="T17" fmla="*/ 2147483647 h 71"/>
                <a:gd name="T18" fmla="*/ 2147483647 w 52"/>
                <a:gd name="T19" fmla="*/ 2147483647 h 71"/>
                <a:gd name="T20" fmla="*/ 2147483647 w 52"/>
                <a:gd name="T21" fmla="*/ 2147483647 h 71"/>
                <a:gd name="T22" fmla="*/ 2147483647 w 52"/>
                <a:gd name="T23" fmla="*/ 2147483647 h 71"/>
                <a:gd name="T24" fmla="*/ 2147483647 w 52"/>
                <a:gd name="T25" fmla="*/ 2147483647 h 71"/>
                <a:gd name="T26" fmla="*/ 2147483647 w 52"/>
                <a:gd name="T27" fmla="*/ 2147483647 h 71"/>
                <a:gd name="T28" fmla="*/ 2147483647 w 52"/>
                <a:gd name="T29" fmla="*/ 2147483647 h 71"/>
                <a:gd name="T30" fmla="*/ 2147483647 w 52"/>
                <a:gd name="T31" fmla="*/ 2147483647 h 71"/>
                <a:gd name="T32" fmla="*/ 2147483647 w 52"/>
                <a:gd name="T33" fmla="*/ 2147483647 h 71"/>
                <a:gd name="T34" fmla="*/ 2147483647 w 52"/>
                <a:gd name="T35" fmla="*/ 2147483647 h 71"/>
                <a:gd name="T36" fmla="*/ 2147483647 w 52"/>
                <a:gd name="T37" fmla="*/ 2147483647 h 71"/>
                <a:gd name="T38" fmla="*/ 2147483647 w 52"/>
                <a:gd name="T39" fmla="*/ 2147483647 h 71"/>
                <a:gd name="T40" fmla="*/ 2147483647 w 52"/>
                <a:gd name="T41" fmla="*/ 2147483647 h 71"/>
                <a:gd name="T42" fmla="*/ 2147483647 w 52"/>
                <a:gd name="T43" fmla="*/ 2147483647 h 71"/>
                <a:gd name="T44" fmla="*/ 2147483647 w 52"/>
                <a:gd name="T45" fmla="*/ 2147483647 h 71"/>
                <a:gd name="T46" fmla="*/ 2147483647 w 52"/>
                <a:gd name="T47" fmla="*/ 2147483647 h 71"/>
                <a:gd name="T48" fmla="*/ 2147483647 w 52"/>
                <a:gd name="T49" fmla="*/ 2147483647 h 71"/>
                <a:gd name="T50" fmla="*/ 2147483647 w 52"/>
                <a:gd name="T51" fmla="*/ 2147483647 h 71"/>
                <a:gd name="T52" fmla="*/ 2147483647 w 52"/>
                <a:gd name="T53" fmla="*/ 2147483647 h 71"/>
                <a:gd name="T54" fmla="*/ 2147483647 w 52"/>
                <a:gd name="T55" fmla="*/ 2147483647 h 71"/>
                <a:gd name="T56" fmla="*/ 2147483647 w 52"/>
                <a:gd name="T57" fmla="*/ 2147483647 h 71"/>
                <a:gd name="T58" fmla="*/ 2147483647 w 52"/>
                <a:gd name="T59" fmla="*/ 2147483647 h 71"/>
                <a:gd name="T60" fmla="*/ 2147483647 w 52"/>
                <a:gd name="T61" fmla="*/ 2147483647 h 71"/>
                <a:gd name="T62" fmla="*/ 2147483647 w 52"/>
                <a:gd name="T63" fmla="*/ 2147483647 h 71"/>
                <a:gd name="T64" fmla="*/ 2147483647 w 52"/>
                <a:gd name="T65" fmla="*/ 2147483647 h 71"/>
                <a:gd name="T66" fmla="*/ 2147483647 w 52"/>
                <a:gd name="T67" fmla="*/ 2147483647 h 71"/>
                <a:gd name="T68" fmla="*/ 2147483647 w 52"/>
                <a:gd name="T69" fmla="*/ 2147483647 h 71"/>
                <a:gd name="T70" fmla="*/ 2147483647 w 52"/>
                <a:gd name="T71" fmla="*/ 2147483647 h 71"/>
                <a:gd name="T72" fmla="*/ 2147483647 w 52"/>
                <a:gd name="T73" fmla="*/ 2147483647 h 71"/>
                <a:gd name="T74" fmla="*/ 2147483647 w 52"/>
                <a:gd name="T75" fmla="*/ 2147483647 h 71"/>
                <a:gd name="T76" fmla="*/ 2147483647 w 52"/>
                <a:gd name="T77" fmla="*/ 2147483647 h 71"/>
                <a:gd name="T78" fmla="*/ 2147483647 w 52"/>
                <a:gd name="T79" fmla="*/ 2147483647 h 71"/>
                <a:gd name="T80" fmla="*/ 2147483647 w 52"/>
                <a:gd name="T81" fmla="*/ 2147483647 h 71"/>
                <a:gd name="T82" fmla="*/ 2147483647 w 52"/>
                <a:gd name="T83" fmla="*/ 2147483647 h 71"/>
                <a:gd name="T84" fmla="*/ 2147483647 w 52"/>
                <a:gd name="T85" fmla="*/ 2147483647 h 71"/>
                <a:gd name="T86" fmla="*/ 2147483647 w 52"/>
                <a:gd name="T87" fmla="*/ 2147483647 h 71"/>
                <a:gd name="T88" fmla="*/ 2147483647 w 52"/>
                <a:gd name="T89" fmla="*/ 2147483647 h 71"/>
                <a:gd name="T90" fmla="*/ 2147483647 w 52"/>
                <a:gd name="T91" fmla="*/ 2147483647 h 71"/>
                <a:gd name="T92" fmla="*/ 2147483647 w 52"/>
                <a:gd name="T93" fmla="*/ 2147483647 h 71"/>
                <a:gd name="T94" fmla="*/ 2147483647 w 52"/>
                <a:gd name="T95" fmla="*/ 2147483647 h 71"/>
                <a:gd name="T96" fmla="*/ 2147483647 w 52"/>
                <a:gd name="T97" fmla="*/ 2147483647 h 71"/>
                <a:gd name="T98" fmla="*/ 2147483647 w 52"/>
                <a:gd name="T99" fmla="*/ 2147483647 h 71"/>
                <a:gd name="T100" fmla="*/ 2147483647 w 52"/>
                <a:gd name="T101" fmla="*/ 2147483647 h 71"/>
                <a:gd name="T102" fmla="*/ 2147483647 w 52"/>
                <a:gd name="T103" fmla="*/ 2147483647 h 71"/>
                <a:gd name="T104" fmla="*/ 2147483647 w 52"/>
                <a:gd name="T105" fmla="*/ 2147483647 h 71"/>
                <a:gd name="T106" fmla="*/ 0 w 52"/>
                <a:gd name="T107" fmla="*/ 2147483647 h 7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2"/>
                <a:gd name="T163" fmla="*/ 0 h 71"/>
                <a:gd name="T164" fmla="*/ 52 w 52"/>
                <a:gd name="T165" fmla="*/ 71 h 7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2" h="71">
                  <a:moveTo>
                    <a:pt x="0" y="71"/>
                  </a:moveTo>
                  <a:lnTo>
                    <a:pt x="26" y="68"/>
                  </a:lnTo>
                  <a:lnTo>
                    <a:pt x="26" y="69"/>
                  </a:lnTo>
                  <a:lnTo>
                    <a:pt x="43" y="67"/>
                  </a:lnTo>
                  <a:lnTo>
                    <a:pt x="43" y="66"/>
                  </a:lnTo>
                  <a:lnTo>
                    <a:pt x="45" y="62"/>
                  </a:lnTo>
                  <a:lnTo>
                    <a:pt x="45" y="61"/>
                  </a:lnTo>
                  <a:lnTo>
                    <a:pt x="45" y="58"/>
                  </a:lnTo>
                  <a:lnTo>
                    <a:pt x="46" y="56"/>
                  </a:lnTo>
                  <a:lnTo>
                    <a:pt x="48" y="55"/>
                  </a:lnTo>
                  <a:lnTo>
                    <a:pt x="48" y="52"/>
                  </a:lnTo>
                  <a:lnTo>
                    <a:pt x="49" y="52"/>
                  </a:lnTo>
                  <a:lnTo>
                    <a:pt x="49" y="51"/>
                  </a:lnTo>
                  <a:lnTo>
                    <a:pt x="50" y="50"/>
                  </a:lnTo>
                  <a:lnTo>
                    <a:pt x="50" y="51"/>
                  </a:lnTo>
                  <a:lnTo>
                    <a:pt x="51" y="51"/>
                  </a:lnTo>
                  <a:lnTo>
                    <a:pt x="52" y="50"/>
                  </a:lnTo>
                  <a:lnTo>
                    <a:pt x="52" y="49"/>
                  </a:lnTo>
                  <a:lnTo>
                    <a:pt x="52" y="46"/>
                  </a:lnTo>
                  <a:lnTo>
                    <a:pt x="52" y="43"/>
                  </a:lnTo>
                  <a:lnTo>
                    <a:pt x="51" y="42"/>
                  </a:lnTo>
                  <a:lnTo>
                    <a:pt x="51" y="37"/>
                  </a:lnTo>
                  <a:lnTo>
                    <a:pt x="47" y="28"/>
                  </a:lnTo>
                  <a:lnTo>
                    <a:pt x="43" y="27"/>
                  </a:lnTo>
                  <a:lnTo>
                    <a:pt x="42" y="28"/>
                  </a:lnTo>
                  <a:lnTo>
                    <a:pt x="40" y="29"/>
                  </a:lnTo>
                  <a:lnTo>
                    <a:pt x="36" y="36"/>
                  </a:lnTo>
                  <a:lnTo>
                    <a:pt x="35" y="36"/>
                  </a:lnTo>
                  <a:lnTo>
                    <a:pt x="35" y="35"/>
                  </a:lnTo>
                  <a:lnTo>
                    <a:pt x="33" y="35"/>
                  </a:lnTo>
                  <a:lnTo>
                    <a:pt x="33" y="34"/>
                  </a:lnTo>
                  <a:lnTo>
                    <a:pt x="32" y="33"/>
                  </a:lnTo>
                  <a:lnTo>
                    <a:pt x="33" y="30"/>
                  </a:lnTo>
                  <a:lnTo>
                    <a:pt x="33" y="29"/>
                  </a:lnTo>
                  <a:lnTo>
                    <a:pt x="36" y="28"/>
                  </a:lnTo>
                  <a:lnTo>
                    <a:pt x="36" y="26"/>
                  </a:lnTo>
                  <a:lnTo>
                    <a:pt x="37" y="24"/>
                  </a:lnTo>
                  <a:lnTo>
                    <a:pt x="38" y="24"/>
                  </a:lnTo>
                  <a:lnTo>
                    <a:pt x="38" y="22"/>
                  </a:lnTo>
                  <a:lnTo>
                    <a:pt x="38" y="17"/>
                  </a:lnTo>
                  <a:lnTo>
                    <a:pt x="38" y="15"/>
                  </a:lnTo>
                  <a:lnTo>
                    <a:pt x="37" y="14"/>
                  </a:lnTo>
                  <a:lnTo>
                    <a:pt x="36" y="12"/>
                  </a:lnTo>
                  <a:lnTo>
                    <a:pt x="35" y="12"/>
                  </a:lnTo>
                  <a:lnTo>
                    <a:pt x="36" y="11"/>
                  </a:lnTo>
                  <a:lnTo>
                    <a:pt x="37" y="10"/>
                  </a:lnTo>
                  <a:lnTo>
                    <a:pt x="36" y="7"/>
                  </a:lnTo>
                  <a:lnTo>
                    <a:pt x="34" y="6"/>
                  </a:lnTo>
                  <a:lnTo>
                    <a:pt x="30" y="4"/>
                  </a:lnTo>
                  <a:lnTo>
                    <a:pt x="27" y="3"/>
                  </a:lnTo>
                  <a:lnTo>
                    <a:pt x="26" y="2"/>
                  </a:lnTo>
                  <a:lnTo>
                    <a:pt x="23" y="2"/>
                  </a:lnTo>
                  <a:lnTo>
                    <a:pt x="21" y="1"/>
                  </a:lnTo>
                  <a:lnTo>
                    <a:pt x="19" y="0"/>
                  </a:lnTo>
                  <a:lnTo>
                    <a:pt x="18" y="1"/>
                  </a:lnTo>
                  <a:lnTo>
                    <a:pt x="17" y="1"/>
                  </a:lnTo>
                  <a:lnTo>
                    <a:pt x="15" y="3"/>
                  </a:lnTo>
                  <a:lnTo>
                    <a:pt x="15" y="5"/>
                  </a:lnTo>
                  <a:lnTo>
                    <a:pt x="15" y="6"/>
                  </a:lnTo>
                  <a:lnTo>
                    <a:pt x="16" y="6"/>
                  </a:lnTo>
                  <a:lnTo>
                    <a:pt x="16" y="7"/>
                  </a:lnTo>
                  <a:lnTo>
                    <a:pt x="15" y="8"/>
                  </a:lnTo>
                  <a:lnTo>
                    <a:pt x="14" y="8"/>
                  </a:lnTo>
                  <a:lnTo>
                    <a:pt x="13" y="10"/>
                  </a:lnTo>
                  <a:lnTo>
                    <a:pt x="12" y="11"/>
                  </a:lnTo>
                  <a:lnTo>
                    <a:pt x="12" y="13"/>
                  </a:lnTo>
                  <a:lnTo>
                    <a:pt x="13" y="15"/>
                  </a:lnTo>
                  <a:lnTo>
                    <a:pt x="12" y="17"/>
                  </a:lnTo>
                  <a:lnTo>
                    <a:pt x="10" y="18"/>
                  </a:lnTo>
                  <a:lnTo>
                    <a:pt x="10" y="16"/>
                  </a:lnTo>
                  <a:lnTo>
                    <a:pt x="10" y="14"/>
                  </a:lnTo>
                  <a:lnTo>
                    <a:pt x="10" y="13"/>
                  </a:lnTo>
                  <a:lnTo>
                    <a:pt x="10" y="12"/>
                  </a:lnTo>
                  <a:lnTo>
                    <a:pt x="10" y="11"/>
                  </a:lnTo>
                  <a:lnTo>
                    <a:pt x="9" y="12"/>
                  </a:lnTo>
                  <a:lnTo>
                    <a:pt x="8" y="13"/>
                  </a:lnTo>
                  <a:lnTo>
                    <a:pt x="8" y="15"/>
                  </a:lnTo>
                  <a:lnTo>
                    <a:pt x="8" y="16"/>
                  </a:lnTo>
                  <a:lnTo>
                    <a:pt x="7" y="16"/>
                  </a:lnTo>
                  <a:lnTo>
                    <a:pt x="5" y="17"/>
                  </a:lnTo>
                  <a:lnTo>
                    <a:pt x="5" y="18"/>
                  </a:lnTo>
                  <a:lnTo>
                    <a:pt x="4" y="19"/>
                  </a:lnTo>
                  <a:lnTo>
                    <a:pt x="3" y="21"/>
                  </a:lnTo>
                  <a:lnTo>
                    <a:pt x="3" y="23"/>
                  </a:lnTo>
                  <a:lnTo>
                    <a:pt x="3" y="26"/>
                  </a:lnTo>
                  <a:lnTo>
                    <a:pt x="2" y="28"/>
                  </a:lnTo>
                  <a:lnTo>
                    <a:pt x="1" y="31"/>
                  </a:lnTo>
                  <a:lnTo>
                    <a:pt x="1" y="32"/>
                  </a:lnTo>
                  <a:lnTo>
                    <a:pt x="1" y="33"/>
                  </a:lnTo>
                  <a:lnTo>
                    <a:pt x="2" y="37"/>
                  </a:lnTo>
                  <a:lnTo>
                    <a:pt x="1" y="39"/>
                  </a:lnTo>
                  <a:lnTo>
                    <a:pt x="2" y="41"/>
                  </a:lnTo>
                  <a:lnTo>
                    <a:pt x="5" y="46"/>
                  </a:lnTo>
                  <a:lnTo>
                    <a:pt x="6" y="50"/>
                  </a:lnTo>
                  <a:lnTo>
                    <a:pt x="6" y="54"/>
                  </a:lnTo>
                  <a:lnTo>
                    <a:pt x="7" y="55"/>
                  </a:lnTo>
                  <a:lnTo>
                    <a:pt x="7" y="56"/>
                  </a:lnTo>
                  <a:lnTo>
                    <a:pt x="6" y="59"/>
                  </a:lnTo>
                  <a:lnTo>
                    <a:pt x="6" y="62"/>
                  </a:lnTo>
                  <a:lnTo>
                    <a:pt x="5" y="64"/>
                  </a:lnTo>
                  <a:lnTo>
                    <a:pt x="2" y="69"/>
                  </a:lnTo>
                  <a:lnTo>
                    <a:pt x="1" y="71"/>
                  </a:lnTo>
                  <a:lnTo>
                    <a:pt x="0" y="71"/>
                  </a:lnTo>
                  <a:close/>
                </a:path>
              </a:pathLst>
            </a:custGeom>
            <a:solidFill>
              <a:srgbClr val="ED4213"/>
            </a:solidFill>
            <a:ln w="12700" cmpd="sng">
              <a:solidFill>
                <a:schemeClr val="tx1"/>
              </a:solidFill>
              <a:prstDash val="solid"/>
              <a:round/>
              <a:headEnd/>
              <a:tailEnd/>
            </a:ln>
          </p:spPr>
          <p:txBody>
            <a:bodyPr/>
            <a:lstStyle/>
            <a:p>
              <a:endParaRPr lang="en-US"/>
            </a:p>
          </p:txBody>
        </p:sp>
        <p:sp>
          <p:nvSpPr>
            <p:cNvPr id="34888" name="Freeform 53"/>
            <p:cNvSpPr>
              <a:spLocks/>
            </p:cNvSpPr>
            <p:nvPr/>
          </p:nvSpPr>
          <p:spPr bwMode="auto">
            <a:xfrm>
              <a:off x="3562" y="1636"/>
              <a:ext cx="405" cy="200"/>
            </a:xfrm>
            <a:custGeom>
              <a:avLst/>
              <a:gdLst>
                <a:gd name="T0" fmla="*/ 2147483647 w 83"/>
                <a:gd name="T1" fmla="*/ 2147483647 h 41"/>
                <a:gd name="T2" fmla="*/ 2147483647 w 83"/>
                <a:gd name="T3" fmla="*/ 2147483647 h 41"/>
                <a:gd name="T4" fmla="*/ 2147483647 w 83"/>
                <a:gd name="T5" fmla="*/ 2147483647 h 41"/>
                <a:gd name="T6" fmla="*/ 2147483647 w 83"/>
                <a:gd name="T7" fmla="*/ 2147483647 h 41"/>
                <a:gd name="T8" fmla="*/ 2147483647 w 83"/>
                <a:gd name="T9" fmla="*/ 2147483647 h 41"/>
                <a:gd name="T10" fmla="*/ 2147483647 w 83"/>
                <a:gd name="T11" fmla="*/ 2147483647 h 41"/>
                <a:gd name="T12" fmla="*/ 2147483647 w 83"/>
                <a:gd name="T13" fmla="*/ 2147483647 h 41"/>
                <a:gd name="T14" fmla="*/ 2147483647 w 83"/>
                <a:gd name="T15" fmla="*/ 2147483647 h 41"/>
                <a:gd name="T16" fmla="*/ 2147483647 w 83"/>
                <a:gd name="T17" fmla="*/ 2147483647 h 41"/>
                <a:gd name="T18" fmla="*/ 2147483647 w 83"/>
                <a:gd name="T19" fmla="*/ 2147483647 h 41"/>
                <a:gd name="T20" fmla="*/ 2147483647 w 83"/>
                <a:gd name="T21" fmla="*/ 2147483647 h 41"/>
                <a:gd name="T22" fmla="*/ 2147483647 w 83"/>
                <a:gd name="T23" fmla="*/ 2147483647 h 41"/>
                <a:gd name="T24" fmla="*/ 2147483647 w 83"/>
                <a:gd name="T25" fmla="*/ 2147483647 h 41"/>
                <a:gd name="T26" fmla="*/ 2147483647 w 83"/>
                <a:gd name="T27" fmla="*/ 2147483647 h 41"/>
                <a:gd name="T28" fmla="*/ 2147483647 w 83"/>
                <a:gd name="T29" fmla="*/ 2147483647 h 41"/>
                <a:gd name="T30" fmla="*/ 2147483647 w 83"/>
                <a:gd name="T31" fmla="*/ 2147483647 h 41"/>
                <a:gd name="T32" fmla="*/ 2147483647 w 83"/>
                <a:gd name="T33" fmla="*/ 2147483647 h 41"/>
                <a:gd name="T34" fmla="*/ 2147483647 w 83"/>
                <a:gd name="T35" fmla="*/ 2147483647 h 41"/>
                <a:gd name="T36" fmla="*/ 2147483647 w 83"/>
                <a:gd name="T37" fmla="*/ 2147483647 h 41"/>
                <a:gd name="T38" fmla="*/ 2147483647 w 83"/>
                <a:gd name="T39" fmla="*/ 2147483647 h 41"/>
                <a:gd name="T40" fmla="*/ 2147483647 w 83"/>
                <a:gd name="T41" fmla="*/ 2147483647 h 41"/>
                <a:gd name="T42" fmla="*/ 2147483647 w 83"/>
                <a:gd name="T43" fmla="*/ 2147483647 h 41"/>
                <a:gd name="T44" fmla="*/ 2147483647 w 83"/>
                <a:gd name="T45" fmla="*/ 2147483647 h 41"/>
                <a:gd name="T46" fmla="*/ 2147483647 w 83"/>
                <a:gd name="T47" fmla="*/ 2147483647 h 41"/>
                <a:gd name="T48" fmla="*/ 2147483647 w 83"/>
                <a:gd name="T49" fmla="*/ 2147483647 h 41"/>
                <a:gd name="T50" fmla="*/ 2147483647 w 83"/>
                <a:gd name="T51" fmla="*/ 2147483647 h 41"/>
                <a:gd name="T52" fmla="*/ 2147483647 w 83"/>
                <a:gd name="T53" fmla="*/ 2147483647 h 41"/>
                <a:gd name="T54" fmla="*/ 2147483647 w 83"/>
                <a:gd name="T55" fmla="*/ 2147483647 h 41"/>
                <a:gd name="T56" fmla="*/ 2147483647 w 83"/>
                <a:gd name="T57" fmla="*/ 2147483647 h 41"/>
                <a:gd name="T58" fmla="*/ 2147483647 w 83"/>
                <a:gd name="T59" fmla="*/ 2147483647 h 41"/>
                <a:gd name="T60" fmla="*/ 2147483647 w 83"/>
                <a:gd name="T61" fmla="*/ 2147483647 h 41"/>
                <a:gd name="T62" fmla="*/ 2147483647 w 83"/>
                <a:gd name="T63" fmla="*/ 2147483647 h 41"/>
                <a:gd name="T64" fmla="*/ 2147483647 w 83"/>
                <a:gd name="T65" fmla="*/ 2147483647 h 41"/>
                <a:gd name="T66" fmla="*/ 2147483647 w 83"/>
                <a:gd name="T67" fmla="*/ 2147483647 h 41"/>
                <a:gd name="T68" fmla="*/ 2147483647 w 83"/>
                <a:gd name="T69" fmla="*/ 2147483647 h 41"/>
                <a:gd name="T70" fmla="*/ 2147483647 w 83"/>
                <a:gd name="T71" fmla="*/ 2147483647 h 41"/>
                <a:gd name="T72" fmla="*/ 2147483647 w 83"/>
                <a:gd name="T73" fmla="*/ 2147483647 h 41"/>
                <a:gd name="T74" fmla="*/ 2147483647 w 83"/>
                <a:gd name="T75" fmla="*/ 2147483647 h 41"/>
                <a:gd name="T76" fmla="*/ 2147483647 w 83"/>
                <a:gd name="T77" fmla="*/ 2147483647 h 41"/>
                <a:gd name="T78" fmla="*/ 2147483647 w 83"/>
                <a:gd name="T79" fmla="*/ 2147483647 h 41"/>
                <a:gd name="T80" fmla="*/ 2147483647 w 83"/>
                <a:gd name="T81" fmla="*/ 2147483647 h 41"/>
                <a:gd name="T82" fmla="*/ 2147483647 w 83"/>
                <a:gd name="T83" fmla="*/ 2147483647 h 41"/>
                <a:gd name="T84" fmla="*/ 2147483647 w 83"/>
                <a:gd name="T85" fmla="*/ 2147483647 h 41"/>
                <a:gd name="T86" fmla="*/ 0 w 83"/>
                <a:gd name="T87" fmla="*/ 2147483647 h 4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83"/>
                <a:gd name="T133" fmla="*/ 0 h 41"/>
                <a:gd name="T134" fmla="*/ 83 w 83"/>
                <a:gd name="T135" fmla="*/ 41 h 4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83" h="41">
                  <a:moveTo>
                    <a:pt x="0" y="17"/>
                  </a:moveTo>
                  <a:lnTo>
                    <a:pt x="3" y="17"/>
                  </a:lnTo>
                  <a:lnTo>
                    <a:pt x="4" y="16"/>
                  </a:lnTo>
                  <a:lnTo>
                    <a:pt x="7" y="14"/>
                  </a:lnTo>
                  <a:lnTo>
                    <a:pt x="7" y="13"/>
                  </a:lnTo>
                  <a:lnTo>
                    <a:pt x="8" y="13"/>
                  </a:lnTo>
                  <a:lnTo>
                    <a:pt x="13" y="11"/>
                  </a:lnTo>
                  <a:lnTo>
                    <a:pt x="16" y="10"/>
                  </a:lnTo>
                  <a:lnTo>
                    <a:pt x="20" y="6"/>
                  </a:lnTo>
                  <a:lnTo>
                    <a:pt x="21" y="5"/>
                  </a:lnTo>
                  <a:lnTo>
                    <a:pt x="24" y="2"/>
                  </a:lnTo>
                  <a:lnTo>
                    <a:pt x="26" y="1"/>
                  </a:lnTo>
                  <a:lnTo>
                    <a:pt x="30" y="0"/>
                  </a:lnTo>
                  <a:lnTo>
                    <a:pt x="31" y="1"/>
                  </a:lnTo>
                  <a:lnTo>
                    <a:pt x="29" y="2"/>
                  </a:lnTo>
                  <a:lnTo>
                    <a:pt x="28" y="2"/>
                  </a:lnTo>
                  <a:lnTo>
                    <a:pt x="28" y="4"/>
                  </a:lnTo>
                  <a:lnTo>
                    <a:pt x="25" y="7"/>
                  </a:lnTo>
                  <a:lnTo>
                    <a:pt x="24" y="8"/>
                  </a:lnTo>
                  <a:lnTo>
                    <a:pt x="23" y="9"/>
                  </a:lnTo>
                  <a:lnTo>
                    <a:pt x="23" y="11"/>
                  </a:lnTo>
                  <a:lnTo>
                    <a:pt x="23" y="13"/>
                  </a:lnTo>
                  <a:lnTo>
                    <a:pt x="23" y="12"/>
                  </a:lnTo>
                  <a:lnTo>
                    <a:pt x="26" y="10"/>
                  </a:lnTo>
                  <a:lnTo>
                    <a:pt x="27" y="10"/>
                  </a:lnTo>
                  <a:lnTo>
                    <a:pt x="28" y="10"/>
                  </a:lnTo>
                  <a:lnTo>
                    <a:pt x="33" y="12"/>
                  </a:lnTo>
                  <a:lnTo>
                    <a:pt x="36" y="16"/>
                  </a:lnTo>
                  <a:lnTo>
                    <a:pt x="39" y="15"/>
                  </a:lnTo>
                  <a:lnTo>
                    <a:pt x="41" y="16"/>
                  </a:lnTo>
                  <a:lnTo>
                    <a:pt x="42" y="16"/>
                  </a:lnTo>
                  <a:lnTo>
                    <a:pt x="43" y="16"/>
                  </a:lnTo>
                  <a:lnTo>
                    <a:pt x="44" y="17"/>
                  </a:lnTo>
                  <a:lnTo>
                    <a:pt x="45" y="17"/>
                  </a:lnTo>
                  <a:lnTo>
                    <a:pt x="46" y="15"/>
                  </a:lnTo>
                  <a:lnTo>
                    <a:pt x="49" y="13"/>
                  </a:lnTo>
                  <a:lnTo>
                    <a:pt x="59" y="10"/>
                  </a:lnTo>
                  <a:lnTo>
                    <a:pt x="62" y="9"/>
                  </a:lnTo>
                  <a:lnTo>
                    <a:pt x="64" y="8"/>
                  </a:lnTo>
                  <a:lnTo>
                    <a:pt x="64" y="9"/>
                  </a:lnTo>
                  <a:lnTo>
                    <a:pt x="63" y="10"/>
                  </a:lnTo>
                  <a:lnTo>
                    <a:pt x="63" y="11"/>
                  </a:lnTo>
                  <a:lnTo>
                    <a:pt x="65" y="14"/>
                  </a:lnTo>
                  <a:lnTo>
                    <a:pt x="66" y="14"/>
                  </a:lnTo>
                  <a:lnTo>
                    <a:pt x="68" y="14"/>
                  </a:lnTo>
                  <a:lnTo>
                    <a:pt x="69" y="14"/>
                  </a:lnTo>
                  <a:lnTo>
                    <a:pt x="72" y="13"/>
                  </a:lnTo>
                  <a:lnTo>
                    <a:pt x="73" y="14"/>
                  </a:lnTo>
                  <a:lnTo>
                    <a:pt x="75" y="17"/>
                  </a:lnTo>
                  <a:lnTo>
                    <a:pt x="76" y="18"/>
                  </a:lnTo>
                  <a:lnTo>
                    <a:pt x="79" y="19"/>
                  </a:lnTo>
                  <a:lnTo>
                    <a:pt x="81" y="18"/>
                  </a:lnTo>
                  <a:lnTo>
                    <a:pt x="82" y="19"/>
                  </a:lnTo>
                  <a:lnTo>
                    <a:pt x="83" y="19"/>
                  </a:lnTo>
                  <a:lnTo>
                    <a:pt x="83" y="20"/>
                  </a:lnTo>
                  <a:lnTo>
                    <a:pt x="82" y="21"/>
                  </a:lnTo>
                  <a:lnTo>
                    <a:pt x="80" y="21"/>
                  </a:lnTo>
                  <a:lnTo>
                    <a:pt x="79" y="21"/>
                  </a:lnTo>
                  <a:lnTo>
                    <a:pt x="78" y="21"/>
                  </a:lnTo>
                  <a:lnTo>
                    <a:pt x="76" y="21"/>
                  </a:lnTo>
                  <a:lnTo>
                    <a:pt x="75" y="21"/>
                  </a:lnTo>
                  <a:lnTo>
                    <a:pt x="74" y="21"/>
                  </a:lnTo>
                  <a:lnTo>
                    <a:pt x="71" y="22"/>
                  </a:lnTo>
                  <a:lnTo>
                    <a:pt x="69" y="21"/>
                  </a:lnTo>
                  <a:lnTo>
                    <a:pt x="69" y="22"/>
                  </a:lnTo>
                  <a:lnTo>
                    <a:pt x="69" y="23"/>
                  </a:lnTo>
                  <a:lnTo>
                    <a:pt x="69" y="24"/>
                  </a:lnTo>
                  <a:lnTo>
                    <a:pt x="68" y="23"/>
                  </a:lnTo>
                  <a:lnTo>
                    <a:pt x="66" y="22"/>
                  </a:lnTo>
                  <a:lnTo>
                    <a:pt x="62" y="21"/>
                  </a:lnTo>
                  <a:lnTo>
                    <a:pt x="61" y="22"/>
                  </a:lnTo>
                  <a:lnTo>
                    <a:pt x="60" y="21"/>
                  </a:lnTo>
                  <a:lnTo>
                    <a:pt x="57" y="23"/>
                  </a:lnTo>
                  <a:lnTo>
                    <a:pt x="56" y="23"/>
                  </a:lnTo>
                  <a:lnTo>
                    <a:pt x="55" y="24"/>
                  </a:lnTo>
                  <a:lnTo>
                    <a:pt x="55" y="25"/>
                  </a:lnTo>
                  <a:lnTo>
                    <a:pt x="54" y="25"/>
                  </a:lnTo>
                  <a:lnTo>
                    <a:pt x="52" y="24"/>
                  </a:lnTo>
                  <a:lnTo>
                    <a:pt x="50" y="25"/>
                  </a:lnTo>
                  <a:lnTo>
                    <a:pt x="50" y="26"/>
                  </a:lnTo>
                  <a:lnTo>
                    <a:pt x="50" y="27"/>
                  </a:lnTo>
                  <a:lnTo>
                    <a:pt x="46" y="30"/>
                  </a:lnTo>
                  <a:lnTo>
                    <a:pt x="45" y="30"/>
                  </a:lnTo>
                  <a:lnTo>
                    <a:pt x="47" y="28"/>
                  </a:lnTo>
                  <a:lnTo>
                    <a:pt x="47" y="27"/>
                  </a:lnTo>
                  <a:lnTo>
                    <a:pt x="45" y="27"/>
                  </a:lnTo>
                  <a:lnTo>
                    <a:pt x="44" y="28"/>
                  </a:lnTo>
                  <a:lnTo>
                    <a:pt x="43" y="29"/>
                  </a:lnTo>
                  <a:lnTo>
                    <a:pt x="42" y="28"/>
                  </a:lnTo>
                  <a:lnTo>
                    <a:pt x="42" y="27"/>
                  </a:lnTo>
                  <a:lnTo>
                    <a:pt x="41" y="27"/>
                  </a:lnTo>
                  <a:lnTo>
                    <a:pt x="41" y="29"/>
                  </a:lnTo>
                  <a:lnTo>
                    <a:pt x="40" y="32"/>
                  </a:lnTo>
                  <a:lnTo>
                    <a:pt x="39" y="34"/>
                  </a:lnTo>
                  <a:lnTo>
                    <a:pt x="38" y="36"/>
                  </a:lnTo>
                  <a:lnTo>
                    <a:pt x="36" y="38"/>
                  </a:lnTo>
                  <a:lnTo>
                    <a:pt x="36" y="40"/>
                  </a:lnTo>
                  <a:lnTo>
                    <a:pt x="36" y="41"/>
                  </a:lnTo>
                  <a:lnTo>
                    <a:pt x="34" y="39"/>
                  </a:lnTo>
                  <a:lnTo>
                    <a:pt x="34" y="38"/>
                  </a:lnTo>
                  <a:lnTo>
                    <a:pt x="34" y="37"/>
                  </a:lnTo>
                  <a:lnTo>
                    <a:pt x="35" y="36"/>
                  </a:lnTo>
                  <a:lnTo>
                    <a:pt x="34" y="36"/>
                  </a:lnTo>
                  <a:lnTo>
                    <a:pt x="32" y="36"/>
                  </a:lnTo>
                  <a:lnTo>
                    <a:pt x="33" y="32"/>
                  </a:lnTo>
                  <a:lnTo>
                    <a:pt x="32" y="30"/>
                  </a:lnTo>
                  <a:lnTo>
                    <a:pt x="30" y="29"/>
                  </a:lnTo>
                  <a:lnTo>
                    <a:pt x="28" y="29"/>
                  </a:lnTo>
                  <a:lnTo>
                    <a:pt x="28" y="28"/>
                  </a:lnTo>
                  <a:lnTo>
                    <a:pt x="29" y="28"/>
                  </a:lnTo>
                  <a:lnTo>
                    <a:pt x="28" y="27"/>
                  </a:lnTo>
                  <a:lnTo>
                    <a:pt x="26" y="26"/>
                  </a:lnTo>
                  <a:lnTo>
                    <a:pt x="23" y="26"/>
                  </a:lnTo>
                  <a:lnTo>
                    <a:pt x="22" y="26"/>
                  </a:lnTo>
                  <a:lnTo>
                    <a:pt x="20" y="26"/>
                  </a:lnTo>
                  <a:lnTo>
                    <a:pt x="18" y="24"/>
                  </a:lnTo>
                  <a:lnTo>
                    <a:pt x="16" y="24"/>
                  </a:lnTo>
                  <a:lnTo>
                    <a:pt x="5" y="22"/>
                  </a:lnTo>
                  <a:lnTo>
                    <a:pt x="4" y="21"/>
                  </a:lnTo>
                  <a:lnTo>
                    <a:pt x="4" y="19"/>
                  </a:lnTo>
                  <a:lnTo>
                    <a:pt x="3" y="19"/>
                  </a:lnTo>
                  <a:lnTo>
                    <a:pt x="1" y="18"/>
                  </a:lnTo>
                  <a:lnTo>
                    <a:pt x="0" y="17"/>
                  </a:lnTo>
                  <a:close/>
                </a:path>
              </a:pathLst>
            </a:custGeom>
            <a:solidFill>
              <a:srgbClr val="ED4213"/>
            </a:solidFill>
            <a:ln w="12700" cmpd="sng">
              <a:solidFill>
                <a:schemeClr val="tx1"/>
              </a:solidFill>
              <a:prstDash val="solid"/>
              <a:round/>
              <a:headEnd/>
              <a:tailEnd/>
            </a:ln>
          </p:spPr>
          <p:txBody>
            <a:bodyPr/>
            <a:lstStyle/>
            <a:p>
              <a:endParaRPr lang="en-US"/>
            </a:p>
          </p:txBody>
        </p:sp>
      </p:grpSp>
      <p:sp>
        <p:nvSpPr>
          <p:cNvPr id="34856" name="Freeform 54"/>
          <p:cNvSpPr>
            <a:spLocks/>
          </p:cNvSpPr>
          <p:nvPr/>
        </p:nvSpPr>
        <p:spPr bwMode="auto">
          <a:xfrm>
            <a:off x="5475288" y="2460606"/>
            <a:ext cx="290512" cy="557213"/>
          </a:xfrm>
          <a:custGeom>
            <a:avLst/>
            <a:gdLst>
              <a:gd name="T0" fmla="*/ 2147483647 w 40"/>
              <a:gd name="T1" fmla="*/ 2147483647 h 72"/>
              <a:gd name="T2" fmla="*/ 2147483647 w 40"/>
              <a:gd name="T3" fmla="*/ 2147483647 h 72"/>
              <a:gd name="T4" fmla="*/ 2147483647 w 40"/>
              <a:gd name="T5" fmla="*/ 2147483647 h 72"/>
              <a:gd name="T6" fmla="*/ 2147483647 w 40"/>
              <a:gd name="T7" fmla="*/ 2147483647 h 72"/>
              <a:gd name="T8" fmla="*/ 2147483647 w 40"/>
              <a:gd name="T9" fmla="*/ 2147483647 h 72"/>
              <a:gd name="T10" fmla="*/ 2147483647 w 40"/>
              <a:gd name="T11" fmla="*/ 2147483647 h 72"/>
              <a:gd name="T12" fmla="*/ 2147483647 w 40"/>
              <a:gd name="T13" fmla="*/ 2147483647 h 72"/>
              <a:gd name="T14" fmla="*/ 2147483647 w 40"/>
              <a:gd name="T15" fmla="*/ 2147483647 h 72"/>
              <a:gd name="T16" fmla="*/ 2147483647 w 40"/>
              <a:gd name="T17" fmla="*/ 2147483647 h 72"/>
              <a:gd name="T18" fmla="*/ 2147483647 w 40"/>
              <a:gd name="T19" fmla="*/ 2147483647 h 72"/>
              <a:gd name="T20" fmla="*/ 0 w 40"/>
              <a:gd name="T21" fmla="*/ 2147483647 h 72"/>
              <a:gd name="T22" fmla="*/ 0 w 40"/>
              <a:gd name="T23" fmla="*/ 2147483647 h 72"/>
              <a:gd name="T24" fmla="*/ 0 w 40"/>
              <a:gd name="T25" fmla="*/ 2147483647 h 72"/>
              <a:gd name="T26" fmla="*/ 0 w 40"/>
              <a:gd name="T27" fmla="*/ 2147483647 h 72"/>
              <a:gd name="T28" fmla="*/ 0 w 40"/>
              <a:gd name="T29" fmla="*/ 2147483647 h 72"/>
              <a:gd name="T30" fmla="*/ 0 w 40"/>
              <a:gd name="T31" fmla="*/ 2147483647 h 72"/>
              <a:gd name="T32" fmla="*/ 2147483647 w 40"/>
              <a:gd name="T33" fmla="*/ 2147483647 h 72"/>
              <a:gd name="T34" fmla="*/ 2147483647 w 40"/>
              <a:gd name="T35" fmla="*/ 2147483647 h 72"/>
              <a:gd name="T36" fmla="*/ 2147483647 w 40"/>
              <a:gd name="T37" fmla="*/ 2147483647 h 72"/>
              <a:gd name="T38" fmla="*/ 2147483647 w 40"/>
              <a:gd name="T39" fmla="*/ 2147483647 h 72"/>
              <a:gd name="T40" fmla="*/ 2147483647 w 40"/>
              <a:gd name="T41" fmla="*/ 2147483647 h 72"/>
              <a:gd name="T42" fmla="*/ 2147483647 w 40"/>
              <a:gd name="T43" fmla="*/ 2147483647 h 72"/>
              <a:gd name="T44" fmla="*/ 2147483647 w 40"/>
              <a:gd name="T45" fmla="*/ 2147483647 h 72"/>
              <a:gd name="T46" fmla="*/ 2147483647 w 40"/>
              <a:gd name="T47" fmla="*/ 2147483647 h 72"/>
              <a:gd name="T48" fmla="*/ 2147483647 w 40"/>
              <a:gd name="T49" fmla="*/ 2147483647 h 72"/>
              <a:gd name="T50" fmla="*/ 2147483647 w 40"/>
              <a:gd name="T51" fmla="*/ 2147483647 h 72"/>
              <a:gd name="T52" fmla="*/ 2147483647 w 40"/>
              <a:gd name="T53" fmla="*/ 2147483647 h 72"/>
              <a:gd name="T54" fmla="*/ 2147483647 w 40"/>
              <a:gd name="T55" fmla="*/ 2147483647 h 72"/>
              <a:gd name="T56" fmla="*/ 2147483647 w 40"/>
              <a:gd name="T57" fmla="*/ 2147483647 h 72"/>
              <a:gd name="T58" fmla="*/ 2147483647 w 40"/>
              <a:gd name="T59" fmla="*/ 2147483647 h 72"/>
              <a:gd name="T60" fmla="*/ 2147483647 w 40"/>
              <a:gd name="T61" fmla="*/ 2147483647 h 72"/>
              <a:gd name="T62" fmla="*/ 2147483647 w 40"/>
              <a:gd name="T63" fmla="*/ 2147483647 h 72"/>
              <a:gd name="T64" fmla="*/ 2147483647 w 40"/>
              <a:gd name="T65" fmla="*/ 2147483647 h 72"/>
              <a:gd name="T66" fmla="*/ 2147483647 w 40"/>
              <a:gd name="T67" fmla="*/ 2147483647 h 72"/>
              <a:gd name="T68" fmla="*/ 2147483647 w 40"/>
              <a:gd name="T69" fmla="*/ 2147483647 h 72"/>
              <a:gd name="T70" fmla="*/ 2147483647 w 40"/>
              <a:gd name="T71" fmla="*/ 2147483647 h 72"/>
              <a:gd name="T72" fmla="*/ 2147483647 w 40"/>
              <a:gd name="T73" fmla="*/ 2147483647 h 72"/>
              <a:gd name="T74" fmla="*/ 2147483647 w 40"/>
              <a:gd name="T75" fmla="*/ 2147483647 h 72"/>
              <a:gd name="T76" fmla="*/ 2147483647 w 40"/>
              <a:gd name="T77" fmla="*/ 2147483647 h 72"/>
              <a:gd name="T78" fmla="*/ 2147483647 w 40"/>
              <a:gd name="T79" fmla="*/ 2147483647 h 72"/>
              <a:gd name="T80" fmla="*/ 2147483647 w 40"/>
              <a:gd name="T81" fmla="*/ 2147483647 h 72"/>
              <a:gd name="T82" fmla="*/ 2147483647 w 40"/>
              <a:gd name="T83" fmla="*/ 2147483647 h 72"/>
              <a:gd name="T84" fmla="*/ 2147483647 w 40"/>
              <a:gd name="T85" fmla="*/ 2147483647 h 72"/>
              <a:gd name="T86" fmla="*/ 2147483647 w 40"/>
              <a:gd name="T87" fmla="*/ 2147483647 h 72"/>
              <a:gd name="T88" fmla="*/ 2147483647 w 40"/>
              <a:gd name="T89" fmla="*/ 2147483647 h 72"/>
              <a:gd name="T90" fmla="*/ 2147483647 w 40"/>
              <a:gd name="T91" fmla="*/ 2147483647 h 72"/>
              <a:gd name="T92" fmla="*/ 2147483647 w 40"/>
              <a:gd name="T93" fmla="*/ 2147483647 h 72"/>
              <a:gd name="T94" fmla="*/ 2147483647 w 40"/>
              <a:gd name="T95" fmla="*/ 0 h 72"/>
              <a:gd name="T96" fmla="*/ 2147483647 w 40"/>
              <a:gd name="T97" fmla="*/ 2147483647 h 72"/>
              <a:gd name="T98" fmla="*/ 2147483647 w 40"/>
              <a:gd name="T99" fmla="*/ 2147483647 h 72"/>
              <a:gd name="T100" fmla="*/ 2147483647 w 40"/>
              <a:gd name="T101" fmla="*/ 2147483647 h 72"/>
              <a:gd name="T102" fmla="*/ 2147483647 w 40"/>
              <a:gd name="T103" fmla="*/ 2147483647 h 72"/>
              <a:gd name="T104" fmla="*/ 2147483647 w 40"/>
              <a:gd name="T105" fmla="*/ 2147483647 h 72"/>
              <a:gd name="T106" fmla="*/ 2147483647 w 40"/>
              <a:gd name="T107" fmla="*/ 2147483647 h 72"/>
              <a:gd name="T108" fmla="*/ 2147483647 w 40"/>
              <a:gd name="T109" fmla="*/ 2147483647 h 7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0"/>
              <a:gd name="T166" fmla="*/ 0 h 72"/>
              <a:gd name="T167" fmla="*/ 40 w 40"/>
              <a:gd name="T168" fmla="*/ 72 h 7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0" h="72">
                <a:moveTo>
                  <a:pt x="1" y="5"/>
                </a:moveTo>
                <a:lnTo>
                  <a:pt x="4" y="45"/>
                </a:lnTo>
                <a:lnTo>
                  <a:pt x="4" y="46"/>
                </a:lnTo>
                <a:lnTo>
                  <a:pt x="4" y="47"/>
                </a:lnTo>
                <a:lnTo>
                  <a:pt x="4" y="49"/>
                </a:lnTo>
                <a:lnTo>
                  <a:pt x="5" y="52"/>
                </a:lnTo>
                <a:lnTo>
                  <a:pt x="6" y="56"/>
                </a:lnTo>
                <a:lnTo>
                  <a:pt x="4" y="59"/>
                </a:lnTo>
                <a:lnTo>
                  <a:pt x="4" y="60"/>
                </a:lnTo>
                <a:lnTo>
                  <a:pt x="2" y="63"/>
                </a:lnTo>
                <a:lnTo>
                  <a:pt x="0" y="65"/>
                </a:lnTo>
                <a:lnTo>
                  <a:pt x="0" y="68"/>
                </a:lnTo>
                <a:lnTo>
                  <a:pt x="0" y="71"/>
                </a:lnTo>
                <a:lnTo>
                  <a:pt x="0" y="72"/>
                </a:lnTo>
                <a:lnTo>
                  <a:pt x="1" y="72"/>
                </a:lnTo>
                <a:lnTo>
                  <a:pt x="2" y="72"/>
                </a:lnTo>
                <a:lnTo>
                  <a:pt x="2" y="71"/>
                </a:lnTo>
                <a:lnTo>
                  <a:pt x="2" y="70"/>
                </a:lnTo>
                <a:lnTo>
                  <a:pt x="5" y="70"/>
                </a:lnTo>
                <a:lnTo>
                  <a:pt x="8" y="69"/>
                </a:lnTo>
                <a:lnTo>
                  <a:pt x="12" y="71"/>
                </a:lnTo>
                <a:lnTo>
                  <a:pt x="13" y="71"/>
                </a:lnTo>
                <a:lnTo>
                  <a:pt x="14" y="68"/>
                </a:lnTo>
                <a:lnTo>
                  <a:pt x="16" y="68"/>
                </a:lnTo>
                <a:lnTo>
                  <a:pt x="17" y="69"/>
                </a:lnTo>
                <a:lnTo>
                  <a:pt x="18" y="70"/>
                </a:lnTo>
                <a:lnTo>
                  <a:pt x="19" y="69"/>
                </a:lnTo>
                <a:lnTo>
                  <a:pt x="20" y="65"/>
                </a:lnTo>
                <a:lnTo>
                  <a:pt x="21" y="64"/>
                </a:lnTo>
                <a:lnTo>
                  <a:pt x="22" y="64"/>
                </a:lnTo>
                <a:lnTo>
                  <a:pt x="24" y="66"/>
                </a:lnTo>
                <a:lnTo>
                  <a:pt x="27" y="66"/>
                </a:lnTo>
                <a:lnTo>
                  <a:pt x="28" y="63"/>
                </a:lnTo>
                <a:lnTo>
                  <a:pt x="33" y="56"/>
                </a:lnTo>
                <a:lnTo>
                  <a:pt x="33" y="53"/>
                </a:lnTo>
                <a:lnTo>
                  <a:pt x="34" y="53"/>
                </a:lnTo>
                <a:lnTo>
                  <a:pt x="37" y="53"/>
                </a:lnTo>
                <a:lnTo>
                  <a:pt x="38" y="52"/>
                </a:lnTo>
                <a:lnTo>
                  <a:pt x="40" y="51"/>
                </a:lnTo>
                <a:lnTo>
                  <a:pt x="40" y="50"/>
                </a:lnTo>
                <a:lnTo>
                  <a:pt x="40" y="47"/>
                </a:lnTo>
                <a:lnTo>
                  <a:pt x="40" y="45"/>
                </a:lnTo>
                <a:lnTo>
                  <a:pt x="35" y="1"/>
                </a:lnTo>
                <a:lnTo>
                  <a:pt x="35" y="0"/>
                </a:lnTo>
                <a:lnTo>
                  <a:pt x="9" y="3"/>
                </a:lnTo>
                <a:lnTo>
                  <a:pt x="8" y="4"/>
                </a:lnTo>
                <a:lnTo>
                  <a:pt x="6" y="5"/>
                </a:lnTo>
                <a:lnTo>
                  <a:pt x="5" y="6"/>
                </a:lnTo>
                <a:lnTo>
                  <a:pt x="3" y="6"/>
                </a:lnTo>
                <a:lnTo>
                  <a:pt x="1" y="5"/>
                </a:lnTo>
                <a:close/>
              </a:path>
            </a:pathLst>
          </a:custGeom>
          <a:solidFill>
            <a:srgbClr val="ED4213"/>
          </a:solidFill>
          <a:ln w="12700" cmpd="sng">
            <a:solidFill>
              <a:schemeClr val="tx1"/>
            </a:solidFill>
            <a:prstDash val="solid"/>
            <a:round/>
            <a:headEnd/>
            <a:tailEnd/>
          </a:ln>
        </p:spPr>
        <p:txBody>
          <a:bodyPr/>
          <a:lstStyle/>
          <a:p>
            <a:endParaRPr lang="en-US"/>
          </a:p>
        </p:txBody>
      </p:sp>
      <p:sp>
        <p:nvSpPr>
          <p:cNvPr id="34857" name="Freeform 58"/>
          <p:cNvSpPr>
            <a:spLocks/>
          </p:cNvSpPr>
          <p:nvPr/>
        </p:nvSpPr>
        <p:spPr bwMode="auto">
          <a:xfrm>
            <a:off x="5975350" y="3273406"/>
            <a:ext cx="496888" cy="409575"/>
          </a:xfrm>
          <a:custGeom>
            <a:avLst/>
            <a:gdLst>
              <a:gd name="T0" fmla="*/ 2147483647 w 69"/>
              <a:gd name="T1" fmla="*/ 2147483647 h 53"/>
              <a:gd name="T2" fmla="*/ 2147483647 w 69"/>
              <a:gd name="T3" fmla="*/ 2147483647 h 53"/>
              <a:gd name="T4" fmla="*/ 2147483647 w 69"/>
              <a:gd name="T5" fmla="*/ 2147483647 h 53"/>
              <a:gd name="T6" fmla="*/ 2147483647 w 69"/>
              <a:gd name="T7" fmla="*/ 2147483647 h 53"/>
              <a:gd name="T8" fmla="*/ 2147483647 w 69"/>
              <a:gd name="T9" fmla="*/ 2147483647 h 53"/>
              <a:gd name="T10" fmla="*/ 2147483647 w 69"/>
              <a:gd name="T11" fmla="*/ 2147483647 h 53"/>
              <a:gd name="T12" fmla="*/ 2147483647 w 69"/>
              <a:gd name="T13" fmla="*/ 2147483647 h 53"/>
              <a:gd name="T14" fmla="*/ 2147483647 w 69"/>
              <a:gd name="T15" fmla="*/ 2147483647 h 53"/>
              <a:gd name="T16" fmla="*/ 2147483647 w 69"/>
              <a:gd name="T17" fmla="*/ 2147483647 h 53"/>
              <a:gd name="T18" fmla="*/ 2147483647 w 69"/>
              <a:gd name="T19" fmla="*/ 2147483647 h 53"/>
              <a:gd name="T20" fmla="*/ 2147483647 w 69"/>
              <a:gd name="T21" fmla="*/ 2147483647 h 53"/>
              <a:gd name="T22" fmla="*/ 2147483647 w 69"/>
              <a:gd name="T23" fmla="*/ 2147483647 h 53"/>
              <a:gd name="T24" fmla="*/ 2147483647 w 69"/>
              <a:gd name="T25" fmla="*/ 2147483647 h 53"/>
              <a:gd name="T26" fmla="*/ 2147483647 w 69"/>
              <a:gd name="T27" fmla="*/ 2147483647 h 53"/>
              <a:gd name="T28" fmla="*/ 2147483647 w 69"/>
              <a:gd name="T29" fmla="*/ 2147483647 h 53"/>
              <a:gd name="T30" fmla="*/ 2147483647 w 69"/>
              <a:gd name="T31" fmla="*/ 2147483647 h 53"/>
              <a:gd name="T32" fmla="*/ 2147483647 w 69"/>
              <a:gd name="T33" fmla="*/ 2147483647 h 53"/>
              <a:gd name="T34" fmla="*/ 2147483647 w 69"/>
              <a:gd name="T35" fmla="*/ 2147483647 h 53"/>
              <a:gd name="T36" fmla="*/ 2147483647 w 69"/>
              <a:gd name="T37" fmla="*/ 2147483647 h 53"/>
              <a:gd name="T38" fmla="*/ 2147483647 w 69"/>
              <a:gd name="T39" fmla="*/ 2147483647 h 53"/>
              <a:gd name="T40" fmla="*/ 2147483647 w 69"/>
              <a:gd name="T41" fmla="*/ 2147483647 h 53"/>
              <a:gd name="T42" fmla="*/ 2147483647 w 69"/>
              <a:gd name="T43" fmla="*/ 2147483647 h 53"/>
              <a:gd name="T44" fmla="*/ 2147483647 w 69"/>
              <a:gd name="T45" fmla="*/ 2147483647 h 53"/>
              <a:gd name="T46" fmla="*/ 2147483647 w 69"/>
              <a:gd name="T47" fmla="*/ 2147483647 h 53"/>
              <a:gd name="T48" fmla="*/ 2147483647 w 69"/>
              <a:gd name="T49" fmla="*/ 2147483647 h 53"/>
              <a:gd name="T50" fmla="*/ 2147483647 w 69"/>
              <a:gd name="T51" fmla="*/ 2147483647 h 53"/>
              <a:gd name="T52" fmla="*/ 2147483647 w 69"/>
              <a:gd name="T53" fmla="*/ 2147483647 h 53"/>
              <a:gd name="T54" fmla="*/ 2147483647 w 69"/>
              <a:gd name="T55" fmla="*/ 2147483647 h 53"/>
              <a:gd name="T56" fmla="*/ 2147483647 w 69"/>
              <a:gd name="T57" fmla="*/ 2147483647 h 53"/>
              <a:gd name="T58" fmla="*/ 2147483647 w 69"/>
              <a:gd name="T59" fmla="*/ 2147483647 h 53"/>
              <a:gd name="T60" fmla="*/ 2147483647 w 69"/>
              <a:gd name="T61" fmla="*/ 2147483647 h 53"/>
              <a:gd name="T62" fmla="*/ 2147483647 w 69"/>
              <a:gd name="T63" fmla="*/ 2147483647 h 53"/>
              <a:gd name="T64" fmla="*/ 2147483647 w 69"/>
              <a:gd name="T65" fmla="*/ 2147483647 h 53"/>
              <a:gd name="T66" fmla="*/ 2147483647 w 69"/>
              <a:gd name="T67" fmla="*/ 2147483647 h 53"/>
              <a:gd name="T68" fmla="*/ 2147483647 w 69"/>
              <a:gd name="T69" fmla="*/ 2147483647 h 53"/>
              <a:gd name="T70" fmla="*/ 2147483647 w 69"/>
              <a:gd name="T71" fmla="*/ 2147483647 h 53"/>
              <a:gd name="T72" fmla="*/ 2147483647 w 69"/>
              <a:gd name="T73" fmla="*/ 2147483647 h 53"/>
              <a:gd name="T74" fmla="*/ 2147483647 w 69"/>
              <a:gd name="T75" fmla="*/ 2147483647 h 53"/>
              <a:gd name="T76" fmla="*/ 2147483647 w 69"/>
              <a:gd name="T77" fmla="*/ 2147483647 h 53"/>
              <a:gd name="T78" fmla="*/ 2147483647 w 69"/>
              <a:gd name="T79" fmla="*/ 2147483647 h 53"/>
              <a:gd name="T80" fmla="*/ 2147483647 w 69"/>
              <a:gd name="T81" fmla="*/ 2147483647 h 53"/>
              <a:gd name="T82" fmla="*/ 2147483647 w 69"/>
              <a:gd name="T83" fmla="*/ 2147483647 h 53"/>
              <a:gd name="T84" fmla="*/ 2147483647 w 69"/>
              <a:gd name="T85" fmla="*/ 2147483647 h 53"/>
              <a:gd name="T86" fmla="*/ 2147483647 w 69"/>
              <a:gd name="T87" fmla="*/ 2147483647 h 5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9"/>
              <a:gd name="T133" fmla="*/ 0 h 53"/>
              <a:gd name="T134" fmla="*/ 69 w 69"/>
              <a:gd name="T135" fmla="*/ 53 h 5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9" h="53">
                <a:moveTo>
                  <a:pt x="41" y="52"/>
                </a:moveTo>
                <a:lnTo>
                  <a:pt x="41" y="53"/>
                </a:lnTo>
                <a:lnTo>
                  <a:pt x="39" y="52"/>
                </a:lnTo>
                <a:lnTo>
                  <a:pt x="38" y="52"/>
                </a:lnTo>
                <a:lnTo>
                  <a:pt x="38" y="51"/>
                </a:lnTo>
                <a:lnTo>
                  <a:pt x="37" y="48"/>
                </a:lnTo>
                <a:lnTo>
                  <a:pt x="35" y="45"/>
                </a:lnTo>
                <a:lnTo>
                  <a:pt x="33" y="44"/>
                </a:lnTo>
                <a:lnTo>
                  <a:pt x="32" y="41"/>
                </a:lnTo>
                <a:lnTo>
                  <a:pt x="31" y="39"/>
                </a:lnTo>
                <a:lnTo>
                  <a:pt x="30" y="37"/>
                </a:lnTo>
                <a:lnTo>
                  <a:pt x="29" y="37"/>
                </a:lnTo>
                <a:lnTo>
                  <a:pt x="26" y="36"/>
                </a:lnTo>
                <a:lnTo>
                  <a:pt x="25" y="34"/>
                </a:lnTo>
                <a:lnTo>
                  <a:pt x="23" y="33"/>
                </a:lnTo>
                <a:lnTo>
                  <a:pt x="23" y="32"/>
                </a:lnTo>
                <a:lnTo>
                  <a:pt x="22" y="30"/>
                </a:lnTo>
                <a:lnTo>
                  <a:pt x="19" y="29"/>
                </a:lnTo>
                <a:lnTo>
                  <a:pt x="15" y="25"/>
                </a:lnTo>
                <a:lnTo>
                  <a:pt x="13" y="24"/>
                </a:lnTo>
                <a:lnTo>
                  <a:pt x="13" y="23"/>
                </a:lnTo>
                <a:lnTo>
                  <a:pt x="11" y="21"/>
                </a:lnTo>
                <a:lnTo>
                  <a:pt x="10" y="19"/>
                </a:lnTo>
                <a:lnTo>
                  <a:pt x="8" y="17"/>
                </a:lnTo>
                <a:lnTo>
                  <a:pt x="8" y="16"/>
                </a:lnTo>
                <a:lnTo>
                  <a:pt x="5" y="16"/>
                </a:lnTo>
                <a:lnTo>
                  <a:pt x="1" y="14"/>
                </a:lnTo>
                <a:lnTo>
                  <a:pt x="0" y="13"/>
                </a:lnTo>
                <a:lnTo>
                  <a:pt x="1" y="10"/>
                </a:lnTo>
                <a:lnTo>
                  <a:pt x="2" y="9"/>
                </a:lnTo>
                <a:lnTo>
                  <a:pt x="3" y="8"/>
                </a:lnTo>
                <a:lnTo>
                  <a:pt x="3" y="7"/>
                </a:lnTo>
                <a:lnTo>
                  <a:pt x="7" y="5"/>
                </a:lnTo>
                <a:lnTo>
                  <a:pt x="8" y="5"/>
                </a:lnTo>
                <a:lnTo>
                  <a:pt x="12" y="3"/>
                </a:lnTo>
                <a:lnTo>
                  <a:pt x="12" y="2"/>
                </a:lnTo>
                <a:lnTo>
                  <a:pt x="13" y="2"/>
                </a:lnTo>
                <a:lnTo>
                  <a:pt x="31" y="0"/>
                </a:lnTo>
                <a:lnTo>
                  <a:pt x="31" y="1"/>
                </a:lnTo>
                <a:lnTo>
                  <a:pt x="31" y="2"/>
                </a:lnTo>
                <a:lnTo>
                  <a:pt x="32" y="1"/>
                </a:lnTo>
                <a:lnTo>
                  <a:pt x="35" y="4"/>
                </a:lnTo>
                <a:lnTo>
                  <a:pt x="36" y="6"/>
                </a:lnTo>
                <a:lnTo>
                  <a:pt x="51" y="4"/>
                </a:lnTo>
                <a:lnTo>
                  <a:pt x="69" y="16"/>
                </a:lnTo>
                <a:lnTo>
                  <a:pt x="68" y="17"/>
                </a:lnTo>
                <a:lnTo>
                  <a:pt x="67" y="18"/>
                </a:lnTo>
                <a:lnTo>
                  <a:pt x="66" y="19"/>
                </a:lnTo>
                <a:lnTo>
                  <a:pt x="63" y="23"/>
                </a:lnTo>
                <a:lnTo>
                  <a:pt x="63" y="24"/>
                </a:lnTo>
                <a:lnTo>
                  <a:pt x="62" y="26"/>
                </a:lnTo>
                <a:lnTo>
                  <a:pt x="62" y="28"/>
                </a:lnTo>
                <a:lnTo>
                  <a:pt x="62" y="29"/>
                </a:lnTo>
                <a:lnTo>
                  <a:pt x="62" y="30"/>
                </a:lnTo>
                <a:lnTo>
                  <a:pt x="61" y="31"/>
                </a:lnTo>
                <a:lnTo>
                  <a:pt x="60" y="31"/>
                </a:lnTo>
                <a:lnTo>
                  <a:pt x="59" y="32"/>
                </a:lnTo>
                <a:lnTo>
                  <a:pt x="59" y="33"/>
                </a:lnTo>
                <a:lnTo>
                  <a:pt x="58" y="34"/>
                </a:lnTo>
                <a:lnTo>
                  <a:pt x="57" y="35"/>
                </a:lnTo>
                <a:lnTo>
                  <a:pt x="55" y="37"/>
                </a:lnTo>
                <a:lnTo>
                  <a:pt x="53" y="39"/>
                </a:lnTo>
                <a:lnTo>
                  <a:pt x="52" y="40"/>
                </a:lnTo>
                <a:lnTo>
                  <a:pt x="50" y="41"/>
                </a:lnTo>
                <a:lnTo>
                  <a:pt x="50" y="42"/>
                </a:lnTo>
                <a:lnTo>
                  <a:pt x="49" y="43"/>
                </a:lnTo>
                <a:lnTo>
                  <a:pt x="47" y="44"/>
                </a:lnTo>
                <a:lnTo>
                  <a:pt x="46" y="44"/>
                </a:lnTo>
                <a:lnTo>
                  <a:pt x="46" y="45"/>
                </a:lnTo>
                <a:lnTo>
                  <a:pt x="45" y="47"/>
                </a:lnTo>
                <a:lnTo>
                  <a:pt x="44" y="48"/>
                </a:lnTo>
                <a:lnTo>
                  <a:pt x="43" y="48"/>
                </a:lnTo>
                <a:lnTo>
                  <a:pt x="43" y="49"/>
                </a:lnTo>
                <a:lnTo>
                  <a:pt x="44" y="49"/>
                </a:lnTo>
                <a:lnTo>
                  <a:pt x="44" y="50"/>
                </a:lnTo>
                <a:lnTo>
                  <a:pt x="43" y="50"/>
                </a:lnTo>
                <a:lnTo>
                  <a:pt x="42" y="51"/>
                </a:lnTo>
                <a:lnTo>
                  <a:pt x="41" y="52"/>
                </a:lnTo>
                <a:close/>
              </a:path>
            </a:pathLst>
          </a:custGeom>
          <a:solidFill>
            <a:srgbClr val="ED4213"/>
          </a:solidFill>
          <a:ln w="12700" cmpd="sng">
            <a:solidFill>
              <a:schemeClr val="tx1"/>
            </a:solidFill>
            <a:prstDash val="solid"/>
            <a:round/>
            <a:headEnd/>
            <a:tailEnd/>
          </a:ln>
        </p:spPr>
        <p:txBody>
          <a:bodyPr/>
          <a:lstStyle/>
          <a:p>
            <a:endParaRPr lang="en-US"/>
          </a:p>
        </p:txBody>
      </p:sp>
      <p:sp>
        <p:nvSpPr>
          <p:cNvPr id="34858" name="Freeform 59"/>
          <p:cNvSpPr>
            <a:spLocks/>
          </p:cNvSpPr>
          <p:nvPr/>
        </p:nvSpPr>
        <p:spPr bwMode="auto">
          <a:xfrm>
            <a:off x="5748338" y="3327381"/>
            <a:ext cx="531812" cy="596900"/>
          </a:xfrm>
          <a:custGeom>
            <a:avLst/>
            <a:gdLst>
              <a:gd name="T0" fmla="*/ 2147483647 w 73"/>
              <a:gd name="T1" fmla="*/ 2147483647 h 77"/>
              <a:gd name="T2" fmla="*/ 2147483647 w 73"/>
              <a:gd name="T3" fmla="*/ 2147483647 h 77"/>
              <a:gd name="T4" fmla="*/ 2147483647 w 73"/>
              <a:gd name="T5" fmla="*/ 2147483647 h 77"/>
              <a:gd name="T6" fmla="*/ 2147483647 w 73"/>
              <a:gd name="T7" fmla="*/ 2147483647 h 77"/>
              <a:gd name="T8" fmla="*/ 2147483647 w 73"/>
              <a:gd name="T9" fmla="*/ 2147483647 h 77"/>
              <a:gd name="T10" fmla="*/ 2147483647 w 73"/>
              <a:gd name="T11" fmla="*/ 2147483647 h 77"/>
              <a:gd name="T12" fmla="*/ 2147483647 w 73"/>
              <a:gd name="T13" fmla="*/ 2147483647 h 77"/>
              <a:gd name="T14" fmla="*/ 2147483647 w 73"/>
              <a:gd name="T15" fmla="*/ 2147483647 h 77"/>
              <a:gd name="T16" fmla="*/ 2147483647 w 73"/>
              <a:gd name="T17" fmla="*/ 2147483647 h 77"/>
              <a:gd name="T18" fmla="*/ 2147483647 w 73"/>
              <a:gd name="T19" fmla="*/ 2147483647 h 77"/>
              <a:gd name="T20" fmla="*/ 2147483647 w 73"/>
              <a:gd name="T21" fmla="*/ 2147483647 h 77"/>
              <a:gd name="T22" fmla="*/ 2147483647 w 73"/>
              <a:gd name="T23" fmla="*/ 2147483647 h 77"/>
              <a:gd name="T24" fmla="*/ 2147483647 w 73"/>
              <a:gd name="T25" fmla="*/ 2147483647 h 77"/>
              <a:gd name="T26" fmla="*/ 2147483647 w 73"/>
              <a:gd name="T27" fmla="*/ 2147483647 h 77"/>
              <a:gd name="T28" fmla="*/ 2147483647 w 73"/>
              <a:gd name="T29" fmla="*/ 2147483647 h 77"/>
              <a:gd name="T30" fmla="*/ 2147483647 w 73"/>
              <a:gd name="T31" fmla="*/ 2147483647 h 77"/>
              <a:gd name="T32" fmla="*/ 2147483647 w 73"/>
              <a:gd name="T33" fmla="*/ 2147483647 h 77"/>
              <a:gd name="T34" fmla="*/ 2147483647 w 73"/>
              <a:gd name="T35" fmla="*/ 2147483647 h 77"/>
              <a:gd name="T36" fmla="*/ 2147483647 w 73"/>
              <a:gd name="T37" fmla="*/ 2147483647 h 77"/>
              <a:gd name="T38" fmla="*/ 2147483647 w 73"/>
              <a:gd name="T39" fmla="*/ 2147483647 h 77"/>
              <a:gd name="T40" fmla="*/ 2147483647 w 73"/>
              <a:gd name="T41" fmla="*/ 2147483647 h 77"/>
              <a:gd name="T42" fmla="*/ 2147483647 w 73"/>
              <a:gd name="T43" fmla="*/ 2147483647 h 77"/>
              <a:gd name="T44" fmla="*/ 2147483647 w 73"/>
              <a:gd name="T45" fmla="*/ 2147483647 h 77"/>
              <a:gd name="T46" fmla="*/ 2147483647 w 73"/>
              <a:gd name="T47" fmla="*/ 2147483647 h 77"/>
              <a:gd name="T48" fmla="*/ 2147483647 w 73"/>
              <a:gd name="T49" fmla="*/ 2147483647 h 77"/>
              <a:gd name="T50" fmla="*/ 2147483647 w 73"/>
              <a:gd name="T51" fmla="*/ 2147483647 h 77"/>
              <a:gd name="T52" fmla="*/ 2147483647 w 73"/>
              <a:gd name="T53" fmla="*/ 2147483647 h 77"/>
              <a:gd name="T54" fmla="*/ 2147483647 w 73"/>
              <a:gd name="T55" fmla="*/ 2147483647 h 77"/>
              <a:gd name="T56" fmla="*/ 2147483647 w 73"/>
              <a:gd name="T57" fmla="*/ 2147483647 h 77"/>
              <a:gd name="T58" fmla="*/ 2147483647 w 73"/>
              <a:gd name="T59" fmla="*/ 2147483647 h 77"/>
              <a:gd name="T60" fmla="*/ 2147483647 w 73"/>
              <a:gd name="T61" fmla="*/ 2147483647 h 77"/>
              <a:gd name="T62" fmla="*/ 2147483647 w 73"/>
              <a:gd name="T63" fmla="*/ 2147483647 h 77"/>
              <a:gd name="T64" fmla="*/ 2147483647 w 73"/>
              <a:gd name="T65" fmla="*/ 2147483647 h 77"/>
              <a:gd name="T66" fmla="*/ 2147483647 w 73"/>
              <a:gd name="T67" fmla="*/ 2147483647 h 77"/>
              <a:gd name="T68" fmla="*/ 2147483647 w 73"/>
              <a:gd name="T69" fmla="*/ 2147483647 h 77"/>
              <a:gd name="T70" fmla="*/ 2147483647 w 73"/>
              <a:gd name="T71" fmla="*/ 2147483647 h 77"/>
              <a:gd name="T72" fmla="*/ 2147483647 w 73"/>
              <a:gd name="T73" fmla="*/ 2147483647 h 77"/>
              <a:gd name="T74" fmla="*/ 2147483647 w 73"/>
              <a:gd name="T75" fmla="*/ 2147483647 h 77"/>
              <a:gd name="T76" fmla="*/ 2147483647 w 73"/>
              <a:gd name="T77" fmla="*/ 2147483647 h 77"/>
              <a:gd name="T78" fmla="*/ 2147483647 w 73"/>
              <a:gd name="T79" fmla="*/ 0 h 77"/>
              <a:gd name="T80" fmla="*/ 0 w 73"/>
              <a:gd name="T81" fmla="*/ 2147483647 h 7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3"/>
              <a:gd name="T124" fmla="*/ 0 h 77"/>
              <a:gd name="T125" fmla="*/ 73 w 73"/>
              <a:gd name="T126" fmla="*/ 77 h 7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3" h="77">
                <a:moveTo>
                  <a:pt x="0" y="5"/>
                </a:moveTo>
                <a:lnTo>
                  <a:pt x="9" y="41"/>
                </a:lnTo>
                <a:lnTo>
                  <a:pt x="10" y="42"/>
                </a:lnTo>
                <a:lnTo>
                  <a:pt x="11" y="44"/>
                </a:lnTo>
                <a:lnTo>
                  <a:pt x="12" y="45"/>
                </a:lnTo>
                <a:lnTo>
                  <a:pt x="13" y="46"/>
                </a:lnTo>
                <a:lnTo>
                  <a:pt x="14" y="47"/>
                </a:lnTo>
                <a:lnTo>
                  <a:pt x="13" y="49"/>
                </a:lnTo>
                <a:lnTo>
                  <a:pt x="15" y="50"/>
                </a:lnTo>
                <a:lnTo>
                  <a:pt x="14" y="50"/>
                </a:lnTo>
                <a:lnTo>
                  <a:pt x="13" y="52"/>
                </a:lnTo>
                <a:lnTo>
                  <a:pt x="13" y="55"/>
                </a:lnTo>
                <a:lnTo>
                  <a:pt x="12" y="57"/>
                </a:lnTo>
                <a:lnTo>
                  <a:pt x="12" y="60"/>
                </a:lnTo>
                <a:lnTo>
                  <a:pt x="14" y="63"/>
                </a:lnTo>
                <a:lnTo>
                  <a:pt x="14" y="68"/>
                </a:lnTo>
                <a:lnTo>
                  <a:pt x="16" y="70"/>
                </a:lnTo>
                <a:lnTo>
                  <a:pt x="16" y="71"/>
                </a:lnTo>
                <a:lnTo>
                  <a:pt x="16" y="72"/>
                </a:lnTo>
                <a:lnTo>
                  <a:pt x="17" y="74"/>
                </a:lnTo>
                <a:lnTo>
                  <a:pt x="17" y="75"/>
                </a:lnTo>
                <a:lnTo>
                  <a:pt x="18" y="76"/>
                </a:lnTo>
                <a:lnTo>
                  <a:pt x="57" y="74"/>
                </a:lnTo>
                <a:lnTo>
                  <a:pt x="58" y="76"/>
                </a:lnTo>
                <a:lnTo>
                  <a:pt x="60" y="77"/>
                </a:lnTo>
                <a:lnTo>
                  <a:pt x="60" y="75"/>
                </a:lnTo>
                <a:lnTo>
                  <a:pt x="59" y="71"/>
                </a:lnTo>
                <a:lnTo>
                  <a:pt x="60" y="70"/>
                </a:lnTo>
                <a:lnTo>
                  <a:pt x="60" y="69"/>
                </a:lnTo>
                <a:lnTo>
                  <a:pt x="61" y="68"/>
                </a:lnTo>
                <a:lnTo>
                  <a:pt x="64" y="69"/>
                </a:lnTo>
                <a:lnTo>
                  <a:pt x="66" y="69"/>
                </a:lnTo>
                <a:lnTo>
                  <a:pt x="67" y="69"/>
                </a:lnTo>
                <a:lnTo>
                  <a:pt x="67" y="66"/>
                </a:lnTo>
                <a:lnTo>
                  <a:pt x="67" y="65"/>
                </a:lnTo>
                <a:lnTo>
                  <a:pt x="67" y="63"/>
                </a:lnTo>
                <a:lnTo>
                  <a:pt x="67" y="62"/>
                </a:lnTo>
                <a:lnTo>
                  <a:pt x="69" y="56"/>
                </a:lnTo>
                <a:lnTo>
                  <a:pt x="69" y="53"/>
                </a:lnTo>
                <a:lnTo>
                  <a:pt x="70" y="51"/>
                </a:lnTo>
                <a:lnTo>
                  <a:pt x="71" y="48"/>
                </a:lnTo>
                <a:lnTo>
                  <a:pt x="73" y="47"/>
                </a:lnTo>
                <a:lnTo>
                  <a:pt x="73" y="46"/>
                </a:lnTo>
                <a:lnTo>
                  <a:pt x="72" y="45"/>
                </a:lnTo>
                <a:lnTo>
                  <a:pt x="72" y="46"/>
                </a:lnTo>
                <a:lnTo>
                  <a:pt x="70" y="45"/>
                </a:lnTo>
                <a:lnTo>
                  <a:pt x="69" y="45"/>
                </a:lnTo>
                <a:lnTo>
                  <a:pt x="69" y="44"/>
                </a:lnTo>
                <a:lnTo>
                  <a:pt x="68" y="41"/>
                </a:lnTo>
                <a:lnTo>
                  <a:pt x="66" y="38"/>
                </a:lnTo>
                <a:lnTo>
                  <a:pt x="64" y="37"/>
                </a:lnTo>
                <a:lnTo>
                  <a:pt x="63" y="34"/>
                </a:lnTo>
                <a:lnTo>
                  <a:pt x="62" y="32"/>
                </a:lnTo>
                <a:lnTo>
                  <a:pt x="61" y="30"/>
                </a:lnTo>
                <a:lnTo>
                  <a:pt x="60" y="30"/>
                </a:lnTo>
                <a:lnTo>
                  <a:pt x="57" y="29"/>
                </a:lnTo>
                <a:lnTo>
                  <a:pt x="56" y="27"/>
                </a:lnTo>
                <a:lnTo>
                  <a:pt x="54" y="26"/>
                </a:lnTo>
                <a:lnTo>
                  <a:pt x="54" y="25"/>
                </a:lnTo>
                <a:lnTo>
                  <a:pt x="53" y="23"/>
                </a:lnTo>
                <a:lnTo>
                  <a:pt x="50" y="22"/>
                </a:lnTo>
                <a:lnTo>
                  <a:pt x="46" y="18"/>
                </a:lnTo>
                <a:lnTo>
                  <a:pt x="44" y="17"/>
                </a:lnTo>
                <a:lnTo>
                  <a:pt x="44" y="16"/>
                </a:lnTo>
                <a:lnTo>
                  <a:pt x="42" y="14"/>
                </a:lnTo>
                <a:lnTo>
                  <a:pt x="41" y="12"/>
                </a:lnTo>
                <a:lnTo>
                  <a:pt x="39" y="10"/>
                </a:lnTo>
                <a:lnTo>
                  <a:pt x="39" y="9"/>
                </a:lnTo>
                <a:lnTo>
                  <a:pt x="36" y="9"/>
                </a:lnTo>
                <a:lnTo>
                  <a:pt x="32" y="7"/>
                </a:lnTo>
                <a:lnTo>
                  <a:pt x="31" y="6"/>
                </a:lnTo>
                <a:lnTo>
                  <a:pt x="32" y="3"/>
                </a:lnTo>
                <a:lnTo>
                  <a:pt x="33" y="2"/>
                </a:lnTo>
                <a:lnTo>
                  <a:pt x="34" y="1"/>
                </a:lnTo>
                <a:lnTo>
                  <a:pt x="34" y="0"/>
                </a:lnTo>
                <a:lnTo>
                  <a:pt x="13" y="3"/>
                </a:lnTo>
                <a:lnTo>
                  <a:pt x="0" y="5"/>
                </a:lnTo>
                <a:close/>
              </a:path>
            </a:pathLst>
          </a:custGeom>
          <a:solidFill>
            <a:srgbClr val="ED4213"/>
          </a:solidFill>
          <a:ln w="12700" cmpd="sng">
            <a:solidFill>
              <a:schemeClr val="tx1"/>
            </a:solidFill>
            <a:prstDash val="solid"/>
            <a:round/>
            <a:headEnd/>
            <a:tailEnd/>
          </a:ln>
        </p:spPr>
        <p:txBody>
          <a:bodyPr/>
          <a:lstStyle/>
          <a:p>
            <a:endParaRPr lang="en-US"/>
          </a:p>
        </p:txBody>
      </p:sp>
      <p:sp>
        <p:nvSpPr>
          <p:cNvPr id="34859" name="Freeform 60"/>
          <p:cNvSpPr>
            <a:spLocks/>
          </p:cNvSpPr>
          <p:nvPr/>
        </p:nvSpPr>
        <p:spPr bwMode="auto">
          <a:xfrm>
            <a:off x="6248400" y="2584431"/>
            <a:ext cx="450850" cy="223838"/>
          </a:xfrm>
          <a:custGeom>
            <a:avLst/>
            <a:gdLst>
              <a:gd name="T0" fmla="*/ 2147483647 w 62"/>
              <a:gd name="T1" fmla="*/ 2147483647 h 29"/>
              <a:gd name="T2" fmla="*/ 2147483647 w 62"/>
              <a:gd name="T3" fmla="*/ 2147483647 h 29"/>
              <a:gd name="T4" fmla="*/ 2147483647 w 62"/>
              <a:gd name="T5" fmla="*/ 2147483647 h 29"/>
              <a:gd name="T6" fmla="*/ 2147483647 w 62"/>
              <a:gd name="T7" fmla="*/ 2147483647 h 29"/>
              <a:gd name="T8" fmla="*/ 2147483647 w 62"/>
              <a:gd name="T9" fmla="*/ 2147483647 h 29"/>
              <a:gd name="T10" fmla="*/ 2147483647 w 62"/>
              <a:gd name="T11" fmla="*/ 2147483647 h 29"/>
              <a:gd name="T12" fmla="*/ 2147483647 w 62"/>
              <a:gd name="T13" fmla="*/ 2147483647 h 29"/>
              <a:gd name="T14" fmla="*/ 2147483647 w 62"/>
              <a:gd name="T15" fmla="*/ 2147483647 h 29"/>
              <a:gd name="T16" fmla="*/ 2147483647 w 62"/>
              <a:gd name="T17" fmla="*/ 2147483647 h 29"/>
              <a:gd name="T18" fmla="*/ 2147483647 w 62"/>
              <a:gd name="T19" fmla="*/ 2147483647 h 29"/>
              <a:gd name="T20" fmla="*/ 2147483647 w 62"/>
              <a:gd name="T21" fmla="*/ 2147483647 h 29"/>
              <a:gd name="T22" fmla="*/ 2147483647 w 62"/>
              <a:gd name="T23" fmla="*/ 2147483647 h 29"/>
              <a:gd name="T24" fmla="*/ 2147483647 w 62"/>
              <a:gd name="T25" fmla="*/ 2147483647 h 29"/>
              <a:gd name="T26" fmla="*/ 2147483647 w 62"/>
              <a:gd name="T27" fmla="*/ 2147483647 h 29"/>
              <a:gd name="T28" fmla="*/ 2147483647 w 62"/>
              <a:gd name="T29" fmla="*/ 2147483647 h 29"/>
              <a:gd name="T30" fmla="*/ 2147483647 w 62"/>
              <a:gd name="T31" fmla="*/ 2147483647 h 29"/>
              <a:gd name="T32" fmla="*/ 2147483647 w 62"/>
              <a:gd name="T33" fmla="*/ 2147483647 h 29"/>
              <a:gd name="T34" fmla="*/ 2147483647 w 62"/>
              <a:gd name="T35" fmla="*/ 2147483647 h 29"/>
              <a:gd name="T36" fmla="*/ 2147483647 w 62"/>
              <a:gd name="T37" fmla="*/ 2147483647 h 29"/>
              <a:gd name="T38" fmla="*/ 2147483647 w 62"/>
              <a:gd name="T39" fmla="*/ 2147483647 h 29"/>
              <a:gd name="T40" fmla="*/ 2147483647 w 62"/>
              <a:gd name="T41" fmla="*/ 2147483647 h 29"/>
              <a:gd name="T42" fmla="*/ 2147483647 w 62"/>
              <a:gd name="T43" fmla="*/ 2147483647 h 29"/>
              <a:gd name="T44" fmla="*/ 2147483647 w 62"/>
              <a:gd name="T45" fmla="*/ 2147483647 h 29"/>
              <a:gd name="T46" fmla="*/ 2147483647 w 62"/>
              <a:gd name="T47" fmla="*/ 2147483647 h 29"/>
              <a:gd name="T48" fmla="*/ 2147483647 w 62"/>
              <a:gd name="T49" fmla="*/ 2147483647 h 29"/>
              <a:gd name="T50" fmla="*/ 2147483647 w 62"/>
              <a:gd name="T51" fmla="*/ 2147483647 h 29"/>
              <a:gd name="T52" fmla="*/ 2147483647 w 62"/>
              <a:gd name="T53" fmla="*/ 2147483647 h 29"/>
              <a:gd name="T54" fmla="*/ 2147483647 w 62"/>
              <a:gd name="T55" fmla="*/ 2147483647 h 29"/>
              <a:gd name="T56" fmla="*/ 2147483647 w 62"/>
              <a:gd name="T57" fmla="*/ 2147483647 h 29"/>
              <a:gd name="T58" fmla="*/ 2147483647 w 62"/>
              <a:gd name="T59" fmla="*/ 2147483647 h 29"/>
              <a:gd name="T60" fmla="*/ 2147483647 w 62"/>
              <a:gd name="T61" fmla="*/ 2147483647 h 29"/>
              <a:gd name="T62" fmla="*/ 2147483647 w 62"/>
              <a:gd name="T63" fmla="*/ 2147483647 h 29"/>
              <a:gd name="T64" fmla="*/ 2147483647 w 62"/>
              <a:gd name="T65" fmla="*/ 2147483647 h 29"/>
              <a:gd name="T66" fmla="*/ 2147483647 w 62"/>
              <a:gd name="T67" fmla="*/ 2147483647 h 29"/>
              <a:gd name="T68" fmla="*/ 2147483647 w 62"/>
              <a:gd name="T69" fmla="*/ 2147483647 h 29"/>
              <a:gd name="T70" fmla="*/ 2147483647 w 62"/>
              <a:gd name="T71" fmla="*/ 2147483647 h 29"/>
              <a:gd name="T72" fmla="*/ 2147483647 w 62"/>
              <a:gd name="T73" fmla="*/ 2147483647 h 29"/>
              <a:gd name="T74" fmla="*/ 2147483647 w 62"/>
              <a:gd name="T75" fmla="*/ 2147483647 h 29"/>
              <a:gd name="T76" fmla="*/ 2147483647 w 62"/>
              <a:gd name="T77" fmla="*/ 2147483647 h 29"/>
              <a:gd name="T78" fmla="*/ 2147483647 w 62"/>
              <a:gd name="T79" fmla="*/ 2147483647 h 29"/>
              <a:gd name="T80" fmla="*/ 2147483647 w 62"/>
              <a:gd name="T81" fmla="*/ 2147483647 h 29"/>
              <a:gd name="T82" fmla="*/ 2147483647 w 62"/>
              <a:gd name="T83" fmla="*/ 2147483647 h 29"/>
              <a:gd name="T84" fmla="*/ 2147483647 w 62"/>
              <a:gd name="T85" fmla="*/ 2147483647 h 29"/>
              <a:gd name="T86" fmla="*/ 2147483647 w 62"/>
              <a:gd name="T87" fmla="*/ 2147483647 h 29"/>
              <a:gd name="T88" fmla="*/ 2147483647 w 62"/>
              <a:gd name="T89" fmla="*/ 2147483647 h 29"/>
              <a:gd name="T90" fmla="*/ 2147483647 w 62"/>
              <a:gd name="T91" fmla="*/ 2147483647 h 29"/>
              <a:gd name="T92" fmla="*/ 2147483647 w 62"/>
              <a:gd name="T93" fmla="*/ 2147483647 h 29"/>
              <a:gd name="T94" fmla="*/ 2147483647 w 62"/>
              <a:gd name="T95" fmla="*/ 2147483647 h 29"/>
              <a:gd name="T96" fmla="*/ 2147483647 w 62"/>
              <a:gd name="T97" fmla="*/ 2147483647 h 29"/>
              <a:gd name="T98" fmla="*/ 2147483647 w 62"/>
              <a:gd name="T99" fmla="*/ 2147483647 h 29"/>
              <a:gd name="T100" fmla="*/ 2147483647 w 62"/>
              <a:gd name="T101" fmla="*/ 2147483647 h 29"/>
              <a:gd name="T102" fmla="*/ 2147483647 w 62"/>
              <a:gd name="T103" fmla="*/ 2147483647 h 29"/>
              <a:gd name="T104" fmla="*/ 2147483647 w 62"/>
              <a:gd name="T105" fmla="*/ 0 h 2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2"/>
              <a:gd name="T160" fmla="*/ 0 h 29"/>
              <a:gd name="T161" fmla="*/ 62 w 62"/>
              <a:gd name="T162" fmla="*/ 29 h 2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2" h="29">
                <a:moveTo>
                  <a:pt x="47" y="0"/>
                </a:moveTo>
                <a:lnTo>
                  <a:pt x="36" y="2"/>
                </a:lnTo>
                <a:lnTo>
                  <a:pt x="0" y="9"/>
                </a:lnTo>
                <a:lnTo>
                  <a:pt x="2" y="17"/>
                </a:lnTo>
                <a:lnTo>
                  <a:pt x="3" y="16"/>
                </a:lnTo>
                <a:lnTo>
                  <a:pt x="4" y="16"/>
                </a:lnTo>
                <a:lnTo>
                  <a:pt x="6" y="13"/>
                </a:lnTo>
                <a:lnTo>
                  <a:pt x="8" y="13"/>
                </a:lnTo>
                <a:lnTo>
                  <a:pt x="9" y="11"/>
                </a:lnTo>
                <a:lnTo>
                  <a:pt x="10" y="11"/>
                </a:lnTo>
                <a:lnTo>
                  <a:pt x="10" y="9"/>
                </a:lnTo>
                <a:lnTo>
                  <a:pt x="11" y="10"/>
                </a:lnTo>
                <a:lnTo>
                  <a:pt x="13" y="10"/>
                </a:lnTo>
                <a:lnTo>
                  <a:pt x="14" y="9"/>
                </a:lnTo>
                <a:lnTo>
                  <a:pt x="15" y="8"/>
                </a:lnTo>
                <a:lnTo>
                  <a:pt x="19" y="7"/>
                </a:lnTo>
                <a:lnTo>
                  <a:pt x="20" y="7"/>
                </a:lnTo>
                <a:lnTo>
                  <a:pt x="21" y="8"/>
                </a:lnTo>
                <a:lnTo>
                  <a:pt x="22" y="7"/>
                </a:lnTo>
                <a:lnTo>
                  <a:pt x="23" y="8"/>
                </a:lnTo>
                <a:lnTo>
                  <a:pt x="23" y="9"/>
                </a:lnTo>
                <a:lnTo>
                  <a:pt x="25" y="12"/>
                </a:lnTo>
                <a:lnTo>
                  <a:pt x="26" y="12"/>
                </a:lnTo>
                <a:lnTo>
                  <a:pt x="27" y="12"/>
                </a:lnTo>
                <a:lnTo>
                  <a:pt x="28" y="13"/>
                </a:lnTo>
                <a:lnTo>
                  <a:pt x="27" y="14"/>
                </a:lnTo>
                <a:lnTo>
                  <a:pt x="29" y="15"/>
                </a:lnTo>
                <a:lnTo>
                  <a:pt x="31" y="15"/>
                </a:lnTo>
                <a:lnTo>
                  <a:pt x="33" y="17"/>
                </a:lnTo>
                <a:lnTo>
                  <a:pt x="34" y="17"/>
                </a:lnTo>
                <a:lnTo>
                  <a:pt x="35" y="19"/>
                </a:lnTo>
                <a:lnTo>
                  <a:pt x="33" y="23"/>
                </a:lnTo>
                <a:lnTo>
                  <a:pt x="32" y="25"/>
                </a:lnTo>
                <a:lnTo>
                  <a:pt x="33" y="27"/>
                </a:lnTo>
                <a:lnTo>
                  <a:pt x="35" y="27"/>
                </a:lnTo>
                <a:lnTo>
                  <a:pt x="36" y="26"/>
                </a:lnTo>
                <a:lnTo>
                  <a:pt x="38" y="28"/>
                </a:lnTo>
                <a:lnTo>
                  <a:pt x="39" y="28"/>
                </a:lnTo>
                <a:lnTo>
                  <a:pt x="40" y="27"/>
                </a:lnTo>
                <a:lnTo>
                  <a:pt x="42" y="27"/>
                </a:lnTo>
                <a:lnTo>
                  <a:pt x="45" y="28"/>
                </a:lnTo>
                <a:lnTo>
                  <a:pt x="46" y="29"/>
                </a:lnTo>
                <a:lnTo>
                  <a:pt x="47" y="29"/>
                </a:lnTo>
                <a:lnTo>
                  <a:pt x="47" y="28"/>
                </a:lnTo>
                <a:lnTo>
                  <a:pt x="46" y="28"/>
                </a:lnTo>
                <a:lnTo>
                  <a:pt x="45" y="26"/>
                </a:lnTo>
                <a:lnTo>
                  <a:pt x="44" y="25"/>
                </a:lnTo>
                <a:lnTo>
                  <a:pt x="44" y="24"/>
                </a:lnTo>
                <a:lnTo>
                  <a:pt x="45" y="24"/>
                </a:lnTo>
                <a:lnTo>
                  <a:pt x="44" y="23"/>
                </a:lnTo>
                <a:lnTo>
                  <a:pt x="43" y="21"/>
                </a:lnTo>
                <a:lnTo>
                  <a:pt x="41" y="19"/>
                </a:lnTo>
                <a:lnTo>
                  <a:pt x="41" y="17"/>
                </a:lnTo>
                <a:lnTo>
                  <a:pt x="41" y="16"/>
                </a:lnTo>
                <a:lnTo>
                  <a:pt x="41" y="13"/>
                </a:lnTo>
                <a:lnTo>
                  <a:pt x="41" y="12"/>
                </a:lnTo>
                <a:lnTo>
                  <a:pt x="41" y="11"/>
                </a:lnTo>
                <a:lnTo>
                  <a:pt x="41" y="10"/>
                </a:lnTo>
                <a:lnTo>
                  <a:pt x="41" y="9"/>
                </a:lnTo>
                <a:lnTo>
                  <a:pt x="42" y="8"/>
                </a:lnTo>
                <a:lnTo>
                  <a:pt x="44" y="6"/>
                </a:lnTo>
                <a:lnTo>
                  <a:pt x="45" y="6"/>
                </a:lnTo>
                <a:lnTo>
                  <a:pt x="45" y="4"/>
                </a:lnTo>
                <a:lnTo>
                  <a:pt x="46" y="4"/>
                </a:lnTo>
                <a:lnTo>
                  <a:pt x="47" y="4"/>
                </a:lnTo>
                <a:lnTo>
                  <a:pt x="46" y="6"/>
                </a:lnTo>
                <a:lnTo>
                  <a:pt x="45" y="8"/>
                </a:lnTo>
                <a:lnTo>
                  <a:pt x="44" y="9"/>
                </a:lnTo>
                <a:lnTo>
                  <a:pt x="44" y="10"/>
                </a:lnTo>
                <a:lnTo>
                  <a:pt x="44" y="12"/>
                </a:lnTo>
                <a:lnTo>
                  <a:pt x="46" y="12"/>
                </a:lnTo>
                <a:lnTo>
                  <a:pt x="46" y="15"/>
                </a:lnTo>
                <a:lnTo>
                  <a:pt x="46" y="16"/>
                </a:lnTo>
                <a:lnTo>
                  <a:pt x="44" y="17"/>
                </a:lnTo>
                <a:lnTo>
                  <a:pt x="45" y="18"/>
                </a:lnTo>
                <a:lnTo>
                  <a:pt x="46" y="18"/>
                </a:lnTo>
                <a:lnTo>
                  <a:pt x="46" y="19"/>
                </a:lnTo>
                <a:lnTo>
                  <a:pt x="46" y="20"/>
                </a:lnTo>
                <a:lnTo>
                  <a:pt x="46" y="21"/>
                </a:lnTo>
                <a:lnTo>
                  <a:pt x="46" y="22"/>
                </a:lnTo>
                <a:lnTo>
                  <a:pt x="47" y="24"/>
                </a:lnTo>
                <a:lnTo>
                  <a:pt x="49" y="25"/>
                </a:lnTo>
                <a:lnTo>
                  <a:pt x="50" y="25"/>
                </a:lnTo>
                <a:lnTo>
                  <a:pt x="51" y="24"/>
                </a:lnTo>
                <a:lnTo>
                  <a:pt x="52" y="24"/>
                </a:lnTo>
                <a:lnTo>
                  <a:pt x="52" y="25"/>
                </a:lnTo>
                <a:lnTo>
                  <a:pt x="52" y="26"/>
                </a:lnTo>
                <a:lnTo>
                  <a:pt x="53" y="28"/>
                </a:lnTo>
                <a:lnTo>
                  <a:pt x="54" y="29"/>
                </a:lnTo>
                <a:lnTo>
                  <a:pt x="55" y="29"/>
                </a:lnTo>
                <a:lnTo>
                  <a:pt x="56" y="28"/>
                </a:lnTo>
                <a:lnTo>
                  <a:pt x="61" y="27"/>
                </a:lnTo>
                <a:lnTo>
                  <a:pt x="61" y="26"/>
                </a:lnTo>
                <a:lnTo>
                  <a:pt x="61" y="25"/>
                </a:lnTo>
                <a:lnTo>
                  <a:pt x="62" y="19"/>
                </a:lnTo>
                <a:lnTo>
                  <a:pt x="54" y="21"/>
                </a:lnTo>
                <a:lnTo>
                  <a:pt x="47" y="0"/>
                </a:lnTo>
                <a:close/>
              </a:path>
            </a:pathLst>
          </a:custGeom>
          <a:solidFill>
            <a:srgbClr val="FFC66D"/>
          </a:solidFill>
          <a:ln w="12700" cmpd="sng">
            <a:solidFill>
              <a:schemeClr val="tx1"/>
            </a:solidFill>
            <a:prstDash val="solid"/>
            <a:round/>
            <a:headEnd/>
            <a:tailEnd/>
          </a:ln>
        </p:spPr>
        <p:txBody>
          <a:bodyPr/>
          <a:lstStyle/>
          <a:p>
            <a:endParaRPr lang="en-US"/>
          </a:p>
        </p:txBody>
      </p:sp>
      <p:sp>
        <p:nvSpPr>
          <p:cNvPr id="34860" name="Freeform 61"/>
          <p:cNvSpPr>
            <a:spLocks/>
          </p:cNvSpPr>
          <p:nvPr/>
        </p:nvSpPr>
        <p:spPr bwMode="auto">
          <a:xfrm>
            <a:off x="6589713" y="2560619"/>
            <a:ext cx="109537" cy="185737"/>
          </a:xfrm>
          <a:custGeom>
            <a:avLst/>
            <a:gdLst>
              <a:gd name="T0" fmla="*/ 2147483647 w 15"/>
              <a:gd name="T1" fmla="*/ 2147483647 h 24"/>
              <a:gd name="T2" fmla="*/ 2147483647 w 15"/>
              <a:gd name="T3" fmla="*/ 2147483647 h 24"/>
              <a:gd name="T4" fmla="*/ 2147483647 w 15"/>
              <a:gd name="T5" fmla="*/ 2147483647 h 24"/>
              <a:gd name="T6" fmla="*/ 2147483647 w 15"/>
              <a:gd name="T7" fmla="*/ 2147483647 h 24"/>
              <a:gd name="T8" fmla="*/ 2147483647 w 15"/>
              <a:gd name="T9" fmla="*/ 2147483647 h 24"/>
              <a:gd name="T10" fmla="*/ 2147483647 w 15"/>
              <a:gd name="T11" fmla="*/ 2147483647 h 24"/>
              <a:gd name="T12" fmla="*/ 2147483647 w 15"/>
              <a:gd name="T13" fmla="*/ 2147483647 h 24"/>
              <a:gd name="T14" fmla="*/ 2147483647 w 15"/>
              <a:gd name="T15" fmla="*/ 2147483647 h 24"/>
              <a:gd name="T16" fmla="*/ 2147483647 w 15"/>
              <a:gd name="T17" fmla="*/ 2147483647 h 24"/>
              <a:gd name="T18" fmla="*/ 2147483647 w 15"/>
              <a:gd name="T19" fmla="*/ 2147483647 h 24"/>
              <a:gd name="T20" fmla="*/ 2147483647 w 15"/>
              <a:gd name="T21" fmla="*/ 2147483647 h 24"/>
              <a:gd name="T22" fmla="*/ 2147483647 w 15"/>
              <a:gd name="T23" fmla="*/ 2147483647 h 24"/>
              <a:gd name="T24" fmla="*/ 2147483647 w 15"/>
              <a:gd name="T25" fmla="*/ 2147483647 h 24"/>
              <a:gd name="T26" fmla="*/ 2147483647 w 15"/>
              <a:gd name="T27" fmla="*/ 2147483647 h 24"/>
              <a:gd name="T28" fmla="*/ 2147483647 w 15"/>
              <a:gd name="T29" fmla="*/ 0 h 24"/>
              <a:gd name="T30" fmla="*/ 2147483647 w 15"/>
              <a:gd name="T31" fmla="*/ 0 h 24"/>
              <a:gd name="T32" fmla="*/ 2147483647 w 15"/>
              <a:gd name="T33" fmla="*/ 0 h 24"/>
              <a:gd name="T34" fmla="*/ 2147483647 w 15"/>
              <a:gd name="T35" fmla="*/ 2147483647 h 24"/>
              <a:gd name="T36" fmla="*/ 2147483647 w 15"/>
              <a:gd name="T37" fmla="*/ 2147483647 h 24"/>
              <a:gd name="T38" fmla="*/ 2147483647 w 15"/>
              <a:gd name="T39" fmla="*/ 2147483647 h 24"/>
              <a:gd name="T40" fmla="*/ 0 w 15"/>
              <a:gd name="T41" fmla="*/ 2147483647 h 24"/>
              <a:gd name="T42" fmla="*/ 2147483647 w 15"/>
              <a:gd name="T43" fmla="*/ 2147483647 h 24"/>
              <a:gd name="T44" fmla="*/ 2147483647 w 15"/>
              <a:gd name="T45" fmla="*/ 2147483647 h 24"/>
              <a:gd name="T46" fmla="*/ 2147483647 w 15"/>
              <a:gd name="T47" fmla="*/ 2147483647 h 2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
              <a:gd name="T73" fmla="*/ 0 h 24"/>
              <a:gd name="T74" fmla="*/ 15 w 15"/>
              <a:gd name="T75" fmla="*/ 24 h 2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 h="24">
                <a:moveTo>
                  <a:pt x="15" y="22"/>
                </a:moveTo>
                <a:lnTo>
                  <a:pt x="15" y="20"/>
                </a:lnTo>
                <a:lnTo>
                  <a:pt x="14" y="18"/>
                </a:lnTo>
                <a:lnTo>
                  <a:pt x="12" y="16"/>
                </a:lnTo>
                <a:lnTo>
                  <a:pt x="10" y="15"/>
                </a:lnTo>
                <a:lnTo>
                  <a:pt x="9" y="14"/>
                </a:lnTo>
                <a:lnTo>
                  <a:pt x="9" y="12"/>
                </a:lnTo>
                <a:lnTo>
                  <a:pt x="7" y="9"/>
                </a:lnTo>
                <a:lnTo>
                  <a:pt x="6" y="8"/>
                </a:lnTo>
                <a:lnTo>
                  <a:pt x="5" y="6"/>
                </a:lnTo>
                <a:lnTo>
                  <a:pt x="4" y="5"/>
                </a:lnTo>
                <a:lnTo>
                  <a:pt x="4" y="4"/>
                </a:lnTo>
                <a:lnTo>
                  <a:pt x="4" y="3"/>
                </a:lnTo>
                <a:lnTo>
                  <a:pt x="5" y="0"/>
                </a:lnTo>
                <a:lnTo>
                  <a:pt x="4" y="0"/>
                </a:lnTo>
                <a:lnTo>
                  <a:pt x="2" y="0"/>
                </a:lnTo>
                <a:lnTo>
                  <a:pt x="1" y="1"/>
                </a:lnTo>
                <a:lnTo>
                  <a:pt x="1" y="2"/>
                </a:lnTo>
                <a:lnTo>
                  <a:pt x="1" y="3"/>
                </a:lnTo>
                <a:lnTo>
                  <a:pt x="0" y="3"/>
                </a:lnTo>
                <a:lnTo>
                  <a:pt x="7" y="24"/>
                </a:lnTo>
                <a:lnTo>
                  <a:pt x="15" y="22"/>
                </a:lnTo>
                <a:close/>
              </a:path>
            </a:pathLst>
          </a:custGeom>
          <a:solidFill>
            <a:srgbClr val="FFC66D"/>
          </a:solidFill>
          <a:ln w="12700" cmpd="sng">
            <a:solidFill>
              <a:schemeClr val="tx1"/>
            </a:solidFill>
            <a:prstDash val="solid"/>
            <a:round/>
            <a:headEnd/>
            <a:tailEnd/>
          </a:ln>
        </p:spPr>
        <p:txBody>
          <a:bodyPr/>
          <a:lstStyle/>
          <a:p>
            <a:endParaRPr lang="en-US"/>
          </a:p>
        </p:txBody>
      </p:sp>
      <p:sp>
        <p:nvSpPr>
          <p:cNvPr id="34861" name="Freeform 62"/>
          <p:cNvSpPr>
            <a:spLocks/>
          </p:cNvSpPr>
          <p:nvPr/>
        </p:nvSpPr>
        <p:spPr bwMode="auto">
          <a:xfrm>
            <a:off x="6618288" y="2344719"/>
            <a:ext cx="136525" cy="325437"/>
          </a:xfrm>
          <a:custGeom>
            <a:avLst/>
            <a:gdLst>
              <a:gd name="T0" fmla="*/ 0 w 19"/>
              <a:gd name="T1" fmla="*/ 2147483647 h 42"/>
              <a:gd name="T2" fmla="*/ 0 w 19"/>
              <a:gd name="T3" fmla="*/ 2147483647 h 42"/>
              <a:gd name="T4" fmla="*/ 2147483647 w 19"/>
              <a:gd name="T5" fmla="*/ 2147483647 h 42"/>
              <a:gd name="T6" fmla="*/ 2147483647 w 19"/>
              <a:gd name="T7" fmla="*/ 2147483647 h 42"/>
              <a:gd name="T8" fmla="*/ 2147483647 w 19"/>
              <a:gd name="T9" fmla="*/ 2147483647 h 42"/>
              <a:gd name="T10" fmla="*/ 2147483647 w 19"/>
              <a:gd name="T11" fmla="*/ 2147483647 h 42"/>
              <a:gd name="T12" fmla="*/ 2147483647 w 19"/>
              <a:gd name="T13" fmla="*/ 2147483647 h 42"/>
              <a:gd name="T14" fmla="*/ 2147483647 w 19"/>
              <a:gd name="T15" fmla="*/ 2147483647 h 42"/>
              <a:gd name="T16" fmla="*/ 2147483647 w 19"/>
              <a:gd name="T17" fmla="*/ 2147483647 h 42"/>
              <a:gd name="T18" fmla="*/ 2147483647 w 19"/>
              <a:gd name="T19" fmla="*/ 2147483647 h 42"/>
              <a:gd name="T20" fmla="*/ 2147483647 w 19"/>
              <a:gd name="T21" fmla="*/ 2147483647 h 42"/>
              <a:gd name="T22" fmla="*/ 2147483647 w 19"/>
              <a:gd name="T23" fmla="*/ 2147483647 h 42"/>
              <a:gd name="T24" fmla="*/ 2147483647 w 19"/>
              <a:gd name="T25" fmla="*/ 2147483647 h 42"/>
              <a:gd name="T26" fmla="*/ 2147483647 w 19"/>
              <a:gd name="T27" fmla="*/ 2147483647 h 42"/>
              <a:gd name="T28" fmla="*/ 2147483647 w 19"/>
              <a:gd name="T29" fmla="*/ 2147483647 h 42"/>
              <a:gd name="T30" fmla="*/ 2147483647 w 19"/>
              <a:gd name="T31" fmla="*/ 2147483647 h 42"/>
              <a:gd name="T32" fmla="*/ 2147483647 w 19"/>
              <a:gd name="T33" fmla="*/ 2147483647 h 42"/>
              <a:gd name="T34" fmla="*/ 2147483647 w 19"/>
              <a:gd name="T35" fmla="*/ 2147483647 h 42"/>
              <a:gd name="T36" fmla="*/ 2147483647 w 19"/>
              <a:gd name="T37" fmla="*/ 2147483647 h 42"/>
              <a:gd name="T38" fmla="*/ 2147483647 w 19"/>
              <a:gd name="T39" fmla="*/ 2147483647 h 42"/>
              <a:gd name="T40" fmla="*/ 2147483647 w 19"/>
              <a:gd name="T41" fmla="*/ 0 h 42"/>
              <a:gd name="T42" fmla="*/ 2147483647 w 19"/>
              <a:gd name="T43" fmla="*/ 2147483647 h 42"/>
              <a:gd name="T44" fmla="*/ 2147483647 w 19"/>
              <a:gd name="T45" fmla="*/ 2147483647 h 42"/>
              <a:gd name="T46" fmla="*/ 0 w 19"/>
              <a:gd name="T47" fmla="*/ 2147483647 h 42"/>
              <a:gd name="T48" fmla="*/ 2147483647 w 19"/>
              <a:gd name="T49" fmla="*/ 2147483647 h 42"/>
              <a:gd name="T50" fmla="*/ 2147483647 w 19"/>
              <a:gd name="T51" fmla="*/ 2147483647 h 42"/>
              <a:gd name="T52" fmla="*/ 2147483647 w 19"/>
              <a:gd name="T53" fmla="*/ 2147483647 h 42"/>
              <a:gd name="T54" fmla="*/ 2147483647 w 19"/>
              <a:gd name="T55" fmla="*/ 2147483647 h 42"/>
              <a:gd name="T56" fmla="*/ 2147483647 w 19"/>
              <a:gd name="T57" fmla="*/ 2147483647 h 42"/>
              <a:gd name="T58" fmla="*/ 2147483647 w 19"/>
              <a:gd name="T59" fmla="*/ 2147483647 h 42"/>
              <a:gd name="T60" fmla="*/ 2147483647 w 19"/>
              <a:gd name="T61" fmla="*/ 2147483647 h 42"/>
              <a:gd name="T62" fmla="*/ 2147483647 w 19"/>
              <a:gd name="T63" fmla="*/ 2147483647 h 42"/>
              <a:gd name="T64" fmla="*/ 2147483647 w 19"/>
              <a:gd name="T65" fmla="*/ 2147483647 h 4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9"/>
              <a:gd name="T100" fmla="*/ 0 h 42"/>
              <a:gd name="T101" fmla="*/ 19 w 19"/>
              <a:gd name="T102" fmla="*/ 42 h 4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9" h="42">
                <a:moveTo>
                  <a:pt x="1" y="28"/>
                </a:moveTo>
                <a:lnTo>
                  <a:pt x="0" y="31"/>
                </a:lnTo>
                <a:lnTo>
                  <a:pt x="0" y="32"/>
                </a:lnTo>
                <a:lnTo>
                  <a:pt x="1" y="33"/>
                </a:lnTo>
                <a:lnTo>
                  <a:pt x="2" y="34"/>
                </a:lnTo>
                <a:lnTo>
                  <a:pt x="3" y="35"/>
                </a:lnTo>
                <a:lnTo>
                  <a:pt x="6" y="37"/>
                </a:lnTo>
                <a:lnTo>
                  <a:pt x="7" y="37"/>
                </a:lnTo>
                <a:lnTo>
                  <a:pt x="9" y="38"/>
                </a:lnTo>
                <a:lnTo>
                  <a:pt x="10" y="38"/>
                </a:lnTo>
                <a:lnTo>
                  <a:pt x="10" y="40"/>
                </a:lnTo>
                <a:lnTo>
                  <a:pt x="10" y="41"/>
                </a:lnTo>
                <a:lnTo>
                  <a:pt x="11" y="42"/>
                </a:lnTo>
                <a:lnTo>
                  <a:pt x="12" y="41"/>
                </a:lnTo>
                <a:lnTo>
                  <a:pt x="13" y="39"/>
                </a:lnTo>
                <a:lnTo>
                  <a:pt x="13" y="37"/>
                </a:lnTo>
                <a:lnTo>
                  <a:pt x="14" y="35"/>
                </a:lnTo>
                <a:lnTo>
                  <a:pt x="15" y="33"/>
                </a:lnTo>
                <a:lnTo>
                  <a:pt x="17" y="30"/>
                </a:lnTo>
                <a:lnTo>
                  <a:pt x="18" y="28"/>
                </a:lnTo>
                <a:lnTo>
                  <a:pt x="19" y="26"/>
                </a:lnTo>
                <a:lnTo>
                  <a:pt x="18" y="25"/>
                </a:lnTo>
                <a:lnTo>
                  <a:pt x="18" y="19"/>
                </a:lnTo>
                <a:lnTo>
                  <a:pt x="18" y="15"/>
                </a:lnTo>
                <a:lnTo>
                  <a:pt x="17" y="13"/>
                </a:lnTo>
                <a:lnTo>
                  <a:pt x="15" y="14"/>
                </a:lnTo>
                <a:lnTo>
                  <a:pt x="14" y="14"/>
                </a:lnTo>
                <a:lnTo>
                  <a:pt x="13" y="14"/>
                </a:lnTo>
                <a:lnTo>
                  <a:pt x="12" y="14"/>
                </a:lnTo>
                <a:lnTo>
                  <a:pt x="12" y="13"/>
                </a:lnTo>
                <a:lnTo>
                  <a:pt x="13" y="11"/>
                </a:lnTo>
                <a:lnTo>
                  <a:pt x="14" y="11"/>
                </a:lnTo>
                <a:lnTo>
                  <a:pt x="14" y="9"/>
                </a:lnTo>
                <a:lnTo>
                  <a:pt x="15" y="8"/>
                </a:lnTo>
                <a:lnTo>
                  <a:pt x="15" y="7"/>
                </a:lnTo>
                <a:lnTo>
                  <a:pt x="16" y="6"/>
                </a:lnTo>
                <a:lnTo>
                  <a:pt x="15" y="4"/>
                </a:lnTo>
                <a:lnTo>
                  <a:pt x="4" y="0"/>
                </a:lnTo>
                <a:lnTo>
                  <a:pt x="4" y="1"/>
                </a:lnTo>
                <a:lnTo>
                  <a:pt x="3" y="2"/>
                </a:lnTo>
                <a:lnTo>
                  <a:pt x="3" y="3"/>
                </a:lnTo>
                <a:lnTo>
                  <a:pt x="2" y="6"/>
                </a:lnTo>
                <a:lnTo>
                  <a:pt x="1" y="7"/>
                </a:lnTo>
                <a:lnTo>
                  <a:pt x="0" y="8"/>
                </a:lnTo>
                <a:lnTo>
                  <a:pt x="1" y="9"/>
                </a:lnTo>
                <a:lnTo>
                  <a:pt x="2" y="11"/>
                </a:lnTo>
                <a:lnTo>
                  <a:pt x="1" y="11"/>
                </a:lnTo>
                <a:lnTo>
                  <a:pt x="1" y="14"/>
                </a:lnTo>
                <a:lnTo>
                  <a:pt x="1" y="15"/>
                </a:lnTo>
                <a:lnTo>
                  <a:pt x="3" y="15"/>
                </a:lnTo>
                <a:lnTo>
                  <a:pt x="3" y="17"/>
                </a:lnTo>
                <a:lnTo>
                  <a:pt x="5" y="17"/>
                </a:lnTo>
                <a:lnTo>
                  <a:pt x="5" y="18"/>
                </a:lnTo>
                <a:lnTo>
                  <a:pt x="6" y="18"/>
                </a:lnTo>
                <a:lnTo>
                  <a:pt x="7" y="19"/>
                </a:lnTo>
                <a:lnTo>
                  <a:pt x="9" y="20"/>
                </a:lnTo>
                <a:lnTo>
                  <a:pt x="9" y="21"/>
                </a:lnTo>
                <a:lnTo>
                  <a:pt x="7" y="22"/>
                </a:lnTo>
                <a:lnTo>
                  <a:pt x="4" y="24"/>
                </a:lnTo>
                <a:lnTo>
                  <a:pt x="4" y="26"/>
                </a:lnTo>
                <a:lnTo>
                  <a:pt x="1" y="28"/>
                </a:lnTo>
                <a:close/>
              </a:path>
            </a:pathLst>
          </a:custGeom>
          <a:solidFill>
            <a:srgbClr val="FFC66D"/>
          </a:solidFill>
          <a:ln w="12700" cmpd="sng">
            <a:solidFill>
              <a:schemeClr val="tx1"/>
            </a:solidFill>
            <a:prstDash val="solid"/>
            <a:round/>
            <a:headEnd/>
            <a:tailEnd/>
          </a:ln>
        </p:spPr>
        <p:txBody>
          <a:bodyPr/>
          <a:lstStyle/>
          <a:p>
            <a:endParaRPr lang="en-US"/>
          </a:p>
        </p:txBody>
      </p:sp>
      <p:sp>
        <p:nvSpPr>
          <p:cNvPr id="34862" name="Freeform 63"/>
          <p:cNvSpPr>
            <a:spLocks/>
          </p:cNvSpPr>
          <p:nvPr/>
        </p:nvSpPr>
        <p:spPr bwMode="auto">
          <a:xfrm>
            <a:off x="6740525" y="2197081"/>
            <a:ext cx="166688" cy="169863"/>
          </a:xfrm>
          <a:custGeom>
            <a:avLst/>
            <a:gdLst>
              <a:gd name="T0" fmla="*/ 0 w 23"/>
              <a:gd name="T1" fmla="*/ 2147483647 h 22"/>
              <a:gd name="T2" fmla="*/ 2147483647 w 23"/>
              <a:gd name="T3" fmla="*/ 2147483647 h 22"/>
              <a:gd name="T4" fmla="*/ 2147483647 w 23"/>
              <a:gd name="T5" fmla="*/ 2147483647 h 22"/>
              <a:gd name="T6" fmla="*/ 2147483647 w 23"/>
              <a:gd name="T7" fmla="*/ 2147483647 h 22"/>
              <a:gd name="T8" fmla="*/ 2147483647 w 23"/>
              <a:gd name="T9" fmla="*/ 2147483647 h 22"/>
              <a:gd name="T10" fmla="*/ 2147483647 w 23"/>
              <a:gd name="T11" fmla="*/ 0 h 22"/>
              <a:gd name="T12" fmla="*/ 2147483647 w 23"/>
              <a:gd name="T13" fmla="*/ 2147483647 h 22"/>
              <a:gd name="T14" fmla="*/ 2147483647 w 23"/>
              <a:gd name="T15" fmla="*/ 2147483647 h 22"/>
              <a:gd name="T16" fmla="*/ 2147483647 w 23"/>
              <a:gd name="T17" fmla="*/ 2147483647 h 22"/>
              <a:gd name="T18" fmla="*/ 2147483647 w 23"/>
              <a:gd name="T19" fmla="*/ 2147483647 h 22"/>
              <a:gd name="T20" fmla="*/ 2147483647 w 23"/>
              <a:gd name="T21" fmla="*/ 2147483647 h 22"/>
              <a:gd name="T22" fmla="*/ 2147483647 w 23"/>
              <a:gd name="T23" fmla="*/ 2147483647 h 22"/>
              <a:gd name="T24" fmla="*/ 2147483647 w 23"/>
              <a:gd name="T25" fmla="*/ 2147483647 h 22"/>
              <a:gd name="T26" fmla="*/ 2147483647 w 23"/>
              <a:gd name="T27" fmla="*/ 2147483647 h 22"/>
              <a:gd name="T28" fmla="*/ 2147483647 w 23"/>
              <a:gd name="T29" fmla="*/ 2147483647 h 22"/>
              <a:gd name="T30" fmla="*/ 2147483647 w 23"/>
              <a:gd name="T31" fmla="*/ 2147483647 h 22"/>
              <a:gd name="T32" fmla="*/ 2147483647 w 23"/>
              <a:gd name="T33" fmla="*/ 2147483647 h 22"/>
              <a:gd name="T34" fmla="*/ 2147483647 w 23"/>
              <a:gd name="T35" fmla="*/ 2147483647 h 22"/>
              <a:gd name="T36" fmla="*/ 2147483647 w 23"/>
              <a:gd name="T37" fmla="*/ 2147483647 h 22"/>
              <a:gd name="T38" fmla="*/ 2147483647 w 23"/>
              <a:gd name="T39" fmla="*/ 2147483647 h 22"/>
              <a:gd name="T40" fmla="*/ 2147483647 w 23"/>
              <a:gd name="T41" fmla="*/ 2147483647 h 22"/>
              <a:gd name="T42" fmla="*/ 2147483647 w 23"/>
              <a:gd name="T43" fmla="*/ 2147483647 h 22"/>
              <a:gd name="T44" fmla="*/ 2147483647 w 23"/>
              <a:gd name="T45" fmla="*/ 2147483647 h 22"/>
              <a:gd name="T46" fmla="*/ 0 w 23"/>
              <a:gd name="T47" fmla="*/ 2147483647 h 22"/>
              <a:gd name="T48" fmla="*/ 2147483647 w 23"/>
              <a:gd name="T49" fmla="*/ 2147483647 h 22"/>
              <a:gd name="T50" fmla="*/ 2147483647 w 23"/>
              <a:gd name="T51" fmla="*/ 2147483647 h 22"/>
              <a:gd name="T52" fmla="*/ 2147483647 w 23"/>
              <a:gd name="T53" fmla="*/ 2147483647 h 22"/>
              <a:gd name="T54" fmla="*/ 0 w 23"/>
              <a:gd name="T55" fmla="*/ 2147483647 h 22"/>
              <a:gd name="T56" fmla="*/ 0 w 23"/>
              <a:gd name="T57" fmla="*/ 2147483647 h 2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3"/>
              <a:gd name="T88" fmla="*/ 0 h 22"/>
              <a:gd name="T89" fmla="*/ 23 w 23"/>
              <a:gd name="T90" fmla="*/ 22 h 2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3" h="22">
                <a:moveTo>
                  <a:pt x="0" y="4"/>
                </a:moveTo>
                <a:lnTo>
                  <a:pt x="8" y="2"/>
                </a:lnTo>
                <a:lnTo>
                  <a:pt x="8" y="3"/>
                </a:lnTo>
                <a:lnTo>
                  <a:pt x="9" y="3"/>
                </a:lnTo>
                <a:lnTo>
                  <a:pt x="20" y="0"/>
                </a:lnTo>
                <a:lnTo>
                  <a:pt x="23" y="9"/>
                </a:lnTo>
                <a:lnTo>
                  <a:pt x="23" y="10"/>
                </a:lnTo>
                <a:lnTo>
                  <a:pt x="22" y="10"/>
                </a:lnTo>
                <a:lnTo>
                  <a:pt x="23" y="11"/>
                </a:lnTo>
                <a:lnTo>
                  <a:pt x="21" y="12"/>
                </a:lnTo>
                <a:lnTo>
                  <a:pt x="17" y="13"/>
                </a:lnTo>
                <a:lnTo>
                  <a:pt x="16" y="13"/>
                </a:lnTo>
                <a:lnTo>
                  <a:pt x="16" y="14"/>
                </a:lnTo>
                <a:lnTo>
                  <a:pt x="13" y="15"/>
                </a:lnTo>
                <a:lnTo>
                  <a:pt x="10" y="16"/>
                </a:lnTo>
                <a:lnTo>
                  <a:pt x="8" y="18"/>
                </a:lnTo>
                <a:lnTo>
                  <a:pt x="3" y="21"/>
                </a:lnTo>
                <a:lnTo>
                  <a:pt x="2" y="22"/>
                </a:lnTo>
                <a:lnTo>
                  <a:pt x="0" y="21"/>
                </a:lnTo>
                <a:lnTo>
                  <a:pt x="2" y="19"/>
                </a:lnTo>
                <a:lnTo>
                  <a:pt x="2" y="18"/>
                </a:lnTo>
                <a:lnTo>
                  <a:pt x="2" y="17"/>
                </a:lnTo>
                <a:lnTo>
                  <a:pt x="0" y="4"/>
                </a:lnTo>
                <a:close/>
              </a:path>
            </a:pathLst>
          </a:custGeom>
          <a:solidFill>
            <a:srgbClr val="0000A0"/>
          </a:solidFill>
          <a:ln w="12700" cmpd="sng">
            <a:solidFill>
              <a:schemeClr val="tx1"/>
            </a:solidFill>
            <a:prstDash val="solid"/>
            <a:round/>
            <a:headEnd/>
            <a:tailEnd/>
          </a:ln>
        </p:spPr>
        <p:txBody>
          <a:bodyPr/>
          <a:lstStyle/>
          <a:p>
            <a:endParaRPr lang="en-US"/>
          </a:p>
        </p:txBody>
      </p:sp>
      <p:sp>
        <p:nvSpPr>
          <p:cNvPr id="34863" name="Freeform 64"/>
          <p:cNvSpPr>
            <a:spLocks/>
          </p:cNvSpPr>
          <p:nvPr/>
        </p:nvSpPr>
        <p:spPr bwMode="auto">
          <a:xfrm>
            <a:off x="6734175" y="2065319"/>
            <a:ext cx="327025" cy="177800"/>
          </a:xfrm>
          <a:custGeom>
            <a:avLst/>
            <a:gdLst>
              <a:gd name="T0" fmla="*/ 2147483647 w 45"/>
              <a:gd name="T1" fmla="*/ 2147483647 h 23"/>
              <a:gd name="T2" fmla="*/ 2147483647 w 45"/>
              <a:gd name="T3" fmla="*/ 2147483647 h 23"/>
              <a:gd name="T4" fmla="*/ 2147483647 w 45"/>
              <a:gd name="T5" fmla="*/ 2147483647 h 23"/>
              <a:gd name="T6" fmla="*/ 2147483647 w 45"/>
              <a:gd name="T7" fmla="*/ 2147483647 h 23"/>
              <a:gd name="T8" fmla="*/ 2147483647 w 45"/>
              <a:gd name="T9" fmla="*/ 0 h 23"/>
              <a:gd name="T10" fmla="*/ 2147483647 w 45"/>
              <a:gd name="T11" fmla="*/ 0 h 23"/>
              <a:gd name="T12" fmla="*/ 2147483647 w 45"/>
              <a:gd name="T13" fmla="*/ 2147483647 h 23"/>
              <a:gd name="T14" fmla="*/ 2147483647 w 45"/>
              <a:gd name="T15" fmla="*/ 2147483647 h 23"/>
              <a:gd name="T16" fmla="*/ 2147483647 w 45"/>
              <a:gd name="T17" fmla="*/ 2147483647 h 23"/>
              <a:gd name="T18" fmla="*/ 2147483647 w 45"/>
              <a:gd name="T19" fmla="*/ 2147483647 h 23"/>
              <a:gd name="T20" fmla="*/ 2147483647 w 45"/>
              <a:gd name="T21" fmla="*/ 2147483647 h 23"/>
              <a:gd name="T22" fmla="*/ 2147483647 w 45"/>
              <a:gd name="T23" fmla="*/ 2147483647 h 23"/>
              <a:gd name="T24" fmla="*/ 2147483647 w 45"/>
              <a:gd name="T25" fmla="*/ 2147483647 h 23"/>
              <a:gd name="T26" fmla="*/ 2147483647 w 45"/>
              <a:gd name="T27" fmla="*/ 2147483647 h 23"/>
              <a:gd name="T28" fmla="*/ 2147483647 w 45"/>
              <a:gd name="T29" fmla="*/ 2147483647 h 23"/>
              <a:gd name="T30" fmla="*/ 2147483647 w 45"/>
              <a:gd name="T31" fmla="*/ 2147483647 h 23"/>
              <a:gd name="T32" fmla="*/ 2147483647 w 45"/>
              <a:gd name="T33" fmla="*/ 2147483647 h 23"/>
              <a:gd name="T34" fmla="*/ 2147483647 w 45"/>
              <a:gd name="T35" fmla="*/ 2147483647 h 23"/>
              <a:gd name="T36" fmla="*/ 2147483647 w 45"/>
              <a:gd name="T37" fmla="*/ 2147483647 h 23"/>
              <a:gd name="T38" fmla="*/ 2147483647 w 45"/>
              <a:gd name="T39" fmla="*/ 2147483647 h 23"/>
              <a:gd name="T40" fmla="*/ 2147483647 w 45"/>
              <a:gd name="T41" fmla="*/ 2147483647 h 23"/>
              <a:gd name="T42" fmla="*/ 2147483647 w 45"/>
              <a:gd name="T43" fmla="*/ 2147483647 h 23"/>
              <a:gd name="T44" fmla="*/ 2147483647 w 45"/>
              <a:gd name="T45" fmla="*/ 2147483647 h 23"/>
              <a:gd name="T46" fmla="*/ 2147483647 w 45"/>
              <a:gd name="T47" fmla="*/ 2147483647 h 23"/>
              <a:gd name="T48" fmla="*/ 2147483647 w 45"/>
              <a:gd name="T49" fmla="*/ 2147483647 h 23"/>
              <a:gd name="T50" fmla="*/ 2147483647 w 45"/>
              <a:gd name="T51" fmla="*/ 2147483647 h 23"/>
              <a:gd name="T52" fmla="*/ 2147483647 w 45"/>
              <a:gd name="T53" fmla="*/ 2147483647 h 23"/>
              <a:gd name="T54" fmla="*/ 2147483647 w 45"/>
              <a:gd name="T55" fmla="*/ 2147483647 h 23"/>
              <a:gd name="T56" fmla="*/ 2147483647 w 45"/>
              <a:gd name="T57" fmla="*/ 2147483647 h 23"/>
              <a:gd name="T58" fmla="*/ 2147483647 w 45"/>
              <a:gd name="T59" fmla="*/ 2147483647 h 23"/>
              <a:gd name="T60" fmla="*/ 2147483647 w 45"/>
              <a:gd name="T61" fmla="*/ 2147483647 h 23"/>
              <a:gd name="T62" fmla="*/ 2147483647 w 45"/>
              <a:gd name="T63" fmla="*/ 2147483647 h 23"/>
              <a:gd name="T64" fmla="*/ 0 w 45"/>
              <a:gd name="T65" fmla="*/ 2147483647 h 23"/>
              <a:gd name="T66" fmla="*/ 0 w 45"/>
              <a:gd name="T67" fmla="*/ 2147483647 h 2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5"/>
              <a:gd name="T103" fmla="*/ 0 h 23"/>
              <a:gd name="T104" fmla="*/ 45 w 45"/>
              <a:gd name="T105" fmla="*/ 23 h 2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5" h="23">
                <a:moveTo>
                  <a:pt x="0" y="9"/>
                </a:moveTo>
                <a:lnTo>
                  <a:pt x="10" y="7"/>
                </a:lnTo>
                <a:lnTo>
                  <a:pt x="24" y="4"/>
                </a:lnTo>
                <a:lnTo>
                  <a:pt x="24" y="3"/>
                </a:lnTo>
                <a:lnTo>
                  <a:pt x="25" y="3"/>
                </a:lnTo>
                <a:lnTo>
                  <a:pt x="25" y="2"/>
                </a:lnTo>
                <a:lnTo>
                  <a:pt x="26" y="2"/>
                </a:lnTo>
                <a:lnTo>
                  <a:pt x="27" y="0"/>
                </a:lnTo>
                <a:lnTo>
                  <a:pt x="28" y="0"/>
                </a:lnTo>
                <a:lnTo>
                  <a:pt x="29" y="0"/>
                </a:lnTo>
                <a:lnTo>
                  <a:pt x="30" y="2"/>
                </a:lnTo>
                <a:lnTo>
                  <a:pt x="31" y="3"/>
                </a:lnTo>
                <a:lnTo>
                  <a:pt x="32" y="4"/>
                </a:lnTo>
                <a:lnTo>
                  <a:pt x="32" y="5"/>
                </a:lnTo>
                <a:lnTo>
                  <a:pt x="31" y="5"/>
                </a:lnTo>
                <a:lnTo>
                  <a:pt x="30" y="7"/>
                </a:lnTo>
                <a:lnTo>
                  <a:pt x="29" y="9"/>
                </a:lnTo>
                <a:lnTo>
                  <a:pt x="29" y="10"/>
                </a:lnTo>
                <a:lnTo>
                  <a:pt x="31" y="9"/>
                </a:lnTo>
                <a:lnTo>
                  <a:pt x="33" y="10"/>
                </a:lnTo>
                <a:lnTo>
                  <a:pt x="36" y="13"/>
                </a:lnTo>
                <a:lnTo>
                  <a:pt x="36" y="15"/>
                </a:lnTo>
                <a:lnTo>
                  <a:pt x="38" y="16"/>
                </a:lnTo>
                <a:lnTo>
                  <a:pt x="41" y="16"/>
                </a:lnTo>
                <a:lnTo>
                  <a:pt x="42" y="16"/>
                </a:lnTo>
                <a:lnTo>
                  <a:pt x="43" y="14"/>
                </a:lnTo>
                <a:lnTo>
                  <a:pt x="43" y="13"/>
                </a:lnTo>
                <a:lnTo>
                  <a:pt x="42" y="12"/>
                </a:lnTo>
                <a:lnTo>
                  <a:pt x="40" y="11"/>
                </a:lnTo>
                <a:lnTo>
                  <a:pt x="40" y="10"/>
                </a:lnTo>
                <a:lnTo>
                  <a:pt x="41" y="11"/>
                </a:lnTo>
                <a:lnTo>
                  <a:pt x="42" y="11"/>
                </a:lnTo>
                <a:lnTo>
                  <a:pt x="44" y="14"/>
                </a:lnTo>
                <a:lnTo>
                  <a:pt x="45" y="16"/>
                </a:lnTo>
                <a:lnTo>
                  <a:pt x="45" y="18"/>
                </a:lnTo>
                <a:lnTo>
                  <a:pt x="44" y="17"/>
                </a:lnTo>
                <a:lnTo>
                  <a:pt x="42" y="18"/>
                </a:lnTo>
                <a:lnTo>
                  <a:pt x="40" y="19"/>
                </a:lnTo>
                <a:lnTo>
                  <a:pt x="38" y="21"/>
                </a:lnTo>
                <a:lnTo>
                  <a:pt x="37" y="21"/>
                </a:lnTo>
                <a:lnTo>
                  <a:pt x="37" y="20"/>
                </a:lnTo>
                <a:lnTo>
                  <a:pt x="37" y="18"/>
                </a:lnTo>
                <a:lnTo>
                  <a:pt x="36" y="18"/>
                </a:lnTo>
                <a:lnTo>
                  <a:pt x="35" y="20"/>
                </a:lnTo>
                <a:lnTo>
                  <a:pt x="34" y="22"/>
                </a:lnTo>
                <a:lnTo>
                  <a:pt x="33" y="23"/>
                </a:lnTo>
                <a:lnTo>
                  <a:pt x="32" y="22"/>
                </a:lnTo>
                <a:lnTo>
                  <a:pt x="32" y="21"/>
                </a:lnTo>
                <a:lnTo>
                  <a:pt x="31" y="21"/>
                </a:lnTo>
                <a:lnTo>
                  <a:pt x="30" y="20"/>
                </a:lnTo>
                <a:lnTo>
                  <a:pt x="28" y="19"/>
                </a:lnTo>
                <a:lnTo>
                  <a:pt x="27" y="17"/>
                </a:lnTo>
                <a:lnTo>
                  <a:pt x="26" y="15"/>
                </a:lnTo>
                <a:lnTo>
                  <a:pt x="21" y="17"/>
                </a:lnTo>
                <a:lnTo>
                  <a:pt x="10" y="20"/>
                </a:lnTo>
                <a:lnTo>
                  <a:pt x="9" y="20"/>
                </a:lnTo>
                <a:lnTo>
                  <a:pt x="9" y="19"/>
                </a:lnTo>
                <a:lnTo>
                  <a:pt x="1" y="21"/>
                </a:lnTo>
                <a:lnTo>
                  <a:pt x="0" y="21"/>
                </a:lnTo>
                <a:lnTo>
                  <a:pt x="0" y="9"/>
                </a:lnTo>
                <a:close/>
              </a:path>
            </a:pathLst>
          </a:custGeom>
          <a:solidFill>
            <a:srgbClr val="FFC66D"/>
          </a:solidFill>
          <a:ln w="12700" cmpd="sng">
            <a:solidFill>
              <a:schemeClr val="tx1"/>
            </a:solidFill>
            <a:prstDash val="solid"/>
            <a:round/>
            <a:headEnd/>
            <a:tailEnd/>
          </a:ln>
        </p:spPr>
        <p:txBody>
          <a:bodyPr/>
          <a:lstStyle/>
          <a:p>
            <a:endParaRPr lang="en-US"/>
          </a:p>
        </p:txBody>
      </p:sp>
      <p:sp>
        <p:nvSpPr>
          <p:cNvPr id="34864" name="Freeform 65"/>
          <p:cNvSpPr>
            <a:spLocks/>
          </p:cNvSpPr>
          <p:nvPr/>
        </p:nvSpPr>
        <p:spPr bwMode="auto">
          <a:xfrm>
            <a:off x="6886575" y="2181206"/>
            <a:ext cx="85725" cy="101600"/>
          </a:xfrm>
          <a:custGeom>
            <a:avLst/>
            <a:gdLst>
              <a:gd name="T0" fmla="*/ 0 w 12"/>
              <a:gd name="T1" fmla="*/ 2147483647 h 13"/>
              <a:gd name="T2" fmla="*/ 2147483647 w 12"/>
              <a:gd name="T3" fmla="*/ 2147483647 h 13"/>
              <a:gd name="T4" fmla="*/ 2147483647 w 12"/>
              <a:gd name="T5" fmla="*/ 2147483647 h 13"/>
              <a:gd name="T6" fmla="*/ 2147483647 w 12"/>
              <a:gd name="T7" fmla="*/ 2147483647 h 13"/>
              <a:gd name="T8" fmla="*/ 2147483647 w 12"/>
              <a:gd name="T9" fmla="*/ 2147483647 h 13"/>
              <a:gd name="T10" fmla="*/ 2147483647 w 12"/>
              <a:gd name="T11" fmla="*/ 2147483647 h 13"/>
              <a:gd name="T12" fmla="*/ 2147483647 w 12"/>
              <a:gd name="T13" fmla="*/ 2147483647 h 13"/>
              <a:gd name="T14" fmla="*/ 2147483647 w 12"/>
              <a:gd name="T15" fmla="*/ 2147483647 h 13"/>
              <a:gd name="T16" fmla="*/ 2147483647 w 12"/>
              <a:gd name="T17" fmla="*/ 2147483647 h 13"/>
              <a:gd name="T18" fmla="*/ 2147483647 w 12"/>
              <a:gd name="T19" fmla="*/ 2147483647 h 13"/>
              <a:gd name="T20" fmla="*/ 2147483647 w 12"/>
              <a:gd name="T21" fmla="*/ 2147483647 h 13"/>
              <a:gd name="T22" fmla="*/ 2147483647 w 12"/>
              <a:gd name="T23" fmla="*/ 2147483647 h 13"/>
              <a:gd name="T24" fmla="*/ 2147483647 w 12"/>
              <a:gd name="T25" fmla="*/ 2147483647 h 13"/>
              <a:gd name="T26" fmla="*/ 2147483647 w 12"/>
              <a:gd name="T27" fmla="*/ 2147483647 h 13"/>
              <a:gd name="T28" fmla="*/ 2147483647 w 12"/>
              <a:gd name="T29" fmla="*/ 2147483647 h 13"/>
              <a:gd name="T30" fmla="*/ 2147483647 w 12"/>
              <a:gd name="T31" fmla="*/ 2147483647 h 13"/>
              <a:gd name="T32" fmla="*/ 2147483647 w 12"/>
              <a:gd name="T33" fmla="*/ 2147483647 h 13"/>
              <a:gd name="T34" fmla="*/ 2147483647 w 12"/>
              <a:gd name="T35" fmla="*/ 2147483647 h 13"/>
              <a:gd name="T36" fmla="*/ 2147483647 w 12"/>
              <a:gd name="T37" fmla="*/ 2147483647 h 13"/>
              <a:gd name="T38" fmla="*/ 2147483647 w 12"/>
              <a:gd name="T39" fmla="*/ 2147483647 h 13"/>
              <a:gd name="T40" fmla="*/ 2147483647 w 12"/>
              <a:gd name="T41" fmla="*/ 2147483647 h 13"/>
              <a:gd name="T42" fmla="*/ 2147483647 w 12"/>
              <a:gd name="T43" fmla="*/ 2147483647 h 13"/>
              <a:gd name="T44" fmla="*/ 2147483647 w 12"/>
              <a:gd name="T45" fmla="*/ 2147483647 h 13"/>
              <a:gd name="T46" fmla="*/ 2147483647 w 12"/>
              <a:gd name="T47" fmla="*/ 2147483647 h 13"/>
              <a:gd name="T48" fmla="*/ 2147483647 w 12"/>
              <a:gd name="T49" fmla="*/ 2147483647 h 13"/>
              <a:gd name="T50" fmla="*/ 2147483647 w 12"/>
              <a:gd name="T51" fmla="*/ 2147483647 h 13"/>
              <a:gd name="T52" fmla="*/ 2147483647 w 12"/>
              <a:gd name="T53" fmla="*/ 2147483647 h 13"/>
              <a:gd name="T54" fmla="*/ 2147483647 w 12"/>
              <a:gd name="T55" fmla="*/ 2147483647 h 13"/>
              <a:gd name="T56" fmla="*/ 2147483647 w 12"/>
              <a:gd name="T57" fmla="*/ 2147483647 h 13"/>
              <a:gd name="T58" fmla="*/ 2147483647 w 12"/>
              <a:gd name="T59" fmla="*/ 2147483647 h 13"/>
              <a:gd name="T60" fmla="*/ 2147483647 w 12"/>
              <a:gd name="T61" fmla="*/ 2147483647 h 13"/>
              <a:gd name="T62" fmla="*/ 2147483647 w 12"/>
              <a:gd name="T63" fmla="*/ 2147483647 h 13"/>
              <a:gd name="T64" fmla="*/ 2147483647 w 12"/>
              <a:gd name="T65" fmla="*/ 0 h 13"/>
              <a:gd name="T66" fmla="*/ 0 w 12"/>
              <a:gd name="T67" fmla="*/ 2147483647 h 13"/>
              <a:gd name="T68" fmla="*/ 0 w 12"/>
              <a:gd name="T69" fmla="*/ 2147483647 h 1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2"/>
              <a:gd name="T106" fmla="*/ 0 h 13"/>
              <a:gd name="T107" fmla="*/ 12 w 12"/>
              <a:gd name="T108" fmla="*/ 13 h 1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2" h="13">
                <a:moveTo>
                  <a:pt x="0" y="2"/>
                </a:moveTo>
                <a:lnTo>
                  <a:pt x="3" y="11"/>
                </a:lnTo>
                <a:lnTo>
                  <a:pt x="3" y="12"/>
                </a:lnTo>
                <a:lnTo>
                  <a:pt x="2" y="12"/>
                </a:lnTo>
                <a:lnTo>
                  <a:pt x="3" y="13"/>
                </a:lnTo>
                <a:lnTo>
                  <a:pt x="6" y="12"/>
                </a:lnTo>
                <a:lnTo>
                  <a:pt x="7" y="11"/>
                </a:lnTo>
                <a:lnTo>
                  <a:pt x="7" y="10"/>
                </a:lnTo>
                <a:lnTo>
                  <a:pt x="7" y="9"/>
                </a:lnTo>
                <a:lnTo>
                  <a:pt x="7" y="7"/>
                </a:lnTo>
                <a:lnTo>
                  <a:pt x="8" y="6"/>
                </a:lnTo>
                <a:lnTo>
                  <a:pt x="8" y="7"/>
                </a:lnTo>
                <a:lnTo>
                  <a:pt x="8" y="8"/>
                </a:lnTo>
                <a:lnTo>
                  <a:pt x="8" y="10"/>
                </a:lnTo>
                <a:lnTo>
                  <a:pt x="9" y="10"/>
                </a:lnTo>
                <a:lnTo>
                  <a:pt x="9" y="9"/>
                </a:lnTo>
                <a:lnTo>
                  <a:pt x="10" y="9"/>
                </a:lnTo>
                <a:lnTo>
                  <a:pt x="11" y="8"/>
                </a:lnTo>
                <a:lnTo>
                  <a:pt x="12" y="8"/>
                </a:lnTo>
                <a:lnTo>
                  <a:pt x="11" y="7"/>
                </a:lnTo>
                <a:lnTo>
                  <a:pt x="11" y="6"/>
                </a:lnTo>
                <a:lnTo>
                  <a:pt x="10" y="6"/>
                </a:lnTo>
                <a:lnTo>
                  <a:pt x="9" y="5"/>
                </a:lnTo>
                <a:lnTo>
                  <a:pt x="7" y="4"/>
                </a:lnTo>
                <a:lnTo>
                  <a:pt x="6" y="2"/>
                </a:lnTo>
                <a:lnTo>
                  <a:pt x="5" y="0"/>
                </a:lnTo>
                <a:lnTo>
                  <a:pt x="0" y="2"/>
                </a:lnTo>
                <a:close/>
              </a:path>
            </a:pathLst>
          </a:custGeom>
          <a:solidFill>
            <a:srgbClr val="FFC66D"/>
          </a:solidFill>
          <a:ln w="12700" cmpd="sng">
            <a:solidFill>
              <a:schemeClr val="tx1"/>
            </a:solidFill>
            <a:prstDash val="solid"/>
            <a:round/>
            <a:headEnd/>
            <a:tailEnd/>
          </a:ln>
        </p:spPr>
        <p:txBody>
          <a:bodyPr/>
          <a:lstStyle/>
          <a:p>
            <a:endParaRPr lang="en-US"/>
          </a:p>
        </p:txBody>
      </p:sp>
      <p:sp>
        <p:nvSpPr>
          <p:cNvPr id="34865" name="Freeform 66"/>
          <p:cNvSpPr>
            <a:spLocks/>
          </p:cNvSpPr>
          <p:nvPr/>
        </p:nvSpPr>
        <p:spPr bwMode="auto">
          <a:xfrm>
            <a:off x="6791325" y="1755756"/>
            <a:ext cx="152400" cy="363538"/>
          </a:xfrm>
          <a:custGeom>
            <a:avLst/>
            <a:gdLst>
              <a:gd name="T0" fmla="*/ 2147483647 w 21"/>
              <a:gd name="T1" fmla="*/ 2147483647 h 47"/>
              <a:gd name="T2" fmla="*/ 2147483647 w 21"/>
              <a:gd name="T3" fmla="*/ 2147483647 h 47"/>
              <a:gd name="T4" fmla="*/ 2147483647 w 21"/>
              <a:gd name="T5" fmla="*/ 2147483647 h 47"/>
              <a:gd name="T6" fmla="*/ 2147483647 w 21"/>
              <a:gd name="T7" fmla="*/ 2147483647 h 47"/>
              <a:gd name="T8" fmla="*/ 2147483647 w 21"/>
              <a:gd name="T9" fmla="*/ 2147483647 h 47"/>
              <a:gd name="T10" fmla="*/ 2147483647 w 21"/>
              <a:gd name="T11" fmla="*/ 2147483647 h 47"/>
              <a:gd name="T12" fmla="*/ 2147483647 w 21"/>
              <a:gd name="T13" fmla="*/ 2147483647 h 47"/>
              <a:gd name="T14" fmla="*/ 2147483647 w 21"/>
              <a:gd name="T15" fmla="*/ 2147483647 h 47"/>
              <a:gd name="T16" fmla="*/ 2147483647 w 21"/>
              <a:gd name="T17" fmla="*/ 2147483647 h 47"/>
              <a:gd name="T18" fmla="*/ 2147483647 w 21"/>
              <a:gd name="T19" fmla="*/ 2147483647 h 47"/>
              <a:gd name="T20" fmla="*/ 2147483647 w 21"/>
              <a:gd name="T21" fmla="*/ 2147483647 h 47"/>
              <a:gd name="T22" fmla="*/ 2147483647 w 21"/>
              <a:gd name="T23" fmla="*/ 2147483647 h 47"/>
              <a:gd name="T24" fmla="*/ 0 w 21"/>
              <a:gd name="T25" fmla="*/ 2147483647 h 47"/>
              <a:gd name="T26" fmla="*/ 0 w 21"/>
              <a:gd name="T27" fmla="*/ 2147483647 h 47"/>
              <a:gd name="T28" fmla="*/ 2147483647 w 21"/>
              <a:gd name="T29" fmla="*/ 2147483647 h 47"/>
              <a:gd name="T30" fmla="*/ 0 w 21"/>
              <a:gd name="T31" fmla="*/ 2147483647 h 47"/>
              <a:gd name="T32" fmla="*/ 0 w 21"/>
              <a:gd name="T33" fmla="*/ 2147483647 h 47"/>
              <a:gd name="T34" fmla="*/ 0 w 21"/>
              <a:gd name="T35" fmla="*/ 2147483647 h 47"/>
              <a:gd name="T36" fmla="*/ 2147483647 w 21"/>
              <a:gd name="T37" fmla="*/ 2147483647 h 47"/>
              <a:gd name="T38" fmla="*/ 2147483647 w 21"/>
              <a:gd name="T39" fmla="*/ 2147483647 h 47"/>
              <a:gd name="T40" fmla="*/ 2147483647 w 21"/>
              <a:gd name="T41" fmla="*/ 2147483647 h 47"/>
              <a:gd name="T42" fmla="*/ 2147483647 w 21"/>
              <a:gd name="T43" fmla="*/ 2147483647 h 47"/>
              <a:gd name="T44" fmla="*/ 2147483647 w 21"/>
              <a:gd name="T45" fmla="*/ 2147483647 h 47"/>
              <a:gd name="T46" fmla="*/ 2147483647 w 21"/>
              <a:gd name="T47" fmla="*/ 2147483647 h 47"/>
              <a:gd name="T48" fmla="*/ 2147483647 w 21"/>
              <a:gd name="T49" fmla="*/ 2147483647 h 47"/>
              <a:gd name="T50" fmla="*/ 2147483647 w 21"/>
              <a:gd name="T51" fmla="*/ 2147483647 h 47"/>
              <a:gd name="T52" fmla="*/ 2147483647 w 21"/>
              <a:gd name="T53" fmla="*/ 2147483647 h 47"/>
              <a:gd name="T54" fmla="*/ 2147483647 w 21"/>
              <a:gd name="T55" fmla="*/ 2147483647 h 47"/>
              <a:gd name="T56" fmla="*/ 2147483647 w 21"/>
              <a:gd name="T57" fmla="*/ 2147483647 h 47"/>
              <a:gd name="T58" fmla="*/ 2147483647 w 21"/>
              <a:gd name="T59" fmla="*/ 2147483647 h 47"/>
              <a:gd name="T60" fmla="*/ 2147483647 w 21"/>
              <a:gd name="T61" fmla="*/ 2147483647 h 47"/>
              <a:gd name="T62" fmla="*/ 2147483647 w 21"/>
              <a:gd name="T63" fmla="*/ 2147483647 h 47"/>
              <a:gd name="T64" fmla="*/ 2147483647 w 21"/>
              <a:gd name="T65" fmla="*/ 2147483647 h 47"/>
              <a:gd name="T66" fmla="*/ 2147483647 w 21"/>
              <a:gd name="T67" fmla="*/ 2147483647 h 47"/>
              <a:gd name="T68" fmla="*/ 2147483647 w 21"/>
              <a:gd name="T69" fmla="*/ 2147483647 h 47"/>
              <a:gd name="T70" fmla="*/ 2147483647 w 21"/>
              <a:gd name="T71" fmla="*/ 2147483647 h 47"/>
              <a:gd name="T72" fmla="*/ 2147483647 w 21"/>
              <a:gd name="T73" fmla="*/ 2147483647 h 47"/>
              <a:gd name="T74" fmla="*/ 2147483647 w 21"/>
              <a:gd name="T75" fmla="*/ 2147483647 h 47"/>
              <a:gd name="T76" fmla="*/ 2147483647 w 21"/>
              <a:gd name="T77" fmla="*/ 0 h 47"/>
              <a:gd name="T78" fmla="*/ 2147483647 w 21"/>
              <a:gd name="T79" fmla="*/ 2147483647 h 47"/>
              <a:gd name="T80" fmla="*/ 2147483647 w 21"/>
              <a:gd name="T81" fmla="*/ 2147483647 h 47"/>
              <a:gd name="T82" fmla="*/ 2147483647 w 21"/>
              <a:gd name="T83" fmla="*/ 2147483647 h 47"/>
              <a:gd name="T84" fmla="*/ 2147483647 w 21"/>
              <a:gd name="T85" fmla="*/ 2147483647 h 47"/>
              <a:gd name="T86" fmla="*/ 2147483647 w 21"/>
              <a:gd name="T87" fmla="*/ 2147483647 h 47"/>
              <a:gd name="T88" fmla="*/ 2147483647 w 21"/>
              <a:gd name="T89" fmla="*/ 2147483647 h 47"/>
              <a:gd name="T90" fmla="*/ 2147483647 w 21"/>
              <a:gd name="T91" fmla="*/ 2147483647 h 47"/>
              <a:gd name="T92" fmla="*/ 2147483647 w 21"/>
              <a:gd name="T93" fmla="*/ 2147483647 h 47"/>
              <a:gd name="T94" fmla="*/ 2147483647 w 21"/>
              <a:gd name="T95" fmla="*/ 2147483647 h 47"/>
              <a:gd name="T96" fmla="*/ 2147483647 w 21"/>
              <a:gd name="T97" fmla="*/ 2147483647 h 47"/>
              <a:gd name="T98" fmla="*/ 2147483647 w 21"/>
              <a:gd name="T99" fmla="*/ 2147483647 h 47"/>
              <a:gd name="T100" fmla="*/ 2147483647 w 21"/>
              <a:gd name="T101" fmla="*/ 2147483647 h 47"/>
              <a:gd name="T102" fmla="*/ 2147483647 w 21"/>
              <a:gd name="T103" fmla="*/ 2147483647 h 4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1"/>
              <a:gd name="T157" fmla="*/ 0 h 47"/>
              <a:gd name="T158" fmla="*/ 21 w 21"/>
              <a:gd name="T159" fmla="*/ 47 h 4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1" h="47">
                <a:moveTo>
                  <a:pt x="21" y="40"/>
                </a:moveTo>
                <a:lnTo>
                  <a:pt x="20" y="40"/>
                </a:lnTo>
                <a:lnTo>
                  <a:pt x="19" y="40"/>
                </a:lnTo>
                <a:lnTo>
                  <a:pt x="18" y="42"/>
                </a:lnTo>
                <a:lnTo>
                  <a:pt x="17" y="42"/>
                </a:lnTo>
                <a:lnTo>
                  <a:pt x="17" y="43"/>
                </a:lnTo>
                <a:lnTo>
                  <a:pt x="16" y="43"/>
                </a:lnTo>
                <a:lnTo>
                  <a:pt x="16" y="44"/>
                </a:lnTo>
                <a:lnTo>
                  <a:pt x="2" y="47"/>
                </a:lnTo>
                <a:lnTo>
                  <a:pt x="1" y="46"/>
                </a:lnTo>
                <a:lnTo>
                  <a:pt x="0" y="45"/>
                </a:lnTo>
                <a:lnTo>
                  <a:pt x="0" y="44"/>
                </a:lnTo>
                <a:lnTo>
                  <a:pt x="1" y="43"/>
                </a:lnTo>
                <a:lnTo>
                  <a:pt x="0" y="41"/>
                </a:lnTo>
                <a:lnTo>
                  <a:pt x="0" y="34"/>
                </a:lnTo>
                <a:lnTo>
                  <a:pt x="0" y="32"/>
                </a:lnTo>
                <a:lnTo>
                  <a:pt x="1" y="28"/>
                </a:lnTo>
                <a:lnTo>
                  <a:pt x="1" y="26"/>
                </a:lnTo>
                <a:lnTo>
                  <a:pt x="1" y="24"/>
                </a:lnTo>
                <a:lnTo>
                  <a:pt x="1" y="22"/>
                </a:lnTo>
                <a:lnTo>
                  <a:pt x="1" y="21"/>
                </a:lnTo>
                <a:lnTo>
                  <a:pt x="1" y="20"/>
                </a:lnTo>
                <a:lnTo>
                  <a:pt x="4" y="18"/>
                </a:lnTo>
                <a:lnTo>
                  <a:pt x="5" y="14"/>
                </a:lnTo>
                <a:lnTo>
                  <a:pt x="4" y="12"/>
                </a:lnTo>
                <a:lnTo>
                  <a:pt x="4" y="10"/>
                </a:lnTo>
                <a:lnTo>
                  <a:pt x="4" y="9"/>
                </a:lnTo>
                <a:lnTo>
                  <a:pt x="3" y="7"/>
                </a:lnTo>
                <a:lnTo>
                  <a:pt x="4" y="4"/>
                </a:lnTo>
                <a:lnTo>
                  <a:pt x="3" y="3"/>
                </a:lnTo>
                <a:lnTo>
                  <a:pt x="3" y="2"/>
                </a:lnTo>
                <a:lnTo>
                  <a:pt x="4" y="2"/>
                </a:lnTo>
                <a:lnTo>
                  <a:pt x="5" y="1"/>
                </a:lnTo>
                <a:lnTo>
                  <a:pt x="6" y="1"/>
                </a:lnTo>
                <a:lnTo>
                  <a:pt x="7" y="0"/>
                </a:lnTo>
                <a:lnTo>
                  <a:pt x="17" y="29"/>
                </a:lnTo>
                <a:lnTo>
                  <a:pt x="17" y="30"/>
                </a:lnTo>
                <a:lnTo>
                  <a:pt x="17" y="31"/>
                </a:lnTo>
                <a:lnTo>
                  <a:pt x="19" y="33"/>
                </a:lnTo>
                <a:lnTo>
                  <a:pt x="20" y="33"/>
                </a:lnTo>
                <a:lnTo>
                  <a:pt x="20" y="34"/>
                </a:lnTo>
                <a:lnTo>
                  <a:pt x="20" y="35"/>
                </a:lnTo>
                <a:lnTo>
                  <a:pt x="21" y="37"/>
                </a:lnTo>
                <a:lnTo>
                  <a:pt x="21" y="38"/>
                </a:lnTo>
                <a:lnTo>
                  <a:pt x="21" y="39"/>
                </a:lnTo>
                <a:lnTo>
                  <a:pt x="21" y="40"/>
                </a:lnTo>
                <a:close/>
              </a:path>
            </a:pathLst>
          </a:custGeom>
          <a:solidFill>
            <a:srgbClr val="FFC66D"/>
          </a:solidFill>
          <a:ln w="12700" cmpd="sng">
            <a:solidFill>
              <a:schemeClr val="tx1"/>
            </a:solidFill>
            <a:prstDash val="solid"/>
            <a:round/>
            <a:headEnd/>
            <a:tailEnd/>
          </a:ln>
        </p:spPr>
        <p:txBody>
          <a:bodyPr/>
          <a:lstStyle/>
          <a:p>
            <a:endParaRPr lang="en-US"/>
          </a:p>
        </p:txBody>
      </p:sp>
      <p:sp>
        <p:nvSpPr>
          <p:cNvPr id="34866" name="Freeform 67"/>
          <p:cNvSpPr>
            <a:spLocks/>
          </p:cNvSpPr>
          <p:nvPr/>
        </p:nvSpPr>
        <p:spPr bwMode="auto">
          <a:xfrm>
            <a:off x="6842125" y="1430319"/>
            <a:ext cx="354013" cy="611187"/>
          </a:xfrm>
          <a:custGeom>
            <a:avLst/>
            <a:gdLst>
              <a:gd name="T0" fmla="*/ 2147483647 w 49"/>
              <a:gd name="T1" fmla="*/ 2147483647 h 79"/>
              <a:gd name="T2" fmla="*/ 2147483647 w 49"/>
              <a:gd name="T3" fmla="*/ 2147483647 h 79"/>
              <a:gd name="T4" fmla="*/ 2147483647 w 49"/>
              <a:gd name="T5" fmla="*/ 2147483647 h 79"/>
              <a:gd name="T6" fmla="*/ 2147483647 w 49"/>
              <a:gd name="T7" fmla="*/ 2147483647 h 79"/>
              <a:gd name="T8" fmla="*/ 2147483647 w 49"/>
              <a:gd name="T9" fmla="*/ 2147483647 h 79"/>
              <a:gd name="T10" fmla="*/ 2147483647 w 49"/>
              <a:gd name="T11" fmla="*/ 2147483647 h 79"/>
              <a:gd name="T12" fmla="*/ 2147483647 w 49"/>
              <a:gd name="T13" fmla="*/ 2147483647 h 79"/>
              <a:gd name="T14" fmla="*/ 2147483647 w 49"/>
              <a:gd name="T15" fmla="*/ 2147483647 h 79"/>
              <a:gd name="T16" fmla="*/ 2147483647 w 49"/>
              <a:gd name="T17" fmla="*/ 2147483647 h 79"/>
              <a:gd name="T18" fmla="*/ 2147483647 w 49"/>
              <a:gd name="T19" fmla="*/ 2147483647 h 79"/>
              <a:gd name="T20" fmla="*/ 2147483647 w 49"/>
              <a:gd name="T21" fmla="*/ 2147483647 h 79"/>
              <a:gd name="T22" fmla="*/ 2147483647 w 49"/>
              <a:gd name="T23" fmla="*/ 2147483647 h 79"/>
              <a:gd name="T24" fmla="*/ 2147483647 w 49"/>
              <a:gd name="T25" fmla="*/ 2147483647 h 79"/>
              <a:gd name="T26" fmla="*/ 2147483647 w 49"/>
              <a:gd name="T27" fmla="*/ 2147483647 h 79"/>
              <a:gd name="T28" fmla="*/ 2147483647 w 49"/>
              <a:gd name="T29" fmla="*/ 2147483647 h 79"/>
              <a:gd name="T30" fmla="*/ 2147483647 w 49"/>
              <a:gd name="T31" fmla="*/ 2147483647 h 79"/>
              <a:gd name="T32" fmla="*/ 2147483647 w 49"/>
              <a:gd name="T33" fmla="*/ 2147483647 h 79"/>
              <a:gd name="T34" fmla="*/ 2147483647 w 49"/>
              <a:gd name="T35" fmla="*/ 2147483647 h 79"/>
              <a:gd name="T36" fmla="*/ 2147483647 w 49"/>
              <a:gd name="T37" fmla="*/ 2147483647 h 79"/>
              <a:gd name="T38" fmla="*/ 2147483647 w 49"/>
              <a:gd name="T39" fmla="*/ 2147483647 h 79"/>
              <a:gd name="T40" fmla="*/ 2147483647 w 49"/>
              <a:gd name="T41" fmla="*/ 2147483647 h 79"/>
              <a:gd name="T42" fmla="*/ 2147483647 w 49"/>
              <a:gd name="T43" fmla="*/ 2147483647 h 79"/>
              <a:gd name="T44" fmla="*/ 2147483647 w 49"/>
              <a:gd name="T45" fmla="*/ 2147483647 h 79"/>
              <a:gd name="T46" fmla="*/ 2147483647 w 49"/>
              <a:gd name="T47" fmla="*/ 2147483647 h 79"/>
              <a:gd name="T48" fmla="*/ 2147483647 w 49"/>
              <a:gd name="T49" fmla="*/ 2147483647 h 79"/>
              <a:gd name="T50" fmla="*/ 2147483647 w 49"/>
              <a:gd name="T51" fmla="*/ 2147483647 h 79"/>
              <a:gd name="T52" fmla="*/ 2147483647 w 49"/>
              <a:gd name="T53" fmla="*/ 2147483647 h 79"/>
              <a:gd name="T54" fmla="*/ 2147483647 w 49"/>
              <a:gd name="T55" fmla="*/ 2147483647 h 79"/>
              <a:gd name="T56" fmla="*/ 2147483647 w 49"/>
              <a:gd name="T57" fmla="*/ 2147483647 h 79"/>
              <a:gd name="T58" fmla="*/ 2147483647 w 49"/>
              <a:gd name="T59" fmla="*/ 2147483647 h 79"/>
              <a:gd name="T60" fmla="*/ 2147483647 w 49"/>
              <a:gd name="T61" fmla="*/ 2147483647 h 79"/>
              <a:gd name="T62" fmla="*/ 2147483647 w 49"/>
              <a:gd name="T63" fmla="*/ 2147483647 h 79"/>
              <a:gd name="T64" fmla="*/ 2147483647 w 49"/>
              <a:gd name="T65" fmla="*/ 2147483647 h 79"/>
              <a:gd name="T66" fmla="*/ 2147483647 w 49"/>
              <a:gd name="T67" fmla="*/ 2147483647 h 79"/>
              <a:gd name="T68" fmla="*/ 2147483647 w 49"/>
              <a:gd name="T69" fmla="*/ 2147483647 h 79"/>
              <a:gd name="T70" fmla="*/ 2147483647 w 49"/>
              <a:gd name="T71" fmla="*/ 2147483647 h 79"/>
              <a:gd name="T72" fmla="*/ 2147483647 w 49"/>
              <a:gd name="T73" fmla="*/ 2147483647 h 79"/>
              <a:gd name="T74" fmla="*/ 2147483647 w 49"/>
              <a:gd name="T75" fmla="*/ 2147483647 h 79"/>
              <a:gd name="T76" fmla="*/ 2147483647 w 49"/>
              <a:gd name="T77" fmla="*/ 2147483647 h 79"/>
              <a:gd name="T78" fmla="*/ 2147483647 w 49"/>
              <a:gd name="T79" fmla="*/ 0 h 79"/>
              <a:gd name="T80" fmla="*/ 2147483647 w 49"/>
              <a:gd name="T81" fmla="*/ 0 h 79"/>
              <a:gd name="T82" fmla="*/ 2147483647 w 49"/>
              <a:gd name="T83" fmla="*/ 2147483647 h 79"/>
              <a:gd name="T84" fmla="*/ 2147483647 w 49"/>
              <a:gd name="T85" fmla="*/ 2147483647 h 79"/>
              <a:gd name="T86" fmla="*/ 2147483647 w 49"/>
              <a:gd name="T87" fmla="*/ 2147483647 h 79"/>
              <a:gd name="T88" fmla="*/ 2147483647 w 49"/>
              <a:gd name="T89" fmla="*/ 2147483647 h 79"/>
              <a:gd name="T90" fmla="*/ 2147483647 w 49"/>
              <a:gd name="T91" fmla="*/ 2147483647 h 79"/>
              <a:gd name="T92" fmla="*/ 2147483647 w 49"/>
              <a:gd name="T93" fmla="*/ 2147483647 h 79"/>
              <a:gd name="T94" fmla="*/ 2147483647 w 49"/>
              <a:gd name="T95" fmla="*/ 2147483647 h 79"/>
              <a:gd name="T96" fmla="*/ 2147483647 w 49"/>
              <a:gd name="T97" fmla="*/ 2147483647 h 79"/>
              <a:gd name="T98" fmla="*/ 2147483647 w 49"/>
              <a:gd name="T99" fmla="*/ 2147483647 h 79"/>
              <a:gd name="T100" fmla="*/ 2147483647 w 49"/>
              <a:gd name="T101" fmla="*/ 2147483647 h 79"/>
              <a:gd name="T102" fmla="*/ 2147483647 w 49"/>
              <a:gd name="T103" fmla="*/ 2147483647 h 79"/>
              <a:gd name="T104" fmla="*/ 2147483647 w 49"/>
              <a:gd name="T105" fmla="*/ 2147483647 h 79"/>
              <a:gd name="T106" fmla="*/ 2147483647 w 49"/>
              <a:gd name="T107" fmla="*/ 2147483647 h 79"/>
              <a:gd name="T108" fmla="*/ 2147483647 w 49"/>
              <a:gd name="T109" fmla="*/ 2147483647 h 79"/>
              <a:gd name="T110" fmla="*/ 2147483647 w 49"/>
              <a:gd name="T111" fmla="*/ 2147483647 h 79"/>
              <a:gd name="T112" fmla="*/ 0 w 49"/>
              <a:gd name="T113" fmla="*/ 2147483647 h 7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9"/>
              <a:gd name="T172" fmla="*/ 0 h 79"/>
              <a:gd name="T173" fmla="*/ 49 w 49"/>
              <a:gd name="T174" fmla="*/ 79 h 7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9" h="79">
                <a:moveTo>
                  <a:pt x="0" y="42"/>
                </a:moveTo>
                <a:lnTo>
                  <a:pt x="10" y="71"/>
                </a:lnTo>
                <a:lnTo>
                  <a:pt x="10" y="72"/>
                </a:lnTo>
                <a:lnTo>
                  <a:pt x="10" y="73"/>
                </a:lnTo>
                <a:lnTo>
                  <a:pt x="12" y="75"/>
                </a:lnTo>
                <a:lnTo>
                  <a:pt x="13" y="75"/>
                </a:lnTo>
                <a:lnTo>
                  <a:pt x="13" y="76"/>
                </a:lnTo>
                <a:lnTo>
                  <a:pt x="13" y="77"/>
                </a:lnTo>
                <a:lnTo>
                  <a:pt x="14" y="79"/>
                </a:lnTo>
                <a:lnTo>
                  <a:pt x="15" y="79"/>
                </a:lnTo>
                <a:lnTo>
                  <a:pt x="15" y="77"/>
                </a:lnTo>
                <a:lnTo>
                  <a:pt x="15" y="75"/>
                </a:lnTo>
                <a:lnTo>
                  <a:pt x="16" y="73"/>
                </a:lnTo>
                <a:lnTo>
                  <a:pt x="17" y="70"/>
                </a:lnTo>
                <a:lnTo>
                  <a:pt x="18" y="68"/>
                </a:lnTo>
                <a:lnTo>
                  <a:pt x="18" y="67"/>
                </a:lnTo>
                <a:lnTo>
                  <a:pt x="17" y="65"/>
                </a:lnTo>
                <a:lnTo>
                  <a:pt x="20" y="63"/>
                </a:lnTo>
                <a:lnTo>
                  <a:pt x="21" y="63"/>
                </a:lnTo>
                <a:lnTo>
                  <a:pt x="21" y="64"/>
                </a:lnTo>
                <a:lnTo>
                  <a:pt x="22" y="65"/>
                </a:lnTo>
                <a:lnTo>
                  <a:pt x="22" y="64"/>
                </a:lnTo>
                <a:lnTo>
                  <a:pt x="22" y="63"/>
                </a:lnTo>
                <a:lnTo>
                  <a:pt x="22" y="62"/>
                </a:lnTo>
                <a:lnTo>
                  <a:pt x="25" y="62"/>
                </a:lnTo>
                <a:lnTo>
                  <a:pt x="26" y="61"/>
                </a:lnTo>
                <a:lnTo>
                  <a:pt x="26" y="60"/>
                </a:lnTo>
                <a:lnTo>
                  <a:pt x="26" y="59"/>
                </a:lnTo>
                <a:lnTo>
                  <a:pt x="27" y="59"/>
                </a:lnTo>
                <a:lnTo>
                  <a:pt x="28" y="58"/>
                </a:lnTo>
                <a:lnTo>
                  <a:pt x="29" y="58"/>
                </a:lnTo>
                <a:lnTo>
                  <a:pt x="29" y="56"/>
                </a:lnTo>
                <a:lnTo>
                  <a:pt x="29" y="54"/>
                </a:lnTo>
                <a:lnTo>
                  <a:pt x="31" y="52"/>
                </a:lnTo>
                <a:lnTo>
                  <a:pt x="31" y="51"/>
                </a:lnTo>
                <a:lnTo>
                  <a:pt x="33" y="52"/>
                </a:lnTo>
                <a:lnTo>
                  <a:pt x="34" y="51"/>
                </a:lnTo>
                <a:lnTo>
                  <a:pt x="34" y="50"/>
                </a:lnTo>
                <a:lnTo>
                  <a:pt x="35" y="49"/>
                </a:lnTo>
                <a:lnTo>
                  <a:pt x="36" y="49"/>
                </a:lnTo>
                <a:lnTo>
                  <a:pt x="37" y="47"/>
                </a:lnTo>
                <a:lnTo>
                  <a:pt x="39" y="47"/>
                </a:lnTo>
                <a:lnTo>
                  <a:pt x="40" y="48"/>
                </a:lnTo>
                <a:lnTo>
                  <a:pt x="42" y="45"/>
                </a:lnTo>
                <a:lnTo>
                  <a:pt x="43" y="44"/>
                </a:lnTo>
                <a:lnTo>
                  <a:pt x="46" y="42"/>
                </a:lnTo>
                <a:lnTo>
                  <a:pt x="46" y="41"/>
                </a:lnTo>
                <a:lnTo>
                  <a:pt x="47" y="40"/>
                </a:lnTo>
                <a:lnTo>
                  <a:pt x="48" y="40"/>
                </a:lnTo>
                <a:lnTo>
                  <a:pt x="49" y="40"/>
                </a:lnTo>
                <a:lnTo>
                  <a:pt x="49" y="38"/>
                </a:lnTo>
                <a:lnTo>
                  <a:pt x="49" y="37"/>
                </a:lnTo>
                <a:lnTo>
                  <a:pt x="48" y="37"/>
                </a:lnTo>
                <a:lnTo>
                  <a:pt x="47" y="36"/>
                </a:lnTo>
                <a:lnTo>
                  <a:pt x="48" y="35"/>
                </a:lnTo>
                <a:lnTo>
                  <a:pt x="48" y="34"/>
                </a:lnTo>
                <a:lnTo>
                  <a:pt x="47" y="32"/>
                </a:lnTo>
                <a:lnTo>
                  <a:pt x="46" y="31"/>
                </a:lnTo>
                <a:lnTo>
                  <a:pt x="45" y="31"/>
                </a:lnTo>
                <a:lnTo>
                  <a:pt x="45" y="32"/>
                </a:lnTo>
                <a:lnTo>
                  <a:pt x="43" y="32"/>
                </a:lnTo>
                <a:lnTo>
                  <a:pt x="42" y="32"/>
                </a:lnTo>
                <a:lnTo>
                  <a:pt x="41" y="28"/>
                </a:lnTo>
                <a:lnTo>
                  <a:pt x="42" y="27"/>
                </a:lnTo>
                <a:lnTo>
                  <a:pt x="41" y="26"/>
                </a:lnTo>
                <a:lnTo>
                  <a:pt x="40" y="26"/>
                </a:lnTo>
                <a:lnTo>
                  <a:pt x="38" y="26"/>
                </a:lnTo>
                <a:lnTo>
                  <a:pt x="37" y="26"/>
                </a:lnTo>
                <a:lnTo>
                  <a:pt x="36" y="25"/>
                </a:lnTo>
                <a:lnTo>
                  <a:pt x="36" y="23"/>
                </a:lnTo>
                <a:lnTo>
                  <a:pt x="35" y="22"/>
                </a:lnTo>
                <a:lnTo>
                  <a:pt x="29" y="3"/>
                </a:lnTo>
                <a:lnTo>
                  <a:pt x="24" y="0"/>
                </a:lnTo>
                <a:lnTo>
                  <a:pt x="23" y="0"/>
                </a:lnTo>
                <a:lnTo>
                  <a:pt x="22" y="0"/>
                </a:lnTo>
                <a:lnTo>
                  <a:pt x="21" y="1"/>
                </a:lnTo>
                <a:lnTo>
                  <a:pt x="21" y="2"/>
                </a:lnTo>
                <a:lnTo>
                  <a:pt x="20" y="2"/>
                </a:lnTo>
                <a:lnTo>
                  <a:pt x="18" y="2"/>
                </a:lnTo>
                <a:lnTo>
                  <a:pt x="16" y="5"/>
                </a:lnTo>
                <a:lnTo>
                  <a:pt x="15" y="5"/>
                </a:lnTo>
                <a:lnTo>
                  <a:pt x="14" y="4"/>
                </a:lnTo>
                <a:lnTo>
                  <a:pt x="14" y="2"/>
                </a:lnTo>
                <a:lnTo>
                  <a:pt x="14" y="1"/>
                </a:lnTo>
                <a:lnTo>
                  <a:pt x="13" y="1"/>
                </a:lnTo>
                <a:lnTo>
                  <a:pt x="11" y="2"/>
                </a:lnTo>
                <a:lnTo>
                  <a:pt x="6" y="16"/>
                </a:lnTo>
                <a:lnTo>
                  <a:pt x="6" y="19"/>
                </a:lnTo>
                <a:lnTo>
                  <a:pt x="7" y="19"/>
                </a:lnTo>
                <a:lnTo>
                  <a:pt x="7" y="21"/>
                </a:lnTo>
                <a:lnTo>
                  <a:pt x="7" y="22"/>
                </a:lnTo>
                <a:lnTo>
                  <a:pt x="6" y="23"/>
                </a:lnTo>
                <a:lnTo>
                  <a:pt x="5" y="24"/>
                </a:lnTo>
                <a:lnTo>
                  <a:pt x="7" y="30"/>
                </a:lnTo>
                <a:lnTo>
                  <a:pt x="6" y="32"/>
                </a:lnTo>
                <a:lnTo>
                  <a:pt x="6" y="33"/>
                </a:lnTo>
                <a:lnTo>
                  <a:pt x="4" y="36"/>
                </a:lnTo>
                <a:lnTo>
                  <a:pt x="4" y="37"/>
                </a:lnTo>
                <a:lnTo>
                  <a:pt x="4" y="39"/>
                </a:lnTo>
                <a:lnTo>
                  <a:pt x="4" y="40"/>
                </a:lnTo>
                <a:lnTo>
                  <a:pt x="3" y="40"/>
                </a:lnTo>
                <a:lnTo>
                  <a:pt x="3" y="41"/>
                </a:lnTo>
                <a:lnTo>
                  <a:pt x="3" y="42"/>
                </a:lnTo>
                <a:lnTo>
                  <a:pt x="2" y="42"/>
                </a:lnTo>
                <a:lnTo>
                  <a:pt x="1" y="41"/>
                </a:lnTo>
                <a:lnTo>
                  <a:pt x="0" y="42"/>
                </a:lnTo>
                <a:close/>
              </a:path>
            </a:pathLst>
          </a:custGeom>
          <a:solidFill>
            <a:srgbClr val="FFC66D"/>
          </a:solidFill>
          <a:ln w="12700" cmpd="sng">
            <a:solidFill>
              <a:schemeClr val="tx1"/>
            </a:solidFill>
            <a:prstDash val="solid"/>
            <a:round/>
            <a:headEnd/>
            <a:tailEnd/>
          </a:ln>
        </p:spPr>
        <p:txBody>
          <a:bodyPr/>
          <a:lstStyle/>
          <a:p>
            <a:endParaRPr lang="en-US"/>
          </a:p>
        </p:txBody>
      </p:sp>
      <p:grpSp>
        <p:nvGrpSpPr>
          <p:cNvPr id="34867" name="Group 68"/>
          <p:cNvGrpSpPr>
            <a:grpSpLocks/>
          </p:cNvGrpSpPr>
          <p:nvPr/>
        </p:nvGrpSpPr>
        <p:grpSpPr bwMode="auto">
          <a:xfrm>
            <a:off x="2808288" y="4132244"/>
            <a:ext cx="928687" cy="635000"/>
            <a:chOff x="1991" y="3321"/>
            <a:chExt cx="361" cy="231"/>
          </a:xfrm>
        </p:grpSpPr>
        <p:sp>
          <p:nvSpPr>
            <p:cNvPr id="34879" name="Freeform 69"/>
            <p:cNvSpPr>
              <a:spLocks/>
            </p:cNvSpPr>
            <p:nvPr/>
          </p:nvSpPr>
          <p:spPr bwMode="auto">
            <a:xfrm>
              <a:off x="2274" y="3459"/>
              <a:ext cx="78" cy="93"/>
            </a:xfrm>
            <a:custGeom>
              <a:avLst/>
              <a:gdLst>
                <a:gd name="T0" fmla="*/ 0 w 16"/>
                <a:gd name="T1" fmla="*/ 2147483647 h 19"/>
                <a:gd name="T2" fmla="*/ 2147483647 w 16"/>
                <a:gd name="T3" fmla="*/ 2147483647 h 19"/>
                <a:gd name="T4" fmla="*/ 2147483647 w 16"/>
                <a:gd name="T5" fmla="*/ 2147483647 h 19"/>
                <a:gd name="T6" fmla="*/ 2147483647 w 16"/>
                <a:gd name="T7" fmla="*/ 2147483647 h 19"/>
                <a:gd name="T8" fmla="*/ 2147483647 w 16"/>
                <a:gd name="T9" fmla="*/ 2147483647 h 19"/>
                <a:gd name="T10" fmla="*/ 2147483647 w 16"/>
                <a:gd name="T11" fmla="*/ 2147483647 h 19"/>
                <a:gd name="T12" fmla="*/ 2147483647 w 16"/>
                <a:gd name="T13" fmla="*/ 2147483647 h 19"/>
                <a:gd name="T14" fmla="*/ 2147483647 w 16"/>
                <a:gd name="T15" fmla="*/ 0 h 19"/>
                <a:gd name="T16" fmla="*/ 2147483647 w 16"/>
                <a:gd name="T17" fmla="*/ 2147483647 h 19"/>
                <a:gd name="T18" fmla="*/ 0 w 16"/>
                <a:gd name="T19" fmla="*/ 2147483647 h 19"/>
                <a:gd name="T20" fmla="*/ 0 w 16"/>
                <a:gd name="T21" fmla="*/ 2147483647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
                <a:gd name="T34" fmla="*/ 0 h 19"/>
                <a:gd name="T35" fmla="*/ 16 w 16"/>
                <a:gd name="T36" fmla="*/ 19 h 1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 h="19">
                  <a:moveTo>
                    <a:pt x="0" y="7"/>
                  </a:moveTo>
                  <a:lnTo>
                    <a:pt x="1" y="13"/>
                  </a:lnTo>
                  <a:lnTo>
                    <a:pt x="1" y="16"/>
                  </a:lnTo>
                  <a:lnTo>
                    <a:pt x="6" y="19"/>
                  </a:lnTo>
                  <a:lnTo>
                    <a:pt x="8" y="16"/>
                  </a:lnTo>
                  <a:lnTo>
                    <a:pt x="16" y="11"/>
                  </a:lnTo>
                  <a:lnTo>
                    <a:pt x="13" y="5"/>
                  </a:lnTo>
                  <a:lnTo>
                    <a:pt x="3" y="0"/>
                  </a:lnTo>
                  <a:lnTo>
                    <a:pt x="3" y="5"/>
                  </a:lnTo>
                  <a:lnTo>
                    <a:pt x="0" y="7"/>
                  </a:lnTo>
                  <a:close/>
                </a:path>
              </a:pathLst>
            </a:custGeom>
            <a:solidFill>
              <a:schemeClr val="accent2"/>
            </a:solidFill>
            <a:ln w="12700" cmpd="sng">
              <a:solidFill>
                <a:schemeClr val="tx1"/>
              </a:solidFill>
              <a:prstDash val="solid"/>
              <a:round/>
              <a:headEnd/>
              <a:tailEnd/>
            </a:ln>
          </p:spPr>
          <p:txBody>
            <a:bodyPr/>
            <a:lstStyle/>
            <a:p>
              <a:endParaRPr lang="en-US"/>
            </a:p>
          </p:txBody>
        </p:sp>
        <p:sp>
          <p:nvSpPr>
            <p:cNvPr id="34880" name="Freeform 70"/>
            <p:cNvSpPr>
              <a:spLocks/>
            </p:cNvSpPr>
            <p:nvPr/>
          </p:nvSpPr>
          <p:spPr bwMode="auto">
            <a:xfrm>
              <a:off x="2235" y="3409"/>
              <a:ext cx="44" cy="29"/>
            </a:xfrm>
            <a:custGeom>
              <a:avLst/>
              <a:gdLst>
                <a:gd name="T0" fmla="*/ 2147483647 w 9"/>
                <a:gd name="T1" fmla="*/ 2147483647 h 6"/>
                <a:gd name="T2" fmla="*/ 2147483647 w 9"/>
                <a:gd name="T3" fmla="*/ 2147483647 h 6"/>
                <a:gd name="T4" fmla="*/ 2147483647 w 9"/>
                <a:gd name="T5" fmla="*/ 2147483647 h 6"/>
                <a:gd name="T6" fmla="*/ 2147483647 w 9"/>
                <a:gd name="T7" fmla="*/ 2147483647 h 6"/>
                <a:gd name="T8" fmla="*/ 2147483647 w 9"/>
                <a:gd name="T9" fmla="*/ 2147483647 h 6"/>
                <a:gd name="T10" fmla="*/ 2147483647 w 9"/>
                <a:gd name="T11" fmla="*/ 0 h 6"/>
                <a:gd name="T12" fmla="*/ 0 w 9"/>
                <a:gd name="T13" fmla="*/ 2147483647 h 6"/>
                <a:gd name="T14" fmla="*/ 2147483647 w 9"/>
                <a:gd name="T15" fmla="*/ 2147483647 h 6"/>
                <a:gd name="T16" fmla="*/ 2147483647 w 9"/>
                <a:gd name="T17" fmla="*/ 2147483647 h 6"/>
                <a:gd name="T18" fmla="*/ 2147483647 w 9"/>
                <a:gd name="T19" fmla="*/ 2147483647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6"/>
                <a:gd name="T32" fmla="*/ 9 w 9"/>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6">
                  <a:moveTo>
                    <a:pt x="3" y="6"/>
                  </a:moveTo>
                  <a:lnTo>
                    <a:pt x="8" y="6"/>
                  </a:lnTo>
                  <a:lnTo>
                    <a:pt x="9" y="3"/>
                  </a:lnTo>
                  <a:lnTo>
                    <a:pt x="5" y="2"/>
                  </a:lnTo>
                  <a:lnTo>
                    <a:pt x="3" y="2"/>
                  </a:lnTo>
                  <a:lnTo>
                    <a:pt x="2" y="0"/>
                  </a:lnTo>
                  <a:lnTo>
                    <a:pt x="0" y="2"/>
                  </a:lnTo>
                  <a:lnTo>
                    <a:pt x="2" y="5"/>
                  </a:lnTo>
                  <a:lnTo>
                    <a:pt x="3" y="6"/>
                  </a:lnTo>
                  <a:close/>
                </a:path>
              </a:pathLst>
            </a:custGeom>
            <a:solidFill>
              <a:schemeClr val="accent2"/>
            </a:solidFill>
            <a:ln w="12700" cmpd="sng">
              <a:solidFill>
                <a:schemeClr val="tx1"/>
              </a:solidFill>
              <a:prstDash val="solid"/>
              <a:round/>
              <a:headEnd/>
              <a:tailEnd/>
            </a:ln>
          </p:spPr>
          <p:txBody>
            <a:bodyPr/>
            <a:lstStyle/>
            <a:p>
              <a:endParaRPr lang="en-US"/>
            </a:p>
          </p:txBody>
        </p:sp>
        <p:sp>
          <p:nvSpPr>
            <p:cNvPr id="34881" name="Freeform 71"/>
            <p:cNvSpPr>
              <a:spLocks/>
            </p:cNvSpPr>
            <p:nvPr/>
          </p:nvSpPr>
          <p:spPr bwMode="auto">
            <a:xfrm>
              <a:off x="2225" y="3438"/>
              <a:ext cx="20" cy="10"/>
            </a:xfrm>
            <a:custGeom>
              <a:avLst/>
              <a:gdLst>
                <a:gd name="T0" fmla="*/ 0 w 4"/>
                <a:gd name="T1" fmla="*/ 2147483647 h 2"/>
                <a:gd name="T2" fmla="*/ 2147483647 w 4"/>
                <a:gd name="T3" fmla="*/ 0 h 2"/>
                <a:gd name="T4" fmla="*/ 2147483647 w 4"/>
                <a:gd name="T5" fmla="*/ 2147483647 h 2"/>
                <a:gd name="T6" fmla="*/ 0 w 4"/>
                <a:gd name="T7" fmla="*/ 2147483647 h 2"/>
                <a:gd name="T8" fmla="*/ 0 w 4"/>
                <a:gd name="T9" fmla="*/ 2147483647 h 2"/>
                <a:gd name="T10" fmla="*/ 0 60000 65536"/>
                <a:gd name="T11" fmla="*/ 0 60000 65536"/>
                <a:gd name="T12" fmla="*/ 0 60000 65536"/>
                <a:gd name="T13" fmla="*/ 0 60000 65536"/>
                <a:gd name="T14" fmla="*/ 0 60000 65536"/>
                <a:gd name="T15" fmla="*/ 0 w 4"/>
                <a:gd name="T16" fmla="*/ 0 h 2"/>
                <a:gd name="T17" fmla="*/ 4 w 4"/>
                <a:gd name="T18" fmla="*/ 2 h 2"/>
              </a:gdLst>
              <a:ahLst/>
              <a:cxnLst>
                <a:cxn ang="T10">
                  <a:pos x="T0" y="T1"/>
                </a:cxn>
                <a:cxn ang="T11">
                  <a:pos x="T2" y="T3"/>
                </a:cxn>
                <a:cxn ang="T12">
                  <a:pos x="T4" y="T5"/>
                </a:cxn>
                <a:cxn ang="T13">
                  <a:pos x="T6" y="T7"/>
                </a:cxn>
                <a:cxn ang="T14">
                  <a:pos x="T8" y="T9"/>
                </a:cxn>
              </a:cxnLst>
              <a:rect l="T15" t="T16" r="T17" b="T18"/>
              <a:pathLst>
                <a:path w="4" h="2">
                  <a:moveTo>
                    <a:pt x="0" y="2"/>
                  </a:moveTo>
                  <a:lnTo>
                    <a:pt x="4" y="0"/>
                  </a:lnTo>
                  <a:lnTo>
                    <a:pt x="4" y="2"/>
                  </a:lnTo>
                  <a:lnTo>
                    <a:pt x="0" y="2"/>
                  </a:lnTo>
                  <a:close/>
                </a:path>
              </a:pathLst>
            </a:custGeom>
            <a:solidFill>
              <a:schemeClr val="accent2"/>
            </a:solidFill>
            <a:ln w="12700" cmpd="sng">
              <a:solidFill>
                <a:schemeClr val="tx1"/>
              </a:solidFill>
              <a:prstDash val="solid"/>
              <a:round/>
              <a:headEnd/>
              <a:tailEnd/>
            </a:ln>
          </p:spPr>
          <p:txBody>
            <a:bodyPr/>
            <a:lstStyle/>
            <a:p>
              <a:endParaRPr lang="en-US"/>
            </a:p>
          </p:txBody>
        </p:sp>
        <p:sp>
          <p:nvSpPr>
            <p:cNvPr id="34882" name="Freeform 72"/>
            <p:cNvSpPr>
              <a:spLocks/>
            </p:cNvSpPr>
            <p:nvPr/>
          </p:nvSpPr>
          <p:spPr bwMode="auto">
            <a:xfrm>
              <a:off x="2211" y="3419"/>
              <a:ext cx="19" cy="14"/>
            </a:xfrm>
            <a:custGeom>
              <a:avLst/>
              <a:gdLst>
                <a:gd name="T0" fmla="*/ 2147483647 w 4"/>
                <a:gd name="T1" fmla="*/ 0 h 3"/>
                <a:gd name="T2" fmla="*/ 2147483647 w 4"/>
                <a:gd name="T3" fmla="*/ 0 h 3"/>
                <a:gd name="T4" fmla="*/ 2147483647 w 4"/>
                <a:gd name="T5" fmla="*/ 0 h 3"/>
                <a:gd name="T6" fmla="*/ 2147483647 w 4"/>
                <a:gd name="T7" fmla="*/ 0 h 3"/>
                <a:gd name="T8" fmla="*/ 2147483647 w 4"/>
                <a:gd name="T9" fmla="*/ 0 h 3"/>
                <a:gd name="T10" fmla="*/ 2147483647 w 4"/>
                <a:gd name="T11" fmla="*/ 2147483647 h 3"/>
                <a:gd name="T12" fmla="*/ 2147483647 w 4"/>
                <a:gd name="T13" fmla="*/ 2147483647 h 3"/>
                <a:gd name="T14" fmla="*/ 2147483647 w 4"/>
                <a:gd name="T15" fmla="*/ 2147483647 h 3"/>
                <a:gd name="T16" fmla="*/ 2147483647 w 4"/>
                <a:gd name="T17" fmla="*/ 2147483647 h 3"/>
                <a:gd name="T18" fmla="*/ 2147483647 w 4"/>
                <a:gd name="T19" fmla="*/ 2147483647 h 3"/>
                <a:gd name="T20" fmla="*/ 2147483647 w 4"/>
                <a:gd name="T21" fmla="*/ 2147483647 h 3"/>
                <a:gd name="T22" fmla="*/ 2147483647 w 4"/>
                <a:gd name="T23" fmla="*/ 2147483647 h 3"/>
                <a:gd name="T24" fmla="*/ 2147483647 w 4"/>
                <a:gd name="T25" fmla="*/ 2147483647 h 3"/>
                <a:gd name="T26" fmla="*/ 2147483647 w 4"/>
                <a:gd name="T27" fmla="*/ 2147483647 h 3"/>
                <a:gd name="T28" fmla="*/ 2147483647 w 4"/>
                <a:gd name="T29" fmla="*/ 2147483647 h 3"/>
                <a:gd name="T30" fmla="*/ 2147483647 w 4"/>
                <a:gd name="T31" fmla="*/ 2147483647 h 3"/>
                <a:gd name="T32" fmla="*/ 2147483647 w 4"/>
                <a:gd name="T33" fmla="*/ 2147483647 h 3"/>
                <a:gd name="T34" fmla="*/ 2147483647 w 4"/>
                <a:gd name="T35" fmla="*/ 2147483647 h 3"/>
                <a:gd name="T36" fmla="*/ 2147483647 w 4"/>
                <a:gd name="T37" fmla="*/ 2147483647 h 3"/>
                <a:gd name="T38" fmla="*/ 2147483647 w 4"/>
                <a:gd name="T39" fmla="*/ 2147483647 h 3"/>
                <a:gd name="T40" fmla="*/ 2147483647 w 4"/>
                <a:gd name="T41" fmla="*/ 2147483647 h 3"/>
                <a:gd name="T42" fmla="*/ 2147483647 w 4"/>
                <a:gd name="T43" fmla="*/ 2147483647 h 3"/>
                <a:gd name="T44" fmla="*/ 0 w 4"/>
                <a:gd name="T45" fmla="*/ 2147483647 h 3"/>
                <a:gd name="T46" fmla="*/ 0 w 4"/>
                <a:gd name="T47" fmla="*/ 2147483647 h 3"/>
                <a:gd name="T48" fmla="*/ 0 w 4"/>
                <a:gd name="T49" fmla="*/ 2147483647 h 3"/>
                <a:gd name="T50" fmla="*/ 0 w 4"/>
                <a:gd name="T51" fmla="*/ 2147483647 h 3"/>
                <a:gd name="T52" fmla="*/ 0 w 4"/>
                <a:gd name="T53" fmla="*/ 2147483647 h 3"/>
                <a:gd name="T54" fmla="*/ 2147483647 w 4"/>
                <a:gd name="T55" fmla="*/ 2147483647 h 3"/>
                <a:gd name="T56" fmla="*/ 2147483647 w 4"/>
                <a:gd name="T57" fmla="*/ 0 h 3"/>
                <a:gd name="T58" fmla="*/ 2147483647 w 4"/>
                <a:gd name="T59" fmla="*/ 0 h 3"/>
                <a:gd name="T60" fmla="*/ 2147483647 w 4"/>
                <a:gd name="T61" fmla="*/ 0 h 3"/>
                <a:gd name="T62" fmla="*/ 2147483647 w 4"/>
                <a:gd name="T63" fmla="*/ 0 h 3"/>
                <a:gd name="T64" fmla="*/ 2147483647 w 4"/>
                <a:gd name="T65" fmla="*/ 0 h 3"/>
                <a:gd name="T66" fmla="*/ 2147483647 w 4"/>
                <a:gd name="T67" fmla="*/ 0 h 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
                <a:gd name="T103" fmla="*/ 0 h 3"/>
                <a:gd name="T104" fmla="*/ 4 w 4"/>
                <a:gd name="T105" fmla="*/ 3 h 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 h="3">
                  <a:moveTo>
                    <a:pt x="2" y="0"/>
                  </a:moveTo>
                  <a:lnTo>
                    <a:pt x="2" y="0"/>
                  </a:lnTo>
                  <a:lnTo>
                    <a:pt x="3" y="0"/>
                  </a:lnTo>
                  <a:lnTo>
                    <a:pt x="3" y="1"/>
                  </a:lnTo>
                  <a:lnTo>
                    <a:pt x="4" y="1"/>
                  </a:lnTo>
                  <a:lnTo>
                    <a:pt x="3" y="2"/>
                  </a:lnTo>
                  <a:lnTo>
                    <a:pt x="3" y="3"/>
                  </a:lnTo>
                  <a:lnTo>
                    <a:pt x="2" y="3"/>
                  </a:lnTo>
                  <a:lnTo>
                    <a:pt x="1" y="3"/>
                  </a:lnTo>
                  <a:lnTo>
                    <a:pt x="1" y="2"/>
                  </a:lnTo>
                  <a:lnTo>
                    <a:pt x="0" y="2"/>
                  </a:lnTo>
                  <a:lnTo>
                    <a:pt x="0" y="1"/>
                  </a:lnTo>
                  <a:lnTo>
                    <a:pt x="1" y="1"/>
                  </a:lnTo>
                  <a:lnTo>
                    <a:pt x="1" y="0"/>
                  </a:lnTo>
                  <a:lnTo>
                    <a:pt x="2" y="0"/>
                  </a:lnTo>
                  <a:close/>
                </a:path>
              </a:pathLst>
            </a:custGeom>
            <a:solidFill>
              <a:schemeClr val="accent2"/>
            </a:solidFill>
            <a:ln w="12700" cmpd="sng">
              <a:solidFill>
                <a:schemeClr val="tx1"/>
              </a:solidFill>
              <a:prstDash val="solid"/>
              <a:round/>
              <a:headEnd/>
              <a:tailEnd/>
            </a:ln>
          </p:spPr>
          <p:txBody>
            <a:bodyPr/>
            <a:lstStyle/>
            <a:p>
              <a:endParaRPr lang="en-US"/>
            </a:p>
          </p:txBody>
        </p:sp>
        <p:sp>
          <p:nvSpPr>
            <p:cNvPr id="34883" name="Freeform 73"/>
            <p:cNvSpPr>
              <a:spLocks/>
            </p:cNvSpPr>
            <p:nvPr/>
          </p:nvSpPr>
          <p:spPr bwMode="auto">
            <a:xfrm>
              <a:off x="2186" y="3394"/>
              <a:ext cx="39" cy="15"/>
            </a:xfrm>
            <a:custGeom>
              <a:avLst/>
              <a:gdLst>
                <a:gd name="T0" fmla="*/ 0 w 8"/>
                <a:gd name="T1" fmla="*/ 2147483647 h 3"/>
                <a:gd name="T2" fmla="*/ 2147483647 w 8"/>
                <a:gd name="T3" fmla="*/ 2147483647 h 3"/>
                <a:gd name="T4" fmla="*/ 2147483647 w 8"/>
                <a:gd name="T5" fmla="*/ 0 h 3"/>
                <a:gd name="T6" fmla="*/ 2147483647 w 8"/>
                <a:gd name="T7" fmla="*/ 0 h 3"/>
                <a:gd name="T8" fmla="*/ 0 w 8"/>
                <a:gd name="T9" fmla="*/ 2147483647 h 3"/>
                <a:gd name="T10" fmla="*/ 0 w 8"/>
                <a:gd name="T11" fmla="*/ 2147483647 h 3"/>
                <a:gd name="T12" fmla="*/ 0 60000 65536"/>
                <a:gd name="T13" fmla="*/ 0 60000 65536"/>
                <a:gd name="T14" fmla="*/ 0 60000 65536"/>
                <a:gd name="T15" fmla="*/ 0 60000 65536"/>
                <a:gd name="T16" fmla="*/ 0 60000 65536"/>
                <a:gd name="T17" fmla="*/ 0 60000 65536"/>
                <a:gd name="T18" fmla="*/ 0 w 8"/>
                <a:gd name="T19" fmla="*/ 0 h 3"/>
                <a:gd name="T20" fmla="*/ 8 w 8"/>
                <a:gd name="T21" fmla="*/ 3 h 3"/>
              </a:gdLst>
              <a:ahLst/>
              <a:cxnLst>
                <a:cxn ang="T12">
                  <a:pos x="T0" y="T1"/>
                </a:cxn>
                <a:cxn ang="T13">
                  <a:pos x="T2" y="T3"/>
                </a:cxn>
                <a:cxn ang="T14">
                  <a:pos x="T4" y="T5"/>
                </a:cxn>
                <a:cxn ang="T15">
                  <a:pos x="T6" y="T7"/>
                </a:cxn>
                <a:cxn ang="T16">
                  <a:pos x="T8" y="T9"/>
                </a:cxn>
                <a:cxn ang="T17">
                  <a:pos x="T10" y="T11"/>
                </a:cxn>
              </a:cxnLst>
              <a:rect l="T18" t="T19" r="T20" b="T21"/>
              <a:pathLst>
                <a:path w="8" h="3">
                  <a:moveTo>
                    <a:pt x="0" y="3"/>
                  </a:moveTo>
                  <a:lnTo>
                    <a:pt x="7" y="3"/>
                  </a:lnTo>
                  <a:lnTo>
                    <a:pt x="8" y="0"/>
                  </a:lnTo>
                  <a:lnTo>
                    <a:pt x="2" y="0"/>
                  </a:lnTo>
                  <a:lnTo>
                    <a:pt x="0" y="3"/>
                  </a:lnTo>
                  <a:close/>
                </a:path>
              </a:pathLst>
            </a:custGeom>
            <a:solidFill>
              <a:schemeClr val="accent2"/>
            </a:solidFill>
            <a:ln w="12700" cmpd="sng">
              <a:solidFill>
                <a:schemeClr val="tx1"/>
              </a:solidFill>
              <a:prstDash val="solid"/>
              <a:round/>
              <a:headEnd/>
              <a:tailEnd/>
            </a:ln>
          </p:spPr>
          <p:txBody>
            <a:bodyPr/>
            <a:lstStyle/>
            <a:p>
              <a:endParaRPr lang="en-US"/>
            </a:p>
          </p:txBody>
        </p:sp>
        <p:sp>
          <p:nvSpPr>
            <p:cNvPr id="34884" name="Freeform 74"/>
            <p:cNvSpPr>
              <a:spLocks/>
            </p:cNvSpPr>
            <p:nvPr/>
          </p:nvSpPr>
          <p:spPr bwMode="auto">
            <a:xfrm>
              <a:off x="2026" y="3321"/>
              <a:ext cx="38" cy="24"/>
            </a:xfrm>
            <a:custGeom>
              <a:avLst/>
              <a:gdLst>
                <a:gd name="T0" fmla="*/ 0 w 8"/>
                <a:gd name="T1" fmla="*/ 2147483647 h 5"/>
                <a:gd name="T2" fmla="*/ 2147483647 w 8"/>
                <a:gd name="T3" fmla="*/ 2147483647 h 5"/>
                <a:gd name="T4" fmla="*/ 2147483647 w 8"/>
                <a:gd name="T5" fmla="*/ 2147483647 h 5"/>
                <a:gd name="T6" fmla="*/ 2147483647 w 8"/>
                <a:gd name="T7" fmla="*/ 2147483647 h 5"/>
                <a:gd name="T8" fmla="*/ 2147483647 w 8"/>
                <a:gd name="T9" fmla="*/ 0 h 5"/>
                <a:gd name="T10" fmla="*/ 2147483647 w 8"/>
                <a:gd name="T11" fmla="*/ 2147483647 h 5"/>
                <a:gd name="T12" fmla="*/ 0 w 8"/>
                <a:gd name="T13" fmla="*/ 2147483647 h 5"/>
                <a:gd name="T14" fmla="*/ 0 w 8"/>
                <a:gd name="T15" fmla="*/ 2147483647 h 5"/>
                <a:gd name="T16" fmla="*/ 0 60000 65536"/>
                <a:gd name="T17" fmla="*/ 0 60000 65536"/>
                <a:gd name="T18" fmla="*/ 0 60000 65536"/>
                <a:gd name="T19" fmla="*/ 0 60000 65536"/>
                <a:gd name="T20" fmla="*/ 0 60000 65536"/>
                <a:gd name="T21" fmla="*/ 0 60000 65536"/>
                <a:gd name="T22" fmla="*/ 0 60000 65536"/>
                <a:gd name="T23" fmla="*/ 0 60000 65536"/>
                <a:gd name="T24" fmla="*/ 0 w 8"/>
                <a:gd name="T25" fmla="*/ 0 h 5"/>
                <a:gd name="T26" fmla="*/ 8 w 8"/>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 h="5">
                  <a:moveTo>
                    <a:pt x="0" y="4"/>
                  </a:moveTo>
                  <a:lnTo>
                    <a:pt x="3" y="5"/>
                  </a:lnTo>
                  <a:lnTo>
                    <a:pt x="6" y="5"/>
                  </a:lnTo>
                  <a:lnTo>
                    <a:pt x="8" y="2"/>
                  </a:lnTo>
                  <a:lnTo>
                    <a:pt x="5" y="0"/>
                  </a:lnTo>
                  <a:lnTo>
                    <a:pt x="1" y="2"/>
                  </a:lnTo>
                  <a:lnTo>
                    <a:pt x="0" y="4"/>
                  </a:lnTo>
                  <a:close/>
                </a:path>
              </a:pathLst>
            </a:custGeom>
            <a:solidFill>
              <a:schemeClr val="accent2"/>
            </a:solidFill>
            <a:ln w="12700" cmpd="sng">
              <a:solidFill>
                <a:schemeClr val="tx1"/>
              </a:solidFill>
              <a:prstDash val="solid"/>
              <a:round/>
              <a:headEnd/>
              <a:tailEnd/>
            </a:ln>
          </p:spPr>
          <p:txBody>
            <a:bodyPr/>
            <a:lstStyle/>
            <a:p>
              <a:endParaRPr lang="en-US"/>
            </a:p>
          </p:txBody>
        </p:sp>
        <p:sp>
          <p:nvSpPr>
            <p:cNvPr id="34885" name="Freeform 75"/>
            <p:cNvSpPr>
              <a:spLocks/>
            </p:cNvSpPr>
            <p:nvPr/>
          </p:nvSpPr>
          <p:spPr bwMode="auto">
            <a:xfrm>
              <a:off x="1991" y="3321"/>
              <a:ext cx="20" cy="24"/>
            </a:xfrm>
            <a:custGeom>
              <a:avLst/>
              <a:gdLst>
                <a:gd name="T0" fmla="*/ 0 w 4"/>
                <a:gd name="T1" fmla="*/ 2147483647 h 5"/>
                <a:gd name="T2" fmla="*/ 2147483647 w 4"/>
                <a:gd name="T3" fmla="*/ 2147483647 h 5"/>
                <a:gd name="T4" fmla="*/ 2147483647 w 4"/>
                <a:gd name="T5" fmla="*/ 0 h 5"/>
                <a:gd name="T6" fmla="*/ 0 w 4"/>
                <a:gd name="T7" fmla="*/ 2147483647 h 5"/>
                <a:gd name="T8" fmla="*/ 0 w 4"/>
                <a:gd name="T9" fmla="*/ 2147483647 h 5"/>
                <a:gd name="T10" fmla="*/ 0 w 4"/>
                <a:gd name="T11" fmla="*/ 2147483647 h 5"/>
                <a:gd name="T12" fmla="*/ 0 60000 65536"/>
                <a:gd name="T13" fmla="*/ 0 60000 65536"/>
                <a:gd name="T14" fmla="*/ 0 60000 65536"/>
                <a:gd name="T15" fmla="*/ 0 60000 65536"/>
                <a:gd name="T16" fmla="*/ 0 60000 65536"/>
                <a:gd name="T17" fmla="*/ 0 60000 65536"/>
                <a:gd name="T18" fmla="*/ 0 w 4"/>
                <a:gd name="T19" fmla="*/ 0 h 5"/>
                <a:gd name="T20" fmla="*/ 4 w 4"/>
                <a:gd name="T21" fmla="*/ 5 h 5"/>
              </a:gdLst>
              <a:ahLst/>
              <a:cxnLst>
                <a:cxn ang="T12">
                  <a:pos x="T0" y="T1"/>
                </a:cxn>
                <a:cxn ang="T13">
                  <a:pos x="T2" y="T3"/>
                </a:cxn>
                <a:cxn ang="T14">
                  <a:pos x="T4" y="T5"/>
                </a:cxn>
                <a:cxn ang="T15">
                  <a:pos x="T6" y="T7"/>
                </a:cxn>
                <a:cxn ang="T16">
                  <a:pos x="T8" y="T9"/>
                </a:cxn>
                <a:cxn ang="T17">
                  <a:pos x="T10" y="T11"/>
                </a:cxn>
              </a:cxnLst>
              <a:rect l="T18" t="T19" r="T20" b="T21"/>
              <a:pathLst>
                <a:path w="4" h="5">
                  <a:moveTo>
                    <a:pt x="0" y="5"/>
                  </a:moveTo>
                  <a:lnTo>
                    <a:pt x="4" y="2"/>
                  </a:lnTo>
                  <a:lnTo>
                    <a:pt x="4" y="0"/>
                  </a:lnTo>
                  <a:lnTo>
                    <a:pt x="0" y="4"/>
                  </a:lnTo>
                  <a:lnTo>
                    <a:pt x="0" y="5"/>
                  </a:lnTo>
                  <a:close/>
                </a:path>
              </a:pathLst>
            </a:custGeom>
            <a:solidFill>
              <a:schemeClr val="accent2"/>
            </a:solidFill>
            <a:ln w="12700" cmpd="sng">
              <a:solidFill>
                <a:schemeClr val="tx1"/>
              </a:solidFill>
              <a:prstDash val="solid"/>
              <a:round/>
              <a:headEnd/>
              <a:tailEnd/>
            </a:ln>
          </p:spPr>
          <p:txBody>
            <a:bodyPr/>
            <a:lstStyle/>
            <a:p>
              <a:endParaRPr lang="en-US"/>
            </a:p>
          </p:txBody>
        </p:sp>
        <p:sp>
          <p:nvSpPr>
            <p:cNvPr id="34886" name="Freeform 76"/>
            <p:cNvSpPr>
              <a:spLocks/>
            </p:cNvSpPr>
            <p:nvPr/>
          </p:nvSpPr>
          <p:spPr bwMode="auto">
            <a:xfrm>
              <a:off x="2128" y="3360"/>
              <a:ext cx="39" cy="34"/>
            </a:xfrm>
            <a:custGeom>
              <a:avLst/>
              <a:gdLst>
                <a:gd name="T0" fmla="*/ 2147483647 w 8"/>
                <a:gd name="T1" fmla="*/ 2147483647 h 7"/>
                <a:gd name="T2" fmla="*/ 2147483647 w 8"/>
                <a:gd name="T3" fmla="*/ 2147483647 h 7"/>
                <a:gd name="T4" fmla="*/ 2147483647 w 8"/>
                <a:gd name="T5" fmla="*/ 2147483647 h 7"/>
                <a:gd name="T6" fmla="*/ 2147483647 w 8"/>
                <a:gd name="T7" fmla="*/ 0 h 7"/>
                <a:gd name="T8" fmla="*/ 0 w 8"/>
                <a:gd name="T9" fmla="*/ 2147483647 h 7"/>
                <a:gd name="T10" fmla="*/ 2147483647 w 8"/>
                <a:gd name="T11" fmla="*/ 2147483647 h 7"/>
                <a:gd name="T12" fmla="*/ 2147483647 w 8"/>
                <a:gd name="T13" fmla="*/ 2147483647 h 7"/>
                <a:gd name="T14" fmla="*/ 0 60000 65536"/>
                <a:gd name="T15" fmla="*/ 0 60000 65536"/>
                <a:gd name="T16" fmla="*/ 0 60000 65536"/>
                <a:gd name="T17" fmla="*/ 0 60000 65536"/>
                <a:gd name="T18" fmla="*/ 0 60000 65536"/>
                <a:gd name="T19" fmla="*/ 0 60000 65536"/>
                <a:gd name="T20" fmla="*/ 0 60000 65536"/>
                <a:gd name="T21" fmla="*/ 0 w 8"/>
                <a:gd name="T22" fmla="*/ 0 h 7"/>
                <a:gd name="T23" fmla="*/ 8 w 8"/>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7">
                  <a:moveTo>
                    <a:pt x="3" y="7"/>
                  </a:moveTo>
                  <a:lnTo>
                    <a:pt x="8" y="7"/>
                  </a:lnTo>
                  <a:lnTo>
                    <a:pt x="8" y="4"/>
                  </a:lnTo>
                  <a:lnTo>
                    <a:pt x="4" y="0"/>
                  </a:lnTo>
                  <a:lnTo>
                    <a:pt x="0" y="2"/>
                  </a:lnTo>
                  <a:lnTo>
                    <a:pt x="3" y="7"/>
                  </a:lnTo>
                  <a:close/>
                </a:path>
              </a:pathLst>
            </a:custGeom>
            <a:solidFill>
              <a:schemeClr val="accent2"/>
            </a:solidFill>
            <a:ln w="12700" cmpd="sng">
              <a:solidFill>
                <a:schemeClr val="tx1"/>
              </a:solidFill>
              <a:prstDash val="solid"/>
              <a:round/>
              <a:headEnd/>
              <a:tailEnd/>
            </a:ln>
          </p:spPr>
          <p:txBody>
            <a:bodyPr/>
            <a:lstStyle/>
            <a:p>
              <a:endParaRPr lang="en-US"/>
            </a:p>
          </p:txBody>
        </p:sp>
      </p:grpSp>
      <p:sp>
        <p:nvSpPr>
          <p:cNvPr id="2" name="Slide Number Placeholder 1"/>
          <p:cNvSpPr>
            <a:spLocks noGrp="1"/>
          </p:cNvSpPr>
          <p:nvPr>
            <p:ph type="sldNum" sz="quarter" idx="12"/>
          </p:nvPr>
        </p:nvSpPr>
        <p:spPr/>
        <p:txBody>
          <a:bodyPr/>
          <a:lstStyle/>
          <a:p>
            <a:pPr>
              <a:defRPr/>
            </a:pPr>
            <a:fld id="{211B20B4-CDED-433F-8DBB-6394D91B8F00}" type="slidenum">
              <a:rPr lang="en-US" smtClean="0"/>
              <a:pPr>
                <a:defRPr/>
              </a:pPr>
              <a:t>17</a:t>
            </a:fld>
            <a:endParaRPr lang="en-US"/>
          </a:p>
        </p:txBody>
      </p:sp>
      <p:sp>
        <p:nvSpPr>
          <p:cNvPr id="34870" name="Text Box 100"/>
          <p:cNvSpPr txBox="1">
            <a:spLocks noChangeArrowheads="1"/>
          </p:cNvSpPr>
          <p:nvPr/>
        </p:nvSpPr>
        <p:spPr bwMode="auto">
          <a:xfrm>
            <a:off x="642938" y="5639196"/>
            <a:ext cx="72405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defTabSz="4572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defTabSz="4572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defTabSz="4572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defTabSz="457200" eaLnBrk="0" fontAlgn="base" hangingPunct="0">
              <a:spcBef>
                <a:spcPct val="0"/>
              </a:spcBef>
              <a:spcAft>
                <a:spcPct val="0"/>
              </a:spcAft>
              <a:defRPr>
                <a:solidFill>
                  <a:schemeClr val="tx1"/>
                </a:solidFill>
                <a:latin typeface="Georgia" pitchFamily="18" charset="0"/>
                <a:cs typeface="Arial" pitchFamily="34" charset="0"/>
              </a:defRPr>
            </a:lvl9pPr>
          </a:lstStyle>
          <a:p>
            <a:r>
              <a:rPr lang="en-US" sz="1400" b="1" dirty="0">
                <a:solidFill>
                  <a:srgbClr val="000000"/>
                </a:solidFill>
                <a:latin typeface="Arial Narrow" pitchFamily="34" charset="0"/>
              </a:rPr>
              <a:t> No Data       &lt;10%        10%–14%       15%–19%         20%–24%       25%–29%        ≥30%</a:t>
            </a:r>
            <a:r>
              <a:rPr lang="en-US" sz="1400" dirty="0">
                <a:solidFill>
                  <a:srgbClr val="000000"/>
                </a:solidFill>
                <a:latin typeface="Arial Narrow" pitchFamily="34" charset="0"/>
              </a:rPr>
              <a:t> </a:t>
            </a:r>
          </a:p>
        </p:txBody>
      </p:sp>
      <p:sp>
        <p:nvSpPr>
          <p:cNvPr id="34871" name="Rectangle 101"/>
          <p:cNvSpPr>
            <a:spLocks noChangeArrowheads="1"/>
          </p:cNvSpPr>
          <p:nvPr/>
        </p:nvSpPr>
        <p:spPr bwMode="auto">
          <a:xfrm>
            <a:off x="488950" y="5701108"/>
            <a:ext cx="207963" cy="234950"/>
          </a:xfrm>
          <a:prstGeom prst="rect">
            <a:avLst/>
          </a:prstGeom>
          <a:solidFill>
            <a:schemeClr val="bg1"/>
          </a:solidFill>
          <a:ln w="9525">
            <a:solidFill>
              <a:schemeClr val="tx1"/>
            </a:solidFill>
            <a:miter lim="800000"/>
            <a:headEnd/>
            <a:tailEnd/>
          </a:ln>
        </p:spPr>
        <p:txBody>
          <a:bodyPr wrap="none" anchor="ctr"/>
          <a:lstStyle/>
          <a:p>
            <a:pPr eaLnBrk="0" hangingPunct="0"/>
            <a:endParaRPr lang="en-US" sz="2400">
              <a:solidFill>
                <a:srgbClr val="000000"/>
              </a:solidFill>
              <a:latin typeface="Times New Roman" pitchFamily="18" charset="0"/>
            </a:endParaRPr>
          </a:p>
        </p:txBody>
      </p:sp>
      <p:sp>
        <p:nvSpPr>
          <p:cNvPr id="34872" name="Rectangle 102"/>
          <p:cNvSpPr>
            <a:spLocks noChangeArrowheads="1"/>
          </p:cNvSpPr>
          <p:nvPr/>
        </p:nvSpPr>
        <p:spPr bwMode="auto">
          <a:xfrm>
            <a:off x="1347788" y="5697933"/>
            <a:ext cx="207962" cy="234950"/>
          </a:xfrm>
          <a:prstGeom prst="rect">
            <a:avLst/>
          </a:prstGeom>
          <a:solidFill>
            <a:srgbClr val="99CCFF"/>
          </a:solidFill>
          <a:ln w="9525">
            <a:solidFill>
              <a:schemeClr val="tx1"/>
            </a:solidFill>
            <a:miter lim="800000"/>
            <a:headEnd/>
            <a:tailEnd/>
          </a:ln>
        </p:spPr>
        <p:txBody>
          <a:bodyPr wrap="none" anchor="ctr"/>
          <a:lstStyle/>
          <a:p>
            <a:pPr eaLnBrk="0" hangingPunct="0"/>
            <a:endParaRPr lang="en-US" sz="2400">
              <a:solidFill>
                <a:srgbClr val="000000"/>
              </a:solidFill>
              <a:latin typeface="Times New Roman" pitchFamily="18" charset="0"/>
            </a:endParaRPr>
          </a:p>
        </p:txBody>
      </p:sp>
      <p:sp>
        <p:nvSpPr>
          <p:cNvPr id="34873" name="Rectangle 103"/>
          <p:cNvSpPr>
            <a:spLocks noChangeArrowheads="1"/>
          </p:cNvSpPr>
          <p:nvPr/>
        </p:nvSpPr>
        <p:spPr bwMode="auto">
          <a:xfrm>
            <a:off x="2063750" y="5696346"/>
            <a:ext cx="209550" cy="234950"/>
          </a:xfrm>
          <a:prstGeom prst="rect">
            <a:avLst/>
          </a:prstGeom>
          <a:solidFill>
            <a:srgbClr val="6699FF"/>
          </a:solidFill>
          <a:ln w="9525">
            <a:solidFill>
              <a:schemeClr val="tx1"/>
            </a:solidFill>
            <a:miter lim="800000"/>
            <a:headEnd/>
            <a:tailEnd/>
          </a:ln>
        </p:spPr>
        <p:txBody>
          <a:bodyPr wrap="none" anchor="ctr"/>
          <a:lstStyle/>
          <a:p>
            <a:pPr algn="ctr" eaLnBrk="0" hangingPunct="0"/>
            <a:endParaRPr lang="en-US" sz="2400">
              <a:solidFill>
                <a:srgbClr val="000000"/>
              </a:solidFill>
              <a:latin typeface="Times New Roman" pitchFamily="18" charset="0"/>
            </a:endParaRPr>
          </a:p>
        </p:txBody>
      </p:sp>
      <p:sp>
        <p:nvSpPr>
          <p:cNvPr id="34874" name="Rectangle 104"/>
          <p:cNvSpPr>
            <a:spLocks noChangeArrowheads="1"/>
          </p:cNvSpPr>
          <p:nvPr/>
        </p:nvSpPr>
        <p:spPr bwMode="auto">
          <a:xfrm>
            <a:off x="3060700" y="5705871"/>
            <a:ext cx="209550" cy="234950"/>
          </a:xfrm>
          <a:prstGeom prst="rect">
            <a:avLst/>
          </a:prstGeom>
          <a:solidFill>
            <a:srgbClr val="0000A0"/>
          </a:solidFill>
          <a:ln w="9525">
            <a:solidFill>
              <a:schemeClr val="tx1"/>
            </a:solidFill>
            <a:miter lim="800000"/>
            <a:headEnd/>
            <a:tailEnd/>
          </a:ln>
        </p:spPr>
        <p:txBody>
          <a:bodyPr wrap="none" anchor="ctr"/>
          <a:lstStyle/>
          <a:p>
            <a:pPr eaLnBrk="0" hangingPunct="0"/>
            <a:endParaRPr lang="en-US" sz="2400">
              <a:solidFill>
                <a:srgbClr val="000000"/>
              </a:solidFill>
              <a:latin typeface="Times New Roman" pitchFamily="18" charset="0"/>
            </a:endParaRPr>
          </a:p>
        </p:txBody>
      </p:sp>
      <p:sp>
        <p:nvSpPr>
          <p:cNvPr id="34875" name="Rectangle 105"/>
          <p:cNvSpPr>
            <a:spLocks noChangeArrowheads="1"/>
          </p:cNvSpPr>
          <p:nvPr/>
        </p:nvSpPr>
        <p:spPr bwMode="auto">
          <a:xfrm>
            <a:off x="4997450" y="5693171"/>
            <a:ext cx="207963" cy="234950"/>
          </a:xfrm>
          <a:prstGeom prst="rect">
            <a:avLst/>
          </a:prstGeom>
          <a:solidFill>
            <a:srgbClr val="ED4213"/>
          </a:solidFill>
          <a:ln w="9525">
            <a:solidFill>
              <a:schemeClr val="tx1"/>
            </a:solidFill>
            <a:miter lim="800000"/>
            <a:headEnd/>
            <a:tailEnd/>
          </a:ln>
        </p:spPr>
        <p:txBody>
          <a:bodyPr wrap="none" anchor="ctr"/>
          <a:lstStyle/>
          <a:p>
            <a:pPr eaLnBrk="0" hangingPunct="0"/>
            <a:endParaRPr lang="en-US" sz="2400">
              <a:solidFill>
                <a:srgbClr val="000000"/>
              </a:solidFill>
              <a:latin typeface="Times New Roman" pitchFamily="18" charset="0"/>
            </a:endParaRPr>
          </a:p>
        </p:txBody>
      </p:sp>
      <p:sp>
        <p:nvSpPr>
          <p:cNvPr id="34876" name="Rectangle 106"/>
          <p:cNvSpPr>
            <a:spLocks noChangeArrowheads="1"/>
          </p:cNvSpPr>
          <p:nvPr/>
        </p:nvSpPr>
        <p:spPr bwMode="auto">
          <a:xfrm>
            <a:off x="4037013" y="5689996"/>
            <a:ext cx="209550" cy="234950"/>
          </a:xfrm>
          <a:prstGeom prst="rect">
            <a:avLst/>
          </a:prstGeom>
          <a:solidFill>
            <a:srgbClr val="FFC66D"/>
          </a:solidFill>
          <a:ln w="9525">
            <a:solidFill>
              <a:schemeClr val="tx1"/>
            </a:solidFill>
            <a:miter lim="800000"/>
            <a:headEnd/>
            <a:tailEnd/>
          </a:ln>
        </p:spPr>
        <p:txBody>
          <a:bodyPr wrap="none" anchor="ctr"/>
          <a:lstStyle/>
          <a:p>
            <a:pPr eaLnBrk="0" hangingPunct="0"/>
            <a:endParaRPr lang="en-US" sz="2400">
              <a:solidFill>
                <a:srgbClr val="000000"/>
              </a:solidFill>
              <a:latin typeface="Times New Roman" pitchFamily="18" charset="0"/>
            </a:endParaRPr>
          </a:p>
        </p:txBody>
      </p:sp>
      <p:sp>
        <p:nvSpPr>
          <p:cNvPr id="34877" name="Rectangle 107"/>
          <p:cNvSpPr>
            <a:spLocks noChangeArrowheads="1"/>
          </p:cNvSpPr>
          <p:nvPr/>
        </p:nvSpPr>
        <p:spPr bwMode="auto">
          <a:xfrm>
            <a:off x="395288" y="5637608"/>
            <a:ext cx="6354762" cy="3508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sz="2400">
              <a:solidFill>
                <a:srgbClr val="000000"/>
              </a:solidFill>
              <a:latin typeface="Times New Roman" pitchFamily="18" charset="0"/>
            </a:endParaRPr>
          </a:p>
        </p:txBody>
      </p:sp>
      <p:sp>
        <p:nvSpPr>
          <p:cNvPr id="34878" name="Rectangle 108" descr="20%"/>
          <p:cNvSpPr>
            <a:spLocks noChangeArrowheads="1"/>
          </p:cNvSpPr>
          <p:nvPr/>
        </p:nvSpPr>
        <p:spPr bwMode="auto">
          <a:xfrm>
            <a:off x="6002338" y="5693171"/>
            <a:ext cx="209550" cy="234950"/>
          </a:xfrm>
          <a:prstGeom prst="rect">
            <a:avLst/>
          </a:prstGeom>
          <a:pattFill prst="pct20">
            <a:fgClr>
              <a:schemeClr val="tx2"/>
            </a:fgClr>
            <a:bgClr>
              <a:srgbClr val="AA1202"/>
            </a:bgClr>
          </a:pattFill>
          <a:ln w="9525">
            <a:solidFill>
              <a:schemeClr val="tx1"/>
            </a:solidFill>
            <a:miter lim="800000"/>
            <a:headEnd/>
            <a:tailEnd/>
          </a:ln>
        </p:spPr>
        <p:txBody>
          <a:bodyPr wrap="none" anchor="ctr"/>
          <a:lstStyle/>
          <a:p>
            <a:pPr eaLnBrk="0" hangingPunct="0"/>
            <a:endParaRPr lang="en-US" sz="2400">
              <a:solidFill>
                <a:srgbClr val="000000"/>
              </a:solidFill>
              <a:latin typeface="Times New Roman" pitchFamily="18" charset="0"/>
            </a:endParaRPr>
          </a:p>
        </p:txBody>
      </p:sp>
      <p:sp>
        <p:nvSpPr>
          <p:cNvPr id="91" name="Rounded Rectangle 90"/>
          <p:cNvSpPr/>
          <p:nvPr/>
        </p:nvSpPr>
        <p:spPr>
          <a:xfrm>
            <a:off x="228600" y="6182833"/>
            <a:ext cx="8686800" cy="457200"/>
          </a:xfrm>
          <a:prstGeom prst="roundRect">
            <a:avLst>
              <a:gd name="adj" fmla="val 27084"/>
            </a:avLst>
          </a:prstGeom>
          <a:gradFill>
            <a:gsLst>
              <a:gs pos="0">
                <a:srgbClr val="600D13"/>
              </a:gs>
              <a:gs pos="100000">
                <a:srgbClr val="CD0920"/>
              </a:gs>
            </a:gsLst>
          </a:gradFill>
          <a:ln w="25400">
            <a:solidFill>
              <a:srgbClr val="600D13"/>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700" spc="300" dirty="0" smtClean="0">
              <a:latin typeface="Berthold City Bold"/>
              <a:cs typeface="Berthold City Bold"/>
            </a:endParaRPr>
          </a:p>
        </p:txBody>
      </p:sp>
      <p:sp>
        <p:nvSpPr>
          <p:cNvPr id="92" name="Rounded Rectangle 91"/>
          <p:cNvSpPr/>
          <p:nvPr/>
        </p:nvSpPr>
        <p:spPr>
          <a:xfrm>
            <a:off x="228600" y="228600"/>
            <a:ext cx="8686800" cy="457200"/>
          </a:xfrm>
          <a:prstGeom prst="roundRect">
            <a:avLst>
              <a:gd name="adj" fmla="val 27084"/>
            </a:avLst>
          </a:prstGeom>
          <a:gradFill>
            <a:gsLst>
              <a:gs pos="0">
                <a:srgbClr val="600D13"/>
              </a:gs>
              <a:gs pos="100000">
                <a:srgbClr val="CD0920"/>
              </a:gs>
            </a:gsLst>
          </a:gradFill>
          <a:ln w="25400">
            <a:solidFill>
              <a:srgbClr val="600D13"/>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smtClean="0">
                <a:latin typeface="Arial" panose="020B0604020202020204" pitchFamily="34" charset="0"/>
                <a:cs typeface="Arial" panose="020B0604020202020204" pitchFamily="34" charset="0"/>
              </a:rPr>
              <a:t>  OBESITY TRENDS AMONG U.S. ADULTS IN 2005</a:t>
            </a:r>
          </a:p>
        </p:txBody>
      </p:sp>
      <p:sp>
        <p:nvSpPr>
          <p:cNvPr id="93" name="Oval 92"/>
          <p:cNvSpPr/>
          <p:nvPr/>
        </p:nvSpPr>
        <p:spPr>
          <a:xfrm>
            <a:off x="8465498" y="6211335"/>
            <a:ext cx="304800" cy="304800"/>
          </a:xfrm>
          <a:prstGeom prst="ellipse">
            <a:avLst/>
          </a:prstGeom>
          <a:solidFill>
            <a:schemeClr val="bg1"/>
          </a:solidFill>
          <a:ln w="19050" cap="flat" cmpd="sng" algn="ctr">
            <a:solidFill>
              <a:srgbClr val="600D1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Slide Number Placeholder 11"/>
          <p:cNvSpPr txBox="1">
            <a:spLocks/>
          </p:cNvSpPr>
          <p:nvPr/>
        </p:nvSpPr>
        <p:spPr>
          <a:xfrm>
            <a:off x="8412915" y="6226981"/>
            <a:ext cx="397256" cy="301752"/>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defTabSz="457200"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defTabSz="457200"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defTabSz="457200"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defTabSz="457200"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r>
              <a:rPr lang="en-US" sz="1125" dirty="0" smtClean="0">
                <a:solidFill>
                  <a:schemeClr val="tx1"/>
                </a:solidFill>
                <a:latin typeface="Capitals"/>
                <a:cs typeface="Capitals"/>
              </a:rPr>
              <a:t>17</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2" name="Rectangle 8"/>
          <p:cNvSpPr>
            <a:spLocks noChangeArrowheads="1"/>
          </p:cNvSpPr>
          <p:nvPr/>
        </p:nvSpPr>
        <p:spPr bwMode="auto">
          <a:xfrm>
            <a:off x="367966" y="5490566"/>
            <a:ext cx="6538912" cy="274638"/>
          </a:xfrm>
          <a:prstGeom prst="rect">
            <a:avLst/>
          </a:prstGeom>
          <a:solidFill>
            <a:schemeClr val="bg1">
              <a:alpha val="0"/>
            </a:schemeClr>
          </a:solidFill>
          <a:ln>
            <a:noFill/>
          </a:ln>
        </p:spPr>
        <p:txBody>
          <a:bodyPr>
            <a:spAutoFit/>
          </a:bodyPr>
          <a:lstStyle/>
          <a:p>
            <a:pPr eaLnBrk="0" hangingPunct="0"/>
            <a:r>
              <a:rPr lang="en-US" sz="1200" dirty="0">
                <a:solidFill>
                  <a:srgbClr val="000000"/>
                </a:solidFill>
                <a:latin typeface="Verdana" pitchFamily="34" charset="0"/>
                <a:cs typeface="Times New Roman" pitchFamily="18" charset="0"/>
              </a:rPr>
              <a:t>Source: Behavioral Risk Factor Surveillance System, CDC.</a:t>
            </a:r>
          </a:p>
        </p:txBody>
      </p:sp>
      <p:pic>
        <p:nvPicPr>
          <p:cNvPr id="35843" name="Picture 10" descr="cdc_spot-outlin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86023" y="5417343"/>
            <a:ext cx="1031875"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844" name="Group 87"/>
          <p:cNvGrpSpPr>
            <a:grpSpLocks/>
          </p:cNvGrpSpPr>
          <p:nvPr/>
        </p:nvGrpSpPr>
        <p:grpSpPr bwMode="auto">
          <a:xfrm>
            <a:off x="1027113" y="1709738"/>
            <a:ext cx="6169025" cy="3567112"/>
            <a:chOff x="1155700" y="1709738"/>
            <a:chExt cx="6940550" cy="3567112"/>
          </a:xfrm>
        </p:grpSpPr>
        <p:sp>
          <p:nvSpPr>
            <p:cNvPr id="35856" name="Freeform 2"/>
            <p:cNvSpPr>
              <a:spLocks/>
            </p:cNvSpPr>
            <p:nvPr/>
          </p:nvSpPr>
          <p:spPr bwMode="auto">
            <a:xfrm>
              <a:off x="7697788" y="1887538"/>
              <a:ext cx="398462" cy="611187"/>
            </a:xfrm>
            <a:custGeom>
              <a:avLst/>
              <a:gdLst>
                <a:gd name="T0" fmla="*/ 2147483647 w 49"/>
                <a:gd name="T1" fmla="*/ 2147483647 h 79"/>
                <a:gd name="T2" fmla="*/ 2147483647 w 49"/>
                <a:gd name="T3" fmla="*/ 2147483647 h 79"/>
                <a:gd name="T4" fmla="*/ 2147483647 w 49"/>
                <a:gd name="T5" fmla="*/ 2147483647 h 79"/>
                <a:gd name="T6" fmla="*/ 2147483647 w 49"/>
                <a:gd name="T7" fmla="*/ 2147483647 h 79"/>
                <a:gd name="T8" fmla="*/ 2147483647 w 49"/>
                <a:gd name="T9" fmla="*/ 2147483647 h 79"/>
                <a:gd name="T10" fmla="*/ 2147483647 w 49"/>
                <a:gd name="T11" fmla="*/ 2147483647 h 79"/>
                <a:gd name="T12" fmla="*/ 2147483647 w 49"/>
                <a:gd name="T13" fmla="*/ 2147483647 h 79"/>
                <a:gd name="T14" fmla="*/ 2147483647 w 49"/>
                <a:gd name="T15" fmla="*/ 2147483647 h 79"/>
                <a:gd name="T16" fmla="*/ 2147483647 w 49"/>
                <a:gd name="T17" fmla="*/ 2147483647 h 79"/>
                <a:gd name="T18" fmla="*/ 2147483647 w 49"/>
                <a:gd name="T19" fmla="*/ 2147483647 h 79"/>
                <a:gd name="T20" fmla="*/ 2147483647 w 49"/>
                <a:gd name="T21" fmla="*/ 2147483647 h 79"/>
                <a:gd name="T22" fmla="*/ 2147483647 w 49"/>
                <a:gd name="T23" fmla="*/ 2147483647 h 79"/>
                <a:gd name="T24" fmla="*/ 2147483647 w 49"/>
                <a:gd name="T25" fmla="*/ 2147483647 h 79"/>
                <a:gd name="T26" fmla="*/ 2147483647 w 49"/>
                <a:gd name="T27" fmla="*/ 2147483647 h 79"/>
                <a:gd name="T28" fmla="*/ 2147483647 w 49"/>
                <a:gd name="T29" fmla="*/ 2147483647 h 79"/>
                <a:gd name="T30" fmla="*/ 2147483647 w 49"/>
                <a:gd name="T31" fmla="*/ 2147483647 h 79"/>
                <a:gd name="T32" fmla="*/ 2147483647 w 49"/>
                <a:gd name="T33" fmla="*/ 2147483647 h 79"/>
                <a:gd name="T34" fmla="*/ 2147483647 w 49"/>
                <a:gd name="T35" fmla="*/ 2147483647 h 79"/>
                <a:gd name="T36" fmla="*/ 2147483647 w 49"/>
                <a:gd name="T37" fmla="*/ 2147483647 h 79"/>
                <a:gd name="T38" fmla="*/ 2147483647 w 49"/>
                <a:gd name="T39" fmla="*/ 2147483647 h 79"/>
                <a:gd name="T40" fmla="*/ 2147483647 w 49"/>
                <a:gd name="T41" fmla="*/ 2147483647 h 79"/>
                <a:gd name="T42" fmla="*/ 2147483647 w 49"/>
                <a:gd name="T43" fmla="*/ 2147483647 h 79"/>
                <a:gd name="T44" fmla="*/ 2147483647 w 49"/>
                <a:gd name="T45" fmla="*/ 2147483647 h 79"/>
                <a:gd name="T46" fmla="*/ 2147483647 w 49"/>
                <a:gd name="T47" fmla="*/ 2147483647 h 79"/>
                <a:gd name="T48" fmla="*/ 2147483647 w 49"/>
                <a:gd name="T49" fmla="*/ 2147483647 h 79"/>
                <a:gd name="T50" fmla="*/ 2147483647 w 49"/>
                <a:gd name="T51" fmla="*/ 2147483647 h 79"/>
                <a:gd name="T52" fmla="*/ 2147483647 w 49"/>
                <a:gd name="T53" fmla="*/ 2147483647 h 79"/>
                <a:gd name="T54" fmla="*/ 2147483647 w 49"/>
                <a:gd name="T55" fmla="*/ 2147483647 h 79"/>
                <a:gd name="T56" fmla="*/ 2147483647 w 49"/>
                <a:gd name="T57" fmla="*/ 2147483647 h 79"/>
                <a:gd name="T58" fmla="*/ 2147483647 w 49"/>
                <a:gd name="T59" fmla="*/ 2147483647 h 79"/>
                <a:gd name="T60" fmla="*/ 2147483647 w 49"/>
                <a:gd name="T61" fmla="*/ 2147483647 h 79"/>
                <a:gd name="T62" fmla="*/ 2147483647 w 49"/>
                <a:gd name="T63" fmla="*/ 2147483647 h 79"/>
                <a:gd name="T64" fmla="*/ 2147483647 w 49"/>
                <a:gd name="T65" fmla="*/ 2147483647 h 79"/>
                <a:gd name="T66" fmla="*/ 2147483647 w 49"/>
                <a:gd name="T67" fmla="*/ 2147483647 h 79"/>
                <a:gd name="T68" fmla="*/ 2147483647 w 49"/>
                <a:gd name="T69" fmla="*/ 2147483647 h 79"/>
                <a:gd name="T70" fmla="*/ 2147483647 w 49"/>
                <a:gd name="T71" fmla="*/ 2147483647 h 79"/>
                <a:gd name="T72" fmla="*/ 2147483647 w 49"/>
                <a:gd name="T73" fmla="*/ 2147483647 h 79"/>
                <a:gd name="T74" fmla="*/ 2147483647 w 49"/>
                <a:gd name="T75" fmla="*/ 2147483647 h 79"/>
                <a:gd name="T76" fmla="*/ 2147483647 w 49"/>
                <a:gd name="T77" fmla="*/ 2147483647 h 79"/>
                <a:gd name="T78" fmla="*/ 2147483647 w 49"/>
                <a:gd name="T79" fmla="*/ 0 h 79"/>
                <a:gd name="T80" fmla="*/ 2147483647 w 49"/>
                <a:gd name="T81" fmla="*/ 0 h 79"/>
                <a:gd name="T82" fmla="*/ 2147483647 w 49"/>
                <a:gd name="T83" fmla="*/ 2147483647 h 79"/>
                <a:gd name="T84" fmla="*/ 2147483647 w 49"/>
                <a:gd name="T85" fmla="*/ 2147483647 h 79"/>
                <a:gd name="T86" fmla="*/ 2147483647 w 49"/>
                <a:gd name="T87" fmla="*/ 2147483647 h 79"/>
                <a:gd name="T88" fmla="*/ 2147483647 w 49"/>
                <a:gd name="T89" fmla="*/ 2147483647 h 79"/>
                <a:gd name="T90" fmla="*/ 2147483647 w 49"/>
                <a:gd name="T91" fmla="*/ 2147483647 h 79"/>
                <a:gd name="T92" fmla="*/ 2147483647 w 49"/>
                <a:gd name="T93" fmla="*/ 2147483647 h 79"/>
                <a:gd name="T94" fmla="*/ 2147483647 w 49"/>
                <a:gd name="T95" fmla="*/ 2147483647 h 79"/>
                <a:gd name="T96" fmla="*/ 2147483647 w 49"/>
                <a:gd name="T97" fmla="*/ 2147483647 h 79"/>
                <a:gd name="T98" fmla="*/ 2147483647 w 49"/>
                <a:gd name="T99" fmla="*/ 2147483647 h 79"/>
                <a:gd name="T100" fmla="*/ 2147483647 w 49"/>
                <a:gd name="T101" fmla="*/ 2147483647 h 79"/>
                <a:gd name="T102" fmla="*/ 2147483647 w 49"/>
                <a:gd name="T103" fmla="*/ 2147483647 h 79"/>
                <a:gd name="T104" fmla="*/ 2147483647 w 49"/>
                <a:gd name="T105" fmla="*/ 2147483647 h 79"/>
                <a:gd name="T106" fmla="*/ 2147483647 w 49"/>
                <a:gd name="T107" fmla="*/ 2147483647 h 79"/>
                <a:gd name="T108" fmla="*/ 2147483647 w 49"/>
                <a:gd name="T109" fmla="*/ 2147483647 h 79"/>
                <a:gd name="T110" fmla="*/ 2147483647 w 49"/>
                <a:gd name="T111" fmla="*/ 2147483647 h 79"/>
                <a:gd name="T112" fmla="*/ 0 w 49"/>
                <a:gd name="T113" fmla="*/ 2147483647 h 7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9"/>
                <a:gd name="T172" fmla="*/ 0 h 79"/>
                <a:gd name="T173" fmla="*/ 49 w 49"/>
                <a:gd name="T174" fmla="*/ 79 h 7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9" h="79">
                  <a:moveTo>
                    <a:pt x="0" y="42"/>
                  </a:moveTo>
                  <a:lnTo>
                    <a:pt x="10" y="71"/>
                  </a:lnTo>
                  <a:lnTo>
                    <a:pt x="10" y="72"/>
                  </a:lnTo>
                  <a:lnTo>
                    <a:pt x="10" y="73"/>
                  </a:lnTo>
                  <a:lnTo>
                    <a:pt x="12" y="75"/>
                  </a:lnTo>
                  <a:lnTo>
                    <a:pt x="13" y="75"/>
                  </a:lnTo>
                  <a:lnTo>
                    <a:pt x="13" y="76"/>
                  </a:lnTo>
                  <a:lnTo>
                    <a:pt x="13" y="77"/>
                  </a:lnTo>
                  <a:lnTo>
                    <a:pt x="14" y="79"/>
                  </a:lnTo>
                  <a:lnTo>
                    <a:pt x="15" y="79"/>
                  </a:lnTo>
                  <a:lnTo>
                    <a:pt x="15" y="77"/>
                  </a:lnTo>
                  <a:lnTo>
                    <a:pt x="15" y="75"/>
                  </a:lnTo>
                  <a:lnTo>
                    <a:pt x="16" y="73"/>
                  </a:lnTo>
                  <a:lnTo>
                    <a:pt x="17" y="70"/>
                  </a:lnTo>
                  <a:lnTo>
                    <a:pt x="18" y="68"/>
                  </a:lnTo>
                  <a:lnTo>
                    <a:pt x="18" y="67"/>
                  </a:lnTo>
                  <a:lnTo>
                    <a:pt x="17" y="65"/>
                  </a:lnTo>
                  <a:lnTo>
                    <a:pt x="20" y="63"/>
                  </a:lnTo>
                  <a:lnTo>
                    <a:pt x="21" y="63"/>
                  </a:lnTo>
                  <a:lnTo>
                    <a:pt x="21" y="64"/>
                  </a:lnTo>
                  <a:lnTo>
                    <a:pt x="22" y="65"/>
                  </a:lnTo>
                  <a:lnTo>
                    <a:pt x="22" y="64"/>
                  </a:lnTo>
                  <a:lnTo>
                    <a:pt x="22" y="63"/>
                  </a:lnTo>
                  <a:lnTo>
                    <a:pt x="22" y="62"/>
                  </a:lnTo>
                  <a:lnTo>
                    <a:pt x="25" y="62"/>
                  </a:lnTo>
                  <a:lnTo>
                    <a:pt x="26" y="61"/>
                  </a:lnTo>
                  <a:lnTo>
                    <a:pt x="26" y="60"/>
                  </a:lnTo>
                  <a:lnTo>
                    <a:pt x="26" y="59"/>
                  </a:lnTo>
                  <a:lnTo>
                    <a:pt x="27" y="59"/>
                  </a:lnTo>
                  <a:lnTo>
                    <a:pt x="28" y="58"/>
                  </a:lnTo>
                  <a:lnTo>
                    <a:pt x="29" y="58"/>
                  </a:lnTo>
                  <a:lnTo>
                    <a:pt x="29" y="56"/>
                  </a:lnTo>
                  <a:lnTo>
                    <a:pt x="29" y="54"/>
                  </a:lnTo>
                  <a:lnTo>
                    <a:pt x="31" y="52"/>
                  </a:lnTo>
                  <a:lnTo>
                    <a:pt x="31" y="51"/>
                  </a:lnTo>
                  <a:lnTo>
                    <a:pt x="33" y="52"/>
                  </a:lnTo>
                  <a:lnTo>
                    <a:pt x="34" y="51"/>
                  </a:lnTo>
                  <a:lnTo>
                    <a:pt x="34" y="50"/>
                  </a:lnTo>
                  <a:lnTo>
                    <a:pt x="35" y="49"/>
                  </a:lnTo>
                  <a:lnTo>
                    <a:pt x="36" y="49"/>
                  </a:lnTo>
                  <a:lnTo>
                    <a:pt x="37" y="47"/>
                  </a:lnTo>
                  <a:lnTo>
                    <a:pt x="39" y="47"/>
                  </a:lnTo>
                  <a:lnTo>
                    <a:pt x="40" y="48"/>
                  </a:lnTo>
                  <a:lnTo>
                    <a:pt x="42" y="45"/>
                  </a:lnTo>
                  <a:lnTo>
                    <a:pt x="43" y="44"/>
                  </a:lnTo>
                  <a:lnTo>
                    <a:pt x="46" y="42"/>
                  </a:lnTo>
                  <a:lnTo>
                    <a:pt x="46" y="41"/>
                  </a:lnTo>
                  <a:lnTo>
                    <a:pt x="47" y="40"/>
                  </a:lnTo>
                  <a:lnTo>
                    <a:pt x="48" y="40"/>
                  </a:lnTo>
                  <a:lnTo>
                    <a:pt x="49" y="40"/>
                  </a:lnTo>
                  <a:lnTo>
                    <a:pt x="49" y="38"/>
                  </a:lnTo>
                  <a:lnTo>
                    <a:pt x="49" y="37"/>
                  </a:lnTo>
                  <a:lnTo>
                    <a:pt x="48" y="37"/>
                  </a:lnTo>
                  <a:lnTo>
                    <a:pt x="47" y="36"/>
                  </a:lnTo>
                  <a:lnTo>
                    <a:pt x="48" y="35"/>
                  </a:lnTo>
                  <a:lnTo>
                    <a:pt x="48" y="34"/>
                  </a:lnTo>
                  <a:lnTo>
                    <a:pt x="47" y="32"/>
                  </a:lnTo>
                  <a:lnTo>
                    <a:pt x="46" y="31"/>
                  </a:lnTo>
                  <a:lnTo>
                    <a:pt x="45" y="31"/>
                  </a:lnTo>
                  <a:lnTo>
                    <a:pt x="45" y="32"/>
                  </a:lnTo>
                  <a:lnTo>
                    <a:pt x="43" y="32"/>
                  </a:lnTo>
                  <a:lnTo>
                    <a:pt x="42" y="32"/>
                  </a:lnTo>
                  <a:lnTo>
                    <a:pt x="41" y="28"/>
                  </a:lnTo>
                  <a:lnTo>
                    <a:pt x="42" y="27"/>
                  </a:lnTo>
                  <a:lnTo>
                    <a:pt x="41" y="26"/>
                  </a:lnTo>
                  <a:lnTo>
                    <a:pt x="40" y="26"/>
                  </a:lnTo>
                  <a:lnTo>
                    <a:pt x="38" y="26"/>
                  </a:lnTo>
                  <a:lnTo>
                    <a:pt x="37" y="26"/>
                  </a:lnTo>
                  <a:lnTo>
                    <a:pt x="36" y="25"/>
                  </a:lnTo>
                  <a:lnTo>
                    <a:pt x="36" y="23"/>
                  </a:lnTo>
                  <a:lnTo>
                    <a:pt x="35" y="22"/>
                  </a:lnTo>
                  <a:lnTo>
                    <a:pt x="29" y="3"/>
                  </a:lnTo>
                  <a:lnTo>
                    <a:pt x="24" y="0"/>
                  </a:lnTo>
                  <a:lnTo>
                    <a:pt x="23" y="0"/>
                  </a:lnTo>
                  <a:lnTo>
                    <a:pt x="22" y="0"/>
                  </a:lnTo>
                  <a:lnTo>
                    <a:pt x="21" y="1"/>
                  </a:lnTo>
                  <a:lnTo>
                    <a:pt x="21" y="2"/>
                  </a:lnTo>
                  <a:lnTo>
                    <a:pt x="20" y="2"/>
                  </a:lnTo>
                  <a:lnTo>
                    <a:pt x="18" y="2"/>
                  </a:lnTo>
                  <a:lnTo>
                    <a:pt x="16" y="5"/>
                  </a:lnTo>
                  <a:lnTo>
                    <a:pt x="15" y="5"/>
                  </a:lnTo>
                  <a:lnTo>
                    <a:pt x="14" y="4"/>
                  </a:lnTo>
                  <a:lnTo>
                    <a:pt x="14" y="2"/>
                  </a:lnTo>
                  <a:lnTo>
                    <a:pt x="14" y="1"/>
                  </a:lnTo>
                  <a:lnTo>
                    <a:pt x="13" y="1"/>
                  </a:lnTo>
                  <a:lnTo>
                    <a:pt x="11" y="2"/>
                  </a:lnTo>
                  <a:lnTo>
                    <a:pt x="6" y="16"/>
                  </a:lnTo>
                  <a:lnTo>
                    <a:pt x="6" y="19"/>
                  </a:lnTo>
                  <a:lnTo>
                    <a:pt x="7" y="19"/>
                  </a:lnTo>
                  <a:lnTo>
                    <a:pt x="7" y="21"/>
                  </a:lnTo>
                  <a:lnTo>
                    <a:pt x="7" y="22"/>
                  </a:lnTo>
                  <a:lnTo>
                    <a:pt x="6" y="23"/>
                  </a:lnTo>
                  <a:lnTo>
                    <a:pt x="5" y="24"/>
                  </a:lnTo>
                  <a:lnTo>
                    <a:pt x="7" y="30"/>
                  </a:lnTo>
                  <a:lnTo>
                    <a:pt x="6" y="32"/>
                  </a:lnTo>
                  <a:lnTo>
                    <a:pt x="6" y="33"/>
                  </a:lnTo>
                  <a:lnTo>
                    <a:pt x="4" y="36"/>
                  </a:lnTo>
                  <a:lnTo>
                    <a:pt x="4" y="37"/>
                  </a:lnTo>
                  <a:lnTo>
                    <a:pt x="4" y="39"/>
                  </a:lnTo>
                  <a:lnTo>
                    <a:pt x="4" y="40"/>
                  </a:lnTo>
                  <a:lnTo>
                    <a:pt x="3" y="40"/>
                  </a:lnTo>
                  <a:lnTo>
                    <a:pt x="3" y="41"/>
                  </a:lnTo>
                  <a:lnTo>
                    <a:pt x="3" y="42"/>
                  </a:lnTo>
                  <a:lnTo>
                    <a:pt x="2" y="42"/>
                  </a:lnTo>
                  <a:lnTo>
                    <a:pt x="1" y="41"/>
                  </a:lnTo>
                  <a:lnTo>
                    <a:pt x="0" y="42"/>
                  </a:lnTo>
                  <a:close/>
                </a:path>
              </a:pathLst>
            </a:custGeom>
            <a:solidFill>
              <a:srgbClr val="ED4213"/>
            </a:solidFill>
            <a:ln w="12700" cmpd="sng">
              <a:solidFill>
                <a:schemeClr val="tx1"/>
              </a:solidFill>
              <a:prstDash val="solid"/>
              <a:round/>
              <a:headEnd/>
              <a:tailEnd/>
            </a:ln>
          </p:spPr>
          <p:txBody>
            <a:bodyPr/>
            <a:lstStyle/>
            <a:p>
              <a:endParaRPr lang="en-US"/>
            </a:p>
          </p:txBody>
        </p:sp>
        <p:sp>
          <p:nvSpPr>
            <p:cNvPr id="35857" name="Freeform 3"/>
            <p:cNvSpPr>
              <a:spLocks/>
            </p:cNvSpPr>
            <p:nvPr/>
          </p:nvSpPr>
          <p:spPr bwMode="auto">
            <a:xfrm>
              <a:off x="2636838" y="1709738"/>
              <a:ext cx="730250" cy="511175"/>
            </a:xfrm>
            <a:custGeom>
              <a:avLst/>
              <a:gdLst>
                <a:gd name="T0" fmla="*/ 2147483647 w 90"/>
                <a:gd name="T1" fmla="*/ 2147483647 h 66"/>
                <a:gd name="T2" fmla="*/ 0 w 90"/>
                <a:gd name="T3" fmla="*/ 2147483647 h 66"/>
                <a:gd name="T4" fmla="*/ 2147483647 w 90"/>
                <a:gd name="T5" fmla="*/ 2147483647 h 66"/>
                <a:gd name="T6" fmla="*/ 2147483647 w 90"/>
                <a:gd name="T7" fmla="*/ 2147483647 h 66"/>
                <a:gd name="T8" fmla="*/ 2147483647 w 90"/>
                <a:gd name="T9" fmla="*/ 2147483647 h 66"/>
                <a:gd name="T10" fmla="*/ 2147483647 w 90"/>
                <a:gd name="T11" fmla="*/ 2147483647 h 66"/>
                <a:gd name="T12" fmla="*/ 2147483647 w 90"/>
                <a:gd name="T13" fmla="*/ 2147483647 h 66"/>
                <a:gd name="T14" fmla="*/ 2147483647 w 90"/>
                <a:gd name="T15" fmla="*/ 2147483647 h 66"/>
                <a:gd name="T16" fmla="*/ 2147483647 w 90"/>
                <a:gd name="T17" fmla="*/ 2147483647 h 66"/>
                <a:gd name="T18" fmla="*/ 2147483647 w 90"/>
                <a:gd name="T19" fmla="*/ 2147483647 h 66"/>
                <a:gd name="T20" fmla="*/ 2147483647 w 90"/>
                <a:gd name="T21" fmla="*/ 2147483647 h 66"/>
                <a:gd name="T22" fmla="*/ 2147483647 w 90"/>
                <a:gd name="T23" fmla="*/ 2147483647 h 66"/>
                <a:gd name="T24" fmla="*/ 2147483647 w 90"/>
                <a:gd name="T25" fmla="*/ 2147483647 h 66"/>
                <a:gd name="T26" fmla="*/ 2147483647 w 90"/>
                <a:gd name="T27" fmla="*/ 2147483647 h 66"/>
                <a:gd name="T28" fmla="*/ 2147483647 w 90"/>
                <a:gd name="T29" fmla="*/ 2147483647 h 66"/>
                <a:gd name="T30" fmla="*/ 2147483647 w 90"/>
                <a:gd name="T31" fmla="*/ 2147483647 h 66"/>
                <a:gd name="T32" fmla="*/ 2147483647 w 90"/>
                <a:gd name="T33" fmla="*/ 2147483647 h 66"/>
                <a:gd name="T34" fmla="*/ 2147483647 w 90"/>
                <a:gd name="T35" fmla="*/ 2147483647 h 66"/>
                <a:gd name="T36" fmla="*/ 2147483647 w 90"/>
                <a:gd name="T37" fmla="*/ 2147483647 h 66"/>
                <a:gd name="T38" fmla="*/ 2147483647 w 90"/>
                <a:gd name="T39" fmla="*/ 2147483647 h 66"/>
                <a:gd name="T40" fmla="*/ 2147483647 w 90"/>
                <a:gd name="T41" fmla="*/ 2147483647 h 66"/>
                <a:gd name="T42" fmla="*/ 2147483647 w 90"/>
                <a:gd name="T43" fmla="*/ 2147483647 h 66"/>
                <a:gd name="T44" fmla="*/ 2147483647 w 90"/>
                <a:gd name="T45" fmla="*/ 2147483647 h 66"/>
                <a:gd name="T46" fmla="*/ 2147483647 w 90"/>
                <a:gd name="T47" fmla="*/ 2147483647 h 66"/>
                <a:gd name="T48" fmla="*/ 2147483647 w 90"/>
                <a:gd name="T49" fmla="*/ 2147483647 h 66"/>
                <a:gd name="T50" fmla="*/ 2147483647 w 90"/>
                <a:gd name="T51" fmla="*/ 2147483647 h 66"/>
                <a:gd name="T52" fmla="*/ 2147483647 w 90"/>
                <a:gd name="T53" fmla="*/ 2147483647 h 66"/>
                <a:gd name="T54" fmla="*/ 2147483647 w 90"/>
                <a:gd name="T55" fmla="*/ 2147483647 h 66"/>
                <a:gd name="T56" fmla="*/ 2147483647 w 90"/>
                <a:gd name="T57" fmla="*/ 2147483647 h 66"/>
                <a:gd name="T58" fmla="*/ 2147483647 w 90"/>
                <a:gd name="T59" fmla="*/ 2147483647 h 66"/>
                <a:gd name="T60" fmla="*/ 2147483647 w 90"/>
                <a:gd name="T61" fmla="*/ 2147483647 h 66"/>
                <a:gd name="T62" fmla="*/ 2147483647 w 90"/>
                <a:gd name="T63" fmla="*/ 2147483647 h 66"/>
                <a:gd name="T64" fmla="*/ 2147483647 w 90"/>
                <a:gd name="T65" fmla="*/ 2147483647 h 66"/>
                <a:gd name="T66" fmla="*/ 2147483647 w 90"/>
                <a:gd name="T67" fmla="*/ 2147483647 h 66"/>
                <a:gd name="T68" fmla="*/ 2147483647 w 90"/>
                <a:gd name="T69" fmla="*/ 2147483647 h 66"/>
                <a:gd name="T70" fmla="*/ 2147483647 w 90"/>
                <a:gd name="T71" fmla="*/ 2147483647 h 66"/>
                <a:gd name="T72" fmla="*/ 2147483647 w 90"/>
                <a:gd name="T73" fmla="*/ 0 h 66"/>
                <a:gd name="T74" fmla="*/ 2147483647 w 90"/>
                <a:gd name="T75" fmla="*/ 2147483647 h 66"/>
                <a:gd name="T76" fmla="*/ 2147483647 w 90"/>
                <a:gd name="T77" fmla="*/ 2147483647 h 66"/>
                <a:gd name="T78" fmla="*/ 2147483647 w 90"/>
                <a:gd name="T79" fmla="*/ 2147483647 h 66"/>
                <a:gd name="T80" fmla="*/ 2147483647 w 90"/>
                <a:gd name="T81" fmla="*/ 2147483647 h 66"/>
                <a:gd name="T82" fmla="*/ 2147483647 w 90"/>
                <a:gd name="T83" fmla="*/ 2147483647 h 66"/>
                <a:gd name="T84" fmla="*/ 2147483647 w 90"/>
                <a:gd name="T85" fmla="*/ 2147483647 h 66"/>
                <a:gd name="T86" fmla="*/ 2147483647 w 90"/>
                <a:gd name="T87" fmla="*/ 2147483647 h 66"/>
                <a:gd name="T88" fmla="*/ 2147483647 w 90"/>
                <a:gd name="T89" fmla="*/ 2147483647 h 66"/>
                <a:gd name="T90" fmla="*/ 2147483647 w 90"/>
                <a:gd name="T91" fmla="*/ 2147483647 h 66"/>
                <a:gd name="T92" fmla="*/ 2147483647 w 90"/>
                <a:gd name="T93" fmla="*/ 2147483647 h 66"/>
                <a:gd name="T94" fmla="*/ 2147483647 w 90"/>
                <a:gd name="T95" fmla="*/ 2147483647 h 66"/>
                <a:gd name="T96" fmla="*/ 2147483647 w 90"/>
                <a:gd name="T97" fmla="*/ 2147483647 h 66"/>
                <a:gd name="T98" fmla="*/ 2147483647 w 90"/>
                <a:gd name="T99" fmla="*/ 2147483647 h 66"/>
                <a:gd name="T100" fmla="*/ 2147483647 w 90"/>
                <a:gd name="T101" fmla="*/ 2147483647 h 66"/>
                <a:gd name="T102" fmla="*/ 2147483647 w 90"/>
                <a:gd name="T103" fmla="*/ 2147483647 h 66"/>
                <a:gd name="T104" fmla="*/ 2147483647 w 90"/>
                <a:gd name="T105" fmla="*/ 2147483647 h 66"/>
                <a:gd name="T106" fmla="*/ 2147483647 w 90"/>
                <a:gd name="T107" fmla="*/ 2147483647 h 66"/>
                <a:gd name="T108" fmla="*/ 2147483647 w 90"/>
                <a:gd name="T109" fmla="*/ 2147483647 h 66"/>
                <a:gd name="T110" fmla="*/ 2147483647 w 90"/>
                <a:gd name="T111" fmla="*/ 2147483647 h 66"/>
                <a:gd name="T112" fmla="*/ 2147483647 w 90"/>
                <a:gd name="T113" fmla="*/ 2147483647 h 66"/>
                <a:gd name="T114" fmla="*/ 2147483647 w 90"/>
                <a:gd name="T115" fmla="*/ 2147483647 h 66"/>
                <a:gd name="T116" fmla="*/ 2147483647 w 90"/>
                <a:gd name="T117" fmla="*/ 2147483647 h 66"/>
                <a:gd name="T118" fmla="*/ 2147483647 w 90"/>
                <a:gd name="T119" fmla="*/ 2147483647 h 66"/>
                <a:gd name="T120" fmla="*/ 2147483647 w 90"/>
                <a:gd name="T121" fmla="*/ 2147483647 h 6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0"/>
                <a:gd name="T184" fmla="*/ 0 h 66"/>
                <a:gd name="T185" fmla="*/ 90 w 90"/>
                <a:gd name="T186" fmla="*/ 66 h 6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0" h="66">
                  <a:moveTo>
                    <a:pt x="3" y="42"/>
                  </a:moveTo>
                  <a:lnTo>
                    <a:pt x="1" y="40"/>
                  </a:lnTo>
                  <a:lnTo>
                    <a:pt x="0" y="40"/>
                  </a:lnTo>
                  <a:lnTo>
                    <a:pt x="0" y="39"/>
                  </a:lnTo>
                  <a:lnTo>
                    <a:pt x="1" y="37"/>
                  </a:lnTo>
                  <a:lnTo>
                    <a:pt x="1" y="36"/>
                  </a:lnTo>
                  <a:lnTo>
                    <a:pt x="1" y="35"/>
                  </a:lnTo>
                  <a:lnTo>
                    <a:pt x="2" y="35"/>
                  </a:lnTo>
                  <a:lnTo>
                    <a:pt x="2" y="36"/>
                  </a:lnTo>
                  <a:lnTo>
                    <a:pt x="2" y="37"/>
                  </a:lnTo>
                  <a:lnTo>
                    <a:pt x="1" y="37"/>
                  </a:lnTo>
                  <a:lnTo>
                    <a:pt x="2" y="38"/>
                  </a:lnTo>
                  <a:lnTo>
                    <a:pt x="3" y="36"/>
                  </a:lnTo>
                  <a:lnTo>
                    <a:pt x="3" y="35"/>
                  </a:lnTo>
                  <a:lnTo>
                    <a:pt x="4" y="34"/>
                  </a:lnTo>
                  <a:lnTo>
                    <a:pt x="3" y="33"/>
                  </a:lnTo>
                  <a:lnTo>
                    <a:pt x="2" y="33"/>
                  </a:lnTo>
                  <a:lnTo>
                    <a:pt x="2" y="30"/>
                  </a:lnTo>
                  <a:lnTo>
                    <a:pt x="3" y="30"/>
                  </a:lnTo>
                  <a:lnTo>
                    <a:pt x="4" y="30"/>
                  </a:lnTo>
                  <a:lnTo>
                    <a:pt x="5" y="29"/>
                  </a:lnTo>
                  <a:lnTo>
                    <a:pt x="4" y="28"/>
                  </a:lnTo>
                  <a:lnTo>
                    <a:pt x="3" y="29"/>
                  </a:lnTo>
                  <a:lnTo>
                    <a:pt x="3" y="27"/>
                  </a:lnTo>
                  <a:lnTo>
                    <a:pt x="3" y="25"/>
                  </a:lnTo>
                  <a:lnTo>
                    <a:pt x="3" y="24"/>
                  </a:lnTo>
                  <a:lnTo>
                    <a:pt x="3" y="22"/>
                  </a:lnTo>
                  <a:lnTo>
                    <a:pt x="3" y="20"/>
                  </a:lnTo>
                  <a:lnTo>
                    <a:pt x="3" y="17"/>
                  </a:lnTo>
                  <a:lnTo>
                    <a:pt x="3" y="15"/>
                  </a:lnTo>
                  <a:lnTo>
                    <a:pt x="2" y="11"/>
                  </a:lnTo>
                  <a:lnTo>
                    <a:pt x="2" y="8"/>
                  </a:lnTo>
                  <a:lnTo>
                    <a:pt x="2" y="6"/>
                  </a:lnTo>
                  <a:lnTo>
                    <a:pt x="3" y="3"/>
                  </a:lnTo>
                  <a:lnTo>
                    <a:pt x="11" y="9"/>
                  </a:lnTo>
                  <a:lnTo>
                    <a:pt x="16" y="12"/>
                  </a:lnTo>
                  <a:lnTo>
                    <a:pt x="19" y="13"/>
                  </a:lnTo>
                  <a:lnTo>
                    <a:pt x="21" y="14"/>
                  </a:lnTo>
                  <a:lnTo>
                    <a:pt x="23" y="14"/>
                  </a:lnTo>
                  <a:lnTo>
                    <a:pt x="24" y="14"/>
                  </a:lnTo>
                  <a:lnTo>
                    <a:pt x="24" y="15"/>
                  </a:lnTo>
                  <a:lnTo>
                    <a:pt x="25" y="20"/>
                  </a:lnTo>
                  <a:lnTo>
                    <a:pt x="24" y="20"/>
                  </a:lnTo>
                  <a:lnTo>
                    <a:pt x="23" y="21"/>
                  </a:lnTo>
                  <a:lnTo>
                    <a:pt x="22" y="23"/>
                  </a:lnTo>
                  <a:lnTo>
                    <a:pt x="22" y="25"/>
                  </a:lnTo>
                  <a:lnTo>
                    <a:pt x="22" y="26"/>
                  </a:lnTo>
                  <a:lnTo>
                    <a:pt x="22" y="27"/>
                  </a:lnTo>
                  <a:lnTo>
                    <a:pt x="22" y="28"/>
                  </a:lnTo>
                  <a:lnTo>
                    <a:pt x="23" y="28"/>
                  </a:lnTo>
                  <a:lnTo>
                    <a:pt x="24" y="27"/>
                  </a:lnTo>
                  <a:lnTo>
                    <a:pt x="25" y="24"/>
                  </a:lnTo>
                  <a:lnTo>
                    <a:pt x="26" y="23"/>
                  </a:lnTo>
                  <a:lnTo>
                    <a:pt x="27" y="21"/>
                  </a:lnTo>
                  <a:lnTo>
                    <a:pt x="29" y="19"/>
                  </a:lnTo>
                  <a:lnTo>
                    <a:pt x="29" y="18"/>
                  </a:lnTo>
                  <a:lnTo>
                    <a:pt x="28" y="15"/>
                  </a:lnTo>
                  <a:lnTo>
                    <a:pt x="26" y="10"/>
                  </a:lnTo>
                  <a:lnTo>
                    <a:pt x="26" y="9"/>
                  </a:lnTo>
                  <a:lnTo>
                    <a:pt x="27" y="9"/>
                  </a:lnTo>
                  <a:lnTo>
                    <a:pt x="28" y="9"/>
                  </a:lnTo>
                  <a:lnTo>
                    <a:pt x="29" y="7"/>
                  </a:lnTo>
                  <a:lnTo>
                    <a:pt x="29" y="5"/>
                  </a:lnTo>
                  <a:lnTo>
                    <a:pt x="27" y="5"/>
                  </a:lnTo>
                  <a:lnTo>
                    <a:pt x="27" y="3"/>
                  </a:lnTo>
                  <a:lnTo>
                    <a:pt x="27" y="0"/>
                  </a:lnTo>
                  <a:lnTo>
                    <a:pt x="45" y="5"/>
                  </a:lnTo>
                  <a:lnTo>
                    <a:pt x="62" y="9"/>
                  </a:lnTo>
                  <a:lnTo>
                    <a:pt x="90" y="16"/>
                  </a:lnTo>
                  <a:lnTo>
                    <a:pt x="80" y="59"/>
                  </a:lnTo>
                  <a:lnTo>
                    <a:pt x="80" y="60"/>
                  </a:lnTo>
                  <a:lnTo>
                    <a:pt x="80" y="61"/>
                  </a:lnTo>
                  <a:lnTo>
                    <a:pt x="81" y="62"/>
                  </a:lnTo>
                  <a:lnTo>
                    <a:pt x="81" y="63"/>
                  </a:lnTo>
                  <a:lnTo>
                    <a:pt x="80" y="63"/>
                  </a:lnTo>
                  <a:lnTo>
                    <a:pt x="80" y="64"/>
                  </a:lnTo>
                  <a:lnTo>
                    <a:pt x="80" y="65"/>
                  </a:lnTo>
                  <a:lnTo>
                    <a:pt x="80" y="66"/>
                  </a:lnTo>
                  <a:lnTo>
                    <a:pt x="56" y="60"/>
                  </a:lnTo>
                  <a:lnTo>
                    <a:pt x="55" y="61"/>
                  </a:lnTo>
                  <a:lnTo>
                    <a:pt x="53" y="61"/>
                  </a:lnTo>
                  <a:lnTo>
                    <a:pt x="52" y="61"/>
                  </a:lnTo>
                  <a:lnTo>
                    <a:pt x="51" y="61"/>
                  </a:lnTo>
                  <a:lnTo>
                    <a:pt x="50" y="60"/>
                  </a:lnTo>
                  <a:lnTo>
                    <a:pt x="48" y="60"/>
                  </a:lnTo>
                  <a:lnTo>
                    <a:pt x="47" y="61"/>
                  </a:lnTo>
                  <a:lnTo>
                    <a:pt x="45" y="60"/>
                  </a:lnTo>
                  <a:lnTo>
                    <a:pt x="44" y="60"/>
                  </a:lnTo>
                  <a:lnTo>
                    <a:pt x="42" y="61"/>
                  </a:lnTo>
                  <a:lnTo>
                    <a:pt x="41" y="61"/>
                  </a:lnTo>
                  <a:lnTo>
                    <a:pt x="38" y="61"/>
                  </a:lnTo>
                  <a:lnTo>
                    <a:pt x="37" y="60"/>
                  </a:lnTo>
                  <a:lnTo>
                    <a:pt x="35" y="60"/>
                  </a:lnTo>
                  <a:lnTo>
                    <a:pt x="30" y="60"/>
                  </a:lnTo>
                  <a:lnTo>
                    <a:pt x="29" y="59"/>
                  </a:lnTo>
                  <a:lnTo>
                    <a:pt x="24" y="58"/>
                  </a:lnTo>
                  <a:lnTo>
                    <a:pt x="22" y="57"/>
                  </a:lnTo>
                  <a:lnTo>
                    <a:pt x="19" y="58"/>
                  </a:lnTo>
                  <a:lnTo>
                    <a:pt x="15" y="57"/>
                  </a:lnTo>
                  <a:lnTo>
                    <a:pt x="12" y="56"/>
                  </a:lnTo>
                  <a:lnTo>
                    <a:pt x="11" y="54"/>
                  </a:lnTo>
                  <a:lnTo>
                    <a:pt x="11" y="50"/>
                  </a:lnTo>
                  <a:lnTo>
                    <a:pt x="12" y="49"/>
                  </a:lnTo>
                  <a:lnTo>
                    <a:pt x="11" y="47"/>
                  </a:lnTo>
                  <a:lnTo>
                    <a:pt x="9" y="44"/>
                  </a:lnTo>
                  <a:lnTo>
                    <a:pt x="7" y="44"/>
                  </a:lnTo>
                  <a:lnTo>
                    <a:pt x="6" y="43"/>
                  </a:lnTo>
                  <a:lnTo>
                    <a:pt x="3" y="42"/>
                  </a:lnTo>
                  <a:close/>
                </a:path>
              </a:pathLst>
            </a:custGeom>
            <a:solidFill>
              <a:srgbClr val="ED4213"/>
            </a:solidFill>
            <a:ln w="12700" cmpd="sng">
              <a:solidFill>
                <a:schemeClr val="tx1"/>
              </a:solidFill>
              <a:prstDash val="solid"/>
              <a:round/>
              <a:headEnd/>
              <a:tailEnd/>
            </a:ln>
          </p:spPr>
          <p:txBody>
            <a:bodyPr/>
            <a:lstStyle/>
            <a:p>
              <a:endParaRPr lang="en-US"/>
            </a:p>
          </p:txBody>
        </p:sp>
        <p:sp>
          <p:nvSpPr>
            <p:cNvPr id="35858" name="Freeform 4"/>
            <p:cNvSpPr>
              <a:spLocks/>
            </p:cNvSpPr>
            <p:nvPr/>
          </p:nvSpPr>
          <p:spPr bwMode="auto">
            <a:xfrm>
              <a:off x="3157538" y="1833563"/>
              <a:ext cx="658812" cy="1006475"/>
            </a:xfrm>
            <a:custGeom>
              <a:avLst/>
              <a:gdLst>
                <a:gd name="T0" fmla="*/ 2147483647 w 81"/>
                <a:gd name="T1" fmla="*/ 2147483647 h 130"/>
                <a:gd name="T2" fmla="*/ 2147483647 w 81"/>
                <a:gd name="T3" fmla="*/ 2147483647 h 130"/>
                <a:gd name="T4" fmla="*/ 2147483647 w 81"/>
                <a:gd name="T5" fmla="*/ 2147483647 h 130"/>
                <a:gd name="T6" fmla="*/ 2147483647 w 81"/>
                <a:gd name="T7" fmla="*/ 2147483647 h 130"/>
                <a:gd name="T8" fmla="*/ 2147483647 w 81"/>
                <a:gd name="T9" fmla="*/ 2147483647 h 130"/>
                <a:gd name="T10" fmla="*/ 2147483647 w 81"/>
                <a:gd name="T11" fmla="*/ 2147483647 h 130"/>
                <a:gd name="T12" fmla="*/ 2147483647 w 81"/>
                <a:gd name="T13" fmla="*/ 2147483647 h 130"/>
                <a:gd name="T14" fmla="*/ 2147483647 w 81"/>
                <a:gd name="T15" fmla="*/ 2147483647 h 130"/>
                <a:gd name="T16" fmla="*/ 2147483647 w 81"/>
                <a:gd name="T17" fmla="*/ 2147483647 h 130"/>
                <a:gd name="T18" fmla="*/ 2147483647 w 81"/>
                <a:gd name="T19" fmla="*/ 2147483647 h 130"/>
                <a:gd name="T20" fmla="*/ 2147483647 w 81"/>
                <a:gd name="T21" fmla="*/ 2147483647 h 130"/>
                <a:gd name="T22" fmla="*/ 2147483647 w 81"/>
                <a:gd name="T23" fmla="*/ 2147483647 h 130"/>
                <a:gd name="T24" fmla="*/ 2147483647 w 81"/>
                <a:gd name="T25" fmla="*/ 2147483647 h 130"/>
                <a:gd name="T26" fmla="*/ 2147483647 w 81"/>
                <a:gd name="T27" fmla="*/ 2147483647 h 130"/>
                <a:gd name="T28" fmla="*/ 2147483647 w 81"/>
                <a:gd name="T29" fmla="*/ 0 h 130"/>
                <a:gd name="T30" fmla="*/ 2147483647 w 81"/>
                <a:gd name="T31" fmla="*/ 2147483647 h 130"/>
                <a:gd name="T32" fmla="*/ 2147483647 w 81"/>
                <a:gd name="T33" fmla="*/ 2147483647 h 130"/>
                <a:gd name="T34" fmla="*/ 2147483647 w 81"/>
                <a:gd name="T35" fmla="*/ 2147483647 h 130"/>
                <a:gd name="T36" fmla="*/ 2147483647 w 81"/>
                <a:gd name="T37" fmla="*/ 2147483647 h 130"/>
                <a:gd name="T38" fmla="*/ 2147483647 w 81"/>
                <a:gd name="T39" fmla="*/ 2147483647 h 130"/>
                <a:gd name="T40" fmla="*/ 2147483647 w 81"/>
                <a:gd name="T41" fmla="*/ 2147483647 h 130"/>
                <a:gd name="T42" fmla="*/ 2147483647 w 81"/>
                <a:gd name="T43" fmla="*/ 2147483647 h 130"/>
                <a:gd name="T44" fmla="*/ 2147483647 w 81"/>
                <a:gd name="T45" fmla="*/ 2147483647 h 130"/>
                <a:gd name="T46" fmla="*/ 2147483647 w 81"/>
                <a:gd name="T47" fmla="*/ 2147483647 h 130"/>
                <a:gd name="T48" fmla="*/ 2147483647 w 81"/>
                <a:gd name="T49" fmla="*/ 2147483647 h 130"/>
                <a:gd name="T50" fmla="*/ 2147483647 w 81"/>
                <a:gd name="T51" fmla="*/ 2147483647 h 130"/>
                <a:gd name="T52" fmla="*/ 2147483647 w 81"/>
                <a:gd name="T53" fmla="*/ 2147483647 h 130"/>
                <a:gd name="T54" fmla="*/ 2147483647 w 81"/>
                <a:gd name="T55" fmla="*/ 2147483647 h 130"/>
                <a:gd name="T56" fmla="*/ 2147483647 w 81"/>
                <a:gd name="T57" fmla="*/ 2147483647 h 130"/>
                <a:gd name="T58" fmla="*/ 2147483647 w 81"/>
                <a:gd name="T59" fmla="*/ 2147483647 h 130"/>
                <a:gd name="T60" fmla="*/ 2147483647 w 81"/>
                <a:gd name="T61" fmla="*/ 2147483647 h 130"/>
                <a:gd name="T62" fmla="*/ 2147483647 w 81"/>
                <a:gd name="T63" fmla="*/ 2147483647 h 130"/>
                <a:gd name="T64" fmla="*/ 2147483647 w 81"/>
                <a:gd name="T65" fmla="*/ 2147483647 h 130"/>
                <a:gd name="T66" fmla="*/ 2147483647 w 81"/>
                <a:gd name="T67" fmla="*/ 2147483647 h 130"/>
                <a:gd name="T68" fmla="*/ 2147483647 w 81"/>
                <a:gd name="T69" fmla="*/ 2147483647 h 130"/>
                <a:gd name="T70" fmla="*/ 2147483647 w 81"/>
                <a:gd name="T71" fmla="*/ 2147483647 h 130"/>
                <a:gd name="T72" fmla="*/ 2147483647 w 81"/>
                <a:gd name="T73" fmla="*/ 2147483647 h 130"/>
                <a:gd name="T74" fmla="*/ 2147483647 w 81"/>
                <a:gd name="T75" fmla="*/ 2147483647 h 130"/>
                <a:gd name="T76" fmla="*/ 2147483647 w 81"/>
                <a:gd name="T77" fmla="*/ 2147483647 h 130"/>
                <a:gd name="T78" fmla="*/ 2147483647 w 81"/>
                <a:gd name="T79" fmla="*/ 2147483647 h 130"/>
                <a:gd name="T80" fmla="*/ 2147483647 w 81"/>
                <a:gd name="T81" fmla="*/ 2147483647 h 130"/>
                <a:gd name="T82" fmla="*/ 2147483647 w 81"/>
                <a:gd name="T83" fmla="*/ 2147483647 h 130"/>
                <a:gd name="T84" fmla="*/ 2147483647 w 81"/>
                <a:gd name="T85" fmla="*/ 2147483647 h 130"/>
                <a:gd name="T86" fmla="*/ 2147483647 w 81"/>
                <a:gd name="T87" fmla="*/ 2147483647 h 130"/>
                <a:gd name="T88" fmla="*/ 2147483647 w 81"/>
                <a:gd name="T89" fmla="*/ 2147483647 h 130"/>
                <a:gd name="T90" fmla="*/ 2147483647 w 81"/>
                <a:gd name="T91" fmla="*/ 2147483647 h 130"/>
                <a:gd name="T92" fmla="*/ 2147483647 w 81"/>
                <a:gd name="T93" fmla="*/ 2147483647 h 130"/>
                <a:gd name="T94" fmla="*/ 2147483647 w 81"/>
                <a:gd name="T95" fmla="*/ 2147483647 h 130"/>
                <a:gd name="T96" fmla="*/ 0 w 81"/>
                <a:gd name="T97" fmla="*/ 2147483647 h 1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81"/>
                <a:gd name="T148" fmla="*/ 0 h 130"/>
                <a:gd name="T149" fmla="*/ 81 w 81"/>
                <a:gd name="T150" fmla="*/ 130 h 1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81" h="130">
                  <a:moveTo>
                    <a:pt x="0" y="116"/>
                  </a:moveTo>
                  <a:lnTo>
                    <a:pt x="7" y="86"/>
                  </a:lnTo>
                  <a:lnTo>
                    <a:pt x="8" y="84"/>
                  </a:lnTo>
                  <a:lnTo>
                    <a:pt x="8" y="82"/>
                  </a:lnTo>
                  <a:lnTo>
                    <a:pt x="9" y="82"/>
                  </a:lnTo>
                  <a:lnTo>
                    <a:pt x="9" y="81"/>
                  </a:lnTo>
                  <a:lnTo>
                    <a:pt x="10" y="80"/>
                  </a:lnTo>
                  <a:lnTo>
                    <a:pt x="9" y="79"/>
                  </a:lnTo>
                  <a:lnTo>
                    <a:pt x="7" y="78"/>
                  </a:lnTo>
                  <a:lnTo>
                    <a:pt x="6" y="77"/>
                  </a:lnTo>
                  <a:lnTo>
                    <a:pt x="7" y="75"/>
                  </a:lnTo>
                  <a:lnTo>
                    <a:pt x="10" y="70"/>
                  </a:lnTo>
                  <a:lnTo>
                    <a:pt x="12" y="69"/>
                  </a:lnTo>
                  <a:lnTo>
                    <a:pt x="13" y="68"/>
                  </a:lnTo>
                  <a:lnTo>
                    <a:pt x="13" y="67"/>
                  </a:lnTo>
                  <a:lnTo>
                    <a:pt x="14" y="66"/>
                  </a:lnTo>
                  <a:lnTo>
                    <a:pt x="20" y="57"/>
                  </a:lnTo>
                  <a:lnTo>
                    <a:pt x="20" y="54"/>
                  </a:lnTo>
                  <a:lnTo>
                    <a:pt x="19" y="53"/>
                  </a:lnTo>
                  <a:lnTo>
                    <a:pt x="17" y="53"/>
                  </a:lnTo>
                  <a:lnTo>
                    <a:pt x="16" y="51"/>
                  </a:lnTo>
                  <a:lnTo>
                    <a:pt x="16" y="50"/>
                  </a:lnTo>
                  <a:lnTo>
                    <a:pt x="16" y="48"/>
                  </a:lnTo>
                  <a:lnTo>
                    <a:pt x="16" y="47"/>
                  </a:lnTo>
                  <a:lnTo>
                    <a:pt x="17" y="46"/>
                  </a:lnTo>
                  <a:lnTo>
                    <a:pt x="16" y="45"/>
                  </a:lnTo>
                  <a:lnTo>
                    <a:pt x="16" y="43"/>
                  </a:lnTo>
                  <a:lnTo>
                    <a:pt x="26" y="0"/>
                  </a:lnTo>
                  <a:lnTo>
                    <a:pt x="37" y="3"/>
                  </a:lnTo>
                  <a:lnTo>
                    <a:pt x="34" y="19"/>
                  </a:lnTo>
                  <a:lnTo>
                    <a:pt x="36" y="23"/>
                  </a:lnTo>
                  <a:lnTo>
                    <a:pt x="36" y="26"/>
                  </a:lnTo>
                  <a:lnTo>
                    <a:pt x="36" y="28"/>
                  </a:lnTo>
                  <a:lnTo>
                    <a:pt x="35" y="29"/>
                  </a:lnTo>
                  <a:lnTo>
                    <a:pt x="36" y="30"/>
                  </a:lnTo>
                  <a:lnTo>
                    <a:pt x="37" y="31"/>
                  </a:lnTo>
                  <a:lnTo>
                    <a:pt x="40" y="34"/>
                  </a:lnTo>
                  <a:lnTo>
                    <a:pt x="42" y="39"/>
                  </a:lnTo>
                  <a:lnTo>
                    <a:pt x="42" y="41"/>
                  </a:lnTo>
                  <a:lnTo>
                    <a:pt x="43" y="43"/>
                  </a:lnTo>
                  <a:lnTo>
                    <a:pt x="45" y="43"/>
                  </a:lnTo>
                  <a:lnTo>
                    <a:pt x="45" y="45"/>
                  </a:lnTo>
                  <a:lnTo>
                    <a:pt x="48" y="45"/>
                  </a:lnTo>
                  <a:lnTo>
                    <a:pt x="49" y="46"/>
                  </a:lnTo>
                  <a:lnTo>
                    <a:pt x="46" y="51"/>
                  </a:lnTo>
                  <a:lnTo>
                    <a:pt x="46" y="52"/>
                  </a:lnTo>
                  <a:lnTo>
                    <a:pt x="45" y="53"/>
                  </a:lnTo>
                  <a:lnTo>
                    <a:pt x="45" y="56"/>
                  </a:lnTo>
                  <a:lnTo>
                    <a:pt x="45" y="57"/>
                  </a:lnTo>
                  <a:lnTo>
                    <a:pt x="43" y="59"/>
                  </a:lnTo>
                  <a:lnTo>
                    <a:pt x="43" y="60"/>
                  </a:lnTo>
                  <a:lnTo>
                    <a:pt x="43" y="61"/>
                  </a:lnTo>
                  <a:lnTo>
                    <a:pt x="43" y="62"/>
                  </a:lnTo>
                  <a:lnTo>
                    <a:pt x="45" y="65"/>
                  </a:lnTo>
                  <a:lnTo>
                    <a:pt x="46" y="65"/>
                  </a:lnTo>
                  <a:lnTo>
                    <a:pt x="49" y="62"/>
                  </a:lnTo>
                  <a:lnTo>
                    <a:pt x="50" y="61"/>
                  </a:lnTo>
                  <a:lnTo>
                    <a:pt x="50" y="62"/>
                  </a:lnTo>
                  <a:lnTo>
                    <a:pt x="51" y="63"/>
                  </a:lnTo>
                  <a:lnTo>
                    <a:pt x="52" y="64"/>
                  </a:lnTo>
                  <a:lnTo>
                    <a:pt x="52" y="66"/>
                  </a:lnTo>
                  <a:lnTo>
                    <a:pt x="52" y="69"/>
                  </a:lnTo>
                  <a:lnTo>
                    <a:pt x="52" y="72"/>
                  </a:lnTo>
                  <a:lnTo>
                    <a:pt x="54" y="74"/>
                  </a:lnTo>
                  <a:lnTo>
                    <a:pt x="54" y="75"/>
                  </a:lnTo>
                  <a:lnTo>
                    <a:pt x="53" y="76"/>
                  </a:lnTo>
                  <a:lnTo>
                    <a:pt x="54" y="78"/>
                  </a:lnTo>
                  <a:lnTo>
                    <a:pt x="56" y="78"/>
                  </a:lnTo>
                  <a:lnTo>
                    <a:pt x="57" y="80"/>
                  </a:lnTo>
                  <a:lnTo>
                    <a:pt x="57" y="81"/>
                  </a:lnTo>
                  <a:lnTo>
                    <a:pt x="57" y="83"/>
                  </a:lnTo>
                  <a:lnTo>
                    <a:pt x="57" y="84"/>
                  </a:lnTo>
                  <a:lnTo>
                    <a:pt x="58" y="86"/>
                  </a:lnTo>
                  <a:lnTo>
                    <a:pt x="59" y="87"/>
                  </a:lnTo>
                  <a:lnTo>
                    <a:pt x="60" y="85"/>
                  </a:lnTo>
                  <a:lnTo>
                    <a:pt x="61" y="84"/>
                  </a:lnTo>
                  <a:lnTo>
                    <a:pt x="63" y="85"/>
                  </a:lnTo>
                  <a:lnTo>
                    <a:pt x="65" y="86"/>
                  </a:lnTo>
                  <a:lnTo>
                    <a:pt x="66" y="85"/>
                  </a:lnTo>
                  <a:lnTo>
                    <a:pt x="67" y="84"/>
                  </a:lnTo>
                  <a:lnTo>
                    <a:pt x="67" y="85"/>
                  </a:lnTo>
                  <a:lnTo>
                    <a:pt x="71" y="85"/>
                  </a:lnTo>
                  <a:lnTo>
                    <a:pt x="72" y="86"/>
                  </a:lnTo>
                  <a:lnTo>
                    <a:pt x="73" y="86"/>
                  </a:lnTo>
                  <a:lnTo>
                    <a:pt x="76" y="86"/>
                  </a:lnTo>
                  <a:lnTo>
                    <a:pt x="76" y="84"/>
                  </a:lnTo>
                  <a:lnTo>
                    <a:pt x="77" y="83"/>
                  </a:lnTo>
                  <a:lnTo>
                    <a:pt x="79" y="85"/>
                  </a:lnTo>
                  <a:lnTo>
                    <a:pt x="79" y="87"/>
                  </a:lnTo>
                  <a:lnTo>
                    <a:pt x="81" y="88"/>
                  </a:lnTo>
                  <a:lnTo>
                    <a:pt x="75" y="130"/>
                  </a:lnTo>
                  <a:lnTo>
                    <a:pt x="74" y="130"/>
                  </a:lnTo>
                  <a:lnTo>
                    <a:pt x="37" y="124"/>
                  </a:lnTo>
                  <a:lnTo>
                    <a:pt x="0" y="116"/>
                  </a:lnTo>
                  <a:close/>
                </a:path>
              </a:pathLst>
            </a:custGeom>
            <a:solidFill>
              <a:srgbClr val="FFC66D"/>
            </a:solidFill>
            <a:ln w="12700" cmpd="sng">
              <a:solidFill>
                <a:schemeClr val="tx1"/>
              </a:solidFill>
              <a:prstDash val="solid"/>
              <a:round/>
              <a:headEnd/>
              <a:tailEnd/>
            </a:ln>
          </p:spPr>
          <p:txBody>
            <a:bodyPr/>
            <a:lstStyle/>
            <a:p>
              <a:endParaRPr lang="en-US"/>
            </a:p>
          </p:txBody>
        </p:sp>
        <p:sp>
          <p:nvSpPr>
            <p:cNvPr id="35859" name="Freeform 5"/>
            <p:cNvSpPr>
              <a:spLocks/>
            </p:cNvSpPr>
            <p:nvPr/>
          </p:nvSpPr>
          <p:spPr bwMode="auto">
            <a:xfrm>
              <a:off x="3435350" y="1857375"/>
              <a:ext cx="1120775" cy="673100"/>
            </a:xfrm>
            <a:custGeom>
              <a:avLst/>
              <a:gdLst>
                <a:gd name="T0" fmla="*/ 2147483647 w 138"/>
                <a:gd name="T1" fmla="*/ 2147483647 h 87"/>
                <a:gd name="T2" fmla="*/ 2147483647 w 138"/>
                <a:gd name="T3" fmla="*/ 2147483647 h 87"/>
                <a:gd name="T4" fmla="*/ 2147483647 w 138"/>
                <a:gd name="T5" fmla="*/ 2147483647 h 87"/>
                <a:gd name="T6" fmla="*/ 2147483647 w 138"/>
                <a:gd name="T7" fmla="*/ 2147483647 h 87"/>
                <a:gd name="T8" fmla="*/ 2147483647 w 138"/>
                <a:gd name="T9" fmla="*/ 2147483647 h 87"/>
                <a:gd name="T10" fmla="*/ 2147483647 w 138"/>
                <a:gd name="T11" fmla="*/ 2147483647 h 87"/>
                <a:gd name="T12" fmla="*/ 2147483647 w 138"/>
                <a:gd name="T13" fmla="*/ 2147483647 h 87"/>
                <a:gd name="T14" fmla="*/ 2147483647 w 138"/>
                <a:gd name="T15" fmla="*/ 2147483647 h 87"/>
                <a:gd name="T16" fmla="*/ 2147483647 w 138"/>
                <a:gd name="T17" fmla="*/ 2147483647 h 87"/>
                <a:gd name="T18" fmla="*/ 2147483647 w 138"/>
                <a:gd name="T19" fmla="*/ 2147483647 h 87"/>
                <a:gd name="T20" fmla="*/ 2147483647 w 138"/>
                <a:gd name="T21" fmla="*/ 2147483647 h 87"/>
                <a:gd name="T22" fmla="*/ 2147483647 w 138"/>
                <a:gd name="T23" fmla="*/ 2147483647 h 87"/>
                <a:gd name="T24" fmla="*/ 2147483647 w 138"/>
                <a:gd name="T25" fmla="*/ 2147483647 h 87"/>
                <a:gd name="T26" fmla="*/ 2147483647 w 138"/>
                <a:gd name="T27" fmla="*/ 2147483647 h 87"/>
                <a:gd name="T28" fmla="*/ 2147483647 w 138"/>
                <a:gd name="T29" fmla="*/ 2147483647 h 87"/>
                <a:gd name="T30" fmla="*/ 2147483647 w 138"/>
                <a:gd name="T31" fmla="*/ 2147483647 h 87"/>
                <a:gd name="T32" fmla="*/ 2147483647 w 138"/>
                <a:gd name="T33" fmla="*/ 2147483647 h 87"/>
                <a:gd name="T34" fmla="*/ 2147483647 w 138"/>
                <a:gd name="T35" fmla="*/ 2147483647 h 87"/>
                <a:gd name="T36" fmla="*/ 2147483647 w 138"/>
                <a:gd name="T37" fmla="*/ 2147483647 h 87"/>
                <a:gd name="T38" fmla="*/ 2147483647 w 138"/>
                <a:gd name="T39" fmla="*/ 2147483647 h 87"/>
                <a:gd name="T40" fmla="*/ 2147483647 w 138"/>
                <a:gd name="T41" fmla="*/ 2147483647 h 87"/>
                <a:gd name="T42" fmla="*/ 2147483647 w 138"/>
                <a:gd name="T43" fmla="*/ 2147483647 h 87"/>
                <a:gd name="T44" fmla="*/ 2147483647 w 138"/>
                <a:gd name="T45" fmla="*/ 2147483647 h 87"/>
                <a:gd name="T46" fmla="*/ 2147483647 w 138"/>
                <a:gd name="T47" fmla="*/ 2147483647 h 87"/>
                <a:gd name="T48" fmla="*/ 2147483647 w 138"/>
                <a:gd name="T49" fmla="*/ 2147483647 h 87"/>
                <a:gd name="T50" fmla="*/ 2147483647 w 138"/>
                <a:gd name="T51" fmla="*/ 2147483647 h 87"/>
                <a:gd name="T52" fmla="*/ 2147483647 w 138"/>
                <a:gd name="T53" fmla="*/ 2147483647 h 87"/>
                <a:gd name="T54" fmla="*/ 2147483647 w 138"/>
                <a:gd name="T55" fmla="*/ 2147483647 h 87"/>
                <a:gd name="T56" fmla="*/ 2147483647 w 138"/>
                <a:gd name="T57" fmla="*/ 2147483647 h 87"/>
                <a:gd name="T58" fmla="*/ 2147483647 w 138"/>
                <a:gd name="T59" fmla="*/ 2147483647 h 87"/>
                <a:gd name="T60" fmla="*/ 2147483647 w 138"/>
                <a:gd name="T61" fmla="*/ 2147483647 h 87"/>
                <a:gd name="T62" fmla="*/ 2147483647 w 138"/>
                <a:gd name="T63" fmla="*/ 2147483647 h 87"/>
                <a:gd name="T64" fmla="*/ 2147483647 w 138"/>
                <a:gd name="T65" fmla="*/ 0 h 87"/>
                <a:gd name="T66" fmla="*/ 2147483647 w 138"/>
                <a:gd name="T67" fmla="*/ 2147483647 h 87"/>
                <a:gd name="T68" fmla="*/ 2147483647 w 138"/>
                <a:gd name="T69" fmla="*/ 2147483647 h 87"/>
                <a:gd name="T70" fmla="*/ 2147483647 w 138"/>
                <a:gd name="T71" fmla="*/ 2147483647 h 8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8"/>
                <a:gd name="T109" fmla="*/ 0 h 87"/>
                <a:gd name="T110" fmla="*/ 138 w 138"/>
                <a:gd name="T111" fmla="*/ 87 h 8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8" h="87">
                  <a:moveTo>
                    <a:pt x="132" y="87"/>
                  </a:moveTo>
                  <a:lnTo>
                    <a:pt x="48" y="77"/>
                  </a:lnTo>
                  <a:lnTo>
                    <a:pt x="47" y="85"/>
                  </a:lnTo>
                  <a:lnTo>
                    <a:pt x="45" y="84"/>
                  </a:lnTo>
                  <a:lnTo>
                    <a:pt x="45" y="82"/>
                  </a:lnTo>
                  <a:lnTo>
                    <a:pt x="43" y="80"/>
                  </a:lnTo>
                  <a:lnTo>
                    <a:pt x="42" y="81"/>
                  </a:lnTo>
                  <a:lnTo>
                    <a:pt x="42" y="83"/>
                  </a:lnTo>
                  <a:lnTo>
                    <a:pt x="39" y="83"/>
                  </a:lnTo>
                  <a:lnTo>
                    <a:pt x="38" y="83"/>
                  </a:lnTo>
                  <a:lnTo>
                    <a:pt x="37" y="82"/>
                  </a:lnTo>
                  <a:lnTo>
                    <a:pt x="33" y="82"/>
                  </a:lnTo>
                  <a:lnTo>
                    <a:pt x="33" y="81"/>
                  </a:lnTo>
                  <a:lnTo>
                    <a:pt x="32" y="82"/>
                  </a:lnTo>
                  <a:lnTo>
                    <a:pt x="31" y="83"/>
                  </a:lnTo>
                  <a:lnTo>
                    <a:pt x="29" y="82"/>
                  </a:lnTo>
                  <a:lnTo>
                    <a:pt x="27" y="81"/>
                  </a:lnTo>
                  <a:lnTo>
                    <a:pt x="26" y="82"/>
                  </a:lnTo>
                  <a:lnTo>
                    <a:pt x="25" y="84"/>
                  </a:lnTo>
                  <a:lnTo>
                    <a:pt x="24" y="83"/>
                  </a:lnTo>
                  <a:lnTo>
                    <a:pt x="23" y="81"/>
                  </a:lnTo>
                  <a:lnTo>
                    <a:pt x="23" y="80"/>
                  </a:lnTo>
                  <a:lnTo>
                    <a:pt x="23" y="78"/>
                  </a:lnTo>
                  <a:lnTo>
                    <a:pt x="23" y="77"/>
                  </a:lnTo>
                  <a:lnTo>
                    <a:pt x="22" y="75"/>
                  </a:lnTo>
                  <a:lnTo>
                    <a:pt x="20" y="75"/>
                  </a:lnTo>
                  <a:lnTo>
                    <a:pt x="19" y="73"/>
                  </a:lnTo>
                  <a:lnTo>
                    <a:pt x="20" y="72"/>
                  </a:lnTo>
                  <a:lnTo>
                    <a:pt x="20" y="71"/>
                  </a:lnTo>
                  <a:lnTo>
                    <a:pt x="18" y="69"/>
                  </a:lnTo>
                  <a:lnTo>
                    <a:pt x="18" y="66"/>
                  </a:lnTo>
                  <a:lnTo>
                    <a:pt x="18" y="63"/>
                  </a:lnTo>
                  <a:lnTo>
                    <a:pt x="18" y="61"/>
                  </a:lnTo>
                  <a:lnTo>
                    <a:pt x="17" y="60"/>
                  </a:lnTo>
                  <a:lnTo>
                    <a:pt x="16" y="59"/>
                  </a:lnTo>
                  <a:lnTo>
                    <a:pt x="16" y="58"/>
                  </a:lnTo>
                  <a:lnTo>
                    <a:pt x="15" y="59"/>
                  </a:lnTo>
                  <a:lnTo>
                    <a:pt x="12" y="62"/>
                  </a:lnTo>
                  <a:lnTo>
                    <a:pt x="11" y="62"/>
                  </a:lnTo>
                  <a:lnTo>
                    <a:pt x="9" y="59"/>
                  </a:lnTo>
                  <a:lnTo>
                    <a:pt x="9" y="58"/>
                  </a:lnTo>
                  <a:lnTo>
                    <a:pt x="9" y="57"/>
                  </a:lnTo>
                  <a:lnTo>
                    <a:pt x="9" y="56"/>
                  </a:lnTo>
                  <a:lnTo>
                    <a:pt x="11" y="54"/>
                  </a:lnTo>
                  <a:lnTo>
                    <a:pt x="11" y="53"/>
                  </a:lnTo>
                  <a:lnTo>
                    <a:pt x="11" y="50"/>
                  </a:lnTo>
                  <a:lnTo>
                    <a:pt x="12" y="49"/>
                  </a:lnTo>
                  <a:lnTo>
                    <a:pt x="12" y="48"/>
                  </a:lnTo>
                  <a:lnTo>
                    <a:pt x="15" y="43"/>
                  </a:lnTo>
                  <a:lnTo>
                    <a:pt x="14" y="42"/>
                  </a:lnTo>
                  <a:lnTo>
                    <a:pt x="11" y="42"/>
                  </a:lnTo>
                  <a:lnTo>
                    <a:pt x="11" y="40"/>
                  </a:lnTo>
                  <a:lnTo>
                    <a:pt x="9" y="40"/>
                  </a:lnTo>
                  <a:lnTo>
                    <a:pt x="8" y="38"/>
                  </a:lnTo>
                  <a:lnTo>
                    <a:pt x="8" y="36"/>
                  </a:lnTo>
                  <a:lnTo>
                    <a:pt x="6" y="31"/>
                  </a:lnTo>
                  <a:lnTo>
                    <a:pt x="3" y="28"/>
                  </a:lnTo>
                  <a:lnTo>
                    <a:pt x="2" y="27"/>
                  </a:lnTo>
                  <a:lnTo>
                    <a:pt x="1" y="26"/>
                  </a:lnTo>
                  <a:lnTo>
                    <a:pt x="2" y="25"/>
                  </a:lnTo>
                  <a:lnTo>
                    <a:pt x="2" y="23"/>
                  </a:lnTo>
                  <a:lnTo>
                    <a:pt x="2" y="20"/>
                  </a:lnTo>
                  <a:lnTo>
                    <a:pt x="0" y="16"/>
                  </a:lnTo>
                  <a:lnTo>
                    <a:pt x="3" y="0"/>
                  </a:lnTo>
                  <a:lnTo>
                    <a:pt x="15" y="2"/>
                  </a:lnTo>
                  <a:lnTo>
                    <a:pt x="49" y="8"/>
                  </a:lnTo>
                  <a:lnTo>
                    <a:pt x="84" y="13"/>
                  </a:lnTo>
                  <a:lnTo>
                    <a:pt x="138" y="19"/>
                  </a:lnTo>
                  <a:lnTo>
                    <a:pt x="133" y="70"/>
                  </a:lnTo>
                  <a:lnTo>
                    <a:pt x="132" y="87"/>
                  </a:lnTo>
                  <a:close/>
                </a:path>
              </a:pathLst>
            </a:custGeom>
            <a:solidFill>
              <a:srgbClr val="FFC66D"/>
            </a:solidFill>
            <a:ln w="12700" cmpd="sng">
              <a:solidFill>
                <a:schemeClr val="tx1"/>
              </a:solidFill>
              <a:prstDash val="solid"/>
              <a:round/>
              <a:headEnd/>
              <a:tailEnd/>
            </a:ln>
          </p:spPr>
          <p:txBody>
            <a:bodyPr/>
            <a:lstStyle/>
            <a:p>
              <a:endParaRPr lang="en-US"/>
            </a:p>
          </p:txBody>
        </p:sp>
        <p:sp>
          <p:nvSpPr>
            <p:cNvPr id="35860" name="Freeform 6"/>
            <p:cNvSpPr>
              <a:spLocks/>
            </p:cNvSpPr>
            <p:nvPr/>
          </p:nvSpPr>
          <p:spPr bwMode="auto">
            <a:xfrm>
              <a:off x="4514850" y="2003425"/>
              <a:ext cx="723900" cy="427038"/>
            </a:xfrm>
            <a:custGeom>
              <a:avLst/>
              <a:gdLst>
                <a:gd name="T0" fmla="*/ 0 w 89"/>
                <a:gd name="T1" fmla="*/ 2147483647 h 55"/>
                <a:gd name="T2" fmla="*/ 2147483647 w 89"/>
                <a:gd name="T3" fmla="*/ 0 h 55"/>
                <a:gd name="T4" fmla="*/ 2147483647 w 89"/>
                <a:gd name="T5" fmla="*/ 2147483647 h 55"/>
                <a:gd name="T6" fmla="*/ 2147483647 w 89"/>
                <a:gd name="T7" fmla="*/ 2147483647 h 55"/>
                <a:gd name="T8" fmla="*/ 2147483647 w 89"/>
                <a:gd name="T9" fmla="*/ 2147483647 h 55"/>
                <a:gd name="T10" fmla="*/ 2147483647 w 89"/>
                <a:gd name="T11" fmla="*/ 2147483647 h 55"/>
                <a:gd name="T12" fmla="*/ 2147483647 w 89"/>
                <a:gd name="T13" fmla="*/ 2147483647 h 55"/>
                <a:gd name="T14" fmla="*/ 2147483647 w 89"/>
                <a:gd name="T15" fmla="*/ 2147483647 h 55"/>
                <a:gd name="T16" fmla="*/ 2147483647 w 89"/>
                <a:gd name="T17" fmla="*/ 2147483647 h 55"/>
                <a:gd name="T18" fmla="*/ 2147483647 w 89"/>
                <a:gd name="T19" fmla="*/ 2147483647 h 55"/>
                <a:gd name="T20" fmla="*/ 2147483647 w 89"/>
                <a:gd name="T21" fmla="*/ 2147483647 h 55"/>
                <a:gd name="T22" fmla="*/ 2147483647 w 89"/>
                <a:gd name="T23" fmla="*/ 2147483647 h 55"/>
                <a:gd name="T24" fmla="*/ 2147483647 w 89"/>
                <a:gd name="T25" fmla="*/ 2147483647 h 55"/>
                <a:gd name="T26" fmla="*/ 2147483647 w 89"/>
                <a:gd name="T27" fmla="*/ 2147483647 h 55"/>
                <a:gd name="T28" fmla="*/ 2147483647 w 89"/>
                <a:gd name="T29" fmla="*/ 2147483647 h 55"/>
                <a:gd name="T30" fmla="*/ 2147483647 w 89"/>
                <a:gd name="T31" fmla="*/ 2147483647 h 55"/>
                <a:gd name="T32" fmla="*/ 2147483647 w 89"/>
                <a:gd name="T33" fmla="*/ 2147483647 h 55"/>
                <a:gd name="T34" fmla="*/ 2147483647 w 89"/>
                <a:gd name="T35" fmla="*/ 2147483647 h 55"/>
                <a:gd name="T36" fmla="*/ 2147483647 w 89"/>
                <a:gd name="T37" fmla="*/ 2147483647 h 55"/>
                <a:gd name="T38" fmla="*/ 0 w 89"/>
                <a:gd name="T39" fmla="*/ 2147483647 h 55"/>
                <a:gd name="T40" fmla="*/ 0 w 89"/>
                <a:gd name="T41" fmla="*/ 2147483647 h 5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9"/>
                <a:gd name="T64" fmla="*/ 0 h 55"/>
                <a:gd name="T65" fmla="*/ 89 w 89"/>
                <a:gd name="T66" fmla="*/ 55 h 5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9" h="55">
                  <a:moveTo>
                    <a:pt x="0" y="51"/>
                  </a:moveTo>
                  <a:lnTo>
                    <a:pt x="5" y="0"/>
                  </a:lnTo>
                  <a:lnTo>
                    <a:pt x="44" y="3"/>
                  </a:lnTo>
                  <a:lnTo>
                    <a:pt x="82" y="4"/>
                  </a:lnTo>
                  <a:lnTo>
                    <a:pt x="82" y="5"/>
                  </a:lnTo>
                  <a:lnTo>
                    <a:pt x="83" y="9"/>
                  </a:lnTo>
                  <a:lnTo>
                    <a:pt x="83" y="10"/>
                  </a:lnTo>
                  <a:lnTo>
                    <a:pt x="82" y="13"/>
                  </a:lnTo>
                  <a:lnTo>
                    <a:pt x="82" y="18"/>
                  </a:lnTo>
                  <a:lnTo>
                    <a:pt x="84" y="23"/>
                  </a:lnTo>
                  <a:lnTo>
                    <a:pt x="85" y="25"/>
                  </a:lnTo>
                  <a:lnTo>
                    <a:pt x="86" y="30"/>
                  </a:lnTo>
                  <a:lnTo>
                    <a:pt x="86" y="38"/>
                  </a:lnTo>
                  <a:lnTo>
                    <a:pt x="87" y="40"/>
                  </a:lnTo>
                  <a:lnTo>
                    <a:pt x="87" y="43"/>
                  </a:lnTo>
                  <a:lnTo>
                    <a:pt x="87" y="44"/>
                  </a:lnTo>
                  <a:lnTo>
                    <a:pt x="89" y="51"/>
                  </a:lnTo>
                  <a:lnTo>
                    <a:pt x="89" y="53"/>
                  </a:lnTo>
                  <a:lnTo>
                    <a:pt x="89" y="55"/>
                  </a:lnTo>
                  <a:lnTo>
                    <a:pt x="0" y="51"/>
                  </a:lnTo>
                  <a:close/>
                </a:path>
              </a:pathLst>
            </a:custGeom>
            <a:solidFill>
              <a:srgbClr val="ED4213"/>
            </a:solidFill>
            <a:ln w="12700" cmpd="sng">
              <a:solidFill>
                <a:schemeClr val="tx1"/>
              </a:solidFill>
              <a:prstDash val="solid"/>
              <a:round/>
              <a:headEnd/>
              <a:tailEnd/>
            </a:ln>
          </p:spPr>
          <p:txBody>
            <a:bodyPr/>
            <a:lstStyle/>
            <a:p>
              <a:endParaRPr lang="en-US"/>
            </a:p>
          </p:txBody>
        </p:sp>
        <p:sp>
          <p:nvSpPr>
            <p:cNvPr id="35861" name="Freeform 7"/>
            <p:cNvSpPr>
              <a:spLocks/>
            </p:cNvSpPr>
            <p:nvPr/>
          </p:nvSpPr>
          <p:spPr bwMode="auto">
            <a:xfrm>
              <a:off x="4483100" y="2398713"/>
              <a:ext cx="766763" cy="495300"/>
            </a:xfrm>
            <a:custGeom>
              <a:avLst/>
              <a:gdLst>
                <a:gd name="T0" fmla="*/ 0 w 94"/>
                <a:gd name="T1" fmla="*/ 2147483647 h 64"/>
                <a:gd name="T2" fmla="*/ 2147483647 w 94"/>
                <a:gd name="T3" fmla="*/ 2147483647 h 64"/>
                <a:gd name="T4" fmla="*/ 2147483647 w 94"/>
                <a:gd name="T5" fmla="*/ 0 h 64"/>
                <a:gd name="T6" fmla="*/ 2147483647 w 94"/>
                <a:gd name="T7" fmla="*/ 2147483647 h 64"/>
                <a:gd name="T8" fmla="*/ 2147483647 w 94"/>
                <a:gd name="T9" fmla="*/ 2147483647 h 64"/>
                <a:gd name="T10" fmla="*/ 2147483647 w 94"/>
                <a:gd name="T11" fmla="*/ 2147483647 h 64"/>
                <a:gd name="T12" fmla="*/ 2147483647 w 94"/>
                <a:gd name="T13" fmla="*/ 2147483647 h 64"/>
                <a:gd name="T14" fmla="*/ 2147483647 w 94"/>
                <a:gd name="T15" fmla="*/ 2147483647 h 64"/>
                <a:gd name="T16" fmla="*/ 2147483647 w 94"/>
                <a:gd name="T17" fmla="*/ 2147483647 h 64"/>
                <a:gd name="T18" fmla="*/ 2147483647 w 94"/>
                <a:gd name="T19" fmla="*/ 2147483647 h 64"/>
                <a:gd name="T20" fmla="*/ 2147483647 w 94"/>
                <a:gd name="T21" fmla="*/ 2147483647 h 64"/>
                <a:gd name="T22" fmla="*/ 2147483647 w 94"/>
                <a:gd name="T23" fmla="*/ 2147483647 h 64"/>
                <a:gd name="T24" fmla="*/ 2147483647 w 94"/>
                <a:gd name="T25" fmla="*/ 2147483647 h 64"/>
                <a:gd name="T26" fmla="*/ 2147483647 w 94"/>
                <a:gd name="T27" fmla="*/ 2147483647 h 64"/>
                <a:gd name="T28" fmla="*/ 2147483647 w 94"/>
                <a:gd name="T29" fmla="*/ 2147483647 h 64"/>
                <a:gd name="T30" fmla="*/ 2147483647 w 94"/>
                <a:gd name="T31" fmla="*/ 2147483647 h 64"/>
                <a:gd name="T32" fmla="*/ 2147483647 w 94"/>
                <a:gd name="T33" fmla="*/ 2147483647 h 64"/>
                <a:gd name="T34" fmla="*/ 2147483647 w 94"/>
                <a:gd name="T35" fmla="*/ 2147483647 h 64"/>
                <a:gd name="T36" fmla="*/ 2147483647 w 94"/>
                <a:gd name="T37" fmla="*/ 2147483647 h 64"/>
                <a:gd name="T38" fmla="*/ 2147483647 w 94"/>
                <a:gd name="T39" fmla="*/ 2147483647 h 64"/>
                <a:gd name="T40" fmla="*/ 2147483647 w 94"/>
                <a:gd name="T41" fmla="*/ 2147483647 h 64"/>
                <a:gd name="T42" fmla="*/ 2147483647 w 94"/>
                <a:gd name="T43" fmla="*/ 2147483647 h 64"/>
                <a:gd name="T44" fmla="*/ 2147483647 w 94"/>
                <a:gd name="T45" fmla="*/ 2147483647 h 64"/>
                <a:gd name="T46" fmla="*/ 2147483647 w 94"/>
                <a:gd name="T47" fmla="*/ 2147483647 h 64"/>
                <a:gd name="T48" fmla="*/ 2147483647 w 94"/>
                <a:gd name="T49" fmla="*/ 2147483647 h 64"/>
                <a:gd name="T50" fmla="*/ 2147483647 w 94"/>
                <a:gd name="T51" fmla="*/ 2147483647 h 64"/>
                <a:gd name="T52" fmla="*/ 2147483647 w 94"/>
                <a:gd name="T53" fmla="*/ 2147483647 h 64"/>
                <a:gd name="T54" fmla="*/ 2147483647 w 94"/>
                <a:gd name="T55" fmla="*/ 2147483647 h 64"/>
                <a:gd name="T56" fmla="*/ 2147483647 w 94"/>
                <a:gd name="T57" fmla="*/ 2147483647 h 64"/>
                <a:gd name="T58" fmla="*/ 2147483647 w 94"/>
                <a:gd name="T59" fmla="*/ 2147483647 h 64"/>
                <a:gd name="T60" fmla="*/ 2147483647 w 94"/>
                <a:gd name="T61" fmla="*/ 2147483647 h 64"/>
                <a:gd name="T62" fmla="*/ 2147483647 w 94"/>
                <a:gd name="T63" fmla="*/ 2147483647 h 64"/>
                <a:gd name="T64" fmla="*/ 2147483647 w 94"/>
                <a:gd name="T65" fmla="*/ 2147483647 h 64"/>
                <a:gd name="T66" fmla="*/ 2147483647 w 94"/>
                <a:gd name="T67" fmla="*/ 2147483647 h 64"/>
                <a:gd name="T68" fmla="*/ 2147483647 w 94"/>
                <a:gd name="T69" fmla="*/ 2147483647 h 64"/>
                <a:gd name="T70" fmla="*/ 0 w 94"/>
                <a:gd name="T71" fmla="*/ 2147483647 h 64"/>
                <a:gd name="T72" fmla="*/ 0 w 94"/>
                <a:gd name="T73" fmla="*/ 2147483647 h 6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4"/>
                <a:gd name="T112" fmla="*/ 0 h 64"/>
                <a:gd name="T113" fmla="*/ 94 w 94"/>
                <a:gd name="T114" fmla="*/ 64 h 6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4" h="64">
                  <a:moveTo>
                    <a:pt x="0" y="51"/>
                  </a:moveTo>
                  <a:lnTo>
                    <a:pt x="3" y="17"/>
                  </a:lnTo>
                  <a:lnTo>
                    <a:pt x="4" y="0"/>
                  </a:lnTo>
                  <a:lnTo>
                    <a:pt x="93" y="4"/>
                  </a:lnTo>
                  <a:lnTo>
                    <a:pt x="93" y="6"/>
                  </a:lnTo>
                  <a:lnTo>
                    <a:pt x="92" y="7"/>
                  </a:lnTo>
                  <a:lnTo>
                    <a:pt x="90" y="10"/>
                  </a:lnTo>
                  <a:lnTo>
                    <a:pt x="90" y="11"/>
                  </a:lnTo>
                  <a:lnTo>
                    <a:pt x="94" y="15"/>
                  </a:lnTo>
                  <a:lnTo>
                    <a:pt x="94" y="46"/>
                  </a:lnTo>
                  <a:lnTo>
                    <a:pt x="92" y="46"/>
                  </a:lnTo>
                  <a:lnTo>
                    <a:pt x="93" y="47"/>
                  </a:lnTo>
                  <a:lnTo>
                    <a:pt x="94" y="48"/>
                  </a:lnTo>
                  <a:lnTo>
                    <a:pt x="93" y="50"/>
                  </a:lnTo>
                  <a:lnTo>
                    <a:pt x="94" y="51"/>
                  </a:lnTo>
                  <a:lnTo>
                    <a:pt x="94" y="54"/>
                  </a:lnTo>
                  <a:lnTo>
                    <a:pt x="93" y="54"/>
                  </a:lnTo>
                  <a:lnTo>
                    <a:pt x="94" y="56"/>
                  </a:lnTo>
                  <a:lnTo>
                    <a:pt x="92" y="59"/>
                  </a:lnTo>
                  <a:lnTo>
                    <a:pt x="94" y="62"/>
                  </a:lnTo>
                  <a:lnTo>
                    <a:pt x="94" y="64"/>
                  </a:lnTo>
                  <a:lnTo>
                    <a:pt x="91" y="62"/>
                  </a:lnTo>
                  <a:lnTo>
                    <a:pt x="86" y="59"/>
                  </a:lnTo>
                  <a:lnTo>
                    <a:pt x="84" y="58"/>
                  </a:lnTo>
                  <a:lnTo>
                    <a:pt x="82" y="58"/>
                  </a:lnTo>
                  <a:lnTo>
                    <a:pt x="80" y="60"/>
                  </a:lnTo>
                  <a:lnTo>
                    <a:pt x="79" y="60"/>
                  </a:lnTo>
                  <a:lnTo>
                    <a:pt x="77" y="60"/>
                  </a:lnTo>
                  <a:lnTo>
                    <a:pt x="76" y="57"/>
                  </a:lnTo>
                  <a:lnTo>
                    <a:pt x="75" y="56"/>
                  </a:lnTo>
                  <a:lnTo>
                    <a:pt x="73" y="57"/>
                  </a:lnTo>
                  <a:lnTo>
                    <a:pt x="71" y="57"/>
                  </a:lnTo>
                  <a:lnTo>
                    <a:pt x="69" y="54"/>
                  </a:lnTo>
                  <a:lnTo>
                    <a:pt x="0" y="51"/>
                  </a:lnTo>
                  <a:close/>
                </a:path>
              </a:pathLst>
            </a:custGeom>
            <a:solidFill>
              <a:srgbClr val="ED4213"/>
            </a:solidFill>
            <a:ln w="12700" cmpd="sng">
              <a:solidFill>
                <a:schemeClr val="tx1"/>
              </a:solidFill>
              <a:prstDash val="solid"/>
              <a:round/>
              <a:headEnd/>
              <a:tailEnd/>
            </a:ln>
          </p:spPr>
          <p:txBody>
            <a:bodyPr/>
            <a:lstStyle/>
            <a:p>
              <a:endParaRPr lang="en-US"/>
            </a:p>
          </p:txBody>
        </p:sp>
        <p:sp>
          <p:nvSpPr>
            <p:cNvPr id="35862" name="Freeform 8"/>
            <p:cNvSpPr>
              <a:spLocks/>
            </p:cNvSpPr>
            <p:nvPr/>
          </p:nvSpPr>
          <p:spPr bwMode="auto">
            <a:xfrm>
              <a:off x="4637088" y="3203575"/>
              <a:ext cx="812800" cy="411163"/>
            </a:xfrm>
            <a:custGeom>
              <a:avLst/>
              <a:gdLst>
                <a:gd name="T0" fmla="*/ 2147483647 w 100"/>
                <a:gd name="T1" fmla="*/ 0 h 53"/>
                <a:gd name="T2" fmla="*/ 2147483647 w 100"/>
                <a:gd name="T3" fmla="*/ 2147483647 h 53"/>
                <a:gd name="T4" fmla="*/ 2147483647 w 100"/>
                <a:gd name="T5" fmla="*/ 2147483647 h 53"/>
                <a:gd name="T6" fmla="*/ 2147483647 w 100"/>
                <a:gd name="T7" fmla="*/ 2147483647 h 53"/>
                <a:gd name="T8" fmla="*/ 2147483647 w 100"/>
                <a:gd name="T9" fmla="*/ 2147483647 h 53"/>
                <a:gd name="T10" fmla="*/ 2147483647 w 100"/>
                <a:gd name="T11" fmla="*/ 2147483647 h 53"/>
                <a:gd name="T12" fmla="*/ 2147483647 w 100"/>
                <a:gd name="T13" fmla="*/ 2147483647 h 53"/>
                <a:gd name="T14" fmla="*/ 2147483647 w 100"/>
                <a:gd name="T15" fmla="*/ 2147483647 h 53"/>
                <a:gd name="T16" fmla="*/ 2147483647 w 100"/>
                <a:gd name="T17" fmla="*/ 2147483647 h 53"/>
                <a:gd name="T18" fmla="*/ 2147483647 w 100"/>
                <a:gd name="T19" fmla="*/ 2147483647 h 53"/>
                <a:gd name="T20" fmla="*/ 2147483647 w 100"/>
                <a:gd name="T21" fmla="*/ 2147483647 h 53"/>
                <a:gd name="T22" fmla="*/ 2147483647 w 100"/>
                <a:gd name="T23" fmla="*/ 2147483647 h 53"/>
                <a:gd name="T24" fmla="*/ 0 w 100"/>
                <a:gd name="T25" fmla="*/ 2147483647 h 53"/>
                <a:gd name="T26" fmla="*/ 2147483647 w 100"/>
                <a:gd name="T27" fmla="*/ 0 h 53"/>
                <a:gd name="T28" fmla="*/ 2147483647 w 100"/>
                <a:gd name="T29" fmla="*/ 0 h 5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0"/>
                <a:gd name="T46" fmla="*/ 0 h 53"/>
                <a:gd name="T47" fmla="*/ 100 w 100"/>
                <a:gd name="T48" fmla="*/ 53 h 5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0" h="53">
                  <a:moveTo>
                    <a:pt x="3" y="0"/>
                  </a:moveTo>
                  <a:lnTo>
                    <a:pt x="89" y="2"/>
                  </a:lnTo>
                  <a:lnTo>
                    <a:pt x="95" y="6"/>
                  </a:lnTo>
                  <a:lnTo>
                    <a:pt x="93" y="8"/>
                  </a:lnTo>
                  <a:lnTo>
                    <a:pt x="93" y="10"/>
                  </a:lnTo>
                  <a:lnTo>
                    <a:pt x="94" y="12"/>
                  </a:lnTo>
                  <a:lnTo>
                    <a:pt x="95" y="12"/>
                  </a:lnTo>
                  <a:lnTo>
                    <a:pt x="96" y="15"/>
                  </a:lnTo>
                  <a:lnTo>
                    <a:pt x="97" y="16"/>
                  </a:lnTo>
                  <a:lnTo>
                    <a:pt x="99" y="16"/>
                  </a:lnTo>
                  <a:lnTo>
                    <a:pt x="99" y="17"/>
                  </a:lnTo>
                  <a:lnTo>
                    <a:pt x="100" y="53"/>
                  </a:lnTo>
                  <a:lnTo>
                    <a:pt x="0" y="51"/>
                  </a:lnTo>
                  <a:lnTo>
                    <a:pt x="3" y="0"/>
                  </a:lnTo>
                  <a:close/>
                </a:path>
              </a:pathLst>
            </a:custGeom>
            <a:solidFill>
              <a:srgbClr val="ED4213"/>
            </a:solidFill>
            <a:ln w="12700" cmpd="sng">
              <a:solidFill>
                <a:schemeClr val="tx1"/>
              </a:solidFill>
              <a:prstDash val="solid"/>
              <a:round/>
              <a:headEnd/>
              <a:tailEnd/>
            </a:ln>
          </p:spPr>
          <p:txBody>
            <a:bodyPr/>
            <a:lstStyle/>
            <a:p>
              <a:endParaRPr lang="en-US"/>
            </a:p>
          </p:txBody>
        </p:sp>
        <p:sp>
          <p:nvSpPr>
            <p:cNvPr id="35863" name="Freeform 9"/>
            <p:cNvSpPr>
              <a:spLocks/>
            </p:cNvSpPr>
            <p:nvPr/>
          </p:nvSpPr>
          <p:spPr bwMode="auto">
            <a:xfrm>
              <a:off x="5232400" y="2740025"/>
              <a:ext cx="666750" cy="417513"/>
            </a:xfrm>
            <a:custGeom>
              <a:avLst/>
              <a:gdLst>
                <a:gd name="T0" fmla="*/ 2147483647 w 82"/>
                <a:gd name="T1" fmla="*/ 0 h 54"/>
                <a:gd name="T2" fmla="*/ 2147483647 w 82"/>
                <a:gd name="T3" fmla="*/ 2147483647 h 54"/>
                <a:gd name="T4" fmla="*/ 2147483647 w 82"/>
                <a:gd name="T5" fmla="*/ 2147483647 h 54"/>
                <a:gd name="T6" fmla="*/ 2147483647 w 82"/>
                <a:gd name="T7" fmla="*/ 2147483647 h 54"/>
                <a:gd name="T8" fmla="*/ 2147483647 w 82"/>
                <a:gd name="T9" fmla="*/ 2147483647 h 54"/>
                <a:gd name="T10" fmla="*/ 2147483647 w 82"/>
                <a:gd name="T11" fmla="*/ 2147483647 h 54"/>
                <a:gd name="T12" fmla="*/ 2147483647 w 82"/>
                <a:gd name="T13" fmla="*/ 2147483647 h 54"/>
                <a:gd name="T14" fmla="*/ 2147483647 w 82"/>
                <a:gd name="T15" fmla="*/ 2147483647 h 54"/>
                <a:gd name="T16" fmla="*/ 2147483647 w 82"/>
                <a:gd name="T17" fmla="*/ 2147483647 h 54"/>
                <a:gd name="T18" fmla="*/ 2147483647 w 82"/>
                <a:gd name="T19" fmla="*/ 2147483647 h 54"/>
                <a:gd name="T20" fmla="*/ 2147483647 w 82"/>
                <a:gd name="T21" fmla="*/ 2147483647 h 54"/>
                <a:gd name="T22" fmla="*/ 2147483647 w 82"/>
                <a:gd name="T23" fmla="*/ 2147483647 h 54"/>
                <a:gd name="T24" fmla="*/ 2147483647 w 82"/>
                <a:gd name="T25" fmla="*/ 2147483647 h 54"/>
                <a:gd name="T26" fmla="*/ 2147483647 w 82"/>
                <a:gd name="T27" fmla="*/ 2147483647 h 54"/>
                <a:gd name="T28" fmla="*/ 2147483647 w 82"/>
                <a:gd name="T29" fmla="*/ 2147483647 h 54"/>
                <a:gd name="T30" fmla="*/ 2147483647 w 82"/>
                <a:gd name="T31" fmla="*/ 2147483647 h 54"/>
                <a:gd name="T32" fmla="*/ 2147483647 w 82"/>
                <a:gd name="T33" fmla="*/ 2147483647 h 54"/>
                <a:gd name="T34" fmla="*/ 2147483647 w 82"/>
                <a:gd name="T35" fmla="*/ 2147483647 h 54"/>
                <a:gd name="T36" fmla="*/ 2147483647 w 82"/>
                <a:gd name="T37" fmla="*/ 2147483647 h 54"/>
                <a:gd name="T38" fmla="*/ 2147483647 w 82"/>
                <a:gd name="T39" fmla="*/ 2147483647 h 54"/>
                <a:gd name="T40" fmla="*/ 2147483647 w 82"/>
                <a:gd name="T41" fmla="*/ 2147483647 h 54"/>
                <a:gd name="T42" fmla="*/ 2147483647 w 82"/>
                <a:gd name="T43" fmla="*/ 2147483647 h 54"/>
                <a:gd name="T44" fmla="*/ 2147483647 w 82"/>
                <a:gd name="T45" fmla="*/ 2147483647 h 54"/>
                <a:gd name="T46" fmla="*/ 2147483647 w 82"/>
                <a:gd name="T47" fmla="*/ 2147483647 h 54"/>
                <a:gd name="T48" fmla="*/ 2147483647 w 82"/>
                <a:gd name="T49" fmla="*/ 2147483647 h 54"/>
                <a:gd name="T50" fmla="*/ 2147483647 w 82"/>
                <a:gd name="T51" fmla="*/ 2147483647 h 54"/>
                <a:gd name="T52" fmla="*/ 2147483647 w 82"/>
                <a:gd name="T53" fmla="*/ 2147483647 h 54"/>
                <a:gd name="T54" fmla="*/ 2147483647 w 82"/>
                <a:gd name="T55" fmla="*/ 2147483647 h 54"/>
                <a:gd name="T56" fmla="*/ 2147483647 w 82"/>
                <a:gd name="T57" fmla="*/ 2147483647 h 54"/>
                <a:gd name="T58" fmla="*/ 2147483647 w 82"/>
                <a:gd name="T59" fmla="*/ 2147483647 h 54"/>
                <a:gd name="T60" fmla="*/ 2147483647 w 82"/>
                <a:gd name="T61" fmla="*/ 2147483647 h 54"/>
                <a:gd name="T62" fmla="*/ 2147483647 w 82"/>
                <a:gd name="T63" fmla="*/ 2147483647 h 54"/>
                <a:gd name="T64" fmla="*/ 2147483647 w 82"/>
                <a:gd name="T65" fmla="*/ 2147483647 h 54"/>
                <a:gd name="T66" fmla="*/ 2147483647 w 82"/>
                <a:gd name="T67" fmla="*/ 2147483647 h 54"/>
                <a:gd name="T68" fmla="*/ 2147483647 w 82"/>
                <a:gd name="T69" fmla="*/ 2147483647 h 54"/>
                <a:gd name="T70" fmla="*/ 2147483647 w 82"/>
                <a:gd name="T71" fmla="*/ 2147483647 h 5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2"/>
                <a:gd name="T109" fmla="*/ 0 h 54"/>
                <a:gd name="T110" fmla="*/ 82 w 82"/>
                <a:gd name="T111" fmla="*/ 54 h 5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2" h="54">
                  <a:moveTo>
                    <a:pt x="2" y="2"/>
                  </a:moveTo>
                  <a:lnTo>
                    <a:pt x="66" y="0"/>
                  </a:lnTo>
                  <a:lnTo>
                    <a:pt x="67" y="2"/>
                  </a:lnTo>
                  <a:lnTo>
                    <a:pt x="68" y="4"/>
                  </a:lnTo>
                  <a:lnTo>
                    <a:pt x="68" y="5"/>
                  </a:lnTo>
                  <a:lnTo>
                    <a:pt x="67" y="6"/>
                  </a:lnTo>
                  <a:lnTo>
                    <a:pt x="68" y="8"/>
                  </a:lnTo>
                  <a:lnTo>
                    <a:pt x="69" y="13"/>
                  </a:lnTo>
                  <a:lnTo>
                    <a:pt x="73" y="14"/>
                  </a:lnTo>
                  <a:lnTo>
                    <a:pt x="74" y="16"/>
                  </a:lnTo>
                  <a:lnTo>
                    <a:pt x="75" y="17"/>
                  </a:lnTo>
                  <a:lnTo>
                    <a:pt x="75" y="18"/>
                  </a:lnTo>
                  <a:lnTo>
                    <a:pt x="78" y="20"/>
                  </a:lnTo>
                  <a:lnTo>
                    <a:pt x="78" y="21"/>
                  </a:lnTo>
                  <a:lnTo>
                    <a:pt x="81" y="23"/>
                  </a:lnTo>
                  <a:lnTo>
                    <a:pt x="82" y="26"/>
                  </a:lnTo>
                  <a:lnTo>
                    <a:pt x="81" y="27"/>
                  </a:lnTo>
                  <a:lnTo>
                    <a:pt x="80" y="29"/>
                  </a:lnTo>
                  <a:lnTo>
                    <a:pt x="80" y="30"/>
                  </a:lnTo>
                  <a:lnTo>
                    <a:pt x="80" y="31"/>
                  </a:lnTo>
                  <a:lnTo>
                    <a:pt x="77" y="34"/>
                  </a:lnTo>
                  <a:lnTo>
                    <a:pt x="75" y="34"/>
                  </a:lnTo>
                  <a:lnTo>
                    <a:pt x="75" y="35"/>
                  </a:lnTo>
                  <a:lnTo>
                    <a:pt x="72" y="35"/>
                  </a:lnTo>
                  <a:lnTo>
                    <a:pt x="71" y="36"/>
                  </a:lnTo>
                  <a:lnTo>
                    <a:pt x="70" y="38"/>
                  </a:lnTo>
                  <a:lnTo>
                    <a:pt x="70" y="39"/>
                  </a:lnTo>
                  <a:lnTo>
                    <a:pt x="72" y="41"/>
                  </a:lnTo>
                  <a:lnTo>
                    <a:pt x="72" y="42"/>
                  </a:lnTo>
                  <a:lnTo>
                    <a:pt x="72" y="44"/>
                  </a:lnTo>
                  <a:lnTo>
                    <a:pt x="70" y="49"/>
                  </a:lnTo>
                  <a:lnTo>
                    <a:pt x="68" y="50"/>
                  </a:lnTo>
                  <a:lnTo>
                    <a:pt x="67" y="51"/>
                  </a:lnTo>
                  <a:lnTo>
                    <a:pt x="67" y="53"/>
                  </a:lnTo>
                  <a:lnTo>
                    <a:pt x="66" y="54"/>
                  </a:lnTo>
                  <a:lnTo>
                    <a:pt x="63" y="50"/>
                  </a:lnTo>
                  <a:lnTo>
                    <a:pt x="11" y="52"/>
                  </a:lnTo>
                  <a:lnTo>
                    <a:pt x="11" y="51"/>
                  </a:lnTo>
                  <a:lnTo>
                    <a:pt x="10" y="49"/>
                  </a:lnTo>
                  <a:lnTo>
                    <a:pt x="11" y="48"/>
                  </a:lnTo>
                  <a:lnTo>
                    <a:pt x="10" y="46"/>
                  </a:lnTo>
                  <a:lnTo>
                    <a:pt x="9" y="45"/>
                  </a:lnTo>
                  <a:lnTo>
                    <a:pt x="10" y="44"/>
                  </a:lnTo>
                  <a:lnTo>
                    <a:pt x="10" y="42"/>
                  </a:lnTo>
                  <a:lnTo>
                    <a:pt x="8" y="41"/>
                  </a:lnTo>
                  <a:lnTo>
                    <a:pt x="8" y="39"/>
                  </a:lnTo>
                  <a:lnTo>
                    <a:pt x="9" y="37"/>
                  </a:lnTo>
                  <a:lnTo>
                    <a:pt x="8" y="36"/>
                  </a:lnTo>
                  <a:lnTo>
                    <a:pt x="6" y="35"/>
                  </a:lnTo>
                  <a:lnTo>
                    <a:pt x="6" y="33"/>
                  </a:lnTo>
                  <a:lnTo>
                    <a:pt x="6" y="32"/>
                  </a:lnTo>
                  <a:lnTo>
                    <a:pt x="5" y="31"/>
                  </a:lnTo>
                  <a:lnTo>
                    <a:pt x="4" y="28"/>
                  </a:lnTo>
                  <a:lnTo>
                    <a:pt x="3" y="26"/>
                  </a:lnTo>
                  <a:lnTo>
                    <a:pt x="4" y="24"/>
                  </a:lnTo>
                  <a:lnTo>
                    <a:pt x="4" y="23"/>
                  </a:lnTo>
                  <a:lnTo>
                    <a:pt x="2" y="22"/>
                  </a:lnTo>
                  <a:lnTo>
                    <a:pt x="2" y="20"/>
                  </a:lnTo>
                  <a:lnTo>
                    <a:pt x="2" y="18"/>
                  </a:lnTo>
                  <a:lnTo>
                    <a:pt x="0" y="15"/>
                  </a:lnTo>
                  <a:lnTo>
                    <a:pt x="2" y="12"/>
                  </a:lnTo>
                  <a:lnTo>
                    <a:pt x="1" y="10"/>
                  </a:lnTo>
                  <a:lnTo>
                    <a:pt x="2" y="10"/>
                  </a:lnTo>
                  <a:lnTo>
                    <a:pt x="2" y="7"/>
                  </a:lnTo>
                  <a:lnTo>
                    <a:pt x="1" y="6"/>
                  </a:lnTo>
                  <a:lnTo>
                    <a:pt x="2" y="4"/>
                  </a:lnTo>
                  <a:lnTo>
                    <a:pt x="1" y="3"/>
                  </a:lnTo>
                  <a:lnTo>
                    <a:pt x="0" y="2"/>
                  </a:lnTo>
                  <a:lnTo>
                    <a:pt x="2" y="2"/>
                  </a:lnTo>
                  <a:close/>
                </a:path>
              </a:pathLst>
            </a:custGeom>
            <a:solidFill>
              <a:srgbClr val="ED4213"/>
            </a:solidFill>
            <a:ln w="12700" cmpd="sng">
              <a:solidFill>
                <a:schemeClr val="tx1"/>
              </a:solidFill>
              <a:prstDash val="solid"/>
              <a:round/>
              <a:headEnd/>
              <a:tailEnd/>
            </a:ln>
          </p:spPr>
          <p:txBody>
            <a:bodyPr/>
            <a:lstStyle/>
            <a:p>
              <a:endParaRPr lang="en-US"/>
            </a:p>
          </p:txBody>
        </p:sp>
        <p:sp>
          <p:nvSpPr>
            <p:cNvPr id="35864" name="Freeform 10"/>
            <p:cNvSpPr>
              <a:spLocks/>
            </p:cNvSpPr>
            <p:nvPr/>
          </p:nvSpPr>
          <p:spPr bwMode="auto">
            <a:xfrm>
              <a:off x="5597525" y="2282825"/>
              <a:ext cx="577850" cy="588963"/>
            </a:xfrm>
            <a:custGeom>
              <a:avLst/>
              <a:gdLst>
                <a:gd name="T0" fmla="*/ 2147483647 w 71"/>
                <a:gd name="T1" fmla="*/ 2147483647 h 76"/>
                <a:gd name="T2" fmla="*/ 2147483647 w 71"/>
                <a:gd name="T3" fmla="*/ 2147483647 h 76"/>
                <a:gd name="T4" fmla="*/ 2147483647 w 71"/>
                <a:gd name="T5" fmla="*/ 2147483647 h 76"/>
                <a:gd name="T6" fmla="*/ 2147483647 w 71"/>
                <a:gd name="T7" fmla="*/ 2147483647 h 76"/>
                <a:gd name="T8" fmla="*/ 2147483647 w 71"/>
                <a:gd name="T9" fmla="*/ 2147483647 h 76"/>
                <a:gd name="T10" fmla="*/ 2147483647 w 71"/>
                <a:gd name="T11" fmla="*/ 2147483647 h 76"/>
                <a:gd name="T12" fmla="*/ 2147483647 w 71"/>
                <a:gd name="T13" fmla="*/ 2147483647 h 76"/>
                <a:gd name="T14" fmla="*/ 2147483647 w 71"/>
                <a:gd name="T15" fmla="*/ 2147483647 h 76"/>
                <a:gd name="T16" fmla="*/ 2147483647 w 71"/>
                <a:gd name="T17" fmla="*/ 2147483647 h 76"/>
                <a:gd name="T18" fmla="*/ 2147483647 w 71"/>
                <a:gd name="T19" fmla="*/ 2147483647 h 76"/>
                <a:gd name="T20" fmla="*/ 2147483647 w 71"/>
                <a:gd name="T21" fmla="*/ 2147483647 h 76"/>
                <a:gd name="T22" fmla="*/ 2147483647 w 71"/>
                <a:gd name="T23" fmla="*/ 2147483647 h 76"/>
                <a:gd name="T24" fmla="*/ 2147483647 w 71"/>
                <a:gd name="T25" fmla="*/ 2147483647 h 76"/>
                <a:gd name="T26" fmla="*/ 2147483647 w 71"/>
                <a:gd name="T27" fmla="*/ 2147483647 h 76"/>
                <a:gd name="T28" fmla="*/ 0 w 71"/>
                <a:gd name="T29" fmla="*/ 2147483647 h 76"/>
                <a:gd name="T30" fmla="*/ 2147483647 w 71"/>
                <a:gd name="T31" fmla="*/ 2147483647 h 76"/>
                <a:gd name="T32" fmla="*/ 2147483647 w 71"/>
                <a:gd name="T33" fmla="*/ 2147483647 h 76"/>
                <a:gd name="T34" fmla="*/ 2147483647 w 71"/>
                <a:gd name="T35" fmla="*/ 2147483647 h 76"/>
                <a:gd name="T36" fmla="*/ 2147483647 w 71"/>
                <a:gd name="T37" fmla="*/ 2147483647 h 76"/>
                <a:gd name="T38" fmla="*/ 2147483647 w 71"/>
                <a:gd name="T39" fmla="*/ 2147483647 h 76"/>
                <a:gd name="T40" fmla="*/ 2147483647 w 71"/>
                <a:gd name="T41" fmla="*/ 2147483647 h 76"/>
                <a:gd name="T42" fmla="*/ 2147483647 w 71"/>
                <a:gd name="T43" fmla="*/ 2147483647 h 76"/>
                <a:gd name="T44" fmla="*/ 2147483647 w 71"/>
                <a:gd name="T45" fmla="*/ 2147483647 h 76"/>
                <a:gd name="T46" fmla="*/ 2147483647 w 71"/>
                <a:gd name="T47" fmla="*/ 2147483647 h 76"/>
                <a:gd name="T48" fmla="*/ 2147483647 w 71"/>
                <a:gd name="T49" fmla="*/ 2147483647 h 76"/>
                <a:gd name="T50" fmla="*/ 2147483647 w 71"/>
                <a:gd name="T51" fmla="*/ 2147483647 h 76"/>
                <a:gd name="T52" fmla="*/ 2147483647 w 71"/>
                <a:gd name="T53" fmla="*/ 2147483647 h 76"/>
                <a:gd name="T54" fmla="*/ 2147483647 w 71"/>
                <a:gd name="T55" fmla="*/ 2147483647 h 76"/>
                <a:gd name="T56" fmla="*/ 2147483647 w 71"/>
                <a:gd name="T57" fmla="*/ 2147483647 h 76"/>
                <a:gd name="T58" fmla="*/ 2147483647 w 71"/>
                <a:gd name="T59" fmla="*/ 2147483647 h 76"/>
                <a:gd name="T60" fmla="*/ 2147483647 w 71"/>
                <a:gd name="T61" fmla="*/ 2147483647 h 76"/>
                <a:gd name="T62" fmla="*/ 2147483647 w 71"/>
                <a:gd name="T63" fmla="*/ 2147483647 h 76"/>
                <a:gd name="T64" fmla="*/ 2147483647 w 71"/>
                <a:gd name="T65" fmla="*/ 2147483647 h 76"/>
                <a:gd name="T66" fmla="*/ 2147483647 w 71"/>
                <a:gd name="T67" fmla="*/ 2147483647 h 76"/>
                <a:gd name="T68" fmla="*/ 2147483647 w 71"/>
                <a:gd name="T69" fmla="*/ 2147483647 h 76"/>
                <a:gd name="T70" fmla="*/ 2147483647 w 71"/>
                <a:gd name="T71" fmla="*/ 2147483647 h 76"/>
                <a:gd name="T72" fmla="*/ 2147483647 w 71"/>
                <a:gd name="T73" fmla="*/ 2147483647 h 76"/>
                <a:gd name="T74" fmla="*/ 2147483647 w 71"/>
                <a:gd name="T75" fmla="*/ 2147483647 h 76"/>
                <a:gd name="T76" fmla="*/ 2147483647 w 71"/>
                <a:gd name="T77" fmla="*/ 2147483647 h 76"/>
                <a:gd name="T78" fmla="*/ 2147483647 w 71"/>
                <a:gd name="T79" fmla="*/ 2147483647 h 76"/>
                <a:gd name="T80" fmla="*/ 2147483647 w 71"/>
                <a:gd name="T81" fmla="*/ 2147483647 h 76"/>
                <a:gd name="T82" fmla="*/ 2147483647 w 71"/>
                <a:gd name="T83" fmla="*/ 2147483647 h 76"/>
                <a:gd name="T84" fmla="*/ 2147483647 w 71"/>
                <a:gd name="T85" fmla="*/ 2147483647 h 76"/>
                <a:gd name="T86" fmla="*/ 2147483647 w 71"/>
                <a:gd name="T87" fmla="*/ 2147483647 h 76"/>
                <a:gd name="T88" fmla="*/ 2147483647 w 71"/>
                <a:gd name="T89" fmla="*/ 2147483647 h 76"/>
                <a:gd name="T90" fmla="*/ 2147483647 w 71"/>
                <a:gd name="T91" fmla="*/ 2147483647 h 76"/>
                <a:gd name="T92" fmla="*/ 2147483647 w 71"/>
                <a:gd name="T93" fmla="*/ 2147483647 h 76"/>
                <a:gd name="T94" fmla="*/ 2147483647 w 71"/>
                <a:gd name="T95" fmla="*/ 2147483647 h 76"/>
                <a:gd name="T96" fmla="*/ 2147483647 w 71"/>
                <a:gd name="T97" fmla="*/ 2147483647 h 76"/>
                <a:gd name="T98" fmla="*/ 2147483647 w 71"/>
                <a:gd name="T99" fmla="*/ 2147483647 h 76"/>
                <a:gd name="T100" fmla="*/ 2147483647 w 71"/>
                <a:gd name="T101" fmla="*/ 2147483647 h 76"/>
                <a:gd name="T102" fmla="*/ 2147483647 w 71"/>
                <a:gd name="T103" fmla="*/ 2147483647 h 76"/>
                <a:gd name="T104" fmla="*/ 2147483647 w 71"/>
                <a:gd name="T105" fmla="*/ 2147483647 h 76"/>
                <a:gd name="T106" fmla="*/ 2147483647 w 71"/>
                <a:gd name="T107" fmla="*/ 2147483647 h 76"/>
                <a:gd name="T108" fmla="*/ 2147483647 w 71"/>
                <a:gd name="T109" fmla="*/ 2147483647 h 76"/>
                <a:gd name="T110" fmla="*/ 2147483647 w 71"/>
                <a:gd name="T111" fmla="*/ 2147483647 h 76"/>
                <a:gd name="T112" fmla="*/ 2147483647 w 71"/>
                <a:gd name="T113" fmla="*/ 2147483647 h 76"/>
                <a:gd name="T114" fmla="*/ 2147483647 w 71"/>
                <a:gd name="T115" fmla="*/ 2147483647 h 76"/>
                <a:gd name="T116" fmla="*/ 2147483647 w 71"/>
                <a:gd name="T117" fmla="*/ 2147483647 h 76"/>
                <a:gd name="T118" fmla="*/ 2147483647 w 71"/>
                <a:gd name="T119" fmla="*/ 2147483647 h 76"/>
                <a:gd name="T120" fmla="*/ 2147483647 w 71"/>
                <a:gd name="T121" fmla="*/ 2147483647 h 76"/>
                <a:gd name="T122" fmla="*/ 2147483647 w 71"/>
                <a:gd name="T123" fmla="*/ 2147483647 h 7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1"/>
                <a:gd name="T187" fmla="*/ 0 h 76"/>
                <a:gd name="T188" fmla="*/ 71 w 71"/>
                <a:gd name="T189" fmla="*/ 76 h 7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1" h="76">
                  <a:moveTo>
                    <a:pt x="30" y="76"/>
                  </a:moveTo>
                  <a:lnTo>
                    <a:pt x="29" y="75"/>
                  </a:lnTo>
                  <a:lnTo>
                    <a:pt x="28" y="73"/>
                  </a:lnTo>
                  <a:lnTo>
                    <a:pt x="24" y="72"/>
                  </a:lnTo>
                  <a:lnTo>
                    <a:pt x="23" y="67"/>
                  </a:lnTo>
                  <a:lnTo>
                    <a:pt x="22" y="65"/>
                  </a:lnTo>
                  <a:lnTo>
                    <a:pt x="23" y="64"/>
                  </a:lnTo>
                  <a:lnTo>
                    <a:pt x="23" y="63"/>
                  </a:lnTo>
                  <a:lnTo>
                    <a:pt x="22" y="61"/>
                  </a:lnTo>
                  <a:lnTo>
                    <a:pt x="21" y="59"/>
                  </a:lnTo>
                  <a:lnTo>
                    <a:pt x="21" y="56"/>
                  </a:lnTo>
                  <a:lnTo>
                    <a:pt x="21" y="54"/>
                  </a:lnTo>
                  <a:lnTo>
                    <a:pt x="21" y="53"/>
                  </a:lnTo>
                  <a:lnTo>
                    <a:pt x="17" y="50"/>
                  </a:lnTo>
                  <a:lnTo>
                    <a:pt x="13" y="48"/>
                  </a:lnTo>
                  <a:lnTo>
                    <a:pt x="12" y="45"/>
                  </a:lnTo>
                  <a:lnTo>
                    <a:pt x="8" y="44"/>
                  </a:lnTo>
                  <a:lnTo>
                    <a:pt x="8" y="43"/>
                  </a:lnTo>
                  <a:lnTo>
                    <a:pt x="7" y="42"/>
                  </a:lnTo>
                  <a:lnTo>
                    <a:pt x="4" y="41"/>
                  </a:lnTo>
                  <a:lnTo>
                    <a:pt x="3" y="41"/>
                  </a:lnTo>
                  <a:lnTo>
                    <a:pt x="2" y="40"/>
                  </a:lnTo>
                  <a:lnTo>
                    <a:pt x="1" y="39"/>
                  </a:lnTo>
                  <a:lnTo>
                    <a:pt x="1" y="34"/>
                  </a:lnTo>
                  <a:lnTo>
                    <a:pt x="2" y="31"/>
                  </a:lnTo>
                  <a:lnTo>
                    <a:pt x="2" y="30"/>
                  </a:lnTo>
                  <a:lnTo>
                    <a:pt x="3" y="28"/>
                  </a:lnTo>
                  <a:lnTo>
                    <a:pt x="1" y="26"/>
                  </a:lnTo>
                  <a:lnTo>
                    <a:pt x="0" y="25"/>
                  </a:lnTo>
                  <a:lnTo>
                    <a:pt x="1" y="22"/>
                  </a:lnTo>
                  <a:lnTo>
                    <a:pt x="1" y="20"/>
                  </a:lnTo>
                  <a:lnTo>
                    <a:pt x="5" y="17"/>
                  </a:lnTo>
                  <a:lnTo>
                    <a:pt x="6" y="17"/>
                  </a:lnTo>
                  <a:lnTo>
                    <a:pt x="7" y="16"/>
                  </a:lnTo>
                  <a:lnTo>
                    <a:pt x="6" y="7"/>
                  </a:lnTo>
                  <a:lnTo>
                    <a:pt x="7" y="6"/>
                  </a:lnTo>
                  <a:lnTo>
                    <a:pt x="8" y="5"/>
                  </a:lnTo>
                  <a:lnTo>
                    <a:pt x="9" y="5"/>
                  </a:lnTo>
                  <a:lnTo>
                    <a:pt x="11" y="6"/>
                  </a:lnTo>
                  <a:lnTo>
                    <a:pt x="13" y="5"/>
                  </a:lnTo>
                  <a:lnTo>
                    <a:pt x="16" y="4"/>
                  </a:lnTo>
                  <a:lnTo>
                    <a:pt x="22" y="1"/>
                  </a:lnTo>
                  <a:lnTo>
                    <a:pt x="23" y="0"/>
                  </a:lnTo>
                  <a:lnTo>
                    <a:pt x="24" y="1"/>
                  </a:lnTo>
                  <a:lnTo>
                    <a:pt x="24" y="2"/>
                  </a:lnTo>
                  <a:lnTo>
                    <a:pt x="23" y="3"/>
                  </a:lnTo>
                  <a:lnTo>
                    <a:pt x="23" y="4"/>
                  </a:lnTo>
                  <a:lnTo>
                    <a:pt x="22" y="6"/>
                  </a:lnTo>
                  <a:lnTo>
                    <a:pt x="25" y="5"/>
                  </a:lnTo>
                  <a:lnTo>
                    <a:pt x="26" y="5"/>
                  </a:lnTo>
                  <a:lnTo>
                    <a:pt x="27" y="7"/>
                  </a:lnTo>
                  <a:lnTo>
                    <a:pt x="28" y="6"/>
                  </a:lnTo>
                  <a:lnTo>
                    <a:pt x="29" y="7"/>
                  </a:lnTo>
                  <a:lnTo>
                    <a:pt x="31" y="8"/>
                  </a:lnTo>
                  <a:lnTo>
                    <a:pt x="32" y="8"/>
                  </a:lnTo>
                  <a:lnTo>
                    <a:pt x="32" y="10"/>
                  </a:lnTo>
                  <a:lnTo>
                    <a:pt x="33" y="11"/>
                  </a:lnTo>
                  <a:lnTo>
                    <a:pt x="44" y="13"/>
                  </a:lnTo>
                  <a:lnTo>
                    <a:pt x="46" y="13"/>
                  </a:lnTo>
                  <a:lnTo>
                    <a:pt x="48" y="15"/>
                  </a:lnTo>
                  <a:lnTo>
                    <a:pt x="50" y="15"/>
                  </a:lnTo>
                  <a:lnTo>
                    <a:pt x="51" y="15"/>
                  </a:lnTo>
                  <a:lnTo>
                    <a:pt x="54" y="15"/>
                  </a:lnTo>
                  <a:lnTo>
                    <a:pt x="56" y="16"/>
                  </a:lnTo>
                  <a:lnTo>
                    <a:pt x="57" y="17"/>
                  </a:lnTo>
                  <a:lnTo>
                    <a:pt x="56" y="17"/>
                  </a:lnTo>
                  <a:lnTo>
                    <a:pt x="56" y="18"/>
                  </a:lnTo>
                  <a:lnTo>
                    <a:pt x="58" y="18"/>
                  </a:lnTo>
                  <a:lnTo>
                    <a:pt x="60" y="19"/>
                  </a:lnTo>
                  <a:lnTo>
                    <a:pt x="61" y="21"/>
                  </a:lnTo>
                  <a:lnTo>
                    <a:pt x="60" y="25"/>
                  </a:lnTo>
                  <a:lnTo>
                    <a:pt x="62" y="25"/>
                  </a:lnTo>
                  <a:lnTo>
                    <a:pt x="63" y="25"/>
                  </a:lnTo>
                  <a:lnTo>
                    <a:pt x="62" y="26"/>
                  </a:lnTo>
                  <a:lnTo>
                    <a:pt x="62" y="27"/>
                  </a:lnTo>
                  <a:lnTo>
                    <a:pt x="62" y="28"/>
                  </a:lnTo>
                  <a:lnTo>
                    <a:pt x="64" y="30"/>
                  </a:lnTo>
                  <a:lnTo>
                    <a:pt x="61" y="33"/>
                  </a:lnTo>
                  <a:lnTo>
                    <a:pt x="60" y="36"/>
                  </a:lnTo>
                  <a:lnTo>
                    <a:pt x="59" y="38"/>
                  </a:lnTo>
                  <a:lnTo>
                    <a:pt x="59" y="39"/>
                  </a:lnTo>
                  <a:lnTo>
                    <a:pt x="61" y="38"/>
                  </a:lnTo>
                  <a:lnTo>
                    <a:pt x="63" y="35"/>
                  </a:lnTo>
                  <a:lnTo>
                    <a:pt x="65" y="33"/>
                  </a:lnTo>
                  <a:lnTo>
                    <a:pt x="66" y="33"/>
                  </a:lnTo>
                  <a:lnTo>
                    <a:pt x="67" y="32"/>
                  </a:lnTo>
                  <a:lnTo>
                    <a:pt x="68" y="31"/>
                  </a:lnTo>
                  <a:lnTo>
                    <a:pt x="68" y="30"/>
                  </a:lnTo>
                  <a:lnTo>
                    <a:pt x="68" y="28"/>
                  </a:lnTo>
                  <a:lnTo>
                    <a:pt x="68" y="27"/>
                  </a:lnTo>
                  <a:lnTo>
                    <a:pt x="69" y="27"/>
                  </a:lnTo>
                  <a:lnTo>
                    <a:pt x="69" y="26"/>
                  </a:lnTo>
                  <a:lnTo>
                    <a:pt x="70" y="25"/>
                  </a:lnTo>
                  <a:lnTo>
                    <a:pt x="71" y="25"/>
                  </a:lnTo>
                  <a:lnTo>
                    <a:pt x="71" y="26"/>
                  </a:lnTo>
                  <a:lnTo>
                    <a:pt x="71" y="28"/>
                  </a:lnTo>
                  <a:lnTo>
                    <a:pt x="69" y="33"/>
                  </a:lnTo>
                  <a:lnTo>
                    <a:pt x="68" y="34"/>
                  </a:lnTo>
                  <a:lnTo>
                    <a:pt x="68" y="35"/>
                  </a:lnTo>
                  <a:lnTo>
                    <a:pt x="68" y="36"/>
                  </a:lnTo>
                  <a:lnTo>
                    <a:pt x="66" y="40"/>
                  </a:lnTo>
                  <a:lnTo>
                    <a:pt x="66" y="43"/>
                  </a:lnTo>
                  <a:lnTo>
                    <a:pt x="66" y="45"/>
                  </a:lnTo>
                  <a:lnTo>
                    <a:pt x="64" y="46"/>
                  </a:lnTo>
                  <a:lnTo>
                    <a:pt x="64" y="47"/>
                  </a:lnTo>
                  <a:lnTo>
                    <a:pt x="64" y="50"/>
                  </a:lnTo>
                  <a:lnTo>
                    <a:pt x="65" y="54"/>
                  </a:lnTo>
                  <a:lnTo>
                    <a:pt x="64" y="55"/>
                  </a:lnTo>
                  <a:lnTo>
                    <a:pt x="63" y="59"/>
                  </a:lnTo>
                  <a:lnTo>
                    <a:pt x="63" y="65"/>
                  </a:lnTo>
                  <a:lnTo>
                    <a:pt x="65" y="70"/>
                  </a:lnTo>
                  <a:lnTo>
                    <a:pt x="65" y="71"/>
                  </a:lnTo>
                  <a:lnTo>
                    <a:pt x="65" y="72"/>
                  </a:lnTo>
                  <a:lnTo>
                    <a:pt x="65" y="74"/>
                  </a:lnTo>
                  <a:lnTo>
                    <a:pt x="30" y="76"/>
                  </a:lnTo>
                  <a:close/>
                </a:path>
              </a:pathLst>
            </a:custGeom>
            <a:solidFill>
              <a:srgbClr val="ED4213"/>
            </a:solidFill>
            <a:ln w="12700" cmpd="sng">
              <a:solidFill>
                <a:schemeClr val="tx1"/>
              </a:solidFill>
              <a:prstDash val="solid"/>
              <a:round/>
              <a:headEnd/>
              <a:tailEnd/>
            </a:ln>
          </p:spPr>
          <p:txBody>
            <a:bodyPr/>
            <a:lstStyle/>
            <a:p>
              <a:endParaRPr lang="en-US"/>
            </a:p>
          </p:txBody>
        </p:sp>
        <p:sp>
          <p:nvSpPr>
            <p:cNvPr id="35865" name="Freeform 11"/>
            <p:cNvSpPr>
              <a:spLocks/>
            </p:cNvSpPr>
            <p:nvPr/>
          </p:nvSpPr>
          <p:spPr bwMode="auto">
            <a:xfrm>
              <a:off x="6445250" y="2840038"/>
              <a:ext cx="461963" cy="487362"/>
            </a:xfrm>
            <a:custGeom>
              <a:avLst/>
              <a:gdLst>
                <a:gd name="T0" fmla="*/ 2147483647 w 57"/>
                <a:gd name="T1" fmla="*/ 2147483647 h 63"/>
                <a:gd name="T2" fmla="*/ 2147483647 w 57"/>
                <a:gd name="T3" fmla="*/ 2147483647 h 63"/>
                <a:gd name="T4" fmla="*/ 2147483647 w 57"/>
                <a:gd name="T5" fmla="*/ 2147483647 h 63"/>
                <a:gd name="T6" fmla="*/ 2147483647 w 57"/>
                <a:gd name="T7" fmla="*/ 2147483647 h 63"/>
                <a:gd name="T8" fmla="*/ 2147483647 w 57"/>
                <a:gd name="T9" fmla="*/ 2147483647 h 63"/>
                <a:gd name="T10" fmla="*/ 2147483647 w 57"/>
                <a:gd name="T11" fmla="*/ 2147483647 h 63"/>
                <a:gd name="T12" fmla="*/ 2147483647 w 57"/>
                <a:gd name="T13" fmla="*/ 2147483647 h 63"/>
                <a:gd name="T14" fmla="*/ 2147483647 w 57"/>
                <a:gd name="T15" fmla="*/ 2147483647 h 63"/>
                <a:gd name="T16" fmla="*/ 2147483647 w 57"/>
                <a:gd name="T17" fmla="*/ 2147483647 h 63"/>
                <a:gd name="T18" fmla="*/ 2147483647 w 57"/>
                <a:gd name="T19" fmla="*/ 2147483647 h 63"/>
                <a:gd name="T20" fmla="*/ 2147483647 w 57"/>
                <a:gd name="T21" fmla="*/ 2147483647 h 63"/>
                <a:gd name="T22" fmla="*/ 2147483647 w 57"/>
                <a:gd name="T23" fmla="*/ 2147483647 h 63"/>
                <a:gd name="T24" fmla="*/ 2147483647 w 57"/>
                <a:gd name="T25" fmla="*/ 2147483647 h 63"/>
                <a:gd name="T26" fmla="*/ 2147483647 w 57"/>
                <a:gd name="T27" fmla="*/ 2147483647 h 63"/>
                <a:gd name="T28" fmla="*/ 2147483647 w 57"/>
                <a:gd name="T29" fmla="*/ 2147483647 h 63"/>
                <a:gd name="T30" fmla="*/ 2147483647 w 57"/>
                <a:gd name="T31" fmla="*/ 2147483647 h 63"/>
                <a:gd name="T32" fmla="*/ 2147483647 w 57"/>
                <a:gd name="T33" fmla="*/ 2147483647 h 63"/>
                <a:gd name="T34" fmla="*/ 2147483647 w 57"/>
                <a:gd name="T35" fmla="*/ 2147483647 h 63"/>
                <a:gd name="T36" fmla="*/ 2147483647 w 57"/>
                <a:gd name="T37" fmla="*/ 2147483647 h 63"/>
                <a:gd name="T38" fmla="*/ 2147483647 w 57"/>
                <a:gd name="T39" fmla="*/ 2147483647 h 63"/>
                <a:gd name="T40" fmla="*/ 2147483647 w 57"/>
                <a:gd name="T41" fmla="*/ 2147483647 h 63"/>
                <a:gd name="T42" fmla="*/ 2147483647 w 57"/>
                <a:gd name="T43" fmla="*/ 2147483647 h 63"/>
                <a:gd name="T44" fmla="*/ 2147483647 w 57"/>
                <a:gd name="T45" fmla="*/ 2147483647 h 63"/>
                <a:gd name="T46" fmla="*/ 2147483647 w 57"/>
                <a:gd name="T47" fmla="*/ 2147483647 h 63"/>
                <a:gd name="T48" fmla="*/ 2147483647 w 57"/>
                <a:gd name="T49" fmla="*/ 2147483647 h 63"/>
                <a:gd name="T50" fmla="*/ 2147483647 w 57"/>
                <a:gd name="T51" fmla="*/ 2147483647 h 63"/>
                <a:gd name="T52" fmla="*/ 2147483647 w 57"/>
                <a:gd name="T53" fmla="*/ 2147483647 h 63"/>
                <a:gd name="T54" fmla="*/ 2147483647 w 57"/>
                <a:gd name="T55" fmla="*/ 2147483647 h 63"/>
                <a:gd name="T56" fmla="*/ 2147483647 w 57"/>
                <a:gd name="T57" fmla="*/ 2147483647 h 63"/>
                <a:gd name="T58" fmla="*/ 2147483647 w 57"/>
                <a:gd name="T59" fmla="*/ 2147483647 h 63"/>
                <a:gd name="T60" fmla="*/ 2147483647 w 57"/>
                <a:gd name="T61" fmla="*/ 2147483647 h 63"/>
                <a:gd name="T62" fmla="*/ 2147483647 w 57"/>
                <a:gd name="T63" fmla="*/ 2147483647 h 63"/>
                <a:gd name="T64" fmla="*/ 2147483647 w 57"/>
                <a:gd name="T65" fmla="*/ 2147483647 h 63"/>
                <a:gd name="T66" fmla="*/ 2147483647 w 57"/>
                <a:gd name="T67" fmla="*/ 2147483647 h 63"/>
                <a:gd name="T68" fmla="*/ 2147483647 w 57"/>
                <a:gd name="T69" fmla="*/ 2147483647 h 63"/>
                <a:gd name="T70" fmla="*/ 2147483647 w 57"/>
                <a:gd name="T71" fmla="*/ 2147483647 h 63"/>
                <a:gd name="T72" fmla="*/ 2147483647 w 57"/>
                <a:gd name="T73" fmla="*/ 2147483647 h 63"/>
                <a:gd name="T74" fmla="*/ 0 w 57"/>
                <a:gd name="T75" fmla="*/ 2147483647 h 6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7"/>
                <a:gd name="T115" fmla="*/ 0 h 63"/>
                <a:gd name="T116" fmla="*/ 57 w 57"/>
                <a:gd name="T117" fmla="*/ 63 h 6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7" h="63">
                  <a:moveTo>
                    <a:pt x="0" y="11"/>
                  </a:moveTo>
                  <a:lnTo>
                    <a:pt x="5" y="55"/>
                  </a:lnTo>
                  <a:lnTo>
                    <a:pt x="6" y="55"/>
                  </a:lnTo>
                  <a:lnTo>
                    <a:pt x="8" y="56"/>
                  </a:lnTo>
                  <a:lnTo>
                    <a:pt x="10" y="55"/>
                  </a:lnTo>
                  <a:lnTo>
                    <a:pt x="12" y="57"/>
                  </a:lnTo>
                  <a:lnTo>
                    <a:pt x="13" y="59"/>
                  </a:lnTo>
                  <a:lnTo>
                    <a:pt x="15" y="60"/>
                  </a:lnTo>
                  <a:lnTo>
                    <a:pt x="18" y="60"/>
                  </a:lnTo>
                  <a:lnTo>
                    <a:pt x="21" y="62"/>
                  </a:lnTo>
                  <a:lnTo>
                    <a:pt x="22" y="61"/>
                  </a:lnTo>
                  <a:lnTo>
                    <a:pt x="23" y="60"/>
                  </a:lnTo>
                  <a:lnTo>
                    <a:pt x="25" y="61"/>
                  </a:lnTo>
                  <a:lnTo>
                    <a:pt x="27" y="61"/>
                  </a:lnTo>
                  <a:lnTo>
                    <a:pt x="28" y="61"/>
                  </a:lnTo>
                  <a:lnTo>
                    <a:pt x="29" y="60"/>
                  </a:lnTo>
                  <a:lnTo>
                    <a:pt x="29" y="59"/>
                  </a:lnTo>
                  <a:lnTo>
                    <a:pt x="31" y="58"/>
                  </a:lnTo>
                  <a:lnTo>
                    <a:pt x="31" y="59"/>
                  </a:lnTo>
                  <a:lnTo>
                    <a:pt x="33" y="61"/>
                  </a:lnTo>
                  <a:lnTo>
                    <a:pt x="34" y="62"/>
                  </a:lnTo>
                  <a:lnTo>
                    <a:pt x="36" y="63"/>
                  </a:lnTo>
                  <a:lnTo>
                    <a:pt x="38" y="63"/>
                  </a:lnTo>
                  <a:lnTo>
                    <a:pt x="39" y="61"/>
                  </a:lnTo>
                  <a:lnTo>
                    <a:pt x="40" y="60"/>
                  </a:lnTo>
                  <a:lnTo>
                    <a:pt x="40" y="58"/>
                  </a:lnTo>
                  <a:lnTo>
                    <a:pt x="40" y="56"/>
                  </a:lnTo>
                  <a:lnTo>
                    <a:pt x="41" y="52"/>
                  </a:lnTo>
                  <a:lnTo>
                    <a:pt x="42" y="52"/>
                  </a:lnTo>
                  <a:lnTo>
                    <a:pt x="44" y="54"/>
                  </a:lnTo>
                  <a:lnTo>
                    <a:pt x="45" y="52"/>
                  </a:lnTo>
                  <a:lnTo>
                    <a:pt x="45" y="51"/>
                  </a:lnTo>
                  <a:lnTo>
                    <a:pt x="46" y="48"/>
                  </a:lnTo>
                  <a:lnTo>
                    <a:pt x="47" y="47"/>
                  </a:lnTo>
                  <a:lnTo>
                    <a:pt x="47" y="46"/>
                  </a:lnTo>
                  <a:lnTo>
                    <a:pt x="48" y="45"/>
                  </a:lnTo>
                  <a:lnTo>
                    <a:pt x="49" y="45"/>
                  </a:lnTo>
                  <a:lnTo>
                    <a:pt x="51" y="44"/>
                  </a:lnTo>
                  <a:lnTo>
                    <a:pt x="53" y="41"/>
                  </a:lnTo>
                  <a:lnTo>
                    <a:pt x="54" y="41"/>
                  </a:lnTo>
                  <a:lnTo>
                    <a:pt x="55" y="39"/>
                  </a:lnTo>
                  <a:lnTo>
                    <a:pt x="55" y="37"/>
                  </a:lnTo>
                  <a:lnTo>
                    <a:pt x="55" y="36"/>
                  </a:lnTo>
                  <a:lnTo>
                    <a:pt x="55" y="35"/>
                  </a:lnTo>
                  <a:lnTo>
                    <a:pt x="56" y="34"/>
                  </a:lnTo>
                  <a:lnTo>
                    <a:pt x="57" y="27"/>
                  </a:lnTo>
                  <a:lnTo>
                    <a:pt x="54" y="26"/>
                  </a:lnTo>
                  <a:lnTo>
                    <a:pt x="56" y="25"/>
                  </a:lnTo>
                  <a:lnTo>
                    <a:pt x="55" y="23"/>
                  </a:lnTo>
                  <a:lnTo>
                    <a:pt x="56" y="22"/>
                  </a:lnTo>
                  <a:lnTo>
                    <a:pt x="57" y="22"/>
                  </a:lnTo>
                  <a:lnTo>
                    <a:pt x="53" y="0"/>
                  </a:lnTo>
                  <a:lnTo>
                    <a:pt x="46" y="3"/>
                  </a:lnTo>
                  <a:lnTo>
                    <a:pt x="44" y="5"/>
                  </a:lnTo>
                  <a:lnTo>
                    <a:pt x="42" y="6"/>
                  </a:lnTo>
                  <a:lnTo>
                    <a:pt x="39" y="10"/>
                  </a:lnTo>
                  <a:lnTo>
                    <a:pt x="37" y="10"/>
                  </a:lnTo>
                  <a:lnTo>
                    <a:pt x="36" y="10"/>
                  </a:lnTo>
                  <a:lnTo>
                    <a:pt x="34" y="10"/>
                  </a:lnTo>
                  <a:lnTo>
                    <a:pt x="33" y="11"/>
                  </a:lnTo>
                  <a:lnTo>
                    <a:pt x="30" y="13"/>
                  </a:lnTo>
                  <a:lnTo>
                    <a:pt x="29" y="13"/>
                  </a:lnTo>
                  <a:lnTo>
                    <a:pt x="27" y="12"/>
                  </a:lnTo>
                  <a:lnTo>
                    <a:pt x="26" y="13"/>
                  </a:lnTo>
                  <a:lnTo>
                    <a:pt x="25" y="12"/>
                  </a:lnTo>
                  <a:lnTo>
                    <a:pt x="26" y="11"/>
                  </a:lnTo>
                  <a:lnTo>
                    <a:pt x="25" y="11"/>
                  </a:lnTo>
                  <a:lnTo>
                    <a:pt x="23" y="11"/>
                  </a:lnTo>
                  <a:lnTo>
                    <a:pt x="19" y="9"/>
                  </a:lnTo>
                  <a:lnTo>
                    <a:pt x="18" y="9"/>
                  </a:lnTo>
                  <a:lnTo>
                    <a:pt x="17" y="10"/>
                  </a:lnTo>
                  <a:lnTo>
                    <a:pt x="17" y="9"/>
                  </a:lnTo>
                  <a:lnTo>
                    <a:pt x="0" y="11"/>
                  </a:lnTo>
                  <a:close/>
                </a:path>
              </a:pathLst>
            </a:custGeom>
            <a:solidFill>
              <a:srgbClr val="ED4213"/>
            </a:solidFill>
            <a:ln w="12700" cmpd="sng">
              <a:solidFill>
                <a:schemeClr val="tx1"/>
              </a:solidFill>
              <a:prstDash val="solid"/>
              <a:round/>
              <a:headEnd/>
              <a:tailEnd/>
            </a:ln>
          </p:spPr>
          <p:txBody>
            <a:bodyPr/>
            <a:lstStyle/>
            <a:p>
              <a:endParaRPr lang="en-US"/>
            </a:p>
          </p:txBody>
        </p:sp>
        <p:sp>
          <p:nvSpPr>
            <p:cNvPr id="35866" name="Freeform 12"/>
            <p:cNvSpPr>
              <a:spLocks/>
            </p:cNvSpPr>
            <p:nvPr/>
          </p:nvSpPr>
          <p:spPr bwMode="auto">
            <a:xfrm>
              <a:off x="6289675" y="4311650"/>
              <a:ext cx="1003300" cy="719138"/>
            </a:xfrm>
            <a:custGeom>
              <a:avLst/>
              <a:gdLst>
                <a:gd name="T0" fmla="*/ 0 w 123"/>
                <a:gd name="T1" fmla="*/ 2147483647 h 93"/>
                <a:gd name="T2" fmla="*/ 0 w 123"/>
                <a:gd name="T3" fmla="*/ 2147483647 h 93"/>
                <a:gd name="T4" fmla="*/ 2147483647 w 123"/>
                <a:gd name="T5" fmla="*/ 2147483647 h 93"/>
                <a:gd name="T6" fmla="*/ 2147483647 w 123"/>
                <a:gd name="T7" fmla="*/ 2147483647 h 93"/>
                <a:gd name="T8" fmla="*/ 2147483647 w 123"/>
                <a:gd name="T9" fmla="*/ 2147483647 h 93"/>
                <a:gd name="T10" fmla="*/ 2147483647 w 123"/>
                <a:gd name="T11" fmla="*/ 2147483647 h 93"/>
                <a:gd name="T12" fmla="*/ 2147483647 w 123"/>
                <a:gd name="T13" fmla="*/ 2147483647 h 93"/>
                <a:gd name="T14" fmla="*/ 2147483647 w 123"/>
                <a:gd name="T15" fmla="*/ 2147483647 h 93"/>
                <a:gd name="T16" fmla="*/ 2147483647 w 123"/>
                <a:gd name="T17" fmla="*/ 2147483647 h 93"/>
                <a:gd name="T18" fmla="*/ 2147483647 w 123"/>
                <a:gd name="T19" fmla="*/ 2147483647 h 93"/>
                <a:gd name="T20" fmla="*/ 2147483647 w 123"/>
                <a:gd name="T21" fmla="*/ 2147483647 h 93"/>
                <a:gd name="T22" fmla="*/ 2147483647 w 123"/>
                <a:gd name="T23" fmla="*/ 2147483647 h 93"/>
                <a:gd name="T24" fmla="*/ 2147483647 w 123"/>
                <a:gd name="T25" fmla="*/ 2147483647 h 93"/>
                <a:gd name="T26" fmla="*/ 2147483647 w 123"/>
                <a:gd name="T27" fmla="*/ 2147483647 h 93"/>
                <a:gd name="T28" fmla="*/ 2147483647 w 123"/>
                <a:gd name="T29" fmla="*/ 2147483647 h 93"/>
                <a:gd name="T30" fmla="*/ 2147483647 w 123"/>
                <a:gd name="T31" fmla="*/ 2147483647 h 93"/>
                <a:gd name="T32" fmla="*/ 2147483647 w 123"/>
                <a:gd name="T33" fmla="*/ 2147483647 h 93"/>
                <a:gd name="T34" fmla="*/ 2147483647 w 123"/>
                <a:gd name="T35" fmla="*/ 2147483647 h 93"/>
                <a:gd name="T36" fmla="*/ 2147483647 w 123"/>
                <a:gd name="T37" fmla="*/ 2147483647 h 93"/>
                <a:gd name="T38" fmla="*/ 2147483647 w 123"/>
                <a:gd name="T39" fmla="*/ 2147483647 h 93"/>
                <a:gd name="T40" fmla="*/ 2147483647 w 123"/>
                <a:gd name="T41" fmla="*/ 2147483647 h 93"/>
                <a:gd name="T42" fmla="*/ 2147483647 w 123"/>
                <a:gd name="T43" fmla="*/ 2147483647 h 93"/>
                <a:gd name="T44" fmla="*/ 2147483647 w 123"/>
                <a:gd name="T45" fmla="*/ 2147483647 h 93"/>
                <a:gd name="T46" fmla="*/ 2147483647 w 123"/>
                <a:gd name="T47" fmla="*/ 2147483647 h 93"/>
                <a:gd name="T48" fmla="*/ 2147483647 w 123"/>
                <a:gd name="T49" fmla="*/ 2147483647 h 93"/>
                <a:gd name="T50" fmla="*/ 2147483647 w 123"/>
                <a:gd name="T51" fmla="*/ 2147483647 h 93"/>
                <a:gd name="T52" fmla="*/ 2147483647 w 123"/>
                <a:gd name="T53" fmla="*/ 2147483647 h 93"/>
                <a:gd name="T54" fmla="*/ 2147483647 w 123"/>
                <a:gd name="T55" fmla="*/ 2147483647 h 93"/>
                <a:gd name="T56" fmla="*/ 2147483647 w 123"/>
                <a:gd name="T57" fmla="*/ 2147483647 h 93"/>
                <a:gd name="T58" fmla="*/ 2147483647 w 123"/>
                <a:gd name="T59" fmla="*/ 2147483647 h 93"/>
                <a:gd name="T60" fmla="*/ 2147483647 w 123"/>
                <a:gd name="T61" fmla="*/ 2147483647 h 93"/>
                <a:gd name="T62" fmla="*/ 2147483647 w 123"/>
                <a:gd name="T63" fmla="*/ 2147483647 h 93"/>
                <a:gd name="T64" fmla="*/ 2147483647 w 123"/>
                <a:gd name="T65" fmla="*/ 2147483647 h 93"/>
                <a:gd name="T66" fmla="*/ 2147483647 w 123"/>
                <a:gd name="T67" fmla="*/ 2147483647 h 93"/>
                <a:gd name="T68" fmla="*/ 2147483647 w 123"/>
                <a:gd name="T69" fmla="*/ 2147483647 h 93"/>
                <a:gd name="T70" fmla="*/ 2147483647 w 123"/>
                <a:gd name="T71" fmla="*/ 2147483647 h 93"/>
                <a:gd name="T72" fmla="*/ 2147483647 w 123"/>
                <a:gd name="T73" fmla="*/ 2147483647 h 93"/>
                <a:gd name="T74" fmla="*/ 2147483647 w 123"/>
                <a:gd name="T75" fmla="*/ 2147483647 h 93"/>
                <a:gd name="T76" fmla="*/ 2147483647 w 123"/>
                <a:gd name="T77" fmla="*/ 2147483647 h 93"/>
                <a:gd name="T78" fmla="*/ 2147483647 w 123"/>
                <a:gd name="T79" fmla="*/ 2147483647 h 93"/>
                <a:gd name="T80" fmla="*/ 2147483647 w 123"/>
                <a:gd name="T81" fmla="*/ 2147483647 h 93"/>
                <a:gd name="T82" fmla="*/ 2147483647 w 123"/>
                <a:gd name="T83" fmla="*/ 2147483647 h 93"/>
                <a:gd name="T84" fmla="*/ 2147483647 w 123"/>
                <a:gd name="T85" fmla="*/ 2147483647 h 93"/>
                <a:gd name="T86" fmla="*/ 2147483647 w 123"/>
                <a:gd name="T87" fmla="*/ 2147483647 h 93"/>
                <a:gd name="T88" fmla="*/ 2147483647 w 123"/>
                <a:gd name="T89" fmla="*/ 2147483647 h 93"/>
                <a:gd name="T90" fmla="*/ 2147483647 w 123"/>
                <a:gd name="T91" fmla="*/ 2147483647 h 93"/>
                <a:gd name="T92" fmla="*/ 2147483647 w 123"/>
                <a:gd name="T93" fmla="*/ 2147483647 h 93"/>
                <a:gd name="T94" fmla="*/ 2147483647 w 123"/>
                <a:gd name="T95" fmla="*/ 2147483647 h 93"/>
                <a:gd name="T96" fmla="*/ 2147483647 w 123"/>
                <a:gd name="T97" fmla="*/ 2147483647 h 93"/>
                <a:gd name="T98" fmla="*/ 2147483647 w 123"/>
                <a:gd name="T99" fmla="*/ 2147483647 h 93"/>
                <a:gd name="T100" fmla="*/ 2147483647 w 123"/>
                <a:gd name="T101" fmla="*/ 2147483647 h 93"/>
                <a:gd name="T102" fmla="*/ 2147483647 w 123"/>
                <a:gd name="T103" fmla="*/ 2147483647 h 93"/>
                <a:gd name="T104" fmla="*/ 2147483647 w 123"/>
                <a:gd name="T105" fmla="*/ 2147483647 h 93"/>
                <a:gd name="T106" fmla="*/ 2147483647 w 123"/>
                <a:gd name="T107" fmla="*/ 2147483647 h 93"/>
                <a:gd name="T108" fmla="*/ 2147483647 w 123"/>
                <a:gd name="T109" fmla="*/ 2147483647 h 93"/>
                <a:gd name="T110" fmla="*/ 2147483647 w 123"/>
                <a:gd name="T111" fmla="*/ 2147483647 h 93"/>
                <a:gd name="T112" fmla="*/ 2147483647 w 123"/>
                <a:gd name="T113" fmla="*/ 2147483647 h 93"/>
                <a:gd name="T114" fmla="*/ 2147483647 w 123"/>
                <a:gd name="T115" fmla="*/ 2147483647 h 93"/>
                <a:gd name="T116" fmla="*/ 2147483647 w 123"/>
                <a:gd name="T117" fmla="*/ 2147483647 h 93"/>
                <a:gd name="T118" fmla="*/ 2147483647 w 123"/>
                <a:gd name="T119" fmla="*/ 2147483647 h 9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23"/>
                <a:gd name="T181" fmla="*/ 0 h 93"/>
                <a:gd name="T182" fmla="*/ 123 w 123"/>
                <a:gd name="T183" fmla="*/ 93 h 9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23" h="93">
                  <a:moveTo>
                    <a:pt x="38" y="3"/>
                  </a:moveTo>
                  <a:lnTo>
                    <a:pt x="0" y="7"/>
                  </a:lnTo>
                  <a:lnTo>
                    <a:pt x="0" y="8"/>
                  </a:lnTo>
                  <a:lnTo>
                    <a:pt x="0" y="9"/>
                  </a:lnTo>
                  <a:lnTo>
                    <a:pt x="0" y="10"/>
                  </a:lnTo>
                  <a:lnTo>
                    <a:pt x="1" y="12"/>
                  </a:lnTo>
                  <a:lnTo>
                    <a:pt x="2" y="12"/>
                  </a:lnTo>
                  <a:lnTo>
                    <a:pt x="4" y="13"/>
                  </a:lnTo>
                  <a:lnTo>
                    <a:pt x="4" y="14"/>
                  </a:lnTo>
                  <a:lnTo>
                    <a:pt x="3" y="15"/>
                  </a:lnTo>
                  <a:lnTo>
                    <a:pt x="3" y="16"/>
                  </a:lnTo>
                  <a:lnTo>
                    <a:pt x="4" y="16"/>
                  </a:lnTo>
                  <a:lnTo>
                    <a:pt x="4" y="17"/>
                  </a:lnTo>
                  <a:lnTo>
                    <a:pt x="3" y="18"/>
                  </a:lnTo>
                  <a:lnTo>
                    <a:pt x="3" y="19"/>
                  </a:lnTo>
                  <a:lnTo>
                    <a:pt x="4" y="19"/>
                  </a:lnTo>
                  <a:lnTo>
                    <a:pt x="6" y="18"/>
                  </a:lnTo>
                  <a:lnTo>
                    <a:pt x="7" y="18"/>
                  </a:lnTo>
                  <a:lnTo>
                    <a:pt x="7" y="16"/>
                  </a:lnTo>
                  <a:lnTo>
                    <a:pt x="8" y="15"/>
                  </a:lnTo>
                  <a:lnTo>
                    <a:pt x="9" y="15"/>
                  </a:lnTo>
                  <a:lnTo>
                    <a:pt x="10" y="15"/>
                  </a:lnTo>
                  <a:lnTo>
                    <a:pt x="10" y="16"/>
                  </a:lnTo>
                  <a:lnTo>
                    <a:pt x="9" y="17"/>
                  </a:lnTo>
                  <a:lnTo>
                    <a:pt x="10" y="17"/>
                  </a:lnTo>
                  <a:lnTo>
                    <a:pt x="12" y="16"/>
                  </a:lnTo>
                  <a:lnTo>
                    <a:pt x="19" y="14"/>
                  </a:lnTo>
                  <a:lnTo>
                    <a:pt x="20" y="14"/>
                  </a:lnTo>
                  <a:lnTo>
                    <a:pt x="20" y="15"/>
                  </a:lnTo>
                  <a:lnTo>
                    <a:pt x="19" y="16"/>
                  </a:lnTo>
                  <a:lnTo>
                    <a:pt x="22" y="16"/>
                  </a:lnTo>
                  <a:lnTo>
                    <a:pt x="25" y="17"/>
                  </a:lnTo>
                  <a:lnTo>
                    <a:pt x="28" y="19"/>
                  </a:lnTo>
                  <a:lnTo>
                    <a:pt x="29" y="19"/>
                  </a:lnTo>
                  <a:lnTo>
                    <a:pt x="29" y="18"/>
                  </a:lnTo>
                  <a:lnTo>
                    <a:pt x="30" y="18"/>
                  </a:lnTo>
                  <a:lnTo>
                    <a:pt x="31" y="19"/>
                  </a:lnTo>
                  <a:lnTo>
                    <a:pt x="32" y="19"/>
                  </a:lnTo>
                  <a:lnTo>
                    <a:pt x="32" y="20"/>
                  </a:lnTo>
                  <a:lnTo>
                    <a:pt x="31" y="20"/>
                  </a:lnTo>
                  <a:lnTo>
                    <a:pt x="32" y="20"/>
                  </a:lnTo>
                  <a:lnTo>
                    <a:pt x="36" y="23"/>
                  </a:lnTo>
                  <a:lnTo>
                    <a:pt x="36" y="24"/>
                  </a:lnTo>
                  <a:lnTo>
                    <a:pt x="36" y="25"/>
                  </a:lnTo>
                  <a:lnTo>
                    <a:pt x="35" y="26"/>
                  </a:lnTo>
                  <a:lnTo>
                    <a:pt x="35" y="25"/>
                  </a:lnTo>
                  <a:lnTo>
                    <a:pt x="34" y="25"/>
                  </a:lnTo>
                  <a:lnTo>
                    <a:pt x="34" y="26"/>
                  </a:lnTo>
                  <a:lnTo>
                    <a:pt x="35" y="27"/>
                  </a:lnTo>
                  <a:lnTo>
                    <a:pt x="40" y="25"/>
                  </a:lnTo>
                  <a:lnTo>
                    <a:pt x="41" y="24"/>
                  </a:lnTo>
                  <a:lnTo>
                    <a:pt x="43" y="24"/>
                  </a:lnTo>
                  <a:lnTo>
                    <a:pt x="47" y="21"/>
                  </a:lnTo>
                  <a:lnTo>
                    <a:pt x="50" y="21"/>
                  </a:lnTo>
                  <a:lnTo>
                    <a:pt x="50" y="20"/>
                  </a:lnTo>
                  <a:lnTo>
                    <a:pt x="49" y="19"/>
                  </a:lnTo>
                  <a:lnTo>
                    <a:pt x="50" y="18"/>
                  </a:lnTo>
                  <a:lnTo>
                    <a:pt x="55" y="17"/>
                  </a:lnTo>
                  <a:lnTo>
                    <a:pt x="61" y="20"/>
                  </a:lnTo>
                  <a:lnTo>
                    <a:pt x="61" y="21"/>
                  </a:lnTo>
                  <a:lnTo>
                    <a:pt x="63" y="23"/>
                  </a:lnTo>
                  <a:lnTo>
                    <a:pt x="65" y="25"/>
                  </a:lnTo>
                  <a:lnTo>
                    <a:pt x="69" y="28"/>
                  </a:lnTo>
                  <a:lnTo>
                    <a:pt x="69" y="29"/>
                  </a:lnTo>
                  <a:lnTo>
                    <a:pt x="71" y="30"/>
                  </a:lnTo>
                  <a:lnTo>
                    <a:pt x="74" y="30"/>
                  </a:lnTo>
                  <a:lnTo>
                    <a:pt x="76" y="34"/>
                  </a:lnTo>
                  <a:lnTo>
                    <a:pt x="77" y="35"/>
                  </a:lnTo>
                  <a:lnTo>
                    <a:pt x="77" y="36"/>
                  </a:lnTo>
                  <a:lnTo>
                    <a:pt x="78" y="39"/>
                  </a:lnTo>
                  <a:lnTo>
                    <a:pt x="77" y="43"/>
                  </a:lnTo>
                  <a:lnTo>
                    <a:pt x="76" y="48"/>
                  </a:lnTo>
                  <a:lnTo>
                    <a:pt x="76" y="51"/>
                  </a:lnTo>
                  <a:lnTo>
                    <a:pt x="77" y="53"/>
                  </a:lnTo>
                  <a:lnTo>
                    <a:pt x="80" y="54"/>
                  </a:lnTo>
                  <a:lnTo>
                    <a:pt x="80" y="53"/>
                  </a:lnTo>
                  <a:lnTo>
                    <a:pt x="80" y="52"/>
                  </a:lnTo>
                  <a:lnTo>
                    <a:pt x="79" y="50"/>
                  </a:lnTo>
                  <a:lnTo>
                    <a:pt x="79" y="49"/>
                  </a:lnTo>
                  <a:lnTo>
                    <a:pt x="80" y="49"/>
                  </a:lnTo>
                  <a:lnTo>
                    <a:pt x="82" y="51"/>
                  </a:lnTo>
                  <a:lnTo>
                    <a:pt x="82" y="50"/>
                  </a:lnTo>
                  <a:lnTo>
                    <a:pt x="83" y="50"/>
                  </a:lnTo>
                  <a:lnTo>
                    <a:pt x="84" y="51"/>
                  </a:lnTo>
                  <a:lnTo>
                    <a:pt x="83" y="52"/>
                  </a:lnTo>
                  <a:lnTo>
                    <a:pt x="83" y="53"/>
                  </a:lnTo>
                  <a:lnTo>
                    <a:pt x="82" y="54"/>
                  </a:lnTo>
                  <a:lnTo>
                    <a:pt x="81" y="57"/>
                  </a:lnTo>
                  <a:lnTo>
                    <a:pt x="80" y="57"/>
                  </a:lnTo>
                  <a:lnTo>
                    <a:pt x="80" y="59"/>
                  </a:lnTo>
                  <a:lnTo>
                    <a:pt x="81" y="59"/>
                  </a:lnTo>
                  <a:lnTo>
                    <a:pt x="83" y="61"/>
                  </a:lnTo>
                  <a:lnTo>
                    <a:pt x="85" y="66"/>
                  </a:lnTo>
                  <a:lnTo>
                    <a:pt x="89" y="68"/>
                  </a:lnTo>
                  <a:lnTo>
                    <a:pt x="89" y="67"/>
                  </a:lnTo>
                  <a:lnTo>
                    <a:pt x="90" y="67"/>
                  </a:lnTo>
                  <a:lnTo>
                    <a:pt x="91" y="69"/>
                  </a:lnTo>
                  <a:lnTo>
                    <a:pt x="91" y="70"/>
                  </a:lnTo>
                  <a:lnTo>
                    <a:pt x="92" y="73"/>
                  </a:lnTo>
                  <a:lnTo>
                    <a:pt x="94" y="74"/>
                  </a:lnTo>
                  <a:lnTo>
                    <a:pt x="95" y="74"/>
                  </a:lnTo>
                  <a:lnTo>
                    <a:pt x="98" y="81"/>
                  </a:lnTo>
                  <a:lnTo>
                    <a:pt x="99" y="82"/>
                  </a:lnTo>
                  <a:lnTo>
                    <a:pt x="102" y="83"/>
                  </a:lnTo>
                  <a:lnTo>
                    <a:pt x="104" y="83"/>
                  </a:lnTo>
                  <a:lnTo>
                    <a:pt x="108" y="88"/>
                  </a:lnTo>
                  <a:lnTo>
                    <a:pt x="110" y="90"/>
                  </a:lnTo>
                  <a:lnTo>
                    <a:pt x="111" y="90"/>
                  </a:lnTo>
                  <a:lnTo>
                    <a:pt x="111" y="91"/>
                  </a:lnTo>
                  <a:lnTo>
                    <a:pt x="110" y="91"/>
                  </a:lnTo>
                  <a:lnTo>
                    <a:pt x="109" y="91"/>
                  </a:lnTo>
                  <a:lnTo>
                    <a:pt x="109" y="92"/>
                  </a:lnTo>
                  <a:lnTo>
                    <a:pt x="110" y="93"/>
                  </a:lnTo>
                  <a:lnTo>
                    <a:pt x="112" y="93"/>
                  </a:lnTo>
                  <a:lnTo>
                    <a:pt x="113" y="92"/>
                  </a:lnTo>
                  <a:lnTo>
                    <a:pt x="114" y="92"/>
                  </a:lnTo>
                  <a:lnTo>
                    <a:pt x="120" y="90"/>
                  </a:lnTo>
                  <a:lnTo>
                    <a:pt x="121" y="88"/>
                  </a:lnTo>
                  <a:lnTo>
                    <a:pt x="121" y="87"/>
                  </a:lnTo>
                  <a:lnTo>
                    <a:pt x="121" y="84"/>
                  </a:lnTo>
                  <a:lnTo>
                    <a:pt x="121" y="82"/>
                  </a:lnTo>
                  <a:lnTo>
                    <a:pt x="122" y="79"/>
                  </a:lnTo>
                  <a:lnTo>
                    <a:pt x="123" y="80"/>
                  </a:lnTo>
                  <a:lnTo>
                    <a:pt x="122" y="74"/>
                  </a:lnTo>
                  <a:lnTo>
                    <a:pt x="122" y="71"/>
                  </a:lnTo>
                  <a:lnTo>
                    <a:pt x="122" y="66"/>
                  </a:lnTo>
                  <a:lnTo>
                    <a:pt x="121" y="61"/>
                  </a:lnTo>
                  <a:lnTo>
                    <a:pt x="120" y="60"/>
                  </a:lnTo>
                  <a:lnTo>
                    <a:pt x="116" y="54"/>
                  </a:lnTo>
                  <a:lnTo>
                    <a:pt x="113" y="48"/>
                  </a:lnTo>
                  <a:lnTo>
                    <a:pt x="110" y="44"/>
                  </a:lnTo>
                  <a:lnTo>
                    <a:pt x="110" y="43"/>
                  </a:lnTo>
                  <a:lnTo>
                    <a:pt x="109" y="40"/>
                  </a:lnTo>
                  <a:lnTo>
                    <a:pt x="109" y="39"/>
                  </a:lnTo>
                  <a:lnTo>
                    <a:pt x="110" y="38"/>
                  </a:lnTo>
                  <a:lnTo>
                    <a:pt x="110" y="37"/>
                  </a:lnTo>
                  <a:lnTo>
                    <a:pt x="106" y="31"/>
                  </a:lnTo>
                  <a:lnTo>
                    <a:pt x="103" y="29"/>
                  </a:lnTo>
                  <a:lnTo>
                    <a:pt x="102" y="28"/>
                  </a:lnTo>
                  <a:lnTo>
                    <a:pt x="101" y="27"/>
                  </a:lnTo>
                  <a:lnTo>
                    <a:pt x="99" y="24"/>
                  </a:lnTo>
                  <a:lnTo>
                    <a:pt x="95" y="17"/>
                  </a:lnTo>
                  <a:lnTo>
                    <a:pt x="94" y="14"/>
                  </a:lnTo>
                  <a:lnTo>
                    <a:pt x="92" y="8"/>
                  </a:lnTo>
                  <a:lnTo>
                    <a:pt x="92" y="7"/>
                  </a:lnTo>
                  <a:lnTo>
                    <a:pt x="91" y="7"/>
                  </a:lnTo>
                  <a:lnTo>
                    <a:pt x="90" y="6"/>
                  </a:lnTo>
                  <a:lnTo>
                    <a:pt x="90" y="2"/>
                  </a:lnTo>
                  <a:lnTo>
                    <a:pt x="89" y="1"/>
                  </a:lnTo>
                  <a:lnTo>
                    <a:pt x="88" y="1"/>
                  </a:lnTo>
                  <a:lnTo>
                    <a:pt x="86" y="1"/>
                  </a:lnTo>
                  <a:lnTo>
                    <a:pt x="83" y="0"/>
                  </a:lnTo>
                  <a:lnTo>
                    <a:pt x="82" y="1"/>
                  </a:lnTo>
                  <a:lnTo>
                    <a:pt x="82" y="2"/>
                  </a:lnTo>
                  <a:lnTo>
                    <a:pt x="81" y="3"/>
                  </a:lnTo>
                  <a:lnTo>
                    <a:pt x="82" y="7"/>
                  </a:lnTo>
                  <a:lnTo>
                    <a:pt x="82" y="9"/>
                  </a:lnTo>
                  <a:lnTo>
                    <a:pt x="80" y="8"/>
                  </a:lnTo>
                  <a:lnTo>
                    <a:pt x="79" y="6"/>
                  </a:lnTo>
                  <a:lnTo>
                    <a:pt x="40" y="8"/>
                  </a:lnTo>
                  <a:lnTo>
                    <a:pt x="39" y="7"/>
                  </a:lnTo>
                  <a:lnTo>
                    <a:pt x="39" y="6"/>
                  </a:lnTo>
                  <a:lnTo>
                    <a:pt x="38" y="4"/>
                  </a:lnTo>
                  <a:lnTo>
                    <a:pt x="38" y="3"/>
                  </a:lnTo>
                  <a:close/>
                </a:path>
              </a:pathLst>
            </a:custGeom>
            <a:solidFill>
              <a:srgbClr val="ED4213"/>
            </a:solidFill>
            <a:ln w="12700" cmpd="sng">
              <a:solidFill>
                <a:schemeClr val="tx1"/>
              </a:solidFill>
              <a:prstDash val="solid"/>
              <a:round/>
              <a:headEnd/>
              <a:tailEnd/>
            </a:ln>
          </p:spPr>
          <p:txBody>
            <a:bodyPr/>
            <a:lstStyle/>
            <a:p>
              <a:endParaRPr lang="en-US"/>
            </a:p>
          </p:txBody>
        </p:sp>
        <p:sp>
          <p:nvSpPr>
            <p:cNvPr id="35867" name="Freeform 13"/>
            <p:cNvSpPr>
              <a:spLocks/>
            </p:cNvSpPr>
            <p:nvPr/>
          </p:nvSpPr>
          <p:spPr bwMode="auto">
            <a:xfrm>
              <a:off x="2368550" y="2562225"/>
              <a:ext cx="877888" cy="1423988"/>
            </a:xfrm>
            <a:custGeom>
              <a:avLst/>
              <a:gdLst>
                <a:gd name="T0" fmla="*/ 2147483647 w 108"/>
                <a:gd name="T1" fmla="*/ 2147483647 h 184"/>
                <a:gd name="T2" fmla="*/ 2147483647 w 108"/>
                <a:gd name="T3" fmla="*/ 2147483647 h 184"/>
                <a:gd name="T4" fmla="*/ 2147483647 w 108"/>
                <a:gd name="T5" fmla="*/ 2147483647 h 184"/>
                <a:gd name="T6" fmla="*/ 2147483647 w 108"/>
                <a:gd name="T7" fmla="*/ 2147483647 h 184"/>
                <a:gd name="T8" fmla="*/ 2147483647 w 108"/>
                <a:gd name="T9" fmla="*/ 2147483647 h 184"/>
                <a:gd name="T10" fmla="*/ 2147483647 w 108"/>
                <a:gd name="T11" fmla="*/ 2147483647 h 184"/>
                <a:gd name="T12" fmla="*/ 2147483647 w 108"/>
                <a:gd name="T13" fmla="*/ 2147483647 h 184"/>
                <a:gd name="T14" fmla="*/ 2147483647 w 108"/>
                <a:gd name="T15" fmla="*/ 2147483647 h 184"/>
                <a:gd name="T16" fmla="*/ 2147483647 w 108"/>
                <a:gd name="T17" fmla="*/ 2147483647 h 184"/>
                <a:gd name="T18" fmla="*/ 2147483647 w 108"/>
                <a:gd name="T19" fmla="*/ 2147483647 h 184"/>
                <a:gd name="T20" fmla="*/ 2147483647 w 108"/>
                <a:gd name="T21" fmla="*/ 2147483647 h 184"/>
                <a:gd name="T22" fmla="*/ 2147483647 w 108"/>
                <a:gd name="T23" fmla="*/ 2147483647 h 184"/>
                <a:gd name="T24" fmla="*/ 2147483647 w 108"/>
                <a:gd name="T25" fmla="*/ 2147483647 h 184"/>
                <a:gd name="T26" fmla="*/ 2147483647 w 108"/>
                <a:gd name="T27" fmla="*/ 2147483647 h 184"/>
                <a:gd name="T28" fmla="*/ 2147483647 w 108"/>
                <a:gd name="T29" fmla="*/ 2147483647 h 184"/>
                <a:gd name="T30" fmla="*/ 2147483647 w 108"/>
                <a:gd name="T31" fmla="*/ 2147483647 h 184"/>
                <a:gd name="T32" fmla="*/ 2147483647 w 108"/>
                <a:gd name="T33" fmla="*/ 2147483647 h 184"/>
                <a:gd name="T34" fmla="*/ 2147483647 w 108"/>
                <a:gd name="T35" fmla="*/ 2147483647 h 184"/>
                <a:gd name="T36" fmla="*/ 2147483647 w 108"/>
                <a:gd name="T37" fmla="*/ 2147483647 h 184"/>
                <a:gd name="T38" fmla="*/ 2147483647 w 108"/>
                <a:gd name="T39" fmla="*/ 2147483647 h 184"/>
                <a:gd name="T40" fmla="*/ 2147483647 w 108"/>
                <a:gd name="T41" fmla="*/ 2147483647 h 184"/>
                <a:gd name="T42" fmla="*/ 2147483647 w 108"/>
                <a:gd name="T43" fmla="*/ 2147483647 h 184"/>
                <a:gd name="T44" fmla="*/ 2147483647 w 108"/>
                <a:gd name="T45" fmla="*/ 2147483647 h 184"/>
                <a:gd name="T46" fmla="*/ 2147483647 w 108"/>
                <a:gd name="T47" fmla="*/ 2147483647 h 184"/>
                <a:gd name="T48" fmla="*/ 2147483647 w 108"/>
                <a:gd name="T49" fmla="*/ 2147483647 h 184"/>
                <a:gd name="T50" fmla="*/ 2147483647 w 108"/>
                <a:gd name="T51" fmla="*/ 2147483647 h 184"/>
                <a:gd name="T52" fmla="*/ 2147483647 w 108"/>
                <a:gd name="T53" fmla="*/ 2147483647 h 184"/>
                <a:gd name="T54" fmla="*/ 2147483647 w 108"/>
                <a:gd name="T55" fmla="*/ 2147483647 h 184"/>
                <a:gd name="T56" fmla="*/ 2147483647 w 108"/>
                <a:gd name="T57" fmla="*/ 2147483647 h 184"/>
                <a:gd name="T58" fmla="*/ 2147483647 w 108"/>
                <a:gd name="T59" fmla="*/ 2147483647 h 184"/>
                <a:gd name="T60" fmla="*/ 2147483647 w 108"/>
                <a:gd name="T61" fmla="*/ 2147483647 h 184"/>
                <a:gd name="T62" fmla="*/ 0 w 108"/>
                <a:gd name="T63" fmla="*/ 2147483647 h 184"/>
                <a:gd name="T64" fmla="*/ 0 w 108"/>
                <a:gd name="T65" fmla="*/ 2147483647 h 184"/>
                <a:gd name="T66" fmla="*/ 2147483647 w 108"/>
                <a:gd name="T67" fmla="*/ 2147483647 h 184"/>
                <a:gd name="T68" fmla="*/ 2147483647 w 108"/>
                <a:gd name="T69" fmla="*/ 2147483647 h 184"/>
                <a:gd name="T70" fmla="*/ 2147483647 w 108"/>
                <a:gd name="T71" fmla="*/ 2147483647 h 184"/>
                <a:gd name="T72" fmla="*/ 2147483647 w 108"/>
                <a:gd name="T73" fmla="*/ 2147483647 h 184"/>
                <a:gd name="T74" fmla="*/ 2147483647 w 108"/>
                <a:gd name="T75" fmla="*/ 2147483647 h 184"/>
                <a:gd name="T76" fmla="*/ 2147483647 w 108"/>
                <a:gd name="T77" fmla="*/ 2147483647 h 184"/>
                <a:gd name="T78" fmla="*/ 2147483647 w 108"/>
                <a:gd name="T79" fmla="*/ 2147483647 h 184"/>
                <a:gd name="T80" fmla="*/ 2147483647 w 108"/>
                <a:gd name="T81" fmla="*/ 2147483647 h 184"/>
                <a:gd name="T82" fmla="*/ 2147483647 w 108"/>
                <a:gd name="T83" fmla="*/ 2147483647 h 184"/>
                <a:gd name="T84" fmla="*/ 2147483647 w 108"/>
                <a:gd name="T85" fmla="*/ 2147483647 h 184"/>
                <a:gd name="T86" fmla="*/ 2147483647 w 108"/>
                <a:gd name="T87" fmla="*/ 2147483647 h 184"/>
                <a:gd name="T88" fmla="*/ 2147483647 w 108"/>
                <a:gd name="T89" fmla="*/ 2147483647 h 184"/>
                <a:gd name="T90" fmla="*/ 2147483647 w 108"/>
                <a:gd name="T91" fmla="*/ 2147483647 h 184"/>
                <a:gd name="T92" fmla="*/ 2147483647 w 108"/>
                <a:gd name="T93" fmla="*/ 2147483647 h 18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08"/>
                <a:gd name="T142" fmla="*/ 0 h 184"/>
                <a:gd name="T143" fmla="*/ 108 w 108"/>
                <a:gd name="T144" fmla="*/ 184 h 18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08" h="184">
                  <a:moveTo>
                    <a:pt x="94" y="183"/>
                  </a:moveTo>
                  <a:lnTo>
                    <a:pt x="61" y="180"/>
                  </a:lnTo>
                  <a:lnTo>
                    <a:pt x="61" y="179"/>
                  </a:lnTo>
                  <a:lnTo>
                    <a:pt x="60" y="178"/>
                  </a:lnTo>
                  <a:lnTo>
                    <a:pt x="60" y="177"/>
                  </a:lnTo>
                  <a:lnTo>
                    <a:pt x="61" y="177"/>
                  </a:lnTo>
                  <a:lnTo>
                    <a:pt x="60" y="176"/>
                  </a:lnTo>
                  <a:lnTo>
                    <a:pt x="60" y="175"/>
                  </a:lnTo>
                  <a:lnTo>
                    <a:pt x="60" y="174"/>
                  </a:lnTo>
                  <a:lnTo>
                    <a:pt x="60" y="169"/>
                  </a:lnTo>
                  <a:lnTo>
                    <a:pt x="57" y="163"/>
                  </a:lnTo>
                  <a:lnTo>
                    <a:pt x="55" y="161"/>
                  </a:lnTo>
                  <a:lnTo>
                    <a:pt x="54" y="159"/>
                  </a:lnTo>
                  <a:lnTo>
                    <a:pt x="50" y="156"/>
                  </a:lnTo>
                  <a:lnTo>
                    <a:pt x="48" y="156"/>
                  </a:lnTo>
                  <a:lnTo>
                    <a:pt x="47" y="155"/>
                  </a:lnTo>
                  <a:lnTo>
                    <a:pt x="48" y="153"/>
                  </a:lnTo>
                  <a:lnTo>
                    <a:pt x="48" y="152"/>
                  </a:lnTo>
                  <a:lnTo>
                    <a:pt x="48" y="151"/>
                  </a:lnTo>
                  <a:lnTo>
                    <a:pt x="46" y="150"/>
                  </a:lnTo>
                  <a:lnTo>
                    <a:pt x="43" y="149"/>
                  </a:lnTo>
                  <a:lnTo>
                    <a:pt x="41" y="149"/>
                  </a:lnTo>
                  <a:lnTo>
                    <a:pt x="39" y="147"/>
                  </a:lnTo>
                  <a:lnTo>
                    <a:pt x="37" y="143"/>
                  </a:lnTo>
                  <a:lnTo>
                    <a:pt x="35" y="141"/>
                  </a:lnTo>
                  <a:lnTo>
                    <a:pt x="33" y="141"/>
                  </a:lnTo>
                  <a:lnTo>
                    <a:pt x="27" y="138"/>
                  </a:lnTo>
                  <a:lnTo>
                    <a:pt x="25" y="138"/>
                  </a:lnTo>
                  <a:lnTo>
                    <a:pt x="22" y="136"/>
                  </a:lnTo>
                  <a:lnTo>
                    <a:pt x="21" y="135"/>
                  </a:lnTo>
                  <a:lnTo>
                    <a:pt x="21" y="133"/>
                  </a:lnTo>
                  <a:lnTo>
                    <a:pt x="22" y="132"/>
                  </a:lnTo>
                  <a:lnTo>
                    <a:pt x="22" y="129"/>
                  </a:lnTo>
                  <a:lnTo>
                    <a:pt x="23" y="128"/>
                  </a:lnTo>
                  <a:lnTo>
                    <a:pt x="23" y="127"/>
                  </a:lnTo>
                  <a:lnTo>
                    <a:pt x="22" y="124"/>
                  </a:lnTo>
                  <a:lnTo>
                    <a:pt x="21" y="124"/>
                  </a:lnTo>
                  <a:lnTo>
                    <a:pt x="21" y="122"/>
                  </a:lnTo>
                  <a:lnTo>
                    <a:pt x="21" y="121"/>
                  </a:lnTo>
                  <a:lnTo>
                    <a:pt x="22" y="120"/>
                  </a:lnTo>
                  <a:lnTo>
                    <a:pt x="20" y="118"/>
                  </a:lnTo>
                  <a:lnTo>
                    <a:pt x="16" y="111"/>
                  </a:lnTo>
                  <a:lnTo>
                    <a:pt x="16" y="109"/>
                  </a:lnTo>
                  <a:lnTo>
                    <a:pt x="15" y="107"/>
                  </a:lnTo>
                  <a:lnTo>
                    <a:pt x="15" y="106"/>
                  </a:lnTo>
                  <a:lnTo>
                    <a:pt x="12" y="102"/>
                  </a:lnTo>
                  <a:lnTo>
                    <a:pt x="12" y="97"/>
                  </a:lnTo>
                  <a:lnTo>
                    <a:pt x="13" y="96"/>
                  </a:lnTo>
                  <a:lnTo>
                    <a:pt x="14" y="96"/>
                  </a:lnTo>
                  <a:lnTo>
                    <a:pt x="15" y="95"/>
                  </a:lnTo>
                  <a:lnTo>
                    <a:pt x="15" y="92"/>
                  </a:lnTo>
                  <a:lnTo>
                    <a:pt x="14" y="91"/>
                  </a:lnTo>
                  <a:lnTo>
                    <a:pt x="12" y="90"/>
                  </a:lnTo>
                  <a:lnTo>
                    <a:pt x="10" y="88"/>
                  </a:lnTo>
                  <a:lnTo>
                    <a:pt x="9" y="86"/>
                  </a:lnTo>
                  <a:lnTo>
                    <a:pt x="9" y="80"/>
                  </a:lnTo>
                  <a:lnTo>
                    <a:pt x="10" y="79"/>
                  </a:lnTo>
                  <a:lnTo>
                    <a:pt x="9" y="78"/>
                  </a:lnTo>
                  <a:lnTo>
                    <a:pt x="10" y="78"/>
                  </a:lnTo>
                  <a:lnTo>
                    <a:pt x="10" y="75"/>
                  </a:lnTo>
                  <a:lnTo>
                    <a:pt x="11" y="75"/>
                  </a:lnTo>
                  <a:lnTo>
                    <a:pt x="12" y="76"/>
                  </a:lnTo>
                  <a:lnTo>
                    <a:pt x="12" y="78"/>
                  </a:lnTo>
                  <a:lnTo>
                    <a:pt x="12" y="79"/>
                  </a:lnTo>
                  <a:lnTo>
                    <a:pt x="14" y="80"/>
                  </a:lnTo>
                  <a:lnTo>
                    <a:pt x="14" y="79"/>
                  </a:lnTo>
                  <a:lnTo>
                    <a:pt x="15" y="78"/>
                  </a:lnTo>
                  <a:lnTo>
                    <a:pt x="14" y="75"/>
                  </a:lnTo>
                  <a:lnTo>
                    <a:pt x="13" y="73"/>
                  </a:lnTo>
                  <a:lnTo>
                    <a:pt x="14" y="71"/>
                  </a:lnTo>
                  <a:lnTo>
                    <a:pt x="13" y="70"/>
                  </a:lnTo>
                  <a:lnTo>
                    <a:pt x="12" y="72"/>
                  </a:lnTo>
                  <a:lnTo>
                    <a:pt x="12" y="73"/>
                  </a:lnTo>
                  <a:lnTo>
                    <a:pt x="11" y="74"/>
                  </a:lnTo>
                  <a:lnTo>
                    <a:pt x="9" y="73"/>
                  </a:lnTo>
                  <a:lnTo>
                    <a:pt x="7" y="70"/>
                  </a:lnTo>
                  <a:lnTo>
                    <a:pt x="5" y="69"/>
                  </a:lnTo>
                  <a:lnTo>
                    <a:pt x="6" y="68"/>
                  </a:lnTo>
                  <a:lnTo>
                    <a:pt x="6" y="61"/>
                  </a:lnTo>
                  <a:lnTo>
                    <a:pt x="4" y="59"/>
                  </a:lnTo>
                  <a:lnTo>
                    <a:pt x="3" y="56"/>
                  </a:lnTo>
                  <a:lnTo>
                    <a:pt x="1" y="51"/>
                  </a:lnTo>
                  <a:lnTo>
                    <a:pt x="2" y="49"/>
                  </a:lnTo>
                  <a:lnTo>
                    <a:pt x="1" y="48"/>
                  </a:lnTo>
                  <a:lnTo>
                    <a:pt x="1" y="46"/>
                  </a:lnTo>
                  <a:lnTo>
                    <a:pt x="2" y="43"/>
                  </a:lnTo>
                  <a:lnTo>
                    <a:pt x="3" y="41"/>
                  </a:lnTo>
                  <a:lnTo>
                    <a:pt x="4" y="40"/>
                  </a:lnTo>
                  <a:lnTo>
                    <a:pt x="3" y="36"/>
                  </a:lnTo>
                  <a:lnTo>
                    <a:pt x="2" y="33"/>
                  </a:lnTo>
                  <a:lnTo>
                    <a:pt x="2" y="32"/>
                  </a:lnTo>
                  <a:lnTo>
                    <a:pt x="1" y="31"/>
                  </a:lnTo>
                  <a:lnTo>
                    <a:pt x="0" y="30"/>
                  </a:lnTo>
                  <a:lnTo>
                    <a:pt x="0" y="28"/>
                  </a:lnTo>
                  <a:lnTo>
                    <a:pt x="0" y="26"/>
                  </a:lnTo>
                  <a:lnTo>
                    <a:pt x="0" y="24"/>
                  </a:lnTo>
                  <a:lnTo>
                    <a:pt x="2" y="21"/>
                  </a:lnTo>
                  <a:lnTo>
                    <a:pt x="6" y="16"/>
                  </a:lnTo>
                  <a:lnTo>
                    <a:pt x="6" y="15"/>
                  </a:lnTo>
                  <a:lnTo>
                    <a:pt x="7" y="13"/>
                  </a:lnTo>
                  <a:lnTo>
                    <a:pt x="8" y="12"/>
                  </a:lnTo>
                  <a:lnTo>
                    <a:pt x="9" y="10"/>
                  </a:lnTo>
                  <a:lnTo>
                    <a:pt x="9" y="5"/>
                  </a:lnTo>
                  <a:lnTo>
                    <a:pt x="8" y="3"/>
                  </a:lnTo>
                  <a:lnTo>
                    <a:pt x="9" y="1"/>
                  </a:lnTo>
                  <a:lnTo>
                    <a:pt x="10" y="0"/>
                  </a:lnTo>
                  <a:lnTo>
                    <a:pt x="61" y="13"/>
                  </a:lnTo>
                  <a:lnTo>
                    <a:pt x="48" y="64"/>
                  </a:lnTo>
                  <a:lnTo>
                    <a:pt x="104" y="146"/>
                  </a:lnTo>
                  <a:lnTo>
                    <a:pt x="104" y="148"/>
                  </a:lnTo>
                  <a:lnTo>
                    <a:pt x="104" y="149"/>
                  </a:lnTo>
                  <a:lnTo>
                    <a:pt x="104" y="150"/>
                  </a:lnTo>
                  <a:lnTo>
                    <a:pt x="105" y="152"/>
                  </a:lnTo>
                  <a:lnTo>
                    <a:pt x="105" y="153"/>
                  </a:lnTo>
                  <a:lnTo>
                    <a:pt x="105" y="155"/>
                  </a:lnTo>
                  <a:lnTo>
                    <a:pt x="106" y="157"/>
                  </a:lnTo>
                  <a:lnTo>
                    <a:pt x="107" y="158"/>
                  </a:lnTo>
                  <a:lnTo>
                    <a:pt x="108" y="160"/>
                  </a:lnTo>
                  <a:lnTo>
                    <a:pt x="107" y="160"/>
                  </a:lnTo>
                  <a:lnTo>
                    <a:pt x="105" y="161"/>
                  </a:lnTo>
                  <a:lnTo>
                    <a:pt x="103" y="162"/>
                  </a:lnTo>
                  <a:lnTo>
                    <a:pt x="102" y="164"/>
                  </a:lnTo>
                  <a:lnTo>
                    <a:pt x="100" y="169"/>
                  </a:lnTo>
                  <a:lnTo>
                    <a:pt x="98" y="172"/>
                  </a:lnTo>
                  <a:lnTo>
                    <a:pt x="96" y="172"/>
                  </a:lnTo>
                  <a:lnTo>
                    <a:pt x="96" y="173"/>
                  </a:lnTo>
                  <a:lnTo>
                    <a:pt x="97" y="174"/>
                  </a:lnTo>
                  <a:lnTo>
                    <a:pt x="96" y="175"/>
                  </a:lnTo>
                  <a:lnTo>
                    <a:pt x="96" y="177"/>
                  </a:lnTo>
                  <a:lnTo>
                    <a:pt x="96" y="178"/>
                  </a:lnTo>
                  <a:lnTo>
                    <a:pt x="98" y="180"/>
                  </a:lnTo>
                  <a:lnTo>
                    <a:pt x="99" y="181"/>
                  </a:lnTo>
                  <a:lnTo>
                    <a:pt x="98" y="181"/>
                  </a:lnTo>
                  <a:lnTo>
                    <a:pt x="98" y="183"/>
                  </a:lnTo>
                  <a:lnTo>
                    <a:pt x="97" y="184"/>
                  </a:lnTo>
                  <a:lnTo>
                    <a:pt x="96" y="184"/>
                  </a:lnTo>
                  <a:lnTo>
                    <a:pt x="94" y="183"/>
                  </a:lnTo>
                  <a:close/>
                </a:path>
              </a:pathLst>
            </a:custGeom>
            <a:solidFill>
              <a:srgbClr val="FFC66D"/>
            </a:solidFill>
            <a:ln w="12700" cmpd="sng">
              <a:solidFill>
                <a:schemeClr val="tx1"/>
              </a:solidFill>
              <a:prstDash val="solid"/>
              <a:round/>
              <a:headEnd/>
              <a:tailEnd/>
            </a:ln>
          </p:spPr>
          <p:txBody>
            <a:bodyPr/>
            <a:lstStyle/>
            <a:p>
              <a:endParaRPr lang="en-US"/>
            </a:p>
          </p:txBody>
        </p:sp>
        <p:sp>
          <p:nvSpPr>
            <p:cNvPr id="35868" name="Freeform 14"/>
            <p:cNvSpPr>
              <a:spLocks/>
            </p:cNvSpPr>
            <p:nvPr/>
          </p:nvSpPr>
          <p:spPr bwMode="auto">
            <a:xfrm>
              <a:off x="3741738" y="2452688"/>
              <a:ext cx="766762" cy="604837"/>
            </a:xfrm>
            <a:custGeom>
              <a:avLst/>
              <a:gdLst>
                <a:gd name="T0" fmla="*/ 2147483647 w 94"/>
                <a:gd name="T1" fmla="*/ 2147483647 h 78"/>
                <a:gd name="T2" fmla="*/ 2147483647 w 94"/>
                <a:gd name="T3" fmla="*/ 2147483647 h 78"/>
                <a:gd name="T4" fmla="*/ 2147483647 w 94"/>
                <a:gd name="T5" fmla="*/ 2147483647 h 78"/>
                <a:gd name="T6" fmla="*/ 2147483647 w 94"/>
                <a:gd name="T7" fmla="*/ 0 h 78"/>
                <a:gd name="T8" fmla="*/ 2147483647 w 94"/>
                <a:gd name="T9" fmla="*/ 2147483647 h 78"/>
                <a:gd name="T10" fmla="*/ 2147483647 w 94"/>
                <a:gd name="T11" fmla="*/ 2147483647 h 78"/>
                <a:gd name="T12" fmla="*/ 2147483647 w 94"/>
                <a:gd name="T13" fmla="*/ 2147483647 h 78"/>
                <a:gd name="T14" fmla="*/ 0 w 94"/>
                <a:gd name="T15" fmla="*/ 2147483647 h 78"/>
                <a:gd name="T16" fmla="*/ 2147483647 w 94"/>
                <a:gd name="T17" fmla="*/ 2147483647 h 78"/>
                <a:gd name="T18" fmla="*/ 2147483647 w 94"/>
                <a:gd name="T19" fmla="*/ 2147483647 h 78"/>
                <a:gd name="T20" fmla="*/ 2147483647 w 94"/>
                <a:gd name="T21" fmla="*/ 2147483647 h 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4"/>
                <a:gd name="T34" fmla="*/ 0 h 78"/>
                <a:gd name="T35" fmla="*/ 94 w 94"/>
                <a:gd name="T36" fmla="*/ 78 h 7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4" h="78">
                  <a:moveTo>
                    <a:pt x="88" y="78"/>
                  </a:moveTo>
                  <a:lnTo>
                    <a:pt x="91" y="44"/>
                  </a:lnTo>
                  <a:lnTo>
                    <a:pt x="94" y="10"/>
                  </a:lnTo>
                  <a:lnTo>
                    <a:pt x="10" y="0"/>
                  </a:lnTo>
                  <a:lnTo>
                    <a:pt x="9" y="8"/>
                  </a:lnTo>
                  <a:lnTo>
                    <a:pt x="3" y="50"/>
                  </a:lnTo>
                  <a:lnTo>
                    <a:pt x="2" y="50"/>
                  </a:lnTo>
                  <a:lnTo>
                    <a:pt x="0" y="67"/>
                  </a:lnTo>
                  <a:lnTo>
                    <a:pt x="25" y="71"/>
                  </a:lnTo>
                  <a:lnTo>
                    <a:pt x="88" y="78"/>
                  </a:lnTo>
                  <a:close/>
                </a:path>
              </a:pathLst>
            </a:custGeom>
            <a:solidFill>
              <a:srgbClr val="FFC66D"/>
            </a:solidFill>
            <a:ln w="12700" cmpd="sng">
              <a:solidFill>
                <a:schemeClr val="tx1"/>
              </a:solidFill>
              <a:prstDash val="solid"/>
              <a:round/>
              <a:headEnd/>
              <a:tailEnd/>
            </a:ln>
          </p:spPr>
          <p:txBody>
            <a:bodyPr/>
            <a:lstStyle/>
            <a:p>
              <a:endParaRPr lang="en-US"/>
            </a:p>
          </p:txBody>
        </p:sp>
        <p:sp>
          <p:nvSpPr>
            <p:cNvPr id="35869" name="Freeform 15"/>
            <p:cNvSpPr>
              <a:spLocks/>
            </p:cNvSpPr>
            <p:nvPr/>
          </p:nvSpPr>
          <p:spPr bwMode="auto">
            <a:xfrm>
              <a:off x="3865563" y="3003550"/>
              <a:ext cx="804862" cy="595313"/>
            </a:xfrm>
            <a:custGeom>
              <a:avLst/>
              <a:gdLst>
                <a:gd name="T0" fmla="*/ 0 w 99"/>
                <a:gd name="T1" fmla="*/ 2147483647 h 77"/>
                <a:gd name="T2" fmla="*/ 2147483647 w 99"/>
                <a:gd name="T3" fmla="*/ 0 h 77"/>
                <a:gd name="T4" fmla="*/ 2147483647 w 99"/>
                <a:gd name="T5" fmla="*/ 2147483647 h 77"/>
                <a:gd name="T6" fmla="*/ 2147483647 w 99"/>
                <a:gd name="T7" fmla="*/ 2147483647 h 77"/>
                <a:gd name="T8" fmla="*/ 2147483647 w 99"/>
                <a:gd name="T9" fmla="*/ 2147483647 h 77"/>
                <a:gd name="T10" fmla="*/ 2147483647 w 99"/>
                <a:gd name="T11" fmla="*/ 2147483647 h 77"/>
                <a:gd name="T12" fmla="*/ 2147483647 w 99"/>
                <a:gd name="T13" fmla="*/ 2147483647 h 77"/>
                <a:gd name="T14" fmla="*/ 0 w 99"/>
                <a:gd name="T15" fmla="*/ 2147483647 h 77"/>
                <a:gd name="T16" fmla="*/ 0 w 99"/>
                <a:gd name="T17" fmla="*/ 2147483647 h 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9"/>
                <a:gd name="T28" fmla="*/ 0 h 77"/>
                <a:gd name="T29" fmla="*/ 99 w 99"/>
                <a:gd name="T30" fmla="*/ 77 h 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9" h="77">
                  <a:moveTo>
                    <a:pt x="0" y="67"/>
                  </a:moveTo>
                  <a:lnTo>
                    <a:pt x="10" y="0"/>
                  </a:lnTo>
                  <a:lnTo>
                    <a:pt x="73" y="7"/>
                  </a:lnTo>
                  <a:lnTo>
                    <a:pt x="99" y="9"/>
                  </a:lnTo>
                  <a:lnTo>
                    <a:pt x="98" y="26"/>
                  </a:lnTo>
                  <a:lnTo>
                    <a:pt x="95" y="77"/>
                  </a:lnTo>
                  <a:lnTo>
                    <a:pt x="82" y="76"/>
                  </a:lnTo>
                  <a:lnTo>
                    <a:pt x="0" y="67"/>
                  </a:lnTo>
                  <a:close/>
                </a:path>
              </a:pathLst>
            </a:custGeom>
            <a:solidFill>
              <a:srgbClr val="0000A0"/>
            </a:solidFill>
            <a:ln w="12700" cmpd="sng">
              <a:solidFill>
                <a:schemeClr val="tx1"/>
              </a:solidFill>
              <a:prstDash val="solid"/>
              <a:round/>
              <a:headEnd/>
              <a:tailEnd/>
            </a:ln>
          </p:spPr>
          <p:txBody>
            <a:bodyPr/>
            <a:lstStyle/>
            <a:p>
              <a:endParaRPr lang="en-US"/>
            </a:p>
          </p:txBody>
        </p:sp>
        <p:sp>
          <p:nvSpPr>
            <p:cNvPr id="35870" name="Freeform 16"/>
            <p:cNvSpPr>
              <a:spLocks/>
            </p:cNvSpPr>
            <p:nvPr/>
          </p:nvSpPr>
          <p:spPr bwMode="auto">
            <a:xfrm>
              <a:off x="3759200" y="3521075"/>
              <a:ext cx="771525" cy="758825"/>
            </a:xfrm>
            <a:custGeom>
              <a:avLst/>
              <a:gdLst>
                <a:gd name="T0" fmla="*/ 2147483647 w 95"/>
                <a:gd name="T1" fmla="*/ 0 h 98"/>
                <a:gd name="T2" fmla="*/ 0 w 95"/>
                <a:gd name="T3" fmla="*/ 2147483647 h 98"/>
                <a:gd name="T4" fmla="*/ 0 w 95"/>
                <a:gd name="T5" fmla="*/ 2147483647 h 98"/>
                <a:gd name="T6" fmla="*/ 2147483647 w 95"/>
                <a:gd name="T7" fmla="*/ 2147483647 h 98"/>
                <a:gd name="T8" fmla="*/ 2147483647 w 95"/>
                <a:gd name="T9" fmla="*/ 2147483647 h 98"/>
                <a:gd name="T10" fmla="*/ 2147483647 w 95"/>
                <a:gd name="T11" fmla="*/ 2147483647 h 98"/>
                <a:gd name="T12" fmla="*/ 2147483647 w 95"/>
                <a:gd name="T13" fmla="*/ 2147483647 h 98"/>
                <a:gd name="T14" fmla="*/ 2147483647 w 95"/>
                <a:gd name="T15" fmla="*/ 2147483647 h 98"/>
                <a:gd name="T16" fmla="*/ 2147483647 w 95"/>
                <a:gd name="T17" fmla="*/ 2147483647 h 98"/>
                <a:gd name="T18" fmla="*/ 2147483647 w 95"/>
                <a:gd name="T19" fmla="*/ 2147483647 h 98"/>
                <a:gd name="T20" fmla="*/ 2147483647 w 95"/>
                <a:gd name="T21" fmla="*/ 2147483647 h 98"/>
                <a:gd name="T22" fmla="*/ 2147483647 w 95"/>
                <a:gd name="T23" fmla="*/ 2147483647 h 98"/>
                <a:gd name="T24" fmla="*/ 2147483647 w 95"/>
                <a:gd name="T25" fmla="*/ 2147483647 h 98"/>
                <a:gd name="T26" fmla="*/ 2147483647 w 95"/>
                <a:gd name="T27" fmla="*/ 2147483647 h 98"/>
                <a:gd name="T28" fmla="*/ 2147483647 w 95"/>
                <a:gd name="T29" fmla="*/ 2147483647 h 98"/>
                <a:gd name="T30" fmla="*/ 2147483647 w 95"/>
                <a:gd name="T31" fmla="*/ 2147483647 h 98"/>
                <a:gd name="T32" fmla="*/ 2147483647 w 95"/>
                <a:gd name="T33" fmla="*/ 0 h 98"/>
                <a:gd name="T34" fmla="*/ 2147483647 w 95"/>
                <a:gd name="T35" fmla="*/ 0 h 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5"/>
                <a:gd name="T55" fmla="*/ 0 h 98"/>
                <a:gd name="T56" fmla="*/ 95 w 95"/>
                <a:gd name="T57" fmla="*/ 98 h 9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5" h="98">
                  <a:moveTo>
                    <a:pt x="13" y="0"/>
                  </a:moveTo>
                  <a:lnTo>
                    <a:pt x="0" y="96"/>
                  </a:lnTo>
                  <a:lnTo>
                    <a:pt x="12" y="98"/>
                  </a:lnTo>
                  <a:lnTo>
                    <a:pt x="13" y="90"/>
                  </a:lnTo>
                  <a:lnTo>
                    <a:pt x="37" y="93"/>
                  </a:lnTo>
                  <a:lnTo>
                    <a:pt x="36" y="92"/>
                  </a:lnTo>
                  <a:lnTo>
                    <a:pt x="37" y="91"/>
                  </a:lnTo>
                  <a:lnTo>
                    <a:pt x="36" y="90"/>
                  </a:lnTo>
                  <a:lnTo>
                    <a:pt x="87" y="94"/>
                  </a:lnTo>
                  <a:lnTo>
                    <a:pt x="93" y="18"/>
                  </a:lnTo>
                  <a:lnTo>
                    <a:pt x="94" y="18"/>
                  </a:lnTo>
                  <a:lnTo>
                    <a:pt x="95" y="9"/>
                  </a:lnTo>
                  <a:lnTo>
                    <a:pt x="13" y="0"/>
                  </a:lnTo>
                  <a:close/>
                </a:path>
              </a:pathLst>
            </a:custGeom>
            <a:solidFill>
              <a:srgbClr val="ED4213"/>
            </a:solidFill>
            <a:ln w="12700" cmpd="sng">
              <a:solidFill>
                <a:schemeClr val="tx1"/>
              </a:solidFill>
              <a:prstDash val="solid"/>
              <a:round/>
              <a:headEnd/>
              <a:tailEnd/>
            </a:ln>
          </p:spPr>
          <p:txBody>
            <a:bodyPr/>
            <a:lstStyle/>
            <a:p>
              <a:endParaRPr lang="en-US"/>
            </a:p>
          </p:txBody>
        </p:sp>
        <p:sp>
          <p:nvSpPr>
            <p:cNvPr id="35871" name="Freeform 17"/>
            <p:cNvSpPr>
              <a:spLocks/>
            </p:cNvSpPr>
            <p:nvPr/>
          </p:nvSpPr>
          <p:spPr bwMode="auto">
            <a:xfrm>
              <a:off x="4052888" y="3660775"/>
              <a:ext cx="1536700" cy="1425575"/>
            </a:xfrm>
            <a:custGeom>
              <a:avLst/>
              <a:gdLst>
                <a:gd name="T0" fmla="*/ 2147483647 w 189"/>
                <a:gd name="T1" fmla="*/ 2147483647 h 184"/>
                <a:gd name="T2" fmla="*/ 2147483647 w 189"/>
                <a:gd name="T3" fmla="*/ 2147483647 h 184"/>
                <a:gd name="T4" fmla="*/ 2147483647 w 189"/>
                <a:gd name="T5" fmla="*/ 2147483647 h 184"/>
                <a:gd name="T6" fmla="*/ 2147483647 w 189"/>
                <a:gd name="T7" fmla="*/ 2147483647 h 184"/>
                <a:gd name="T8" fmla="*/ 2147483647 w 189"/>
                <a:gd name="T9" fmla="*/ 2147483647 h 184"/>
                <a:gd name="T10" fmla="*/ 2147483647 w 189"/>
                <a:gd name="T11" fmla="*/ 2147483647 h 184"/>
                <a:gd name="T12" fmla="*/ 2147483647 w 189"/>
                <a:gd name="T13" fmla="*/ 2147483647 h 184"/>
                <a:gd name="T14" fmla="*/ 2147483647 w 189"/>
                <a:gd name="T15" fmla="*/ 2147483647 h 184"/>
                <a:gd name="T16" fmla="*/ 2147483647 w 189"/>
                <a:gd name="T17" fmla="*/ 2147483647 h 184"/>
                <a:gd name="T18" fmla="*/ 2147483647 w 189"/>
                <a:gd name="T19" fmla="*/ 2147483647 h 184"/>
                <a:gd name="T20" fmla="*/ 2147483647 w 189"/>
                <a:gd name="T21" fmla="*/ 2147483647 h 184"/>
                <a:gd name="T22" fmla="*/ 2147483647 w 189"/>
                <a:gd name="T23" fmla="*/ 2147483647 h 184"/>
                <a:gd name="T24" fmla="*/ 2147483647 w 189"/>
                <a:gd name="T25" fmla="*/ 2147483647 h 184"/>
                <a:gd name="T26" fmla="*/ 2147483647 w 189"/>
                <a:gd name="T27" fmla="*/ 2147483647 h 184"/>
                <a:gd name="T28" fmla="*/ 2147483647 w 189"/>
                <a:gd name="T29" fmla="*/ 2147483647 h 184"/>
                <a:gd name="T30" fmla="*/ 2147483647 w 189"/>
                <a:gd name="T31" fmla="*/ 0 h 184"/>
                <a:gd name="T32" fmla="*/ 0 w 189"/>
                <a:gd name="T33" fmla="*/ 2147483647 h 184"/>
                <a:gd name="T34" fmla="*/ 2147483647 w 189"/>
                <a:gd name="T35" fmla="*/ 2147483647 h 184"/>
                <a:gd name="T36" fmla="*/ 2147483647 w 189"/>
                <a:gd name="T37" fmla="*/ 2147483647 h 184"/>
                <a:gd name="T38" fmla="*/ 2147483647 w 189"/>
                <a:gd name="T39" fmla="*/ 2147483647 h 184"/>
                <a:gd name="T40" fmla="*/ 2147483647 w 189"/>
                <a:gd name="T41" fmla="*/ 2147483647 h 184"/>
                <a:gd name="T42" fmla="*/ 2147483647 w 189"/>
                <a:gd name="T43" fmla="*/ 2147483647 h 184"/>
                <a:gd name="T44" fmla="*/ 2147483647 w 189"/>
                <a:gd name="T45" fmla="*/ 2147483647 h 184"/>
                <a:gd name="T46" fmla="*/ 2147483647 w 189"/>
                <a:gd name="T47" fmla="*/ 2147483647 h 184"/>
                <a:gd name="T48" fmla="*/ 2147483647 w 189"/>
                <a:gd name="T49" fmla="*/ 2147483647 h 184"/>
                <a:gd name="T50" fmla="*/ 2147483647 w 189"/>
                <a:gd name="T51" fmla="*/ 2147483647 h 184"/>
                <a:gd name="T52" fmla="*/ 2147483647 w 189"/>
                <a:gd name="T53" fmla="*/ 2147483647 h 184"/>
                <a:gd name="T54" fmla="*/ 2147483647 w 189"/>
                <a:gd name="T55" fmla="*/ 2147483647 h 184"/>
                <a:gd name="T56" fmla="*/ 2147483647 w 189"/>
                <a:gd name="T57" fmla="*/ 2147483647 h 184"/>
                <a:gd name="T58" fmla="*/ 2147483647 w 189"/>
                <a:gd name="T59" fmla="*/ 2147483647 h 184"/>
                <a:gd name="T60" fmla="*/ 2147483647 w 189"/>
                <a:gd name="T61" fmla="*/ 2147483647 h 184"/>
                <a:gd name="T62" fmla="*/ 2147483647 w 189"/>
                <a:gd name="T63" fmla="*/ 2147483647 h 184"/>
                <a:gd name="T64" fmla="*/ 2147483647 w 189"/>
                <a:gd name="T65" fmla="*/ 2147483647 h 184"/>
                <a:gd name="T66" fmla="*/ 2147483647 w 189"/>
                <a:gd name="T67" fmla="*/ 2147483647 h 184"/>
                <a:gd name="T68" fmla="*/ 2147483647 w 189"/>
                <a:gd name="T69" fmla="*/ 2147483647 h 184"/>
                <a:gd name="T70" fmla="*/ 2147483647 w 189"/>
                <a:gd name="T71" fmla="*/ 2147483647 h 184"/>
                <a:gd name="T72" fmla="*/ 2147483647 w 189"/>
                <a:gd name="T73" fmla="*/ 2147483647 h 184"/>
                <a:gd name="T74" fmla="*/ 2147483647 w 189"/>
                <a:gd name="T75" fmla="*/ 2147483647 h 184"/>
                <a:gd name="T76" fmla="*/ 2147483647 w 189"/>
                <a:gd name="T77" fmla="*/ 2147483647 h 184"/>
                <a:gd name="T78" fmla="*/ 2147483647 w 189"/>
                <a:gd name="T79" fmla="*/ 2147483647 h 184"/>
                <a:gd name="T80" fmla="*/ 2147483647 w 189"/>
                <a:gd name="T81" fmla="*/ 2147483647 h 184"/>
                <a:gd name="T82" fmla="*/ 2147483647 w 189"/>
                <a:gd name="T83" fmla="*/ 2147483647 h 184"/>
                <a:gd name="T84" fmla="*/ 2147483647 w 189"/>
                <a:gd name="T85" fmla="*/ 2147483647 h 184"/>
                <a:gd name="T86" fmla="*/ 2147483647 w 189"/>
                <a:gd name="T87" fmla="*/ 2147483647 h 184"/>
                <a:gd name="T88" fmla="*/ 2147483647 w 189"/>
                <a:gd name="T89" fmla="*/ 2147483647 h 184"/>
                <a:gd name="T90" fmla="*/ 2147483647 w 189"/>
                <a:gd name="T91" fmla="*/ 2147483647 h 184"/>
                <a:gd name="T92" fmla="*/ 2147483647 w 189"/>
                <a:gd name="T93" fmla="*/ 2147483647 h 184"/>
                <a:gd name="T94" fmla="*/ 2147483647 w 189"/>
                <a:gd name="T95" fmla="*/ 2147483647 h 184"/>
                <a:gd name="T96" fmla="*/ 2147483647 w 189"/>
                <a:gd name="T97" fmla="*/ 2147483647 h 184"/>
                <a:gd name="T98" fmla="*/ 2147483647 w 189"/>
                <a:gd name="T99" fmla="*/ 2147483647 h 184"/>
                <a:gd name="T100" fmla="*/ 2147483647 w 189"/>
                <a:gd name="T101" fmla="*/ 2147483647 h 184"/>
                <a:gd name="T102" fmla="*/ 2147483647 w 189"/>
                <a:gd name="T103" fmla="*/ 2147483647 h 184"/>
                <a:gd name="T104" fmla="*/ 2147483647 w 189"/>
                <a:gd name="T105" fmla="*/ 2147483647 h 184"/>
                <a:gd name="T106" fmla="*/ 2147483647 w 189"/>
                <a:gd name="T107" fmla="*/ 2147483647 h 184"/>
                <a:gd name="T108" fmla="*/ 2147483647 w 189"/>
                <a:gd name="T109" fmla="*/ 2147483647 h 184"/>
                <a:gd name="T110" fmla="*/ 2147483647 w 189"/>
                <a:gd name="T111" fmla="*/ 2147483647 h 184"/>
                <a:gd name="T112" fmla="*/ 2147483647 w 189"/>
                <a:gd name="T113" fmla="*/ 2147483647 h 184"/>
                <a:gd name="T114" fmla="*/ 2147483647 w 189"/>
                <a:gd name="T115" fmla="*/ 2147483647 h 184"/>
                <a:gd name="T116" fmla="*/ 2147483647 w 189"/>
                <a:gd name="T117" fmla="*/ 2147483647 h 184"/>
                <a:gd name="T118" fmla="*/ 2147483647 w 189"/>
                <a:gd name="T119" fmla="*/ 2147483647 h 18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89"/>
                <a:gd name="T181" fmla="*/ 0 h 184"/>
                <a:gd name="T182" fmla="*/ 189 w 189"/>
                <a:gd name="T183" fmla="*/ 184 h 18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89" h="184">
                  <a:moveTo>
                    <a:pt x="174" y="51"/>
                  </a:moveTo>
                  <a:lnTo>
                    <a:pt x="173" y="51"/>
                  </a:lnTo>
                  <a:lnTo>
                    <a:pt x="172" y="51"/>
                  </a:lnTo>
                  <a:lnTo>
                    <a:pt x="171" y="50"/>
                  </a:lnTo>
                  <a:lnTo>
                    <a:pt x="165" y="47"/>
                  </a:lnTo>
                  <a:lnTo>
                    <a:pt x="164" y="47"/>
                  </a:lnTo>
                  <a:lnTo>
                    <a:pt x="162" y="48"/>
                  </a:lnTo>
                  <a:lnTo>
                    <a:pt x="159" y="47"/>
                  </a:lnTo>
                  <a:lnTo>
                    <a:pt x="158" y="47"/>
                  </a:lnTo>
                  <a:lnTo>
                    <a:pt x="157" y="47"/>
                  </a:lnTo>
                  <a:lnTo>
                    <a:pt x="154" y="48"/>
                  </a:lnTo>
                  <a:lnTo>
                    <a:pt x="151" y="49"/>
                  </a:lnTo>
                  <a:lnTo>
                    <a:pt x="150" y="49"/>
                  </a:lnTo>
                  <a:lnTo>
                    <a:pt x="148" y="51"/>
                  </a:lnTo>
                  <a:lnTo>
                    <a:pt x="146" y="49"/>
                  </a:lnTo>
                  <a:lnTo>
                    <a:pt x="145" y="49"/>
                  </a:lnTo>
                  <a:lnTo>
                    <a:pt x="145" y="48"/>
                  </a:lnTo>
                  <a:lnTo>
                    <a:pt x="143" y="48"/>
                  </a:lnTo>
                  <a:lnTo>
                    <a:pt x="143" y="49"/>
                  </a:lnTo>
                  <a:lnTo>
                    <a:pt x="142" y="49"/>
                  </a:lnTo>
                  <a:lnTo>
                    <a:pt x="141" y="48"/>
                  </a:lnTo>
                  <a:lnTo>
                    <a:pt x="140" y="47"/>
                  </a:lnTo>
                  <a:lnTo>
                    <a:pt x="139" y="48"/>
                  </a:lnTo>
                  <a:lnTo>
                    <a:pt x="138" y="49"/>
                  </a:lnTo>
                  <a:lnTo>
                    <a:pt x="138" y="50"/>
                  </a:lnTo>
                  <a:lnTo>
                    <a:pt x="137" y="51"/>
                  </a:lnTo>
                  <a:lnTo>
                    <a:pt x="136" y="50"/>
                  </a:lnTo>
                  <a:lnTo>
                    <a:pt x="137" y="48"/>
                  </a:lnTo>
                  <a:lnTo>
                    <a:pt x="136" y="48"/>
                  </a:lnTo>
                  <a:lnTo>
                    <a:pt x="135" y="48"/>
                  </a:lnTo>
                  <a:lnTo>
                    <a:pt x="134" y="49"/>
                  </a:lnTo>
                  <a:lnTo>
                    <a:pt x="133" y="49"/>
                  </a:lnTo>
                  <a:lnTo>
                    <a:pt x="130" y="46"/>
                  </a:lnTo>
                  <a:lnTo>
                    <a:pt x="129" y="47"/>
                  </a:lnTo>
                  <a:lnTo>
                    <a:pt x="128" y="48"/>
                  </a:lnTo>
                  <a:lnTo>
                    <a:pt x="126" y="48"/>
                  </a:lnTo>
                  <a:lnTo>
                    <a:pt x="126" y="46"/>
                  </a:lnTo>
                  <a:lnTo>
                    <a:pt x="125" y="46"/>
                  </a:lnTo>
                  <a:lnTo>
                    <a:pt x="124" y="44"/>
                  </a:lnTo>
                  <a:lnTo>
                    <a:pt x="123" y="44"/>
                  </a:lnTo>
                  <a:lnTo>
                    <a:pt x="120" y="43"/>
                  </a:lnTo>
                  <a:lnTo>
                    <a:pt x="119" y="44"/>
                  </a:lnTo>
                  <a:lnTo>
                    <a:pt x="117" y="44"/>
                  </a:lnTo>
                  <a:lnTo>
                    <a:pt x="117" y="42"/>
                  </a:lnTo>
                  <a:lnTo>
                    <a:pt x="116" y="43"/>
                  </a:lnTo>
                  <a:lnTo>
                    <a:pt x="115" y="43"/>
                  </a:lnTo>
                  <a:lnTo>
                    <a:pt x="113" y="42"/>
                  </a:lnTo>
                  <a:lnTo>
                    <a:pt x="109" y="42"/>
                  </a:lnTo>
                  <a:lnTo>
                    <a:pt x="109" y="41"/>
                  </a:lnTo>
                  <a:lnTo>
                    <a:pt x="108" y="40"/>
                  </a:lnTo>
                  <a:lnTo>
                    <a:pt x="108" y="39"/>
                  </a:lnTo>
                  <a:lnTo>
                    <a:pt x="106" y="38"/>
                  </a:lnTo>
                  <a:lnTo>
                    <a:pt x="105" y="39"/>
                  </a:lnTo>
                  <a:lnTo>
                    <a:pt x="103" y="39"/>
                  </a:lnTo>
                  <a:lnTo>
                    <a:pt x="102" y="38"/>
                  </a:lnTo>
                  <a:lnTo>
                    <a:pt x="100" y="36"/>
                  </a:lnTo>
                  <a:lnTo>
                    <a:pt x="99" y="35"/>
                  </a:lnTo>
                  <a:lnTo>
                    <a:pt x="98" y="35"/>
                  </a:lnTo>
                  <a:lnTo>
                    <a:pt x="99" y="2"/>
                  </a:lnTo>
                  <a:lnTo>
                    <a:pt x="58" y="0"/>
                  </a:lnTo>
                  <a:lnTo>
                    <a:pt x="57" y="0"/>
                  </a:lnTo>
                  <a:lnTo>
                    <a:pt x="51" y="76"/>
                  </a:lnTo>
                  <a:lnTo>
                    <a:pt x="0" y="72"/>
                  </a:lnTo>
                  <a:lnTo>
                    <a:pt x="1" y="73"/>
                  </a:lnTo>
                  <a:lnTo>
                    <a:pt x="0" y="74"/>
                  </a:lnTo>
                  <a:lnTo>
                    <a:pt x="1" y="75"/>
                  </a:lnTo>
                  <a:lnTo>
                    <a:pt x="3" y="77"/>
                  </a:lnTo>
                  <a:lnTo>
                    <a:pt x="4" y="79"/>
                  </a:lnTo>
                  <a:lnTo>
                    <a:pt x="5" y="81"/>
                  </a:lnTo>
                  <a:lnTo>
                    <a:pt x="8" y="83"/>
                  </a:lnTo>
                  <a:lnTo>
                    <a:pt x="16" y="92"/>
                  </a:lnTo>
                  <a:lnTo>
                    <a:pt x="22" y="98"/>
                  </a:lnTo>
                  <a:lnTo>
                    <a:pt x="23" y="99"/>
                  </a:lnTo>
                  <a:lnTo>
                    <a:pt x="23" y="100"/>
                  </a:lnTo>
                  <a:lnTo>
                    <a:pt x="23" y="101"/>
                  </a:lnTo>
                  <a:lnTo>
                    <a:pt x="24" y="102"/>
                  </a:lnTo>
                  <a:lnTo>
                    <a:pt x="25" y="104"/>
                  </a:lnTo>
                  <a:lnTo>
                    <a:pt x="25" y="110"/>
                  </a:lnTo>
                  <a:lnTo>
                    <a:pt x="25" y="112"/>
                  </a:lnTo>
                  <a:lnTo>
                    <a:pt x="28" y="115"/>
                  </a:lnTo>
                  <a:lnTo>
                    <a:pt x="38" y="123"/>
                  </a:lnTo>
                  <a:lnTo>
                    <a:pt x="45" y="127"/>
                  </a:lnTo>
                  <a:lnTo>
                    <a:pt x="46" y="127"/>
                  </a:lnTo>
                  <a:lnTo>
                    <a:pt x="48" y="127"/>
                  </a:lnTo>
                  <a:lnTo>
                    <a:pt x="49" y="125"/>
                  </a:lnTo>
                  <a:lnTo>
                    <a:pt x="50" y="124"/>
                  </a:lnTo>
                  <a:lnTo>
                    <a:pt x="53" y="117"/>
                  </a:lnTo>
                  <a:lnTo>
                    <a:pt x="55" y="115"/>
                  </a:lnTo>
                  <a:lnTo>
                    <a:pt x="56" y="114"/>
                  </a:lnTo>
                  <a:lnTo>
                    <a:pt x="58" y="115"/>
                  </a:lnTo>
                  <a:lnTo>
                    <a:pt x="59" y="115"/>
                  </a:lnTo>
                  <a:lnTo>
                    <a:pt x="59" y="114"/>
                  </a:lnTo>
                  <a:lnTo>
                    <a:pt x="60" y="113"/>
                  </a:lnTo>
                  <a:lnTo>
                    <a:pt x="61" y="114"/>
                  </a:lnTo>
                  <a:lnTo>
                    <a:pt x="62" y="114"/>
                  </a:lnTo>
                  <a:lnTo>
                    <a:pt x="66" y="115"/>
                  </a:lnTo>
                  <a:lnTo>
                    <a:pt x="67" y="115"/>
                  </a:lnTo>
                  <a:lnTo>
                    <a:pt x="70" y="116"/>
                  </a:lnTo>
                  <a:lnTo>
                    <a:pt x="71" y="116"/>
                  </a:lnTo>
                  <a:lnTo>
                    <a:pt x="74" y="117"/>
                  </a:lnTo>
                  <a:lnTo>
                    <a:pt x="75" y="119"/>
                  </a:lnTo>
                  <a:lnTo>
                    <a:pt x="75" y="120"/>
                  </a:lnTo>
                  <a:lnTo>
                    <a:pt x="76" y="120"/>
                  </a:lnTo>
                  <a:lnTo>
                    <a:pt x="77" y="121"/>
                  </a:lnTo>
                  <a:lnTo>
                    <a:pt x="79" y="123"/>
                  </a:lnTo>
                  <a:lnTo>
                    <a:pt x="82" y="126"/>
                  </a:lnTo>
                  <a:lnTo>
                    <a:pt x="83" y="128"/>
                  </a:lnTo>
                  <a:lnTo>
                    <a:pt x="83" y="129"/>
                  </a:lnTo>
                  <a:lnTo>
                    <a:pt x="88" y="140"/>
                  </a:lnTo>
                  <a:lnTo>
                    <a:pt x="89" y="142"/>
                  </a:lnTo>
                  <a:lnTo>
                    <a:pt x="93" y="147"/>
                  </a:lnTo>
                  <a:lnTo>
                    <a:pt x="94" y="149"/>
                  </a:lnTo>
                  <a:lnTo>
                    <a:pt x="97" y="152"/>
                  </a:lnTo>
                  <a:lnTo>
                    <a:pt x="98" y="153"/>
                  </a:lnTo>
                  <a:lnTo>
                    <a:pt x="99" y="154"/>
                  </a:lnTo>
                  <a:lnTo>
                    <a:pt x="100" y="155"/>
                  </a:lnTo>
                  <a:lnTo>
                    <a:pt x="100" y="159"/>
                  </a:lnTo>
                  <a:lnTo>
                    <a:pt x="101" y="160"/>
                  </a:lnTo>
                  <a:lnTo>
                    <a:pt x="101" y="164"/>
                  </a:lnTo>
                  <a:lnTo>
                    <a:pt x="102" y="165"/>
                  </a:lnTo>
                  <a:lnTo>
                    <a:pt x="105" y="172"/>
                  </a:lnTo>
                  <a:lnTo>
                    <a:pt x="106" y="174"/>
                  </a:lnTo>
                  <a:lnTo>
                    <a:pt x="108" y="174"/>
                  </a:lnTo>
                  <a:lnTo>
                    <a:pt x="111" y="176"/>
                  </a:lnTo>
                  <a:lnTo>
                    <a:pt x="114" y="177"/>
                  </a:lnTo>
                  <a:lnTo>
                    <a:pt x="119" y="180"/>
                  </a:lnTo>
                  <a:lnTo>
                    <a:pt x="125" y="181"/>
                  </a:lnTo>
                  <a:lnTo>
                    <a:pt x="126" y="181"/>
                  </a:lnTo>
                  <a:lnTo>
                    <a:pt x="130" y="183"/>
                  </a:lnTo>
                  <a:lnTo>
                    <a:pt x="132" y="184"/>
                  </a:lnTo>
                  <a:lnTo>
                    <a:pt x="133" y="182"/>
                  </a:lnTo>
                  <a:lnTo>
                    <a:pt x="135" y="182"/>
                  </a:lnTo>
                  <a:lnTo>
                    <a:pt x="135" y="181"/>
                  </a:lnTo>
                  <a:lnTo>
                    <a:pt x="134" y="180"/>
                  </a:lnTo>
                  <a:lnTo>
                    <a:pt x="133" y="178"/>
                  </a:lnTo>
                  <a:lnTo>
                    <a:pt x="130" y="170"/>
                  </a:lnTo>
                  <a:lnTo>
                    <a:pt x="129" y="167"/>
                  </a:lnTo>
                  <a:lnTo>
                    <a:pt x="131" y="162"/>
                  </a:lnTo>
                  <a:lnTo>
                    <a:pt x="131" y="160"/>
                  </a:lnTo>
                  <a:lnTo>
                    <a:pt x="130" y="160"/>
                  </a:lnTo>
                  <a:lnTo>
                    <a:pt x="130" y="159"/>
                  </a:lnTo>
                  <a:lnTo>
                    <a:pt x="132" y="158"/>
                  </a:lnTo>
                  <a:lnTo>
                    <a:pt x="133" y="153"/>
                  </a:lnTo>
                  <a:lnTo>
                    <a:pt x="132" y="153"/>
                  </a:lnTo>
                  <a:lnTo>
                    <a:pt x="132" y="151"/>
                  </a:lnTo>
                  <a:lnTo>
                    <a:pt x="133" y="150"/>
                  </a:lnTo>
                  <a:lnTo>
                    <a:pt x="134" y="151"/>
                  </a:lnTo>
                  <a:lnTo>
                    <a:pt x="137" y="149"/>
                  </a:lnTo>
                  <a:lnTo>
                    <a:pt x="137" y="147"/>
                  </a:lnTo>
                  <a:lnTo>
                    <a:pt x="136" y="146"/>
                  </a:lnTo>
                  <a:lnTo>
                    <a:pt x="137" y="145"/>
                  </a:lnTo>
                  <a:lnTo>
                    <a:pt x="138" y="145"/>
                  </a:lnTo>
                  <a:lnTo>
                    <a:pt x="138" y="144"/>
                  </a:lnTo>
                  <a:lnTo>
                    <a:pt x="139" y="145"/>
                  </a:lnTo>
                  <a:lnTo>
                    <a:pt x="140" y="145"/>
                  </a:lnTo>
                  <a:lnTo>
                    <a:pt x="141" y="144"/>
                  </a:lnTo>
                  <a:lnTo>
                    <a:pt x="141" y="142"/>
                  </a:lnTo>
                  <a:lnTo>
                    <a:pt x="142" y="141"/>
                  </a:lnTo>
                  <a:lnTo>
                    <a:pt x="142" y="142"/>
                  </a:lnTo>
                  <a:lnTo>
                    <a:pt x="143" y="142"/>
                  </a:lnTo>
                  <a:lnTo>
                    <a:pt x="146" y="141"/>
                  </a:lnTo>
                  <a:lnTo>
                    <a:pt x="147" y="141"/>
                  </a:lnTo>
                  <a:lnTo>
                    <a:pt x="147" y="140"/>
                  </a:lnTo>
                  <a:lnTo>
                    <a:pt x="145" y="139"/>
                  </a:lnTo>
                  <a:lnTo>
                    <a:pt x="145" y="138"/>
                  </a:lnTo>
                  <a:lnTo>
                    <a:pt x="148" y="137"/>
                  </a:lnTo>
                  <a:lnTo>
                    <a:pt x="149" y="136"/>
                  </a:lnTo>
                  <a:lnTo>
                    <a:pt x="150" y="136"/>
                  </a:lnTo>
                  <a:lnTo>
                    <a:pt x="149" y="137"/>
                  </a:lnTo>
                  <a:lnTo>
                    <a:pt x="150" y="138"/>
                  </a:lnTo>
                  <a:lnTo>
                    <a:pt x="151" y="137"/>
                  </a:lnTo>
                  <a:lnTo>
                    <a:pt x="156" y="135"/>
                  </a:lnTo>
                  <a:lnTo>
                    <a:pt x="165" y="130"/>
                  </a:lnTo>
                  <a:lnTo>
                    <a:pt x="165" y="128"/>
                  </a:lnTo>
                  <a:lnTo>
                    <a:pt x="169" y="124"/>
                  </a:lnTo>
                  <a:lnTo>
                    <a:pt x="168" y="121"/>
                  </a:lnTo>
                  <a:lnTo>
                    <a:pt x="168" y="119"/>
                  </a:lnTo>
                  <a:lnTo>
                    <a:pt x="171" y="118"/>
                  </a:lnTo>
                  <a:lnTo>
                    <a:pt x="171" y="120"/>
                  </a:lnTo>
                  <a:lnTo>
                    <a:pt x="171" y="121"/>
                  </a:lnTo>
                  <a:lnTo>
                    <a:pt x="174" y="121"/>
                  </a:lnTo>
                  <a:lnTo>
                    <a:pt x="175" y="122"/>
                  </a:lnTo>
                  <a:lnTo>
                    <a:pt x="181" y="119"/>
                  </a:lnTo>
                  <a:lnTo>
                    <a:pt x="185" y="119"/>
                  </a:lnTo>
                  <a:lnTo>
                    <a:pt x="184" y="118"/>
                  </a:lnTo>
                  <a:lnTo>
                    <a:pt x="184" y="117"/>
                  </a:lnTo>
                  <a:lnTo>
                    <a:pt x="184" y="116"/>
                  </a:lnTo>
                  <a:lnTo>
                    <a:pt x="184" y="115"/>
                  </a:lnTo>
                  <a:lnTo>
                    <a:pt x="185" y="114"/>
                  </a:lnTo>
                  <a:lnTo>
                    <a:pt x="187" y="110"/>
                  </a:lnTo>
                  <a:lnTo>
                    <a:pt x="186" y="108"/>
                  </a:lnTo>
                  <a:lnTo>
                    <a:pt x="186" y="107"/>
                  </a:lnTo>
                  <a:lnTo>
                    <a:pt x="186" y="106"/>
                  </a:lnTo>
                  <a:lnTo>
                    <a:pt x="186" y="105"/>
                  </a:lnTo>
                  <a:lnTo>
                    <a:pt x="186" y="103"/>
                  </a:lnTo>
                  <a:lnTo>
                    <a:pt x="187" y="102"/>
                  </a:lnTo>
                  <a:lnTo>
                    <a:pt x="188" y="101"/>
                  </a:lnTo>
                  <a:lnTo>
                    <a:pt x="189" y="98"/>
                  </a:lnTo>
                  <a:lnTo>
                    <a:pt x="189" y="96"/>
                  </a:lnTo>
                  <a:lnTo>
                    <a:pt x="188" y="93"/>
                  </a:lnTo>
                  <a:lnTo>
                    <a:pt x="187" y="91"/>
                  </a:lnTo>
                  <a:lnTo>
                    <a:pt x="186" y="91"/>
                  </a:lnTo>
                  <a:lnTo>
                    <a:pt x="187" y="90"/>
                  </a:lnTo>
                  <a:lnTo>
                    <a:pt x="186" y="89"/>
                  </a:lnTo>
                  <a:lnTo>
                    <a:pt x="185" y="88"/>
                  </a:lnTo>
                  <a:lnTo>
                    <a:pt x="184" y="87"/>
                  </a:lnTo>
                  <a:lnTo>
                    <a:pt x="184" y="86"/>
                  </a:lnTo>
                  <a:lnTo>
                    <a:pt x="185" y="85"/>
                  </a:lnTo>
                  <a:lnTo>
                    <a:pt x="184" y="82"/>
                  </a:lnTo>
                  <a:lnTo>
                    <a:pt x="181" y="80"/>
                  </a:lnTo>
                  <a:lnTo>
                    <a:pt x="181" y="79"/>
                  </a:lnTo>
                  <a:lnTo>
                    <a:pt x="180" y="62"/>
                  </a:lnTo>
                  <a:lnTo>
                    <a:pt x="180" y="53"/>
                  </a:lnTo>
                  <a:lnTo>
                    <a:pt x="178" y="52"/>
                  </a:lnTo>
                  <a:lnTo>
                    <a:pt x="176" y="53"/>
                  </a:lnTo>
                  <a:lnTo>
                    <a:pt x="174" y="51"/>
                  </a:lnTo>
                  <a:close/>
                </a:path>
              </a:pathLst>
            </a:custGeom>
            <a:solidFill>
              <a:srgbClr val="ED4213"/>
            </a:solidFill>
            <a:ln w="12700" cmpd="sng">
              <a:solidFill>
                <a:schemeClr val="tx1"/>
              </a:solidFill>
              <a:prstDash val="solid"/>
              <a:round/>
              <a:headEnd/>
              <a:tailEnd/>
            </a:ln>
          </p:spPr>
          <p:txBody>
            <a:bodyPr/>
            <a:lstStyle/>
            <a:p>
              <a:endParaRPr lang="en-US"/>
            </a:p>
          </p:txBody>
        </p:sp>
        <p:sp>
          <p:nvSpPr>
            <p:cNvPr id="35872" name="Freeform 18"/>
            <p:cNvSpPr>
              <a:spLocks/>
            </p:cNvSpPr>
            <p:nvPr/>
          </p:nvSpPr>
          <p:spPr bwMode="auto">
            <a:xfrm>
              <a:off x="6942138" y="2306638"/>
              <a:ext cx="828675" cy="603250"/>
            </a:xfrm>
            <a:custGeom>
              <a:avLst/>
              <a:gdLst>
                <a:gd name="T0" fmla="*/ 2147483647 w 102"/>
                <a:gd name="T1" fmla="*/ 2147483647 h 78"/>
                <a:gd name="T2" fmla="*/ 2147483647 w 102"/>
                <a:gd name="T3" fmla="*/ 2147483647 h 78"/>
                <a:gd name="T4" fmla="*/ 2147483647 w 102"/>
                <a:gd name="T5" fmla="*/ 2147483647 h 78"/>
                <a:gd name="T6" fmla="*/ 2147483647 w 102"/>
                <a:gd name="T7" fmla="*/ 2147483647 h 78"/>
                <a:gd name="T8" fmla="*/ 2147483647 w 102"/>
                <a:gd name="T9" fmla="*/ 2147483647 h 78"/>
                <a:gd name="T10" fmla="*/ 2147483647 w 102"/>
                <a:gd name="T11" fmla="*/ 2147483647 h 78"/>
                <a:gd name="T12" fmla="*/ 2147483647 w 102"/>
                <a:gd name="T13" fmla="*/ 2147483647 h 78"/>
                <a:gd name="T14" fmla="*/ 2147483647 w 102"/>
                <a:gd name="T15" fmla="*/ 2147483647 h 78"/>
                <a:gd name="T16" fmla="*/ 2147483647 w 102"/>
                <a:gd name="T17" fmla="*/ 2147483647 h 78"/>
                <a:gd name="T18" fmla="*/ 2147483647 w 102"/>
                <a:gd name="T19" fmla="*/ 2147483647 h 78"/>
                <a:gd name="T20" fmla="*/ 2147483647 w 102"/>
                <a:gd name="T21" fmla="*/ 2147483647 h 78"/>
                <a:gd name="T22" fmla="*/ 2147483647 w 102"/>
                <a:gd name="T23" fmla="*/ 2147483647 h 78"/>
                <a:gd name="T24" fmla="*/ 2147483647 w 102"/>
                <a:gd name="T25" fmla="*/ 2147483647 h 78"/>
                <a:gd name="T26" fmla="*/ 2147483647 w 102"/>
                <a:gd name="T27" fmla="*/ 2147483647 h 78"/>
                <a:gd name="T28" fmla="*/ 2147483647 w 102"/>
                <a:gd name="T29" fmla="*/ 2147483647 h 78"/>
                <a:gd name="T30" fmla="*/ 2147483647 w 102"/>
                <a:gd name="T31" fmla="*/ 2147483647 h 78"/>
                <a:gd name="T32" fmla="*/ 2147483647 w 102"/>
                <a:gd name="T33" fmla="*/ 2147483647 h 78"/>
                <a:gd name="T34" fmla="*/ 2147483647 w 102"/>
                <a:gd name="T35" fmla="*/ 2147483647 h 78"/>
                <a:gd name="T36" fmla="*/ 2147483647 w 102"/>
                <a:gd name="T37" fmla="*/ 2147483647 h 78"/>
                <a:gd name="T38" fmla="*/ 2147483647 w 102"/>
                <a:gd name="T39" fmla="*/ 2147483647 h 78"/>
                <a:gd name="T40" fmla="*/ 2147483647 w 102"/>
                <a:gd name="T41" fmla="*/ 2147483647 h 78"/>
                <a:gd name="T42" fmla="*/ 2147483647 w 102"/>
                <a:gd name="T43" fmla="*/ 2147483647 h 78"/>
                <a:gd name="T44" fmla="*/ 2147483647 w 102"/>
                <a:gd name="T45" fmla="*/ 2147483647 h 78"/>
                <a:gd name="T46" fmla="*/ 2147483647 w 102"/>
                <a:gd name="T47" fmla="*/ 2147483647 h 78"/>
                <a:gd name="T48" fmla="*/ 2147483647 w 102"/>
                <a:gd name="T49" fmla="*/ 2147483647 h 78"/>
                <a:gd name="T50" fmla="*/ 2147483647 w 102"/>
                <a:gd name="T51" fmla="*/ 2147483647 h 78"/>
                <a:gd name="T52" fmla="*/ 2147483647 w 102"/>
                <a:gd name="T53" fmla="*/ 0 h 78"/>
                <a:gd name="T54" fmla="*/ 2147483647 w 102"/>
                <a:gd name="T55" fmla="*/ 2147483647 h 78"/>
                <a:gd name="T56" fmla="*/ 2147483647 w 102"/>
                <a:gd name="T57" fmla="*/ 2147483647 h 78"/>
                <a:gd name="T58" fmla="*/ 2147483647 w 102"/>
                <a:gd name="T59" fmla="*/ 2147483647 h 78"/>
                <a:gd name="T60" fmla="*/ 2147483647 w 102"/>
                <a:gd name="T61" fmla="*/ 2147483647 h 78"/>
                <a:gd name="T62" fmla="*/ 2147483647 w 102"/>
                <a:gd name="T63" fmla="*/ 2147483647 h 78"/>
                <a:gd name="T64" fmla="*/ 2147483647 w 102"/>
                <a:gd name="T65" fmla="*/ 2147483647 h 78"/>
                <a:gd name="T66" fmla="*/ 2147483647 w 102"/>
                <a:gd name="T67" fmla="*/ 2147483647 h 78"/>
                <a:gd name="T68" fmla="*/ 2147483647 w 102"/>
                <a:gd name="T69" fmla="*/ 2147483647 h 78"/>
                <a:gd name="T70" fmla="*/ 2147483647 w 102"/>
                <a:gd name="T71" fmla="*/ 2147483647 h 78"/>
                <a:gd name="T72" fmla="*/ 2147483647 w 102"/>
                <a:gd name="T73" fmla="*/ 2147483647 h 78"/>
                <a:gd name="T74" fmla="*/ 2147483647 w 102"/>
                <a:gd name="T75" fmla="*/ 2147483647 h 78"/>
                <a:gd name="T76" fmla="*/ 2147483647 w 102"/>
                <a:gd name="T77" fmla="*/ 2147483647 h 78"/>
                <a:gd name="T78" fmla="*/ 2147483647 w 102"/>
                <a:gd name="T79" fmla="*/ 2147483647 h 78"/>
                <a:gd name="T80" fmla="*/ 2147483647 w 102"/>
                <a:gd name="T81" fmla="*/ 2147483647 h 78"/>
                <a:gd name="T82" fmla="*/ 2147483647 w 102"/>
                <a:gd name="T83" fmla="*/ 2147483647 h 78"/>
                <a:gd name="T84" fmla="*/ 2147483647 w 102"/>
                <a:gd name="T85" fmla="*/ 2147483647 h 78"/>
                <a:gd name="T86" fmla="*/ 2147483647 w 102"/>
                <a:gd name="T87" fmla="*/ 2147483647 h 78"/>
                <a:gd name="T88" fmla="*/ 2147483647 w 102"/>
                <a:gd name="T89" fmla="*/ 2147483647 h 7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2"/>
                <a:gd name="T136" fmla="*/ 0 h 78"/>
                <a:gd name="T137" fmla="*/ 102 w 102"/>
                <a:gd name="T138" fmla="*/ 78 h 7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2" h="78">
                  <a:moveTo>
                    <a:pt x="66" y="64"/>
                  </a:moveTo>
                  <a:lnTo>
                    <a:pt x="77" y="68"/>
                  </a:lnTo>
                  <a:lnTo>
                    <a:pt x="78" y="70"/>
                  </a:lnTo>
                  <a:lnTo>
                    <a:pt x="77" y="71"/>
                  </a:lnTo>
                  <a:lnTo>
                    <a:pt x="77" y="72"/>
                  </a:lnTo>
                  <a:lnTo>
                    <a:pt x="76" y="73"/>
                  </a:lnTo>
                  <a:lnTo>
                    <a:pt x="76" y="75"/>
                  </a:lnTo>
                  <a:lnTo>
                    <a:pt x="75" y="75"/>
                  </a:lnTo>
                  <a:lnTo>
                    <a:pt x="74" y="77"/>
                  </a:lnTo>
                  <a:lnTo>
                    <a:pt x="74" y="78"/>
                  </a:lnTo>
                  <a:lnTo>
                    <a:pt x="75" y="78"/>
                  </a:lnTo>
                  <a:lnTo>
                    <a:pt x="75" y="77"/>
                  </a:lnTo>
                  <a:lnTo>
                    <a:pt x="77" y="76"/>
                  </a:lnTo>
                  <a:lnTo>
                    <a:pt x="78" y="76"/>
                  </a:lnTo>
                  <a:lnTo>
                    <a:pt x="81" y="76"/>
                  </a:lnTo>
                  <a:lnTo>
                    <a:pt x="81" y="75"/>
                  </a:lnTo>
                  <a:lnTo>
                    <a:pt x="84" y="75"/>
                  </a:lnTo>
                  <a:lnTo>
                    <a:pt x="86" y="74"/>
                  </a:lnTo>
                  <a:lnTo>
                    <a:pt x="87" y="73"/>
                  </a:lnTo>
                  <a:lnTo>
                    <a:pt x="88" y="72"/>
                  </a:lnTo>
                  <a:lnTo>
                    <a:pt x="94" y="67"/>
                  </a:lnTo>
                  <a:lnTo>
                    <a:pt x="96" y="66"/>
                  </a:lnTo>
                  <a:lnTo>
                    <a:pt x="97" y="65"/>
                  </a:lnTo>
                  <a:lnTo>
                    <a:pt x="98" y="65"/>
                  </a:lnTo>
                  <a:lnTo>
                    <a:pt x="99" y="64"/>
                  </a:lnTo>
                  <a:lnTo>
                    <a:pt x="100" y="63"/>
                  </a:lnTo>
                  <a:lnTo>
                    <a:pt x="101" y="63"/>
                  </a:lnTo>
                  <a:lnTo>
                    <a:pt x="102" y="61"/>
                  </a:lnTo>
                  <a:lnTo>
                    <a:pt x="100" y="62"/>
                  </a:lnTo>
                  <a:lnTo>
                    <a:pt x="99" y="62"/>
                  </a:lnTo>
                  <a:lnTo>
                    <a:pt x="97" y="63"/>
                  </a:lnTo>
                  <a:lnTo>
                    <a:pt x="97" y="64"/>
                  </a:lnTo>
                  <a:lnTo>
                    <a:pt x="96" y="65"/>
                  </a:lnTo>
                  <a:lnTo>
                    <a:pt x="95" y="66"/>
                  </a:lnTo>
                  <a:lnTo>
                    <a:pt x="94" y="65"/>
                  </a:lnTo>
                  <a:lnTo>
                    <a:pt x="95" y="64"/>
                  </a:lnTo>
                  <a:lnTo>
                    <a:pt x="96" y="63"/>
                  </a:lnTo>
                  <a:lnTo>
                    <a:pt x="97" y="61"/>
                  </a:lnTo>
                  <a:lnTo>
                    <a:pt x="97" y="60"/>
                  </a:lnTo>
                  <a:lnTo>
                    <a:pt x="96" y="61"/>
                  </a:lnTo>
                  <a:lnTo>
                    <a:pt x="95" y="62"/>
                  </a:lnTo>
                  <a:lnTo>
                    <a:pt x="94" y="63"/>
                  </a:lnTo>
                  <a:lnTo>
                    <a:pt x="91" y="65"/>
                  </a:lnTo>
                  <a:lnTo>
                    <a:pt x="86" y="67"/>
                  </a:lnTo>
                  <a:lnTo>
                    <a:pt x="83" y="69"/>
                  </a:lnTo>
                  <a:lnTo>
                    <a:pt x="81" y="70"/>
                  </a:lnTo>
                  <a:lnTo>
                    <a:pt x="80" y="72"/>
                  </a:lnTo>
                  <a:lnTo>
                    <a:pt x="79" y="71"/>
                  </a:lnTo>
                  <a:lnTo>
                    <a:pt x="79" y="70"/>
                  </a:lnTo>
                  <a:lnTo>
                    <a:pt x="79" y="68"/>
                  </a:lnTo>
                  <a:lnTo>
                    <a:pt x="81" y="67"/>
                  </a:lnTo>
                  <a:lnTo>
                    <a:pt x="79" y="66"/>
                  </a:lnTo>
                  <a:lnTo>
                    <a:pt x="81" y="64"/>
                  </a:lnTo>
                  <a:lnTo>
                    <a:pt x="81" y="63"/>
                  </a:lnTo>
                  <a:lnTo>
                    <a:pt x="81" y="62"/>
                  </a:lnTo>
                  <a:lnTo>
                    <a:pt x="79" y="49"/>
                  </a:lnTo>
                  <a:lnTo>
                    <a:pt x="78" y="49"/>
                  </a:lnTo>
                  <a:lnTo>
                    <a:pt x="78" y="37"/>
                  </a:lnTo>
                  <a:lnTo>
                    <a:pt x="77" y="34"/>
                  </a:lnTo>
                  <a:lnTo>
                    <a:pt x="76" y="32"/>
                  </a:lnTo>
                  <a:lnTo>
                    <a:pt x="76" y="29"/>
                  </a:lnTo>
                  <a:lnTo>
                    <a:pt x="75" y="25"/>
                  </a:lnTo>
                  <a:lnTo>
                    <a:pt x="74" y="23"/>
                  </a:lnTo>
                  <a:lnTo>
                    <a:pt x="73" y="23"/>
                  </a:lnTo>
                  <a:lnTo>
                    <a:pt x="74" y="24"/>
                  </a:lnTo>
                  <a:lnTo>
                    <a:pt x="73" y="24"/>
                  </a:lnTo>
                  <a:lnTo>
                    <a:pt x="73" y="23"/>
                  </a:lnTo>
                  <a:lnTo>
                    <a:pt x="73" y="21"/>
                  </a:lnTo>
                  <a:lnTo>
                    <a:pt x="71" y="16"/>
                  </a:lnTo>
                  <a:lnTo>
                    <a:pt x="71" y="14"/>
                  </a:lnTo>
                  <a:lnTo>
                    <a:pt x="72" y="12"/>
                  </a:lnTo>
                  <a:lnTo>
                    <a:pt x="71" y="9"/>
                  </a:lnTo>
                  <a:lnTo>
                    <a:pt x="69" y="4"/>
                  </a:lnTo>
                  <a:lnTo>
                    <a:pt x="69" y="3"/>
                  </a:lnTo>
                  <a:lnTo>
                    <a:pt x="68" y="3"/>
                  </a:lnTo>
                  <a:lnTo>
                    <a:pt x="69" y="2"/>
                  </a:lnTo>
                  <a:lnTo>
                    <a:pt x="68" y="0"/>
                  </a:lnTo>
                  <a:lnTo>
                    <a:pt x="52" y="4"/>
                  </a:lnTo>
                  <a:lnTo>
                    <a:pt x="51" y="4"/>
                  </a:lnTo>
                  <a:lnTo>
                    <a:pt x="50" y="5"/>
                  </a:lnTo>
                  <a:lnTo>
                    <a:pt x="46" y="9"/>
                  </a:lnTo>
                  <a:lnTo>
                    <a:pt x="42" y="14"/>
                  </a:lnTo>
                  <a:lnTo>
                    <a:pt x="41" y="15"/>
                  </a:lnTo>
                  <a:lnTo>
                    <a:pt x="42" y="16"/>
                  </a:lnTo>
                  <a:lnTo>
                    <a:pt x="41" y="18"/>
                  </a:lnTo>
                  <a:lnTo>
                    <a:pt x="40" y="19"/>
                  </a:lnTo>
                  <a:lnTo>
                    <a:pt x="36" y="22"/>
                  </a:lnTo>
                  <a:lnTo>
                    <a:pt x="36" y="23"/>
                  </a:lnTo>
                  <a:lnTo>
                    <a:pt x="36" y="25"/>
                  </a:lnTo>
                  <a:lnTo>
                    <a:pt x="37" y="25"/>
                  </a:lnTo>
                  <a:lnTo>
                    <a:pt x="38" y="25"/>
                  </a:lnTo>
                  <a:lnTo>
                    <a:pt x="39" y="26"/>
                  </a:lnTo>
                  <a:lnTo>
                    <a:pt x="38" y="27"/>
                  </a:lnTo>
                  <a:lnTo>
                    <a:pt x="38" y="29"/>
                  </a:lnTo>
                  <a:lnTo>
                    <a:pt x="39" y="30"/>
                  </a:lnTo>
                  <a:lnTo>
                    <a:pt x="39" y="32"/>
                  </a:lnTo>
                  <a:lnTo>
                    <a:pt x="36" y="34"/>
                  </a:lnTo>
                  <a:lnTo>
                    <a:pt x="33" y="38"/>
                  </a:lnTo>
                  <a:lnTo>
                    <a:pt x="30" y="39"/>
                  </a:lnTo>
                  <a:lnTo>
                    <a:pt x="23" y="40"/>
                  </a:lnTo>
                  <a:lnTo>
                    <a:pt x="21" y="39"/>
                  </a:lnTo>
                  <a:lnTo>
                    <a:pt x="19" y="39"/>
                  </a:lnTo>
                  <a:lnTo>
                    <a:pt x="16" y="39"/>
                  </a:lnTo>
                  <a:lnTo>
                    <a:pt x="13" y="40"/>
                  </a:lnTo>
                  <a:lnTo>
                    <a:pt x="9" y="42"/>
                  </a:lnTo>
                  <a:lnTo>
                    <a:pt x="7" y="43"/>
                  </a:lnTo>
                  <a:lnTo>
                    <a:pt x="6" y="45"/>
                  </a:lnTo>
                  <a:lnTo>
                    <a:pt x="6" y="46"/>
                  </a:lnTo>
                  <a:lnTo>
                    <a:pt x="9" y="50"/>
                  </a:lnTo>
                  <a:lnTo>
                    <a:pt x="10" y="51"/>
                  </a:lnTo>
                  <a:lnTo>
                    <a:pt x="9" y="52"/>
                  </a:lnTo>
                  <a:lnTo>
                    <a:pt x="8" y="53"/>
                  </a:lnTo>
                  <a:lnTo>
                    <a:pt x="7" y="55"/>
                  </a:lnTo>
                  <a:lnTo>
                    <a:pt x="2" y="60"/>
                  </a:lnTo>
                  <a:lnTo>
                    <a:pt x="0" y="62"/>
                  </a:lnTo>
                  <a:lnTo>
                    <a:pt x="1" y="66"/>
                  </a:lnTo>
                  <a:lnTo>
                    <a:pt x="56" y="55"/>
                  </a:lnTo>
                  <a:lnTo>
                    <a:pt x="57" y="56"/>
                  </a:lnTo>
                  <a:lnTo>
                    <a:pt x="57" y="57"/>
                  </a:lnTo>
                  <a:lnTo>
                    <a:pt x="58" y="57"/>
                  </a:lnTo>
                  <a:lnTo>
                    <a:pt x="58" y="58"/>
                  </a:lnTo>
                  <a:lnTo>
                    <a:pt x="59" y="58"/>
                  </a:lnTo>
                  <a:lnTo>
                    <a:pt x="61" y="61"/>
                  </a:lnTo>
                  <a:lnTo>
                    <a:pt x="61" y="62"/>
                  </a:lnTo>
                  <a:lnTo>
                    <a:pt x="62" y="63"/>
                  </a:lnTo>
                  <a:lnTo>
                    <a:pt x="65" y="64"/>
                  </a:lnTo>
                  <a:lnTo>
                    <a:pt x="66" y="64"/>
                  </a:lnTo>
                  <a:close/>
                </a:path>
              </a:pathLst>
            </a:custGeom>
            <a:solidFill>
              <a:srgbClr val="FFC66D"/>
            </a:solidFill>
            <a:ln w="12700" cmpd="sng">
              <a:solidFill>
                <a:schemeClr val="tx1"/>
              </a:solidFill>
              <a:prstDash val="solid"/>
              <a:round/>
              <a:headEnd/>
              <a:tailEnd/>
            </a:ln>
          </p:spPr>
          <p:txBody>
            <a:bodyPr/>
            <a:lstStyle/>
            <a:p>
              <a:endParaRPr lang="en-US"/>
            </a:p>
          </p:txBody>
        </p:sp>
        <p:sp>
          <p:nvSpPr>
            <p:cNvPr id="35873" name="Freeform 19"/>
            <p:cNvSpPr>
              <a:spLocks/>
            </p:cNvSpPr>
            <p:nvPr/>
          </p:nvSpPr>
          <p:spPr bwMode="auto">
            <a:xfrm>
              <a:off x="7494588" y="2266950"/>
              <a:ext cx="187325" cy="325438"/>
            </a:xfrm>
            <a:custGeom>
              <a:avLst/>
              <a:gdLst>
                <a:gd name="T0" fmla="*/ 0 w 23"/>
                <a:gd name="T1" fmla="*/ 2147483647 h 42"/>
                <a:gd name="T2" fmla="*/ 2147483647 w 23"/>
                <a:gd name="T3" fmla="*/ 2147483647 h 42"/>
                <a:gd name="T4" fmla="*/ 0 w 23"/>
                <a:gd name="T5" fmla="*/ 2147483647 h 42"/>
                <a:gd name="T6" fmla="*/ 2147483647 w 23"/>
                <a:gd name="T7" fmla="*/ 2147483647 h 42"/>
                <a:gd name="T8" fmla="*/ 2147483647 w 23"/>
                <a:gd name="T9" fmla="*/ 2147483647 h 42"/>
                <a:gd name="T10" fmla="*/ 2147483647 w 23"/>
                <a:gd name="T11" fmla="*/ 2147483647 h 42"/>
                <a:gd name="T12" fmla="*/ 2147483647 w 23"/>
                <a:gd name="T13" fmla="*/ 2147483647 h 42"/>
                <a:gd name="T14" fmla="*/ 2147483647 w 23"/>
                <a:gd name="T15" fmla="*/ 2147483647 h 42"/>
                <a:gd name="T16" fmla="*/ 2147483647 w 23"/>
                <a:gd name="T17" fmla="*/ 2147483647 h 42"/>
                <a:gd name="T18" fmla="*/ 2147483647 w 23"/>
                <a:gd name="T19" fmla="*/ 2147483647 h 42"/>
                <a:gd name="T20" fmla="*/ 2147483647 w 23"/>
                <a:gd name="T21" fmla="*/ 2147483647 h 42"/>
                <a:gd name="T22" fmla="*/ 2147483647 w 23"/>
                <a:gd name="T23" fmla="*/ 2147483647 h 42"/>
                <a:gd name="T24" fmla="*/ 2147483647 w 23"/>
                <a:gd name="T25" fmla="*/ 2147483647 h 42"/>
                <a:gd name="T26" fmla="*/ 2147483647 w 23"/>
                <a:gd name="T27" fmla="*/ 2147483647 h 42"/>
                <a:gd name="T28" fmla="*/ 2147483647 w 23"/>
                <a:gd name="T29" fmla="*/ 2147483647 h 42"/>
                <a:gd name="T30" fmla="*/ 2147483647 w 23"/>
                <a:gd name="T31" fmla="*/ 2147483647 h 42"/>
                <a:gd name="T32" fmla="*/ 2147483647 w 23"/>
                <a:gd name="T33" fmla="*/ 2147483647 h 42"/>
                <a:gd name="T34" fmla="*/ 2147483647 w 23"/>
                <a:gd name="T35" fmla="*/ 2147483647 h 42"/>
                <a:gd name="T36" fmla="*/ 2147483647 w 23"/>
                <a:gd name="T37" fmla="*/ 2147483647 h 42"/>
                <a:gd name="T38" fmla="*/ 2147483647 w 23"/>
                <a:gd name="T39" fmla="*/ 2147483647 h 42"/>
                <a:gd name="T40" fmla="*/ 2147483647 w 23"/>
                <a:gd name="T41" fmla="*/ 2147483647 h 42"/>
                <a:gd name="T42" fmla="*/ 2147483647 w 23"/>
                <a:gd name="T43" fmla="*/ 2147483647 h 42"/>
                <a:gd name="T44" fmla="*/ 2147483647 w 23"/>
                <a:gd name="T45" fmla="*/ 2147483647 h 42"/>
                <a:gd name="T46" fmla="*/ 2147483647 w 23"/>
                <a:gd name="T47" fmla="*/ 2147483647 h 42"/>
                <a:gd name="T48" fmla="*/ 2147483647 w 23"/>
                <a:gd name="T49" fmla="*/ 2147483647 h 42"/>
                <a:gd name="T50" fmla="*/ 2147483647 w 23"/>
                <a:gd name="T51" fmla="*/ 2147483647 h 42"/>
                <a:gd name="T52" fmla="*/ 2147483647 w 23"/>
                <a:gd name="T53" fmla="*/ 2147483647 h 42"/>
                <a:gd name="T54" fmla="*/ 2147483647 w 23"/>
                <a:gd name="T55" fmla="*/ 2147483647 h 42"/>
                <a:gd name="T56" fmla="*/ 2147483647 w 23"/>
                <a:gd name="T57" fmla="*/ 2147483647 h 42"/>
                <a:gd name="T58" fmla="*/ 2147483647 w 23"/>
                <a:gd name="T59" fmla="*/ 2147483647 h 42"/>
                <a:gd name="T60" fmla="*/ 2147483647 w 23"/>
                <a:gd name="T61" fmla="*/ 2147483647 h 42"/>
                <a:gd name="T62" fmla="*/ 2147483647 w 23"/>
                <a:gd name="T63" fmla="*/ 2147483647 h 42"/>
                <a:gd name="T64" fmla="*/ 2147483647 w 23"/>
                <a:gd name="T65" fmla="*/ 2147483647 h 42"/>
                <a:gd name="T66" fmla="*/ 2147483647 w 23"/>
                <a:gd name="T67" fmla="*/ 2147483647 h 42"/>
                <a:gd name="T68" fmla="*/ 2147483647 w 23"/>
                <a:gd name="T69" fmla="*/ 2147483647 h 42"/>
                <a:gd name="T70" fmla="*/ 2147483647 w 23"/>
                <a:gd name="T71" fmla="*/ 2147483647 h 42"/>
                <a:gd name="T72" fmla="*/ 2147483647 w 23"/>
                <a:gd name="T73" fmla="*/ 2147483647 h 42"/>
                <a:gd name="T74" fmla="*/ 2147483647 w 23"/>
                <a:gd name="T75" fmla="*/ 2147483647 h 42"/>
                <a:gd name="T76" fmla="*/ 2147483647 w 23"/>
                <a:gd name="T77" fmla="*/ 2147483647 h 42"/>
                <a:gd name="T78" fmla="*/ 2147483647 w 23"/>
                <a:gd name="T79" fmla="*/ 2147483647 h 42"/>
                <a:gd name="T80" fmla="*/ 2147483647 w 23"/>
                <a:gd name="T81" fmla="*/ 0 h 42"/>
                <a:gd name="T82" fmla="*/ 0 w 23"/>
                <a:gd name="T83" fmla="*/ 2147483647 h 42"/>
                <a:gd name="T84" fmla="*/ 0 w 23"/>
                <a:gd name="T85" fmla="*/ 2147483647 h 4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3"/>
                <a:gd name="T130" fmla="*/ 0 h 42"/>
                <a:gd name="T131" fmla="*/ 23 w 23"/>
                <a:gd name="T132" fmla="*/ 42 h 4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3" h="42">
                  <a:moveTo>
                    <a:pt x="0" y="5"/>
                  </a:moveTo>
                  <a:lnTo>
                    <a:pt x="1" y="7"/>
                  </a:lnTo>
                  <a:lnTo>
                    <a:pt x="0" y="8"/>
                  </a:lnTo>
                  <a:lnTo>
                    <a:pt x="1" y="8"/>
                  </a:lnTo>
                  <a:lnTo>
                    <a:pt x="1" y="9"/>
                  </a:lnTo>
                  <a:lnTo>
                    <a:pt x="3" y="14"/>
                  </a:lnTo>
                  <a:lnTo>
                    <a:pt x="4" y="17"/>
                  </a:lnTo>
                  <a:lnTo>
                    <a:pt x="3" y="19"/>
                  </a:lnTo>
                  <a:lnTo>
                    <a:pt x="3" y="21"/>
                  </a:lnTo>
                  <a:lnTo>
                    <a:pt x="5" y="26"/>
                  </a:lnTo>
                  <a:lnTo>
                    <a:pt x="5" y="28"/>
                  </a:lnTo>
                  <a:lnTo>
                    <a:pt x="5" y="29"/>
                  </a:lnTo>
                  <a:lnTo>
                    <a:pt x="6" y="29"/>
                  </a:lnTo>
                  <a:lnTo>
                    <a:pt x="5" y="28"/>
                  </a:lnTo>
                  <a:lnTo>
                    <a:pt x="6" y="28"/>
                  </a:lnTo>
                  <a:lnTo>
                    <a:pt x="7" y="30"/>
                  </a:lnTo>
                  <a:lnTo>
                    <a:pt x="8" y="34"/>
                  </a:lnTo>
                  <a:lnTo>
                    <a:pt x="8" y="37"/>
                  </a:lnTo>
                  <a:lnTo>
                    <a:pt x="9" y="39"/>
                  </a:lnTo>
                  <a:lnTo>
                    <a:pt x="10" y="42"/>
                  </a:lnTo>
                  <a:lnTo>
                    <a:pt x="20" y="40"/>
                  </a:lnTo>
                  <a:lnTo>
                    <a:pt x="19" y="39"/>
                  </a:lnTo>
                  <a:lnTo>
                    <a:pt x="18" y="38"/>
                  </a:lnTo>
                  <a:lnTo>
                    <a:pt x="18" y="37"/>
                  </a:lnTo>
                  <a:lnTo>
                    <a:pt x="19" y="36"/>
                  </a:lnTo>
                  <a:lnTo>
                    <a:pt x="18" y="34"/>
                  </a:lnTo>
                  <a:lnTo>
                    <a:pt x="18" y="27"/>
                  </a:lnTo>
                  <a:lnTo>
                    <a:pt x="18" y="25"/>
                  </a:lnTo>
                  <a:lnTo>
                    <a:pt x="19" y="21"/>
                  </a:lnTo>
                  <a:lnTo>
                    <a:pt x="19" y="19"/>
                  </a:lnTo>
                  <a:lnTo>
                    <a:pt x="19" y="17"/>
                  </a:lnTo>
                  <a:lnTo>
                    <a:pt x="19" y="15"/>
                  </a:lnTo>
                  <a:lnTo>
                    <a:pt x="19" y="14"/>
                  </a:lnTo>
                  <a:lnTo>
                    <a:pt x="19" y="13"/>
                  </a:lnTo>
                  <a:lnTo>
                    <a:pt x="22" y="11"/>
                  </a:lnTo>
                  <a:lnTo>
                    <a:pt x="23" y="7"/>
                  </a:lnTo>
                  <a:lnTo>
                    <a:pt x="22" y="5"/>
                  </a:lnTo>
                  <a:lnTo>
                    <a:pt x="22" y="3"/>
                  </a:lnTo>
                  <a:lnTo>
                    <a:pt x="22" y="2"/>
                  </a:lnTo>
                  <a:lnTo>
                    <a:pt x="21" y="0"/>
                  </a:lnTo>
                  <a:lnTo>
                    <a:pt x="0" y="5"/>
                  </a:lnTo>
                  <a:close/>
                </a:path>
              </a:pathLst>
            </a:custGeom>
            <a:solidFill>
              <a:srgbClr val="FFC66D"/>
            </a:solidFill>
            <a:ln w="12700" cmpd="sng">
              <a:solidFill>
                <a:schemeClr val="tx1"/>
              </a:solidFill>
              <a:prstDash val="solid"/>
              <a:round/>
              <a:headEnd/>
              <a:tailEnd/>
            </a:ln>
          </p:spPr>
          <p:txBody>
            <a:bodyPr/>
            <a:lstStyle/>
            <a:p>
              <a:endParaRPr lang="en-US"/>
            </a:p>
          </p:txBody>
        </p:sp>
        <p:sp>
          <p:nvSpPr>
            <p:cNvPr id="35874" name="Freeform 20"/>
            <p:cNvSpPr>
              <a:spLocks/>
            </p:cNvSpPr>
            <p:nvPr/>
          </p:nvSpPr>
          <p:spPr bwMode="auto">
            <a:xfrm>
              <a:off x="3327400" y="2794000"/>
              <a:ext cx="619125" cy="727075"/>
            </a:xfrm>
            <a:custGeom>
              <a:avLst/>
              <a:gdLst>
                <a:gd name="T0" fmla="*/ 2147483647 w 76"/>
                <a:gd name="T1" fmla="*/ 2147483647 h 94"/>
                <a:gd name="T2" fmla="*/ 2147483647 w 76"/>
                <a:gd name="T3" fmla="*/ 2147483647 h 94"/>
                <a:gd name="T4" fmla="*/ 2147483647 w 76"/>
                <a:gd name="T5" fmla="*/ 2147483647 h 94"/>
                <a:gd name="T6" fmla="*/ 2147483647 w 76"/>
                <a:gd name="T7" fmla="*/ 2147483647 h 94"/>
                <a:gd name="T8" fmla="*/ 2147483647 w 76"/>
                <a:gd name="T9" fmla="*/ 0 h 94"/>
                <a:gd name="T10" fmla="*/ 0 w 76"/>
                <a:gd name="T11" fmla="*/ 2147483647 h 94"/>
                <a:gd name="T12" fmla="*/ 0 w 76"/>
                <a:gd name="T13" fmla="*/ 2147483647 h 94"/>
                <a:gd name="T14" fmla="*/ 2147483647 w 76"/>
                <a:gd name="T15" fmla="*/ 2147483647 h 94"/>
                <a:gd name="T16" fmla="*/ 2147483647 w 76"/>
                <a:gd name="T17" fmla="*/ 2147483647 h 9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6"/>
                <a:gd name="T28" fmla="*/ 0 h 94"/>
                <a:gd name="T29" fmla="*/ 76 w 76"/>
                <a:gd name="T30" fmla="*/ 94 h 9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6" h="94">
                  <a:moveTo>
                    <a:pt x="66" y="94"/>
                  </a:moveTo>
                  <a:lnTo>
                    <a:pt x="76" y="27"/>
                  </a:lnTo>
                  <a:lnTo>
                    <a:pt x="51" y="23"/>
                  </a:lnTo>
                  <a:lnTo>
                    <a:pt x="53" y="6"/>
                  </a:lnTo>
                  <a:lnTo>
                    <a:pt x="16" y="0"/>
                  </a:lnTo>
                  <a:lnTo>
                    <a:pt x="0" y="84"/>
                  </a:lnTo>
                  <a:lnTo>
                    <a:pt x="66" y="94"/>
                  </a:lnTo>
                  <a:close/>
                </a:path>
              </a:pathLst>
            </a:custGeom>
            <a:solidFill>
              <a:srgbClr val="FFC66D"/>
            </a:solidFill>
            <a:ln w="12700" cmpd="sng">
              <a:solidFill>
                <a:schemeClr val="tx1"/>
              </a:solidFill>
              <a:prstDash val="solid"/>
              <a:round/>
              <a:headEnd/>
              <a:tailEnd/>
            </a:ln>
          </p:spPr>
          <p:txBody>
            <a:bodyPr/>
            <a:lstStyle/>
            <a:p>
              <a:endParaRPr lang="en-US"/>
            </a:p>
          </p:txBody>
        </p:sp>
        <p:sp>
          <p:nvSpPr>
            <p:cNvPr id="35875" name="Freeform 21"/>
            <p:cNvSpPr>
              <a:spLocks/>
            </p:cNvSpPr>
            <p:nvPr/>
          </p:nvSpPr>
          <p:spPr bwMode="auto">
            <a:xfrm>
              <a:off x="2439988" y="2035175"/>
              <a:ext cx="881062" cy="696913"/>
            </a:xfrm>
            <a:custGeom>
              <a:avLst/>
              <a:gdLst>
                <a:gd name="T0" fmla="*/ 0 w 108"/>
                <a:gd name="T1" fmla="*/ 2147483647 h 90"/>
                <a:gd name="T2" fmla="*/ 0 w 108"/>
                <a:gd name="T3" fmla="*/ 2147483647 h 90"/>
                <a:gd name="T4" fmla="*/ 2147483647 w 108"/>
                <a:gd name="T5" fmla="*/ 2147483647 h 90"/>
                <a:gd name="T6" fmla="*/ 2147483647 w 108"/>
                <a:gd name="T7" fmla="*/ 2147483647 h 90"/>
                <a:gd name="T8" fmla="*/ 2147483647 w 108"/>
                <a:gd name="T9" fmla="*/ 2147483647 h 90"/>
                <a:gd name="T10" fmla="*/ 2147483647 w 108"/>
                <a:gd name="T11" fmla="*/ 2147483647 h 90"/>
                <a:gd name="T12" fmla="*/ 2147483647 w 108"/>
                <a:gd name="T13" fmla="*/ 2147483647 h 90"/>
                <a:gd name="T14" fmla="*/ 2147483647 w 108"/>
                <a:gd name="T15" fmla="*/ 2147483647 h 90"/>
                <a:gd name="T16" fmla="*/ 2147483647 w 108"/>
                <a:gd name="T17" fmla="*/ 2147483647 h 90"/>
                <a:gd name="T18" fmla="*/ 2147483647 w 108"/>
                <a:gd name="T19" fmla="*/ 2147483647 h 90"/>
                <a:gd name="T20" fmla="*/ 2147483647 w 108"/>
                <a:gd name="T21" fmla="*/ 2147483647 h 90"/>
                <a:gd name="T22" fmla="*/ 2147483647 w 108"/>
                <a:gd name="T23" fmla="*/ 0 h 90"/>
                <a:gd name="T24" fmla="*/ 2147483647 w 108"/>
                <a:gd name="T25" fmla="*/ 0 h 90"/>
                <a:gd name="T26" fmla="*/ 2147483647 w 108"/>
                <a:gd name="T27" fmla="*/ 2147483647 h 90"/>
                <a:gd name="T28" fmla="*/ 2147483647 w 108"/>
                <a:gd name="T29" fmla="*/ 2147483647 h 90"/>
                <a:gd name="T30" fmla="*/ 2147483647 w 108"/>
                <a:gd name="T31" fmla="*/ 2147483647 h 90"/>
                <a:gd name="T32" fmla="*/ 2147483647 w 108"/>
                <a:gd name="T33" fmla="*/ 2147483647 h 90"/>
                <a:gd name="T34" fmla="*/ 2147483647 w 108"/>
                <a:gd name="T35" fmla="*/ 2147483647 h 90"/>
                <a:gd name="T36" fmla="*/ 2147483647 w 108"/>
                <a:gd name="T37" fmla="*/ 2147483647 h 90"/>
                <a:gd name="T38" fmla="*/ 2147483647 w 108"/>
                <a:gd name="T39" fmla="*/ 2147483647 h 90"/>
                <a:gd name="T40" fmla="*/ 2147483647 w 108"/>
                <a:gd name="T41" fmla="*/ 2147483647 h 90"/>
                <a:gd name="T42" fmla="*/ 2147483647 w 108"/>
                <a:gd name="T43" fmla="*/ 2147483647 h 90"/>
                <a:gd name="T44" fmla="*/ 2147483647 w 108"/>
                <a:gd name="T45" fmla="*/ 2147483647 h 90"/>
                <a:gd name="T46" fmla="*/ 2147483647 w 108"/>
                <a:gd name="T47" fmla="*/ 2147483647 h 90"/>
                <a:gd name="T48" fmla="*/ 2147483647 w 108"/>
                <a:gd name="T49" fmla="*/ 2147483647 h 90"/>
                <a:gd name="T50" fmla="*/ 2147483647 w 108"/>
                <a:gd name="T51" fmla="*/ 2147483647 h 90"/>
                <a:gd name="T52" fmla="*/ 2147483647 w 108"/>
                <a:gd name="T53" fmla="*/ 2147483647 h 90"/>
                <a:gd name="T54" fmla="*/ 2147483647 w 108"/>
                <a:gd name="T55" fmla="*/ 2147483647 h 90"/>
                <a:gd name="T56" fmla="*/ 2147483647 w 108"/>
                <a:gd name="T57" fmla="*/ 2147483647 h 90"/>
                <a:gd name="T58" fmla="*/ 2147483647 w 108"/>
                <a:gd name="T59" fmla="*/ 2147483647 h 90"/>
                <a:gd name="T60" fmla="*/ 2147483647 w 108"/>
                <a:gd name="T61" fmla="*/ 2147483647 h 90"/>
                <a:gd name="T62" fmla="*/ 2147483647 w 108"/>
                <a:gd name="T63" fmla="*/ 2147483647 h 90"/>
                <a:gd name="T64" fmla="*/ 2147483647 w 108"/>
                <a:gd name="T65" fmla="*/ 2147483647 h 90"/>
                <a:gd name="T66" fmla="*/ 2147483647 w 108"/>
                <a:gd name="T67" fmla="*/ 2147483647 h 90"/>
                <a:gd name="T68" fmla="*/ 2147483647 w 108"/>
                <a:gd name="T69" fmla="*/ 2147483647 h 90"/>
                <a:gd name="T70" fmla="*/ 2147483647 w 108"/>
                <a:gd name="T71" fmla="*/ 2147483647 h 90"/>
                <a:gd name="T72" fmla="*/ 2147483647 w 108"/>
                <a:gd name="T73" fmla="*/ 2147483647 h 90"/>
                <a:gd name="T74" fmla="*/ 2147483647 w 108"/>
                <a:gd name="T75" fmla="*/ 2147483647 h 90"/>
                <a:gd name="T76" fmla="*/ 2147483647 w 108"/>
                <a:gd name="T77" fmla="*/ 2147483647 h 90"/>
                <a:gd name="T78" fmla="*/ 2147483647 w 108"/>
                <a:gd name="T79" fmla="*/ 2147483647 h 90"/>
                <a:gd name="T80" fmla="*/ 2147483647 w 108"/>
                <a:gd name="T81" fmla="*/ 2147483647 h 9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8"/>
                <a:gd name="T124" fmla="*/ 0 h 90"/>
                <a:gd name="T125" fmla="*/ 108 w 108"/>
                <a:gd name="T126" fmla="*/ 90 h 9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8" h="90">
                  <a:moveTo>
                    <a:pt x="1" y="68"/>
                  </a:moveTo>
                  <a:lnTo>
                    <a:pt x="0" y="67"/>
                  </a:lnTo>
                  <a:lnTo>
                    <a:pt x="0" y="63"/>
                  </a:lnTo>
                  <a:lnTo>
                    <a:pt x="0" y="62"/>
                  </a:lnTo>
                  <a:lnTo>
                    <a:pt x="0" y="60"/>
                  </a:lnTo>
                  <a:lnTo>
                    <a:pt x="1" y="57"/>
                  </a:lnTo>
                  <a:lnTo>
                    <a:pt x="1" y="52"/>
                  </a:lnTo>
                  <a:lnTo>
                    <a:pt x="2" y="51"/>
                  </a:lnTo>
                  <a:lnTo>
                    <a:pt x="3" y="50"/>
                  </a:lnTo>
                  <a:lnTo>
                    <a:pt x="3" y="49"/>
                  </a:lnTo>
                  <a:lnTo>
                    <a:pt x="4" y="48"/>
                  </a:lnTo>
                  <a:lnTo>
                    <a:pt x="5" y="47"/>
                  </a:lnTo>
                  <a:lnTo>
                    <a:pt x="5" y="45"/>
                  </a:lnTo>
                  <a:lnTo>
                    <a:pt x="9" y="41"/>
                  </a:lnTo>
                  <a:lnTo>
                    <a:pt x="10" y="37"/>
                  </a:lnTo>
                  <a:lnTo>
                    <a:pt x="13" y="32"/>
                  </a:lnTo>
                  <a:lnTo>
                    <a:pt x="16" y="23"/>
                  </a:lnTo>
                  <a:lnTo>
                    <a:pt x="18" y="19"/>
                  </a:lnTo>
                  <a:lnTo>
                    <a:pt x="20" y="13"/>
                  </a:lnTo>
                  <a:lnTo>
                    <a:pt x="23" y="5"/>
                  </a:lnTo>
                  <a:lnTo>
                    <a:pt x="24" y="3"/>
                  </a:lnTo>
                  <a:lnTo>
                    <a:pt x="24" y="1"/>
                  </a:lnTo>
                  <a:lnTo>
                    <a:pt x="24" y="0"/>
                  </a:lnTo>
                  <a:lnTo>
                    <a:pt x="25" y="0"/>
                  </a:lnTo>
                  <a:lnTo>
                    <a:pt x="27" y="0"/>
                  </a:lnTo>
                  <a:lnTo>
                    <a:pt x="30" y="1"/>
                  </a:lnTo>
                  <a:lnTo>
                    <a:pt x="31" y="2"/>
                  </a:lnTo>
                  <a:lnTo>
                    <a:pt x="33" y="2"/>
                  </a:lnTo>
                  <a:lnTo>
                    <a:pt x="35" y="5"/>
                  </a:lnTo>
                  <a:lnTo>
                    <a:pt x="36" y="7"/>
                  </a:lnTo>
                  <a:lnTo>
                    <a:pt x="35" y="8"/>
                  </a:lnTo>
                  <a:lnTo>
                    <a:pt x="35" y="12"/>
                  </a:lnTo>
                  <a:lnTo>
                    <a:pt x="36" y="14"/>
                  </a:lnTo>
                  <a:lnTo>
                    <a:pt x="39" y="15"/>
                  </a:lnTo>
                  <a:lnTo>
                    <a:pt x="43" y="16"/>
                  </a:lnTo>
                  <a:lnTo>
                    <a:pt x="46" y="15"/>
                  </a:lnTo>
                  <a:lnTo>
                    <a:pt x="48" y="16"/>
                  </a:lnTo>
                  <a:lnTo>
                    <a:pt x="53" y="17"/>
                  </a:lnTo>
                  <a:lnTo>
                    <a:pt x="54" y="18"/>
                  </a:lnTo>
                  <a:lnTo>
                    <a:pt x="59" y="18"/>
                  </a:lnTo>
                  <a:lnTo>
                    <a:pt x="61" y="18"/>
                  </a:lnTo>
                  <a:lnTo>
                    <a:pt x="62" y="19"/>
                  </a:lnTo>
                  <a:lnTo>
                    <a:pt x="65" y="19"/>
                  </a:lnTo>
                  <a:lnTo>
                    <a:pt x="66" y="19"/>
                  </a:lnTo>
                  <a:lnTo>
                    <a:pt x="68" y="18"/>
                  </a:lnTo>
                  <a:lnTo>
                    <a:pt x="69" y="18"/>
                  </a:lnTo>
                  <a:lnTo>
                    <a:pt x="71" y="19"/>
                  </a:lnTo>
                  <a:lnTo>
                    <a:pt x="72" y="18"/>
                  </a:lnTo>
                  <a:lnTo>
                    <a:pt x="74" y="18"/>
                  </a:lnTo>
                  <a:lnTo>
                    <a:pt x="75" y="19"/>
                  </a:lnTo>
                  <a:lnTo>
                    <a:pt x="76" y="19"/>
                  </a:lnTo>
                  <a:lnTo>
                    <a:pt x="77" y="19"/>
                  </a:lnTo>
                  <a:lnTo>
                    <a:pt x="79" y="19"/>
                  </a:lnTo>
                  <a:lnTo>
                    <a:pt x="80" y="18"/>
                  </a:lnTo>
                  <a:lnTo>
                    <a:pt x="104" y="24"/>
                  </a:lnTo>
                  <a:lnTo>
                    <a:pt x="104" y="25"/>
                  </a:lnTo>
                  <a:lnTo>
                    <a:pt x="105" y="27"/>
                  </a:lnTo>
                  <a:lnTo>
                    <a:pt x="107" y="27"/>
                  </a:lnTo>
                  <a:lnTo>
                    <a:pt x="108" y="28"/>
                  </a:lnTo>
                  <a:lnTo>
                    <a:pt x="108" y="31"/>
                  </a:lnTo>
                  <a:lnTo>
                    <a:pt x="102" y="40"/>
                  </a:lnTo>
                  <a:lnTo>
                    <a:pt x="101" y="41"/>
                  </a:lnTo>
                  <a:lnTo>
                    <a:pt x="101" y="42"/>
                  </a:lnTo>
                  <a:lnTo>
                    <a:pt x="100" y="43"/>
                  </a:lnTo>
                  <a:lnTo>
                    <a:pt x="98" y="44"/>
                  </a:lnTo>
                  <a:lnTo>
                    <a:pt x="95" y="49"/>
                  </a:lnTo>
                  <a:lnTo>
                    <a:pt x="94" y="51"/>
                  </a:lnTo>
                  <a:lnTo>
                    <a:pt x="95" y="52"/>
                  </a:lnTo>
                  <a:lnTo>
                    <a:pt x="97" y="53"/>
                  </a:lnTo>
                  <a:lnTo>
                    <a:pt x="98" y="54"/>
                  </a:lnTo>
                  <a:lnTo>
                    <a:pt x="97" y="55"/>
                  </a:lnTo>
                  <a:lnTo>
                    <a:pt x="97" y="56"/>
                  </a:lnTo>
                  <a:lnTo>
                    <a:pt x="96" y="56"/>
                  </a:lnTo>
                  <a:lnTo>
                    <a:pt x="96" y="58"/>
                  </a:lnTo>
                  <a:lnTo>
                    <a:pt x="95" y="60"/>
                  </a:lnTo>
                  <a:lnTo>
                    <a:pt x="88" y="90"/>
                  </a:lnTo>
                  <a:lnTo>
                    <a:pt x="52" y="81"/>
                  </a:lnTo>
                  <a:lnTo>
                    <a:pt x="1" y="68"/>
                  </a:lnTo>
                  <a:close/>
                </a:path>
              </a:pathLst>
            </a:custGeom>
            <a:solidFill>
              <a:srgbClr val="FFC66D"/>
            </a:solidFill>
            <a:ln w="12700" cmpd="sng">
              <a:solidFill>
                <a:schemeClr val="tx1"/>
              </a:solidFill>
              <a:prstDash val="solid"/>
              <a:round/>
              <a:headEnd/>
              <a:tailEnd/>
            </a:ln>
          </p:spPr>
          <p:txBody>
            <a:bodyPr/>
            <a:lstStyle/>
            <a:p>
              <a:endParaRPr lang="en-US"/>
            </a:p>
          </p:txBody>
        </p:sp>
        <p:sp>
          <p:nvSpPr>
            <p:cNvPr id="35876" name="Freeform 22"/>
            <p:cNvSpPr>
              <a:spLocks/>
            </p:cNvSpPr>
            <p:nvPr/>
          </p:nvSpPr>
          <p:spPr bwMode="auto">
            <a:xfrm>
              <a:off x="2759075" y="2662238"/>
              <a:ext cx="698500" cy="1030287"/>
            </a:xfrm>
            <a:custGeom>
              <a:avLst/>
              <a:gdLst>
                <a:gd name="T0" fmla="*/ 2147483647 w 86"/>
                <a:gd name="T1" fmla="*/ 0 h 133"/>
                <a:gd name="T2" fmla="*/ 0 w 86"/>
                <a:gd name="T3" fmla="*/ 2147483647 h 133"/>
                <a:gd name="T4" fmla="*/ 2147483647 w 86"/>
                <a:gd name="T5" fmla="*/ 2147483647 h 133"/>
                <a:gd name="T6" fmla="*/ 2147483647 w 86"/>
                <a:gd name="T7" fmla="*/ 2147483647 h 133"/>
                <a:gd name="T8" fmla="*/ 2147483647 w 86"/>
                <a:gd name="T9" fmla="*/ 2147483647 h 133"/>
                <a:gd name="T10" fmla="*/ 2147483647 w 86"/>
                <a:gd name="T11" fmla="*/ 2147483647 h 133"/>
                <a:gd name="T12" fmla="*/ 2147483647 w 86"/>
                <a:gd name="T13" fmla="*/ 2147483647 h 133"/>
                <a:gd name="T14" fmla="*/ 2147483647 w 86"/>
                <a:gd name="T15" fmla="*/ 2147483647 h 133"/>
                <a:gd name="T16" fmla="*/ 2147483647 w 86"/>
                <a:gd name="T17" fmla="*/ 2147483647 h 133"/>
                <a:gd name="T18" fmla="*/ 2147483647 w 86"/>
                <a:gd name="T19" fmla="*/ 2147483647 h 133"/>
                <a:gd name="T20" fmla="*/ 2147483647 w 86"/>
                <a:gd name="T21" fmla="*/ 2147483647 h 133"/>
                <a:gd name="T22" fmla="*/ 2147483647 w 86"/>
                <a:gd name="T23" fmla="*/ 2147483647 h 133"/>
                <a:gd name="T24" fmla="*/ 2147483647 w 86"/>
                <a:gd name="T25" fmla="*/ 2147483647 h 133"/>
                <a:gd name="T26" fmla="*/ 2147483647 w 86"/>
                <a:gd name="T27" fmla="*/ 2147483647 h 133"/>
                <a:gd name="T28" fmla="*/ 2147483647 w 86"/>
                <a:gd name="T29" fmla="*/ 2147483647 h 133"/>
                <a:gd name="T30" fmla="*/ 2147483647 w 86"/>
                <a:gd name="T31" fmla="*/ 2147483647 h 133"/>
                <a:gd name="T32" fmla="*/ 2147483647 w 86"/>
                <a:gd name="T33" fmla="*/ 2147483647 h 133"/>
                <a:gd name="T34" fmla="*/ 2147483647 w 86"/>
                <a:gd name="T35" fmla="*/ 2147483647 h 133"/>
                <a:gd name="T36" fmla="*/ 2147483647 w 86"/>
                <a:gd name="T37" fmla="*/ 2147483647 h 133"/>
                <a:gd name="T38" fmla="*/ 2147483647 w 86"/>
                <a:gd name="T39" fmla="*/ 2147483647 h 133"/>
                <a:gd name="T40" fmla="*/ 2147483647 w 86"/>
                <a:gd name="T41" fmla="*/ 0 h 133"/>
                <a:gd name="T42" fmla="*/ 2147483647 w 86"/>
                <a:gd name="T43" fmla="*/ 0 h 13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6"/>
                <a:gd name="T67" fmla="*/ 0 h 133"/>
                <a:gd name="T68" fmla="*/ 86 w 86"/>
                <a:gd name="T69" fmla="*/ 133 h 13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6" h="133">
                  <a:moveTo>
                    <a:pt x="13" y="0"/>
                  </a:moveTo>
                  <a:lnTo>
                    <a:pt x="0" y="51"/>
                  </a:lnTo>
                  <a:lnTo>
                    <a:pt x="56" y="133"/>
                  </a:lnTo>
                  <a:lnTo>
                    <a:pt x="56" y="132"/>
                  </a:lnTo>
                  <a:lnTo>
                    <a:pt x="56" y="131"/>
                  </a:lnTo>
                  <a:lnTo>
                    <a:pt x="57" y="127"/>
                  </a:lnTo>
                  <a:lnTo>
                    <a:pt x="57" y="126"/>
                  </a:lnTo>
                  <a:lnTo>
                    <a:pt x="57" y="118"/>
                  </a:lnTo>
                  <a:lnTo>
                    <a:pt x="57" y="115"/>
                  </a:lnTo>
                  <a:lnTo>
                    <a:pt x="57" y="114"/>
                  </a:lnTo>
                  <a:lnTo>
                    <a:pt x="60" y="114"/>
                  </a:lnTo>
                  <a:lnTo>
                    <a:pt x="62" y="114"/>
                  </a:lnTo>
                  <a:lnTo>
                    <a:pt x="63" y="115"/>
                  </a:lnTo>
                  <a:lnTo>
                    <a:pt x="63" y="116"/>
                  </a:lnTo>
                  <a:lnTo>
                    <a:pt x="64" y="117"/>
                  </a:lnTo>
                  <a:lnTo>
                    <a:pt x="66" y="117"/>
                  </a:lnTo>
                  <a:lnTo>
                    <a:pt x="68" y="110"/>
                  </a:lnTo>
                  <a:lnTo>
                    <a:pt x="70" y="101"/>
                  </a:lnTo>
                  <a:lnTo>
                    <a:pt x="86" y="17"/>
                  </a:lnTo>
                  <a:lnTo>
                    <a:pt x="49" y="9"/>
                  </a:lnTo>
                  <a:lnTo>
                    <a:pt x="13" y="0"/>
                  </a:lnTo>
                  <a:close/>
                </a:path>
              </a:pathLst>
            </a:custGeom>
            <a:solidFill>
              <a:srgbClr val="ED4213"/>
            </a:solidFill>
            <a:ln w="12700" cmpd="sng">
              <a:solidFill>
                <a:schemeClr val="tx1"/>
              </a:solidFill>
              <a:prstDash val="solid"/>
              <a:round/>
              <a:headEnd/>
              <a:tailEnd/>
            </a:ln>
          </p:spPr>
          <p:txBody>
            <a:bodyPr/>
            <a:lstStyle/>
            <a:p>
              <a:endParaRPr lang="en-US"/>
            </a:p>
          </p:txBody>
        </p:sp>
        <p:sp>
          <p:nvSpPr>
            <p:cNvPr id="35877" name="Freeform 23"/>
            <p:cNvSpPr>
              <a:spLocks/>
            </p:cNvSpPr>
            <p:nvPr/>
          </p:nvSpPr>
          <p:spPr bwMode="auto">
            <a:xfrm>
              <a:off x="3124200" y="3444875"/>
              <a:ext cx="741363" cy="820738"/>
            </a:xfrm>
            <a:custGeom>
              <a:avLst/>
              <a:gdLst>
                <a:gd name="T0" fmla="*/ 2147483647 w 91"/>
                <a:gd name="T1" fmla="*/ 2147483647 h 106"/>
                <a:gd name="T2" fmla="*/ 2147483647 w 91"/>
                <a:gd name="T3" fmla="*/ 2147483647 h 106"/>
                <a:gd name="T4" fmla="*/ 2147483647 w 91"/>
                <a:gd name="T5" fmla="*/ 0 h 106"/>
                <a:gd name="T6" fmla="*/ 2147483647 w 91"/>
                <a:gd name="T7" fmla="*/ 0 h 106"/>
                <a:gd name="T8" fmla="*/ 2147483647 w 91"/>
                <a:gd name="T9" fmla="*/ 2147483647 h 106"/>
                <a:gd name="T10" fmla="*/ 2147483647 w 91"/>
                <a:gd name="T11" fmla="*/ 2147483647 h 106"/>
                <a:gd name="T12" fmla="*/ 2147483647 w 91"/>
                <a:gd name="T13" fmla="*/ 2147483647 h 106"/>
                <a:gd name="T14" fmla="*/ 2147483647 w 91"/>
                <a:gd name="T15" fmla="*/ 2147483647 h 106"/>
                <a:gd name="T16" fmla="*/ 2147483647 w 91"/>
                <a:gd name="T17" fmla="*/ 2147483647 h 106"/>
                <a:gd name="T18" fmla="*/ 2147483647 w 91"/>
                <a:gd name="T19" fmla="*/ 2147483647 h 106"/>
                <a:gd name="T20" fmla="*/ 2147483647 w 91"/>
                <a:gd name="T21" fmla="*/ 2147483647 h 106"/>
                <a:gd name="T22" fmla="*/ 2147483647 w 91"/>
                <a:gd name="T23" fmla="*/ 2147483647 h 106"/>
                <a:gd name="T24" fmla="*/ 2147483647 w 91"/>
                <a:gd name="T25" fmla="*/ 2147483647 h 106"/>
                <a:gd name="T26" fmla="*/ 2147483647 w 91"/>
                <a:gd name="T27" fmla="*/ 2147483647 h 106"/>
                <a:gd name="T28" fmla="*/ 2147483647 w 91"/>
                <a:gd name="T29" fmla="*/ 2147483647 h 106"/>
                <a:gd name="T30" fmla="*/ 2147483647 w 91"/>
                <a:gd name="T31" fmla="*/ 2147483647 h 106"/>
                <a:gd name="T32" fmla="*/ 2147483647 w 91"/>
                <a:gd name="T33" fmla="*/ 2147483647 h 106"/>
                <a:gd name="T34" fmla="*/ 2147483647 w 91"/>
                <a:gd name="T35" fmla="*/ 2147483647 h 106"/>
                <a:gd name="T36" fmla="*/ 2147483647 w 91"/>
                <a:gd name="T37" fmla="*/ 2147483647 h 106"/>
                <a:gd name="T38" fmla="*/ 2147483647 w 91"/>
                <a:gd name="T39" fmla="*/ 2147483647 h 106"/>
                <a:gd name="T40" fmla="*/ 2147483647 w 91"/>
                <a:gd name="T41" fmla="*/ 2147483647 h 106"/>
                <a:gd name="T42" fmla="*/ 2147483647 w 91"/>
                <a:gd name="T43" fmla="*/ 2147483647 h 106"/>
                <a:gd name="T44" fmla="*/ 2147483647 w 91"/>
                <a:gd name="T45" fmla="*/ 2147483647 h 106"/>
                <a:gd name="T46" fmla="*/ 2147483647 w 91"/>
                <a:gd name="T47" fmla="*/ 2147483647 h 106"/>
                <a:gd name="T48" fmla="*/ 2147483647 w 91"/>
                <a:gd name="T49" fmla="*/ 2147483647 h 106"/>
                <a:gd name="T50" fmla="*/ 2147483647 w 91"/>
                <a:gd name="T51" fmla="*/ 2147483647 h 106"/>
                <a:gd name="T52" fmla="*/ 2147483647 w 91"/>
                <a:gd name="T53" fmla="*/ 2147483647 h 106"/>
                <a:gd name="T54" fmla="*/ 2147483647 w 91"/>
                <a:gd name="T55" fmla="*/ 2147483647 h 106"/>
                <a:gd name="T56" fmla="*/ 2147483647 w 91"/>
                <a:gd name="T57" fmla="*/ 2147483647 h 106"/>
                <a:gd name="T58" fmla="*/ 2147483647 w 91"/>
                <a:gd name="T59" fmla="*/ 2147483647 h 106"/>
                <a:gd name="T60" fmla="*/ 2147483647 w 91"/>
                <a:gd name="T61" fmla="*/ 2147483647 h 106"/>
                <a:gd name="T62" fmla="*/ 2147483647 w 91"/>
                <a:gd name="T63" fmla="*/ 2147483647 h 106"/>
                <a:gd name="T64" fmla="*/ 2147483647 w 91"/>
                <a:gd name="T65" fmla="*/ 2147483647 h 106"/>
                <a:gd name="T66" fmla="*/ 2147483647 w 91"/>
                <a:gd name="T67" fmla="*/ 2147483647 h 106"/>
                <a:gd name="T68" fmla="*/ 2147483647 w 91"/>
                <a:gd name="T69" fmla="*/ 2147483647 h 106"/>
                <a:gd name="T70" fmla="*/ 2147483647 w 91"/>
                <a:gd name="T71" fmla="*/ 2147483647 h 106"/>
                <a:gd name="T72" fmla="*/ 2147483647 w 91"/>
                <a:gd name="T73" fmla="*/ 2147483647 h 106"/>
                <a:gd name="T74" fmla="*/ 2147483647 w 91"/>
                <a:gd name="T75" fmla="*/ 2147483647 h 106"/>
                <a:gd name="T76" fmla="*/ 2147483647 w 91"/>
                <a:gd name="T77" fmla="*/ 2147483647 h 106"/>
                <a:gd name="T78" fmla="*/ 2147483647 w 91"/>
                <a:gd name="T79" fmla="*/ 2147483647 h 106"/>
                <a:gd name="T80" fmla="*/ 2147483647 w 91"/>
                <a:gd name="T81" fmla="*/ 2147483647 h 106"/>
                <a:gd name="T82" fmla="*/ 2147483647 w 91"/>
                <a:gd name="T83" fmla="*/ 2147483647 h 106"/>
                <a:gd name="T84" fmla="*/ 2147483647 w 91"/>
                <a:gd name="T85" fmla="*/ 2147483647 h 106"/>
                <a:gd name="T86" fmla="*/ 2147483647 w 91"/>
                <a:gd name="T87" fmla="*/ 2147483647 h 106"/>
                <a:gd name="T88" fmla="*/ 2147483647 w 91"/>
                <a:gd name="T89" fmla="*/ 2147483647 h 106"/>
                <a:gd name="T90" fmla="*/ 2147483647 w 91"/>
                <a:gd name="T91" fmla="*/ 2147483647 h 106"/>
                <a:gd name="T92" fmla="*/ 2147483647 w 91"/>
                <a:gd name="T93" fmla="*/ 2147483647 h 106"/>
                <a:gd name="T94" fmla="*/ 2147483647 w 91"/>
                <a:gd name="T95" fmla="*/ 2147483647 h 106"/>
                <a:gd name="T96" fmla="*/ 2147483647 w 91"/>
                <a:gd name="T97" fmla="*/ 2147483647 h 106"/>
                <a:gd name="T98" fmla="*/ 0 w 91"/>
                <a:gd name="T99" fmla="*/ 2147483647 h 106"/>
                <a:gd name="T100" fmla="*/ 2147483647 w 91"/>
                <a:gd name="T101" fmla="*/ 2147483647 h 106"/>
                <a:gd name="T102" fmla="*/ 2147483647 w 91"/>
                <a:gd name="T103" fmla="*/ 2147483647 h 106"/>
                <a:gd name="T104" fmla="*/ 2147483647 w 91"/>
                <a:gd name="T105" fmla="*/ 2147483647 h 106"/>
                <a:gd name="T106" fmla="*/ 2147483647 w 91"/>
                <a:gd name="T107" fmla="*/ 2147483647 h 10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91"/>
                <a:gd name="T163" fmla="*/ 0 h 106"/>
                <a:gd name="T164" fmla="*/ 91 w 91"/>
                <a:gd name="T165" fmla="*/ 106 h 10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91" h="106">
                  <a:moveTo>
                    <a:pt x="78" y="106"/>
                  </a:moveTo>
                  <a:lnTo>
                    <a:pt x="91" y="10"/>
                  </a:lnTo>
                  <a:lnTo>
                    <a:pt x="25" y="0"/>
                  </a:lnTo>
                  <a:lnTo>
                    <a:pt x="23" y="9"/>
                  </a:lnTo>
                  <a:lnTo>
                    <a:pt x="21" y="16"/>
                  </a:lnTo>
                  <a:lnTo>
                    <a:pt x="19" y="16"/>
                  </a:lnTo>
                  <a:lnTo>
                    <a:pt x="18" y="15"/>
                  </a:lnTo>
                  <a:lnTo>
                    <a:pt x="18" y="14"/>
                  </a:lnTo>
                  <a:lnTo>
                    <a:pt x="17" y="13"/>
                  </a:lnTo>
                  <a:lnTo>
                    <a:pt x="15" y="13"/>
                  </a:lnTo>
                  <a:lnTo>
                    <a:pt x="12" y="13"/>
                  </a:lnTo>
                  <a:lnTo>
                    <a:pt x="12" y="14"/>
                  </a:lnTo>
                  <a:lnTo>
                    <a:pt x="12" y="17"/>
                  </a:lnTo>
                  <a:lnTo>
                    <a:pt x="12" y="25"/>
                  </a:lnTo>
                  <a:lnTo>
                    <a:pt x="12" y="26"/>
                  </a:lnTo>
                  <a:lnTo>
                    <a:pt x="11" y="30"/>
                  </a:lnTo>
                  <a:lnTo>
                    <a:pt x="11" y="31"/>
                  </a:lnTo>
                  <a:lnTo>
                    <a:pt x="11" y="32"/>
                  </a:lnTo>
                  <a:lnTo>
                    <a:pt x="11" y="34"/>
                  </a:lnTo>
                  <a:lnTo>
                    <a:pt x="11" y="35"/>
                  </a:lnTo>
                  <a:lnTo>
                    <a:pt x="11" y="36"/>
                  </a:lnTo>
                  <a:lnTo>
                    <a:pt x="12" y="38"/>
                  </a:lnTo>
                  <a:lnTo>
                    <a:pt x="12" y="39"/>
                  </a:lnTo>
                  <a:lnTo>
                    <a:pt x="12" y="41"/>
                  </a:lnTo>
                  <a:lnTo>
                    <a:pt x="13" y="43"/>
                  </a:lnTo>
                  <a:lnTo>
                    <a:pt x="14" y="44"/>
                  </a:lnTo>
                  <a:lnTo>
                    <a:pt x="15" y="46"/>
                  </a:lnTo>
                  <a:lnTo>
                    <a:pt x="14" y="46"/>
                  </a:lnTo>
                  <a:lnTo>
                    <a:pt x="12" y="47"/>
                  </a:lnTo>
                  <a:lnTo>
                    <a:pt x="10" y="48"/>
                  </a:lnTo>
                  <a:lnTo>
                    <a:pt x="9" y="50"/>
                  </a:lnTo>
                  <a:lnTo>
                    <a:pt x="7" y="55"/>
                  </a:lnTo>
                  <a:lnTo>
                    <a:pt x="5" y="58"/>
                  </a:lnTo>
                  <a:lnTo>
                    <a:pt x="3" y="58"/>
                  </a:lnTo>
                  <a:lnTo>
                    <a:pt x="3" y="59"/>
                  </a:lnTo>
                  <a:lnTo>
                    <a:pt x="4" y="60"/>
                  </a:lnTo>
                  <a:lnTo>
                    <a:pt x="3" y="61"/>
                  </a:lnTo>
                  <a:lnTo>
                    <a:pt x="3" y="63"/>
                  </a:lnTo>
                  <a:lnTo>
                    <a:pt x="3" y="64"/>
                  </a:lnTo>
                  <a:lnTo>
                    <a:pt x="5" y="66"/>
                  </a:lnTo>
                  <a:lnTo>
                    <a:pt x="6" y="67"/>
                  </a:lnTo>
                  <a:lnTo>
                    <a:pt x="5" y="67"/>
                  </a:lnTo>
                  <a:lnTo>
                    <a:pt x="5" y="69"/>
                  </a:lnTo>
                  <a:lnTo>
                    <a:pt x="4" y="70"/>
                  </a:lnTo>
                  <a:lnTo>
                    <a:pt x="3" y="70"/>
                  </a:lnTo>
                  <a:lnTo>
                    <a:pt x="1" y="69"/>
                  </a:lnTo>
                  <a:lnTo>
                    <a:pt x="0" y="73"/>
                  </a:lnTo>
                  <a:lnTo>
                    <a:pt x="49" y="102"/>
                  </a:lnTo>
                  <a:lnTo>
                    <a:pt x="78" y="106"/>
                  </a:lnTo>
                  <a:close/>
                </a:path>
              </a:pathLst>
            </a:custGeom>
            <a:solidFill>
              <a:srgbClr val="ED4213"/>
            </a:solidFill>
            <a:ln w="12700" cmpd="sng">
              <a:solidFill>
                <a:schemeClr val="tx1"/>
              </a:solidFill>
              <a:prstDash val="solid"/>
              <a:round/>
              <a:headEnd/>
              <a:tailEnd/>
            </a:ln>
          </p:spPr>
          <p:txBody>
            <a:bodyPr/>
            <a:lstStyle/>
            <a:p>
              <a:endParaRPr lang="en-US"/>
            </a:p>
          </p:txBody>
        </p:sp>
        <p:sp>
          <p:nvSpPr>
            <p:cNvPr id="35878" name="Freeform 24"/>
            <p:cNvSpPr>
              <a:spLocks/>
            </p:cNvSpPr>
            <p:nvPr/>
          </p:nvSpPr>
          <p:spPr bwMode="auto">
            <a:xfrm>
              <a:off x="5183188" y="1981200"/>
              <a:ext cx="723900" cy="773113"/>
            </a:xfrm>
            <a:custGeom>
              <a:avLst/>
              <a:gdLst>
                <a:gd name="T0" fmla="*/ 2147483647 w 89"/>
                <a:gd name="T1" fmla="*/ 2147483647 h 100"/>
                <a:gd name="T2" fmla="*/ 2147483647 w 89"/>
                <a:gd name="T3" fmla="*/ 2147483647 h 100"/>
                <a:gd name="T4" fmla="*/ 2147483647 w 89"/>
                <a:gd name="T5" fmla="*/ 2147483647 h 100"/>
                <a:gd name="T6" fmla="*/ 2147483647 w 89"/>
                <a:gd name="T7" fmla="*/ 2147483647 h 100"/>
                <a:gd name="T8" fmla="*/ 2147483647 w 89"/>
                <a:gd name="T9" fmla="*/ 2147483647 h 100"/>
                <a:gd name="T10" fmla="*/ 2147483647 w 89"/>
                <a:gd name="T11" fmla="*/ 2147483647 h 100"/>
                <a:gd name="T12" fmla="*/ 2147483647 w 89"/>
                <a:gd name="T13" fmla="*/ 2147483647 h 100"/>
                <a:gd name="T14" fmla="*/ 2147483647 w 89"/>
                <a:gd name="T15" fmla="*/ 2147483647 h 100"/>
                <a:gd name="T16" fmla="*/ 0 w 89"/>
                <a:gd name="T17" fmla="*/ 2147483647 h 100"/>
                <a:gd name="T18" fmla="*/ 2147483647 w 89"/>
                <a:gd name="T19" fmla="*/ 2147483647 h 100"/>
                <a:gd name="T20" fmla="*/ 0 w 89"/>
                <a:gd name="T21" fmla="*/ 2147483647 h 100"/>
                <a:gd name="T22" fmla="*/ 2147483647 w 89"/>
                <a:gd name="T23" fmla="*/ 2147483647 h 100"/>
                <a:gd name="T24" fmla="*/ 2147483647 w 89"/>
                <a:gd name="T25" fmla="*/ 2147483647 h 100"/>
                <a:gd name="T26" fmla="*/ 2147483647 w 89"/>
                <a:gd name="T27" fmla="*/ 2147483647 h 100"/>
                <a:gd name="T28" fmla="*/ 2147483647 w 89"/>
                <a:gd name="T29" fmla="*/ 2147483647 h 100"/>
                <a:gd name="T30" fmla="*/ 2147483647 w 89"/>
                <a:gd name="T31" fmla="*/ 2147483647 h 100"/>
                <a:gd name="T32" fmla="*/ 2147483647 w 89"/>
                <a:gd name="T33" fmla="*/ 2147483647 h 100"/>
                <a:gd name="T34" fmla="*/ 2147483647 w 89"/>
                <a:gd name="T35" fmla="*/ 2147483647 h 100"/>
                <a:gd name="T36" fmla="*/ 2147483647 w 89"/>
                <a:gd name="T37" fmla="*/ 2147483647 h 100"/>
                <a:gd name="T38" fmla="*/ 2147483647 w 89"/>
                <a:gd name="T39" fmla="*/ 2147483647 h 100"/>
                <a:gd name="T40" fmla="*/ 2147483647 w 89"/>
                <a:gd name="T41" fmla="*/ 2147483647 h 100"/>
                <a:gd name="T42" fmla="*/ 2147483647 w 89"/>
                <a:gd name="T43" fmla="*/ 2147483647 h 100"/>
                <a:gd name="T44" fmla="*/ 2147483647 w 89"/>
                <a:gd name="T45" fmla="*/ 2147483647 h 100"/>
                <a:gd name="T46" fmla="*/ 2147483647 w 89"/>
                <a:gd name="T47" fmla="*/ 2147483647 h 100"/>
                <a:gd name="T48" fmla="*/ 2147483647 w 89"/>
                <a:gd name="T49" fmla="*/ 2147483647 h 100"/>
                <a:gd name="T50" fmla="*/ 2147483647 w 89"/>
                <a:gd name="T51" fmla="*/ 2147483647 h 100"/>
                <a:gd name="T52" fmla="*/ 2147483647 w 89"/>
                <a:gd name="T53" fmla="*/ 2147483647 h 100"/>
                <a:gd name="T54" fmla="*/ 2147483647 w 89"/>
                <a:gd name="T55" fmla="*/ 2147483647 h 100"/>
                <a:gd name="T56" fmla="*/ 2147483647 w 89"/>
                <a:gd name="T57" fmla="*/ 2147483647 h 100"/>
                <a:gd name="T58" fmla="*/ 2147483647 w 89"/>
                <a:gd name="T59" fmla="*/ 2147483647 h 100"/>
                <a:gd name="T60" fmla="*/ 2147483647 w 89"/>
                <a:gd name="T61" fmla="*/ 2147483647 h 100"/>
                <a:gd name="T62" fmla="*/ 2147483647 w 89"/>
                <a:gd name="T63" fmla="*/ 2147483647 h 100"/>
                <a:gd name="T64" fmla="*/ 2147483647 w 89"/>
                <a:gd name="T65" fmla="*/ 2147483647 h 100"/>
                <a:gd name="T66" fmla="*/ 2147483647 w 89"/>
                <a:gd name="T67" fmla="*/ 2147483647 h 100"/>
                <a:gd name="T68" fmla="*/ 2147483647 w 89"/>
                <a:gd name="T69" fmla="*/ 2147483647 h 100"/>
                <a:gd name="T70" fmla="*/ 2147483647 w 89"/>
                <a:gd name="T71" fmla="*/ 2147483647 h 100"/>
                <a:gd name="T72" fmla="*/ 2147483647 w 89"/>
                <a:gd name="T73" fmla="*/ 2147483647 h 100"/>
                <a:gd name="T74" fmla="*/ 2147483647 w 89"/>
                <a:gd name="T75" fmla="*/ 2147483647 h 100"/>
                <a:gd name="T76" fmla="*/ 2147483647 w 89"/>
                <a:gd name="T77" fmla="*/ 2147483647 h 100"/>
                <a:gd name="T78" fmla="*/ 2147483647 w 89"/>
                <a:gd name="T79" fmla="*/ 2147483647 h 100"/>
                <a:gd name="T80" fmla="*/ 2147483647 w 89"/>
                <a:gd name="T81" fmla="*/ 2147483647 h 100"/>
                <a:gd name="T82" fmla="*/ 2147483647 w 89"/>
                <a:gd name="T83" fmla="*/ 2147483647 h 100"/>
                <a:gd name="T84" fmla="*/ 2147483647 w 89"/>
                <a:gd name="T85" fmla="*/ 2147483647 h 100"/>
                <a:gd name="T86" fmla="*/ 2147483647 w 89"/>
                <a:gd name="T87" fmla="*/ 2147483647 h 100"/>
                <a:gd name="T88" fmla="*/ 2147483647 w 89"/>
                <a:gd name="T89" fmla="*/ 2147483647 h 100"/>
                <a:gd name="T90" fmla="*/ 2147483647 w 89"/>
                <a:gd name="T91" fmla="*/ 2147483647 h 100"/>
                <a:gd name="T92" fmla="*/ 2147483647 w 89"/>
                <a:gd name="T93" fmla="*/ 2147483647 h 100"/>
                <a:gd name="T94" fmla="*/ 2147483647 w 89"/>
                <a:gd name="T95" fmla="*/ 2147483647 h 100"/>
                <a:gd name="T96" fmla="*/ 2147483647 w 89"/>
                <a:gd name="T97" fmla="*/ 2147483647 h 100"/>
                <a:gd name="T98" fmla="*/ 2147483647 w 89"/>
                <a:gd name="T99" fmla="*/ 2147483647 h 100"/>
                <a:gd name="T100" fmla="*/ 2147483647 w 89"/>
                <a:gd name="T101" fmla="*/ 2147483647 h 100"/>
                <a:gd name="T102" fmla="*/ 2147483647 w 89"/>
                <a:gd name="T103" fmla="*/ 2147483647 h 100"/>
                <a:gd name="T104" fmla="*/ 2147483647 w 89"/>
                <a:gd name="T105" fmla="*/ 2147483647 h 1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9"/>
                <a:gd name="T160" fmla="*/ 0 h 100"/>
                <a:gd name="T161" fmla="*/ 89 w 89"/>
                <a:gd name="T162" fmla="*/ 100 h 10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9" h="100">
                  <a:moveTo>
                    <a:pt x="8" y="100"/>
                  </a:moveTo>
                  <a:lnTo>
                    <a:pt x="8" y="69"/>
                  </a:lnTo>
                  <a:lnTo>
                    <a:pt x="4" y="65"/>
                  </a:lnTo>
                  <a:lnTo>
                    <a:pt x="4" y="64"/>
                  </a:lnTo>
                  <a:lnTo>
                    <a:pt x="6" y="61"/>
                  </a:lnTo>
                  <a:lnTo>
                    <a:pt x="7" y="60"/>
                  </a:lnTo>
                  <a:lnTo>
                    <a:pt x="7" y="58"/>
                  </a:lnTo>
                  <a:lnTo>
                    <a:pt x="7" y="56"/>
                  </a:lnTo>
                  <a:lnTo>
                    <a:pt x="7" y="54"/>
                  </a:lnTo>
                  <a:lnTo>
                    <a:pt x="5" y="47"/>
                  </a:lnTo>
                  <a:lnTo>
                    <a:pt x="5" y="46"/>
                  </a:lnTo>
                  <a:lnTo>
                    <a:pt x="5" y="43"/>
                  </a:lnTo>
                  <a:lnTo>
                    <a:pt x="4" y="41"/>
                  </a:lnTo>
                  <a:lnTo>
                    <a:pt x="4" y="33"/>
                  </a:lnTo>
                  <a:lnTo>
                    <a:pt x="3" y="28"/>
                  </a:lnTo>
                  <a:lnTo>
                    <a:pt x="2" y="26"/>
                  </a:lnTo>
                  <a:lnTo>
                    <a:pt x="0" y="21"/>
                  </a:lnTo>
                  <a:lnTo>
                    <a:pt x="0" y="16"/>
                  </a:lnTo>
                  <a:lnTo>
                    <a:pt x="1" y="13"/>
                  </a:lnTo>
                  <a:lnTo>
                    <a:pt x="1" y="12"/>
                  </a:lnTo>
                  <a:lnTo>
                    <a:pt x="0" y="8"/>
                  </a:lnTo>
                  <a:lnTo>
                    <a:pt x="0" y="7"/>
                  </a:lnTo>
                  <a:lnTo>
                    <a:pt x="23" y="7"/>
                  </a:lnTo>
                  <a:lnTo>
                    <a:pt x="23" y="3"/>
                  </a:lnTo>
                  <a:lnTo>
                    <a:pt x="23" y="0"/>
                  </a:lnTo>
                  <a:lnTo>
                    <a:pt x="25" y="1"/>
                  </a:lnTo>
                  <a:lnTo>
                    <a:pt x="27" y="2"/>
                  </a:lnTo>
                  <a:lnTo>
                    <a:pt x="28" y="5"/>
                  </a:lnTo>
                  <a:lnTo>
                    <a:pt x="28" y="8"/>
                  </a:lnTo>
                  <a:lnTo>
                    <a:pt x="28" y="10"/>
                  </a:lnTo>
                  <a:lnTo>
                    <a:pt x="31" y="12"/>
                  </a:lnTo>
                  <a:lnTo>
                    <a:pt x="32" y="12"/>
                  </a:lnTo>
                  <a:lnTo>
                    <a:pt x="33" y="12"/>
                  </a:lnTo>
                  <a:lnTo>
                    <a:pt x="34" y="13"/>
                  </a:lnTo>
                  <a:lnTo>
                    <a:pt x="36" y="13"/>
                  </a:lnTo>
                  <a:lnTo>
                    <a:pt x="38" y="13"/>
                  </a:lnTo>
                  <a:lnTo>
                    <a:pt x="39" y="14"/>
                  </a:lnTo>
                  <a:lnTo>
                    <a:pt x="42" y="14"/>
                  </a:lnTo>
                  <a:lnTo>
                    <a:pt x="43" y="13"/>
                  </a:lnTo>
                  <a:lnTo>
                    <a:pt x="48" y="13"/>
                  </a:lnTo>
                  <a:lnTo>
                    <a:pt x="51" y="14"/>
                  </a:lnTo>
                  <a:lnTo>
                    <a:pt x="52" y="14"/>
                  </a:lnTo>
                  <a:lnTo>
                    <a:pt x="52" y="15"/>
                  </a:lnTo>
                  <a:lnTo>
                    <a:pt x="53" y="15"/>
                  </a:lnTo>
                  <a:lnTo>
                    <a:pt x="54" y="16"/>
                  </a:lnTo>
                  <a:lnTo>
                    <a:pt x="54" y="18"/>
                  </a:lnTo>
                  <a:lnTo>
                    <a:pt x="55" y="19"/>
                  </a:lnTo>
                  <a:lnTo>
                    <a:pt x="57" y="17"/>
                  </a:lnTo>
                  <a:lnTo>
                    <a:pt x="59" y="17"/>
                  </a:lnTo>
                  <a:lnTo>
                    <a:pt x="60" y="19"/>
                  </a:lnTo>
                  <a:lnTo>
                    <a:pt x="62" y="19"/>
                  </a:lnTo>
                  <a:lnTo>
                    <a:pt x="63" y="20"/>
                  </a:lnTo>
                  <a:lnTo>
                    <a:pt x="64" y="21"/>
                  </a:lnTo>
                  <a:lnTo>
                    <a:pt x="66" y="21"/>
                  </a:lnTo>
                  <a:lnTo>
                    <a:pt x="68" y="21"/>
                  </a:lnTo>
                  <a:lnTo>
                    <a:pt x="72" y="18"/>
                  </a:lnTo>
                  <a:lnTo>
                    <a:pt x="73" y="18"/>
                  </a:lnTo>
                  <a:lnTo>
                    <a:pt x="74" y="20"/>
                  </a:lnTo>
                  <a:lnTo>
                    <a:pt x="81" y="20"/>
                  </a:lnTo>
                  <a:lnTo>
                    <a:pt x="82" y="20"/>
                  </a:lnTo>
                  <a:lnTo>
                    <a:pt x="83" y="20"/>
                  </a:lnTo>
                  <a:lnTo>
                    <a:pt x="84" y="22"/>
                  </a:lnTo>
                  <a:lnTo>
                    <a:pt x="86" y="21"/>
                  </a:lnTo>
                  <a:lnTo>
                    <a:pt x="89" y="21"/>
                  </a:lnTo>
                  <a:lnTo>
                    <a:pt x="87" y="22"/>
                  </a:lnTo>
                  <a:lnTo>
                    <a:pt x="83" y="25"/>
                  </a:lnTo>
                  <a:lnTo>
                    <a:pt x="81" y="25"/>
                  </a:lnTo>
                  <a:lnTo>
                    <a:pt x="79" y="26"/>
                  </a:lnTo>
                  <a:lnTo>
                    <a:pt x="78" y="28"/>
                  </a:lnTo>
                  <a:lnTo>
                    <a:pt x="74" y="29"/>
                  </a:lnTo>
                  <a:lnTo>
                    <a:pt x="73" y="30"/>
                  </a:lnTo>
                  <a:lnTo>
                    <a:pt x="67" y="36"/>
                  </a:lnTo>
                  <a:lnTo>
                    <a:pt x="59" y="44"/>
                  </a:lnTo>
                  <a:lnTo>
                    <a:pt x="58" y="45"/>
                  </a:lnTo>
                  <a:lnTo>
                    <a:pt x="57" y="46"/>
                  </a:lnTo>
                  <a:lnTo>
                    <a:pt x="58" y="55"/>
                  </a:lnTo>
                  <a:lnTo>
                    <a:pt x="57" y="56"/>
                  </a:lnTo>
                  <a:lnTo>
                    <a:pt x="56" y="56"/>
                  </a:lnTo>
                  <a:lnTo>
                    <a:pt x="52" y="59"/>
                  </a:lnTo>
                  <a:lnTo>
                    <a:pt x="52" y="61"/>
                  </a:lnTo>
                  <a:lnTo>
                    <a:pt x="51" y="64"/>
                  </a:lnTo>
                  <a:lnTo>
                    <a:pt x="52" y="65"/>
                  </a:lnTo>
                  <a:lnTo>
                    <a:pt x="54" y="67"/>
                  </a:lnTo>
                  <a:lnTo>
                    <a:pt x="53" y="69"/>
                  </a:lnTo>
                  <a:lnTo>
                    <a:pt x="53" y="70"/>
                  </a:lnTo>
                  <a:lnTo>
                    <a:pt x="52" y="73"/>
                  </a:lnTo>
                  <a:lnTo>
                    <a:pt x="52" y="78"/>
                  </a:lnTo>
                  <a:lnTo>
                    <a:pt x="53" y="79"/>
                  </a:lnTo>
                  <a:lnTo>
                    <a:pt x="54" y="80"/>
                  </a:lnTo>
                  <a:lnTo>
                    <a:pt x="55" y="80"/>
                  </a:lnTo>
                  <a:lnTo>
                    <a:pt x="58" y="81"/>
                  </a:lnTo>
                  <a:lnTo>
                    <a:pt x="59" y="82"/>
                  </a:lnTo>
                  <a:lnTo>
                    <a:pt x="59" y="83"/>
                  </a:lnTo>
                  <a:lnTo>
                    <a:pt x="63" y="84"/>
                  </a:lnTo>
                  <a:lnTo>
                    <a:pt x="64" y="87"/>
                  </a:lnTo>
                  <a:lnTo>
                    <a:pt x="68" y="89"/>
                  </a:lnTo>
                  <a:lnTo>
                    <a:pt x="72" y="92"/>
                  </a:lnTo>
                  <a:lnTo>
                    <a:pt x="72" y="93"/>
                  </a:lnTo>
                  <a:lnTo>
                    <a:pt x="72" y="95"/>
                  </a:lnTo>
                  <a:lnTo>
                    <a:pt x="72" y="98"/>
                  </a:lnTo>
                  <a:lnTo>
                    <a:pt x="8" y="100"/>
                  </a:lnTo>
                  <a:close/>
                </a:path>
              </a:pathLst>
            </a:custGeom>
            <a:solidFill>
              <a:srgbClr val="FFC66D"/>
            </a:solidFill>
            <a:ln w="12700" cmpd="sng">
              <a:solidFill>
                <a:schemeClr val="tx1"/>
              </a:solidFill>
              <a:prstDash val="solid"/>
              <a:round/>
              <a:headEnd/>
              <a:tailEnd/>
            </a:ln>
          </p:spPr>
          <p:txBody>
            <a:bodyPr/>
            <a:lstStyle/>
            <a:p>
              <a:endParaRPr lang="en-US"/>
            </a:p>
          </p:txBody>
        </p:sp>
        <p:sp>
          <p:nvSpPr>
            <p:cNvPr id="35879" name="Freeform 25"/>
            <p:cNvSpPr>
              <a:spLocks/>
            </p:cNvSpPr>
            <p:nvPr/>
          </p:nvSpPr>
          <p:spPr bwMode="auto">
            <a:xfrm>
              <a:off x="5768975" y="2855913"/>
              <a:ext cx="439738" cy="735012"/>
            </a:xfrm>
            <a:custGeom>
              <a:avLst/>
              <a:gdLst>
                <a:gd name="T0" fmla="*/ 2147483647 w 54"/>
                <a:gd name="T1" fmla="*/ 2147483647 h 95"/>
                <a:gd name="T2" fmla="*/ 2147483647 w 54"/>
                <a:gd name="T3" fmla="*/ 2147483647 h 95"/>
                <a:gd name="T4" fmla="*/ 2147483647 w 54"/>
                <a:gd name="T5" fmla="*/ 2147483647 h 95"/>
                <a:gd name="T6" fmla="*/ 2147483647 w 54"/>
                <a:gd name="T7" fmla="*/ 2147483647 h 95"/>
                <a:gd name="T8" fmla="*/ 2147483647 w 54"/>
                <a:gd name="T9" fmla="*/ 2147483647 h 95"/>
                <a:gd name="T10" fmla="*/ 2147483647 w 54"/>
                <a:gd name="T11" fmla="*/ 2147483647 h 95"/>
                <a:gd name="T12" fmla="*/ 2147483647 w 54"/>
                <a:gd name="T13" fmla="*/ 2147483647 h 95"/>
                <a:gd name="T14" fmla="*/ 2147483647 w 54"/>
                <a:gd name="T15" fmla="*/ 2147483647 h 95"/>
                <a:gd name="T16" fmla="*/ 2147483647 w 54"/>
                <a:gd name="T17" fmla="*/ 2147483647 h 95"/>
                <a:gd name="T18" fmla="*/ 2147483647 w 54"/>
                <a:gd name="T19" fmla="*/ 2147483647 h 95"/>
                <a:gd name="T20" fmla="*/ 2147483647 w 54"/>
                <a:gd name="T21" fmla="*/ 2147483647 h 95"/>
                <a:gd name="T22" fmla="*/ 2147483647 w 54"/>
                <a:gd name="T23" fmla="*/ 2147483647 h 95"/>
                <a:gd name="T24" fmla="*/ 0 w 54"/>
                <a:gd name="T25" fmla="*/ 2147483647 h 95"/>
                <a:gd name="T26" fmla="*/ 0 w 54"/>
                <a:gd name="T27" fmla="*/ 2147483647 h 95"/>
                <a:gd name="T28" fmla="*/ 2147483647 w 54"/>
                <a:gd name="T29" fmla="*/ 2147483647 h 95"/>
                <a:gd name="T30" fmla="*/ 2147483647 w 54"/>
                <a:gd name="T31" fmla="*/ 2147483647 h 95"/>
                <a:gd name="T32" fmla="*/ 2147483647 w 54"/>
                <a:gd name="T33" fmla="*/ 2147483647 h 95"/>
                <a:gd name="T34" fmla="*/ 2147483647 w 54"/>
                <a:gd name="T35" fmla="*/ 2147483647 h 95"/>
                <a:gd name="T36" fmla="*/ 2147483647 w 54"/>
                <a:gd name="T37" fmla="*/ 2147483647 h 95"/>
                <a:gd name="T38" fmla="*/ 2147483647 w 54"/>
                <a:gd name="T39" fmla="*/ 2147483647 h 95"/>
                <a:gd name="T40" fmla="*/ 2147483647 w 54"/>
                <a:gd name="T41" fmla="*/ 2147483647 h 95"/>
                <a:gd name="T42" fmla="*/ 2147483647 w 54"/>
                <a:gd name="T43" fmla="*/ 2147483647 h 95"/>
                <a:gd name="T44" fmla="*/ 2147483647 w 54"/>
                <a:gd name="T45" fmla="*/ 2147483647 h 95"/>
                <a:gd name="T46" fmla="*/ 2147483647 w 54"/>
                <a:gd name="T47" fmla="*/ 2147483647 h 95"/>
                <a:gd name="T48" fmla="*/ 2147483647 w 54"/>
                <a:gd name="T49" fmla="*/ 2147483647 h 95"/>
                <a:gd name="T50" fmla="*/ 2147483647 w 54"/>
                <a:gd name="T51" fmla="*/ 2147483647 h 95"/>
                <a:gd name="T52" fmla="*/ 2147483647 w 54"/>
                <a:gd name="T53" fmla="*/ 2147483647 h 95"/>
                <a:gd name="T54" fmla="*/ 2147483647 w 54"/>
                <a:gd name="T55" fmla="*/ 2147483647 h 95"/>
                <a:gd name="T56" fmla="*/ 2147483647 w 54"/>
                <a:gd name="T57" fmla="*/ 2147483647 h 95"/>
                <a:gd name="T58" fmla="*/ 2147483647 w 54"/>
                <a:gd name="T59" fmla="*/ 2147483647 h 95"/>
                <a:gd name="T60" fmla="*/ 2147483647 w 54"/>
                <a:gd name="T61" fmla="*/ 2147483647 h 95"/>
                <a:gd name="T62" fmla="*/ 2147483647 w 54"/>
                <a:gd name="T63" fmla="*/ 2147483647 h 95"/>
                <a:gd name="T64" fmla="*/ 2147483647 w 54"/>
                <a:gd name="T65" fmla="*/ 2147483647 h 95"/>
                <a:gd name="T66" fmla="*/ 2147483647 w 54"/>
                <a:gd name="T67" fmla="*/ 2147483647 h 95"/>
                <a:gd name="T68" fmla="*/ 2147483647 w 54"/>
                <a:gd name="T69" fmla="*/ 2147483647 h 95"/>
                <a:gd name="T70" fmla="*/ 2147483647 w 54"/>
                <a:gd name="T71" fmla="*/ 2147483647 h 95"/>
                <a:gd name="T72" fmla="*/ 2147483647 w 54"/>
                <a:gd name="T73" fmla="*/ 2147483647 h 95"/>
                <a:gd name="T74" fmla="*/ 2147483647 w 54"/>
                <a:gd name="T75" fmla="*/ 2147483647 h 95"/>
                <a:gd name="T76" fmla="*/ 2147483647 w 54"/>
                <a:gd name="T77" fmla="*/ 2147483647 h 95"/>
                <a:gd name="T78" fmla="*/ 2147483647 w 54"/>
                <a:gd name="T79" fmla="*/ 2147483647 h 95"/>
                <a:gd name="T80" fmla="*/ 2147483647 w 54"/>
                <a:gd name="T81" fmla="*/ 2147483647 h 95"/>
                <a:gd name="T82" fmla="*/ 2147483647 w 54"/>
                <a:gd name="T83" fmla="*/ 2147483647 h 95"/>
                <a:gd name="T84" fmla="*/ 2147483647 w 54"/>
                <a:gd name="T85" fmla="*/ 2147483647 h 95"/>
                <a:gd name="T86" fmla="*/ 2147483647 w 54"/>
                <a:gd name="T87" fmla="*/ 2147483647 h 95"/>
                <a:gd name="T88" fmla="*/ 2147483647 w 54"/>
                <a:gd name="T89" fmla="*/ 2147483647 h 95"/>
                <a:gd name="T90" fmla="*/ 2147483647 w 54"/>
                <a:gd name="T91" fmla="*/ 2147483647 h 95"/>
                <a:gd name="T92" fmla="*/ 2147483647 w 54"/>
                <a:gd name="T93" fmla="*/ 2147483647 h 95"/>
                <a:gd name="T94" fmla="*/ 2147483647 w 54"/>
                <a:gd name="T95" fmla="*/ 2147483647 h 95"/>
                <a:gd name="T96" fmla="*/ 2147483647 w 54"/>
                <a:gd name="T97" fmla="*/ 0 h 9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4"/>
                <a:gd name="T148" fmla="*/ 0 h 95"/>
                <a:gd name="T149" fmla="*/ 54 w 54"/>
                <a:gd name="T150" fmla="*/ 95 h 9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4" h="95">
                  <a:moveTo>
                    <a:pt x="44" y="0"/>
                  </a:moveTo>
                  <a:lnTo>
                    <a:pt x="9" y="2"/>
                  </a:lnTo>
                  <a:lnTo>
                    <a:pt x="9" y="3"/>
                  </a:lnTo>
                  <a:lnTo>
                    <a:pt x="12" y="5"/>
                  </a:lnTo>
                  <a:lnTo>
                    <a:pt x="12" y="6"/>
                  </a:lnTo>
                  <a:lnTo>
                    <a:pt x="15" y="8"/>
                  </a:lnTo>
                  <a:lnTo>
                    <a:pt x="16" y="11"/>
                  </a:lnTo>
                  <a:lnTo>
                    <a:pt x="15" y="12"/>
                  </a:lnTo>
                  <a:lnTo>
                    <a:pt x="14" y="14"/>
                  </a:lnTo>
                  <a:lnTo>
                    <a:pt x="14" y="15"/>
                  </a:lnTo>
                  <a:lnTo>
                    <a:pt x="14" y="16"/>
                  </a:lnTo>
                  <a:lnTo>
                    <a:pt x="11" y="19"/>
                  </a:lnTo>
                  <a:lnTo>
                    <a:pt x="9" y="19"/>
                  </a:lnTo>
                  <a:lnTo>
                    <a:pt x="9" y="20"/>
                  </a:lnTo>
                  <a:lnTo>
                    <a:pt x="6" y="20"/>
                  </a:lnTo>
                  <a:lnTo>
                    <a:pt x="5" y="21"/>
                  </a:lnTo>
                  <a:lnTo>
                    <a:pt x="4" y="23"/>
                  </a:lnTo>
                  <a:lnTo>
                    <a:pt x="4" y="24"/>
                  </a:lnTo>
                  <a:lnTo>
                    <a:pt x="6" y="26"/>
                  </a:lnTo>
                  <a:lnTo>
                    <a:pt x="6" y="27"/>
                  </a:lnTo>
                  <a:lnTo>
                    <a:pt x="6" y="29"/>
                  </a:lnTo>
                  <a:lnTo>
                    <a:pt x="4" y="34"/>
                  </a:lnTo>
                  <a:lnTo>
                    <a:pt x="2" y="35"/>
                  </a:lnTo>
                  <a:lnTo>
                    <a:pt x="1" y="36"/>
                  </a:lnTo>
                  <a:lnTo>
                    <a:pt x="1" y="38"/>
                  </a:lnTo>
                  <a:lnTo>
                    <a:pt x="0" y="39"/>
                  </a:lnTo>
                  <a:lnTo>
                    <a:pt x="0" y="40"/>
                  </a:lnTo>
                  <a:lnTo>
                    <a:pt x="0" y="41"/>
                  </a:lnTo>
                  <a:lnTo>
                    <a:pt x="0" y="45"/>
                  </a:lnTo>
                  <a:lnTo>
                    <a:pt x="1" y="48"/>
                  </a:lnTo>
                  <a:lnTo>
                    <a:pt x="1" y="49"/>
                  </a:lnTo>
                  <a:lnTo>
                    <a:pt x="5" y="53"/>
                  </a:lnTo>
                  <a:lnTo>
                    <a:pt x="9" y="56"/>
                  </a:lnTo>
                  <a:lnTo>
                    <a:pt x="10" y="57"/>
                  </a:lnTo>
                  <a:lnTo>
                    <a:pt x="12" y="64"/>
                  </a:lnTo>
                  <a:lnTo>
                    <a:pt x="13" y="64"/>
                  </a:lnTo>
                  <a:lnTo>
                    <a:pt x="14" y="63"/>
                  </a:lnTo>
                  <a:lnTo>
                    <a:pt x="15" y="62"/>
                  </a:lnTo>
                  <a:lnTo>
                    <a:pt x="18" y="64"/>
                  </a:lnTo>
                  <a:lnTo>
                    <a:pt x="19" y="65"/>
                  </a:lnTo>
                  <a:lnTo>
                    <a:pt x="18" y="67"/>
                  </a:lnTo>
                  <a:lnTo>
                    <a:pt x="19" y="69"/>
                  </a:lnTo>
                  <a:lnTo>
                    <a:pt x="16" y="72"/>
                  </a:lnTo>
                  <a:lnTo>
                    <a:pt x="16" y="73"/>
                  </a:lnTo>
                  <a:lnTo>
                    <a:pt x="17" y="75"/>
                  </a:lnTo>
                  <a:lnTo>
                    <a:pt x="19" y="78"/>
                  </a:lnTo>
                  <a:lnTo>
                    <a:pt x="23" y="80"/>
                  </a:lnTo>
                  <a:lnTo>
                    <a:pt x="24" y="81"/>
                  </a:lnTo>
                  <a:lnTo>
                    <a:pt x="28" y="84"/>
                  </a:lnTo>
                  <a:lnTo>
                    <a:pt x="29" y="87"/>
                  </a:lnTo>
                  <a:lnTo>
                    <a:pt x="30" y="88"/>
                  </a:lnTo>
                  <a:lnTo>
                    <a:pt x="30" y="89"/>
                  </a:lnTo>
                  <a:lnTo>
                    <a:pt x="29" y="90"/>
                  </a:lnTo>
                  <a:lnTo>
                    <a:pt x="29" y="91"/>
                  </a:lnTo>
                  <a:lnTo>
                    <a:pt x="32" y="95"/>
                  </a:lnTo>
                  <a:lnTo>
                    <a:pt x="32" y="94"/>
                  </a:lnTo>
                  <a:lnTo>
                    <a:pt x="33" y="94"/>
                  </a:lnTo>
                  <a:lnTo>
                    <a:pt x="34" y="95"/>
                  </a:lnTo>
                  <a:lnTo>
                    <a:pt x="34" y="92"/>
                  </a:lnTo>
                  <a:lnTo>
                    <a:pt x="36" y="91"/>
                  </a:lnTo>
                  <a:lnTo>
                    <a:pt x="38" y="91"/>
                  </a:lnTo>
                  <a:lnTo>
                    <a:pt x="40" y="92"/>
                  </a:lnTo>
                  <a:lnTo>
                    <a:pt x="42" y="93"/>
                  </a:lnTo>
                  <a:lnTo>
                    <a:pt x="43" y="93"/>
                  </a:lnTo>
                  <a:lnTo>
                    <a:pt x="43" y="89"/>
                  </a:lnTo>
                  <a:lnTo>
                    <a:pt x="42" y="87"/>
                  </a:lnTo>
                  <a:lnTo>
                    <a:pt x="44" y="87"/>
                  </a:lnTo>
                  <a:lnTo>
                    <a:pt x="48" y="86"/>
                  </a:lnTo>
                  <a:lnTo>
                    <a:pt x="48" y="85"/>
                  </a:lnTo>
                  <a:lnTo>
                    <a:pt x="47" y="83"/>
                  </a:lnTo>
                  <a:lnTo>
                    <a:pt x="47" y="81"/>
                  </a:lnTo>
                  <a:lnTo>
                    <a:pt x="48" y="80"/>
                  </a:lnTo>
                  <a:lnTo>
                    <a:pt x="48" y="79"/>
                  </a:lnTo>
                  <a:lnTo>
                    <a:pt x="48" y="76"/>
                  </a:lnTo>
                  <a:lnTo>
                    <a:pt x="48" y="73"/>
                  </a:lnTo>
                  <a:lnTo>
                    <a:pt x="50" y="71"/>
                  </a:lnTo>
                  <a:lnTo>
                    <a:pt x="52" y="68"/>
                  </a:lnTo>
                  <a:lnTo>
                    <a:pt x="52" y="67"/>
                  </a:lnTo>
                  <a:lnTo>
                    <a:pt x="54" y="64"/>
                  </a:lnTo>
                  <a:lnTo>
                    <a:pt x="53" y="60"/>
                  </a:lnTo>
                  <a:lnTo>
                    <a:pt x="52" y="57"/>
                  </a:lnTo>
                  <a:lnTo>
                    <a:pt x="52" y="55"/>
                  </a:lnTo>
                  <a:lnTo>
                    <a:pt x="52" y="54"/>
                  </a:lnTo>
                  <a:lnTo>
                    <a:pt x="52" y="53"/>
                  </a:lnTo>
                  <a:lnTo>
                    <a:pt x="49" y="13"/>
                  </a:lnTo>
                  <a:lnTo>
                    <a:pt x="48" y="12"/>
                  </a:lnTo>
                  <a:lnTo>
                    <a:pt x="48" y="11"/>
                  </a:lnTo>
                  <a:lnTo>
                    <a:pt x="47" y="8"/>
                  </a:lnTo>
                  <a:lnTo>
                    <a:pt x="46" y="6"/>
                  </a:lnTo>
                  <a:lnTo>
                    <a:pt x="45" y="5"/>
                  </a:lnTo>
                  <a:lnTo>
                    <a:pt x="44" y="3"/>
                  </a:lnTo>
                  <a:lnTo>
                    <a:pt x="44" y="0"/>
                  </a:lnTo>
                  <a:close/>
                </a:path>
              </a:pathLst>
            </a:custGeom>
            <a:solidFill>
              <a:srgbClr val="ED4213"/>
            </a:solidFill>
            <a:ln w="12700" cmpd="sng">
              <a:solidFill>
                <a:schemeClr val="tx1"/>
              </a:solidFill>
              <a:prstDash val="solid"/>
              <a:round/>
              <a:headEnd/>
              <a:tailEnd/>
            </a:ln>
          </p:spPr>
          <p:txBody>
            <a:bodyPr/>
            <a:lstStyle/>
            <a:p>
              <a:endParaRPr lang="en-US"/>
            </a:p>
          </p:txBody>
        </p:sp>
        <p:sp>
          <p:nvSpPr>
            <p:cNvPr id="35880" name="Freeform 26" descr="75%"/>
            <p:cNvSpPr>
              <a:spLocks/>
            </p:cNvSpPr>
            <p:nvPr/>
          </p:nvSpPr>
          <p:spPr bwMode="auto">
            <a:xfrm>
              <a:off x="6737350" y="3009900"/>
              <a:ext cx="498475" cy="465138"/>
            </a:xfrm>
            <a:custGeom>
              <a:avLst/>
              <a:gdLst>
                <a:gd name="T0" fmla="*/ 2147483647 w 61"/>
                <a:gd name="T1" fmla="*/ 0 h 60"/>
                <a:gd name="T2" fmla="*/ 2147483647 w 61"/>
                <a:gd name="T3" fmla="*/ 2147483647 h 60"/>
                <a:gd name="T4" fmla="*/ 2147483647 w 61"/>
                <a:gd name="T5" fmla="*/ 2147483647 h 60"/>
                <a:gd name="T6" fmla="*/ 2147483647 w 61"/>
                <a:gd name="T7" fmla="*/ 2147483647 h 60"/>
                <a:gd name="T8" fmla="*/ 2147483647 w 61"/>
                <a:gd name="T9" fmla="*/ 2147483647 h 60"/>
                <a:gd name="T10" fmla="*/ 2147483647 w 61"/>
                <a:gd name="T11" fmla="*/ 2147483647 h 60"/>
                <a:gd name="T12" fmla="*/ 2147483647 w 61"/>
                <a:gd name="T13" fmla="*/ 2147483647 h 60"/>
                <a:gd name="T14" fmla="*/ 2147483647 w 61"/>
                <a:gd name="T15" fmla="*/ 2147483647 h 60"/>
                <a:gd name="T16" fmla="*/ 2147483647 w 61"/>
                <a:gd name="T17" fmla="*/ 2147483647 h 60"/>
                <a:gd name="T18" fmla="*/ 2147483647 w 61"/>
                <a:gd name="T19" fmla="*/ 2147483647 h 60"/>
                <a:gd name="T20" fmla="*/ 2147483647 w 61"/>
                <a:gd name="T21" fmla="*/ 2147483647 h 60"/>
                <a:gd name="T22" fmla="*/ 2147483647 w 61"/>
                <a:gd name="T23" fmla="*/ 2147483647 h 60"/>
                <a:gd name="T24" fmla="*/ 2147483647 w 61"/>
                <a:gd name="T25" fmla="*/ 2147483647 h 60"/>
                <a:gd name="T26" fmla="*/ 2147483647 w 61"/>
                <a:gd name="T27" fmla="*/ 2147483647 h 60"/>
                <a:gd name="T28" fmla="*/ 2147483647 w 61"/>
                <a:gd name="T29" fmla="*/ 2147483647 h 60"/>
                <a:gd name="T30" fmla="*/ 0 w 61"/>
                <a:gd name="T31" fmla="*/ 2147483647 h 60"/>
                <a:gd name="T32" fmla="*/ 0 w 61"/>
                <a:gd name="T33" fmla="*/ 2147483647 h 60"/>
                <a:gd name="T34" fmla="*/ 2147483647 w 61"/>
                <a:gd name="T35" fmla="*/ 2147483647 h 60"/>
                <a:gd name="T36" fmla="*/ 2147483647 w 61"/>
                <a:gd name="T37" fmla="*/ 2147483647 h 60"/>
                <a:gd name="T38" fmla="*/ 2147483647 w 61"/>
                <a:gd name="T39" fmla="*/ 2147483647 h 60"/>
                <a:gd name="T40" fmla="*/ 2147483647 w 61"/>
                <a:gd name="T41" fmla="*/ 2147483647 h 60"/>
                <a:gd name="T42" fmla="*/ 2147483647 w 61"/>
                <a:gd name="T43" fmla="*/ 2147483647 h 60"/>
                <a:gd name="T44" fmla="*/ 2147483647 w 61"/>
                <a:gd name="T45" fmla="*/ 2147483647 h 60"/>
                <a:gd name="T46" fmla="*/ 2147483647 w 61"/>
                <a:gd name="T47" fmla="*/ 2147483647 h 60"/>
                <a:gd name="T48" fmla="*/ 2147483647 w 61"/>
                <a:gd name="T49" fmla="*/ 2147483647 h 60"/>
                <a:gd name="T50" fmla="*/ 2147483647 w 61"/>
                <a:gd name="T51" fmla="*/ 2147483647 h 60"/>
                <a:gd name="T52" fmla="*/ 2147483647 w 61"/>
                <a:gd name="T53" fmla="*/ 2147483647 h 60"/>
                <a:gd name="T54" fmla="*/ 2147483647 w 61"/>
                <a:gd name="T55" fmla="*/ 2147483647 h 60"/>
                <a:gd name="T56" fmla="*/ 2147483647 w 61"/>
                <a:gd name="T57" fmla="*/ 2147483647 h 60"/>
                <a:gd name="T58" fmla="*/ 2147483647 w 61"/>
                <a:gd name="T59" fmla="*/ 2147483647 h 60"/>
                <a:gd name="T60" fmla="*/ 2147483647 w 61"/>
                <a:gd name="T61" fmla="*/ 2147483647 h 60"/>
                <a:gd name="T62" fmla="*/ 2147483647 w 61"/>
                <a:gd name="T63" fmla="*/ 2147483647 h 60"/>
                <a:gd name="T64" fmla="*/ 2147483647 w 61"/>
                <a:gd name="T65" fmla="*/ 2147483647 h 60"/>
                <a:gd name="T66" fmla="*/ 2147483647 w 61"/>
                <a:gd name="T67" fmla="*/ 2147483647 h 60"/>
                <a:gd name="T68" fmla="*/ 2147483647 w 61"/>
                <a:gd name="T69" fmla="*/ 2147483647 h 60"/>
                <a:gd name="T70" fmla="*/ 2147483647 w 61"/>
                <a:gd name="T71" fmla="*/ 2147483647 h 60"/>
                <a:gd name="T72" fmla="*/ 2147483647 w 61"/>
                <a:gd name="T73" fmla="*/ 2147483647 h 60"/>
                <a:gd name="T74" fmla="*/ 2147483647 w 61"/>
                <a:gd name="T75" fmla="*/ 2147483647 h 60"/>
                <a:gd name="T76" fmla="*/ 2147483647 w 61"/>
                <a:gd name="T77" fmla="*/ 2147483647 h 60"/>
                <a:gd name="T78" fmla="*/ 2147483647 w 61"/>
                <a:gd name="T79" fmla="*/ 2147483647 h 60"/>
                <a:gd name="T80" fmla="*/ 2147483647 w 61"/>
                <a:gd name="T81" fmla="*/ 2147483647 h 60"/>
                <a:gd name="T82" fmla="*/ 2147483647 w 61"/>
                <a:gd name="T83" fmla="*/ 2147483647 h 60"/>
                <a:gd name="T84" fmla="*/ 2147483647 w 61"/>
                <a:gd name="T85" fmla="*/ 2147483647 h 60"/>
                <a:gd name="T86" fmla="*/ 2147483647 w 61"/>
                <a:gd name="T87" fmla="*/ 2147483647 h 60"/>
                <a:gd name="T88" fmla="*/ 2147483647 w 61"/>
                <a:gd name="T89" fmla="*/ 2147483647 h 60"/>
                <a:gd name="T90" fmla="*/ 2147483647 w 61"/>
                <a:gd name="T91" fmla="*/ 2147483647 h 60"/>
                <a:gd name="T92" fmla="*/ 2147483647 w 61"/>
                <a:gd name="T93" fmla="*/ 2147483647 h 60"/>
                <a:gd name="T94" fmla="*/ 2147483647 w 61"/>
                <a:gd name="T95" fmla="*/ 2147483647 h 60"/>
                <a:gd name="T96" fmla="*/ 2147483647 w 61"/>
                <a:gd name="T97" fmla="*/ 2147483647 h 60"/>
                <a:gd name="T98" fmla="*/ 2147483647 w 61"/>
                <a:gd name="T99" fmla="*/ 2147483647 h 60"/>
                <a:gd name="T100" fmla="*/ 2147483647 w 61"/>
                <a:gd name="T101" fmla="*/ 2147483647 h 60"/>
                <a:gd name="T102" fmla="*/ 2147483647 w 61"/>
                <a:gd name="T103" fmla="*/ 2147483647 h 60"/>
                <a:gd name="T104" fmla="*/ 2147483647 w 61"/>
                <a:gd name="T105" fmla="*/ 2147483647 h 60"/>
                <a:gd name="T106" fmla="*/ 2147483647 w 61"/>
                <a:gd name="T107" fmla="*/ 2147483647 h 60"/>
                <a:gd name="T108" fmla="*/ 2147483647 w 61"/>
                <a:gd name="T109" fmla="*/ 0 h 6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1"/>
                <a:gd name="T166" fmla="*/ 0 h 60"/>
                <a:gd name="T167" fmla="*/ 61 w 61"/>
                <a:gd name="T168" fmla="*/ 60 h 6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1" h="60">
                  <a:moveTo>
                    <a:pt x="21" y="0"/>
                  </a:moveTo>
                  <a:lnTo>
                    <a:pt x="20" y="0"/>
                  </a:lnTo>
                  <a:lnTo>
                    <a:pt x="19" y="1"/>
                  </a:lnTo>
                  <a:lnTo>
                    <a:pt x="20" y="3"/>
                  </a:lnTo>
                  <a:lnTo>
                    <a:pt x="18" y="4"/>
                  </a:lnTo>
                  <a:lnTo>
                    <a:pt x="21" y="5"/>
                  </a:lnTo>
                  <a:lnTo>
                    <a:pt x="20" y="12"/>
                  </a:lnTo>
                  <a:lnTo>
                    <a:pt x="19" y="13"/>
                  </a:lnTo>
                  <a:lnTo>
                    <a:pt x="19" y="14"/>
                  </a:lnTo>
                  <a:lnTo>
                    <a:pt x="19" y="15"/>
                  </a:lnTo>
                  <a:lnTo>
                    <a:pt x="19" y="17"/>
                  </a:lnTo>
                  <a:lnTo>
                    <a:pt x="18" y="19"/>
                  </a:lnTo>
                  <a:lnTo>
                    <a:pt x="17" y="19"/>
                  </a:lnTo>
                  <a:lnTo>
                    <a:pt x="15" y="22"/>
                  </a:lnTo>
                  <a:lnTo>
                    <a:pt x="13" y="23"/>
                  </a:lnTo>
                  <a:lnTo>
                    <a:pt x="12" y="23"/>
                  </a:lnTo>
                  <a:lnTo>
                    <a:pt x="11" y="24"/>
                  </a:lnTo>
                  <a:lnTo>
                    <a:pt x="11" y="25"/>
                  </a:lnTo>
                  <a:lnTo>
                    <a:pt x="10" y="26"/>
                  </a:lnTo>
                  <a:lnTo>
                    <a:pt x="9" y="29"/>
                  </a:lnTo>
                  <a:lnTo>
                    <a:pt x="9" y="30"/>
                  </a:lnTo>
                  <a:lnTo>
                    <a:pt x="8" y="32"/>
                  </a:lnTo>
                  <a:lnTo>
                    <a:pt x="6" y="30"/>
                  </a:lnTo>
                  <a:lnTo>
                    <a:pt x="5" y="30"/>
                  </a:lnTo>
                  <a:lnTo>
                    <a:pt x="4" y="34"/>
                  </a:lnTo>
                  <a:lnTo>
                    <a:pt x="4" y="36"/>
                  </a:lnTo>
                  <a:lnTo>
                    <a:pt x="4" y="38"/>
                  </a:lnTo>
                  <a:lnTo>
                    <a:pt x="3" y="39"/>
                  </a:lnTo>
                  <a:lnTo>
                    <a:pt x="2" y="41"/>
                  </a:lnTo>
                  <a:lnTo>
                    <a:pt x="0" y="41"/>
                  </a:lnTo>
                  <a:lnTo>
                    <a:pt x="0" y="43"/>
                  </a:lnTo>
                  <a:lnTo>
                    <a:pt x="0" y="45"/>
                  </a:lnTo>
                  <a:lnTo>
                    <a:pt x="0" y="46"/>
                  </a:lnTo>
                  <a:lnTo>
                    <a:pt x="1" y="47"/>
                  </a:lnTo>
                  <a:lnTo>
                    <a:pt x="3" y="51"/>
                  </a:lnTo>
                  <a:lnTo>
                    <a:pt x="5" y="53"/>
                  </a:lnTo>
                  <a:lnTo>
                    <a:pt x="6" y="54"/>
                  </a:lnTo>
                  <a:lnTo>
                    <a:pt x="6" y="53"/>
                  </a:lnTo>
                  <a:lnTo>
                    <a:pt x="8" y="54"/>
                  </a:lnTo>
                  <a:lnTo>
                    <a:pt x="8" y="55"/>
                  </a:lnTo>
                  <a:lnTo>
                    <a:pt x="9" y="55"/>
                  </a:lnTo>
                  <a:lnTo>
                    <a:pt x="10" y="55"/>
                  </a:lnTo>
                  <a:lnTo>
                    <a:pt x="11" y="56"/>
                  </a:lnTo>
                  <a:lnTo>
                    <a:pt x="10" y="57"/>
                  </a:lnTo>
                  <a:lnTo>
                    <a:pt x="12" y="59"/>
                  </a:lnTo>
                  <a:lnTo>
                    <a:pt x="15" y="60"/>
                  </a:lnTo>
                  <a:lnTo>
                    <a:pt x="17" y="60"/>
                  </a:lnTo>
                  <a:lnTo>
                    <a:pt x="18" y="59"/>
                  </a:lnTo>
                  <a:lnTo>
                    <a:pt x="18" y="58"/>
                  </a:lnTo>
                  <a:lnTo>
                    <a:pt x="19" y="57"/>
                  </a:lnTo>
                  <a:lnTo>
                    <a:pt x="20" y="58"/>
                  </a:lnTo>
                  <a:lnTo>
                    <a:pt x="21" y="59"/>
                  </a:lnTo>
                  <a:lnTo>
                    <a:pt x="22" y="58"/>
                  </a:lnTo>
                  <a:lnTo>
                    <a:pt x="25" y="57"/>
                  </a:lnTo>
                  <a:lnTo>
                    <a:pt x="26" y="55"/>
                  </a:lnTo>
                  <a:lnTo>
                    <a:pt x="27" y="56"/>
                  </a:lnTo>
                  <a:lnTo>
                    <a:pt x="30" y="53"/>
                  </a:lnTo>
                  <a:lnTo>
                    <a:pt x="31" y="54"/>
                  </a:lnTo>
                  <a:lnTo>
                    <a:pt x="33" y="51"/>
                  </a:lnTo>
                  <a:lnTo>
                    <a:pt x="32" y="50"/>
                  </a:lnTo>
                  <a:lnTo>
                    <a:pt x="33" y="48"/>
                  </a:lnTo>
                  <a:lnTo>
                    <a:pt x="35" y="43"/>
                  </a:lnTo>
                  <a:lnTo>
                    <a:pt x="38" y="32"/>
                  </a:lnTo>
                  <a:lnTo>
                    <a:pt x="40" y="33"/>
                  </a:lnTo>
                  <a:lnTo>
                    <a:pt x="40" y="34"/>
                  </a:lnTo>
                  <a:lnTo>
                    <a:pt x="41" y="35"/>
                  </a:lnTo>
                  <a:lnTo>
                    <a:pt x="43" y="34"/>
                  </a:lnTo>
                  <a:lnTo>
                    <a:pt x="44" y="32"/>
                  </a:lnTo>
                  <a:lnTo>
                    <a:pt x="45" y="28"/>
                  </a:lnTo>
                  <a:lnTo>
                    <a:pt x="46" y="27"/>
                  </a:lnTo>
                  <a:lnTo>
                    <a:pt x="48" y="27"/>
                  </a:lnTo>
                  <a:lnTo>
                    <a:pt x="49" y="25"/>
                  </a:lnTo>
                  <a:lnTo>
                    <a:pt x="50" y="25"/>
                  </a:lnTo>
                  <a:lnTo>
                    <a:pt x="51" y="23"/>
                  </a:lnTo>
                  <a:lnTo>
                    <a:pt x="51" y="21"/>
                  </a:lnTo>
                  <a:lnTo>
                    <a:pt x="52" y="20"/>
                  </a:lnTo>
                  <a:lnTo>
                    <a:pt x="52" y="19"/>
                  </a:lnTo>
                  <a:lnTo>
                    <a:pt x="52" y="16"/>
                  </a:lnTo>
                  <a:lnTo>
                    <a:pt x="52" y="15"/>
                  </a:lnTo>
                  <a:lnTo>
                    <a:pt x="53" y="15"/>
                  </a:lnTo>
                  <a:lnTo>
                    <a:pt x="59" y="19"/>
                  </a:lnTo>
                  <a:lnTo>
                    <a:pt x="60" y="19"/>
                  </a:lnTo>
                  <a:lnTo>
                    <a:pt x="61" y="16"/>
                  </a:lnTo>
                  <a:lnTo>
                    <a:pt x="59" y="13"/>
                  </a:lnTo>
                  <a:lnTo>
                    <a:pt x="59" y="12"/>
                  </a:lnTo>
                  <a:lnTo>
                    <a:pt x="58" y="11"/>
                  </a:lnTo>
                  <a:lnTo>
                    <a:pt x="57" y="12"/>
                  </a:lnTo>
                  <a:lnTo>
                    <a:pt x="56" y="11"/>
                  </a:lnTo>
                  <a:lnTo>
                    <a:pt x="55" y="11"/>
                  </a:lnTo>
                  <a:lnTo>
                    <a:pt x="51" y="12"/>
                  </a:lnTo>
                  <a:lnTo>
                    <a:pt x="50" y="13"/>
                  </a:lnTo>
                  <a:lnTo>
                    <a:pt x="49" y="14"/>
                  </a:lnTo>
                  <a:lnTo>
                    <a:pt x="47" y="14"/>
                  </a:lnTo>
                  <a:lnTo>
                    <a:pt x="46" y="13"/>
                  </a:lnTo>
                  <a:lnTo>
                    <a:pt x="46" y="15"/>
                  </a:lnTo>
                  <a:lnTo>
                    <a:pt x="45" y="15"/>
                  </a:lnTo>
                  <a:lnTo>
                    <a:pt x="44" y="17"/>
                  </a:lnTo>
                  <a:lnTo>
                    <a:pt x="42" y="17"/>
                  </a:lnTo>
                  <a:lnTo>
                    <a:pt x="40" y="20"/>
                  </a:lnTo>
                  <a:lnTo>
                    <a:pt x="39" y="20"/>
                  </a:lnTo>
                  <a:lnTo>
                    <a:pt x="38" y="21"/>
                  </a:lnTo>
                  <a:lnTo>
                    <a:pt x="36" y="13"/>
                  </a:lnTo>
                  <a:lnTo>
                    <a:pt x="23" y="15"/>
                  </a:lnTo>
                  <a:lnTo>
                    <a:pt x="21" y="0"/>
                  </a:lnTo>
                  <a:close/>
                </a:path>
              </a:pathLst>
            </a:custGeom>
            <a:pattFill prst="pct75">
              <a:fgClr>
                <a:srgbClr val="AA1202"/>
              </a:fgClr>
              <a:bgClr>
                <a:schemeClr val="tx1"/>
              </a:bgClr>
            </a:pattFill>
            <a:ln w="12700" cmpd="sng">
              <a:solidFill>
                <a:schemeClr val="tx1"/>
              </a:solidFill>
              <a:prstDash val="solid"/>
              <a:round/>
              <a:headEnd/>
              <a:tailEnd/>
            </a:ln>
          </p:spPr>
          <p:txBody>
            <a:bodyPr/>
            <a:lstStyle/>
            <a:p>
              <a:endParaRPr lang="en-US"/>
            </a:p>
          </p:txBody>
        </p:sp>
        <p:sp>
          <p:nvSpPr>
            <p:cNvPr id="35881" name="Freeform 27" descr="20%"/>
            <p:cNvSpPr>
              <a:spLocks/>
            </p:cNvSpPr>
            <p:nvPr/>
          </p:nvSpPr>
          <p:spPr bwMode="auto">
            <a:xfrm>
              <a:off x="5516563" y="4133850"/>
              <a:ext cx="625475" cy="511175"/>
            </a:xfrm>
            <a:custGeom>
              <a:avLst/>
              <a:gdLst>
                <a:gd name="T0" fmla="*/ 2147483647 w 77"/>
                <a:gd name="T1" fmla="*/ 2147483647 h 66"/>
                <a:gd name="T2" fmla="*/ 2147483647 w 77"/>
                <a:gd name="T3" fmla="*/ 2147483647 h 66"/>
                <a:gd name="T4" fmla="*/ 2147483647 w 77"/>
                <a:gd name="T5" fmla="*/ 2147483647 h 66"/>
                <a:gd name="T6" fmla="*/ 2147483647 w 77"/>
                <a:gd name="T7" fmla="*/ 2147483647 h 66"/>
                <a:gd name="T8" fmla="*/ 2147483647 w 77"/>
                <a:gd name="T9" fmla="*/ 2147483647 h 66"/>
                <a:gd name="T10" fmla="*/ 2147483647 w 77"/>
                <a:gd name="T11" fmla="*/ 2147483647 h 66"/>
                <a:gd name="T12" fmla="*/ 2147483647 w 77"/>
                <a:gd name="T13" fmla="*/ 2147483647 h 66"/>
                <a:gd name="T14" fmla="*/ 2147483647 w 77"/>
                <a:gd name="T15" fmla="*/ 2147483647 h 66"/>
                <a:gd name="T16" fmla="*/ 2147483647 w 77"/>
                <a:gd name="T17" fmla="*/ 2147483647 h 66"/>
                <a:gd name="T18" fmla="*/ 2147483647 w 77"/>
                <a:gd name="T19" fmla="*/ 2147483647 h 66"/>
                <a:gd name="T20" fmla="*/ 2147483647 w 77"/>
                <a:gd name="T21" fmla="*/ 2147483647 h 66"/>
                <a:gd name="T22" fmla="*/ 2147483647 w 77"/>
                <a:gd name="T23" fmla="*/ 2147483647 h 66"/>
                <a:gd name="T24" fmla="*/ 2147483647 w 77"/>
                <a:gd name="T25" fmla="*/ 2147483647 h 66"/>
                <a:gd name="T26" fmla="*/ 2147483647 w 77"/>
                <a:gd name="T27" fmla="*/ 2147483647 h 66"/>
                <a:gd name="T28" fmla="*/ 2147483647 w 77"/>
                <a:gd name="T29" fmla="*/ 2147483647 h 66"/>
                <a:gd name="T30" fmla="*/ 2147483647 w 77"/>
                <a:gd name="T31" fmla="*/ 2147483647 h 66"/>
                <a:gd name="T32" fmla="*/ 2147483647 w 77"/>
                <a:gd name="T33" fmla="*/ 2147483647 h 66"/>
                <a:gd name="T34" fmla="*/ 2147483647 w 77"/>
                <a:gd name="T35" fmla="*/ 2147483647 h 66"/>
                <a:gd name="T36" fmla="*/ 2147483647 w 77"/>
                <a:gd name="T37" fmla="*/ 2147483647 h 66"/>
                <a:gd name="T38" fmla="*/ 2147483647 w 77"/>
                <a:gd name="T39" fmla="*/ 2147483647 h 66"/>
                <a:gd name="T40" fmla="*/ 2147483647 w 77"/>
                <a:gd name="T41" fmla="*/ 2147483647 h 66"/>
                <a:gd name="T42" fmla="*/ 2147483647 w 77"/>
                <a:gd name="T43" fmla="*/ 2147483647 h 66"/>
                <a:gd name="T44" fmla="*/ 2147483647 w 77"/>
                <a:gd name="T45" fmla="*/ 2147483647 h 66"/>
                <a:gd name="T46" fmla="*/ 2147483647 w 77"/>
                <a:gd name="T47" fmla="*/ 2147483647 h 66"/>
                <a:gd name="T48" fmla="*/ 2147483647 w 77"/>
                <a:gd name="T49" fmla="*/ 2147483647 h 66"/>
                <a:gd name="T50" fmla="*/ 2147483647 w 77"/>
                <a:gd name="T51" fmla="*/ 2147483647 h 66"/>
                <a:gd name="T52" fmla="*/ 2147483647 w 77"/>
                <a:gd name="T53" fmla="*/ 2147483647 h 66"/>
                <a:gd name="T54" fmla="*/ 2147483647 w 77"/>
                <a:gd name="T55" fmla="*/ 2147483647 h 66"/>
                <a:gd name="T56" fmla="*/ 2147483647 w 77"/>
                <a:gd name="T57" fmla="*/ 2147483647 h 66"/>
                <a:gd name="T58" fmla="*/ 2147483647 w 77"/>
                <a:gd name="T59" fmla="*/ 2147483647 h 66"/>
                <a:gd name="T60" fmla="*/ 2147483647 w 77"/>
                <a:gd name="T61" fmla="*/ 2147483647 h 66"/>
                <a:gd name="T62" fmla="*/ 2147483647 w 77"/>
                <a:gd name="T63" fmla="*/ 2147483647 h 66"/>
                <a:gd name="T64" fmla="*/ 2147483647 w 77"/>
                <a:gd name="T65" fmla="*/ 2147483647 h 66"/>
                <a:gd name="T66" fmla="*/ 2147483647 w 77"/>
                <a:gd name="T67" fmla="*/ 2147483647 h 66"/>
                <a:gd name="T68" fmla="*/ 2147483647 w 77"/>
                <a:gd name="T69" fmla="*/ 2147483647 h 66"/>
                <a:gd name="T70" fmla="*/ 2147483647 w 77"/>
                <a:gd name="T71" fmla="*/ 2147483647 h 66"/>
                <a:gd name="T72" fmla="*/ 2147483647 w 77"/>
                <a:gd name="T73" fmla="*/ 2147483647 h 66"/>
                <a:gd name="T74" fmla="*/ 2147483647 w 77"/>
                <a:gd name="T75" fmla="*/ 2147483647 h 66"/>
                <a:gd name="T76" fmla="*/ 2147483647 w 77"/>
                <a:gd name="T77" fmla="*/ 2147483647 h 66"/>
                <a:gd name="T78" fmla="*/ 2147483647 w 77"/>
                <a:gd name="T79" fmla="*/ 2147483647 h 66"/>
                <a:gd name="T80" fmla="*/ 2147483647 w 77"/>
                <a:gd name="T81" fmla="*/ 2147483647 h 66"/>
                <a:gd name="T82" fmla="*/ 2147483647 w 77"/>
                <a:gd name="T83" fmla="*/ 2147483647 h 66"/>
                <a:gd name="T84" fmla="*/ 0 w 77"/>
                <a:gd name="T85" fmla="*/ 2147483647 h 6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77"/>
                <a:gd name="T130" fmla="*/ 0 h 66"/>
                <a:gd name="T131" fmla="*/ 77 w 77"/>
                <a:gd name="T132" fmla="*/ 66 h 6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77" h="66">
                  <a:moveTo>
                    <a:pt x="0" y="1"/>
                  </a:moveTo>
                  <a:lnTo>
                    <a:pt x="42" y="0"/>
                  </a:lnTo>
                  <a:lnTo>
                    <a:pt x="41" y="1"/>
                  </a:lnTo>
                  <a:lnTo>
                    <a:pt x="43" y="5"/>
                  </a:lnTo>
                  <a:lnTo>
                    <a:pt x="43" y="8"/>
                  </a:lnTo>
                  <a:lnTo>
                    <a:pt x="44" y="10"/>
                  </a:lnTo>
                  <a:lnTo>
                    <a:pt x="45" y="11"/>
                  </a:lnTo>
                  <a:lnTo>
                    <a:pt x="45" y="12"/>
                  </a:lnTo>
                  <a:lnTo>
                    <a:pt x="43" y="13"/>
                  </a:lnTo>
                  <a:lnTo>
                    <a:pt x="43" y="14"/>
                  </a:lnTo>
                  <a:lnTo>
                    <a:pt x="42" y="17"/>
                  </a:lnTo>
                  <a:lnTo>
                    <a:pt x="40" y="22"/>
                  </a:lnTo>
                  <a:lnTo>
                    <a:pt x="37" y="29"/>
                  </a:lnTo>
                  <a:lnTo>
                    <a:pt x="37" y="34"/>
                  </a:lnTo>
                  <a:lnTo>
                    <a:pt x="64" y="33"/>
                  </a:lnTo>
                  <a:lnTo>
                    <a:pt x="64" y="34"/>
                  </a:lnTo>
                  <a:lnTo>
                    <a:pt x="63" y="36"/>
                  </a:lnTo>
                  <a:lnTo>
                    <a:pt x="64" y="40"/>
                  </a:lnTo>
                  <a:lnTo>
                    <a:pt x="66" y="43"/>
                  </a:lnTo>
                  <a:lnTo>
                    <a:pt x="67" y="46"/>
                  </a:lnTo>
                  <a:lnTo>
                    <a:pt x="63" y="45"/>
                  </a:lnTo>
                  <a:lnTo>
                    <a:pt x="60" y="44"/>
                  </a:lnTo>
                  <a:lnTo>
                    <a:pt x="59" y="43"/>
                  </a:lnTo>
                  <a:lnTo>
                    <a:pt x="58" y="44"/>
                  </a:lnTo>
                  <a:lnTo>
                    <a:pt x="55" y="46"/>
                  </a:lnTo>
                  <a:lnTo>
                    <a:pt x="55" y="48"/>
                  </a:lnTo>
                  <a:lnTo>
                    <a:pt x="56" y="49"/>
                  </a:lnTo>
                  <a:lnTo>
                    <a:pt x="58" y="49"/>
                  </a:lnTo>
                  <a:lnTo>
                    <a:pt x="60" y="49"/>
                  </a:lnTo>
                  <a:lnTo>
                    <a:pt x="62" y="48"/>
                  </a:lnTo>
                  <a:lnTo>
                    <a:pt x="63" y="47"/>
                  </a:lnTo>
                  <a:lnTo>
                    <a:pt x="65" y="47"/>
                  </a:lnTo>
                  <a:lnTo>
                    <a:pt x="66" y="47"/>
                  </a:lnTo>
                  <a:lnTo>
                    <a:pt x="66" y="48"/>
                  </a:lnTo>
                  <a:lnTo>
                    <a:pt x="65" y="48"/>
                  </a:lnTo>
                  <a:lnTo>
                    <a:pt x="64" y="49"/>
                  </a:lnTo>
                  <a:lnTo>
                    <a:pt x="65" y="50"/>
                  </a:lnTo>
                  <a:lnTo>
                    <a:pt x="66" y="51"/>
                  </a:lnTo>
                  <a:lnTo>
                    <a:pt x="67" y="51"/>
                  </a:lnTo>
                  <a:lnTo>
                    <a:pt x="68" y="49"/>
                  </a:lnTo>
                  <a:lnTo>
                    <a:pt x="71" y="47"/>
                  </a:lnTo>
                  <a:lnTo>
                    <a:pt x="72" y="47"/>
                  </a:lnTo>
                  <a:lnTo>
                    <a:pt x="73" y="47"/>
                  </a:lnTo>
                  <a:lnTo>
                    <a:pt x="74" y="48"/>
                  </a:lnTo>
                  <a:lnTo>
                    <a:pt x="73" y="49"/>
                  </a:lnTo>
                  <a:lnTo>
                    <a:pt x="74" y="50"/>
                  </a:lnTo>
                  <a:lnTo>
                    <a:pt x="73" y="51"/>
                  </a:lnTo>
                  <a:lnTo>
                    <a:pt x="72" y="51"/>
                  </a:lnTo>
                  <a:lnTo>
                    <a:pt x="70" y="54"/>
                  </a:lnTo>
                  <a:lnTo>
                    <a:pt x="68" y="56"/>
                  </a:lnTo>
                  <a:lnTo>
                    <a:pt x="68" y="57"/>
                  </a:lnTo>
                  <a:lnTo>
                    <a:pt x="68" y="59"/>
                  </a:lnTo>
                  <a:lnTo>
                    <a:pt x="71" y="60"/>
                  </a:lnTo>
                  <a:lnTo>
                    <a:pt x="76" y="62"/>
                  </a:lnTo>
                  <a:lnTo>
                    <a:pt x="77" y="63"/>
                  </a:lnTo>
                  <a:lnTo>
                    <a:pt x="77" y="65"/>
                  </a:lnTo>
                  <a:lnTo>
                    <a:pt x="76" y="65"/>
                  </a:lnTo>
                  <a:lnTo>
                    <a:pt x="72" y="66"/>
                  </a:lnTo>
                  <a:lnTo>
                    <a:pt x="71" y="63"/>
                  </a:lnTo>
                  <a:lnTo>
                    <a:pt x="69" y="62"/>
                  </a:lnTo>
                  <a:lnTo>
                    <a:pt x="65" y="61"/>
                  </a:lnTo>
                  <a:lnTo>
                    <a:pt x="64" y="59"/>
                  </a:lnTo>
                  <a:lnTo>
                    <a:pt x="63" y="59"/>
                  </a:lnTo>
                  <a:lnTo>
                    <a:pt x="62" y="59"/>
                  </a:lnTo>
                  <a:lnTo>
                    <a:pt x="61" y="62"/>
                  </a:lnTo>
                  <a:lnTo>
                    <a:pt x="62" y="63"/>
                  </a:lnTo>
                  <a:lnTo>
                    <a:pt x="60" y="65"/>
                  </a:lnTo>
                  <a:lnTo>
                    <a:pt x="59" y="65"/>
                  </a:lnTo>
                  <a:lnTo>
                    <a:pt x="58" y="63"/>
                  </a:lnTo>
                  <a:lnTo>
                    <a:pt x="57" y="63"/>
                  </a:lnTo>
                  <a:lnTo>
                    <a:pt x="55" y="63"/>
                  </a:lnTo>
                  <a:lnTo>
                    <a:pt x="54" y="63"/>
                  </a:lnTo>
                  <a:lnTo>
                    <a:pt x="52" y="65"/>
                  </a:lnTo>
                  <a:lnTo>
                    <a:pt x="50" y="65"/>
                  </a:lnTo>
                  <a:lnTo>
                    <a:pt x="49" y="64"/>
                  </a:lnTo>
                  <a:lnTo>
                    <a:pt x="47" y="64"/>
                  </a:lnTo>
                  <a:lnTo>
                    <a:pt x="43" y="60"/>
                  </a:lnTo>
                  <a:lnTo>
                    <a:pt x="41" y="59"/>
                  </a:lnTo>
                  <a:lnTo>
                    <a:pt x="39" y="58"/>
                  </a:lnTo>
                  <a:lnTo>
                    <a:pt x="38" y="57"/>
                  </a:lnTo>
                  <a:lnTo>
                    <a:pt x="37" y="57"/>
                  </a:lnTo>
                  <a:lnTo>
                    <a:pt x="37" y="56"/>
                  </a:lnTo>
                  <a:lnTo>
                    <a:pt x="37" y="55"/>
                  </a:lnTo>
                  <a:lnTo>
                    <a:pt x="36" y="56"/>
                  </a:lnTo>
                  <a:lnTo>
                    <a:pt x="34" y="55"/>
                  </a:lnTo>
                  <a:lnTo>
                    <a:pt x="34" y="54"/>
                  </a:lnTo>
                  <a:lnTo>
                    <a:pt x="33" y="54"/>
                  </a:lnTo>
                  <a:lnTo>
                    <a:pt x="30" y="57"/>
                  </a:lnTo>
                  <a:lnTo>
                    <a:pt x="31" y="58"/>
                  </a:lnTo>
                  <a:lnTo>
                    <a:pt x="27" y="59"/>
                  </a:lnTo>
                  <a:lnTo>
                    <a:pt x="19" y="57"/>
                  </a:lnTo>
                  <a:lnTo>
                    <a:pt x="15" y="56"/>
                  </a:lnTo>
                  <a:lnTo>
                    <a:pt x="4" y="57"/>
                  </a:lnTo>
                  <a:lnTo>
                    <a:pt x="4" y="56"/>
                  </a:lnTo>
                  <a:lnTo>
                    <a:pt x="4" y="55"/>
                  </a:lnTo>
                  <a:lnTo>
                    <a:pt x="4" y="54"/>
                  </a:lnTo>
                  <a:lnTo>
                    <a:pt x="5" y="53"/>
                  </a:lnTo>
                  <a:lnTo>
                    <a:pt x="7" y="49"/>
                  </a:lnTo>
                  <a:lnTo>
                    <a:pt x="6" y="47"/>
                  </a:lnTo>
                  <a:lnTo>
                    <a:pt x="6" y="46"/>
                  </a:lnTo>
                  <a:lnTo>
                    <a:pt x="6" y="45"/>
                  </a:lnTo>
                  <a:lnTo>
                    <a:pt x="6" y="44"/>
                  </a:lnTo>
                  <a:lnTo>
                    <a:pt x="6" y="42"/>
                  </a:lnTo>
                  <a:lnTo>
                    <a:pt x="7" y="41"/>
                  </a:lnTo>
                  <a:lnTo>
                    <a:pt x="8" y="40"/>
                  </a:lnTo>
                  <a:lnTo>
                    <a:pt x="9" y="37"/>
                  </a:lnTo>
                  <a:lnTo>
                    <a:pt x="9" y="35"/>
                  </a:lnTo>
                  <a:lnTo>
                    <a:pt x="8" y="32"/>
                  </a:lnTo>
                  <a:lnTo>
                    <a:pt x="7" y="30"/>
                  </a:lnTo>
                  <a:lnTo>
                    <a:pt x="6" y="30"/>
                  </a:lnTo>
                  <a:lnTo>
                    <a:pt x="7" y="29"/>
                  </a:lnTo>
                  <a:lnTo>
                    <a:pt x="6" y="28"/>
                  </a:lnTo>
                  <a:lnTo>
                    <a:pt x="5" y="27"/>
                  </a:lnTo>
                  <a:lnTo>
                    <a:pt x="4" y="26"/>
                  </a:lnTo>
                  <a:lnTo>
                    <a:pt x="4" y="25"/>
                  </a:lnTo>
                  <a:lnTo>
                    <a:pt x="5" y="24"/>
                  </a:lnTo>
                  <a:lnTo>
                    <a:pt x="4" y="21"/>
                  </a:lnTo>
                  <a:lnTo>
                    <a:pt x="1" y="19"/>
                  </a:lnTo>
                  <a:lnTo>
                    <a:pt x="1" y="18"/>
                  </a:lnTo>
                  <a:lnTo>
                    <a:pt x="0" y="1"/>
                  </a:lnTo>
                  <a:close/>
                </a:path>
              </a:pathLst>
            </a:custGeom>
            <a:pattFill prst="pct20">
              <a:fgClr>
                <a:schemeClr val="tx1"/>
              </a:fgClr>
              <a:bgClr>
                <a:srgbClr val="AA1202"/>
              </a:bgClr>
            </a:pattFill>
            <a:ln w="12700" cmpd="sng">
              <a:solidFill>
                <a:schemeClr val="tx1"/>
              </a:solidFill>
              <a:prstDash val="solid"/>
              <a:round/>
              <a:headEnd/>
              <a:tailEnd/>
            </a:ln>
          </p:spPr>
          <p:txBody>
            <a:bodyPr/>
            <a:lstStyle/>
            <a:p>
              <a:endParaRPr lang="en-US"/>
            </a:p>
          </p:txBody>
        </p:sp>
        <p:sp>
          <p:nvSpPr>
            <p:cNvPr id="35882" name="Freeform 28" descr="20%"/>
            <p:cNvSpPr>
              <a:spLocks/>
            </p:cNvSpPr>
            <p:nvPr/>
          </p:nvSpPr>
          <p:spPr bwMode="auto">
            <a:xfrm>
              <a:off x="5818188" y="3846513"/>
              <a:ext cx="381000" cy="642937"/>
            </a:xfrm>
            <a:custGeom>
              <a:avLst/>
              <a:gdLst>
                <a:gd name="T0" fmla="*/ 2147483647 w 47"/>
                <a:gd name="T1" fmla="*/ 0 h 83"/>
                <a:gd name="T2" fmla="*/ 2147483647 w 47"/>
                <a:gd name="T3" fmla="*/ 2147483647 h 83"/>
                <a:gd name="T4" fmla="*/ 2147483647 w 47"/>
                <a:gd name="T5" fmla="*/ 2147483647 h 83"/>
                <a:gd name="T6" fmla="*/ 2147483647 w 47"/>
                <a:gd name="T7" fmla="*/ 2147483647 h 83"/>
                <a:gd name="T8" fmla="*/ 2147483647 w 47"/>
                <a:gd name="T9" fmla="*/ 2147483647 h 83"/>
                <a:gd name="T10" fmla="*/ 2147483647 w 47"/>
                <a:gd name="T11" fmla="*/ 2147483647 h 83"/>
                <a:gd name="T12" fmla="*/ 2147483647 w 47"/>
                <a:gd name="T13" fmla="*/ 2147483647 h 83"/>
                <a:gd name="T14" fmla="*/ 2147483647 w 47"/>
                <a:gd name="T15" fmla="*/ 2147483647 h 83"/>
                <a:gd name="T16" fmla="*/ 2147483647 w 47"/>
                <a:gd name="T17" fmla="*/ 2147483647 h 83"/>
                <a:gd name="T18" fmla="*/ 2147483647 w 47"/>
                <a:gd name="T19" fmla="*/ 2147483647 h 83"/>
                <a:gd name="T20" fmla="*/ 2147483647 w 47"/>
                <a:gd name="T21" fmla="*/ 2147483647 h 83"/>
                <a:gd name="T22" fmla="*/ 2147483647 w 47"/>
                <a:gd name="T23" fmla="*/ 2147483647 h 83"/>
                <a:gd name="T24" fmla="*/ 2147483647 w 47"/>
                <a:gd name="T25" fmla="*/ 2147483647 h 83"/>
                <a:gd name="T26" fmla="*/ 2147483647 w 47"/>
                <a:gd name="T27" fmla="*/ 2147483647 h 83"/>
                <a:gd name="T28" fmla="*/ 2147483647 w 47"/>
                <a:gd name="T29" fmla="*/ 2147483647 h 83"/>
                <a:gd name="T30" fmla="*/ 2147483647 w 47"/>
                <a:gd name="T31" fmla="*/ 2147483647 h 83"/>
                <a:gd name="T32" fmla="*/ 2147483647 w 47"/>
                <a:gd name="T33" fmla="*/ 2147483647 h 83"/>
                <a:gd name="T34" fmla="*/ 2147483647 w 47"/>
                <a:gd name="T35" fmla="*/ 2147483647 h 83"/>
                <a:gd name="T36" fmla="*/ 2147483647 w 47"/>
                <a:gd name="T37" fmla="*/ 2147483647 h 83"/>
                <a:gd name="T38" fmla="*/ 2147483647 w 47"/>
                <a:gd name="T39" fmla="*/ 2147483647 h 83"/>
                <a:gd name="T40" fmla="*/ 2147483647 w 47"/>
                <a:gd name="T41" fmla="*/ 2147483647 h 83"/>
                <a:gd name="T42" fmla="*/ 2147483647 w 47"/>
                <a:gd name="T43" fmla="*/ 2147483647 h 83"/>
                <a:gd name="T44" fmla="*/ 2147483647 w 47"/>
                <a:gd name="T45" fmla="*/ 2147483647 h 83"/>
                <a:gd name="T46" fmla="*/ 2147483647 w 47"/>
                <a:gd name="T47" fmla="*/ 2147483647 h 83"/>
                <a:gd name="T48" fmla="*/ 2147483647 w 47"/>
                <a:gd name="T49" fmla="*/ 2147483647 h 83"/>
                <a:gd name="T50" fmla="*/ 2147483647 w 47"/>
                <a:gd name="T51" fmla="*/ 2147483647 h 83"/>
                <a:gd name="T52" fmla="*/ 2147483647 w 47"/>
                <a:gd name="T53" fmla="*/ 2147483647 h 83"/>
                <a:gd name="T54" fmla="*/ 2147483647 w 47"/>
                <a:gd name="T55" fmla="*/ 2147483647 h 83"/>
                <a:gd name="T56" fmla="*/ 2147483647 w 47"/>
                <a:gd name="T57" fmla="*/ 2147483647 h 83"/>
                <a:gd name="T58" fmla="*/ 2147483647 w 47"/>
                <a:gd name="T59" fmla="*/ 2147483647 h 83"/>
                <a:gd name="T60" fmla="*/ 2147483647 w 47"/>
                <a:gd name="T61" fmla="*/ 2147483647 h 83"/>
                <a:gd name="T62" fmla="*/ 2147483647 w 47"/>
                <a:gd name="T63" fmla="*/ 2147483647 h 83"/>
                <a:gd name="T64" fmla="*/ 2147483647 w 47"/>
                <a:gd name="T65" fmla="*/ 2147483647 h 83"/>
                <a:gd name="T66" fmla="*/ 0 w 47"/>
                <a:gd name="T67" fmla="*/ 2147483647 h 83"/>
                <a:gd name="T68" fmla="*/ 0 w 47"/>
                <a:gd name="T69" fmla="*/ 2147483647 h 83"/>
                <a:gd name="T70" fmla="*/ 2147483647 w 47"/>
                <a:gd name="T71" fmla="*/ 2147483647 h 83"/>
                <a:gd name="T72" fmla="*/ 2147483647 w 47"/>
                <a:gd name="T73" fmla="*/ 2147483647 h 83"/>
                <a:gd name="T74" fmla="*/ 2147483647 w 47"/>
                <a:gd name="T75" fmla="*/ 2147483647 h 83"/>
                <a:gd name="T76" fmla="*/ 2147483647 w 47"/>
                <a:gd name="T77" fmla="*/ 2147483647 h 83"/>
                <a:gd name="T78" fmla="*/ 2147483647 w 47"/>
                <a:gd name="T79" fmla="*/ 2147483647 h 83"/>
                <a:gd name="T80" fmla="*/ 2147483647 w 47"/>
                <a:gd name="T81" fmla="*/ 2147483647 h 83"/>
                <a:gd name="T82" fmla="*/ 2147483647 w 47"/>
                <a:gd name="T83" fmla="*/ 2147483647 h 83"/>
                <a:gd name="T84" fmla="*/ 2147483647 w 47"/>
                <a:gd name="T85" fmla="*/ 2147483647 h 83"/>
                <a:gd name="T86" fmla="*/ 2147483647 w 47"/>
                <a:gd name="T87" fmla="*/ 2147483647 h 83"/>
                <a:gd name="T88" fmla="*/ 2147483647 w 47"/>
                <a:gd name="T89" fmla="*/ 2147483647 h 83"/>
                <a:gd name="T90" fmla="*/ 2147483647 w 47"/>
                <a:gd name="T91" fmla="*/ 2147483647 h 83"/>
                <a:gd name="T92" fmla="*/ 2147483647 w 47"/>
                <a:gd name="T93" fmla="*/ 2147483647 h 83"/>
                <a:gd name="T94" fmla="*/ 2147483647 w 47"/>
                <a:gd name="T95" fmla="*/ 2147483647 h 83"/>
                <a:gd name="T96" fmla="*/ 2147483647 w 47"/>
                <a:gd name="T97" fmla="*/ 2147483647 h 83"/>
                <a:gd name="T98" fmla="*/ 2147483647 w 47"/>
                <a:gd name="T99" fmla="*/ 2147483647 h 83"/>
                <a:gd name="T100" fmla="*/ 2147483647 w 47"/>
                <a:gd name="T101" fmla="*/ 2147483647 h 83"/>
                <a:gd name="T102" fmla="*/ 2147483647 w 47"/>
                <a:gd name="T103" fmla="*/ 2147483647 h 83"/>
                <a:gd name="T104" fmla="*/ 2147483647 w 47"/>
                <a:gd name="T105" fmla="*/ 0 h 83"/>
                <a:gd name="T106" fmla="*/ 2147483647 w 47"/>
                <a:gd name="T107" fmla="*/ 0 h 8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7"/>
                <a:gd name="T163" fmla="*/ 0 h 83"/>
                <a:gd name="T164" fmla="*/ 47 w 47"/>
                <a:gd name="T165" fmla="*/ 83 h 8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7" h="83">
                  <a:moveTo>
                    <a:pt x="44" y="0"/>
                  </a:moveTo>
                  <a:lnTo>
                    <a:pt x="15" y="2"/>
                  </a:lnTo>
                  <a:lnTo>
                    <a:pt x="15" y="3"/>
                  </a:lnTo>
                  <a:lnTo>
                    <a:pt x="12" y="5"/>
                  </a:lnTo>
                  <a:lnTo>
                    <a:pt x="12" y="8"/>
                  </a:lnTo>
                  <a:lnTo>
                    <a:pt x="12" y="11"/>
                  </a:lnTo>
                  <a:lnTo>
                    <a:pt x="11" y="12"/>
                  </a:lnTo>
                  <a:lnTo>
                    <a:pt x="9" y="14"/>
                  </a:lnTo>
                  <a:lnTo>
                    <a:pt x="7" y="16"/>
                  </a:lnTo>
                  <a:lnTo>
                    <a:pt x="6" y="17"/>
                  </a:lnTo>
                  <a:lnTo>
                    <a:pt x="6" y="19"/>
                  </a:lnTo>
                  <a:lnTo>
                    <a:pt x="5" y="21"/>
                  </a:lnTo>
                  <a:lnTo>
                    <a:pt x="5" y="22"/>
                  </a:lnTo>
                  <a:lnTo>
                    <a:pt x="4" y="25"/>
                  </a:lnTo>
                  <a:lnTo>
                    <a:pt x="3" y="27"/>
                  </a:lnTo>
                  <a:lnTo>
                    <a:pt x="4" y="30"/>
                  </a:lnTo>
                  <a:lnTo>
                    <a:pt x="5" y="31"/>
                  </a:lnTo>
                  <a:lnTo>
                    <a:pt x="5" y="33"/>
                  </a:lnTo>
                  <a:lnTo>
                    <a:pt x="5" y="34"/>
                  </a:lnTo>
                  <a:lnTo>
                    <a:pt x="4" y="36"/>
                  </a:lnTo>
                  <a:lnTo>
                    <a:pt x="5" y="37"/>
                  </a:lnTo>
                  <a:lnTo>
                    <a:pt x="4" y="38"/>
                  </a:lnTo>
                  <a:lnTo>
                    <a:pt x="6" y="42"/>
                  </a:lnTo>
                  <a:lnTo>
                    <a:pt x="6" y="45"/>
                  </a:lnTo>
                  <a:lnTo>
                    <a:pt x="7" y="47"/>
                  </a:lnTo>
                  <a:lnTo>
                    <a:pt x="8" y="48"/>
                  </a:lnTo>
                  <a:lnTo>
                    <a:pt x="8" y="49"/>
                  </a:lnTo>
                  <a:lnTo>
                    <a:pt x="6" y="50"/>
                  </a:lnTo>
                  <a:lnTo>
                    <a:pt x="6" y="51"/>
                  </a:lnTo>
                  <a:lnTo>
                    <a:pt x="5" y="54"/>
                  </a:lnTo>
                  <a:lnTo>
                    <a:pt x="3" y="59"/>
                  </a:lnTo>
                  <a:lnTo>
                    <a:pt x="0" y="66"/>
                  </a:lnTo>
                  <a:lnTo>
                    <a:pt x="0" y="71"/>
                  </a:lnTo>
                  <a:lnTo>
                    <a:pt x="27" y="70"/>
                  </a:lnTo>
                  <a:lnTo>
                    <a:pt x="27" y="71"/>
                  </a:lnTo>
                  <a:lnTo>
                    <a:pt x="26" y="73"/>
                  </a:lnTo>
                  <a:lnTo>
                    <a:pt x="27" y="77"/>
                  </a:lnTo>
                  <a:lnTo>
                    <a:pt x="29" y="80"/>
                  </a:lnTo>
                  <a:lnTo>
                    <a:pt x="30" y="83"/>
                  </a:lnTo>
                  <a:lnTo>
                    <a:pt x="32" y="83"/>
                  </a:lnTo>
                  <a:lnTo>
                    <a:pt x="35" y="81"/>
                  </a:lnTo>
                  <a:lnTo>
                    <a:pt x="41" y="79"/>
                  </a:lnTo>
                  <a:lnTo>
                    <a:pt x="43" y="79"/>
                  </a:lnTo>
                  <a:lnTo>
                    <a:pt x="45" y="78"/>
                  </a:lnTo>
                  <a:lnTo>
                    <a:pt x="46" y="79"/>
                  </a:lnTo>
                  <a:lnTo>
                    <a:pt x="47" y="80"/>
                  </a:lnTo>
                  <a:lnTo>
                    <a:pt x="47" y="79"/>
                  </a:lnTo>
                  <a:lnTo>
                    <a:pt x="44" y="54"/>
                  </a:lnTo>
                  <a:lnTo>
                    <a:pt x="44" y="52"/>
                  </a:lnTo>
                  <a:lnTo>
                    <a:pt x="45" y="2"/>
                  </a:lnTo>
                  <a:lnTo>
                    <a:pt x="44" y="0"/>
                  </a:lnTo>
                  <a:close/>
                </a:path>
              </a:pathLst>
            </a:custGeom>
            <a:pattFill prst="pct20">
              <a:fgClr>
                <a:schemeClr val="tx2"/>
              </a:fgClr>
              <a:bgClr>
                <a:srgbClr val="AA1202"/>
              </a:bgClr>
            </a:pattFill>
            <a:ln w="12700" cmpd="sng">
              <a:solidFill>
                <a:schemeClr val="tx1"/>
              </a:solidFill>
              <a:prstDash val="solid"/>
              <a:round/>
              <a:headEnd/>
              <a:tailEnd/>
            </a:ln>
          </p:spPr>
          <p:txBody>
            <a:bodyPr/>
            <a:lstStyle/>
            <a:p>
              <a:endParaRPr lang="en-US"/>
            </a:p>
          </p:txBody>
        </p:sp>
        <p:sp>
          <p:nvSpPr>
            <p:cNvPr id="35883" name="Freeform 29"/>
            <p:cNvSpPr>
              <a:spLocks/>
            </p:cNvSpPr>
            <p:nvPr/>
          </p:nvSpPr>
          <p:spPr bwMode="auto">
            <a:xfrm>
              <a:off x="6878638" y="2732088"/>
              <a:ext cx="639762" cy="395287"/>
            </a:xfrm>
            <a:custGeom>
              <a:avLst/>
              <a:gdLst>
                <a:gd name="T0" fmla="*/ 2147483647 w 79"/>
                <a:gd name="T1" fmla="*/ 2147483647 h 51"/>
                <a:gd name="T2" fmla="*/ 2147483647 w 79"/>
                <a:gd name="T3" fmla="*/ 2147483647 h 51"/>
                <a:gd name="T4" fmla="*/ 2147483647 w 79"/>
                <a:gd name="T5" fmla="*/ 2147483647 h 51"/>
                <a:gd name="T6" fmla="*/ 2147483647 w 79"/>
                <a:gd name="T7" fmla="*/ 2147483647 h 51"/>
                <a:gd name="T8" fmla="*/ 2147483647 w 79"/>
                <a:gd name="T9" fmla="*/ 2147483647 h 51"/>
                <a:gd name="T10" fmla="*/ 2147483647 w 79"/>
                <a:gd name="T11" fmla="*/ 2147483647 h 51"/>
                <a:gd name="T12" fmla="*/ 2147483647 w 79"/>
                <a:gd name="T13" fmla="*/ 2147483647 h 51"/>
                <a:gd name="T14" fmla="*/ 2147483647 w 79"/>
                <a:gd name="T15" fmla="*/ 2147483647 h 51"/>
                <a:gd name="T16" fmla="*/ 2147483647 w 79"/>
                <a:gd name="T17" fmla="*/ 2147483647 h 51"/>
                <a:gd name="T18" fmla="*/ 2147483647 w 79"/>
                <a:gd name="T19" fmla="*/ 2147483647 h 51"/>
                <a:gd name="T20" fmla="*/ 2147483647 w 79"/>
                <a:gd name="T21" fmla="*/ 2147483647 h 51"/>
                <a:gd name="T22" fmla="*/ 2147483647 w 79"/>
                <a:gd name="T23" fmla="*/ 2147483647 h 51"/>
                <a:gd name="T24" fmla="*/ 2147483647 w 79"/>
                <a:gd name="T25" fmla="*/ 2147483647 h 51"/>
                <a:gd name="T26" fmla="*/ 2147483647 w 79"/>
                <a:gd name="T27" fmla="*/ 2147483647 h 51"/>
                <a:gd name="T28" fmla="*/ 2147483647 w 79"/>
                <a:gd name="T29" fmla="*/ 2147483647 h 51"/>
                <a:gd name="T30" fmla="*/ 2147483647 w 79"/>
                <a:gd name="T31" fmla="*/ 2147483647 h 51"/>
                <a:gd name="T32" fmla="*/ 2147483647 w 79"/>
                <a:gd name="T33" fmla="*/ 2147483647 h 51"/>
                <a:gd name="T34" fmla="*/ 2147483647 w 79"/>
                <a:gd name="T35" fmla="*/ 2147483647 h 51"/>
                <a:gd name="T36" fmla="*/ 2147483647 w 79"/>
                <a:gd name="T37" fmla="*/ 2147483647 h 51"/>
                <a:gd name="T38" fmla="*/ 2147483647 w 79"/>
                <a:gd name="T39" fmla="*/ 2147483647 h 51"/>
                <a:gd name="T40" fmla="*/ 2147483647 w 79"/>
                <a:gd name="T41" fmla="*/ 2147483647 h 51"/>
                <a:gd name="T42" fmla="*/ 2147483647 w 79"/>
                <a:gd name="T43" fmla="*/ 2147483647 h 51"/>
                <a:gd name="T44" fmla="*/ 2147483647 w 79"/>
                <a:gd name="T45" fmla="*/ 2147483647 h 51"/>
                <a:gd name="T46" fmla="*/ 2147483647 w 79"/>
                <a:gd name="T47" fmla="*/ 2147483647 h 51"/>
                <a:gd name="T48" fmla="*/ 2147483647 w 79"/>
                <a:gd name="T49" fmla="*/ 2147483647 h 51"/>
                <a:gd name="T50" fmla="*/ 2147483647 w 79"/>
                <a:gd name="T51" fmla="*/ 2147483647 h 51"/>
                <a:gd name="T52" fmla="*/ 2147483647 w 79"/>
                <a:gd name="T53" fmla="*/ 2147483647 h 51"/>
                <a:gd name="T54" fmla="*/ 2147483647 w 79"/>
                <a:gd name="T55" fmla="*/ 2147483647 h 51"/>
                <a:gd name="T56" fmla="*/ 2147483647 w 79"/>
                <a:gd name="T57" fmla="*/ 2147483647 h 51"/>
                <a:gd name="T58" fmla="*/ 2147483647 w 79"/>
                <a:gd name="T59" fmla="*/ 2147483647 h 51"/>
                <a:gd name="T60" fmla="*/ 2147483647 w 79"/>
                <a:gd name="T61" fmla="*/ 2147483647 h 51"/>
                <a:gd name="T62" fmla="*/ 2147483647 w 79"/>
                <a:gd name="T63" fmla="*/ 2147483647 h 51"/>
                <a:gd name="T64" fmla="*/ 2147483647 w 79"/>
                <a:gd name="T65" fmla="*/ 2147483647 h 51"/>
                <a:gd name="T66" fmla="*/ 2147483647 w 79"/>
                <a:gd name="T67" fmla="*/ 2147483647 h 51"/>
                <a:gd name="T68" fmla="*/ 2147483647 w 79"/>
                <a:gd name="T69" fmla="*/ 2147483647 h 51"/>
                <a:gd name="T70" fmla="*/ 2147483647 w 79"/>
                <a:gd name="T71" fmla="*/ 2147483647 h 51"/>
                <a:gd name="T72" fmla="*/ 2147483647 w 79"/>
                <a:gd name="T73" fmla="*/ 2147483647 h 51"/>
                <a:gd name="T74" fmla="*/ 2147483647 w 79"/>
                <a:gd name="T75" fmla="*/ 2147483647 h 51"/>
                <a:gd name="T76" fmla="*/ 2147483647 w 79"/>
                <a:gd name="T77" fmla="*/ 2147483647 h 51"/>
                <a:gd name="T78" fmla="*/ 2147483647 w 79"/>
                <a:gd name="T79" fmla="*/ 2147483647 h 51"/>
                <a:gd name="T80" fmla="*/ 2147483647 w 79"/>
                <a:gd name="T81" fmla="*/ 2147483647 h 51"/>
                <a:gd name="T82" fmla="*/ 2147483647 w 79"/>
                <a:gd name="T83" fmla="*/ 2147483647 h 51"/>
                <a:gd name="T84" fmla="*/ 2147483647 w 79"/>
                <a:gd name="T85" fmla="*/ 2147483647 h 51"/>
                <a:gd name="T86" fmla="*/ 2147483647 w 79"/>
                <a:gd name="T87" fmla="*/ 2147483647 h 51"/>
                <a:gd name="T88" fmla="*/ 2147483647 w 79"/>
                <a:gd name="T89" fmla="*/ 0 h 51"/>
                <a:gd name="T90" fmla="*/ 2147483647 w 79"/>
                <a:gd name="T91" fmla="*/ 2147483647 h 51"/>
                <a:gd name="T92" fmla="*/ 2147483647 w 79"/>
                <a:gd name="T93" fmla="*/ 2147483647 h 51"/>
                <a:gd name="T94" fmla="*/ 2147483647 w 79"/>
                <a:gd name="T95" fmla="*/ 2147483647 h 51"/>
                <a:gd name="T96" fmla="*/ 2147483647 w 79"/>
                <a:gd name="T97" fmla="*/ 2147483647 h 51"/>
                <a:gd name="T98" fmla="*/ 2147483647 w 79"/>
                <a:gd name="T99" fmla="*/ 2147483647 h 51"/>
                <a:gd name="T100" fmla="*/ 2147483647 w 79"/>
                <a:gd name="T101" fmla="*/ 2147483647 h 51"/>
                <a:gd name="T102" fmla="*/ 2147483647 w 79"/>
                <a:gd name="T103" fmla="*/ 2147483647 h 51"/>
                <a:gd name="T104" fmla="*/ 2147483647 w 79"/>
                <a:gd name="T105" fmla="*/ 2147483647 h 51"/>
                <a:gd name="T106" fmla="*/ 0 w 79"/>
                <a:gd name="T107" fmla="*/ 2147483647 h 51"/>
                <a:gd name="T108" fmla="*/ 2147483647 w 79"/>
                <a:gd name="T109" fmla="*/ 2147483647 h 51"/>
                <a:gd name="T110" fmla="*/ 2147483647 w 79"/>
                <a:gd name="T111" fmla="*/ 2147483647 h 51"/>
                <a:gd name="T112" fmla="*/ 2147483647 w 79"/>
                <a:gd name="T113" fmla="*/ 2147483647 h 51"/>
                <a:gd name="T114" fmla="*/ 2147483647 w 79"/>
                <a:gd name="T115" fmla="*/ 2147483647 h 5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9"/>
                <a:gd name="T175" fmla="*/ 0 h 51"/>
                <a:gd name="T176" fmla="*/ 79 w 79"/>
                <a:gd name="T177" fmla="*/ 51 h 5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9" h="51">
                  <a:moveTo>
                    <a:pt x="19" y="49"/>
                  </a:moveTo>
                  <a:lnTo>
                    <a:pt x="55" y="42"/>
                  </a:lnTo>
                  <a:lnTo>
                    <a:pt x="66" y="40"/>
                  </a:lnTo>
                  <a:lnTo>
                    <a:pt x="67" y="40"/>
                  </a:lnTo>
                  <a:lnTo>
                    <a:pt x="67" y="39"/>
                  </a:lnTo>
                  <a:lnTo>
                    <a:pt x="67" y="38"/>
                  </a:lnTo>
                  <a:lnTo>
                    <a:pt x="68" y="37"/>
                  </a:lnTo>
                  <a:lnTo>
                    <a:pt x="70" y="37"/>
                  </a:lnTo>
                  <a:lnTo>
                    <a:pt x="71" y="37"/>
                  </a:lnTo>
                  <a:lnTo>
                    <a:pt x="74" y="35"/>
                  </a:lnTo>
                  <a:lnTo>
                    <a:pt x="74" y="33"/>
                  </a:lnTo>
                  <a:lnTo>
                    <a:pt x="77" y="31"/>
                  </a:lnTo>
                  <a:lnTo>
                    <a:pt x="79" y="30"/>
                  </a:lnTo>
                  <a:lnTo>
                    <a:pt x="79" y="29"/>
                  </a:lnTo>
                  <a:lnTo>
                    <a:pt x="77" y="28"/>
                  </a:lnTo>
                  <a:lnTo>
                    <a:pt x="76" y="27"/>
                  </a:lnTo>
                  <a:lnTo>
                    <a:pt x="75" y="27"/>
                  </a:lnTo>
                  <a:lnTo>
                    <a:pt x="75" y="26"/>
                  </a:lnTo>
                  <a:lnTo>
                    <a:pt x="73" y="26"/>
                  </a:lnTo>
                  <a:lnTo>
                    <a:pt x="73" y="24"/>
                  </a:lnTo>
                  <a:lnTo>
                    <a:pt x="71" y="24"/>
                  </a:lnTo>
                  <a:lnTo>
                    <a:pt x="71" y="23"/>
                  </a:lnTo>
                  <a:lnTo>
                    <a:pt x="71" y="20"/>
                  </a:lnTo>
                  <a:lnTo>
                    <a:pt x="72" y="20"/>
                  </a:lnTo>
                  <a:lnTo>
                    <a:pt x="71" y="18"/>
                  </a:lnTo>
                  <a:lnTo>
                    <a:pt x="70" y="17"/>
                  </a:lnTo>
                  <a:lnTo>
                    <a:pt x="71" y="16"/>
                  </a:lnTo>
                  <a:lnTo>
                    <a:pt x="72" y="15"/>
                  </a:lnTo>
                  <a:lnTo>
                    <a:pt x="73" y="12"/>
                  </a:lnTo>
                  <a:lnTo>
                    <a:pt x="73" y="11"/>
                  </a:lnTo>
                  <a:lnTo>
                    <a:pt x="74" y="10"/>
                  </a:lnTo>
                  <a:lnTo>
                    <a:pt x="74" y="9"/>
                  </a:lnTo>
                  <a:lnTo>
                    <a:pt x="73" y="9"/>
                  </a:lnTo>
                  <a:lnTo>
                    <a:pt x="70" y="8"/>
                  </a:lnTo>
                  <a:lnTo>
                    <a:pt x="69" y="7"/>
                  </a:lnTo>
                  <a:lnTo>
                    <a:pt x="69" y="6"/>
                  </a:lnTo>
                  <a:lnTo>
                    <a:pt x="67" y="3"/>
                  </a:lnTo>
                  <a:lnTo>
                    <a:pt x="66" y="3"/>
                  </a:lnTo>
                  <a:lnTo>
                    <a:pt x="66" y="2"/>
                  </a:lnTo>
                  <a:lnTo>
                    <a:pt x="65" y="2"/>
                  </a:lnTo>
                  <a:lnTo>
                    <a:pt x="65" y="1"/>
                  </a:lnTo>
                  <a:lnTo>
                    <a:pt x="64" y="0"/>
                  </a:lnTo>
                  <a:lnTo>
                    <a:pt x="9" y="11"/>
                  </a:lnTo>
                  <a:lnTo>
                    <a:pt x="8" y="7"/>
                  </a:lnTo>
                  <a:lnTo>
                    <a:pt x="5" y="10"/>
                  </a:lnTo>
                  <a:lnTo>
                    <a:pt x="4" y="9"/>
                  </a:lnTo>
                  <a:lnTo>
                    <a:pt x="3" y="11"/>
                  </a:lnTo>
                  <a:lnTo>
                    <a:pt x="1" y="13"/>
                  </a:lnTo>
                  <a:lnTo>
                    <a:pt x="0" y="14"/>
                  </a:lnTo>
                  <a:lnTo>
                    <a:pt x="4" y="36"/>
                  </a:lnTo>
                  <a:lnTo>
                    <a:pt x="6" y="51"/>
                  </a:lnTo>
                  <a:lnTo>
                    <a:pt x="19" y="49"/>
                  </a:lnTo>
                  <a:close/>
                </a:path>
              </a:pathLst>
            </a:custGeom>
            <a:solidFill>
              <a:srgbClr val="ED4213"/>
            </a:solidFill>
            <a:ln w="12700" cmpd="sng">
              <a:solidFill>
                <a:schemeClr val="tx1"/>
              </a:solidFill>
              <a:prstDash val="solid"/>
              <a:round/>
              <a:headEnd/>
              <a:tailEnd/>
            </a:ln>
          </p:spPr>
          <p:txBody>
            <a:bodyPr/>
            <a:lstStyle/>
            <a:p>
              <a:endParaRPr lang="en-US"/>
            </a:p>
          </p:txBody>
        </p:sp>
        <p:sp>
          <p:nvSpPr>
            <p:cNvPr id="35884" name="Freeform 30"/>
            <p:cNvSpPr>
              <a:spLocks/>
            </p:cNvSpPr>
            <p:nvPr/>
          </p:nvSpPr>
          <p:spPr bwMode="auto">
            <a:xfrm>
              <a:off x="6664325" y="3127375"/>
              <a:ext cx="830263" cy="455613"/>
            </a:xfrm>
            <a:custGeom>
              <a:avLst/>
              <a:gdLst>
                <a:gd name="T0" fmla="*/ 2147483647 w 102"/>
                <a:gd name="T1" fmla="*/ 2147483647 h 59"/>
                <a:gd name="T2" fmla="*/ 2147483647 w 102"/>
                <a:gd name="T3" fmla="*/ 2147483647 h 59"/>
                <a:gd name="T4" fmla="*/ 2147483647 w 102"/>
                <a:gd name="T5" fmla="*/ 2147483647 h 59"/>
                <a:gd name="T6" fmla="*/ 2147483647 w 102"/>
                <a:gd name="T7" fmla="*/ 2147483647 h 59"/>
                <a:gd name="T8" fmla="*/ 2147483647 w 102"/>
                <a:gd name="T9" fmla="*/ 2147483647 h 59"/>
                <a:gd name="T10" fmla="*/ 2147483647 w 102"/>
                <a:gd name="T11" fmla="*/ 2147483647 h 59"/>
                <a:gd name="T12" fmla="*/ 2147483647 w 102"/>
                <a:gd name="T13" fmla="*/ 2147483647 h 59"/>
                <a:gd name="T14" fmla="*/ 2147483647 w 102"/>
                <a:gd name="T15" fmla="*/ 2147483647 h 59"/>
                <a:gd name="T16" fmla="*/ 2147483647 w 102"/>
                <a:gd name="T17" fmla="*/ 2147483647 h 59"/>
                <a:gd name="T18" fmla="*/ 2147483647 w 102"/>
                <a:gd name="T19" fmla="*/ 2147483647 h 59"/>
                <a:gd name="T20" fmla="*/ 2147483647 w 102"/>
                <a:gd name="T21" fmla="*/ 2147483647 h 59"/>
                <a:gd name="T22" fmla="*/ 2147483647 w 102"/>
                <a:gd name="T23" fmla="*/ 2147483647 h 59"/>
                <a:gd name="T24" fmla="*/ 2147483647 w 102"/>
                <a:gd name="T25" fmla="*/ 2147483647 h 59"/>
                <a:gd name="T26" fmla="*/ 2147483647 w 102"/>
                <a:gd name="T27" fmla="*/ 2147483647 h 59"/>
                <a:gd name="T28" fmla="*/ 2147483647 w 102"/>
                <a:gd name="T29" fmla="*/ 2147483647 h 59"/>
                <a:gd name="T30" fmla="*/ 2147483647 w 102"/>
                <a:gd name="T31" fmla="*/ 2147483647 h 59"/>
                <a:gd name="T32" fmla="*/ 2147483647 w 102"/>
                <a:gd name="T33" fmla="*/ 2147483647 h 59"/>
                <a:gd name="T34" fmla="*/ 2147483647 w 102"/>
                <a:gd name="T35" fmla="*/ 2147483647 h 59"/>
                <a:gd name="T36" fmla="*/ 2147483647 w 102"/>
                <a:gd name="T37" fmla="*/ 2147483647 h 59"/>
                <a:gd name="T38" fmla="*/ 2147483647 w 102"/>
                <a:gd name="T39" fmla="*/ 2147483647 h 59"/>
                <a:gd name="T40" fmla="*/ 2147483647 w 102"/>
                <a:gd name="T41" fmla="*/ 2147483647 h 59"/>
                <a:gd name="T42" fmla="*/ 2147483647 w 102"/>
                <a:gd name="T43" fmla="*/ 2147483647 h 59"/>
                <a:gd name="T44" fmla="*/ 2147483647 w 102"/>
                <a:gd name="T45" fmla="*/ 2147483647 h 59"/>
                <a:gd name="T46" fmla="*/ 2147483647 w 102"/>
                <a:gd name="T47" fmla="*/ 2147483647 h 59"/>
                <a:gd name="T48" fmla="*/ 2147483647 w 102"/>
                <a:gd name="T49" fmla="*/ 2147483647 h 59"/>
                <a:gd name="T50" fmla="*/ 2147483647 w 102"/>
                <a:gd name="T51" fmla="*/ 2147483647 h 59"/>
                <a:gd name="T52" fmla="*/ 2147483647 w 102"/>
                <a:gd name="T53" fmla="*/ 2147483647 h 59"/>
                <a:gd name="T54" fmla="*/ 2147483647 w 102"/>
                <a:gd name="T55" fmla="*/ 2147483647 h 59"/>
                <a:gd name="T56" fmla="*/ 2147483647 w 102"/>
                <a:gd name="T57" fmla="*/ 2147483647 h 59"/>
                <a:gd name="T58" fmla="*/ 2147483647 w 102"/>
                <a:gd name="T59" fmla="*/ 2147483647 h 59"/>
                <a:gd name="T60" fmla="*/ 2147483647 w 102"/>
                <a:gd name="T61" fmla="*/ 2147483647 h 59"/>
                <a:gd name="T62" fmla="*/ 2147483647 w 102"/>
                <a:gd name="T63" fmla="*/ 2147483647 h 59"/>
                <a:gd name="T64" fmla="*/ 2147483647 w 102"/>
                <a:gd name="T65" fmla="*/ 2147483647 h 59"/>
                <a:gd name="T66" fmla="*/ 2147483647 w 102"/>
                <a:gd name="T67" fmla="*/ 2147483647 h 59"/>
                <a:gd name="T68" fmla="*/ 2147483647 w 102"/>
                <a:gd name="T69" fmla="*/ 2147483647 h 59"/>
                <a:gd name="T70" fmla="*/ 2147483647 w 102"/>
                <a:gd name="T71" fmla="*/ 2147483647 h 59"/>
                <a:gd name="T72" fmla="*/ 2147483647 w 102"/>
                <a:gd name="T73" fmla="*/ 2147483647 h 59"/>
                <a:gd name="T74" fmla="*/ 2147483647 w 102"/>
                <a:gd name="T75" fmla="*/ 2147483647 h 59"/>
                <a:gd name="T76" fmla="*/ 2147483647 w 102"/>
                <a:gd name="T77" fmla="*/ 2147483647 h 59"/>
                <a:gd name="T78" fmla="*/ 2147483647 w 102"/>
                <a:gd name="T79" fmla="*/ 2147483647 h 59"/>
                <a:gd name="T80" fmla="*/ 2147483647 w 102"/>
                <a:gd name="T81" fmla="*/ 2147483647 h 59"/>
                <a:gd name="T82" fmla="*/ 2147483647 w 102"/>
                <a:gd name="T83" fmla="*/ 2147483647 h 59"/>
                <a:gd name="T84" fmla="*/ 2147483647 w 102"/>
                <a:gd name="T85" fmla="*/ 2147483647 h 5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2"/>
                <a:gd name="T130" fmla="*/ 0 h 59"/>
                <a:gd name="T131" fmla="*/ 102 w 102"/>
                <a:gd name="T132" fmla="*/ 59 h 5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2" h="59">
                  <a:moveTo>
                    <a:pt x="101" y="43"/>
                  </a:moveTo>
                  <a:lnTo>
                    <a:pt x="67" y="50"/>
                  </a:lnTo>
                  <a:lnTo>
                    <a:pt x="31" y="55"/>
                  </a:lnTo>
                  <a:lnTo>
                    <a:pt x="29" y="56"/>
                  </a:lnTo>
                  <a:lnTo>
                    <a:pt x="26" y="56"/>
                  </a:lnTo>
                  <a:lnTo>
                    <a:pt x="26" y="55"/>
                  </a:lnTo>
                  <a:lnTo>
                    <a:pt x="22" y="56"/>
                  </a:lnTo>
                  <a:lnTo>
                    <a:pt x="0" y="59"/>
                  </a:lnTo>
                  <a:lnTo>
                    <a:pt x="0" y="58"/>
                  </a:lnTo>
                  <a:lnTo>
                    <a:pt x="5" y="56"/>
                  </a:lnTo>
                  <a:lnTo>
                    <a:pt x="6" y="55"/>
                  </a:lnTo>
                  <a:lnTo>
                    <a:pt x="9" y="53"/>
                  </a:lnTo>
                  <a:lnTo>
                    <a:pt x="9" y="52"/>
                  </a:lnTo>
                  <a:lnTo>
                    <a:pt x="9" y="51"/>
                  </a:lnTo>
                  <a:lnTo>
                    <a:pt x="10" y="50"/>
                  </a:lnTo>
                  <a:lnTo>
                    <a:pt x="10" y="49"/>
                  </a:lnTo>
                  <a:lnTo>
                    <a:pt x="12" y="47"/>
                  </a:lnTo>
                  <a:lnTo>
                    <a:pt x="19" y="41"/>
                  </a:lnTo>
                  <a:lnTo>
                    <a:pt x="19" y="40"/>
                  </a:lnTo>
                  <a:lnTo>
                    <a:pt x="20" y="41"/>
                  </a:lnTo>
                  <a:lnTo>
                    <a:pt x="19" y="42"/>
                  </a:lnTo>
                  <a:lnTo>
                    <a:pt x="21" y="44"/>
                  </a:lnTo>
                  <a:lnTo>
                    <a:pt x="24" y="45"/>
                  </a:lnTo>
                  <a:lnTo>
                    <a:pt x="26" y="45"/>
                  </a:lnTo>
                  <a:lnTo>
                    <a:pt x="27" y="44"/>
                  </a:lnTo>
                  <a:lnTo>
                    <a:pt x="27" y="43"/>
                  </a:lnTo>
                  <a:lnTo>
                    <a:pt x="28" y="42"/>
                  </a:lnTo>
                  <a:lnTo>
                    <a:pt x="29" y="43"/>
                  </a:lnTo>
                  <a:lnTo>
                    <a:pt x="30" y="44"/>
                  </a:lnTo>
                  <a:lnTo>
                    <a:pt x="31" y="43"/>
                  </a:lnTo>
                  <a:lnTo>
                    <a:pt x="34" y="42"/>
                  </a:lnTo>
                  <a:lnTo>
                    <a:pt x="35" y="40"/>
                  </a:lnTo>
                  <a:lnTo>
                    <a:pt x="36" y="41"/>
                  </a:lnTo>
                  <a:lnTo>
                    <a:pt x="39" y="38"/>
                  </a:lnTo>
                  <a:lnTo>
                    <a:pt x="40" y="39"/>
                  </a:lnTo>
                  <a:lnTo>
                    <a:pt x="42" y="36"/>
                  </a:lnTo>
                  <a:lnTo>
                    <a:pt x="41" y="35"/>
                  </a:lnTo>
                  <a:lnTo>
                    <a:pt x="42" y="33"/>
                  </a:lnTo>
                  <a:lnTo>
                    <a:pt x="44" y="28"/>
                  </a:lnTo>
                  <a:lnTo>
                    <a:pt x="47" y="17"/>
                  </a:lnTo>
                  <a:lnTo>
                    <a:pt x="49" y="18"/>
                  </a:lnTo>
                  <a:lnTo>
                    <a:pt x="49" y="19"/>
                  </a:lnTo>
                  <a:lnTo>
                    <a:pt x="50" y="20"/>
                  </a:lnTo>
                  <a:lnTo>
                    <a:pt x="52" y="19"/>
                  </a:lnTo>
                  <a:lnTo>
                    <a:pt x="53" y="17"/>
                  </a:lnTo>
                  <a:lnTo>
                    <a:pt x="54" y="13"/>
                  </a:lnTo>
                  <a:lnTo>
                    <a:pt x="55" y="12"/>
                  </a:lnTo>
                  <a:lnTo>
                    <a:pt x="57" y="12"/>
                  </a:lnTo>
                  <a:lnTo>
                    <a:pt x="58" y="10"/>
                  </a:lnTo>
                  <a:lnTo>
                    <a:pt x="59" y="10"/>
                  </a:lnTo>
                  <a:lnTo>
                    <a:pt x="60" y="8"/>
                  </a:lnTo>
                  <a:lnTo>
                    <a:pt x="60" y="6"/>
                  </a:lnTo>
                  <a:lnTo>
                    <a:pt x="61" y="5"/>
                  </a:lnTo>
                  <a:lnTo>
                    <a:pt x="61" y="4"/>
                  </a:lnTo>
                  <a:lnTo>
                    <a:pt x="61" y="1"/>
                  </a:lnTo>
                  <a:lnTo>
                    <a:pt x="61" y="0"/>
                  </a:lnTo>
                  <a:lnTo>
                    <a:pt x="62" y="0"/>
                  </a:lnTo>
                  <a:lnTo>
                    <a:pt x="68" y="4"/>
                  </a:lnTo>
                  <a:lnTo>
                    <a:pt x="69" y="4"/>
                  </a:lnTo>
                  <a:lnTo>
                    <a:pt x="70" y="1"/>
                  </a:lnTo>
                  <a:lnTo>
                    <a:pt x="71" y="1"/>
                  </a:lnTo>
                  <a:lnTo>
                    <a:pt x="72" y="1"/>
                  </a:lnTo>
                  <a:lnTo>
                    <a:pt x="73" y="2"/>
                  </a:lnTo>
                  <a:lnTo>
                    <a:pt x="72" y="3"/>
                  </a:lnTo>
                  <a:lnTo>
                    <a:pt x="74" y="4"/>
                  </a:lnTo>
                  <a:lnTo>
                    <a:pt x="76" y="4"/>
                  </a:lnTo>
                  <a:lnTo>
                    <a:pt x="78" y="6"/>
                  </a:lnTo>
                  <a:lnTo>
                    <a:pt x="79" y="6"/>
                  </a:lnTo>
                  <a:lnTo>
                    <a:pt x="80" y="8"/>
                  </a:lnTo>
                  <a:lnTo>
                    <a:pt x="78" y="12"/>
                  </a:lnTo>
                  <a:lnTo>
                    <a:pt x="77" y="14"/>
                  </a:lnTo>
                  <a:lnTo>
                    <a:pt x="78" y="16"/>
                  </a:lnTo>
                  <a:lnTo>
                    <a:pt x="80" y="16"/>
                  </a:lnTo>
                  <a:lnTo>
                    <a:pt x="81" y="15"/>
                  </a:lnTo>
                  <a:lnTo>
                    <a:pt x="83" y="17"/>
                  </a:lnTo>
                  <a:lnTo>
                    <a:pt x="84" y="17"/>
                  </a:lnTo>
                  <a:lnTo>
                    <a:pt x="85" y="18"/>
                  </a:lnTo>
                  <a:lnTo>
                    <a:pt x="86" y="18"/>
                  </a:lnTo>
                  <a:lnTo>
                    <a:pt x="87" y="18"/>
                  </a:lnTo>
                  <a:lnTo>
                    <a:pt x="90" y="20"/>
                  </a:lnTo>
                  <a:lnTo>
                    <a:pt x="93" y="20"/>
                  </a:lnTo>
                  <a:lnTo>
                    <a:pt x="94" y="22"/>
                  </a:lnTo>
                  <a:lnTo>
                    <a:pt x="93" y="22"/>
                  </a:lnTo>
                  <a:lnTo>
                    <a:pt x="93" y="23"/>
                  </a:lnTo>
                  <a:lnTo>
                    <a:pt x="93" y="25"/>
                  </a:lnTo>
                  <a:lnTo>
                    <a:pt x="92" y="26"/>
                  </a:lnTo>
                  <a:lnTo>
                    <a:pt x="94" y="27"/>
                  </a:lnTo>
                  <a:lnTo>
                    <a:pt x="95" y="29"/>
                  </a:lnTo>
                  <a:lnTo>
                    <a:pt x="95" y="30"/>
                  </a:lnTo>
                  <a:lnTo>
                    <a:pt x="93" y="30"/>
                  </a:lnTo>
                  <a:lnTo>
                    <a:pt x="93" y="31"/>
                  </a:lnTo>
                  <a:lnTo>
                    <a:pt x="94" y="31"/>
                  </a:lnTo>
                  <a:lnTo>
                    <a:pt x="94" y="32"/>
                  </a:lnTo>
                  <a:lnTo>
                    <a:pt x="93" y="32"/>
                  </a:lnTo>
                  <a:lnTo>
                    <a:pt x="92" y="32"/>
                  </a:lnTo>
                  <a:lnTo>
                    <a:pt x="93" y="33"/>
                  </a:lnTo>
                  <a:lnTo>
                    <a:pt x="94" y="33"/>
                  </a:lnTo>
                  <a:lnTo>
                    <a:pt x="96" y="34"/>
                  </a:lnTo>
                  <a:lnTo>
                    <a:pt x="94" y="36"/>
                  </a:lnTo>
                  <a:lnTo>
                    <a:pt x="92" y="35"/>
                  </a:lnTo>
                  <a:lnTo>
                    <a:pt x="92" y="36"/>
                  </a:lnTo>
                  <a:lnTo>
                    <a:pt x="93" y="37"/>
                  </a:lnTo>
                  <a:lnTo>
                    <a:pt x="94" y="38"/>
                  </a:lnTo>
                  <a:lnTo>
                    <a:pt x="96" y="37"/>
                  </a:lnTo>
                  <a:lnTo>
                    <a:pt x="97" y="36"/>
                  </a:lnTo>
                  <a:lnTo>
                    <a:pt x="99" y="36"/>
                  </a:lnTo>
                  <a:lnTo>
                    <a:pt x="100" y="36"/>
                  </a:lnTo>
                  <a:lnTo>
                    <a:pt x="101" y="37"/>
                  </a:lnTo>
                  <a:lnTo>
                    <a:pt x="102" y="41"/>
                  </a:lnTo>
                  <a:lnTo>
                    <a:pt x="101" y="42"/>
                  </a:lnTo>
                  <a:lnTo>
                    <a:pt x="101" y="43"/>
                  </a:lnTo>
                  <a:close/>
                </a:path>
              </a:pathLst>
            </a:custGeom>
            <a:solidFill>
              <a:srgbClr val="FFC66D"/>
            </a:solidFill>
            <a:ln w="12700" cmpd="sng">
              <a:solidFill>
                <a:schemeClr val="tx1"/>
              </a:solidFill>
              <a:prstDash val="solid"/>
              <a:round/>
              <a:headEnd/>
              <a:tailEnd/>
            </a:ln>
          </p:spPr>
          <p:txBody>
            <a:bodyPr/>
            <a:lstStyle/>
            <a:p>
              <a:endParaRPr lang="en-US"/>
            </a:p>
          </p:txBody>
        </p:sp>
        <p:sp>
          <p:nvSpPr>
            <p:cNvPr id="35885" name="Freeform 31"/>
            <p:cNvSpPr>
              <a:spLocks/>
            </p:cNvSpPr>
            <p:nvPr/>
          </p:nvSpPr>
          <p:spPr bwMode="auto">
            <a:xfrm>
              <a:off x="4457700" y="2794000"/>
              <a:ext cx="906463" cy="425450"/>
            </a:xfrm>
            <a:custGeom>
              <a:avLst/>
              <a:gdLst>
                <a:gd name="T0" fmla="*/ 0 w 111"/>
                <a:gd name="T1" fmla="*/ 2147483647 h 55"/>
                <a:gd name="T2" fmla="*/ 2147483647 w 111"/>
                <a:gd name="T3" fmla="*/ 0 h 55"/>
                <a:gd name="T4" fmla="*/ 2147483647 w 111"/>
                <a:gd name="T5" fmla="*/ 2147483647 h 55"/>
                <a:gd name="T6" fmla="*/ 2147483647 w 111"/>
                <a:gd name="T7" fmla="*/ 2147483647 h 55"/>
                <a:gd name="T8" fmla="*/ 2147483647 w 111"/>
                <a:gd name="T9" fmla="*/ 2147483647 h 55"/>
                <a:gd name="T10" fmla="*/ 2147483647 w 111"/>
                <a:gd name="T11" fmla="*/ 2147483647 h 55"/>
                <a:gd name="T12" fmla="*/ 2147483647 w 111"/>
                <a:gd name="T13" fmla="*/ 2147483647 h 55"/>
                <a:gd name="T14" fmla="*/ 2147483647 w 111"/>
                <a:gd name="T15" fmla="*/ 2147483647 h 55"/>
                <a:gd name="T16" fmla="*/ 2147483647 w 111"/>
                <a:gd name="T17" fmla="*/ 2147483647 h 55"/>
                <a:gd name="T18" fmla="*/ 2147483647 w 111"/>
                <a:gd name="T19" fmla="*/ 2147483647 h 55"/>
                <a:gd name="T20" fmla="*/ 2147483647 w 111"/>
                <a:gd name="T21" fmla="*/ 2147483647 h 55"/>
                <a:gd name="T22" fmla="*/ 2147483647 w 111"/>
                <a:gd name="T23" fmla="*/ 2147483647 h 55"/>
                <a:gd name="T24" fmla="*/ 2147483647 w 111"/>
                <a:gd name="T25" fmla="*/ 2147483647 h 55"/>
                <a:gd name="T26" fmla="*/ 2147483647 w 111"/>
                <a:gd name="T27" fmla="*/ 2147483647 h 55"/>
                <a:gd name="T28" fmla="*/ 2147483647 w 111"/>
                <a:gd name="T29" fmla="*/ 2147483647 h 55"/>
                <a:gd name="T30" fmla="*/ 2147483647 w 111"/>
                <a:gd name="T31" fmla="*/ 2147483647 h 55"/>
                <a:gd name="T32" fmla="*/ 2147483647 w 111"/>
                <a:gd name="T33" fmla="*/ 2147483647 h 55"/>
                <a:gd name="T34" fmla="*/ 2147483647 w 111"/>
                <a:gd name="T35" fmla="*/ 2147483647 h 55"/>
                <a:gd name="T36" fmla="*/ 2147483647 w 111"/>
                <a:gd name="T37" fmla="*/ 2147483647 h 55"/>
                <a:gd name="T38" fmla="*/ 2147483647 w 111"/>
                <a:gd name="T39" fmla="*/ 2147483647 h 55"/>
                <a:gd name="T40" fmla="*/ 2147483647 w 111"/>
                <a:gd name="T41" fmla="*/ 2147483647 h 55"/>
                <a:gd name="T42" fmla="*/ 2147483647 w 111"/>
                <a:gd name="T43" fmla="*/ 2147483647 h 55"/>
                <a:gd name="T44" fmla="*/ 2147483647 w 111"/>
                <a:gd name="T45" fmla="*/ 2147483647 h 55"/>
                <a:gd name="T46" fmla="*/ 2147483647 w 111"/>
                <a:gd name="T47" fmla="*/ 2147483647 h 55"/>
                <a:gd name="T48" fmla="*/ 2147483647 w 111"/>
                <a:gd name="T49" fmla="*/ 2147483647 h 55"/>
                <a:gd name="T50" fmla="*/ 2147483647 w 111"/>
                <a:gd name="T51" fmla="*/ 2147483647 h 55"/>
                <a:gd name="T52" fmla="*/ 2147483647 w 111"/>
                <a:gd name="T53" fmla="*/ 2147483647 h 55"/>
                <a:gd name="T54" fmla="*/ 2147483647 w 111"/>
                <a:gd name="T55" fmla="*/ 2147483647 h 55"/>
                <a:gd name="T56" fmla="*/ 2147483647 w 111"/>
                <a:gd name="T57" fmla="*/ 2147483647 h 55"/>
                <a:gd name="T58" fmla="*/ 2147483647 w 111"/>
                <a:gd name="T59" fmla="*/ 2147483647 h 55"/>
                <a:gd name="T60" fmla="*/ 2147483647 w 111"/>
                <a:gd name="T61" fmla="*/ 2147483647 h 55"/>
                <a:gd name="T62" fmla="*/ 2147483647 w 111"/>
                <a:gd name="T63" fmla="*/ 2147483647 h 55"/>
                <a:gd name="T64" fmla="*/ 2147483647 w 111"/>
                <a:gd name="T65" fmla="*/ 2147483647 h 55"/>
                <a:gd name="T66" fmla="*/ 2147483647 w 111"/>
                <a:gd name="T67" fmla="*/ 2147483647 h 55"/>
                <a:gd name="T68" fmla="*/ 2147483647 w 111"/>
                <a:gd name="T69" fmla="*/ 2147483647 h 55"/>
                <a:gd name="T70" fmla="*/ 2147483647 w 111"/>
                <a:gd name="T71" fmla="*/ 2147483647 h 55"/>
                <a:gd name="T72" fmla="*/ 2147483647 w 111"/>
                <a:gd name="T73" fmla="*/ 2147483647 h 55"/>
                <a:gd name="T74" fmla="*/ 2147483647 w 111"/>
                <a:gd name="T75" fmla="*/ 2147483647 h 55"/>
                <a:gd name="T76" fmla="*/ 2147483647 w 111"/>
                <a:gd name="T77" fmla="*/ 2147483647 h 55"/>
                <a:gd name="T78" fmla="*/ 2147483647 w 111"/>
                <a:gd name="T79" fmla="*/ 2147483647 h 55"/>
                <a:gd name="T80" fmla="*/ 2147483647 w 111"/>
                <a:gd name="T81" fmla="*/ 2147483647 h 55"/>
                <a:gd name="T82" fmla="*/ 2147483647 w 111"/>
                <a:gd name="T83" fmla="*/ 2147483647 h 55"/>
                <a:gd name="T84" fmla="*/ 2147483647 w 111"/>
                <a:gd name="T85" fmla="*/ 2147483647 h 55"/>
                <a:gd name="T86" fmla="*/ 2147483647 w 111"/>
                <a:gd name="T87" fmla="*/ 2147483647 h 55"/>
                <a:gd name="T88" fmla="*/ 2147483647 w 111"/>
                <a:gd name="T89" fmla="*/ 2147483647 h 55"/>
                <a:gd name="T90" fmla="*/ 0 w 111"/>
                <a:gd name="T91" fmla="*/ 2147483647 h 55"/>
                <a:gd name="T92" fmla="*/ 0 w 111"/>
                <a:gd name="T93" fmla="*/ 2147483647 h 5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11"/>
                <a:gd name="T142" fmla="*/ 0 h 55"/>
                <a:gd name="T143" fmla="*/ 111 w 111"/>
                <a:gd name="T144" fmla="*/ 55 h 5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11" h="55">
                  <a:moveTo>
                    <a:pt x="0" y="34"/>
                  </a:moveTo>
                  <a:lnTo>
                    <a:pt x="3" y="0"/>
                  </a:lnTo>
                  <a:lnTo>
                    <a:pt x="72" y="3"/>
                  </a:lnTo>
                  <a:lnTo>
                    <a:pt x="74" y="6"/>
                  </a:lnTo>
                  <a:lnTo>
                    <a:pt x="76" y="6"/>
                  </a:lnTo>
                  <a:lnTo>
                    <a:pt x="78" y="5"/>
                  </a:lnTo>
                  <a:lnTo>
                    <a:pt x="79" y="6"/>
                  </a:lnTo>
                  <a:lnTo>
                    <a:pt x="80" y="9"/>
                  </a:lnTo>
                  <a:lnTo>
                    <a:pt x="82" y="9"/>
                  </a:lnTo>
                  <a:lnTo>
                    <a:pt x="83" y="9"/>
                  </a:lnTo>
                  <a:lnTo>
                    <a:pt x="85" y="7"/>
                  </a:lnTo>
                  <a:lnTo>
                    <a:pt x="87" y="7"/>
                  </a:lnTo>
                  <a:lnTo>
                    <a:pt x="89" y="8"/>
                  </a:lnTo>
                  <a:lnTo>
                    <a:pt x="94" y="11"/>
                  </a:lnTo>
                  <a:lnTo>
                    <a:pt x="97" y="13"/>
                  </a:lnTo>
                  <a:lnTo>
                    <a:pt x="97" y="15"/>
                  </a:lnTo>
                  <a:lnTo>
                    <a:pt x="99" y="16"/>
                  </a:lnTo>
                  <a:lnTo>
                    <a:pt x="99" y="17"/>
                  </a:lnTo>
                  <a:lnTo>
                    <a:pt x="98" y="19"/>
                  </a:lnTo>
                  <a:lnTo>
                    <a:pt x="99" y="21"/>
                  </a:lnTo>
                  <a:lnTo>
                    <a:pt x="100" y="24"/>
                  </a:lnTo>
                  <a:lnTo>
                    <a:pt x="101" y="25"/>
                  </a:lnTo>
                  <a:lnTo>
                    <a:pt x="101" y="26"/>
                  </a:lnTo>
                  <a:lnTo>
                    <a:pt x="101" y="28"/>
                  </a:lnTo>
                  <a:lnTo>
                    <a:pt x="103" y="29"/>
                  </a:lnTo>
                  <a:lnTo>
                    <a:pt x="104" y="30"/>
                  </a:lnTo>
                  <a:lnTo>
                    <a:pt x="103" y="32"/>
                  </a:lnTo>
                  <a:lnTo>
                    <a:pt x="103" y="34"/>
                  </a:lnTo>
                  <a:lnTo>
                    <a:pt x="105" y="35"/>
                  </a:lnTo>
                  <a:lnTo>
                    <a:pt x="105" y="37"/>
                  </a:lnTo>
                  <a:lnTo>
                    <a:pt x="104" y="38"/>
                  </a:lnTo>
                  <a:lnTo>
                    <a:pt x="105" y="39"/>
                  </a:lnTo>
                  <a:lnTo>
                    <a:pt x="106" y="41"/>
                  </a:lnTo>
                  <a:lnTo>
                    <a:pt x="105" y="42"/>
                  </a:lnTo>
                  <a:lnTo>
                    <a:pt x="106" y="44"/>
                  </a:lnTo>
                  <a:lnTo>
                    <a:pt x="106" y="45"/>
                  </a:lnTo>
                  <a:lnTo>
                    <a:pt x="107" y="46"/>
                  </a:lnTo>
                  <a:lnTo>
                    <a:pt x="108" y="48"/>
                  </a:lnTo>
                  <a:lnTo>
                    <a:pt x="109" y="50"/>
                  </a:lnTo>
                  <a:lnTo>
                    <a:pt x="111" y="52"/>
                  </a:lnTo>
                  <a:lnTo>
                    <a:pt x="111" y="53"/>
                  </a:lnTo>
                  <a:lnTo>
                    <a:pt x="111" y="54"/>
                  </a:lnTo>
                  <a:lnTo>
                    <a:pt x="111" y="55"/>
                  </a:lnTo>
                  <a:lnTo>
                    <a:pt x="25" y="53"/>
                  </a:lnTo>
                  <a:lnTo>
                    <a:pt x="26" y="36"/>
                  </a:lnTo>
                  <a:lnTo>
                    <a:pt x="0" y="34"/>
                  </a:lnTo>
                  <a:close/>
                </a:path>
              </a:pathLst>
            </a:custGeom>
            <a:solidFill>
              <a:srgbClr val="ED4213"/>
            </a:solidFill>
            <a:ln w="12700" cmpd="sng">
              <a:solidFill>
                <a:schemeClr val="tx1"/>
              </a:solidFill>
              <a:prstDash val="solid"/>
              <a:round/>
              <a:headEnd/>
              <a:tailEnd/>
            </a:ln>
          </p:spPr>
          <p:txBody>
            <a:bodyPr/>
            <a:lstStyle/>
            <a:p>
              <a:endParaRPr lang="en-US"/>
            </a:p>
          </p:txBody>
        </p:sp>
        <p:sp>
          <p:nvSpPr>
            <p:cNvPr id="35886" name="Freeform 32"/>
            <p:cNvSpPr>
              <a:spLocks/>
            </p:cNvSpPr>
            <p:nvPr/>
          </p:nvSpPr>
          <p:spPr bwMode="auto">
            <a:xfrm>
              <a:off x="4522788" y="3590925"/>
              <a:ext cx="944562" cy="465138"/>
            </a:xfrm>
            <a:custGeom>
              <a:avLst/>
              <a:gdLst>
                <a:gd name="T0" fmla="*/ 2147483647 w 116"/>
                <a:gd name="T1" fmla="*/ 2147483647 h 60"/>
                <a:gd name="T2" fmla="*/ 0 w 116"/>
                <a:gd name="T3" fmla="*/ 2147483647 h 60"/>
                <a:gd name="T4" fmla="*/ 2147483647 w 116"/>
                <a:gd name="T5" fmla="*/ 2147483647 h 60"/>
                <a:gd name="T6" fmla="*/ 2147483647 w 116"/>
                <a:gd name="T7" fmla="*/ 2147483647 h 60"/>
                <a:gd name="T8" fmla="*/ 2147483647 w 116"/>
                <a:gd name="T9" fmla="*/ 2147483647 h 60"/>
                <a:gd name="T10" fmla="*/ 2147483647 w 116"/>
                <a:gd name="T11" fmla="*/ 2147483647 h 60"/>
                <a:gd name="T12" fmla="*/ 2147483647 w 116"/>
                <a:gd name="T13" fmla="*/ 2147483647 h 60"/>
                <a:gd name="T14" fmla="*/ 2147483647 w 116"/>
                <a:gd name="T15" fmla="*/ 2147483647 h 60"/>
                <a:gd name="T16" fmla="*/ 2147483647 w 116"/>
                <a:gd name="T17" fmla="*/ 2147483647 h 60"/>
                <a:gd name="T18" fmla="*/ 2147483647 w 116"/>
                <a:gd name="T19" fmla="*/ 2147483647 h 60"/>
                <a:gd name="T20" fmla="*/ 2147483647 w 116"/>
                <a:gd name="T21" fmla="*/ 2147483647 h 60"/>
                <a:gd name="T22" fmla="*/ 2147483647 w 116"/>
                <a:gd name="T23" fmla="*/ 2147483647 h 60"/>
                <a:gd name="T24" fmla="*/ 2147483647 w 116"/>
                <a:gd name="T25" fmla="*/ 2147483647 h 60"/>
                <a:gd name="T26" fmla="*/ 2147483647 w 116"/>
                <a:gd name="T27" fmla="*/ 2147483647 h 60"/>
                <a:gd name="T28" fmla="*/ 2147483647 w 116"/>
                <a:gd name="T29" fmla="*/ 2147483647 h 60"/>
                <a:gd name="T30" fmla="*/ 2147483647 w 116"/>
                <a:gd name="T31" fmla="*/ 2147483647 h 60"/>
                <a:gd name="T32" fmla="*/ 2147483647 w 116"/>
                <a:gd name="T33" fmla="*/ 2147483647 h 60"/>
                <a:gd name="T34" fmla="*/ 2147483647 w 116"/>
                <a:gd name="T35" fmla="*/ 2147483647 h 60"/>
                <a:gd name="T36" fmla="*/ 2147483647 w 116"/>
                <a:gd name="T37" fmla="*/ 2147483647 h 60"/>
                <a:gd name="T38" fmla="*/ 2147483647 w 116"/>
                <a:gd name="T39" fmla="*/ 2147483647 h 60"/>
                <a:gd name="T40" fmla="*/ 2147483647 w 116"/>
                <a:gd name="T41" fmla="*/ 2147483647 h 60"/>
                <a:gd name="T42" fmla="*/ 2147483647 w 116"/>
                <a:gd name="T43" fmla="*/ 2147483647 h 60"/>
                <a:gd name="T44" fmla="*/ 2147483647 w 116"/>
                <a:gd name="T45" fmla="*/ 2147483647 h 60"/>
                <a:gd name="T46" fmla="*/ 2147483647 w 116"/>
                <a:gd name="T47" fmla="*/ 2147483647 h 60"/>
                <a:gd name="T48" fmla="*/ 2147483647 w 116"/>
                <a:gd name="T49" fmla="*/ 2147483647 h 60"/>
                <a:gd name="T50" fmla="*/ 2147483647 w 116"/>
                <a:gd name="T51" fmla="*/ 2147483647 h 60"/>
                <a:gd name="T52" fmla="*/ 2147483647 w 116"/>
                <a:gd name="T53" fmla="*/ 2147483647 h 60"/>
                <a:gd name="T54" fmla="*/ 2147483647 w 116"/>
                <a:gd name="T55" fmla="*/ 2147483647 h 60"/>
                <a:gd name="T56" fmla="*/ 2147483647 w 116"/>
                <a:gd name="T57" fmla="*/ 2147483647 h 60"/>
                <a:gd name="T58" fmla="*/ 2147483647 w 116"/>
                <a:gd name="T59" fmla="*/ 2147483647 h 60"/>
                <a:gd name="T60" fmla="*/ 2147483647 w 116"/>
                <a:gd name="T61" fmla="*/ 2147483647 h 60"/>
                <a:gd name="T62" fmla="*/ 2147483647 w 116"/>
                <a:gd name="T63" fmla="*/ 2147483647 h 60"/>
                <a:gd name="T64" fmla="*/ 2147483647 w 116"/>
                <a:gd name="T65" fmla="*/ 2147483647 h 60"/>
                <a:gd name="T66" fmla="*/ 2147483647 w 116"/>
                <a:gd name="T67" fmla="*/ 2147483647 h 60"/>
                <a:gd name="T68" fmla="*/ 2147483647 w 116"/>
                <a:gd name="T69" fmla="*/ 2147483647 h 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6"/>
                <a:gd name="T106" fmla="*/ 0 h 60"/>
                <a:gd name="T107" fmla="*/ 116 w 116"/>
                <a:gd name="T108" fmla="*/ 60 h 6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6" h="60">
                  <a:moveTo>
                    <a:pt x="114" y="3"/>
                  </a:moveTo>
                  <a:lnTo>
                    <a:pt x="14" y="1"/>
                  </a:lnTo>
                  <a:lnTo>
                    <a:pt x="1" y="0"/>
                  </a:lnTo>
                  <a:lnTo>
                    <a:pt x="0" y="9"/>
                  </a:lnTo>
                  <a:lnTo>
                    <a:pt x="41" y="11"/>
                  </a:lnTo>
                  <a:lnTo>
                    <a:pt x="40" y="44"/>
                  </a:lnTo>
                  <a:lnTo>
                    <a:pt x="41" y="44"/>
                  </a:lnTo>
                  <a:lnTo>
                    <a:pt x="42" y="45"/>
                  </a:lnTo>
                  <a:lnTo>
                    <a:pt x="44" y="47"/>
                  </a:lnTo>
                  <a:lnTo>
                    <a:pt x="45" y="48"/>
                  </a:lnTo>
                  <a:lnTo>
                    <a:pt x="47" y="48"/>
                  </a:lnTo>
                  <a:lnTo>
                    <a:pt x="48" y="47"/>
                  </a:lnTo>
                  <a:lnTo>
                    <a:pt x="50" y="48"/>
                  </a:lnTo>
                  <a:lnTo>
                    <a:pt x="50" y="49"/>
                  </a:lnTo>
                  <a:lnTo>
                    <a:pt x="51" y="50"/>
                  </a:lnTo>
                  <a:lnTo>
                    <a:pt x="51" y="51"/>
                  </a:lnTo>
                  <a:lnTo>
                    <a:pt x="55" y="51"/>
                  </a:lnTo>
                  <a:lnTo>
                    <a:pt x="57" y="52"/>
                  </a:lnTo>
                  <a:lnTo>
                    <a:pt x="58" y="52"/>
                  </a:lnTo>
                  <a:lnTo>
                    <a:pt x="59" y="51"/>
                  </a:lnTo>
                  <a:lnTo>
                    <a:pt x="59" y="53"/>
                  </a:lnTo>
                  <a:lnTo>
                    <a:pt x="61" y="53"/>
                  </a:lnTo>
                  <a:lnTo>
                    <a:pt x="62" y="52"/>
                  </a:lnTo>
                  <a:lnTo>
                    <a:pt x="65" y="53"/>
                  </a:lnTo>
                  <a:lnTo>
                    <a:pt x="66" y="53"/>
                  </a:lnTo>
                  <a:lnTo>
                    <a:pt x="67" y="55"/>
                  </a:lnTo>
                  <a:lnTo>
                    <a:pt x="68" y="55"/>
                  </a:lnTo>
                  <a:lnTo>
                    <a:pt x="68" y="57"/>
                  </a:lnTo>
                  <a:lnTo>
                    <a:pt x="70" y="57"/>
                  </a:lnTo>
                  <a:lnTo>
                    <a:pt x="71" y="56"/>
                  </a:lnTo>
                  <a:lnTo>
                    <a:pt x="72" y="55"/>
                  </a:lnTo>
                  <a:lnTo>
                    <a:pt x="75" y="58"/>
                  </a:lnTo>
                  <a:lnTo>
                    <a:pt x="76" y="58"/>
                  </a:lnTo>
                  <a:lnTo>
                    <a:pt x="77" y="57"/>
                  </a:lnTo>
                  <a:lnTo>
                    <a:pt x="78" y="57"/>
                  </a:lnTo>
                  <a:lnTo>
                    <a:pt x="79" y="57"/>
                  </a:lnTo>
                  <a:lnTo>
                    <a:pt x="78" y="59"/>
                  </a:lnTo>
                  <a:lnTo>
                    <a:pt x="79" y="60"/>
                  </a:lnTo>
                  <a:lnTo>
                    <a:pt x="80" y="59"/>
                  </a:lnTo>
                  <a:lnTo>
                    <a:pt x="80" y="58"/>
                  </a:lnTo>
                  <a:lnTo>
                    <a:pt x="81" y="57"/>
                  </a:lnTo>
                  <a:lnTo>
                    <a:pt x="82" y="56"/>
                  </a:lnTo>
                  <a:lnTo>
                    <a:pt x="83" y="57"/>
                  </a:lnTo>
                  <a:lnTo>
                    <a:pt x="84" y="58"/>
                  </a:lnTo>
                  <a:lnTo>
                    <a:pt x="85" y="58"/>
                  </a:lnTo>
                  <a:lnTo>
                    <a:pt x="85" y="57"/>
                  </a:lnTo>
                  <a:lnTo>
                    <a:pt x="87" y="57"/>
                  </a:lnTo>
                  <a:lnTo>
                    <a:pt x="87" y="58"/>
                  </a:lnTo>
                  <a:lnTo>
                    <a:pt x="88" y="58"/>
                  </a:lnTo>
                  <a:lnTo>
                    <a:pt x="90" y="60"/>
                  </a:lnTo>
                  <a:lnTo>
                    <a:pt x="92" y="58"/>
                  </a:lnTo>
                  <a:lnTo>
                    <a:pt x="93" y="58"/>
                  </a:lnTo>
                  <a:lnTo>
                    <a:pt x="96" y="57"/>
                  </a:lnTo>
                  <a:lnTo>
                    <a:pt x="99" y="56"/>
                  </a:lnTo>
                  <a:lnTo>
                    <a:pt x="100" y="56"/>
                  </a:lnTo>
                  <a:lnTo>
                    <a:pt x="101" y="56"/>
                  </a:lnTo>
                  <a:lnTo>
                    <a:pt x="104" y="57"/>
                  </a:lnTo>
                  <a:lnTo>
                    <a:pt x="106" y="56"/>
                  </a:lnTo>
                  <a:lnTo>
                    <a:pt x="107" y="56"/>
                  </a:lnTo>
                  <a:lnTo>
                    <a:pt x="113" y="59"/>
                  </a:lnTo>
                  <a:lnTo>
                    <a:pt x="114" y="60"/>
                  </a:lnTo>
                  <a:lnTo>
                    <a:pt x="115" y="60"/>
                  </a:lnTo>
                  <a:lnTo>
                    <a:pt x="116" y="60"/>
                  </a:lnTo>
                  <a:lnTo>
                    <a:pt x="116" y="31"/>
                  </a:lnTo>
                  <a:lnTo>
                    <a:pt x="114" y="12"/>
                  </a:lnTo>
                  <a:lnTo>
                    <a:pt x="114" y="3"/>
                  </a:lnTo>
                  <a:close/>
                </a:path>
              </a:pathLst>
            </a:custGeom>
            <a:pattFill prst="pct75">
              <a:fgClr>
                <a:srgbClr val="AA1202"/>
              </a:fgClr>
              <a:bgClr>
                <a:schemeClr val="tx1"/>
              </a:bgClr>
            </a:pattFill>
            <a:ln w="12700" cmpd="sng">
              <a:solidFill>
                <a:schemeClr val="tx1"/>
              </a:solidFill>
              <a:prstDash val="solid"/>
              <a:round/>
              <a:headEnd/>
              <a:tailEnd/>
            </a:ln>
          </p:spPr>
          <p:txBody>
            <a:bodyPr/>
            <a:lstStyle/>
            <a:p>
              <a:endParaRPr lang="en-US"/>
            </a:p>
          </p:txBody>
        </p:sp>
        <p:sp>
          <p:nvSpPr>
            <p:cNvPr id="35887" name="Freeform 33" descr="20%"/>
            <p:cNvSpPr>
              <a:spLocks/>
            </p:cNvSpPr>
            <p:nvPr/>
          </p:nvSpPr>
          <p:spPr bwMode="auto">
            <a:xfrm>
              <a:off x="5322888" y="3127375"/>
              <a:ext cx="730250" cy="603250"/>
            </a:xfrm>
            <a:custGeom>
              <a:avLst/>
              <a:gdLst>
                <a:gd name="T0" fmla="*/ 2147483647 w 90"/>
                <a:gd name="T1" fmla="*/ 2147483647 h 78"/>
                <a:gd name="T2" fmla="*/ 2147483647 w 90"/>
                <a:gd name="T3" fmla="*/ 2147483647 h 78"/>
                <a:gd name="T4" fmla="*/ 2147483647 w 90"/>
                <a:gd name="T5" fmla="*/ 2147483647 h 78"/>
                <a:gd name="T6" fmla="*/ 2147483647 w 90"/>
                <a:gd name="T7" fmla="*/ 2147483647 h 78"/>
                <a:gd name="T8" fmla="*/ 2147483647 w 90"/>
                <a:gd name="T9" fmla="*/ 2147483647 h 78"/>
                <a:gd name="T10" fmla="*/ 2147483647 w 90"/>
                <a:gd name="T11" fmla="*/ 2147483647 h 78"/>
                <a:gd name="T12" fmla="*/ 2147483647 w 90"/>
                <a:gd name="T13" fmla="*/ 2147483647 h 78"/>
                <a:gd name="T14" fmla="*/ 2147483647 w 90"/>
                <a:gd name="T15" fmla="*/ 2147483647 h 78"/>
                <a:gd name="T16" fmla="*/ 2147483647 w 90"/>
                <a:gd name="T17" fmla="*/ 2147483647 h 78"/>
                <a:gd name="T18" fmla="*/ 2147483647 w 90"/>
                <a:gd name="T19" fmla="*/ 2147483647 h 78"/>
                <a:gd name="T20" fmla="*/ 2147483647 w 90"/>
                <a:gd name="T21" fmla="*/ 2147483647 h 78"/>
                <a:gd name="T22" fmla="*/ 2147483647 w 90"/>
                <a:gd name="T23" fmla="*/ 2147483647 h 78"/>
                <a:gd name="T24" fmla="*/ 2147483647 w 90"/>
                <a:gd name="T25" fmla="*/ 2147483647 h 78"/>
                <a:gd name="T26" fmla="*/ 2147483647 w 90"/>
                <a:gd name="T27" fmla="*/ 2147483647 h 78"/>
                <a:gd name="T28" fmla="*/ 2147483647 w 90"/>
                <a:gd name="T29" fmla="*/ 2147483647 h 78"/>
                <a:gd name="T30" fmla="*/ 2147483647 w 90"/>
                <a:gd name="T31" fmla="*/ 2147483647 h 78"/>
                <a:gd name="T32" fmla="*/ 2147483647 w 90"/>
                <a:gd name="T33" fmla="*/ 2147483647 h 78"/>
                <a:gd name="T34" fmla="*/ 2147483647 w 90"/>
                <a:gd name="T35" fmla="*/ 2147483647 h 78"/>
                <a:gd name="T36" fmla="*/ 2147483647 w 90"/>
                <a:gd name="T37" fmla="*/ 2147483647 h 78"/>
                <a:gd name="T38" fmla="*/ 2147483647 w 90"/>
                <a:gd name="T39" fmla="*/ 2147483647 h 78"/>
                <a:gd name="T40" fmla="*/ 2147483647 w 90"/>
                <a:gd name="T41" fmla="*/ 2147483647 h 78"/>
                <a:gd name="T42" fmla="*/ 2147483647 w 90"/>
                <a:gd name="T43" fmla="*/ 2147483647 h 78"/>
                <a:gd name="T44" fmla="*/ 2147483647 w 90"/>
                <a:gd name="T45" fmla="*/ 2147483647 h 78"/>
                <a:gd name="T46" fmla="*/ 2147483647 w 90"/>
                <a:gd name="T47" fmla="*/ 2147483647 h 78"/>
                <a:gd name="T48" fmla="*/ 2147483647 w 90"/>
                <a:gd name="T49" fmla="*/ 2147483647 h 78"/>
                <a:gd name="T50" fmla="*/ 2147483647 w 90"/>
                <a:gd name="T51" fmla="*/ 2147483647 h 78"/>
                <a:gd name="T52" fmla="*/ 2147483647 w 90"/>
                <a:gd name="T53" fmla="*/ 2147483647 h 78"/>
                <a:gd name="T54" fmla="*/ 2147483647 w 90"/>
                <a:gd name="T55" fmla="*/ 2147483647 h 78"/>
                <a:gd name="T56" fmla="*/ 0 w 90"/>
                <a:gd name="T57" fmla="*/ 2147483647 h 78"/>
                <a:gd name="T58" fmla="*/ 2147483647 w 90"/>
                <a:gd name="T59" fmla="*/ 2147483647 h 78"/>
                <a:gd name="T60" fmla="*/ 2147483647 w 90"/>
                <a:gd name="T61" fmla="*/ 2147483647 h 78"/>
                <a:gd name="T62" fmla="*/ 2147483647 w 90"/>
                <a:gd name="T63" fmla="*/ 2147483647 h 78"/>
                <a:gd name="T64" fmla="*/ 2147483647 w 90"/>
                <a:gd name="T65" fmla="*/ 2147483647 h 78"/>
                <a:gd name="T66" fmla="*/ 2147483647 w 90"/>
                <a:gd name="T67" fmla="*/ 2147483647 h 78"/>
                <a:gd name="T68" fmla="*/ 2147483647 w 90"/>
                <a:gd name="T69" fmla="*/ 2147483647 h 78"/>
                <a:gd name="T70" fmla="*/ 2147483647 w 90"/>
                <a:gd name="T71" fmla="*/ 2147483647 h 78"/>
                <a:gd name="T72" fmla="*/ 2147483647 w 90"/>
                <a:gd name="T73" fmla="*/ 2147483647 h 78"/>
                <a:gd name="T74" fmla="*/ 2147483647 w 90"/>
                <a:gd name="T75" fmla="*/ 2147483647 h 7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0"/>
                <a:gd name="T115" fmla="*/ 0 h 78"/>
                <a:gd name="T116" fmla="*/ 90 w 90"/>
                <a:gd name="T117" fmla="*/ 78 h 7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0" h="78">
                  <a:moveTo>
                    <a:pt x="16" y="72"/>
                  </a:moveTo>
                  <a:lnTo>
                    <a:pt x="76" y="69"/>
                  </a:lnTo>
                  <a:lnTo>
                    <a:pt x="76" y="70"/>
                  </a:lnTo>
                  <a:lnTo>
                    <a:pt x="77" y="71"/>
                  </a:lnTo>
                  <a:lnTo>
                    <a:pt x="78" y="72"/>
                  </a:lnTo>
                  <a:lnTo>
                    <a:pt x="77" y="74"/>
                  </a:lnTo>
                  <a:lnTo>
                    <a:pt x="76" y="75"/>
                  </a:lnTo>
                  <a:lnTo>
                    <a:pt x="74" y="77"/>
                  </a:lnTo>
                  <a:lnTo>
                    <a:pt x="74" y="78"/>
                  </a:lnTo>
                  <a:lnTo>
                    <a:pt x="83" y="78"/>
                  </a:lnTo>
                  <a:lnTo>
                    <a:pt x="84" y="75"/>
                  </a:lnTo>
                  <a:lnTo>
                    <a:pt x="83" y="74"/>
                  </a:lnTo>
                  <a:lnTo>
                    <a:pt x="84" y="71"/>
                  </a:lnTo>
                  <a:lnTo>
                    <a:pt x="85" y="69"/>
                  </a:lnTo>
                  <a:lnTo>
                    <a:pt x="86" y="67"/>
                  </a:lnTo>
                  <a:lnTo>
                    <a:pt x="88" y="67"/>
                  </a:lnTo>
                  <a:lnTo>
                    <a:pt x="89" y="67"/>
                  </a:lnTo>
                  <a:lnTo>
                    <a:pt x="90" y="62"/>
                  </a:lnTo>
                  <a:lnTo>
                    <a:pt x="90" y="61"/>
                  </a:lnTo>
                  <a:lnTo>
                    <a:pt x="89" y="60"/>
                  </a:lnTo>
                  <a:lnTo>
                    <a:pt x="88" y="59"/>
                  </a:lnTo>
                  <a:lnTo>
                    <a:pt x="87" y="59"/>
                  </a:lnTo>
                  <a:lnTo>
                    <a:pt x="87" y="60"/>
                  </a:lnTo>
                  <a:lnTo>
                    <a:pt x="84" y="56"/>
                  </a:lnTo>
                  <a:lnTo>
                    <a:pt x="84" y="55"/>
                  </a:lnTo>
                  <a:lnTo>
                    <a:pt x="85" y="54"/>
                  </a:lnTo>
                  <a:lnTo>
                    <a:pt x="85" y="53"/>
                  </a:lnTo>
                  <a:lnTo>
                    <a:pt x="84" y="52"/>
                  </a:lnTo>
                  <a:lnTo>
                    <a:pt x="83" y="49"/>
                  </a:lnTo>
                  <a:lnTo>
                    <a:pt x="79" y="46"/>
                  </a:lnTo>
                  <a:lnTo>
                    <a:pt x="78" y="45"/>
                  </a:lnTo>
                  <a:lnTo>
                    <a:pt x="74" y="43"/>
                  </a:lnTo>
                  <a:lnTo>
                    <a:pt x="72" y="40"/>
                  </a:lnTo>
                  <a:lnTo>
                    <a:pt x="71" y="38"/>
                  </a:lnTo>
                  <a:lnTo>
                    <a:pt x="71" y="37"/>
                  </a:lnTo>
                  <a:lnTo>
                    <a:pt x="74" y="34"/>
                  </a:lnTo>
                  <a:lnTo>
                    <a:pt x="73" y="32"/>
                  </a:lnTo>
                  <a:lnTo>
                    <a:pt x="74" y="30"/>
                  </a:lnTo>
                  <a:lnTo>
                    <a:pt x="73" y="29"/>
                  </a:lnTo>
                  <a:lnTo>
                    <a:pt x="70" y="27"/>
                  </a:lnTo>
                  <a:lnTo>
                    <a:pt x="69" y="28"/>
                  </a:lnTo>
                  <a:lnTo>
                    <a:pt x="68" y="29"/>
                  </a:lnTo>
                  <a:lnTo>
                    <a:pt x="67" y="29"/>
                  </a:lnTo>
                  <a:lnTo>
                    <a:pt x="65" y="22"/>
                  </a:lnTo>
                  <a:lnTo>
                    <a:pt x="64" y="21"/>
                  </a:lnTo>
                  <a:lnTo>
                    <a:pt x="60" y="18"/>
                  </a:lnTo>
                  <a:lnTo>
                    <a:pt x="56" y="14"/>
                  </a:lnTo>
                  <a:lnTo>
                    <a:pt x="56" y="13"/>
                  </a:lnTo>
                  <a:lnTo>
                    <a:pt x="55" y="10"/>
                  </a:lnTo>
                  <a:lnTo>
                    <a:pt x="55" y="6"/>
                  </a:lnTo>
                  <a:lnTo>
                    <a:pt x="55" y="5"/>
                  </a:lnTo>
                  <a:lnTo>
                    <a:pt x="55" y="4"/>
                  </a:lnTo>
                  <a:lnTo>
                    <a:pt x="52" y="0"/>
                  </a:lnTo>
                  <a:lnTo>
                    <a:pt x="0" y="2"/>
                  </a:lnTo>
                  <a:lnTo>
                    <a:pt x="1" y="3"/>
                  </a:lnTo>
                  <a:lnTo>
                    <a:pt x="2" y="5"/>
                  </a:lnTo>
                  <a:lnTo>
                    <a:pt x="3" y="7"/>
                  </a:lnTo>
                  <a:lnTo>
                    <a:pt x="5" y="9"/>
                  </a:lnTo>
                  <a:lnTo>
                    <a:pt x="5" y="10"/>
                  </a:lnTo>
                  <a:lnTo>
                    <a:pt x="5" y="11"/>
                  </a:lnTo>
                  <a:lnTo>
                    <a:pt x="5" y="12"/>
                  </a:lnTo>
                  <a:lnTo>
                    <a:pt x="11" y="16"/>
                  </a:lnTo>
                  <a:lnTo>
                    <a:pt x="9" y="18"/>
                  </a:lnTo>
                  <a:lnTo>
                    <a:pt x="9" y="20"/>
                  </a:lnTo>
                  <a:lnTo>
                    <a:pt x="10" y="22"/>
                  </a:lnTo>
                  <a:lnTo>
                    <a:pt x="11" y="22"/>
                  </a:lnTo>
                  <a:lnTo>
                    <a:pt x="12" y="25"/>
                  </a:lnTo>
                  <a:lnTo>
                    <a:pt x="13" y="26"/>
                  </a:lnTo>
                  <a:lnTo>
                    <a:pt x="15" y="26"/>
                  </a:lnTo>
                  <a:lnTo>
                    <a:pt x="15" y="27"/>
                  </a:lnTo>
                  <a:lnTo>
                    <a:pt x="16" y="63"/>
                  </a:lnTo>
                  <a:lnTo>
                    <a:pt x="16" y="72"/>
                  </a:lnTo>
                  <a:close/>
                </a:path>
              </a:pathLst>
            </a:custGeom>
            <a:pattFill prst="pct20">
              <a:fgClr>
                <a:schemeClr val="tx1"/>
              </a:fgClr>
              <a:bgClr>
                <a:srgbClr val="AA1202"/>
              </a:bgClr>
            </a:pattFill>
            <a:ln w="12700" cmpd="sng">
              <a:solidFill>
                <a:schemeClr val="tx1"/>
              </a:solidFill>
              <a:prstDash val="solid"/>
              <a:round/>
              <a:headEnd/>
              <a:tailEnd/>
            </a:ln>
          </p:spPr>
          <p:txBody>
            <a:bodyPr/>
            <a:lstStyle/>
            <a:p>
              <a:endParaRPr lang="en-US"/>
            </a:p>
          </p:txBody>
        </p:sp>
        <p:sp>
          <p:nvSpPr>
            <p:cNvPr id="35888" name="Freeform 34" descr="20%"/>
            <p:cNvSpPr>
              <a:spLocks/>
            </p:cNvSpPr>
            <p:nvPr/>
          </p:nvSpPr>
          <p:spPr bwMode="auto">
            <a:xfrm>
              <a:off x="6011863" y="3265488"/>
              <a:ext cx="809625" cy="395287"/>
            </a:xfrm>
            <a:custGeom>
              <a:avLst/>
              <a:gdLst>
                <a:gd name="T0" fmla="*/ 2147483647 w 99"/>
                <a:gd name="T1" fmla="*/ 2147483647 h 51"/>
                <a:gd name="T2" fmla="*/ 2147483647 w 99"/>
                <a:gd name="T3" fmla="*/ 2147483647 h 51"/>
                <a:gd name="T4" fmla="*/ 2147483647 w 99"/>
                <a:gd name="T5" fmla="*/ 2147483647 h 51"/>
                <a:gd name="T6" fmla="*/ 2147483647 w 99"/>
                <a:gd name="T7" fmla="*/ 2147483647 h 51"/>
                <a:gd name="T8" fmla="*/ 2147483647 w 99"/>
                <a:gd name="T9" fmla="*/ 2147483647 h 51"/>
                <a:gd name="T10" fmla="*/ 2147483647 w 99"/>
                <a:gd name="T11" fmla="*/ 2147483647 h 51"/>
                <a:gd name="T12" fmla="*/ 2147483647 w 99"/>
                <a:gd name="T13" fmla="*/ 2147483647 h 51"/>
                <a:gd name="T14" fmla="*/ 2147483647 w 99"/>
                <a:gd name="T15" fmla="*/ 2147483647 h 51"/>
                <a:gd name="T16" fmla="*/ 2147483647 w 99"/>
                <a:gd name="T17" fmla="*/ 2147483647 h 51"/>
                <a:gd name="T18" fmla="*/ 2147483647 w 99"/>
                <a:gd name="T19" fmla="*/ 2147483647 h 51"/>
                <a:gd name="T20" fmla="*/ 2147483647 w 99"/>
                <a:gd name="T21" fmla="*/ 2147483647 h 51"/>
                <a:gd name="T22" fmla="*/ 2147483647 w 99"/>
                <a:gd name="T23" fmla="*/ 2147483647 h 51"/>
                <a:gd name="T24" fmla="*/ 2147483647 w 99"/>
                <a:gd name="T25" fmla="*/ 2147483647 h 51"/>
                <a:gd name="T26" fmla="*/ 2147483647 w 99"/>
                <a:gd name="T27" fmla="*/ 2147483647 h 51"/>
                <a:gd name="T28" fmla="*/ 2147483647 w 99"/>
                <a:gd name="T29" fmla="*/ 2147483647 h 51"/>
                <a:gd name="T30" fmla="*/ 2147483647 w 99"/>
                <a:gd name="T31" fmla="*/ 2147483647 h 51"/>
                <a:gd name="T32" fmla="*/ 2147483647 w 99"/>
                <a:gd name="T33" fmla="*/ 2147483647 h 51"/>
                <a:gd name="T34" fmla="*/ 2147483647 w 99"/>
                <a:gd name="T35" fmla="*/ 2147483647 h 51"/>
                <a:gd name="T36" fmla="*/ 2147483647 w 99"/>
                <a:gd name="T37" fmla="*/ 2147483647 h 51"/>
                <a:gd name="T38" fmla="*/ 2147483647 w 99"/>
                <a:gd name="T39" fmla="*/ 2147483647 h 51"/>
                <a:gd name="T40" fmla="*/ 2147483647 w 99"/>
                <a:gd name="T41" fmla="*/ 2147483647 h 51"/>
                <a:gd name="T42" fmla="*/ 2147483647 w 99"/>
                <a:gd name="T43" fmla="*/ 2147483647 h 51"/>
                <a:gd name="T44" fmla="*/ 2147483647 w 99"/>
                <a:gd name="T45" fmla="*/ 2147483647 h 51"/>
                <a:gd name="T46" fmla="*/ 2147483647 w 99"/>
                <a:gd name="T47" fmla="*/ 2147483647 h 51"/>
                <a:gd name="T48" fmla="*/ 2147483647 w 99"/>
                <a:gd name="T49" fmla="*/ 0 h 51"/>
                <a:gd name="T50" fmla="*/ 2147483647 w 99"/>
                <a:gd name="T51" fmla="*/ 2147483647 h 51"/>
                <a:gd name="T52" fmla="*/ 2147483647 w 99"/>
                <a:gd name="T53" fmla="*/ 0 h 51"/>
                <a:gd name="T54" fmla="*/ 2147483647 w 99"/>
                <a:gd name="T55" fmla="*/ 2147483647 h 51"/>
                <a:gd name="T56" fmla="*/ 2147483647 w 99"/>
                <a:gd name="T57" fmla="*/ 2147483647 h 51"/>
                <a:gd name="T58" fmla="*/ 2147483647 w 99"/>
                <a:gd name="T59" fmla="*/ 2147483647 h 51"/>
                <a:gd name="T60" fmla="*/ 2147483647 w 99"/>
                <a:gd name="T61" fmla="*/ 2147483647 h 51"/>
                <a:gd name="T62" fmla="*/ 2147483647 w 99"/>
                <a:gd name="T63" fmla="*/ 2147483647 h 51"/>
                <a:gd name="T64" fmla="*/ 2147483647 w 99"/>
                <a:gd name="T65" fmla="*/ 2147483647 h 51"/>
                <a:gd name="T66" fmla="*/ 2147483647 w 99"/>
                <a:gd name="T67" fmla="*/ 2147483647 h 51"/>
                <a:gd name="T68" fmla="*/ 2147483647 w 99"/>
                <a:gd name="T69" fmla="*/ 2147483647 h 51"/>
                <a:gd name="T70" fmla="*/ 2147483647 w 99"/>
                <a:gd name="T71" fmla="*/ 2147483647 h 51"/>
                <a:gd name="T72" fmla="*/ 2147483647 w 99"/>
                <a:gd name="T73" fmla="*/ 2147483647 h 51"/>
                <a:gd name="T74" fmla="*/ 2147483647 w 99"/>
                <a:gd name="T75" fmla="*/ 2147483647 h 51"/>
                <a:gd name="T76" fmla="*/ 2147483647 w 99"/>
                <a:gd name="T77" fmla="*/ 2147483647 h 51"/>
                <a:gd name="T78" fmla="*/ 2147483647 w 99"/>
                <a:gd name="T79" fmla="*/ 2147483647 h 51"/>
                <a:gd name="T80" fmla="*/ 2147483647 w 99"/>
                <a:gd name="T81" fmla="*/ 2147483647 h 51"/>
                <a:gd name="T82" fmla="*/ 2147483647 w 99"/>
                <a:gd name="T83" fmla="*/ 2147483647 h 51"/>
                <a:gd name="T84" fmla="*/ 2147483647 w 99"/>
                <a:gd name="T85" fmla="*/ 2147483647 h 51"/>
                <a:gd name="T86" fmla="*/ 2147483647 w 99"/>
                <a:gd name="T87" fmla="*/ 2147483647 h 51"/>
                <a:gd name="T88" fmla="*/ 2147483647 w 99"/>
                <a:gd name="T89" fmla="*/ 2147483647 h 51"/>
                <a:gd name="T90" fmla="*/ 2147483647 w 99"/>
                <a:gd name="T91" fmla="*/ 2147483647 h 51"/>
                <a:gd name="T92" fmla="*/ 2147483647 w 99"/>
                <a:gd name="T93" fmla="*/ 2147483647 h 51"/>
                <a:gd name="T94" fmla="*/ 2147483647 w 99"/>
                <a:gd name="T95" fmla="*/ 2147483647 h 51"/>
                <a:gd name="T96" fmla="*/ 2147483647 w 99"/>
                <a:gd name="T97" fmla="*/ 2147483647 h 51"/>
                <a:gd name="T98" fmla="*/ 2147483647 w 99"/>
                <a:gd name="T99" fmla="*/ 2147483647 h 51"/>
                <a:gd name="T100" fmla="*/ 2147483647 w 99"/>
                <a:gd name="T101" fmla="*/ 2147483647 h 51"/>
                <a:gd name="T102" fmla="*/ 2147483647 w 99"/>
                <a:gd name="T103" fmla="*/ 2147483647 h 51"/>
                <a:gd name="T104" fmla="*/ 2147483647 w 99"/>
                <a:gd name="T105" fmla="*/ 2147483647 h 51"/>
                <a:gd name="T106" fmla="*/ 2147483647 w 99"/>
                <a:gd name="T107" fmla="*/ 2147483647 h 51"/>
                <a:gd name="T108" fmla="*/ 2147483647 w 99"/>
                <a:gd name="T109" fmla="*/ 2147483647 h 51"/>
                <a:gd name="T110" fmla="*/ 0 w 99"/>
                <a:gd name="T111" fmla="*/ 2147483647 h 5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9"/>
                <a:gd name="T169" fmla="*/ 0 h 51"/>
                <a:gd name="T170" fmla="*/ 99 w 99"/>
                <a:gd name="T171" fmla="*/ 51 h 5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9" h="51">
                  <a:moveTo>
                    <a:pt x="0" y="51"/>
                  </a:moveTo>
                  <a:lnTo>
                    <a:pt x="20" y="49"/>
                  </a:lnTo>
                  <a:lnTo>
                    <a:pt x="20" y="48"/>
                  </a:lnTo>
                  <a:lnTo>
                    <a:pt x="19" y="47"/>
                  </a:lnTo>
                  <a:lnTo>
                    <a:pt x="22" y="46"/>
                  </a:lnTo>
                  <a:lnTo>
                    <a:pt x="22" y="47"/>
                  </a:lnTo>
                  <a:lnTo>
                    <a:pt x="78" y="42"/>
                  </a:lnTo>
                  <a:lnTo>
                    <a:pt x="80" y="41"/>
                  </a:lnTo>
                  <a:lnTo>
                    <a:pt x="80" y="40"/>
                  </a:lnTo>
                  <a:lnTo>
                    <a:pt x="85" y="38"/>
                  </a:lnTo>
                  <a:lnTo>
                    <a:pt x="86" y="37"/>
                  </a:lnTo>
                  <a:lnTo>
                    <a:pt x="89" y="35"/>
                  </a:lnTo>
                  <a:lnTo>
                    <a:pt x="89" y="34"/>
                  </a:lnTo>
                  <a:lnTo>
                    <a:pt x="89" y="33"/>
                  </a:lnTo>
                  <a:lnTo>
                    <a:pt x="90" y="32"/>
                  </a:lnTo>
                  <a:lnTo>
                    <a:pt x="90" y="31"/>
                  </a:lnTo>
                  <a:lnTo>
                    <a:pt x="92" y="29"/>
                  </a:lnTo>
                  <a:lnTo>
                    <a:pt x="99" y="23"/>
                  </a:lnTo>
                  <a:lnTo>
                    <a:pt x="99" y="22"/>
                  </a:lnTo>
                  <a:lnTo>
                    <a:pt x="98" y="22"/>
                  </a:lnTo>
                  <a:lnTo>
                    <a:pt x="97" y="22"/>
                  </a:lnTo>
                  <a:lnTo>
                    <a:pt x="97" y="21"/>
                  </a:lnTo>
                  <a:lnTo>
                    <a:pt x="95" y="20"/>
                  </a:lnTo>
                  <a:lnTo>
                    <a:pt x="95" y="21"/>
                  </a:lnTo>
                  <a:lnTo>
                    <a:pt x="94" y="20"/>
                  </a:lnTo>
                  <a:lnTo>
                    <a:pt x="92" y="18"/>
                  </a:lnTo>
                  <a:lnTo>
                    <a:pt x="90" y="14"/>
                  </a:lnTo>
                  <a:lnTo>
                    <a:pt x="89" y="13"/>
                  </a:lnTo>
                  <a:lnTo>
                    <a:pt x="89" y="12"/>
                  </a:lnTo>
                  <a:lnTo>
                    <a:pt x="89" y="10"/>
                  </a:lnTo>
                  <a:lnTo>
                    <a:pt x="89" y="8"/>
                  </a:lnTo>
                  <a:lnTo>
                    <a:pt x="87" y="7"/>
                  </a:lnTo>
                  <a:lnTo>
                    <a:pt x="86" y="6"/>
                  </a:lnTo>
                  <a:lnTo>
                    <a:pt x="84" y="4"/>
                  </a:lnTo>
                  <a:lnTo>
                    <a:pt x="84" y="3"/>
                  </a:lnTo>
                  <a:lnTo>
                    <a:pt x="82" y="4"/>
                  </a:lnTo>
                  <a:lnTo>
                    <a:pt x="82" y="5"/>
                  </a:lnTo>
                  <a:lnTo>
                    <a:pt x="81" y="6"/>
                  </a:lnTo>
                  <a:lnTo>
                    <a:pt x="80" y="6"/>
                  </a:lnTo>
                  <a:lnTo>
                    <a:pt x="78" y="6"/>
                  </a:lnTo>
                  <a:lnTo>
                    <a:pt x="76" y="5"/>
                  </a:lnTo>
                  <a:lnTo>
                    <a:pt x="75" y="6"/>
                  </a:lnTo>
                  <a:lnTo>
                    <a:pt x="74" y="7"/>
                  </a:lnTo>
                  <a:lnTo>
                    <a:pt x="71" y="5"/>
                  </a:lnTo>
                  <a:lnTo>
                    <a:pt x="68" y="5"/>
                  </a:lnTo>
                  <a:lnTo>
                    <a:pt x="66" y="4"/>
                  </a:lnTo>
                  <a:lnTo>
                    <a:pt x="65" y="2"/>
                  </a:lnTo>
                  <a:lnTo>
                    <a:pt x="63" y="0"/>
                  </a:lnTo>
                  <a:lnTo>
                    <a:pt x="61" y="1"/>
                  </a:lnTo>
                  <a:lnTo>
                    <a:pt x="59" y="0"/>
                  </a:lnTo>
                  <a:lnTo>
                    <a:pt x="58" y="0"/>
                  </a:lnTo>
                  <a:lnTo>
                    <a:pt x="58" y="2"/>
                  </a:lnTo>
                  <a:lnTo>
                    <a:pt x="58" y="5"/>
                  </a:lnTo>
                  <a:lnTo>
                    <a:pt x="58" y="6"/>
                  </a:lnTo>
                  <a:lnTo>
                    <a:pt x="56" y="7"/>
                  </a:lnTo>
                  <a:lnTo>
                    <a:pt x="55" y="8"/>
                  </a:lnTo>
                  <a:lnTo>
                    <a:pt x="52" y="8"/>
                  </a:lnTo>
                  <a:lnTo>
                    <a:pt x="51" y="8"/>
                  </a:lnTo>
                  <a:lnTo>
                    <a:pt x="51" y="11"/>
                  </a:lnTo>
                  <a:lnTo>
                    <a:pt x="46" y="18"/>
                  </a:lnTo>
                  <a:lnTo>
                    <a:pt x="45" y="21"/>
                  </a:lnTo>
                  <a:lnTo>
                    <a:pt x="42" y="21"/>
                  </a:lnTo>
                  <a:lnTo>
                    <a:pt x="40" y="19"/>
                  </a:lnTo>
                  <a:lnTo>
                    <a:pt x="39" y="19"/>
                  </a:lnTo>
                  <a:lnTo>
                    <a:pt x="38" y="20"/>
                  </a:lnTo>
                  <a:lnTo>
                    <a:pt x="37" y="24"/>
                  </a:lnTo>
                  <a:lnTo>
                    <a:pt x="36" y="25"/>
                  </a:lnTo>
                  <a:lnTo>
                    <a:pt x="35" y="24"/>
                  </a:lnTo>
                  <a:lnTo>
                    <a:pt x="34" y="23"/>
                  </a:lnTo>
                  <a:lnTo>
                    <a:pt x="32" y="23"/>
                  </a:lnTo>
                  <a:lnTo>
                    <a:pt x="31" y="26"/>
                  </a:lnTo>
                  <a:lnTo>
                    <a:pt x="30" y="26"/>
                  </a:lnTo>
                  <a:lnTo>
                    <a:pt x="26" y="24"/>
                  </a:lnTo>
                  <a:lnTo>
                    <a:pt x="23" y="25"/>
                  </a:lnTo>
                  <a:lnTo>
                    <a:pt x="20" y="25"/>
                  </a:lnTo>
                  <a:lnTo>
                    <a:pt x="20" y="26"/>
                  </a:lnTo>
                  <a:lnTo>
                    <a:pt x="20" y="27"/>
                  </a:lnTo>
                  <a:lnTo>
                    <a:pt x="19" y="27"/>
                  </a:lnTo>
                  <a:lnTo>
                    <a:pt x="18" y="27"/>
                  </a:lnTo>
                  <a:lnTo>
                    <a:pt x="17" y="28"/>
                  </a:lnTo>
                  <a:lnTo>
                    <a:pt x="17" y="30"/>
                  </a:lnTo>
                  <a:lnTo>
                    <a:pt x="18" y="32"/>
                  </a:lnTo>
                  <a:lnTo>
                    <a:pt x="18" y="33"/>
                  </a:lnTo>
                  <a:lnTo>
                    <a:pt x="14" y="34"/>
                  </a:lnTo>
                  <a:lnTo>
                    <a:pt x="12" y="34"/>
                  </a:lnTo>
                  <a:lnTo>
                    <a:pt x="13" y="36"/>
                  </a:lnTo>
                  <a:lnTo>
                    <a:pt x="13" y="40"/>
                  </a:lnTo>
                  <a:lnTo>
                    <a:pt x="12" y="40"/>
                  </a:lnTo>
                  <a:lnTo>
                    <a:pt x="10" y="39"/>
                  </a:lnTo>
                  <a:lnTo>
                    <a:pt x="8" y="38"/>
                  </a:lnTo>
                  <a:lnTo>
                    <a:pt x="6" y="38"/>
                  </a:lnTo>
                  <a:lnTo>
                    <a:pt x="4" y="39"/>
                  </a:lnTo>
                  <a:lnTo>
                    <a:pt x="4" y="42"/>
                  </a:lnTo>
                  <a:lnTo>
                    <a:pt x="5" y="43"/>
                  </a:lnTo>
                  <a:lnTo>
                    <a:pt x="5" y="44"/>
                  </a:lnTo>
                  <a:lnTo>
                    <a:pt x="4" y="49"/>
                  </a:lnTo>
                  <a:lnTo>
                    <a:pt x="3" y="49"/>
                  </a:lnTo>
                  <a:lnTo>
                    <a:pt x="1" y="49"/>
                  </a:lnTo>
                  <a:lnTo>
                    <a:pt x="0" y="51"/>
                  </a:lnTo>
                  <a:close/>
                </a:path>
              </a:pathLst>
            </a:custGeom>
            <a:pattFill prst="pct20">
              <a:fgClr>
                <a:schemeClr val="tx1"/>
              </a:fgClr>
              <a:bgClr>
                <a:srgbClr val="AA1202"/>
              </a:bgClr>
            </a:pattFill>
            <a:ln w="12700" cmpd="sng">
              <a:solidFill>
                <a:schemeClr val="tx1"/>
              </a:solidFill>
              <a:prstDash val="solid"/>
              <a:round/>
              <a:headEnd/>
              <a:tailEnd/>
            </a:ln>
          </p:spPr>
          <p:txBody>
            <a:bodyPr/>
            <a:lstStyle/>
            <a:p>
              <a:endParaRPr lang="en-US"/>
            </a:p>
          </p:txBody>
        </p:sp>
        <p:sp>
          <p:nvSpPr>
            <p:cNvPr id="35889" name="Freeform 35" descr="20%"/>
            <p:cNvSpPr>
              <a:spLocks/>
            </p:cNvSpPr>
            <p:nvPr/>
          </p:nvSpPr>
          <p:spPr bwMode="auto">
            <a:xfrm>
              <a:off x="5940425" y="3560763"/>
              <a:ext cx="901700" cy="301625"/>
            </a:xfrm>
            <a:custGeom>
              <a:avLst/>
              <a:gdLst>
                <a:gd name="T0" fmla="*/ 2147483647 w 111"/>
                <a:gd name="T1" fmla="*/ 0 h 39"/>
                <a:gd name="T2" fmla="*/ 2147483647 w 111"/>
                <a:gd name="T3" fmla="*/ 2147483647 h 39"/>
                <a:gd name="T4" fmla="*/ 2147483647 w 111"/>
                <a:gd name="T5" fmla="*/ 2147483647 h 39"/>
                <a:gd name="T6" fmla="*/ 2147483647 w 111"/>
                <a:gd name="T7" fmla="*/ 2147483647 h 39"/>
                <a:gd name="T8" fmla="*/ 2147483647 w 111"/>
                <a:gd name="T9" fmla="*/ 2147483647 h 39"/>
                <a:gd name="T10" fmla="*/ 2147483647 w 111"/>
                <a:gd name="T11" fmla="*/ 2147483647 h 39"/>
                <a:gd name="T12" fmla="*/ 2147483647 w 111"/>
                <a:gd name="T13" fmla="*/ 2147483647 h 39"/>
                <a:gd name="T14" fmla="*/ 2147483647 w 111"/>
                <a:gd name="T15" fmla="*/ 2147483647 h 39"/>
                <a:gd name="T16" fmla="*/ 2147483647 w 111"/>
                <a:gd name="T17" fmla="*/ 2147483647 h 39"/>
                <a:gd name="T18" fmla="*/ 2147483647 w 111"/>
                <a:gd name="T19" fmla="*/ 2147483647 h 39"/>
                <a:gd name="T20" fmla="*/ 2147483647 w 111"/>
                <a:gd name="T21" fmla="*/ 2147483647 h 39"/>
                <a:gd name="T22" fmla="*/ 2147483647 w 111"/>
                <a:gd name="T23" fmla="*/ 2147483647 h 39"/>
                <a:gd name="T24" fmla="*/ 2147483647 w 111"/>
                <a:gd name="T25" fmla="*/ 2147483647 h 39"/>
                <a:gd name="T26" fmla="*/ 2147483647 w 111"/>
                <a:gd name="T27" fmla="*/ 2147483647 h 39"/>
                <a:gd name="T28" fmla="*/ 2147483647 w 111"/>
                <a:gd name="T29" fmla="*/ 2147483647 h 39"/>
                <a:gd name="T30" fmla="*/ 2147483647 w 111"/>
                <a:gd name="T31" fmla="*/ 2147483647 h 39"/>
                <a:gd name="T32" fmla="*/ 2147483647 w 111"/>
                <a:gd name="T33" fmla="*/ 2147483647 h 39"/>
                <a:gd name="T34" fmla="*/ 2147483647 w 111"/>
                <a:gd name="T35" fmla="*/ 2147483647 h 39"/>
                <a:gd name="T36" fmla="*/ 2147483647 w 111"/>
                <a:gd name="T37" fmla="*/ 2147483647 h 39"/>
                <a:gd name="T38" fmla="*/ 2147483647 w 111"/>
                <a:gd name="T39" fmla="*/ 2147483647 h 39"/>
                <a:gd name="T40" fmla="*/ 2147483647 w 111"/>
                <a:gd name="T41" fmla="*/ 2147483647 h 39"/>
                <a:gd name="T42" fmla="*/ 2147483647 w 111"/>
                <a:gd name="T43" fmla="*/ 2147483647 h 39"/>
                <a:gd name="T44" fmla="*/ 0 w 111"/>
                <a:gd name="T45" fmla="*/ 2147483647 h 39"/>
                <a:gd name="T46" fmla="*/ 2147483647 w 111"/>
                <a:gd name="T47" fmla="*/ 2147483647 h 39"/>
                <a:gd name="T48" fmla="*/ 2147483647 w 111"/>
                <a:gd name="T49" fmla="*/ 2147483647 h 39"/>
                <a:gd name="T50" fmla="*/ 2147483647 w 111"/>
                <a:gd name="T51" fmla="*/ 2147483647 h 39"/>
                <a:gd name="T52" fmla="*/ 2147483647 w 111"/>
                <a:gd name="T53" fmla="*/ 2147483647 h 39"/>
                <a:gd name="T54" fmla="*/ 2147483647 w 111"/>
                <a:gd name="T55" fmla="*/ 2147483647 h 39"/>
                <a:gd name="T56" fmla="*/ 2147483647 w 111"/>
                <a:gd name="T57" fmla="*/ 2147483647 h 39"/>
                <a:gd name="T58" fmla="*/ 2147483647 w 111"/>
                <a:gd name="T59" fmla="*/ 2147483647 h 39"/>
                <a:gd name="T60" fmla="*/ 2147483647 w 111"/>
                <a:gd name="T61" fmla="*/ 2147483647 h 39"/>
                <a:gd name="T62" fmla="*/ 2147483647 w 111"/>
                <a:gd name="T63" fmla="*/ 2147483647 h 39"/>
                <a:gd name="T64" fmla="*/ 2147483647 w 111"/>
                <a:gd name="T65" fmla="*/ 2147483647 h 39"/>
                <a:gd name="T66" fmla="*/ 2147483647 w 111"/>
                <a:gd name="T67" fmla="*/ 2147483647 h 39"/>
                <a:gd name="T68" fmla="*/ 2147483647 w 111"/>
                <a:gd name="T69" fmla="*/ 2147483647 h 39"/>
                <a:gd name="T70" fmla="*/ 2147483647 w 111"/>
                <a:gd name="T71" fmla="*/ 2147483647 h 39"/>
                <a:gd name="T72" fmla="*/ 2147483647 w 111"/>
                <a:gd name="T73" fmla="*/ 2147483647 h 39"/>
                <a:gd name="T74" fmla="*/ 2147483647 w 111"/>
                <a:gd name="T75" fmla="*/ 2147483647 h 39"/>
                <a:gd name="T76" fmla="*/ 2147483647 w 111"/>
                <a:gd name="T77" fmla="*/ 2147483647 h 39"/>
                <a:gd name="T78" fmla="*/ 2147483647 w 111"/>
                <a:gd name="T79" fmla="*/ 2147483647 h 39"/>
                <a:gd name="T80" fmla="*/ 2147483647 w 111"/>
                <a:gd name="T81" fmla="*/ 2147483647 h 39"/>
                <a:gd name="T82" fmla="*/ 2147483647 w 111"/>
                <a:gd name="T83" fmla="*/ 2147483647 h 39"/>
                <a:gd name="T84" fmla="*/ 2147483647 w 111"/>
                <a:gd name="T85" fmla="*/ 2147483647 h 39"/>
                <a:gd name="T86" fmla="*/ 2147483647 w 111"/>
                <a:gd name="T87" fmla="*/ 2147483647 h 39"/>
                <a:gd name="T88" fmla="*/ 2147483647 w 111"/>
                <a:gd name="T89" fmla="*/ 2147483647 h 39"/>
                <a:gd name="T90" fmla="*/ 2147483647 w 111"/>
                <a:gd name="T91" fmla="*/ 2147483647 h 39"/>
                <a:gd name="T92" fmla="*/ 2147483647 w 111"/>
                <a:gd name="T93" fmla="*/ 2147483647 h 39"/>
                <a:gd name="T94" fmla="*/ 2147483647 w 111"/>
                <a:gd name="T95" fmla="*/ 2147483647 h 39"/>
                <a:gd name="T96" fmla="*/ 2147483647 w 111"/>
                <a:gd name="T97" fmla="*/ 2147483647 h 39"/>
                <a:gd name="T98" fmla="*/ 2147483647 w 111"/>
                <a:gd name="T99" fmla="*/ 2147483647 h 39"/>
                <a:gd name="T100" fmla="*/ 2147483647 w 111"/>
                <a:gd name="T101" fmla="*/ 2147483647 h 39"/>
                <a:gd name="T102" fmla="*/ 2147483647 w 111"/>
                <a:gd name="T103" fmla="*/ 2147483647 h 39"/>
                <a:gd name="T104" fmla="*/ 2147483647 w 111"/>
                <a:gd name="T105" fmla="*/ 2147483647 h 39"/>
                <a:gd name="T106" fmla="*/ 2147483647 w 111"/>
                <a:gd name="T107" fmla="*/ 2147483647 h 39"/>
                <a:gd name="T108" fmla="*/ 2147483647 w 111"/>
                <a:gd name="T109" fmla="*/ 2147483647 h 39"/>
                <a:gd name="T110" fmla="*/ 2147483647 w 111"/>
                <a:gd name="T111" fmla="*/ 2147483647 h 39"/>
                <a:gd name="T112" fmla="*/ 2147483647 w 111"/>
                <a:gd name="T113" fmla="*/ 2147483647 h 39"/>
                <a:gd name="T114" fmla="*/ 2147483647 w 111"/>
                <a:gd name="T115" fmla="*/ 0 h 39"/>
                <a:gd name="T116" fmla="*/ 2147483647 w 111"/>
                <a:gd name="T117" fmla="*/ 0 h 3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11"/>
                <a:gd name="T178" fmla="*/ 0 h 39"/>
                <a:gd name="T179" fmla="*/ 111 w 111"/>
                <a:gd name="T180" fmla="*/ 39 h 3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11" h="39">
                  <a:moveTo>
                    <a:pt x="111" y="0"/>
                  </a:moveTo>
                  <a:lnTo>
                    <a:pt x="89" y="3"/>
                  </a:lnTo>
                  <a:lnTo>
                    <a:pt x="87" y="4"/>
                  </a:lnTo>
                  <a:lnTo>
                    <a:pt x="31" y="9"/>
                  </a:lnTo>
                  <a:lnTo>
                    <a:pt x="31" y="8"/>
                  </a:lnTo>
                  <a:lnTo>
                    <a:pt x="28" y="9"/>
                  </a:lnTo>
                  <a:lnTo>
                    <a:pt x="29" y="10"/>
                  </a:lnTo>
                  <a:lnTo>
                    <a:pt x="29" y="11"/>
                  </a:lnTo>
                  <a:lnTo>
                    <a:pt x="9" y="13"/>
                  </a:lnTo>
                  <a:lnTo>
                    <a:pt x="8" y="15"/>
                  </a:lnTo>
                  <a:lnTo>
                    <a:pt x="7" y="18"/>
                  </a:lnTo>
                  <a:lnTo>
                    <a:pt x="8" y="19"/>
                  </a:lnTo>
                  <a:lnTo>
                    <a:pt x="7" y="22"/>
                  </a:lnTo>
                  <a:lnTo>
                    <a:pt x="7" y="23"/>
                  </a:lnTo>
                  <a:lnTo>
                    <a:pt x="6" y="25"/>
                  </a:lnTo>
                  <a:lnTo>
                    <a:pt x="5" y="26"/>
                  </a:lnTo>
                  <a:lnTo>
                    <a:pt x="4" y="30"/>
                  </a:lnTo>
                  <a:lnTo>
                    <a:pt x="2" y="32"/>
                  </a:lnTo>
                  <a:lnTo>
                    <a:pt x="2" y="35"/>
                  </a:lnTo>
                  <a:lnTo>
                    <a:pt x="2" y="38"/>
                  </a:lnTo>
                  <a:lnTo>
                    <a:pt x="0" y="39"/>
                  </a:lnTo>
                  <a:lnTo>
                    <a:pt x="29" y="37"/>
                  </a:lnTo>
                  <a:lnTo>
                    <a:pt x="65" y="34"/>
                  </a:lnTo>
                  <a:lnTo>
                    <a:pt x="78" y="32"/>
                  </a:lnTo>
                  <a:lnTo>
                    <a:pt x="79" y="28"/>
                  </a:lnTo>
                  <a:lnTo>
                    <a:pt x="80" y="28"/>
                  </a:lnTo>
                  <a:lnTo>
                    <a:pt x="81" y="27"/>
                  </a:lnTo>
                  <a:lnTo>
                    <a:pt x="82" y="26"/>
                  </a:lnTo>
                  <a:lnTo>
                    <a:pt x="81" y="25"/>
                  </a:lnTo>
                  <a:lnTo>
                    <a:pt x="82" y="24"/>
                  </a:lnTo>
                  <a:lnTo>
                    <a:pt x="83" y="23"/>
                  </a:lnTo>
                  <a:lnTo>
                    <a:pt x="86" y="22"/>
                  </a:lnTo>
                  <a:lnTo>
                    <a:pt x="89" y="21"/>
                  </a:lnTo>
                  <a:lnTo>
                    <a:pt x="92" y="18"/>
                  </a:lnTo>
                  <a:lnTo>
                    <a:pt x="93" y="18"/>
                  </a:lnTo>
                  <a:lnTo>
                    <a:pt x="95" y="16"/>
                  </a:lnTo>
                  <a:lnTo>
                    <a:pt x="96" y="14"/>
                  </a:lnTo>
                  <a:lnTo>
                    <a:pt x="97" y="14"/>
                  </a:lnTo>
                  <a:lnTo>
                    <a:pt x="98" y="14"/>
                  </a:lnTo>
                  <a:lnTo>
                    <a:pt x="98" y="13"/>
                  </a:lnTo>
                  <a:lnTo>
                    <a:pt x="99" y="12"/>
                  </a:lnTo>
                  <a:lnTo>
                    <a:pt x="100" y="13"/>
                  </a:lnTo>
                  <a:lnTo>
                    <a:pt x="101" y="12"/>
                  </a:lnTo>
                  <a:lnTo>
                    <a:pt x="103" y="10"/>
                  </a:lnTo>
                  <a:lnTo>
                    <a:pt x="104" y="10"/>
                  </a:lnTo>
                  <a:lnTo>
                    <a:pt x="106" y="10"/>
                  </a:lnTo>
                  <a:lnTo>
                    <a:pt x="109" y="6"/>
                  </a:lnTo>
                  <a:lnTo>
                    <a:pt x="110" y="5"/>
                  </a:lnTo>
                  <a:lnTo>
                    <a:pt x="111" y="4"/>
                  </a:lnTo>
                  <a:lnTo>
                    <a:pt x="111" y="3"/>
                  </a:lnTo>
                  <a:lnTo>
                    <a:pt x="111" y="1"/>
                  </a:lnTo>
                  <a:lnTo>
                    <a:pt x="111" y="0"/>
                  </a:lnTo>
                  <a:close/>
                </a:path>
              </a:pathLst>
            </a:custGeom>
            <a:pattFill prst="pct20">
              <a:fgClr>
                <a:schemeClr val="tx1"/>
              </a:fgClr>
              <a:bgClr>
                <a:srgbClr val="AA1202"/>
              </a:bgClr>
            </a:pattFill>
            <a:ln w="12700" cmpd="sng">
              <a:solidFill>
                <a:schemeClr val="tx1"/>
              </a:solidFill>
              <a:prstDash val="solid"/>
              <a:round/>
              <a:headEnd/>
              <a:tailEnd/>
            </a:ln>
          </p:spPr>
          <p:txBody>
            <a:bodyPr/>
            <a:lstStyle/>
            <a:p>
              <a:endParaRPr lang="en-US"/>
            </a:p>
          </p:txBody>
        </p:sp>
        <p:sp>
          <p:nvSpPr>
            <p:cNvPr id="35890" name="Freeform 36" descr="20%"/>
            <p:cNvSpPr>
              <a:spLocks/>
            </p:cNvSpPr>
            <p:nvPr/>
          </p:nvSpPr>
          <p:spPr bwMode="auto">
            <a:xfrm>
              <a:off x="6175375" y="3824288"/>
              <a:ext cx="423863" cy="641350"/>
            </a:xfrm>
            <a:custGeom>
              <a:avLst/>
              <a:gdLst>
                <a:gd name="T0" fmla="*/ 0 w 52"/>
                <a:gd name="T1" fmla="*/ 2147483647 h 83"/>
                <a:gd name="T2" fmla="*/ 2147483647 w 52"/>
                <a:gd name="T3" fmla="*/ 2147483647 h 83"/>
                <a:gd name="T4" fmla="*/ 0 w 52"/>
                <a:gd name="T5" fmla="*/ 2147483647 h 83"/>
                <a:gd name="T6" fmla="*/ 0 w 52"/>
                <a:gd name="T7" fmla="*/ 2147483647 h 83"/>
                <a:gd name="T8" fmla="*/ 2147483647 w 52"/>
                <a:gd name="T9" fmla="*/ 2147483647 h 83"/>
                <a:gd name="T10" fmla="*/ 2147483647 w 52"/>
                <a:gd name="T11" fmla="*/ 2147483647 h 83"/>
                <a:gd name="T12" fmla="*/ 2147483647 w 52"/>
                <a:gd name="T13" fmla="*/ 2147483647 h 83"/>
                <a:gd name="T14" fmla="*/ 2147483647 w 52"/>
                <a:gd name="T15" fmla="*/ 2147483647 h 83"/>
                <a:gd name="T16" fmla="*/ 2147483647 w 52"/>
                <a:gd name="T17" fmla="*/ 2147483647 h 83"/>
                <a:gd name="T18" fmla="*/ 2147483647 w 52"/>
                <a:gd name="T19" fmla="*/ 2147483647 h 83"/>
                <a:gd name="T20" fmla="*/ 2147483647 w 52"/>
                <a:gd name="T21" fmla="*/ 2147483647 h 83"/>
                <a:gd name="T22" fmla="*/ 2147483647 w 52"/>
                <a:gd name="T23" fmla="*/ 2147483647 h 83"/>
                <a:gd name="T24" fmla="*/ 2147483647 w 52"/>
                <a:gd name="T25" fmla="*/ 2147483647 h 83"/>
                <a:gd name="T26" fmla="*/ 2147483647 w 52"/>
                <a:gd name="T27" fmla="*/ 2147483647 h 83"/>
                <a:gd name="T28" fmla="*/ 2147483647 w 52"/>
                <a:gd name="T29" fmla="*/ 2147483647 h 83"/>
                <a:gd name="T30" fmla="*/ 2147483647 w 52"/>
                <a:gd name="T31" fmla="*/ 2147483647 h 83"/>
                <a:gd name="T32" fmla="*/ 2147483647 w 52"/>
                <a:gd name="T33" fmla="*/ 2147483647 h 83"/>
                <a:gd name="T34" fmla="*/ 2147483647 w 52"/>
                <a:gd name="T35" fmla="*/ 2147483647 h 83"/>
                <a:gd name="T36" fmla="*/ 2147483647 w 52"/>
                <a:gd name="T37" fmla="*/ 2147483647 h 83"/>
                <a:gd name="T38" fmla="*/ 2147483647 w 52"/>
                <a:gd name="T39" fmla="*/ 2147483647 h 83"/>
                <a:gd name="T40" fmla="*/ 2147483647 w 52"/>
                <a:gd name="T41" fmla="*/ 2147483647 h 83"/>
                <a:gd name="T42" fmla="*/ 2147483647 w 52"/>
                <a:gd name="T43" fmla="*/ 2147483647 h 83"/>
                <a:gd name="T44" fmla="*/ 2147483647 w 52"/>
                <a:gd name="T45" fmla="*/ 2147483647 h 83"/>
                <a:gd name="T46" fmla="*/ 2147483647 w 52"/>
                <a:gd name="T47" fmla="*/ 2147483647 h 83"/>
                <a:gd name="T48" fmla="*/ 2147483647 w 52"/>
                <a:gd name="T49" fmla="*/ 2147483647 h 83"/>
                <a:gd name="T50" fmla="*/ 2147483647 w 52"/>
                <a:gd name="T51" fmla="*/ 2147483647 h 83"/>
                <a:gd name="T52" fmla="*/ 2147483647 w 52"/>
                <a:gd name="T53" fmla="*/ 2147483647 h 83"/>
                <a:gd name="T54" fmla="*/ 2147483647 w 52"/>
                <a:gd name="T55" fmla="*/ 2147483647 h 83"/>
                <a:gd name="T56" fmla="*/ 2147483647 w 52"/>
                <a:gd name="T57" fmla="*/ 2147483647 h 83"/>
                <a:gd name="T58" fmla="*/ 2147483647 w 52"/>
                <a:gd name="T59" fmla="*/ 2147483647 h 83"/>
                <a:gd name="T60" fmla="*/ 2147483647 w 52"/>
                <a:gd name="T61" fmla="*/ 2147483647 h 83"/>
                <a:gd name="T62" fmla="*/ 2147483647 w 52"/>
                <a:gd name="T63" fmla="*/ 2147483647 h 83"/>
                <a:gd name="T64" fmla="*/ 2147483647 w 52"/>
                <a:gd name="T65" fmla="*/ 2147483647 h 83"/>
                <a:gd name="T66" fmla="*/ 2147483647 w 52"/>
                <a:gd name="T67" fmla="*/ 2147483647 h 83"/>
                <a:gd name="T68" fmla="*/ 2147483647 w 52"/>
                <a:gd name="T69" fmla="*/ 2147483647 h 83"/>
                <a:gd name="T70" fmla="*/ 2147483647 w 52"/>
                <a:gd name="T71" fmla="*/ 2147483647 h 83"/>
                <a:gd name="T72" fmla="*/ 2147483647 w 52"/>
                <a:gd name="T73" fmla="*/ 2147483647 h 83"/>
                <a:gd name="T74" fmla="*/ 2147483647 w 52"/>
                <a:gd name="T75" fmla="*/ 2147483647 h 83"/>
                <a:gd name="T76" fmla="*/ 2147483647 w 52"/>
                <a:gd name="T77" fmla="*/ 2147483647 h 83"/>
                <a:gd name="T78" fmla="*/ 2147483647 w 52"/>
                <a:gd name="T79" fmla="*/ 2147483647 h 83"/>
                <a:gd name="T80" fmla="*/ 2147483647 w 52"/>
                <a:gd name="T81" fmla="*/ 2147483647 h 83"/>
                <a:gd name="T82" fmla="*/ 2147483647 w 52"/>
                <a:gd name="T83" fmla="*/ 2147483647 h 83"/>
                <a:gd name="T84" fmla="*/ 2147483647 w 52"/>
                <a:gd name="T85" fmla="*/ 2147483647 h 83"/>
                <a:gd name="T86" fmla="*/ 2147483647 w 52"/>
                <a:gd name="T87" fmla="*/ 2147483647 h 83"/>
                <a:gd name="T88" fmla="*/ 2147483647 w 52"/>
                <a:gd name="T89" fmla="*/ 2147483647 h 83"/>
                <a:gd name="T90" fmla="*/ 2147483647 w 52"/>
                <a:gd name="T91" fmla="*/ 2147483647 h 83"/>
                <a:gd name="T92" fmla="*/ 2147483647 w 52"/>
                <a:gd name="T93" fmla="*/ 2147483647 h 83"/>
                <a:gd name="T94" fmla="*/ 2147483647 w 52"/>
                <a:gd name="T95" fmla="*/ 2147483647 h 83"/>
                <a:gd name="T96" fmla="*/ 2147483647 w 52"/>
                <a:gd name="T97" fmla="*/ 2147483647 h 83"/>
                <a:gd name="T98" fmla="*/ 2147483647 w 52"/>
                <a:gd name="T99" fmla="*/ 2147483647 h 83"/>
                <a:gd name="T100" fmla="*/ 2147483647 w 52"/>
                <a:gd name="T101" fmla="*/ 2147483647 h 83"/>
                <a:gd name="T102" fmla="*/ 2147483647 w 52"/>
                <a:gd name="T103" fmla="*/ 0 h 83"/>
                <a:gd name="T104" fmla="*/ 0 w 52"/>
                <a:gd name="T105" fmla="*/ 2147483647 h 83"/>
                <a:gd name="T106" fmla="*/ 0 w 52"/>
                <a:gd name="T107" fmla="*/ 2147483647 h 8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2"/>
                <a:gd name="T163" fmla="*/ 0 h 83"/>
                <a:gd name="T164" fmla="*/ 52 w 52"/>
                <a:gd name="T165" fmla="*/ 83 h 8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2" h="83">
                  <a:moveTo>
                    <a:pt x="0" y="3"/>
                  </a:moveTo>
                  <a:lnTo>
                    <a:pt x="1" y="5"/>
                  </a:lnTo>
                  <a:lnTo>
                    <a:pt x="0" y="55"/>
                  </a:lnTo>
                  <a:lnTo>
                    <a:pt x="0" y="57"/>
                  </a:lnTo>
                  <a:lnTo>
                    <a:pt x="3" y="82"/>
                  </a:lnTo>
                  <a:lnTo>
                    <a:pt x="4" y="82"/>
                  </a:lnTo>
                  <a:lnTo>
                    <a:pt x="5" y="81"/>
                  </a:lnTo>
                  <a:lnTo>
                    <a:pt x="7" y="82"/>
                  </a:lnTo>
                  <a:lnTo>
                    <a:pt x="8" y="81"/>
                  </a:lnTo>
                  <a:lnTo>
                    <a:pt x="8" y="77"/>
                  </a:lnTo>
                  <a:lnTo>
                    <a:pt x="9" y="75"/>
                  </a:lnTo>
                  <a:lnTo>
                    <a:pt x="10" y="77"/>
                  </a:lnTo>
                  <a:lnTo>
                    <a:pt x="10" y="78"/>
                  </a:lnTo>
                  <a:lnTo>
                    <a:pt x="11" y="80"/>
                  </a:lnTo>
                  <a:lnTo>
                    <a:pt x="13" y="83"/>
                  </a:lnTo>
                  <a:lnTo>
                    <a:pt x="14" y="83"/>
                  </a:lnTo>
                  <a:lnTo>
                    <a:pt x="15" y="83"/>
                  </a:lnTo>
                  <a:lnTo>
                    <a:pt x="17" y="81"/>
                  </a:lnTo>
                  <a:lnTo>
                    <a:pt x="18" y="80"/>
                  </a:lnTo>
                  <a:lnTo>
                    <a:pt x="18" y="79"/>
                  </a:lnTo>
                  <a:lnTo>
                    <a:pt x="17" y="79"/>
                  </a:lnTo>
                  <a:lnTo>
                    <a:pt x="17" y="78"/>
                  </a:lnTo>
                  <a:lnTo>
                    <a:pt x="18" y="77"/>
                  </a:lnTo>
                  <a:lnTo>
                    <a:pt x="18" y="76"/>
                  </a:lnTo>
                  <a:lnTo>
                    <a:pt x="16" y="75"/>
                  </a:lnTo>
                  <a:lnTo>
                    <a:pt x="15" y="75"/>
                  </a:lnTo>
                  <a:lnTo>
                    <a:pt x="14" y="73"/>
                  </a:lnTo>
                  <a:lnTo>
                    <a:pt x="14" y="72"/>
                  </a:lnTo>
                  <a:lnTo>
                    <a:pt x="14" y="71"/>
                  </a:lnTo>
                  <a:lnTo>
                    <a:pt x="14" y="70"/>
                  </a:lnTo>
                  <a:lnTo>
                    <a:pt x="52" y="66"/>
                  </a:lnTo>
                  <a:lnTo>
                    <a:pt x="52" y="65"/>
                  </a:lnTo>
                  <a:lnTo>
                    <a:pt x="50" y="63"/>
                  </a:lnTo>
                  <a:lnTo>
                    <a:pt x="50" y="58"/>
                  </a:lnTo>
                  <a:lnTo>
                    <a:pt x="48" y="55"/>
                  </a:lnTo>
                  <a:lnTo>
                    <a:pt x="48" y="52"/>
                  </a:lnTo>
                  <a:lnTo>
                    <a:pt x="49" y="50"/>
                  </a:lnTo>
                  <a:lnTo>
                    <a:pt x="49" y="47"/>
                  </a:lnTo>
                  <a:lnTo>
                    <a:pt x="50" y="45"/>
                  </a:lnTo>
                  <a:lnTo>
                    <a:pt x="51" y="45"/>
                  </a:lnTo>
                  <a:lnTo>
                    <a:pt x="49" y="44"/>
                  </a:lnTo>
                  <a:lnTo>
                    <a:pt x="50" y="42"/>
                  </a:lnTo>
                  <a:lnTo>
                    <a:pt x="49" y="41"/>
                  </a:lnTo>
                  <a:lnTo>
                    <a:pt x="48" y="40"/>
                  </a:lnTo>
                  <a:lnTo>
                    <a:pt x="47" y="39"/>
                  </a:lnTo>
                  <a:lnTo>
                    <a:pt x="46" y="37"/>
                  </a:lnTo>
                  <a:lnTo>
                    <a:pt x="45" y="36"/>
                  </a:lnTo>
                  <a:lnTo>
                    <a:pt x="36" y="0"/>
                  </a:lnTo>
                  <a:lnTo>
                    <a:pt x="0" y="3"/>
                  </a:lnTo>
                  <a:close/>
                </a:path>
              </a:pathLst>
            </a:custGeom>
            <a:pattFill prst="pct20">
              <a:fgClr>
                <a:schemeClr val="tx1"/>
              </a:fgClr>
              <a:bgClr>
                <a:srgbClr val="AA1202"/>
              </a:bgClr>
            </a:pattFill>
            <a:ln w="12700" cmpd="sng">
              <a:solidFill>
                <a:schemeClr val="tx1"/>
              </a:solidFill>
              <a:prstDash val="solid"/>
              <a:round/>
              <a:headEnd/>
              <a:tailEnd/>
            </a:ln>
          </p:spPr>
          <p:txBody>
            <a:bodyPr/>
            <a:lstStyle/>
            <a:p>
              <a:endParaRPr lang="en-US"/>
            </a:p>
          </p:txBody>
        </p:sp>
        <p:sp>
          <p:nvSpPr>
            <p:cNvPr id="35891" name="Freeform 37"/>
            <p:cNvSpPr>
              <a:spLocks/>
            </p:cNvSpPr>
            <p:nvPr/>
          </p:nvSpPr>
          <p:spPr bwMode="auto">
            <a:xfrm>
              <a:off x="6575425" y="3459163"/>
              <a:ext cx="968375" cy="395287"/>
            </a:xfrm>
            <a:custGeom>
              <a:avLst/>
              <a:gdLst>
                <a:gd name="T0" fmla="*/ 2147483647 w 119"/>
                <a:gd name="T1" fmla="*/ 2147483647 h 51"/>
                <a:gd name="T2" fmla="*/ 2147483647 w 119"/>
                <a:gd name="T3" fmla="*/ 2147483647 h 51"/>
                <a:gd name="T4" fmla="*/ 2147483647 w 119"/>
                <a:gd name="T5" fmla="*/ 2147483647 h 51"/>
                <a:gd name="T6" fmla="*/ 2147483647 w 119"/>
                <a:gd name="T7" fmla="*/ 2147483647 h 51"/>
                <a:gd name="T8" fmla="*/ 2147483647 w 119"/>
                <a:gd name="T9" fmla="*/ 2147483647 h 51"/>
                <a:gd name="T10" fmla="*/ 2147483647 w 119"/>
                <a:gd name="T11" fmla="*/ 2147483647 h 51"/>
                <a:gd name="T12" fmla="*/ 2147483647 w 119"/>
                <a:gd name="T13" fmla="*/ 2147483647 h 51"/>
                <a:gd name="T14" fmla="*/ 2147483647 w 119"/>
                <a:gd name="T15" fmla="*/ 2147483647 h 51"/>
                <a:gd name="T16" fmla="*/ 2147483647 w 119"/>
                <a:gd name="T17" fmla="*/ 2147483647 h 51"/>
                <a:gd name="T18" fmla="*/ 2147483647 w 119"/>
                <a:gd name="T19" fmla="*/ 2147483647 h 51"/>
                <a:gd name="T20" fmla="*/ 2147483647 w 119"/>
                <a:gd name="T21" fmla="*/ 2147483647 h 51"/>
                <a:gd name="T22" fmla="*/ 2147483647 w 119"/>
                <a:gd name="T23" fmla="*/ 2147483647 h 51"/>
                <a:gd name="T24" fmla="*/ 2147483647 w 119"/>
                <a:gd name="T25" fmla="*/ 2147483647 h 51"/>
                <a:gd name="T26" fmla="*/ 2147483647 w 119"/>
                <a:gd name="T27" fmla="*/ 2147483647 h 51"/>
                <a:gd name="T28" fmla="*/ 2147483647 w 119"/>
                <a:gd name="T29" fmla="*/ 2147483647 h 51"/>
                <a:gd name="T30" fmla="*/ 2147483647 w 119"/>
                <a:gd name="T31" fmla="*/ 2147483647 h 51"/>
                <a:gd name="T32" fmla="*/ 2147483647 w 119"/>
                <a:gd name="T33" fmla="*/ 2147483647 h 51"/>
                <a:gd name="T34" fmla="*/ 2147483647 w 119"/>
                <a:gd name="T35" fmla="*/ 2147483647 h 51"/>
                <a:gd name="T36" fmla="*/ 2147483647 w 119"/>
                <a:gd name="T37" fmla="*/ 2147483647 h 51"/>
                <a:gd name="T38" fmla="*/ 2147483647 w 119"/>
                <a:gd name="T39" fmla="*/ 2147483647 h 51"/>
                <a:gd name="T40" fmla="*/ 2147483647 w 119"/>
                <a:gd name="T41" fmla="*/ 2147483647 h 51"/>
                <a:gd name="T42" fmla="*/ 2147483647 w 119"/>
                <a:gd name="T43" fmla="*/ 2147483647 h 51"/>
                <a:gd name="T44" fmla="*/ 2147483647 w 119"/>
                <a:gd name="T45" fmla="*/ 2147483647 h 51"/>
                <a:gd name="T46" fmla="*/ 2147483647 w 119"/>
                <a:gd name="T47" fmla="*/ 2147483647 h 51"/>
                <a:gd name="T48" fmla="*/ 2147483647 w 119"/>
                <a:gd name="T49" fmla="*/ 2147483647 h 51"/>
                <a:gd name="T50" fmla="*/ 2147483647 w 119"/>
                <a:gd name="T51" fmla="*/ 2147483647 h 51"/>
                <a:gd name="T52" fmla="*/ 2147483647 w 119"/>
                <a:gd name="T53" fmla="*/ 2147483647 h 51"/>
                <a:gd name="T54" fmla="*/ 2147483647 w 119"/>
                <a:gd name="T55" fmla="*/ 2147483647 h 51"/>
                <a:gd name="T56" fmla="*/ 2147483647 w 119"/>
                <a:gd name="T57" fmla="*/ 2147483647 h 51"/>
                <a:gd name="T58" fmla="*/ 2147483647 w 119"/>
                <a:gd name="T59" fmla="*/ 2147483647 h 51"/>
                <a:gd name="T60" fmla="*/ 2147483647 w 119"/>
                <a:gd name="T61" fmla="*/ 2147483647 h 51"/>
                <a:gd name="T62" fmla="*/ 2147483647 w 119"/>
                <a:gd name="T63" fmla="*/ 2147483647 h 51"/>
                <a:gd name="T64" fmla="*/ 2147483647 w 119"/>
                <a:gd name="T65" fmla="*/ 2147483647 h 51"/>
                <a:gd name="T66" fmla="*/ 2147483647 w 119"/>
                <a:gd name="T67" fmla="*/ 2147483647 h 51"/>
                <a:gd name="T68" fmla="*/ 2147483647 w 119"/>
                <a:gd name="T69" fmla="*/ 2147483647 h 51"/>
                <a:gd name="T70" fmla="*/ 2147483647 w 119"/>
                <a:gd name="T71" fmla="*/ 2147483647 h 51"/>
                <a:gd name="T72" fmla="*/ 2147483647 w 119"/>
                <a:gd name="T73" fmla="*/ 2147483647 h 51"/>
                <a:gd name="T74" fmla="*/ 2147483647 w 119"/>
                <a:gd name="T75" fmla="*/ 2147483647 h 51"/>
                <a:gd name="T76" fmla="*/ 2147483647 w 119"/>
                <a:gd name="T77" fmla="*/ 2147483647 h 51"/>
                <a:gd name="T78" fmla="*/ 2147483647 w 119"/>
                <a:gd name="T79" fmla="*/ 2147483647 h 51"/>
                <a:gd name="T80" fmla="*/ 2147483647 w 119"/>
                <a:gd name="T81" fmla="*/ 2147483647 h 51"/>
                <a:gd name="T82" fmla="*/ 2147483647 w 119"/>
                <a:gd name="T83" fmla="*/ 2147483647 h 51"/>
                <a:gd name="T84" fmla="*/ 2147483647 w 119"/>
                <a:gd name="T85" fmla="*/ 2147483647 h 51"/>
                <a:gd name="T86" fmla="*/ 2147483647 w 119"/>
                <a:gd name="T87" fmla="*/ 2147483647 h 51"/>
                <a:gd name="T88" fmla="*/ 2147483647 w 119"/>
                <a:gd name="T89" fmla="*/ 2147483647 h 51"/>
                <a:gd name="T90" fmla="*/ 2147483647 w 119"/>
                <a:gd name="T91" fmla="*/ 2147483647 h 51"/>
                <a:gd name="T92" fmla="*/ 2147483647 w 119"/>
                <a:gd name="T93" fmla="*/ 2147483647 h 51"/>
                <a:gd name="T94" fmla="*/ 2147483647 w 119"/>
                <a:gd name="T95" fmla="*/ 2147483647 h 51"/>
                <a:gd name="T96" fmla="*/ 2147483647 w 119"/>
                <a:gd name="T97" fmla="*/ 2147483647 h 51"/>
                <a:gd name="T98" fmla="*/ 0 w 119"/>
                <a:gd name="T99" fmla="*/ 2147483647 h 5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19"/>
                <a:gd name="T151" fmla="*/ 0 h 51"/>
                <a:gd name="T152" fmla="*/ 119 w 119"/>
                <a:gd name="T153" fmla="*/ 51 h 5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19" h="51">
                  <a:moveTo>
                    <a:pt x="0" y="45"/>
                  </a:moveTo>
                  <a:lnTo>
                    <a:pt x="1" y="41"/>
                  </a:lnTo>
                  <a:lnTo>
                    <a:pt x="2" y="41"/>
                  </a:lnTo>
                  <a:lnTo>
                    <a:pt x="3" y="40"/>
                  </a:lnTo>
                  <a:lnTo>
                    <a:pt x="4" y="39"/>
                  </a:lnTo>
                  <a:lnTo>
                    <a:pt x="3" y="38"/>
                  </a:lnTo>
                  <a:lnTo>
                    <a:pt x="4" y="37"/>
                  </a:lnTo>
                  <a:lnTo>
                    <a:pt x="5" y="36"/>
                  </a:lnTo>
                  <a:lnTo>
                    <a:pt x="8" y="35"/>
                  </a:lnTo>
                  <a:lnTo>
                    <a:pt x="11" y="34"/>
                  </a:lnTo>
                  <a:lnTo>
                    <a:pt x="14" y="31"/>
                  </a:lnTo>
                  <a:lnTo>
                    <a:pt x="15" y="31"/>
                  </a:lnTo>
                  <a:lnTo>
                    <a:pt x="17" y="29"/>
                  </a:lnTo>
                  <a:lnTo>
                    <a:pt x="18" y="27"/>
                  </a:lnTo>
                  <a:lnTo>
                    <a:pt x="19" y="27"/>
                  </a:lnTo>
                  <a:lnTo>
                    <a:pt x="20" y="27"/>
                  </a:lnTo>
                  <a:lnTo>
                    <a:pt x="20" y="26"/>
                  </a:lnTo>
                  <a:lnTo>
                    <a:pt x="21" y="25"/>
                  </a:lnTo>
                  <a:lnTo>
                    <a:pt x="22" y="26"/>
                  </a:lnTo>
                  <a:lnTo>
                    <a:pt x="23" y="25"/>
                  </a:lnTo>
                  <a:lnTo>
                    <a:pt x="25" y="23"/>
                  </a:lnTo>
                  <a:lnTo>
                    <a:pt x="26" y="23"/>
                  </a:lnTo>
                  <a:lnTo>
                    <a:pt x="28" y="23"/>
                  </a:lnTo>
                  <a:lnTo>
                    <a:pt x="31" y="19"/>
                  </a:lnTo>
                  <a:lnTo>
                    <a:pt x="32" y="18"/>
                  </a:lnTo>
                  <a:lnTo>
                    <a:pt x="33" y="17"/>
                  </a:lnTo>
                  <a:lnTo>
                    <a:pt x="33" y="16"/>
                  </a:lnTo>
                  <a:lnTo>
                    <a:pt x="33" y="14"/>
                  </a:lnTo>
                  <a:lnTo>
                    <a:pt x="33" y="13"/>
                  </a:lnTo>
                  <a:lnTo>
                    <a:pt x="37" y="12"/>
                  </a:lnTo>
                  <a:lnTo>
                    <a:pt x="37" y="13"/>
                  </a:lnTo>
                  <a:lnTo>
                    <a:pt x="40" y="13"/>
                  </a:lnTo>
                  <a:lnTo>
                    <a:pt x="42" y="12"/>
                  </a:lnTo>
                  <a:lnTo>
                    <a:pt x="78" y="7"/>
                  </a:lnTo>
                  <a:lnTo>
                    <a:pt x="112" y="0"/>
                  </a:lnTo>
                  <a:lnTo>
                    <a:pt x="113" y="1"/>
                  </a:lnTo>
                  <a:lnTo>
                    <a:pt x="114" y="2"/>
                  </a:lnTo>
                  <a:lnTo>
                    <a:pt x="115" y="3"/>
                  </a:lnTo>
                  <a:lnTo>
                    <a:pt x="116" y="5"/>
                  </a:lnTo>
                  <a:lnTo>
                    <a:pt x="116" y="6"/>
                  </a:lnTo>
                  <a:lnTo>
                    <a:pt x="115" y="5"/>
                  </a:lnTo>
                  <a:lnTo>
                    <a:pt x="114" y="5"/>
                  </a:lnTo>
                  <a:lnTo>
                    <a:pt x="113" y="5"/>
                  </a:lnTo>
                  <a:lnTo>
                    <a:pt x="112" y="5"/>
                  </a:lnTo>
                  <a:lnTo>
                    <a:pt x="113" y="6"/>
                  </a:lnTo>
                  <a:lnTo>
                    <a:pt x="110" y="8"/>
                  </a:lnTo>
                  <a:lnTo>
                    <a:pt x="109" y="8"/>
                  </a:lnTo>
                  <a:lnTo>
                    <a:pt x="108" y="10"/>
                  </a:lnTo>
                  <a:lnTo>
                    <a:pt x="106" y="10"/>
                  </a:lnTo>
                  <a:lnTo>
                    <a:pt x="105" y="11"/>
                  </a:lnTo>
                  <a:lnTo>
                    <a:pt x="105" y="12"/>
                  </a:lnTo>
                  <a:lnTo>
                    <a:pt x="106" y="12"/>
                  </a:lnTo>
                  <a:lnTo>
                    <a:pt x="108" y="11"/>
                  </a:lnTo>
                  <a:lnTo>
                    <a:pt x="111" y="10"/>
                  </a:lnTo>
                  <a:lnTo>
                    <a:pt x="112" y="9"/>
                  </a:lnTo>
                  <a:lnTo>
                    <a:pt x="114" y="9"/>
                  </a:lnTo>
                  <a:lnTo>
                    <a:pt x="114" y="10"/>
                  </a:lnTo>
                  <a:lnTo>
                    <a:pt x="114" y="11"/>
                  </a:lnTo>
                  <a:lnTo>
                    <a:pt x="115" y="12"/>
                  </a:lnTo>
                  <a:lnTo>
                    <a:pt x="115" y="11"/>
                  </a:lnTo>
                  <a:lnTo>
                    <a:pt x="116" y="11"/>
                  </a:lnTo>
                  <a:lnTo>
                    <a:pt x="117" y="9"/>
                  </a:lnTo>
                  <a:lnTo>
                    <a:pt x="118" y="9"/>
                  </a:lnTo>
                  <a:lnTo>
                    <a:pt x="119" y="11"/>
                  </a:lnTo>
                  <a:lnTo>
                    <a:pt x="119" y="14"/>
                  </a:lnTo>
                  <a:lnTo>
                    <a:pt x="119" y="15"/>
                  </a:lnTo>
                  <a:lnTo>
                    <a:pt x="117" y="16"/>
                  </a:lnTo>
                  <a:lnTo>
                    <a:pt x="117" y="17"/>
                  </a:lnTo>
                  <a:lnTo>
                    <a:pt x="117" y="18"/>
                  </a:lnTo>
                  <a:lnTo>
                    <a:pt x="115" y="19"/>
                  </a:lnTo>
                  <a:lnTo>
                    <a:pt x="114" y="19"/>
                  </a:lnTo>
                  <a:lnTo>
                    <a:pt x="113" y="20"/>
                  </a:lnTo>
                  <a:lnTo>
                    <a:pt x="111" y="20"/>
                  </a:lnTo>
                  <a:lnTo>
                    <a:pt x="110" y="20"/>
                  </a:lnTo>
                  <a:lnTo>
                    <a:pt x="109" y="19"/>
                  </a:lnTo>
                  <a:lnTo>
                    <a:pt x="109" y="18"/>
                  </a:lnTo>
                  <a:lnTo>
                    <a:pt x="108" y="18"/>
                  </a:lnTo>
                  <a:lnTo>
                    <a:pt x="108" y="20"/>
                  </a:lnTo>
                  <a:lnTo>
                    <a:pt x="108" y="21"/>
                  </a:lnTo>
                  <a:lnTo>
                    <a:pt x="108" y="22"/>
                  </a:lnTo>
                  <a:lnTo>
                    <a:pt x="109" y="22"/>
                  </a:lnTo>
                  <a:lnTo>
                    <a:pt x="110" y="23"/>
                  </a:lnTo>
                  <a:lnTo>
                    <a:pt x="110" y="24"/>
                  </a:lnTo>
                  <a:lnTo>
                    <a:pt x="107" y="28"/>
                  </a:lnTo>
                  <a:lnTo>
                    <a:pt x="105" y="27"/>
                  </a:lnTo>
                  <a:lnTo>
                    <a:pt x="104" y="27"/>
                  </a:lnTo>
                  <a:lnTo>
                    <a:pt x="104" y="28"/>
                  </a:lnTo>
                  <a:lnTo>
                    <a:pt x="105" y="29"/>
                  </a:lnTo>
                  <a:lnTo>
                    <a:pt x="108" y="28"/>
                  </a:lnTo>
                  <a:lnTo>
                    <a:pt x="110" y="28"/>
                  </a:lnTo>
                  <a:lnTo>
                    <a:pt x="112" y="27"/>
                  </a:lnTo>
                  <a:lnTo>
                    <a:pt x="112" y="26"/>
                  </a:lnTo>
                  <a:lnTo>
                    <a:pt x="113" y="26"/>
                  </a:lnTo>
                  <a:lnTo>
                    <a:pt x="114" y="27"/>
                  </a:lnTo>
                  <a:lnTo>
                    <a:pt x="113" y="29"/>
                  </a:lnTo>
                  <a:lnTo>
                    <a:pt x="111" y="31"/>
                  </a:lnTo>
                  <a:lnTo>
                    <a:pt x="109" y="32"/>
                  </a:lnTo>
                  <a:lnTo>
                    <a:pt x="108" y="32"/>
                  </a:lnTo>
                  <a:lnTo>
                    <a:pt x="105" y="32"/>
                  </a:lnTo>
                  <a:lnTo>
                    <a:pt x="103" y="36"/>
                  </a:lnTo>
                  <a:lnTo>
                    <a:pt x="102" y="37"/>
                  </a:lnTo>
                  <a:lnTo>
                    <a:pt x="99" y="39"/>
                  </a:lnTo>
                  <a:lnTo>
                    <a:pt x="97" y="41"/>
                  </a:lnTo>
                  <a:lnTo>
                    <a:pt x="96" y="44"/>
                  </a:lnTo>
                  <a:lnTo>
                    <a:pt x="95" y="48"/>
                  </a:lnTo>
                  <a:lnTo>
                    <a:pt x="95" y="49"/>
                  </a:lnTo>
                  <a:lnTo>
                    <a:pt x="93" y="50"/>
                  </a:lnTo>
                  <a:lnTo>
                    <a:pt x="88" y="51"/>
                  </a:lnTo>
                  <a:lnTo>
                    <a:pt x="87" y="51"/>
                  </a:lnTo>
                  <a:lnTo>
                    <a:pt x="69" y="39"/>
                  </a:lnTo>
                  <a:lnTo>
                    <a:pt x="54" y="41"/>
                  </a:lnTo>
                  <a:lnTo>
                    <a:pt x="53" y="39"/>
                  </a:lnTo>
                  <a:lnTo>
                    <a:pt x="50" y="36"/>
                  </a:lnTo>
                  <a:lnTo>
                    <a:pt x="49" y="37"/>
                  </a:lnTo>
                  <a:lnTo>
                    <a:pt x="49" y="36"/>
                  </a:lnTo>
                  <a:lnTo>
                    <a:pt x="49" y="35"/>
                  </a:lnTo>
                  <a:lnTo>
                    <a:pt x="31" y="37"/>
                  </a:lnTo>
                  <a:lnTo>
                    <a:pt x="30" y="37"/>
                  </a:lnTo>
                  <a:lnTo>
                    <a:pt x="30" y="38"/>
                  </a:lnTo>
                  <a:lnTo>
                    <a:pt x="26" y="40"/>
                  </a:lnTo>
                  <a:lnTo>
                    <a:pt x="25" y="40"/>
                  </a:lnTo>
                  <a:lnTo>
                    <a:pt x="21" y="42"/>
                  </a:lnTo>
                  <a:lnTo>
                    <a:pt x="0" y="45"/>
                  </a:lnTo>
                  <a:close/>
                </a:path>
              </a:pathLst>
            </a:custGeom>
            <a:solidFill>
              <a:srgbClr val="ED4213"/>
            </a:solidFill>
            <a:ln w="12700" cmpd="sng">
              <a:solidFill>
                <a:schemeClr val="tx1"/>
              </a:solidFill>
              <a:prstDash val="solid"/>
              <a:round/>
              <a:headEnd/>
              <a:tailEnd/>
            </a:ln>
          </p:spPr>
          <p:txBody>
            <a:bodyPr/>
            <a:lstStyle/>
            <a:p>
              <a:endParaRPr lang="en-US"/>
            </a:p>
          </p:txBody>
        </p:sp>
        <p:sp>
          <p:nvSpPr>
            <p:cNvPr id="35892" name="Freeform 38" descr="20%"/>
            <p:cNvSpPr>
              <a:spLocks/>
            </p:cNvSpPr>
            <p:nvPr/>
          </p:nvSpPr>
          <p:spPr bwMode="auto">
            <a:xfrm>
              <a:off x="5449888" y="3660775"/>
              <a:ext cx="547687" cy="479425"/>
            </a:xfrm>
            <a:custGeom>
              <a:avLst/>
              <a:gdLst>
                <a:gd name="T0" fmla="*/ 0 w 67"/>
                <a:gd name="T1" fmla="*/ 2147483647 h 62"/>
                <a:gd name="T2" fmla="*/ 2147483647 w 67"/>
                <a:gd name="T3" fmla="*/ 0 h 62"/>
                <a:gd name="T4" fmla="*/ 2147483647 w 67"/>
                <a:gd name="T5" fmla="*/ 2147483647 h 62"/>
                <a:gd name="T6" fmla="*/ 2147483647 w 67"/>
                <a:gd name="T7" fmla="*/ 2147483647 h 62"/>
                <a:gd name="T8" fmla="*/ 2147483647 w 67"/>
                <a:gd name="T9" fmla="*/ 2147483647 h 62"/>
                <a:gd name="T10" fmla="*/ 2147483647 w 67"/>
                <a:gd name="T11" fmla="*/ 2147483647 h 62"/>
                <a:gd name="T12" fmla="*/ 2147483647 w 67"/>
                <a:gd name="T13" fmla="*/ 2147483647 h 62"/>
                <a:gd name="T14" fmla="*/ 2147483647 w 67"/>
                <a:gd name="T15" fmla="*/ 2147483647 h 62"/>
                <a:gd name="T16" fmla="*/ 2147483647 w 67"/>
                <a:gd name="T17" fmla="*/ 2147483647 h 62"/>
                <a:gd name="T18" fmla="*/ 2147483647 w 67"/>
                <a:gd name="T19" fmla="*/ 2147483647 h 62"/>
                <a:gd name="T20" fmla="*/ 2147483647 w 67"/>
                <a:gd name="T21" fmla="*/ 2147483647 h 62"/>
                <a:gd name="T22" fmla="*/ 2147483647 w 67"/>
                <a:gd name="T23" fmla="*/ 2147483647 h 62"/>
                <a:gd name="T24" fmla="*/ 2147483647 w 67"/>
                <a:gd name="T25" fmla="*/ 2147483647 h 62"/>
                <a:gd name="T26" fmla="*/ 2147483647 w 67"/>
                <a:gd name="T27" fmla="*/ 2147483647 h 62"/>
                <a:gd name="T28" fmla="*/ 2147483647 w 67"/>
                <a:gd name="T29" fmla="*/ 2147483647 h 62"/>
                <a:gd name="T30" fmla="*/ 2147483647 w 67"/>
                <a:gd name="T31" fmla="*/ 2147483647 h 62"/>
                <a:gd name="T32" fmla="*/ 2147483647 w 67"/>
                <a:gd name="T33" fmla="*/ 2147483647 h 62"/>
                <a:gd name="T34" fmla="*/ 2147483647 w 67"/>
                <a:gd name="T35" fmla="*/ 2147483647 h 62"/>
                <a:gd name="T36" fmla="*/ 2147483647 w 67"/>
                <a:gd name="T37" fmla="*/ 2147483647 h 62"/>
                <a:gd name="T38" fmla="*/ 2147483647 w 67"/>
                <a:gd name="T39" fmla="*/ 2147483647 h 62"/>
                <a:gd name="T40" fmla="*/ 2147483647 w 67"/>
                <a:gd name="T41" fmla="*/ 2147483647 h 62"/>
                <a:gd name="T42" fmla="*/ 2147483647 w 67"/>
                <a:gd name="T43" fmla="*/ 2147483647 h 62"/>
                <a:gd name="T44" fmla="*/ 2147483647 w 67"/>
                <a:gd name="T45" fmla="*/ 2147483647 h 62"/>
                <a:gd name="T46" fmla="*/ 2147483647 w 67"/>
                <a:gd name="T47" fmla="*/ 2147483647 h 62"/>
                <a:gd name="T48" fmla="*/ 2147483647 w 67"/>
                <a:gd name="T49" fmla="*/ 2147483647 h 62"/>
                <a:gd name="T50" fmla="*/ 2147483647 w 67"/>
                <a:gd name="T51" fmla="*/ 2147483647 h 62"/>
                <a:gd name="T52" fmla="*/ 2147483647 w 67"/>
                <a:gd name="T53" fmla="*/ 2147483647 h 62"/>
                <a:gd name="T54" fmla="*/ 2147483647 w 67"/>
                <a:gd name="T55" fmla="*/ 2147483647 h 62"/>
                <a:gd name="T56" fmla="*/ 2147483647 w 67"/>
                <a:gd name="T57" fmla="*/ 2147483647 h 62"/>
                <a:gd name="T58" fmla="*/ 2147483647 w 67"/>
                <a:gd name="T59" fmla="*/ 2147483647 h 62"/>
                <a:gd name="T60" fmla="*/ 2147483647 w 67"/>
                <a:gd name="T61" fmla="*/ 2147483647 h 62"/>
                <a:gd name="T62" fmla="*/ 2147483647 w 67"/>
                <a:gd name="T63" fmla="*/ 2147483647 h 62"/>
                <a:gd name="T64" fmla="*/ 2147483647 w 67"/>
                <a:gd name="T65" fmla="*/ 2147483647 h 62"/>
                <a:gd name="T66" fmla="*/ 2147483647 w 67"/>
                <a:gd name="T67" fmla="*/ 2147483647 h 62"/>
                <a:gd name="T68" fmla="*/ 2147483647 w 67"/>
                <a:gd name="T69" fmla="*/ 2147483647 h 62"/>
                <a:gd name="T70" fmla="*/ 2147483647 w 67"/>
                <a:gd name="T71" fmla="*/ 2147483647 h 62"/>
                <a:gd name="T72" fmla="*/ 2147483647 w 67"/>
                <a:gd name="T73" fmla="*/ 2147483647 h 62"/>
                <a:gd name="T74" fmla="*/ 2147483647 w 67"/>
                <a:gd name="T75" fmla="*/ 2147483647 h 62"/>
                <a:gd name="T76" fmla="*/ 2147483647 w 67"/>
                <a:gd name="T77" fmla="*/ 2147483647 h 62"/>
                <a:gd name="T78" fmla="*/ 2147483647 w 67"/>
                <a:gd name="T79" fmla="*/ 2147483647 h 62"/>
                <a:gd name="T80" fmla="*/ 2147483647 w 67"/>
                <a:gd name="T81" fmla="*/ 2147483647 h 62"/>
                <a:gd name="T82" fmla="*/ 2147483647 w 67"/>
                <a:gd name="T83" fmla="*/ 2147483647 h 62"/>
                <a:gd name="T84" fmla="*/ 2147483647 w 67"/>
                <a:gd name="T85" fmla="*/ 2147483647 h 62"/>
                <a:gd name="T86" fmla="*/ 2147483647 w 67"/>
                <a:gd name="T87" fmla="*/ 2147483647 h 62"/>
                <a:gd name="T88" fmla="*/ 2147483647 w 67"/>
                <a:gd name="T89" fmla="*/ 2147483647 h 62"/>
                <a:gd name="T90" fmla="*/ 2147483647 w 67"/>
                <a:gd name="T91" fmla="*/ 2147483647 h 62"/>
                <a:gd name="T92" fmla="*/ 2147483647 w 67"/>
                <a:gd name="T93" fmla="*/ 2147483647 h 62"/>
                <a:gd name="T94" fmla="*/ 2147483647 w 67"/>
                <a:gd name="T95" fmla="*/ 2147483647 h 62"/>
                <a:gd name="T96" fmla="*/ 0 w 67"/>
                <a:gd name="T97" fmla="*/ 2147483647 h 62"/>
                <a:gd name="T98" fmla="*/ 0 w 67"/>
                <a:gd name="T99" fmla="*/ 2147483647 h 6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7"/>
                <a:gd name="T151" fmla="*/ 0 h 62"/>
                <a:gd name="T152" fmla="*/ 67 w 67"/>
                <a:gd name="T153" fmla="*/ 62 h 6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7" h="62">
                  <a:moveTo>
                    <a:pt x="0" y="3"/>
                  </a:moveTo>
                  <a:lnTo>
                    <a:pt x="60" y="0"/>
                  </a:lnTo>
                  <a:lnTo>
                    <a:pt x="60" y="1"/>
                  </a:lnTo>
                  <a:lnTo>
                    <a:pt x="61" y="2"/>
                  </a:lnTo>
                  <a:lnTo>
                    <a:pt x="62" y="3"/>
                  </a:lnTo>
                  <a:lnTo>
                    <a:pt x="61" y="5"/>
                  </a:lnTo>
                  <a:lnTo>
                    <a:pt x="60" y="6"/>
                  </a:lnTo>
                  <a:lnTo>
                    <a:pt x="58" y="8"/>
                  </a:lnTo>
                  <a:lnTo>
                    <a:pt x="58" y="9"/>
                  </a:lnTo>
                  <a:lnTo>
                    <a:pt x="67" y="9"/>
                  </a:lnTo>
                  <a:lnTo>
                    <a:pt x="67" y="10"/>
                  </a:lnTo>
                  <a:lnTo>
                    <a:pt x="66" y="12"/>
                  </a:lnTo>
                  <a:lnTo>
                    <a:pt x="65" y="13"/>
                  </a:lnTo>
                  <a:lnTo>
                    <a:pt x="64" y="17"/>
                  </a:lnTo>
                  <a:lnTo>
                    <a:pt x="62" y="19"/>
                  </a:lnTo>
                  <a:lnTo>
                    <a:pt x="62" y="22"/>
                  </a:lnTo>
                  <a:lnTo>
                    <a:pt x="62" y="25"/>
                  </a:lnTo>
                  <a:lnTo>
                    <a:pt x="60" y="26"/>
                  </a:lnTo>
                  <a:lnTo>
                    <a:pt x="60" y="27"/>
                  </a:lnTo>
                  <a:lnTo>
                    <a:pt x="57" y="29"/>
                  </a:lnTo>
                  <a:lnTo>
                    <a:pt x="57" y="32"/>
                  </a:lnTo>
                  <a:lnTo>
                    <a:pt x="57" y="35"/>
                  </a:lnTo>
                  <a:lnTo>
                    <a:pt x="56" y="36"/>
                  </a:lnTo>
                  <a:lnTo>
                    <a:pt x="54" y="38"/>
                  </a:lnTo>
                  <a:lnTo>
                    <a:pt x="52" y="40"/>
                  </a:lnTo>
                  <a:lnTo>
                    <a:pt x="51" y="41"/>
                  </a:lnTo>
                  <a:lnTo>
                    <a:pt x="51" y="43"/>
                  </a:lnTo>
                  <a:lnTo>
                    <a:pt x="50" y="45"/>
                  </a:lnTo>
                  <a:lnTo>
                    <a:pt x="50" y="46"/>
                  </a:lnTo>
                  <a:lnTo>
                    <a:pt x="49" y="49"/>
                  </a:lnTo>
                  <a:lnTo>
                    <a:pt x="48" y="51"/>
                  </a:lnTo>
                  <a:lnTo>
                    <a:pt x="49" y="54"/>
                  </a:lnTo>
                  <a:lnTo>
                    <a:pt x="50" y="55"/>
                  </a:lnTo>
                  <a:lnTo>
                    <a:pt x="50" y="57"/>
                  </a:lnTo>
                  <a:lnTo>
                    <a:pt x="50" y="58"/>
                  </a:lnTo>
                  <a:lnTo>
                    <a:pt x="49" y="60"/>
                  </a:lnTo>
                  <a:lnTo>
                    <a:pt x="50" y="61"/>
                  </a:lnTo>
                  <a:lnTo>
                    <a:pt x="8" y="62"/>
                  </a:lnTo>
                  <a:lnTo>
                    <a:pt x="8" y="53"/>
                  </a:lnTo>
                  <a:lnTo>
                    <a:pt x="6" y="52"/>
                  </a:lnTo>
                  <a:lnTo>
                    <a:pt x="4" y="53"/>
                  </a:lnTo>
                  <a:lnTo>
                    <a:pt x="2" y="51"/>
                  </a:lnTo>
                  <a:lnTo>
                    <a:pt x="2" y="22"/>
                  </a:lnTo>
                  <a:lnTo>
                    <a:pt x="0" y="3"/>
                  </a:lnTo>
                  <a:close/>
                </a:path>
              </a:pathLst>
            </a:custGeom>
            <a:pattFill prst="pct20">
              <a:fgClr>
                <a:schemeClr val="tx1"/>
              </a:fgClr>
              <a:bgClr>
                <a:srgbClr val="AA1202"/>
              </a:bgClr>
            </a:pattFill>
            <a:ln w="12700" cmpd="sng">
              <a:solidFill>
                <a:schemeClr val="tx1"/>
              </a:solidFill>
              <a:prstDash val="solid"/>
              <a:round/>
              <a:headEnd/>
              <a:tailEnd/>
            </a:ln>
          </p:spPr>
          <p:txBody>
            <a:bodyPr/>
            <a:lstStyle/>
            <a:p>
              <a:endParaRPr lang="en-US"/>
            </a:p>
          </p:txBody>
        </p:sp>
        <p:grpSp>
          <p:nvGrpSpPr>
            <p:cNvPr id="35893" name="Group 39"/>
            <p:cNvGrpSpPr>
              <a:grpSpLocks/>
            </p:cNvGrpSpPr>
            <p:nvPr/>
          </p:nvGrpSpPr>
          <p:grpSpPr bwMode="auto">
            <a:xfrm>
              <a:off x="1155700" y="3886200"/>
              <a:ext cx="2009775" cy="1390650"/>
              <a:chOff x="768" y="2832"/>
              <a:chExt cx="1203" cy="876"/>
            </a:xfrm>
          </p:grpSpPr>
          <p:sp>
            <p:nvSpPr>
              <p:cNvPr id="35916" name="Freeform 40"/>
              <p:cNvSpPr>
                <a:spLocks/>
              </p:cNvSpPr>
              <p:nvPr/>
            </p:nvSpPr>
            <p:spPr bwMode="auto">
              <a:xfrm>
                <a:off x="1056" y="2832"/>
                <a:ext cx="915" cy="780"/>
              </a:xfrm>
              <a:custGeom>
                <a:avLst/>
                <a:gdLst>
                  <a:gd name="T0" fmla="*/ 2147483647 w 188"/>
                  <a:gd name="T1" fmla="*/ 2147483647 h 160"/>
                  <a:gd name="T2" fmla="*/ 2147483647 w 188"/>
                  <a:gd name="T3" fmla="*/ 2147483647 h 160"/>
                  <a:gd name="T4" fmla="*/ 2147483647 w 188"/>
                  <a:gd name="T5" fmla="*/ 2147483647 h 160"/>
                  <a:gd name="T6" fmla="*/ 2147483647 w 188"/>
                  <a:gd name="T7" fmla="*/ 2147483647 h 160"/>
                  <a:gd name="T8" fmla="*/ 2147483647 w 188"/>
                  <a:gd name="T9" fmla="*/ 2147483647 h 160"/>
                  <a:gd name="T10" fmla="*/ 2147483647 w 188"/>
                  <a:gd name="T11" fmla="*/ 2147483647 h 160"/>
                  <a:gd name="T12" fmla="*/ 2147483647 w 188"/>
                  <a:gd name="T13" fmla="*/ 2147483647 h 160"/>
                  <a:gd name="T14" fmla="*/ 2147483647 w 188"/>
                  <a:gd name="T15" fmla="*/ 2147483647 h 160"/>
                  <a:gd name="T16" fmla="*/ 2147483647 w 188"/>
                  <a:gd name="T17" fmla="*/ 2147483647 h 160"/>
                  <a:gd name="T18" fmla="*/ 2147483647 w 188"/>
                  <a:gd name="T19" fmla="*/ 2147483647 h 160"/>
                  <a:gd name="T20" fmla="*/ 2147483647 w 188"/>
                  <a:gd name="T21" fmla="*/ 2147483647 h 160"/>
                  <a:gd name="T22" fmla="*/ 2147483647 w 188"/>
                  <a:gd name="T23" fmla="*/ 2147483647 h 160"/>
                  <a:gd name="T24" fmla="*/ 2147483647 w 188"/>
                  <a:gd name="T25" fmla="*/ 2147483647 h 160"/>
                  <a:gd name="T26" fmla="*/ 2147483647 w 188"/>
                  <a:gd name="T27" fmla="*/ 2147483647 h 160"/>
                  <a:gd name="T28" fmla="*/ 2147483647 w 188"/>
                  <a:gd name="T29" fmla="*/ 2147483647 h 160"/>
                  <a:gd name="T30" fmla="*/ 2147483647 w 188"/>
                  <a:gd name="T31" fmla="*/ 2147483647 h 160"/>
                  <a:gd name="T32" fmla="*/ 2147483647 w 188"/>
                  <a:gd name="T33" fmla="*/ 2147483647 h 160"/>
                  <a:gd name="T34" fmla="*/ 2147483647 w 188"/>
                  <a:gd name="T35" fmla="*/ 2147483647 h 160"/>
                  <a:gd name="T36" fmla="*/ 2147483647 w 188"/>
                  <a:gd name="T37" fmla="*/ 2147483647 h 160"/>
                  <a:gd name="T38" fmla="*/ 2147483647 w 188"/>
                  <a:gd name="T39" fmla="*/ 2147483647 h 160"/>
                  <a:gd name="T40" fmla="*/ 2147483647 w 188"/>
                  <a:gd name="T41" fmla="*/ 2147483647 h 160"/>
                  <a:gd name="T42" fmla="*/ 2147483647 w 188"/>
                  <a:gd name="T43" fmla="*/ 2147483647 h 160"/>
                  <a:gd name="T44" fmla="*/ 2147483647 w 188"/>
                  <a:gd name="T45" fmla="*/ 2147483647 h 160"/>
                  <a:gd name="T46" fmla="*/ 2147483647 w 188"/>
                  <a:gd name="T47" fmla="*/ 2147483647 h 160"/>
                  <a:gd name="T48" fmla="*/ 2147483647 w 188"/>
                  <a:gd name="T49" fmla="*/ 2147483647 h 160"/>
                  <a:gd name="T50" fmla="*/ 2147483647 w 188"/>
                  <a:gd name="T51" fmla="*/ 2147483647 h 160"/>
                  <a:gd name="T52" fmla="*/ 2147483647 w 188"/>
                  <a:gd name="T53" fmla="*/ 2147483647 h 160"/>
                  <a:gd name="T54" fmla="*/ 2147483647 w 188"/>
                  <a:gd name="T55" fmla="*/ 2147483647 h 160"/>
                  <a:gd name="T56" fmla="*/ 2147483647 w 188"/>
                  <a:gd name="T57" fmla="*/ 2147483647 h 160"/>
                  <a:gd name="T58" fmla="*/ 2147483647 w 188"/>
                  <a:gd name="T59" fmla="*/ 2147483647 h 160"/>
                  <a:gd name="T60" fmla="*/ 2147483647 w 188"/>
                  <a:gd name="T61" fmla="*/ 2147483647 h 160"/>
                  <a:gd name="T62" fmla="*/ 2147483647 w 188"/>
                  <a:gd name="T63" fmla="*/ 2147483647 h 160"/>
                  <a:gd name="T64" fmla="*/ 2147483647 w 188"/>
                  <a:gd name="T65" fmla="*/ 2147483647 h 160"/>
                  <a:gd name="T66" fmla="*/ 2147483647 w 188"/>
                  <a:gd name="T67" fmla="*/ 2147483647 h 160"/>
                  <a:gd name="T68" fmla="*/ 2147483647 w 188"/>
                  <a:gd name="T69" fmla="*/ 2147483647 h 160"/>
                  <a:gd name="T70" fmla="*/ 2147483647 w 188"/>
                  <a:gd name="T71" fmla="*/ 2147483647 h 160"/>
                  <a:gd name="T72" fmla="*/ 2147483647 w 188"/>
                  <a:gd name="T73" fmla="*/ 2147483647 h 160"/>
                  <a:gd name="T74" fmla="*/ 2147483647 w 188"/>
                  <a:gd name="T75" fmla="*/ 2147483647 h 160"/>
                  <a:gd name="T76" fmla="*/ 2147483647 w 188"/>
                  <a:gd name="T77" fmla="*/ 2147483647 h 160"/>
                  <a:gd name="T78" fmla="*/ 2147483647 w 188"/>
                  <a:gd name="T79" fmla="*/ 2147483647 h 160"/>
                  <a:gd name="T80" fmla="*/ 2147483647 w 188"/>
                  <a:gd name="T81" fmla="*/ 2147483647 h 160"/>
                  <a:gd name="T82" fmla="*/ 2147483647 w 188"/>
                  <a:gd name="T83" fmla="*/ 2147483647 h 160"/>
                  <a:gd name="T84" fmla="*/ 2147483647 w 188"/>
                  <a:gd name="T85" fmla="*/ 2147483647 h 160"/>
                  <a:gd name="T86" fmla="*/ 2147483647 w 188"/>
                  <a:gd name="T87" fmla="*/ 2147483647 h 160"/>
                  <a:gd name="T88" fmla="*/ 2147483647 w 188"/>
                  <a:gd name="T89" fmla="*/ 2147483647 h 160"/>
                  <a:gd name="T90" fmla="*/ 2147483647 w 188"/>
                  <a:gd name="T91" fmla="*/ 2147483647 h 160"/>
                  <a:gd name="T92" fmla="*/ 2147483647 w 188"/>
                  <a:gd name="T93" fmla="*/ 0 h 160"/>
                  <a:gd name="T94" fmla="*/ 2147483647 w 188"/>
                  <a:gd name="T95" fmla="*/ 2147483647 h 160"/>
                  <a:gd name="T96" fmla="*/ 2147483647 w 188"/>
                  <a:gd name="T97" fmla="*/ 2147483647 h 160"/>
                  <a:gd name="T98" fmla="*/ 2147483647 w 188"/>
                  <a:gd name="T99" fmla="*/ 2147483647 h 160"/>
                  <a:gd name="T100" fmla="*/ 2147483647 w 188"/>
                  <a:gd name="T101" fmla="*/ 2147483647 h 16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88"/>
                  <a:gd name="T154" fmla="*/ 0 h 160"/>
                  <a:gd name="T155" fmla="*/ 188 w 188"/>
                  <a:gd name="T156" fmla="*/ 160 h 16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88" h="160">
                    <a:moveTo>
                      <a:pt x="10" y="26"/>
                    </a:moveTo>
                    <a:lnTo>
                      <a:pt x="14" y="31"/>
                    </a:lnTo>
                    <a:lnTo>
                      <a:pt x="19" y="39"/>
                    </a:lnTo>
                    <a:lnTo>
                      <a:pt x="26" y="40"/>
                    </a:lnTo>
                    <a:lnTo>
                      <a:pt x="26" y="50"/>
                    </a:lnTo>
                    <a:lnTo>
                      <a:pt x="18" y="50"/>
                    </a:lnTo>
                    <a:lnTo>
                      <a:pt x="18" y="43"/>
                    </a:lnTo>
                    <a:lnTo>
                      <a:pt x="16" y="43"/>
                    </a:lnTo>
                    <a:lnTo>
                      <a:pt x="0" y="50"/>
                    </a:lnTo>
                    <a:lnTo>
                      <a:pt x="5" y="55"/>
                    </a:lnTo>
                    <a:lnTo>
                      <a:pt x="5" y="61"/>
                    </a:lnTo>
                    <a:lnTo>
                      <a:pt x="11" y="64"/>
                    </a:lnTo>
                    <a:lnTo>
                      <a:pt x="21" y="66"/>
                    </a:lnTo>
                    <a:lnTo>
                      <a:pt x="27" y="61"/>
                    </a:lnTo>
                    <a:lnTo>
                      <a:pt x="29" y="72"/>
                    </a:lnTo>
                    <a:lnTo>
                      <a:pt x="22" y="74"/>
                    </a:lnTo>
                    <a:lnTo>
                      <a:pt x="21" y="77"/>
                    </a:lnTo>
                    <a:lnTo>
                      <a:pt x="18" y="79"/>
                    </a:lnTo>
                    <a:lnTo>
                      <a:pt x="13" y="75"/>
                    </a:lnTo>
                    <a:lnTo>
                      <a:pt x="10" y="82"/>
                    </a:lnTo>
                    <a:lnTo>
                      <a:pt x="2" y="90"/>
                    </a:lnTo>
                    <a:lnTo>
                      <a:pt x="6" y="98"/>
                    </a:lnTo>
                    <a:lnTo>
                      <a:pt x="5" y="101"/>
                    </a:lnTo>
                    <a:lnTo>
                      <a:pt x="11" y="107"/>
                    </a:lnTo>
                    <a:lnTo>
                      <a:pt x="19" y="107"/>
                    </a:lnTo>
                    <a:lnTo>
                      <a:pt x="22" y="112"/>
                    </a:lnTo>
                    <a:lnTo>
                      <a:pt x="21" y="115"/>
                    </a:lnTo>
                    <a:lnTo>
                      <a:pt x="22" y="120"/>
                    </a:lnTo>
                    <a:lnTo>
                      <a:pt x="29" y="117"/>
                    </a:lnTo>
                    <a:lnTo>
                      <a:pt x="35" y="123"/>
                    </a:lnTo>
                    <a:lnTo>
                      <a:pt x="45" y="119"/>
                    </a:lnTo>
                    <a:lnTo>
                      <a:pt x="42" y="125"/>
                    </a:lnTo>
                    <a:lnTo>
                      <a:pt x="42" y="131"/>
                    </a:lnTo>
                    <a:lnTo>
                      <a:pt x="29" y="141"/>
                    </a:lnTo>
                    <a:lnTo>
                      <a:pt x="24" y="147"/>
                    </a:lnTo>
                    <a:lnTo>
                      <a:pt x="19" y="147"/>
                    </a:lnTo>
                    <a:lnTo>
                      <a:pt x="11" y="154"/>
                    </a:lnTo>
                    <a:lnTo>
                      <a:pt x="3" y="155"/>
                    </a:lnTo>
                    <a:lnTo>
                      <a:pt x="0" y="159"/>
                    </a:lnTo>
                    <a:lnTo>
                      <a:pt x="3" y="160"/>
                    </a:lnTo>
                    <a:lnTo>
                      <a:pt x="19" y="154"/>
                    </a:lnTo>
                    <a:lnTo>
                      <a:pt x="29" y="149"/>
                    </a:lnTo>
                    <a:lnTo>
                      <a:pt x="48" y="136"/>
                    </a:lnTo>
                    <a:lnTo>
                      <a:pt x="62" y="120"/>
                    </a:lnTo>
                    <a:lnTo>
                      <a:pt x="64" y="117"/>
                    </a:lnTo>
                    <a:lnTo>
                      <a:pt x="59" y="117"/>
                    </a:lnTo>
                    <a:lnTo>
                      <a:pt x="73" y="96"/>
                    </a:lnTo>
                    <a:lnTo>
                      <a:pt x="77" y="95"/>
                    </a:lnTo>
                    <a:lnTo>
                      <a:pt x="77" y="98"/>
                    </a:lnTo>
                    <a:lnTo>
                      <a:pt x="72" y="101"/>
                    </a:lnTo>
                    <a:lnTo>
                      <a:pt x="70" y="111"/>
                    </a:lnTo>
                    <a:lnTo>
                      <a:pt x="73" y="109"/>
                    </a:lnTo>
                    <a:lnTo>
                      <a:pt x="70" y="112"/>
                    </a:lnTo>
                    <a:lnTo>
                      <a:pt x="72" y="114"/>
                    </a:lnTo>
                    <a:lnTo>
                      <a:pt x="82" y="107"/>
                    </a:lnTo>
                    <a:lnTo>
                      <a:pt x="86" y="106"/>
                    </a:lnTo>
                    <a:lnTo>
                      <a:pt x="88" y="101"/>
                    </a:lnTo>
                    <a:lnTo>
                      <a:pt x="86" y="98"/>
                    </a:lnTo>
                    <a:lnTo>
                      <a:pt x="96" y="96"/>
                    </a:lnTo>
                    <a:lnTo>
                      <a:pt x="107" y="103"/>
                    </a:lnTo>
                    <a:lnTo>
                      <a:pt x="117" y="99"/>
                    </a:lnTo>
                    <a:lnTo>
                      <a:pt x="121" y="101"/>
                    </a:lnTo>
                    <a:lnTo>
                      <a:pt x="128" y="101"/>
                    </a:lnTo>
                    <a:lnTo>
                      <a:pt x="145" y="109"/>
                    </a:lnTo>
                    <a:lnTo>
                      <a:pt x="149" y="112"/>
                    </a:lnTo>
                    <a:lnTo>
                      <a:pt x="153" y="119"/>
                    </a:lnTo>
                    <a:lnTo>
                      <a:pt x="163" y="125"/>
                    </a:lnTo>
                    <a:lnTo>
                      <a:pt x="166" y="128"/>
                    </a:lnTo>
                    <a:lnTo>
                      <a:pt x="177" y="135"/>
                    </a:lnTo>
                    <a:lnTo>
                      <a:pt x="188" y="130"/>
                    </a:lnTo>
                    <a:lnTo>
                      <a:pt x="188" y="123"/>
                    </a:lnTo>
                    <a:lnTo>
                      <a:pt x="185" y="117"/>
                    </a:lnTo>
                    <a:lnTo>
                      <a:pt x="180" y="115"/>
                    </a:lnTo>
                    <a:lnTo>
                      <a:pt x="176" y="115"/>
                    </a:lnTo>
                    <a:lnTo>
                      <a:pt x="169" y="111"/>
                    </a:lnTo>
                    <a:lnTo>
                      <a:pt x="163" y="106"/>
                    </a:lnTo>
                    <a:lnTo>
                      <a:pt x="150" y="93"/>
                    </a:lnTo>
                    <a:lnTo>
                      <a:pt x="147" y="95"/>
                    </a:lnTo>
                    <a:lnTo>
                      <a:pt x="144" y="99"/>
                    </a:lnTo>
                    <a:lnTo>
                      <a:pt x="141" y="103"/>
                    </a:lnTo>
                    <a:lnTo>
                      <a:pt x="129" y="96"/>
                    </a:lnTo>
                    <a:lnTo>
                      <a:pt x="129" y="93"/>
                    </a:lnTo>
                    <a:lnTo>
                      <a:pt x="120" y="96"/>
                    </a:lnTo>
                    <a:lnTo>
                      <a:pt x="117" y="80"/>
                    </a:lnTo>
                    <a:lnTo>
                      <a:pt x="109" y="45"/>
                    </a:lnTo>
                    <a:lnTo>
                      <a:pt x="102" y="21"/>
                    </a:lnTo>
                    <a:lnTo>
                      <a:pt x="99" y="10"/>
                    </a:lnTo>
                    <a:lnTo>
                      <a:pt x="90" y="5"/>
                    </a:lnTo>
                    <a:lnTo>
                      <a:pt x="85" y="8"/>
                    </a:lnTo>
                    <a:lnTo>
                      <a:pt x="69" y="5"/>
                    </a:lnTo>
                    <a:lnTo>
                      <a:pt x="64" y="7"/>
                    </a:lnTo>
                    <a:lnTo>
                      <a:pt x="59" y="5"/>
                    </a:lnTo>
                    <a:lnTo>
                      <a:pt x="59" y="4"/>
                    </a:lnTo>
                    <a:lnTo>
                      <a:pt x="45" y="0"/>
                    </a:lnTo>
                    <a:lnTo>
                      <a:pt x="43" y="4"/>
                    </a:lnTo>
                    <a:lnTo>
                      <a:pt x="35" y="4"/>
                    </a:lnTo>
                    <a:lnTo>
                      <a:pt x="29" y="8"/>
                    </a:lnTo>
                    <a:lnTo>
                      <a:pt x="24" y="13"/>
                    </a:lnTo>
                    <a:lnTo>
                      <a:pt x="22" y="18"/>
                    </a:lnTo>
                    <a:lnTo>
                      <a:pt x="19" y="21"/>
                    </a:lnTo>
                    <a:lnTo>
                      <a:pt x="13" y="21"/>
                    </a:lnTo>
                    <a:lnTo>
                      <a:pt x="10" y="26"/>
                    </a:lnTo>
                    <a:close/>
                  </a:path>
                </a:pathLst>
              </a:custGeom>
              <a:solidFill>
                <a:srgbClr val="FFC66D"/>
              </a:solidFill>
              <a:ln w="12700" cmpd="sng">
                <a:solidFill>
                  <a:schemeClr val="tx1"/>
                </a:solidFill>
                <a:prstDash val="solid"/>
                <a:round/>
                <a:headEnd/>
                <a:tailEnd/>
              </a:ln>
            </p:spPr>
            <p:txBody>
              <a:bodyPr/>
              <a:lstStyle/>
              <a:p>
                <a:endParaRPr lang="en-US"/>
              </a:p>
            </p:txBody>
          </p:sp>
          <p:sp>
            <p:nvSpPr>
              <p:cNvPr id="35917" name="Freeform 41"/>
              <p:cNvSpPr>
                <a:spLocks/>
              </p:cNvSpPr>
              <p:nvPr/>
            </p:nvSpPr>
            <p:spPr bwMode="auto">
              <a:xfrm>
                <a:off x="1021" y="3608"/>
                <a:ext cx="20" cy="14"/>
              </a:xfrm>
              <a:custGeom>
                <a:avLst/>
                <a:gdLst>
                  <a:gd name="T0" fmla="*/ 2147483647 w 4"/>
                  <a:gd name="T1" fmla="*/ 2147483647 h 3"/>
                  <a:gd name="T2" fmla="*/ 2147483647 w 4"/>
                  <a:gd name="T3" fmla="*/ 2147483647 h 3"/>
                  <a:gd name="T4" fmla="*/ 2147483647 w 4"/>
                  <a:gd name="T5" fmla="*/ 2147483647 h 3"/>
                  <a:gd name="T6" fmla="*/ 2147483647 w 4"/>
                  <a:gd name="T7" fmla="*/ 2147483647 h 3"/>
                  <a:gd name="T8" fmla="*/ 2147483647 w 4"/>
                  <a:gd name="T9" fmla="*/ 2147483647 h 3"/>
                  <a:gd name="T10" fmla="*/ 2147483647 w 4"/>
                  <a:gd name="T11" fmla="*/ 2147483647 h 3"/>
                  <a:gd name="T12" fmla="*/ 2147483647 w 4"/>
                  <a:gd name="T13" fmla="*/ 2147483647 h 3"/>
                  <a:gd name="T14" fmla="*/ 2147483647 w 4"/>
                  <a:gd name="T15" fmla="*/ 0 h 3"/>
                  <a:gd name="T16" fmla="*/ 2147483647 w 4"/>
                  <a:gd name="T17" fmla="*/ 0 h 3"/>
                  <a:gd name="T18" fmla="*/ 0 w 4"/>
                  <a:gd name="T19" fmla="*/ 2147483647 h 3"/>
                  <a:gd name="T20" fmla="*/ 0 w 4"/>
                  <a:gd name="T21" fmla="*/ 2147483647 h 3"/>
                  <a:gd name="T22" fmla="*/ 0 w 4"/>
                  <a:gd name="T23" fmla="*/ 2147483647 h 3"/>
                  <a:gd name="T24" fmla="*/ 0 w 4"/>
                  <a:gd name="T25" fmla="*/ 2147483647 h 3"/>
                  <a:gd name="T26" fmla="*/ 0 w 4"/>
                  <a:gd name="T27" fmla="*/ 2147483647 h 3"/>
                  <a:gd name="T28" fmla="*/ 0 w 4"/>
                  <a:gd name="T29" fmla="*/ 2147483647 h 3"/>
                  <a:gd name="T30" fmla="*/ 0 w 4"/>
                  <a:gd name="T31" fmla="*/ 2147483647 h 3"/>
                  <a:gd name="T32" fmla="*/ 0 w 4"/>
                  <a:gd name="T33" fmla="*/ 2147483647 h 3"/>
                  <a:gd name="T34" fmla="*/ 2147483647 w 4"/>
                  <a:gd name="T35" fmla="*/ 2147483647 h 3"/>
                  <a:gd name="T36" fmla="*/ 2147483647 w 4"/>
                  <a:gd name="T37" fmla="*/ 2147483647 h 3"/>
                  <a:gd name="T38" fmla="*/ 2147483647 w 4"/>
                  <a:gd name="T39" fmla="*/ 2147483647 h 3"/>
                  <a:gd name="T40" fmla="*/ 2147483647 w 4"/>
                  <a:gd name="T41" fmla="*/ 2147483647 h 3"/>
                  <a:gd name="T42" fmla="*/ 2147483647 w 4"/>
                  <a:gd name="T43" fmla="*/ 2147483647 h 3"/>
                  <a:gd name="T44" fmla="*/ 2147483647 w 4"/>
                  <a:gd name="T45" fmla="*/ 2147483647 h 3"/>
                  <a:gd name="T46" fmla="*/ 2147483647 w 4"/>
                  <a:gd name="T47" fmla="*/ 2147483647 h 3"/>
                  <a:gd name="T48" fmla="*/ 2147483647 w 4"/>
                  <a:gd name="T49" fmla="*/ 2147483647 h 3"/>
                  <a:gd name="T50" fmla="*/ 2147483647 w 4"/>
                  <a:gd name="T51" fmla="*/ 2147483647 h 3"/>
                  <a:gd name="T52" fmla="*/ 2147483647 w 4"/>
                  <a:gd name="T53" fmla="*/ 2147483647 h 3"/>
                  <a:gd name="T54" fmla="*/ 2147483647 w 4"/>
                  <a:gd name="T55" fmla="*/ 2147483647 h 3"/>
                  <a:gd name="T56" fmla="*/ 2147483647 w 4"/>
                  <a:gd name="T57" fmla="*/ 2147483647 h 3"/>
                  <a:gd name="T58" fmla="*/ 2147483647 w 4"/>
                  <a:gd name="T59" fmla="*/ 2147483647 h 3"/>
                  <a:gd name="T60" fmla="*/ 2147483647 w 4"/>
                  <a:gd name="T61" fmla="*/ 2147483647 h 3"/>
                  <a:gd name="T62" fmla="*/ 2147483647 w 4"/>
                  <a:gd name="T63" fmla="*/ 2147483647 h 3"/>
                  <a:gd name="T64" fmla="*/ 2147483647 w 4"/>
                  <a:gd name="T65" fmla="*/ 0 h 3"/>
                  <a:gd name="T66" fmla="*/ 2147483647 w 4"/>
                  <a:gd name="T67" fmla="*/ 0 h 3"/>
                  <a:gd name="T68" fmla="*/ 2147483647 w 4"/>
                  <a:gd name="T69" fmla="*/ 0 h 3"/>
                  <a:gd name="T70" fmla="*/ 2147483647 w 4"/>
                  <a:gd name="T71" fmla="*/ 0 h 3"/>
                  <a:gd name="T72" fmla="*/ 2147483647 w 4"/>
                  <a:gd name="T73" fmla="*/ 2147483647 h 3"/>
                  <a:gd name="T74" fmla="*/ 2147483647 w 4"/>
                  <a:gd name="T75" fmla="*/ 2147483647 h 3"/>
                  <a:gd name="T76" fmla="*/ 2147483647 w 4"/>
                  <a:gd name="T77" fmla="*/ 2147483647 h 3"/>
                  <a:gd name="T78" fmla="*/ 2147483647 w 4"/>
                  <a:gd name="T79" fmla="*/ 2147483647 h 3"/>
                  <a:gd name="T80" fmla="*/ 2147483647 w 4"/>
                  <a:gd name="T81" fmla="*/ 2147483647 h 3"/>
                  <a:gd name="T82" fmla="*/ 2147483647 w 4"/>
                  <a:gd name="T83" fmla="*/ 2147483647 h 3"/>
                  <a:gd name="T84" fmla="*/ 2147483647 w 4"/>
                  <a:gd name="T85" fmla="*/ 2147483647 h 3"/>
                  <a:gd name="T86" fmla="*/ 2147483647 w 4"/>
                  <a:gd name="T87" fmla="*/ 2147483647 h 3"/>
                  <a:gd name="T88" fmla="*/ 2147483647 w 4"/>
                  <a:gd name="T89" fmla="*/ 2147483647 h 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
                  <a:gd name="T136" fmla="*/ 0 h 3"/>
                  <a:gd name="T137" fmla="*/ 4 w 4"/>
                  <a:gd name="T138" fmla="*/ 3 h 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 h="3">
                    <a:moveTo>
                      <a:pt x="2" y="2"/>
                    </a:moveTo>
                    <a:lnTo>
                      <a:pt x="2" y="1"/>
                    </a:lnTo>
                    <a:lnTo>
                      <a:pt x="1" y="0"/>
                    </a:lnTo>
                    <a:lnTo>
                      <a:pt x="0" y="1"/>
                    </a:lnTo>
                    <a:lnTo>
                      <a:pt x="0" y="2"/>
                    </a:lnTo>
                    <a:lnTo>
                      <a:pt x="1" y="2"/>
                    </a:lnTo>
                    <a:lnTo>
                      <a:pt x="1" y="3"/>
                    </a:lnTo>
                    <a:lnTo>
                      <a:pt x="2" y="3"/>
                    </a:lnTo>
                    <a:lnTo>
                      <a:pt x="3" y="3"/>
                    </a:lnTo>
                    <a:lnTo>
                      <a:pt x="4" y="2"/>
                    </a:lnTo>
                    <a:lnTo>
                      <a:pt x="4" y="1"/>
                    </a:lnTo>
                    <a:lnTo>
                      <a:pt x="4" y="0"/>
                    </a:lnTo>
                    <a:lnTo>
                      <a:pt x="4" y="1"/>
                    </a:lnTo>
                    <a:lnTo>
                      <a:pt x="3" y="1"/>
                    </a:lnTo>
                    <a:lnTo>
                      <a:pt x="2" y="2"/>
                    </a:lnTo>
                    <a:lnTo>
                      <a:pt x="2" y="3"/>
                    </a:lnTo>
                    <a:lnTo>
                      <a:pt x="3" y="3"/>
                    </a:lnTo>
                  </a:path>
                </a:pathLst>
              </a:custGeom>
              <a:solidFill>
                <a:srgbClr val="FFC66D"/>
              </a:solidFill>
              <a:ln w="12700" cmpd="sng">
                <a:solidFill>
                  <a:schemeClr val="tx1"/>
                </a:solidFill>
                <a:prstDash val="solid"/>
                <a:round/>
                <a:headEnd/>
                <a:tailEnd/>
              </a:ln>
            </p:spPr>
            <p:txBody>
              <a:bodyPr/>
              <a:lstStyle/>
              <a:p>
                <a:endParaRPr lang="en-US"/>
              </a:p>
            </p:txBody>
          </p:sp>
          <p:sp>
            <p:nvSpPr>
              <p:cNvPr id="35918" name="Freeform 42"/>
              <p:cNvSpPr>
                <a:spLocks/>
              </p:cNvSpPr>
              <p:nvPr/>
            </p:nvSpPr>
            <p:spPr bwMode="auto">
              <a:xfrm>
                <a:off x="978" y="3610"/>
                <a:ext cx="43" cy="30"/>
              </a:xfrm>
              <a:custGeom>
                <a:avLst/>
                <a:gdLst>
                  <a:gd name="T0" fmla="*/ 2147483647 w 9"/>
                  <a:gd name="T1" fmla="*/ 0 h 6"/>
                  <a:gd name="T2" fmla="*/ 2147483647 w 9"/>
                  <a:gd name="T3" fmla="*/ 0 h 6"/>
                  <a:gd name="T4" fmla="*/ 2147483647 w 9"/>
                  <a:gd name="T5" fmla="*/ 2147483647 h 6"/>
                  <a:gd name="T6" fmla="*/ 2147483647 w 9"/>
                  <a:gd name="T7" fmla="*/ 2147483647 h 6"/>
                  <a:gd name="T8" fmla="*/ 2147483647 w 9"/>
                  <a:gd name="T9" fmla="*/ 2147483647 h 6"/>
                  <a:gd name="T10" fmla="*/ 2147483647 w 9"/>
                  <a:gd name="T11" fmla="*/ 2147483647 h 6"/>
                  <a:gd name="T12" fmla="*/ 2147483647 w 9"/>
                  <a:gd name="T13" fmla="*/ 2147483647 h 6"/>
                  <a:gd name="T14" fmla="*/ 2147483647 w 9"/>
                  <a:gd name="T15" fmla="*/ 2147483647 h 6"/>
                  <a:gd name="T16" fmla="*/ 2147483647 w 9"/>
                  <a:gd name="T17" fmla="*/ 2147483647 h 6"/>
                  <a:gd name="T18" fmla="*/ 2147483647 w 9"/>
                  <a:gd name="T19" fmla="*/ 2147483647 h 6"/>
                  <a:gd name="T20" fmla="*/ 2147483647 w 9"/>
                  <a:gd name="T21" fmla="*/ 2147483647 h 6"/>
                  <a:gd name="T22" fmla="*/ 0 w 9"/>
                  <a:gd name="T23" fmla="*/ 2147483647 h 6"/>
                  <a:gd name="T24" fmla="*/ 0 w 9"/>
                  <a:gd name="T25" fmla="*/ 2147483647 h 6"/>
                  <a:gd name="T26" fmla="*/ 0 w 9"/>
                  <a:gd name="T27" fmla="*/ 2147483647 h 6"/>
                  <a:gd name="T28" fmla="*/ 0 w 9"/>
                  <a:gd name="T29" fmla="*/ 2147483647 h 6"/>
                  <a:gd name="T30" fmla="*/ 0 w 9"/>
                  <a:gd name="T31" fmla="*/ 2147483647 h 6"/>
                  <a:gd name="T32" fmla="*/ 0 w 9"/>
                  <a:gd name="T33" fmla="*/ 2147483647 h 6"/>
                  <a:gd name="T34" fmla="*/ 0 w 9"/>
                  <a:gd name="T35" fmla="*/ 2147483647 h 6"/>
                  <a:gd name="T36" fmla="*/ 0 w 9"/>
                  <a:gd name="T37" fmla="*/ 2147483647 h 6"/>
                  <a:gd name="T38" fmla="*/ 2147483647 w 9"/>
                  <a:gd name="T39" fmla="*/ 2147483647 h 6"/>
                  <a:gd name="T40" fmla="*/ 2147483647 w 9"/>
                  <a:gd name="T41" fmla="*/ 2147483647 h 6"/>
                  <a:gd name="T42" fmla="*/ 2147483647 w 9"/>
                  <a:gd name="T43" fmla="*/ 2147483647 h 6"/>
                  <a:gd name="T44" fmla="*/ 2147483647 w 9"/>
                  <a:gd name="T45" fmla="*/ 2147483647 h 6"/>
                  <a:gd name="T46" fmla="*/ 2147483647 w 9"/>
                  <a:gd name="T47" fmla="*/ 2147483647 h 6"/>
                  <a:gd name="T48" fmla="*/ 2147483647 w 9"/>
                  <a:gd name="T49" fmla="*/ 2147483647 h 6"/>
                  <a:gd name="T50" fmla="*/ 2147483647 w 9"/>
                  <a:gd name="T51" fmla="*/ 2147483647 h 6"/>
                  <a:gd name="T52" fmla="*/ 2147483647 w 9"/>
                  <a:gd name="T53" fmla="*/ 2147483647 h 6"/>
                  <a:gd name="T54" fmla="*/ 2147483647 w 9"/>
                  <a:gd name="T55" fmla="*/ 2147483647 h 6"/>
                  <a:gd name="T56" fmla="*/ 2147483647 w 9"/>
                  <a:gd name="T57" fmla="*/ 0 h 6"/>
                  <a:gd name="T58" fmla="*/ 2147483647 w 9"/>
                  <a:gd name="T59" fmla="*/ 0 h 6"/>
                  <a:gd name="T60" fmla="*/ 2147483647 w 9"/>
                  <a:gd name="T61" fmla="*/ 0 h 6"/>
                  <a:gd name="T62" fmla="*/ 2147483647 w 9"/>
                  <a:gd name="T63" fmla="*/ 0 h 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
                  <a:gd name="T97" fmla="*/ 0 h 6"/>
                  <a:gd name="T98" fmla="*/ 9 w 9"/>
                  <a:gd name="T99" fmla="*/ 6 h 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 h="6">
                    <a:moveTo>
                      <a:pt x="8" y="0"/>
                    </a:moveTo>
                    <a:lnTo>
                      <a:pt x="7" y="0"/>
                    </a:lnTo>
                    <a:lnTo>
                      <a:pt x="6" y="0"/>
                    </a:lnTo>
                    <a:lnTo>
                      <a:pt x="4" y="0"/>
                    </a:lnTo>
                    <a:lnTo>
                      <a:pt x="4" y="1"/>
                    </a:lnTo>
                    <a:lnTo>
                      <a:pt x="3" y="1"/>
                    </a:lnTo>
                    <a:lnTo>
                      <a:pt x="3" y="2"/>
                    </a:lnTo>
                    <a:lnTo>
                      <a:pt x="3" y="3"/>
                    </a:lnTo>
                    <a:lnTo>
                      <a:pt x="2" y="3"/>
                    </a:lnTo>
                    <a:lnTo>
                      <a:pt x="1" y="3"/>
                    </a:lnTo>
                    <a:lnTo>
                      <a:pt x="1" y="4"/>
                    </a:lnTo>
                    <a:lnTo>
                      <a:pt x="1" y="5"/>
                    </a:lnTo>
                    <a:lnTo>
                      <a:pt x="0" y="5"/>
                    </a:lnTo>
                    <a:lnTo>
                      <a:pt x="0" y="6"/>
                    </a:lnTo>
                    <a:lnTo>
                      <a:pt x="1" y="6"/>
                    </a:lnTo>
                    <a:lnTo>
                      <a:pt x="2" y="6"/>
                    </a:lnTo>
                    <a:lnTo>
                      <a:pt x="2" y="5"/>
                    </a:lnTo>
                    <a:lnTo>
                      <a:pt x="3" y="5"/>
                    </a:lnTo>
                    <a:lnTo>
                      <a:pt x="5" y="4"/>
                    </a:lnTo>
                    <a:lnTo>
                      <a:pt x="6" y="3"/>
                    </a:lnTo>
                    <a:lnTo>
                      <a:pt x="7" y="2"/>
                    </a:lnTo>
                    <a:lnTo>
                      <a:pt x="8" y="2"/>
                    </a:lnTo>
                    <a:lnTo>
                      <a:pt x="9" y="1"/>
                    </a:lnTo>
                    <a:lnTo>
                      <a:pt x="8" y="0"/>
                    </a:lnTo>
                    <a:close/>
                  </a:path>
                </a:pathLst>
              </a:custGeom>
              <a:solidFill>
                <a:srgbClr val="FFC66D"/>
              </a:solidFill>
              <a:ln w="12700" cmpd="sng">
                <a:solidFill>
                  <a:schemeClr val="tx1"/>
                </a:solidFill>
                <a:prstDash val="solid"/>
                <a:round/>
                <a:headEnd/>
                <a:tailEnd/>
              </a:ln>
            </p:spPr>
            <p:txBody>
              <a:bodyPr/>
              <a:lstStyle/>
              <a:p>
                <a:endParaRPr lang="en-US"/>
              </a:p>
            </p:txBody>
          </p:sp>
          <p:sp>
            <p:nvSpPr>
              <p:cNvPr id="35919" name="Freeform 43"/>
              <p:cNvSpPr>
                <a:spLocks/>
              </p:cNvSpPr>
              <p:nvPr/>
            </p:nvSpPr>
            <p:spPr bwMode="auto">
              <a:xfrm>
                <a:off x="934" y="3632"/>
                <a:ext cx="44" cy="34"/>
              </a:xfrm>
              <a:custGeom>
                <a:avLst/>
                <a:gdLst>
                  <a:gd name="T0" fmla="*/ 2147483647 w 9"/>
                  <a:gd name="T1" fmla="*/ 2147483647 h 7"/>
                  <a:gd name="T2" fmla="*/ 2147483647 w 9"/>
                  <a:gd name="T3" fmla="*/ 2147483647 h 7"/>
                  <a:gd name="T4" fmla="*/ 2147483647 w 9"/>
                  <a:gd name="T5" fmla="*/ 2147483647 h 7"/>
                  <a:gd name="T6" fmla="*/ 2147483647 w 9"/>
                  <a:gd name="T7" fmla="*/ 2147483647 h 7"/>
                  <a:gd name="T8" fmla="*/ 2147483647 w 9"/>
                  <a:gd name="T9" fmla="*/ 2147483647 h 7"/>
                  <a:gd name="T10" fmla="*/ 2147483647 w 9"/>
                  <a:gd name="T11" fmla="*/ 2147483647 h 7"/>
                  <a:gd name="T12" fmla="*/ 2147483647 w 9"/>
                  <a:gd name="T13" fmla="*/ 2147483647 h 7"/>
                  <a:gd name="T14" fmla="*/ 0 w 9"/>
                  <a:gd name="T15" fmla="*/ 2147483647 h 7"/>
                  <a:gd name="T16" fmla="*/ 2147483647 w 9"/>
                  <a:gd name="T17" fmla="*/ 2147483647 h 7"/>
                  <a:gd name="T18" fmla="*/ 2147483647 w 9"/>
                  <a:gd name="T19" fmla="*/ 2147483647 h 7"/>
                  <a:gd name="T20" fmla="*/ 2147483647 w 9"/>
                  <a:gd name="T21" fmla="*/ 2147483647 h 7"/>
                  <a:gd name="T22" fmla="*/ 2147483647 w 9"/>
                  <a:gd name="T23" fmla="*/ 2147483647 h 7"/>
                  <a:gd name="T24" fmla="*/ 2147483647 w 9"/>
                  <a:gd name="T25" fmla="*/ 2147483647 h 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
                  <a:gd name="T40" fmla="*/ 0 h 7"/>
                  <a:gd name="T41" fmla="*/ 9 w 9"/>
                  <a:gd name="T42" fmla="*/ 7 h 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 h="7">
                    <a:moveTo>
                      <a:pt x="8" y="3"/>
                    </a:moveTo>
                    <a:cubicBezTo>
                      <a:pt x="8" y="2"/>
                      <a:pt x="9" y="1"/>
                      <a:pt x="8" y="1"/>
                    </a:cubicBezTo>
                    <a:cubicBezTo>
                      <a:pt x="7" y="0"/>
                      <a:pt x="5" y="2"/>
                      <a:pt x="5" y="3"/>
                    </a:cubicBezTo>
                    <a:cubicBezTo>
                      <a:pt x="4" y="3"/>
                      <a:pt x="4" y="3"/>
                      <a:pt x="4" y="4"/>
                    </a:cubicBezTo>
                    <a:cubicBezTo>
                      <a:pt x="4" y="4"/>
                      <a:pt x="4" y="4"/>
                      <a:pt x="4" y="4"/>
                    </a:cubicBezTo>
                    <a:cubicBezTo>
                      <a:pt x="3" y="5"/>
                      <a:pt x="3" y="5"/>
                      <a:pt x="2" y="5"/>
                    </a:cubicBezTo>
                    <a:cubicBezTo>
                      <a:pt x="2" y="5"/>
                      <a:pt x="2" y="5"/>
                      <a:pt x="1" y="6"/>
                    </a:cubicBezTo>
                    <a:cubicBezTo>
                      <a:pt x="1" y="6"/>
                      <a:pt x="0" y="6"/>
                      <a:pt x="0" y="6"/>
                    </a:cubicBezTo>
                    <a:cubicBezTo>
                      <a:pt x="1" y="7"/>
                      <a:pt x="1" y="7"/>
                      <a:pt x="2" y="6"/>
                    </a:cubicBezTo>
                    <a:cubicBezTo>
                      <a:pt x="2" y="6"/>
                      <a:pt x="3" y="5"/>
                      <a:pt x="3" y="5"/>
                    </a:cubicBezTo>
                    <a:cubicBezTo>
                      <a:pt x="4" y="5"/>
                      <a:pt x="5" y="5"/>
                      <a:pt x="6" y="4"/>
                    </a:cubicBezTo>
                    <a:cubicBezTo>
                      <a:pt x="7" y="4"/>
                      <a:pt x="7" y="3"/>
                      <a:pt x="8" y="3"/>
                    </a:cubicBezTo>
                    <a:cubicBezTo>
                      <a:pt x="8" y="3"/>
                      <a:pt x="8" y="3"/>
                      <a:pt x="8" y="3"/>
                    </a:cubicBezTo>
                    <a:close/>
                  </a:path>
                </a:pathLst>
              </a:custGeom>
              <a:solidFill>
                <a:srgbClr val="FFC66D"/>
              </a:solidFill>
              <a:ln w="12700" cmpd="sng">
                <a:solidFill>
                  <a:schemeClr val="tx1"/>
                </a:solidFill>
                <a:prstDash val="solid"/>
                <a:round/>
                <a:headEnd/>
                <a:tailEnd/>
              </a:ln>
            </p:spPr>
            <p:txBody>
              <a:bodyPr/>
              <a:lstStyle/>
              <a:p>
                <a:endParaRPr lang="en-US"/>
              </a:p>
            </p:txBody>
          </p:sp>
          <p:sp>
            <p:nvSpPr>
              <p:cNvPr id="35920" name="Freeform 44"/>
              <p:cNvSpPr>
                <a:spLocks/>
              </p:cNvSpPr>
              <p:nvPr/>
            </p:nvSpPr>
            <p:spPr bwMode="auto">
              <a:xfrm>
                <a:off x="934" y="3637"/>
                <a:ext cx="39" cy="29"/>
              </a:xfrm>
              <a:custGeom>
                <a:avLst/>
                <a:gdLst>
                  <a:gd name="T0" fmla="*/ 2147483647 w 8"/>
                  <a:gd name="T1" fmla="*/ 2147483647 h 6"/>
                  <a:gd name="T2" fmla="*/ 2147483647 w 8"/>
                  <a:gd name="T3" fmla="*/ 2147483647 h 6"/>
                  <a:gd name="T4" fmla="*/ 2147483647 w 8"/>
                  <a:gd name="T5" fmla="*/ 2147483647 h 6"/>
                  <a:gd name="T6" fmla="*/ 2147483647 w 8"/>
                  <a:gd name="T7" fmla="*/ 0 h 6"/>
                  <a:gd name="T8" fmla="*/ 2147483647 w 8"/>
                  <a:gd name="T9" fmla="*/ 0 h 6"/>
                  <a:gd name="T10" fmla="*/ 2147483647 w 8"/>
                  <a:gd name="T11" fmla="*/ 0 h 6"/>
                  <a:gd name="T12" fmla="*/ 2147483647 w 8"/>
                  <a:gd name="T13" fmla="*/ 0 h 6"/>
                  <a:gd name="T14" fmla="*/ 2147483647 w 8"/>
                  <a:gd name="T15" fmla="*/ 0 h 6"/>
                  <a:gd name="T16" fmla="*/ 2147483647 w 8"/>
                  <a:gd name="T17" fmla="*/ 0 h 6"/>
                  <a:gd name="T18" fmla="*/ 2147483647 w 8"/>
                  <a:gd name="T19" fmla="*/ 0 h 6"/>
                  <a:gd name="T20" fmla="*/ 2147483647 w 8"/>
                  <a:gd name="T21" fmla="*/ 0 h 6"/>
                  <a:gd name="T22" fmla="*/ 2147483647 w 8"/>
                  <a:gd name="T23" fmla="*/ 0 h 6"/>
                  <a:gd name="T24" fmla="*/ 2147483647 w 8"/>
                  <a:gd name="T25" fmla="*/ 0 h 6"/>
                  <a:gd name="T26" fmla="*/ 2147483647 w 8"/>
                  <a:gd name="T27" fmla="*/ 2147483647 h 6"/>
                  <a:gd name="T28" fmla="*/ 2147483647 w 8"/>
                  <a:gd name="T29" fmla="*/ 2147483647 h 6"/>
                  <a:gd name="T30" fmla="*/ 2147483647 w 8"/>
                  <a:gd name="T31" fmla="*/ 2147483647 h 6"/>
                  <a:gd name="T32" fmla="*/ 2147483647 w 8"/>
                  <a:gd name="T33" fmla="*/ 2147483647 h 6"/>
                  <a:gd name="T34" fmla="*/ 2147483647 w 8"/>
                  <a:gd name="T35" fmla="*/ 2147483647 h 6"/>
                  <a:gd name="T36" fmla="*/ 2147483647 w 8"/>
                  <a:gd name="T37" fmla="*/ 2147483647 h 6"/>
                  <a:gd name="T38" fmla="*/ 2147483647 w 8"/>
                  <a:gd name="T39" fmla="*/ 2147483647 h 6"/>
                  <a:gd name="T40" fmla="*/ 2147483647 w 8"/>
                  <a:gd name="T41" fmla="*/ 2147483647 h 6"/>
                  <a:gd name="T42" fmla="*/ 2147483647 w 8"/>
                  <a:gd name="T43" fmla="*/ 2147483647 h 6"/>
                  <a:gd name="T44" fmla="*/ 2147483647 w 8"/>
                  <a:gd name="T45" fmla="*/ 2147483647 h 6"/>
                  <a:gd name="T46" fmla="*/ 2147483647 w 8"/>
                  <a:gd name="T47" fmla="*/ 2147483647 h 6"/>
                  <a:gd name="T48" fmla="*/ 2147483647 w 8"/>
                  <a:gd name="T49" fmla="*/ 2147483647 h 6"/>
                  <a:gd name="T50" fmla="*/ 2147483647 w 8"/>
                  <a:gd name="T51" fmla="*/ 2147483647 h 6"/>
                  <a:gd name="T52" fmla="*/ 2147483647 w 8"/>
                  <a:gd name="T53" fmla="*/ 2147483647 h 6"/>
                  <a:gd name="T54" fmla="*/ 2147483647 w 8"/>
                  <a:gd name="T55" fmla="*/ 2147483647 h 6"/>
                  <a:gd name="T56" fmla="*/ 2147483647 w 8"/>
                  <a:gd name="T57" fmla="*/ 2147483647 h 6"/>
                  <a:gd name="T58" fmla="*/ 2147483647 w 8"/>
                  <a:gd name="T59" fmla="*/ 2147483647 h 6"/>
                  <a:gd name="T60" fmla="*/ 0 w 8"/>
                  <a:gd name="T61" fmla="*/ 2147483647 h 6"/>
                  <a:gd name="T62" fmla="*/ 0 w 8"/>
                  <a:gd name="T63" fmla="*/ 2147483647 h 6"/>
                  <a:gd name="T64" fmla="*/ 0 w 8"/>
                  <a:gd name="T65" fmla="*/ 2147483647 h 6"/>
                  <a:gd name="T66" fmla="*/ 2147483647 w 8"/>
                  <a:gd name="T67" fmla="*/ 2147483647 h 6"/>
                  <a:gd name="T68" fmla="*/ 2147483647 w 8"/>
                  <a:gd name="T69" fmla="*/ 2147483647 h 6"/>
                  <a:gd name="T70" fmla="*/ 2147483647 w 8"/>
                  <a:gd name="T71" fmla="*/ 2147483647 h 6"/>
                  <a:gd name="T72" fmla="*/ 2147483647 w 8"/>
                  <a:gd name="T73" fmla="*/ 2147483647 h 6"/>
                  <a:gd name="T74" fmla="*/ 2147483647 w 8"/>
                  <a:gd name="T75" fmla="*/ 2147483647 h 6"/>
                  <a:gd name="T76" fmla="*/ 2147483647 w 8"/>
                  <a:gd name="T77" fmla="*/ 2147483647 h 6"/>
                  <a:gd name="T78" fmla="*/ 2147483647 w 8"/>
                  <a:gd name="T79" fmla="*/ 2147483647 h 6"/>
                  <a:gd name="T80" fmla="*/ 2147483647 w 8"/>
                  <a:gd name="T81" fmla="*/ 2147483647 h 6"/>
                  <a:gd name="T82" fmla="*/ 2147483647 w 8"/>
                  <a:gd name="T83" fmla="*/ 2147483647 h 6"/>
                  <a:gd name="T84" fmla="*/ 2147483647 w 8"/>
                  <a:gd name="T85" fmla="*/ 2147483647 h 6"/>
                  <a:gd name="T86" fmla="*/ 2147483647 w 8"/>
                  <a:gd name="T87" fmla="*/ 2147483647 h 6"/>
                  <a:gd name="T88" fmla="*/ 2147483647 w 8"/>
                  <a:gd name="T89" fmla="*/ 2147483647 h 6"/>
                  <a:gd name="T90" fmla="*/ 2147483647 w 8"/>
                  <a:gd name="T91" fmla="*/ 2147483647 h 6"/>
                  <a:gd name="T92" fmla="*/ 2147483647 w 8"/>
                  <a:gd name="T93" fmla="*/ 2147483647 h 6"/>
                  <a:gd name="T94" fmla="*/ 2147483647 w 8"/>
                  <a:gd name="T95" fmla="*/ 2147483647 h 6"/>
                  <a:gd name="T96" fmla="*/ 2147483647 w 8"/>
                  <a:gd name="T97" fmla="*/ 2147483647 h 6"/>
                  <a:gd name="T98" fmla="*/ 2147483647 w 8"/>
                  <a:gd name="T99" fmla="*/ 2147483647 h 6"/>
                  <a:gd name="T100" fmla="*/ 2147483647 w 8"/>
                  <a:gd name="T101" fmla="*/ 2147483647 h 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
                  <a:gd name="T154" fmla="*/ 0 h 6"/>
                  <a:gd name="T155" fmla="*/ 8 w 8"/>
                  <a:gd name="T156" fmla="*/ 6 h 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 h="6">
                    <a:moveTo>
                      <a:pt x="8" y="2"/>
                    </a:moveTo>
                    <a:lnTo>
                      <a:pt x="8" y="1"/>
                    </a:lnTo>
                    <a:lnTo>
                      <a:pt x="8" y="0"/>
                    </a:lnTo>
                    <a:lnTo>
                      <a:pt x="7" y="0"/>
                    </a:lnTo>
                    <a:lnTo>
                      <a:pt x="6" y="0"/>
                    </a:lnTo>
                    <a:lnTo>
                      <a:pt x="5" y="1"/>
                    </a:lnTo>
                    <a:lnTo>
                      <a:pt x="5" y="2"/>
                    </a:lnTo>
                    <a:lnTo>
                      <a:pt x="4" y="2"/>
                    </a:lnTo>
                    <a:lnTo>
                      <a:pt x="4" y="3"/>
                    </a:lnTo>
                    <a:lnTo>
                      <a:pt x="2" y="4"/>
                    </a:lnTo>
                    <a:lnTo>
                      <a:pt x="1" y="4"/>
                    </a:lnTo>
                    <a:lnTo>
                      <a:pt x="1" y="5"/>
                    </a:lnTo>
                    <a:lnTo>
                      <a:pt x="0" y="5"/>
                    </a:lnTo>
                    <a:lnTo>
                      <a:pt x="1" y="6"/>
                    </a:lnTo>
                    <a:lnTo>
                      <a:pt x="2" y="5"/>
                    </a:lnTo>
                    <a:lnTo>
                      <a:pt x="3" y="5"/>
                    </a:lnTo>
                    <a:lnTo>
                      <a:pt x="3" y="4"/>
                    </a:lnTo>
                    <a:lnTo>
                      <a:pt x="5" y="4"/>
                    </a:lnTo>
                    <a:lnTo>
                      <a:pt x="5" y="3"/>
                    </a:lnTo>
                    <a:lnTo>
                      <a:pt x="6" y="3"/>
                    </a:lnTo>
                    <a:lnTo>
                      <a:pt x="7" y="3"/>
                    </a:lnTo>
                    <a:lnTo>
                      <a:pt x="7" y="2"/>
                    </a:lnTo>
                    <a:lnTo>
                      <a:pt x="8" y="2"/>
                    </a:lnTo>
                    <a:close/>
                  </a:path>
                </a:pathLst>
              </a:custGeom>
              <a:solidFill>
                <a:srgbClr val="FFC66D"/>
              </a:solidFill>
              <a:ln w="12700" cmpd="sng">
                <a:solidFill>
                  <a:schemeClr val="tx1"/>
                </a:solidFill>
                <a:prstDash val="solid"/>
                <a:round/>
                <a:headEnd/>
                <a:tailEnd/>
              </a:ln>
            </p:spPr>
            <p:txBody>
              <a:bodyPr/>
              <a:lstStyle/>
              <a:p>
                <a:endParaRPr lang="en-US"/>
              </a:p>
            </p:txBody>
          </p:sp>
          <p:sp>
            <p:nvSpPr>
              <p:cNvPr id="35921" name="Freeform 45"/>
              <p:cNvSpPr>
                <a:spLocks/>
              </p:cNvSpPr>
              <p:nvPr/>
            </p:nvSpPr>
            <p:spPr bwMode="auto">
              <a:xfrm>
                <a:off x="909" y="3676"/>
                <a:ext cx="5" cy="5"/>
              </a:xfrm>
              <a:custGeom>
                <a:avLst/>
                <a:gdLst>
                  <a:gd name="T0" fmla="*/ 2147483647 w 1"/>
                  <a:gd name="T1" fmla="*/ 0 h 1"/>
                  <a:gd name="T2" fmla="*/ 0 w 1"/>
                  <a:gd name="T3" fmla="*/ 0 h 1"/>
                  <a:gd name="T4" fmla="*/ 0 w 1"/>
                  <a:gd name="T5" fmla="*/ 2147483647 h 1"/>
                  <a:gd name="T6" fmla="*/ 2147483647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0"/>
                    </a:moveTo>
                    <a:cubicBezTo>
                      <a:pt x="1" y="0"/>
                      <a:pt x="0" y="0"/>
                      <a:pt x="0" y="0"/>
                    </a:cubicBezTo>
                    <a:cubicBezTo>
                      <a:pt x="0" y="0"/>
                      <a:pt x="0" y="1"/>
                      <a:pt x="0" y="1"/>
                    </a:cubicBezTo>
                    <a:cubicBezTo>
                      <a:pt x="1" y="1"/>
                      <a:pt x="1" y="1"/>
                      <a:pt x="1" y="0"/>
                    </a:cubicBezTo>
                    <a:close/>
                  </a:path>
                </a:pathLst>
              </a:custGeom>
              <a:solidFill>
                <a:srgbClr val="FFC66D"/>
              </a:solidFill>
              <a:ln w="12700" cmpd="sng">
                <a:solidFill>
                  <a:schemeClr val="tx1"/>
                </a:solidFill>
                <a:prstDash val="solid"/>
                <a:round/>
                <a:headEnd/>
                <a:tailEnd/>
              </a:ln>
            </p:spPr>
            <p:txBody>
              <a:bodyPr/>
              <a:lstStyle/>
              <a:p>
                <a:endParaRPr lang="en-US"/>
              </a:p>
            </p:txBody>
          </p:sp>
          <p:sp>
            <p:nvSpPr>
              <p:cNvPr id="35922" name="Freeform 46"/>
              <p:cNvSpPr>
                <a:spLocks/>
              </p:cNvSpPr>
              <p:nvPr/>
            </p:nvSpPr>
            <p:spPr bwMode="auto">
              <a:xfrm>
                <a:off x="909" y="3676"/>
                <a:ext cx="5" cy="5"/>
              </a:xfrm>
              <a:custGeom>
                <a:avLst/>
                <a:gdLst>
                  <a:gd name="T0" fmla="*/ 2147483647 w 1"/>
                  <a:gd name="T1" fmla="*/ 0 h 1"/>
                  <a:gd name="T2" fmla="*/ 2147483647 w 1"/>
                  <a:gd name="T3" fmla="*/ 0 h 1"/>
                  <a:gd name="T4" fmla="*/ 2147483647 w 1"/>
                  <a:gd name="T5" fmla="*/ 0 h 1"/>
                  <a:gd name="T6" fmla="*/ 2147483647 w 1"/>
                  <a:gd name="T7" fmla="*/ 0 h 1"/>
                  <a:gd name="T8" fmla="*/ 0 w 1"/>
                  <a:gd name="T9" fmla="*/ 0 h 1"/>
                  <a:gd name="T10" fmla="*/ 0 w 1"/>
                  <a:gd name="T11" fmla="*/ 0 h 1"/>
                  <a:gd name="T12" fmla="*/ 0 w 1"/>
                  <a:gd name="T13" fmla="*/ 0 h 1"/>
                  <a:gd name="T14" fmla="*/ 0 w 1"/>
                  <a:gd name="T15" fmla="*/ 0 h 1"/>
                  <a:gd name="T16" fmla="*/ 0 w 1"/>
                  <a:gd name="T17" fmla="*/ 2147483647 h 1"/>
                  <a:gd name="T18" fmla="*/ 0 w 1"/>
                  <a:gd name="T19" fmla="*/ 2147483647 h 1"/>
                  <a:gd name="T20" fmla="*/ 0 w 1"/>
                  <a:gd name="T21" fmla="*/ 2147483647 h 1"/>
                  <a:gd name="T22" fmla="*/ 0 w 1"/>
                  <a:gd name="T23" fmla="*/ 2147483647 h 1"/>
                  <a:gd name="T24" fmla="*/ 0 w 1"/>
                  <a:gd name="T25" fmla="*/ 2147483647 h 1"/>
                  <a:gd name="T26" fmla="*/ 2147483647 w 1"/>
                  <a:gd name="T27" fmla="*/ 2147483647 h 1"/>
                  <a:gd name="T28" fmla="*/ 2147483647 w 1"/>
                  <a:gd name="T29" fmla="*/ 0 h 1"/>
                  <a:gd name="T30" fmla="*/ 2147483647 w 1"/>
                  <a:gd name="T31" fmla="*/ 0 h 1"/>
                  <a:gd name="T32" fmla="*/ 2147483647 w 1"/>
                  <a:gd name="T33" fmla="*/ 0 h 1"/>
                  <a:gd name="T34" fmla="*/ 2147483647 w 1"/>
                  <a:gd name="T35" fmla="*/ 0 h 1"/>
                  <a:gd name="T36" fmla="*/ 2147483647 w 1"/>
                  <a:gd name="T37" fmla="*/ 0 h 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
                  <a:gd name="T58" fmla="*/ 0 h 1"/>
                  <a:gd name="T59" fmla="*/ 1 w 1"/>
                  <a:gd name="T60" fmla="*/ 1 h 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 h="1">
                    <a:moveTo>
                      <a:pt x="1" y="0"/>
                    </a:moveTo>
                    <a:lnTo>
                      <a:pt x="1" y="0"/>
                    </a:lnTo>
                    <a:lnTo>
                      <a:pt x="0" y="0"/>
                    </a:lnTo>
                    <a:lnTo>
                      <a:pt x="0" y="1"/>
                    </a:lnTo>
                    <a:lnTo>
                      <a:pt x="1" y="1"/>
                    </a:lnTo>
                    <a:lnTo>
                      <a:pt x="1" y="0"/>
                    </a:lnTo>
                    <a:close/>
                  </a:path>
                </a:pathLst>
              </a:custGeom>
              <a:solidFill>
                <a:srgbClr val="FFC66D"/>
              </a:solidFill>
              <a:ln w="12700" cmpd="sng">
                <a:solidFill>
                  <a:schemeClr val="tx1"/>
                </a:solidFill>
                <a:prstDash val="solid"/>
                <a:round/>
                <a:headEnd/>
                <a:tailEnd/>
              </a:ln>
            </p:spPr>
            <p:txBody>
              <a:bodyPr/>
              <a:lstStyle/>
              <a:p>
                <a:endParaRPr lang="en-US"/>
              </a:p>
            </p:txBody>
          </p:sp>
          <p:sp>
            <p:nvSpPr>
              <p:cNvPr id="35923" name="Freeform 47"/>
              <p:cNvSpPr>
                <a:spLocks/>
              </p:cNvSpPr>
              <p:nvPr/>
            </p:nvSpPr>
            <p:spPr bwMode="auto">
              <a:xfrm>
                <a:off x="870" y="3682"/>
                <a:ext cx="14" cy="14"/>
              </a:xfrm>
              <a:custGeom>
                <a:avLst/>
                <a:gdLst>
                  <a:gd name="T0" fmla="*/ 2147483647 w 3"/>
                  <a:gd name="T1" fmla="*/ 2147483647 h 3"/>
                  <a:gd name="T2" fmla="*/ 2147483647 w 3"/>
                  <a:gd name="T3" fmla="*/ 2147483647 h 3"/>
                  <a:gd name="T4" fmla="*/ 2147483647 w 3"/>
                  <a:gd name="T5" fmla="*/ 2147483647 h 3"/>
                  <a:gd name="T6" fmla="*/ 2147483647 w 3"/>
                  <a:gd name="T7" fmla="*/ 2147483647 h 3"/>
                  <a:gd name="T8" fmla="*/ 2147483647 w 3"/>
                  <a:gd name="T9" fmla="*/ 2147483647 h 3"/>
                  <a:gd name="T10" fmla="*/ 2147483647 w 3"/>
                  <a:gd name="T11" fmla="*/ 2147483647 h 3"/>
                  <a:gd name="T12" fmla="*/ 0 w 3"/>
                  <a:gd name="T13" fmla="*/ 2147483647 h 3"/>
                  <a:gd name="T14" fmla="*/ 2147483647 w 3"/>
                  <a:gd name="T15" fmla="*/ 2147483647 h 3"/>
                  <a:gd name="T16" fmla="*/ 2147483647 w 3"/>
                  <a:gd name="T17" fmla="*/ 2147483647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3"/>
                  <a:gd name="T29" fmla="*/ 3 w 3"/>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3">
                    <a:moveTo>
                      <a:pt x="2" y="1"/>
                    </a:moveTo>
                    <a:cubicBezTo>
                      <a:pt x="2" y="0"/>
                      <a:pt x="3" y="0"/>
                      <a:pt x="3" y="1"/>
                    </a:cubicBezTo>
                    <a:cubicBezTo>
                      <a:pt x="3" y="1"/>
                      <a:pt x="3" y="1"/>
                      <a:pt x="2" y="1"/>
                    </a:cubicBezTo>
                    <a:cubicBezTo>
                      <a:pt x="2" y="2"/>
                      <a:pt x="3" y="2"/>
                      <a:pt x="3" y="2"/>
                    </a:cubicBezTo>
                    <a:cubicBezTo>
                      <a:pt x="3" y="2"/>
                      <a:pt x="2" y="2"/>
                      <a:pt x="2" y="2"/>
                    </a:cubicBezTo>
                    <a:cubicBezTo>
                      <a:pt x="2" y="2"/>
                      <a:pt x="2" y="2"/>
                      <a:pt x="1" y="3"/>
                    </a:cubicBezTo>
                    <a:cubicBezTo>
                      <a:pt x="1" y="3"/>
                      <a:pt x="0" y="3"/>
                      <a:pt x="0" y="3"/>
                    </a:cubicBezTo>
                    <a:cubicBezTo>
                      <a:pt x="0" y="2"/>
                      <a:pt x="1" y="2"/>
                      <a:pt x="1" y="1"/>
                    </a:cubicBezTo>
                    <a:cubicBezTo>
                      <a:pt x="2" y="1"/>
                      <a:pt x="2" y="1"/>
                      <a:pt x="2" y="1"/>
                    </a:cubicBezTo>
                    <a:close/>
                  </a:path>
                </a:pathLst>
              </a:custGeom>
              <a:solidFill>
                <a:srgbClr val="FFC66D"/>
              </a:solidFill>
              <a:ln w="12700" cmpd="sng">
                <a:solidFill>
                  <a:schemeClr val="tx1"/>
                </a:solidFill>
                <a:prstDash val="solid"/>
                <a:round/>
                <a:headEnd/>
                <a:tailEnd/>
              </a:ln>
            </p:spPr>
            <p:txBody>
              <a:bodyPr/>
              <a:lstStyle/>
              <a:p>
                <a:endParaRPr lang="en-US"/>
              </a:p>
            </p:txBody>
          </p:sp>
          <p:sp>
            <p:nvSpPr>
              <p:cNvPr id="35924" name="Freeform 48"/>
              <p:cNvSpPr>
                <a:spLocks/>
              </p:cNvSpPr>
              <p:nvPr/>
            </p:nvSpPr>
            <p:spPr bwMode="auto">
              <a:xfrm>
                <a:off x="875" y="3684"/>
                <a:ext cx="14" cy="9"/>
              </a:xfrm>
              <a:custGeom>
                <a:avLst/>
                <a:gdLst>
                  <a:gd name="T0" fmla="*/ 2147483647 w 3"/>
                  <a:gd name="T1" fmla="*/ 0 h 2"/>
                  <a:gd name="T2" fmla="*/ 2147483647 w 3"/>
                  <a:gd name="T3" fmla="*/ 0 h 2"/>
                  <a:gd name="T4" fmla="*/ 2147483647 w 3"/>
                  <a:gd name="T5" fmla="*/ 0 h 2"/>
                  <a:gd name="T6" fmla="*/ 2147483647 w 3"/>
                  <a:gd name="T7" fmla="*/ 0 h 2"/>
                  <a:gd name="T8" fmla="*/ 2147483647 w 3"/>
                  <a:gd name="T9" fmla="*/ 0 h 2"/>
                  <a:gd name="T10" fmla="*/ 2147483647 w 3"/>
                  <a:gd name="T11" fmla="*/ 0 h 2"/>
                  <a:gd name="T12" fmla="*/ 2147483647 w 3"/>
                  <a:gd name="T13" fmla="*/ 0 h 2"/>
                  <a:gd name="T14" fmla="*/ 2147483647 w 3"/>
                  <a:gd name="T15" fmla="*/ 0 h 2"/>
                  <a:gd name="T16" fmla="*/ 2147483647 w 3"/>
                  <a:gd name="T17" fmla="*/ 0 h 2"/>
                  <a:gd name="T18" fmla="*/ 2147483647 w 3"/>
                  <a:gd name="T19" fmla="*/ 0 h 2"/>
                  <a:gd name="T20" fmla="*/ 2147483647 w 3"/>
                  <a:gd name="T21" fmla="*/ 0 h 2"/>
                  <a:gd name="T22" fmla="*/ 2147483647 w 3"/>
                  <a:gd name="T23" fmla="*/ 0 h 2"/>
                  <a:gd name="T24" fmla="*/ 2147483647 w 3"/>
                  <a:gd name="T25" fmla="*/ 2147483647 h 2"/>
                  <a:gd name="T26" fmla="*/ 2147483647 w 3"/>
                  <a:gd name="T27" fmla="*/ 2147483647 h 2"/>
                  <a:gd name="T28" fmla="*/ 2147483647 w 3"/>
                  <a:gd name="T29" fmla="*/ 2147483647 h 2"/>
                  <a:gd name="T30" fmla="*/ 2147483647 w 3"/>
                  <a:gd name="T31" fmla="*/ 2147483647 h 2"/>
                  <a:gd name="T32" fmla="*/ 2147483647 w 3"/>
                  <a:gd name="T33" fmla="*/ 2147483647 h 2"/>
                  <a:gd name="T34" fmla="*/ 2147483647 w 3"/>
                  <a:gd name="T35" fmla="*/ 2147483647 h 2"/>
                  <a:gd name="T36" fmla="*/ 2147483647 w 3"/>
                  <a:gd name="T37" fmla="*/ 2147483647 h 2"/>
                  <a:gd name="T38" fmla="*/ 2147483647 w 3"/>
                  <a:gd name="T39" fmla="*/ 2147483647 h 2"/>
                  <a:gd name="T40" fmla="*/ 2147483647 w 3"/>
                  <a:gd name="T41" fmla="*/ 2147483647 h 2"/>
                  <a:gd name="T42" fmla="*/ 2147483647 w 3"/>
                  <a:gd name="T43" fmla="*/ 2147483647 h 2"/>
                  <a:gd name="T44" fmla="*/ 2147483647 w 3"/>
                  <a:gd name="T45" fmla="*/ 2147483647 h 2"/>
                  <a:gd name="T46" fmla="*/ 2147483647 w 3"/>
                  <a:gd name="T47" fmla="*/ 2147483647 h 2"/>
                  <a:gd name="T48" fmla="*/ 0 w 3"/>
                  <a:gd name="T49" fmla="*/ 2147483647 h 2"/>
                  <a:gd name="T50" fmla="*/ 0 w 3"/>
                  <a:gd name="T51" fmla="*/ 2147483647 h 2"/>
                  <a:gd name="T52" fmla="*/ 0 w 3"/>
                  <a:gd name="T53" fmla="*/ 2147483647 h 2"/>
                  <a:gd name="T54" fmla="*/ 2147483647 w 3"/>
                  <a:gd name="T55" fmla="*/ 2147483647 h 2"/>
                  <a:gd name="T56" fmla="*/ 2147483647 w 3"/>
                  <a:gd name="T57" fmla="*/ 2147483647 h 2"/>
                  <a:gd name="T58" fmla="*/ 2147483647 w 3"/>
                  <a:gd name="T59" fmla="*/ 2147483647 h 2"/>
                  <a:gd name="T60" fmla="*/ 2147483647 w 3"/>
                  <a:gd name="T61" fmla="*/ 0 h 2"/>
                  <a:gd name="T62" fmla="*/ 2147483647 w 3"/>
                  <a:gd name="T63" fmla="*/ 0 h 2"/>
                  <a:gd name="T64" fmla="*/ 2147483647 w 3"/>
                  <a:gd name="T65" fmla="*/ 0 h 2"/>
                  <a:gd name="T66" fmla="*/ 2147483647 w 3"/>
                  <a:gd name="T67" fmla="*/ 0 h 2"/>
                  <a:gd name="T68" fmla="*/ 2147483647 w 3"/>
                  <a:gd name="T69" fmla="*/ 0 h 2"/>
                  <a:gd name="T70" fmla="*/ 2147483647 w 3"/>
                  <a:gd name="T71" fmla="*/ 0 h 2"/>
                  <a:gd name="T72" fmla="*/ 2147483647 w 3"/>
                  <a:gd name="T73" fmla="*/ 0 h 2"/>
                  <a:gd name="T74" fmla="*/ 2147483647 w 3"/>
                  <a:gd name="T75" fmla="*/ 0 h 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
                  <a:gd name="T115" fmla="*/ 0 h 2"/>
                  <a:gd name="T116" fmla="*/ 3 w 3"/>
                  <a:gd name="T117" fmla="*/ 2 h 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 h="2">
                    <a:moveTo>
                      <a:pt x="2" y="0"/>
                    </a:moveTo>
                    <a:lnTo>
                      <a:pt x="2" y="0"/>
                    </a:lnTo>
                    <a:lnTo>
                      <a:pt x="3" y="0"/>
                    </a:lnTo>
                    <a:lnTo>
                      <a:pt x="2" y="0"/>
                    </a:lnTo>
                    <a:lnTo>
                      <a:pt x="2" y="1"/>
                    </a:lnTo>
                    <a:lnTo>
                      <a:pt x="3" y="1"/>
                    </a:lnTo>
                    <a:lnTo>
                      <a:pt x="2" y="1"/>
                    </a:lnTo>
                    <a:lnTo>
                      <a:pt x="1" y="2"/>
                    </a:lnTo>
                    <a:lnTo>
                      <a:pt x="0" y="2"/>
                    </a:lnTo>
                    <a:lnTo>
                      <a:pt x="0" y="1"/>
                    </a:lnTo>
                    <a:lnTo>
                      <a:pt x="1" y="1"/>
                    </a:lnTo>
                    <a:lnTo>
                      <a:pt x="1" y="0"/>
                    </a:lnTo>
                    <a:lnTo>
                      <a:pt x="2" y="0"/>
                    </a:lnTo>
                    <a:close/>
                  </a:path>
                </a:pathLst>
              </a:custGeom>
              <a:solidFill>
                <a:srgbClr val="FFC66D"/>
              </a:solidFill>
              <a:ln w="12700" cmpd="sng">
                <a:solidFill>
                  <a:schemeClr val="tx1"/>
                </a:solidFill>
                <a:prstDash val="solid"/>
                <a:round/>
                <a:headEnd/>
                <a:tailEnd/>
              </a:ln>
            </p:spPr>
            <p:txBody>
              <a:bodyPr/>
              <a:lstStyle/>
              <a:p>
                <a:endParaRPr lang="en-US"/>
              </a:p>
            </p:txBody>
          </p:sp>
          <p:sp>
            <p:nvSpPr>
              <p:cNvPr id="35925" name="Freeform 49"/>
              <p:cNvSpPr>
                <a:spLocks/>
              </p:cNvSpPr>
              <p:nvPr/>
            </p:nvSpPr>
            <p:spPr bwMode="auto">
              <a:xfrm>
                <a:off x="833" y="3690"/>
                <a:ext cx="19" cy="10"/>
              </a:xfrm>
              <a:custGeom>
                <a:avLst/>
                <a:gdLst>
                  <a:gd name="T0" fmla="*/ 2147483647 w 4"/>
                  <a:gd name="T1" fmla="*/ 2147483647 h 2"/>
                  <a:gd name="T2" fmla="*/ 2147483647 w 4"/>
                  <a:gd name="T3" fmla="*/ 0 h 2"/>
                  <a:gd name="T4" fmla="*/ 2147483647 w 4"/>
                  <a:gd name="T5" fmla="*/ 0 h 2"/>
                  <a:gd name="T6" fmla="*/ 2147483647 w 4"/>
                  <a:gd name="T7" fmla="*/ 2147483647 h 2"/>
                  <a:gd name="T8" fmla="*/ 2147483647 w 4"/>
                  <a:gd name="T9" fmla="*/ 2147483647 h 2"/>
                  <a:gd name="T10" fmla="*/ 2147483647 w 4"/>
                  <a:gd name="T11" fmla="*/ 2147483647 h 2"/>
                  <a:gd name="T12" fmla="*/ 0 60000 65536"/>
                  <a:gd name="T13" fmla="*/ 0 60000 65536"/>
                  <a:gd name="T14" fmla="*/ 0 60000 65536"/>
                  <a:gd name="T15" fmla="*/ 0 60000 65536"/>
                  <a:gd name="T16" fmla="*/ 0 60000 65536"/>
                  <a:gd name="T17" fmla="*/ 0 60000 65536"/>
                  <a:gd name="T18" fmla="*/ 0 w 4"/>
                  <a:gd name="T19" fmla="*/ 0 h 2"/>
                  <a:gd name="T20" fmla="*/ 4 w 4"/>
                  <a:gd name="T21" fmla="*/ 2 h 2"/>
                </a:gdLst>
                <a:ahLst/>
                <a:cxnLst>
                  <a:cxn ang="T12">
                    <a:pos x="T0" y="T1"/>
                  </a:cxn>
                  <a:cxn ang="T13">
                    <a:pos x="T2" y="T3"/>
                  </a:cxn>
                  <a:cxn ang="T14">
                    <a:pos x="T4" y="T5"/>
                  </a:cxn>
                  <a:cxn ang="T15">
                    <a:pos x="T6" y="T7"/>
                  </a:cxn>
                  <a:cxn ang="T16">
                    <a:pos x="T8" y="T9"/>
                  </a:cxn>
                  <a:cxn ang="T17">
                    <a:pos x="T10" y="T11"/>
                  </a:cxn>
                </a:cxnLst>
                <a:rect l="T18" t="T19" r="T20" b="T21"/>
                <a:pathLst>
                  <a:path w="4" h="2">
                    <a:moveTo>
                      <a:pt x="3" y="1"/>
                    </a:moveTo>
                    <a:cubicBezTo>
                      <a:pt x="3" y="1"/>
                      <a:pt x="3" y="0"/>
                      <a:pt x="3" y="0"/>
                    </a:cubicBezTo>
                    <a:cubicBezTo>
                      <a:pt x="4" y="0"/>
                      <a:pt x="4" y="0"/>
                      <a:pt x="4" y="0"/>
                    </a:cubicBezTo>
                    <a:cubicBezTo>
                      <a:pt x="4" y="1"/>
                      <a:pt x="4" y="1"/>
                      <a:pt x="4" y="1"/>
                    </a:cubicBezTo>
                    <a:cubicBezTo>
                      <a:pt x="3" y="2"/>
                      <a:pt x="2" y="2"/>
                      <a:pt x="1" y="2"/>
                    </a:cubicBezTo>
                    <a:cubicBezTo>
                      <a:pt x="0" y="1"/>
                      <a:pt x="3" y="2"/>
                      <a:pt x="3" y="1"/>
                    </a:cubicBezTo>
                    <a:close/>
                  </a:path>
                </a:pathLst>
              </a:custGeom>
              <a:solidFill>
                <a:srgbClr val="FFC66D"/>
              </a:solidFill>
              <a:ln w="12700" cmpd="sng">
                <a:solidFill>
                  <a:schemeClr val="tx1"/>
                </a:solidFill>
                <a:prstDash val="solid"/>
                <a:round/>
                <a:headEnd/>
                <a:tailEnd/>
              </a:ln>
            </p:spPr>
            <p:txBody>
              <a:bodyPr/>
              <a:lstStyle/>
              <a:p>
                <a:endParaRPr lang="en-US"/>
              </a:p>
            </p:txBody>
          </p:sp>
          <p:sp>
            <p:nvSpPr>
              <p:cNvPr id="35926" name="Freeform 50"/>
              <p:cNvSpPr>
                <a:spLocks/>
              </p:cNvSpPr>
              <p:nvPr/>
            </p:nvSpPr>
            <p:spPr bwMode="auto">
              <a:xfrm>
                <a:off x="838" y="3690"/>
                <a:ext cx="14" cy="10"/>
              </a:xfrm>
              <a:custGeom>
                <a:avLst/>
                <a:gdLst>
                  <a:gd name="T0" fmla="*/ 2147483647 w 3"/>
                  <a:gd name="T1" fmla="*/ 2147483647 h 2"/>
                  <a:gd name="T2" fmla="*/ 2147483647 w 3"/>
                  <a:gd name="T3" fmla="*/ 2147483647 h 2"/>
                  <a:gd name="T4" fmla="*/ 2147483647 w 3"/>
                  <a:gd name="T5" fmla="*/ 0 h 2"/>
                  <a:gd name="T6" fmla="*/ 2147483647 w 3"/>
                  <a:gd name="T7" fmla="*/ 0 h 2"/>
                  <a:gd name="T8" fmla="*/ 2147483647 w 3"/>
                  <a:gd name="T9" fmla="*/ 0 h 2"/>
                  <a:gd name="T10" fmla="*/ 2147483647 w 3"/>
                  <a:gd name="T11" fmla="*/ 0 h 2"/>
                  <a:gd name="T12" fmla="*/ 2147483647 w 3"/>
                  <a:gd name="T13" fmla="*/ 0 h 2"/>
                  <a:gd name="T14" fmla="*/ 2147483647 w 3"/>
                  <a:gd name="T15" fmla="*/ 0 h 2"/>
                  <a:gd name="T16" fmla="*/ 2147483647 w 3"/>
                  <a:gd name="T17" fmla="*/ 0 h 2"/>
                  <a:gd name="T18" fmla="*/ 2147483647 w 3"/>
                  <a:gd name="T19" fmla="*/ 0 h 2"/>
                  <a:gd name="T20" fmla="*/ 2147483647 w 3"/>
                  <a:gd name="T21" fmla="*/ 2147483647 h 2"/>
                  <a:gd name="T22" fmla="*/ 2147483647 w 3"/>
                  <a:gd name="T23" fmla="*/ 2147483647 h 2"/>
                  <a:gd name="T24" fmla="*/ 2147483647 w 3"/>
                  <a:gd name="T25" fmla="*/ 2147483647 h 2"/>
                  <a:gd name="T26" fmla="*/ 2147483647 w 3"/>
                  <a:gd name="T27" fmla="*/ 2147483647 h 2"/>
                  <a:gd name="T28" fmla="*/ 2147483647 w 3"/>
                  <a:gd name="T29" fmla="*/ 2147483647 h 2"/>
                  <a:gd name="T30" fmla="*/ 2147483647 w 3"/>
                  <a:gd name="T31" fmla="*/ 2147483647 h 2"/>
                  <a:gd name="T32" fmla="*/ 0 w 3"/>
                  <a:gd name="T33" fmla="*/ 2147483647 h 2"/>
                  <a:gd name="T34" fmla="*/ 0 w 3"/>
                  <a:gd name="T35" fmla="*/ 2147483647 h 2"/>
                  <a:gd name="T36" fmla="*/ 0 w 3"/>
                  <a:gd name="T37" fmla="*/ 2147483647 h 2"/>
                  <a:gd name="T38" fmla="*/ 0 w 3"/>
                  <a:gd name="T39" fmla="*/ 2147483647 h 2"/>
                  <a:gd name="T40" fmla="*/ 0 w 3"/>
                  <a:gd name="T41" fmla="*/ 2147483647 h 2"/>
                  <a:gd name="T42" fmla="*/ 0 w 3"/>
                  <a:gd name="T43" fmla="*/ 2147483647 h 2"/>
                  <a:gd name="T44" fmla="*/ 2147483647 w 3"/>
                  <a:gd name="T45" fmla="*/ 2147483647 h 2"/>
                  <a:gd name="T46" fmla="*/ 2147483647 w 3"/>
                  <a:gd name="T47" fmla="*/ 2147483647 h 2"/>
                  <a:gd name="T48" fmla="*/ 2147483647 w 3"/>
                  <a:gd name="T49" fmla="*/ 2147483647 h 2"/>
                  <a:gd name="T50" fmla="*/ 2147483647 w 3"/>
                  <a:gd name="T51" fmla="*/ 2147483647 h 2"/>
                  <a:gd name="T52" fmla="*/ 2147483647 w 3"/>
                  <a:gd name="T53" fmla="*/ 2147483647 h 2"/>
                  <a:gd name="T54" fmla="*/ 2147483647 w 3"/>
                  <a:gd name="T55" fmla="*/ 2147483647 h 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
                  <a:gd name="T85" fmla="*/ 0 h 2"/>
                  <a:gd name="T86" fmla="*/ 3 w 3"/>
                  <a:gd name="T87" fmla="*/ 2 h 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 h="2">
                    <a:moveTo>
                      <a:pt x="2" y="1"/>
                    </a:moveTo>
                    <a:lnTo>
                      <a:pt x="2" y="1"/>
                    </a:lnTo>
                    <a:lnTo>
                      <a:pt x="2" y="0"/>
                    </a:lnTo>
                    <a:lnTo>
                      <a:pt x="3" y="0"/>
                    </a:lnTo>
                    <a:lnTo>
                      <a:pt x="3" y="1"/>
                    </a:lnTo>
                    <a:lnTo>
                      <a:pt x="2" y="2"/>
                    </a:lnTo>
                    <a:lnTo>
                      <a:pt x="1" y="2"/>
                    </a:lnTo>
                    <a:lnTo>
                      <a:pt x="0" y="2"/>
                    </a:lnTo>
                    <a:lnTo>
                      <a:pt x="1" y="2"/>
                    </a:lnTo>
                    <a:lnTo>
                      <a:pt x="2" y="1"/>
                    </a:lnTo>
                    <a:close/>
                  </a:path>
                </a:pathLst>
              </a:custGeom>
              <a:solidFill>
                <a:srgbClr val="FFC66D"/>
              </a:solidFill>
              <a:ln w="12700" cmpd="sng">
                <a:solidFill>
                  <a:schemeClr val="tx1"/>
                </a:solidFill>
                <a:prstDash val="solid"/>
                <a:round/>
                <a:headEnd/>
                <a:tailEnd/>
              </a:ln>
            </p:spPr>
            <p:txBody>
              <a:bodyPr/>
              <a:lstStyle/>
              <a:p>
                <a:endParaRPr lang="en-US"/>
              </a:p>
            </p:txBody>
          </p:sp>
          <p:sp>
            <p:nvSpPr>
              <p:cNvPr id="35927" name="Freeform 51"/>
              <p:cNvSpPr>
                <a:spLocks/>
              </p:cNvSpPr>
              <p:nvPr/>
            </p:nvSpPr>
            <p:spPr bwMode="auto">
              <a:xfrm>
                <a:off x="814" y="3691"/>
                <a:ext cx="10" cy="15"/>
              </a:xfrm>
              <a:custGeom>
                <a:avLst/>
                <a:gdLst>
                  <a:gd name="T0" fmla="*/ 2147483647 w 2"/>
                  <a:gd name="T1" fmla="*/ 2147483647 h 3"/>
                  <a:gd name="T2" fmla="*/ 0 w 2"/>
                  <a:gd name="T3" fmla="*/ 0 h 3"/>
                  <a:gd name="T4" fmla="*/ 0 w 2"/>
                  <a:gd name="T5" fmla="*/ 0 h 3"/>
                  <a:gd name="T6" fmla="*/ 2147483647 w 2"/>
                  <a:gd name="T7" fmla="*/ 2147483647 h 3"/>
                  <a:gd name="T8" fmla="*/ 0 w 2"/>
                  <a:gd name="T9" fmla="*/ 2147483647 h 3"/>
                  <a:gd name="T10" fmla="*/ 0 w 2"/>
                  <a:gd name="T11" fmla="*/ 2147483647 h 3"/>
                  <a:gd name="T12" fmla="*/ 0 w 2"/>
                  <a:gd name="T13" fmla="*/ 2147483647 h 3"/>
                  <a:gd name="T14" fmla="*/ 2147483647 w 2"/>
                  <a:gd name="T15" fmla="*/ 2147483647 h 3"/>
                  <a:gd name="T16" fmla="*/ 2147483647 w 2"/>
                  <a:gd name="T17" fmla="*/ 2147483647 h 3"/>
                  <a:gd name="T18" fmla="*/ 2147483647 w 2"/>
                  <a:gd name="T19" fmla="*/ 2147483647 h 3"/>
                  <a:gd name="T20" fmla="*/ 2147483647 w 2"/>
                  <a:gd name="T21" fmla="*/ 2147483647 h 3"/>
                  <a:gd name="T22" fmla="*/ 2147483647 w 2"/>
                  <a:gd name="T23" fmla="*/ 0 h 3"/>
                  <a:gd name="T24" fmla="*/ 2147483647 w 2"/>
                  <a:gd name="T25" fmla="*/ 0 h 3"/>
                  <a:gd name="T26" fmla="*/ 2147483647 w 2"/>
                  <a:gd name="T27" fmla="*/ 2147483647 h 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
                  <a:gd name="T43" fmla="*/ 0 h 3"/>
                  <a:gd name="T44" fmla="*/ 2 w 2"/>
                  <a:gd name="T45" fmla="*/ 3 h 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 h="3">
                    <a:moveTo>
                      <a:pt x="1" y="1"/>
                    </a:moveTo>
                    <a:cubicBezTo>
                      <a:pt x="2" y="0"/>
                      <a:pt x="1" y="0"/>
                      <a:pt x="0" y="0"/>
                    </a:cubicBezTo>
                    <a:cubicBezTo>
                      <a:pt x="0" y="0"/>
                      <a:pt x="0" y="0"/>
                      <a:pt x="0" y="0"/>
                    </a:cubicBezTo>
                    <a:cubicBezTo>
                      <a:pt x="1" y="1"/>
                      <a:pt x="1" y="1"/>
                      <a:pt x="1" y="2"/>
                    </a:cubicBezTo>
                    <a:cubicBezTo>
                      <a:pt x="1" y="2"/>
                      <a:pt x="0" y="2"/>
                      <a:pt x="0" y="2"/>
                    </a:cubicBezTo>
                    <a:cubicBezTo>
                      <a:pt x="0" y="2"/>
                      <a:pt x="0" y="2"/>
                      <a:pt x="0" y="2"/>
                    </a:cubicBezTo>
                    <a:cubicBezTo>
                      <a:pt x="0" y="2"/>
                      <a:pt x="0" y="3"/>
                      <a:pt x="0" y="3"/>
                    </a:cubicBezTo>
                    <a:cubicBezTo>
                      <a:pt x="1" y="3"/>
                      <a:pt x="1" y="3"/>
                      <a:pt x="1" y="3"/>
                    </a:cubicBezTo>
                    <a:cubicBezTo>
                      <a:pt x="1" y="3"/>
                      <a:pt x="1" y="3"/>
                      <a:pt x="1" y="3"/>
                    </a:cubicBezTo>
                    <a:cubicBezTo>
                      <a:pt x="1" y="3"/>
                      <a:pt x="2" y="3"/>
                      <a:pt x="2" y="3"/>
                    </a:cubicBezTo>
                    <a:cubicBezTo>
                      <a:pt x="2" y="2"/>
                      <a:pt x="2" y="2"/>
                      <a:pt x="2" y="1"/>
                    </a:cubicBezTo>
                    <a:cubicBezTo>
                      <a:pt x="2" y="1"/>
                      <a:pt x="2" y="1"/>
                      <a:pt x="2" y="0"/>
                    </a:cubicBezTo>
                    <a:cubicBezTo>
                      <a:pt x="2" y="0"/>
                      <a:pt x="2" y="0"/>
                      <a:pt x="1" y="0"/>
                    </a:cubicBezTo>
                    <a:cubicBezTo>
                      <a:pt x="1" y="0"/>
                      <a:pt x="1" y="1"/>
                      <a:pt x="1" y="1"/>
                    </a:cubicBezTo>
                    <a:close/>
                  </a:path>
                </a:pathLst>
              </a:custGeom>
              <a:solidFill>
                <a:srgbClr val="FFC66D"/>
              </a:solidFill>
              <a:ln w="12700" cmpd="sng">
                <a:solidFill>
                  <a:schemeClr val="tx1"/>
                </a:solidFill>
                <a:prstDash val="solid"/>
                <a:round/>
                <a:headEnd/>
                <a:tailEnd/>
              </a:ln>
            </p:spPr>
            <p:txBody>
              <a:bodyPr/>
              <a:lstStyle/>
              <a:p>
                <a:endParaRPr lang="en-US"/>
              </a:p>
            </p:txBody>
          </p:sp>
          <p:sp>
            <p:nvSpPr>
              <p:cNvPr id="35928" name="Freeform 52"/>
              <p:cNvSpPr>
                <a:spLocks/>
              </p:cNvSpPr>
              <p:nvPr/>
            </p:nvSpPr>
            <p:spPr bwMode="auto">
              <a:xfrm>
                <a:off x="814" y="3691"/>
                <a:ext cx="10" cy="15"/>
              </a:xfrm>
              <a:custGeom>
                <a:avLst/>
                <a:gdLst>
                  <a:gd name="T0" fmla="*/ 2147483647 w 2"/>
                  <a:gd name="T1" fmla="*/ 2147483647 h 3"/>
                  <a:gd name="T2" fmla="*/ 2147483647 w 2"/>
                  <a:gd name="T3" fmla="*/ 0 h 3"/>
                  <a:gd name="T4" fmla="*/ 2147483647 w 2"/>
                  <a:gd name="T5" fmla="*/ 0 h 3"/>
                  <a:gd name="T6" fmla="*/ 2147483647 w 2"/>
                  <a:gd name="T7" fmla="*/ 0 h 3"/>
                  <a:gd name="T8" fmla="*/ 0 w 2"/>
                  <a:gd name="T9" fmla="*/ 0 h 3"/>
                  <a:gd name="T10" fmla="*/ 0 w 2"/>
                  <a:gd name="T11" fmla="*/ 0 h 3"/>
                  <a:gd name="T12" fmla="*/ 0 w 2"/>
                  <a:gd name="T13" fmla="*/ 2147483647 h 3"/>
                  <a:gd name="T14" fmla="*/ 2147483647 w 2"/>
                  <a:gd name="T15" fmla="*/ 2147483647 h 3"/>
                  <a:gd name="T16" fmla="*/ 2147483647 w 2"/>
                  <a:gd name="T17" fmla="*/ 2147483647 h 3"/>
                  <a:gd name="T18" fmla="*/ 2147483647 w 2"/>
                  <a:gd name="T19" fmla="*/ 2147483647 h 3"/>
                  <a:gd name="T20" fmla="*/ 0 w 2"/>
                  <a:gd name="T21" fmla="*/ 2147483647 h 3"/>
                  <a:gd name="T22" fmla="*/ 0 w 2"/>
                  <a:gd name="T23" fmla="*/ 2147483647 h 3"/>
                  <a:gd name="T24" fmla="*/ 0 w 2"/>
                  <a:gd name="T25" fmla="*/ 2147483647 h 3"/>
                  <a:gd name="T26" fmla="*/ 0 w 2"/>
                  <a:gd name="T27" fmla="*/ 2147483647 h 3"/>
                  <a:gd name="T28" fmla="*/ 0 w 2"/>
                  <a:gd name="T29" fmla="*/ 2147483647 h 3"/>
                  <a:gd name="T30" fmla="*/ 0 w 2"/>
                  <a:gd name="T31" fmla="*/ 2147483647 h 3"/>
                  <a:gd name="T32" fmla="*/ 0 w 2"/>
                  <a:gd name="T33" fmla="*/ 2147483647 h 3"/>
                  <a:gd name="T34" fmla="*/ 2147483647 w 2"/>
                  <a:gd name="T35" fmla="*/ 2147483647 h 3"/>
                  <a:gd name="T36" fmla="*/ 2147483647 w 2"/>
                  <a:gd name="T37" fmla="*/ 2147483647 h 3"/>
                  <a:gd name="T38" fmla="*/ 2147483647 w 2"/>
                  <a:gd name="T39" fmla="*/ 2147483647 h 3"/>
                  <a:gd name="T40" fmla="*/ 2147483647 w 2"/>
                  <a:gd name="T41" fmla="*/ 2147483647 h 3"/>
                  <a:gd name="T42" fmla="*/ 2147483647 w 2"/>
                  <a:gd name="T43" fmla="*/ 2147483647 h 3"/>
                  <a:gd name="T44" fmla="*/ 2147483647 w 2"/>
                  <a:gd name="T45" fmla="*/ 2147483647 h 3"/>
                  <a:gd name="T46" fmla="*/ 2147483647 w 2"/>
                  <a:gd name="T47" fmla="*/ 2147483647 h 3"/>
                  <a:gd name="T48" fmla="*/ 2147483647 w 2"/>
                  <a:gd name="T49" fmla="*/ 2147483647 h 3"/>
                  <a:gd name="T50" fmla="*/ 2147483647 w 2"/>
                  <a:gd name="T51" fmla="*/ 2147483647 h 3"/>
                  <a:gd name="T52" fmla="*/ 2147483647 w 2"/>
                  <a:gd name="T53" fmla="*/ 2147483647 h 3"/>
                  <a:gd name="T54" fmla="*/ 2147483647 w 2"/>
                  <a:gd name="T55" fmla="*/ 0 h 3"/>
                  <a:gd name="T56" fmla="*/ 2147483647 w 2"/>
                  <a:gd name="T57" fmla="*/ 0 h 3"/>
                  <a:gd name="T58" fmla="*/ 2147483647 w 2"/>
                  <a:gd name="T59" fmla="*/ 0 h 3"/>
                  <a:gd name="T60" fmla="*/ 2147483647 w 2"/>
                  <a:gd name="T61" fmla="*/ 0 h 3"/>
                  <a:gd name="T62" fmla="*/ 2147483647 w 2"/>
                  <a:gd name="T63" fmla="*/ 0 h 3"/>
                  <a:gd name="T64" fmla="*/ 2147483647 w 2"/>
                  <a:gd name="T65" fmla="*/ 2147483647 h 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
                  <a:gd name="T100" fmla="*/ 0 h 3"/>
                  <a:gd name="T101" fmla="*/ 2 w 2"/>
                  <a:gd name="T102" fmla="*/ 3 h 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 h="3">
                    <a:moveTo>
                      <a:pt x="1" y="1"/>
                    </a:moveTo>
                    <a:lnTo>
                      <a:pt x="1" y="1"/>
                    </a:lnTo>
                    <a:lnTo>
                      <a:pt x="1" y="0"/>
                    </a:lnTo>
                    <a:lnTo>
                      <a:pt x="0" y="0"/>
                    </a:lnTo>
                    <a:lnTo>
                      <a:pt x="0" y="1"/>
                    </a:lnTo>
                    <a:lnTo>
                      <a:pt x="1" y="1"/>
                    </a:lnTo>
                    <a:lnTo>
                      <a:pt x="1" y="2"/>
                    </a:lnTo>
                    <a:lnTo>
                      <a:pt x="0" y="2"/>
                    </a:lnTo>
                    <a:lnTo>
                      <a:pt x="0" y="3"/>
                    </a:lnTo>
                    <a:lnTo>
                      <a:pt x="1" y="3"/>
                    </a:lnTo>
                    <a:lnTo>
                      <a:pt x="2" y="3"/>
                    </a:lnTo>
                    <a:lnTo>
                      <a:pt x="2" y="2"/>
                    </a:lnTo>
                    <a:lnTo>
                      <a:pt x="2" y="1"/>
                    </a:lnTo>
                    <a:lnTo>
                      <a:pt x="2" y="0"/>
                    </a:lnTo>
                    <a:lnTo>
                      <a:pt x="1" y="0"/>
                    </a:lnTo>
                    <a:lnTo>
                      <a:pt x="1" y="1"/>
                    </a:lnTo>
                    <a:close/>
                  </a:path>
                </a:pathLst>
              </a:custGeom>
              <a:solidFill>
                <a:srgbClr val="FFC66D"/>
              </a:solidFill>
              <a:ln w="12700" cmpd="sng">
                <a:solidFill>
                  <a:schemeClr val="tx1"/>
                </a:solidFill>
                <a:prstDash val="solid"/>
                <a:round/>
                <a:headEnd/>
                <a:tailEnd/>
              </a:ln>
            </p:spPr>
            <p:txBody>
              <a:bodyPr/>
              <a:lstStyle/>
              <a:p>
                <a:endParaRPr lang="en-US"/>
              </a:p>
            </p:txBody>
          </p:sp>
          <p:sp>
            <p:nvSpPr>
              <p:cNvPr id="35929" name="Freeform 53"/>
              <p:cNvSpPr>
                <a:spLocks/>
              </p:cNvSpPr>
              <p:nvPr/>
            </p:nvSpPr>
            <p:spPr bwMode="auto">
              <a:xfrm>
                <a:off x="795" y="3693"/>
                <a:ext cx="15" cy="15"/>
              </a:xfrm>
              <a:custGeom>
                <a:avLst/>
                <a:gdLst>
                  <a:gd name="T0" fmla="*/ 2147483647 w 3"/>
                  <a:gd name="T1" fmla="*/ 2147483647 h 3"/>
                  <a:gd name="T2" fmla="*/ 2147483647 w 3"/>
                  <a:gd name="T3" fmla="*/ 2147483647 h 3"/>
                  <a:gd name="T4" fmla="*/ 2147483647 w 3"/>
                  <a:gd name="T5" fmla="*/ 2147483647 h 3"/>
                  <a:gd name="T6" fmla="*/ 2147483647 w 3"/>
                  <a:gd name="T7" fmla="*/ 2147483647 h 3"/>
                  <a:gd name="T8" fmla="*/ 2147483647 w 3"/>
                  <a:gd name="T9" fmla="*/ 2147483647 h 3"/>
                  <a:gd name="T10" fmla="*/ 2147483647 w 3"/>
                  <a:gd name="T11" fmla="*/ 2147483647 h 3"/>
                  <a:gd name="T12" fmla="*/ 2147483647 w 3"/>
                  <a:gd name="T13" fmla="*/ 2147483647 h 3"/>
                  <a:gd name="T14" fmla="*/ 2147483647 w 3"/>
                  <a:gd name="T15" fmla="*/ 2147483647 h 3"/>
                  <a:gd name="T16" fmla="*/ 2147483647 w 3"/>
                  <a:gd name="T17" fmla="*/ 2147483647 h 3"/>
                  <a:gd name="T18" fmla="*/ 2147483647 w 3"/>
                  <a:gd name="T19" fmla="*/ 2147483647 h 3"/>
                  <a:gd name="T20" fmla="*/ 2147483647 w 3"/>
                  <a:gd name="T21" fmla="*/ 2147483647 h 3"/>
                  <a:gd name="T22" fmla="*/ 2147483647 w 3"/>
                  <a:gd name="T23" fmla="*/ 2147483647 h 3"/>
                  <a:gd name="T24" fmla="*/ 2147483647 w 3"/>
                  <a:gd name="T25" fmla="*/ 0 h 3"/>
                  <a:gd name="T26" fmla="*/ 0 w 3"/>
                  <a:gd name="T27" fmla="*/ 0 h 3"/>
                  <a:gd name="T28" fmla="*/ 0 w 3"/>
                  <a:gd name="T29" fmla="*/ 0 h 3"/>
                  <a:gd name="T30" fmla="*/ 0 w 3"/>
                  <a:gd name="T31" fmla="*/ 0 h 3"/>
                  <a:gd name="T32" fmla="*/ 0 w 3"/>
                  <a:gd name="T33" fmla="*/ 0 h 3"/>
                  <a:gd name="T34" fmla="*/ 0 w 3"/>
                  <a:gd name="T35" fmla="*/ 0 h 3"/>
                  <a:gd name="T36" fmla="*/ 0 w 3"/>
                  <a:gd name="T37" fmla="*/ 0 h 3"/>
                  <a:gd name="T38" fmla="*/ 0 w 3"/>
                  <a:gd name="T39" fmla="*/ 0 h 3"/>
                  <a:gd name="T40" fmla="*/ 0 w 3"/>
                  <a:gd name="T41" fmla="*/ 2147483647 h 3"/>
                  <a:gd name="T42" fmla="*/ 0 w 3"/>
                  <a:gd name="T43" fmla="*/ 2147483647 h 3"/>
                  <a:gd name="T44" fmla="*/ 0 w 3"/>
                  <a:gd name="T45" fmla="*/ 2147483647 h 3"/>
                  <a:gd name="T46" fmla="*/ 0 w 3"/>
                  <a:gd name="T47" fmla="*/ 2147483647 h 3"/>
                  <a:gd name="T48" fmla="*/ 2147483647 w 3"/>
                  <a:gd name="T49" fmla="*/ 2147483647 h 3"/>
                  <a:gd name="T50" fmla="*/ 2147483647 w 3"/>
                  <a:gd name="T51" fmla="*/ 2147483647 h 3"/>
                  <a:gd name="T52" fmla="*/ 2147483647 w 3"/>
                  <a:gd name="T53" fmla="*/ 2147483647 h 3"/>
                  <a:gd name="T54" fmla="*/ 2147483647 w 3"/>
                  <a:gd name="T55" fmla="*/ 2147483647 h 3"/>
                  <a:gd name="T56" fmla="*/ 2147483647 w 3"/>
                  <a:gd name="T57" fmla="*/ 2147483647 h 3"/>
                  <a:gd name="T58" fmla="*/ 2147483647 w 3"/>
                  <a:gd name="T59" fmla="*/ 2147483647 h 3"/>
                  <a:gd name="T60" fmla="*/ 2147483647 w 3"/>
                  <a:gd name="T61" fmla="*/ 2147483647 h 3"/>
                  <a:gd name="T62" fmla="*/ 2147483647 w 3"/>
                  <a:gd name="T63" fmla="*/ 2147483647 h 3"/>
                  <a:gd name="T64" fmla="*/ 2147483647 w 3"/>
                  <a:gd name="T65" fmla="*/ 2147483647 h 3"/>
                  <a:gd name="T66" fmla="*/ 2147483647 w 3"/>
                  <a:gd name="T67" fmla="*/ 2147483647 h 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
                  <a:gd name="T103" fmla="*/ 0 h 3"/>
                  <a:gd name="T104" fmla="*/ 3 w 3"/>
                  <a:gd name="T105" fmla="*/ 3 h 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 h="3">
                    <a:moveTo>
                      <a:pt x="3" y="3"/>
                    </a:moveTo>
                    <a:lnTo>
                      <a:pt x="3" y="3"/>
                    </a:lnTo>
                    <a:lnTo>
                      <a:pt x="2" y="2"/>
                    </a:lnTo>
                    <a:lnTo>
                      <a:pt x="1" y="1"/>
                    </a:lnTo>
                    <a:lnTo>
                      <a:pt x="1" y="0"/>
                    </a:lnTo>
                    <a:lnTo>
                      <a:pt x="0" y="0"/>
                    </a:lnTo>
                    <a:lnTo>
                      <a:pt x="0" y="1"/>
                    </a:lnTo>
                    <a:lnTo>
                      <a:pt x="1" y="1"/>
                    </a:lnTo>
                    <a:lnTo>
                      <a:pt x="1" y="2"/>
                    </a:lnTo>
                    <a:lnTo>
                      <a:pt x="2" y="3"/>
                    </a:lnTo>
                    <a:lnTo>
                      <a:pt x="3" y="3"/>
                    </a:lnTo>
                    <a:close/>
                  </a:path>
                </a:pathLst>
              </a:custGeom>
              <a:solidFill>
                <a:srgbClr val="FFC66D"/>
              </a:solidFill>
              <a:ln w="12700" cmpd="sng">
                <a:solidFill>
                  <a:schemeClr val="tx1"/>
                </a:solidFill>
                <a:prstDash val="solid"/>
                <a:round/>
                <a:headEnd/>
                <a:tailEnd/>
              </a:ln>
            </p:spPr>
            <p:txBody>
              <a:bodyPr/>
              <a:lstStyle/>
              <a:p>
                <a:endParaRPr lang="en-US"/>
              </a:p>
            </p:txBody>
          </p:sp>
          <p:sp>
            <p:nvSpPr>
              <p:cNvPr id="35930" name="Freeform 54"/>
              <p:cNvSpPr>
                <a:spLocks/>
              </p:cNvSpPr>
              <p:nvPr/>
            </p:nvSpPr>
            <p:spPr bwMode="auto">
              <a:xfrm>
                <a:off x="768" y="3683"/>
                <a:ext cx="19" cy="10"/>
              </a:xfrm>
              <a:custGeom>
                <a:avLst/>
                <a:gdLst>
                  <a:gd name="T0" fmla="*/ 0 w 4"/>
                  <a:gd name="T1" fmla="*/ 2147483647 h 2"/>
                  <a:gd name="T2" fmla="*/ 0 w 4"/>
                  <a:gd name="T3" fmla="*/ 2147483647 h 2"/>
                  <a:gd name="T4" fmla="*/ 2147483647 w 4"/>
                  <a:gd name="T5" fmla="*/ 0 h 2"/>
                  <a:gd name="T6" fmla="*/ 2147483647 w 4"/>
                  <a:gd name="T7" fmla="*/ 0 h 2"/>
                  <a:gd name="T8" fmla="*/ 2147483647 w 4"/>
                  <a:gd name="T9" fmla="*/ 0 h 2"/>
                  <a:gd name="T10" fmla="*/ 2147483647 w 4"/>
                  <a:gd name="T11" fmla="*/ 0 h 2"/>
                  <a:gd name="T12" fmla="*/ 2147483647 w 4"/>
                  <a:gd name="T13" fmla="*/ 0 h 2"/>
                  <a:gd name="T14" fmla="*/ 2147483647 w 4"/>
                  <a:gd name="T15" fmla="*/ 0 h 2"/>
                  <a:gd name="T16" fmla="*/ 2147483647 w 4"/>
                  <a:gd name="T17" fmla="*/ 2147483647 h 2"/>
                  <a:gd name="T18" fmla="*/ 2147483647 w 4"/>
                  <a:gd name="T19" fmla="*/ 2147483647 h 2"/>
                  <a:gd name="T20" fmla="*/ 2147483647 w 4"/>
                  <a:gd name="T21" fmla="*/ 2147483647 h 2"/>
                  <a:gd name="T22" fmla="*/ 2147483647 w 4"/>
                  <a:gd name="T23" fmla="*/ 2147483647 h 2"/>
                  <a:gd name="T24" fmla="*/ 2147483647 w 4"/>
                  <a:gd name="T25" fmla="*/ 2147483647 h 2"/>
                  <a:gd name="T26" fmla="*/ 2147483647 w 4"/>
                  <a:gd name="T27" fmla="*/ 2147483647 h 2"/>
                  <a:gd name="T28" fmla="*/ 2147483647 w 4"/>
                  <a:gd name="T29" fmla="*/ 2147483647 h 2"/>
                  <a:gd name="T30" fmla="*/ 2147483647 w 4"/>
                  <a:gd name="T31" fmla="*/ 2147483647 h 2"/>
                  <a:gd name="T32" fmla="*/ 2147483647 w 4"/>
                  <a:gd name="T33" fmla="*/ 2147483647 h 2"/>
                  <a:gd name="T34" fmla="*/ 2147483647 w 4"/>
                  <a:gd name="T35" fmla="*/ 2147483647 h 2"/>
                  <a:gd name="T36" fmla="*/ 2147483647 w 4"/>
                  <a:gd name="T37" fmla="*/ 2147483647 h 2"/>
                  <a:gd name="T38" fmla="*/ 2147483647 w 4"/>
                  <a:gd name="T39" fmla="*/ 2147483647 h 2"/>
                  <a:gd name="T40" fmla="*/ 2147483647 w 4"/>
                  <a:gd name="T41" fmla="*/ 2147483647 h 2"/>
                  <a:gd name="T42" fmla="*/ 2147483647 w 4"/>
                  <a:gd name="T43" fmla="*/ 2147483647 h 2"/>
                  <a:gd name="T44" fmla="*/ 2147483647 w 4"/>
                  <a:gd name="T45" fmla="*/ 2147483647 h 2"/>
                  <a:gd name="T46" fmla="*/ 2147483647 w 4"/>
                  <a:gd name="T47" fmla="*/ 2147483647 h 2"/>
                  <a:gd name="T48" fmla="*/ 2147483647 w 4"/>
                  <a:gd name="T49" fmla="*/ 2147483647 h 2"/>
                  <a:gd name="T50" fmla="*/ 2147483647 w 4"/>
                  <a:gd name="T51" fmla="*/ 2147483647 h 2"/>
                  <a:gd name="T52" fmla="*/ 2147483647 w 4"/>
                  <a:gd name="T53" fmla="*/ 2147483647 h 2"/>
                  <a:gd name="T54" fmla="*/ 2147483647 w 4"/>
                  <a:gd name="T55" fmla="*/ 2147483647 h 2"/>
                  <a:gd name="T56" fmla="*/ 2147483647 w 4"/>
                  <a:gd name="T57" fmla="*/ 2147483647 h 2"/>
                  <a:gd name="T58" fmla="*/ 2147483647 w 4"/>
                  <a:gd name="T59" fmla="*/ 2147483647 h 2"/>
                  <a:gd name="T60" fmla="*/ 2147483647 w 4"/>
                  <a:gd name="T61" fmla="*/ 2147483647 h 2"/>
                  <a:gd name="T62" fmla="*/ 2147483647 w 4"/>
                  <a:gd name="T63" fmla="*/ 2147483647 h 2"/>
                  <a:gd name="T64" fmla="*/ 2147483647 w 4"/>
                  <a:gd name="T65" fmla="*/ 2147483647 h 2"/>
                  <a:gd name="T66" fmla="*/ 2147483647 w 4"/>
                  <a:gd name="T67" fmla="*/ 2147483647 h 2"/>
                  <a:gd name="T68" fmla="*/ 2147483647 w 4"/>
                  <a:gd name="T69" fmla="*/ 2147483647 h 2"/>
                  <a:gd name="T70" fmla="*/ 2147483647 w 4"/>
                  <a:gd name="T71" fmla="*/ 2147483647 h 2"/>
                  <a:gd name="T72" fmla="*/ 2147483647 w 4"/>
                  <a:gd name="T73" fmla="*/ 2147483647 h 2"/>
                  <a:gd name="T74" fmla="*/ 2147483647 w 4"/>
                  <a:gd name="T75" fmla="*/ 2147483647 h 2"/>
                  <a:gd name="T76" fmla="*/ 2147483647 w 4"/>
                  <a:gd name="T77" fmla="*/ 2147483647 h 2"/>
                  <a:gd name="T78" fmla="*/ 2147483647 w 4"/>
                  <a:gd name="T79" fmla="*/ 2147483647 h 2"/>
                  <a:gd name="T80" fmla="*/ 2147483647 w 4"/>
                  <a:gd name="T81" fmla="*/ 2147483647 h 2"/>
                  <a:gd name="T82" fmla="*/ 2147483647 w 4"/>
                  <a:gd name="T83" fmla="*/ 2147483647 h 2"/>
                  <a:gd name="T84" fmla="*/ 2147483647 w 4"/>
                  <a:gd name="T85" fmla="*/ 2147483647 h 2"/>
                  <a:gd name="T86" fmla="*/ 2147483647 w 4"/>
                  <a:gd name="T87" fmla="*/ 2147483647 h 2"/>
                  <a:gd name="T88" fmla="*/ 2147483647 w 4"/>
                  <a:gd name="T89" fmla="*/ 2147483647 h 2"/>
                  <a:gd name="T90" fmla="*/ 2147483647 w 4"/>
                  <a:gd name="T91" fmla="*/ 2147483647 h 2"/>
                  <a:gd name="T92" fmla="*/ 2147483647 w 4"/>
                  <a:gd name="T93" fmla="*/ 2147483647 h 2"/>
                  <a:gd name="T94" fmla="*/ 0 w 4"/>
                  <a:gd name="T95" fmla="*/ 2147483647 h 2"/>
                  <a:gd name="T96" fmla="*/ 0 w 4"/>
                  <a:gd name="T97" fmla="*/ 2147483647 h 2"/>
                  <a:gd name="T98" fmla="*/ 0 w 4"/>
                  <a:gd name="T99" fmla="*/ 2147483647 h 2"/>
                  <a:gd name="T100" fmla="*/ 0 w 4"/>
                  <a:gd name="T101" fmla="*/ 2147483647 h 2"/>
                  <a:gd name="T102" fmla="*/ 0 w 4"/>
                  <a:gd name="T103" fmla="*/ 2147483647 h 2"/>
                  <a:gd name="T104" fmla="*/ 0 w 4"/>
                  <a:gd name="T105" fmla="*/ 2147483647 h 2"/>
                  <a:gd name="T106" fmla="*/ 0 w 4"/>
                  <a:gd name="T107" fmla="*/ 2147483647 h 2"/>
                  <a:gd name="T108" fmla="*/ 0 w 4"/>
                  <a:gd name="T109" fmla="*/ 2147483647 h 2"/>
                  <a:gd name="T110" fmla="*/ 0 w 4"/>
                  <a:gd name="T111" fmla="*/ 2147483647 h 2"/>
                  <a:gd name="T112" fmla="*/ 0 w 4"/>
                  <a:gd name="T113" fmla="*/ 2147483647 h 2"/>
                  <a:gd name="T114" fmla="*/ 0 w 4"/>
                  <a:gd name="T115" fmla="*/ 2147483647 h 2"/>
                  <a:gd name="T116" fmla="*/ 0 w 4"/>
                  <a:gd name="T117" fmla="*/ 2147483647 h 2"/>
                  <a:gd name="T118" fmla="*/ 0 w 4"/>
                  <a:gd name="T119" fmla="*/ 2147483647 h 2"/>
                  <a:gd name="T120" fmla="*/ 0 w 4"/>
                  <a:gd name="T121" fmla="*/ 2147483647 h 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
                  <a:gd name="T184" fmla="*/ 0 h 2"/>
                  <a:gd name="T185" fmla="*/ 4 w 4"/>
                  <a:gd name="T186" fmla="*/ 2 h 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 h="2">
                    <a:moveTo>
                      <a:pt x="0" y="1"/>
                    </a:moveTo>
                    <a:lnTo>
                      <a:pt x="0" y="1"/>
                    </a:lnTo>
                    <a:lnTo>
                      <a:pt x="1" y="0"/>
                    </a:lnTo>
                    <a:lnTo>
                      <a:pt x="2" y="0"/>
                    </a:lnTo>
                    <a:lnTo>
                      <a:pt x="3" y="0"/>
                    </a:lnTo>
                    <a:lnTo>
                      <a:pt x="3" y="1"/>
                    </a:lnTo>
                    <a:lnTo>
                      <a:pt x="4" y="1"/>
                    </a:lnTo>
                    <a:lnTo>
                      <a:pt x="4" y="2"/>
                    </a:lnTo>
                    <a:lnTo>
                      <a:pt x="3" y="1"/>
                    </a:lnTo>
                    <a:lnTo>
                      <a:pt x="3" y="2"/>
                    </a:lnTo>
                    <a:lnTo>
                      <a:pt x="2" y="2"/>
                    </a:lnTo>
                    <a:lnTo>
                      <a:pt x="1" y="2"/>
                    </a:lnTo>
                    <a:lnTo>
                      <a:pt x="1" y="1"/>
                    </a:lnTo>
                    <a:lnTo>
                      <a:pt x="0" y="1"/>
                    </a:lnTo>
                    <a:close/>
                  </a:path>
                </a:pathLst>
              </a:custGeom>
              <a:solidFill>
                <a:srgbClr val="FFC66D"/>
              </a:solidFill>
              <a:ln w="12700" cmpd="sng">
                <a:solidFill>
                  <a:schemeClr val="tx1"/>
                </a:solidFill>
                <a:prstDash val="solid"/>
                <a:round/>
                <a:headEnd/>
                <a:tailEnd/>
              </a:ln>
            </p:spPr>
            <p:txBody>
              <a:bodyPr/>
              <a:lstStyle/>
              <a:p>
                <a:endParaRPr lang="en-US"/>
              </a:p>
            </p:txBody>
          </p:sp>
        </p:grpSp>
        <p:grpSp>
          <p:nvGrpSpPr>
            <p:cNvPr id="35894" name="Group 55"/>
            <p:cNvGrpSpPr>
              <a:grpSpLocks/>
            </p:cNvGrpSpPr>
            <p:nvPr/>
          </p:nvGrpSpPr>
          <p:grpSpPr bwMode="auto">
            <a:xfrm>
              <a:off x="5824538" y="2197100"/>
              <a:ext cx="830262" cy="742950"/>
              <a:chOff x="3562" y="1636"/>
              <a:chExt cx="497" cy="468"/>
            </a:xfrm>
          </p:grpSpPr>
          <p:sp>
            <p:nvSpPr>
              <p:cNvPr id="35914" name="Freeform 56"/>
              <p:cNvSpPr>
                <a:spLocks/>
              </p:cNvSpPr>
              <p:nvPr/>
            </p:nvSpPr>
            <p:spPr bwMode="auto">
              <a:xfrm>
                <a:off x="3806" y="1758"/>
                <a:ext cx="253" cy="346"/>
              </a:xfrm>
              <a:custGeom>
                <a:avLst/>
                <a:gdLst>
                  <a:gd name="T0" fmla="*/ 2147483647 w 52"/>
                  <a:gd name="T1" fmla="*/ 2147483647 h 71"/>
                  <a:gd name="T2" fmla="*/ 2147483647 w 52"/>
                  <a:gd name="T3" fmla="*/ 2147483647 h 71"/>
                  <a:gd name="T4" fmla="*/ 2147483647 w 52"/>
                  <a:gd name="T5" fmla="*/ 2147483647 h 71"/>
                  <a:gd name="T6" fmla="*/ 2147483647 w 52"/>
                  <a:gd name="T7" fmla="*/ 2147483647 h 71"/>
                  <a:gd name="T8" fmla="*/ 2147483647 w 52"/>
                  <a:gd name="T9" fmla="*/ 2147483647 h 71"/>
                  <a:gd name="T10" fmla="*/ 2147483647 w 52"/>
                  <a:gd name="T11" fmla="*/ 2147483647 h 71"/>
                  <a:gd name="T12" fmla="*/ 2147483647 w 52"/>
                  <a:gd name="T13" fmla="*/ 2147483647 h 71"/>
                  <a:gd name="T14" fmla="*/ 2147483647 w 52"/>
                  <a:gd name="T15" fmla="*/ 2147483647 h 71"/>
                  <a:gd name="T16" fmla="*/ 2147483647 w 52"/>
                  <a:gd name="T17" fmla="*/ 2147483647 h 71"/>
                  <a:gd name="T18" fmla="*/ 2147483647 w 52"/>
                  <a:gd name="T19" fmla="*/ 2147483647 h 71"/>
                  <a:gd name="T20" fmla="*/ 2147483647 w 52"/>
                  <a:gd name="T21" fmla="*/ 2147483647 h 71"/>
                  <a:gd name="T22" fmla="*/ 2147483647 w 52"/>
                  <a:gd name="T23" fmla="*/ 2147483647 h 71"/>
                  <a:gd name="T24" fmla="*/ 2147483647 w 52"/>
                  <a:gd name="T25" fmla="*/ 2147483647 h 71"/>
                  <a:gd name="T26" fmla="*/ 2147483647 w 52"/>
                  <a:gd name="T27" fmla="*/ 2147483647 h 71"/>
                  <a:gd name="T28" fmla="*/ 2147483647 w 52"/>
                  <a:gd name="T29" fmla="*/ 2147483647 h 71"/>
                  <a:gd name="T30" fmla="*/ 2147483647 w 52"/>
                  <a:gd name="T31" fmla="*/ 2147483647 h 71"/>
                  <a:gd name="T32" fmla="*/ 2147483647 w 52"/>
                  <a:gd name="T33" fmla="*/ 2147483647 h 71"/>
                  <a:gd name="T34" fmla="*/ 2147483647 w 52"/>
                  <a:gd name="T35" fmla="*/ 2147483647 h 71"/>
                  <a:gd name="T36" fmla="*/ 2147483647 w 52"/>
                  <a:gd name="T37" fmla="*/ 2147483647 h 71"/>
                  <a:gd name="T38" fmla="*/ 2147483647 w 52"/>
                  <a:gd name="T39" fmla="*/ 2147483647 h 71"/>
                  <a:gd name="T40" fmla="*/ 2147483647 w 52"/>
                  <a:gd name="T41" fmla="*/ 2147483647 h 71"/>
                  <a:gd name="T42" fmla="*/ 2147483647 w 52"/>
                  <a:gd name="T43" fmla="*/ 2147483647 h 71"/>
                  <a:gd name="T44" fmla="*/ 2147483647 w 52"/>
                  <a:gd name="T45" fmla="*/ 2147483647 h 71"/>
                  <a:gd name="T46" fmla="*/ 2147483647 w 52"/>
                  <a:gd name="T47" fmla="*/ 2147483647 h 71"/>
                  <a:gd name="T48" fmla="*/ 2147483647 w 52"/>
                  <a:gd name="T49" fmla="*/ 2147483647 h 71"/>
                  <a:gd name="T50" fmla="*/ 2147483647 w 52"/>
                  <a:gd name="T51" fmla="*/ 2147483647 h 71"/>
                  <a:gd name="T52" fmla="*/ 2147483647 w 52"/>
                  <a:gd name="T53" fmla="*/ 2147483647 h 71"/>
                  <a:gd name="T54" fmla="*/ 2147483647 w 52"/>
                  <a:gd name="T55" fmla="*/ 2147483647 h 71"/>
                  <a:gd name="T56" fmla="*/ 2147483647 w 52"/>
                  <a:gd name="T57" fmla="*/ 2147483647 h 71"/>
                  <a:gd name="T58" fmla="*/ 2147483647 w 52"/>
                  <a:gd name="T59" fmla="*/ 2147483647 h 71"/>
                  <a:gd name="T60" fmla="*/ 2147483647 w 52"/>
                  <a:gd name="T61" fmla="*/ 2147483647 h 71"/>
                  <a:gd name="T62" fmla="*/ 2147483647 w 52"/>
                  <a:gd name="T63" fmla="*/ 2147483647 h 71"/>
                  <a:gd name="T64" fmla="*/ 2147483647 w 52"/>
                  <a:gd name="T65" fmla="*/ 2147483647 h 71"/>
                  <a:gd name="T66" fmla="*/ 2147483647 w 52"/>
                  <a:gd name="T67" fmla="*/ 2147483647 h 71"/>
                  <a:gd name="T68" fmla="*/ 2147483647 w 52"/>
                  <a:gd name="T69" fmla="*/ 2147483647 h 71"/>
                  <a:gd name="T70" fmla="*/ 2147483647 w 52"/>
                  <a:gd name="T71" fmla="*/ 2147483647 h 71"/>
                  <a:gd name="T72" fmla="*/ 2147483647 w 52"/>
                  <a:gd name="T73" fmla="*/ 2147483647 h 71"/>
                  <a:gd name="T74" fmla="*/ 2147483647 w 52"/>
                  <a:gd name="T75" fmla="*/ 2147483647 h 71"/>
                  <a:gd name="T76" fmla="*/ 2147483647 w 52"/>
                  <a:gd name="T77" fmla="*/ 2147483647 h 71"/>
                  <a:gd name="T78" fmla="*/ 2147483647 w 52"/>
                  <a:gd name="T79" fmla="*/ 2147483647 h 71"/>
                  <a:gd name="T80" fmla="*/ 2147483647 w 52"/>
                  <a:gd name="T81" fmla="*/ 2147483647 h 71"/>
                  <a:gd name="T82" fmla="*/ 2147483647 w 52"/>
                  <a:gd name="T83" fmla="*/ 2147483647 h 71"/>
                  <a:gd name="T84" fmla="*/ 2147483647 w 52"/>
                  <a:gd name="T85" fmla="*/ 2147483647 h 71"/>
                  <a:gd name="T86" fmla="*/ 2147483647 w 52"/>
                  <a:gd name="T87" fmla="*/ 2147483647 h 71"/>
                  <a:gd name="T88" fmla="*/ 2147483647 w 52"/>
                  <a:gd name="T89" fmla="*/ 2147483647 h 71"/>
                  <a:gd name="T90" fmla="*/ 2147483647 w 52"/>
                  <a:gd name="T91" fmla="*/ 2147483647 h 71"/>
                  <a:gd name="T92" fmla="*/ 2147483647 w 52"/>
                  <a:gd name="T93" fmla="*/ 2147483647 h 71"/>
                  <a:gd name="T94" fmla="*/ 2147483647 w 52"/>
                  <a:gd name="T95" fmla="*/ 2147483647 h 71"/>
                  <a:gd name="T96" fmla="*/ 2147483647 w 52"/>
                  <a:gd name="T97" fmla="*/ 2147483647 h 71"/>
                  <a:gd name="T98" fmla="*/ 2147483647 w 52"/>
                  <a:gd name="T99" fmla="*/ 2147483647 h 71"/>
                  <a:gd name="T100" fmla="*/ 2147483647 w 52"/>
                  <a:gd name="T101" fmla="*/ 2147483647 h 71"/>
                  <a:gd name="T102" fmla="*/ 2147483647 w 52"/>
                  <a:gd name="T103" fmla="*/ 2147483647 h 71"/>
                  <a:gd name="T104" fmla="*/ 2147483647 w 52"/>
                  <a:gd name="T105" fmla="*/ 2147483647 h 71"/>
                  <a:gd name="T106" fmla="*/ 0 w 52"/>
                  <a:gd name="T107" fmla="*/ 2147483647 h 7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2"/>
                  <a:gd name="T163" fmla="*/ 0 h 71"/>
                  <a:gd name="T164" fmla="*/ 52 w 52"/>
                  <a:gd name="T165" fmla="*/ 71 h 7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2" h="71">
                    <a:moveTo>
                      <a:pt x="0" y="71"/>
                    </a:moveTo>
                    <a:lnTo>
                      <a:pt x="26" y="68"/>
                    </a:lnTo>
                    <a:lnTo>
                      <a:pt x="26" y="69"/>
                    </a:lnTo>
                    <a:lnTo>
                      <a:pt x="43" y="67"/>
                    </a:lnTo>
                    <a:lnTo>
                      <a:pt x="43" y="66"/>
                    </a:lnTo>
                    <a:lnTo>
                      <a:pt x="45" y="62"/>
                    </a:lnTo>
                    <a:lnTo>
                      <a:pt x="45" y="61"/>
                    </a:lnTo>
                    <a:lnTo>
                      <a:pt x="45" y="58"/>
                    </a:lnTo>
                    <a:lnTo>
                      <a:pt x="46" y="56"/>
                    </a:lnTo>
                    <a:lnTo>
                      <a:pt x="48" y="55"/>
                    </a:lnTo>
                    <a:lnTo>
                      <a:pt x="48" y="52"/>
                    </a:lnTo>
                    <a:lnTo>
                      <a:pt x="49" y="52"/>
                    </a:lnTo>
                    <a:lnTo>
                      <a:pt x="49" y="51"/>
                    </a:lnTo>
                    <a:lnTo>
                      <a:pt x="50" y="50"/>
                    </a:lnTo>
                    <a:lnTo>
                      <a:pt x="50" y="51"/>
                    </a:lnTo>
                    <a:lnTo>
                      <a:pt x="51" y="51"/>
                    </a:lnTo>
                    <a:lnTo>
                      <a:pt x="52" y="50"/>
                    </a:lnTo>
                    <a:lnTo>
                      <a:pt x="52" y="49"/>
                    </a:lnTo>
                    <a:lnTo>
                      <a:pt x="52" y="46"/>
                    </a:lnTo>
                    <a:lnTo>
                      <a:pt x="52" y="43"/>
                    </a:lnTo>
                    <a:lnTo>
                      <a:pt x="51" y="42"/>
                    </a:lnTo>
                    <a:lnTo>
                      <a:pt x="51" y="37"/>
                    </a:lnTo>
                    <a:lnTo>
                      <a:pt x="47" y="28"/>
                    </a:lnTo>
                    <a:lnTo>
                      <a:pt x="43" y="27"/>
                    </a:lnTo>
                    <a:lnTo>
                      <a:pt x="42" y="28"/>
                    </a:lnTo>
                    <a:lnTo>
                      <a:pt x="40" y="29"/>
                    </a:lnTo>
                    <a:lnTo>
                      <a:pt x="36" y="36"/>
                    </a:lnTo>
                    <a:lnTo>
                      <a:pt x="35" y="36"/>
                    </a:lnTo>
                    <a:lnTo>
                      <a:pt x="35" y="35"/>
                    </a:lnTo>
                    <a:lnTo>
                      <a:pt x="33" y="35"/>
                    </a:lnTo>
                    <a:lnTo>
                      <a:pt x="33" y="34"/>
                    </a:lnTo>
                    <a:lnTo>
                      <a:pt x="32" y="33"/>
                    </a:lnTo>
                    <a:lnTo>
                      <a:pt x="33" y="30"/>
                    </a:lnTo>
                    <a:lnTo>
                      <a:pt x="33" y="29"/>
                    </a:lnTo>
                    <a:lnTo>
                      <a:pt x="36" y="28"/>
                    </a:lnTo>
                    <a:lnTo>
                      <a:pt x="36" y="26"/>
                    </a:lnTo>
                    <a:lnTo>
                      <a:pt x="37" y="24"/>
                    </a:lnTo>
                    <a:lnTo>
                      <a:pt x="38" y="24"/>
                    </a:lnTo>
                    <a:lnTo>
                      <a:pt x="38" y="22"/>
                    </a:lnTo>
                    <a:lnTo>
                      <a:pt x="38" y="17"/>
                    </a:lnTo>
                    <a:lnTo>
                      <a:pt x="38" y="15"/>
                    </a:lnTo>
                    <a:lnTo>
                      <a:pt x="37" y="14"/>
                    </a:lnTo>
                    <a:lnTo>
                      <a:pt x="36" y="12"/>
                    </a:lnTo>
                    <a:lnTo>
                      <a:pt x="35" y="12"/>
                    </a:lnTo>
                    <a:lnTo>
                      <a:pt x="36" y="11"/>
                    </a:lnTo>
                    <a:lnTo>
                      <a:pt x="37" y="10"/>
                    </a:lnTo>
                    <a:lnTo>
                      <a:pt x="36" y="7"/>
                    </a:lnTo>
                    <a:lnTo>
                      <a:pt x="34" y="6"/>
                    </a:lnTo>
                    <a:lnTo>
                      <a:pt x="30" y="4"/>
                    </a:lnTo>
                    <a:lnTo>
                      <a:pt x="27" y="3"/>
                    </a:lnTo>
                    <a:lnTo>
                      <a:pt x="26" y="2"/>
                    </a:lnTo>
                    <a:lnTo>
                      <a:pt x="23" y="2"/>
                    </a:lnTo>
                    <a:lnTo>
                      <a:pt x="21" y="1"/>
                    </a:lnTo>
                    <a:lnTo>
                      <a:pt x="19" y="0"/>
                    </a:lnTo>
                    <a:lnTo>
                      <a:pt x="18" y="1"/>
                    </a:lnTo>
                    <a:lnTo>
                      <a:pt x="17" y="1"/>
                    </a:lnTo>
                    <a:lnTo>
                      <a:pt x="15" y="3"/>
                    </a:lnTo>
                    <a:lnTo>
                      <a:pt x="15" y="5"/>
                    </a:lnTo>
                    <a:lnTo>
                      <a:pt x="15" y="6"/>
                    </a:lnTo>
                    <a:lnTo>
                      <a:pt x="16" y="6"/>
                    </a:lnTo>
                    <a:lnTo>
                      <a:pt x="16" y="7"/>
                    </a:lnTo>
                    <a:lnTo>
                      <a:pt x="15" y="8"/>
                    </a:lnTo>
                    <a:lnTo>
                      <a:pt x="14" y="8"/>
                    </a:lnTo>
                    <a:lnTo>
                      <a:pt x="13" y="10"/>
                    </a:lnTo>
                    <a:lnTo>
                      <a:pt x="12" y="11"/>
                    </a:lnTo>
                    <a:lnTo>
                      <a:pt x="12" y="13"/>
                    </a:lnTo>
                    <a:lnTo>
                      <a:pt x="13" y="15"/>
                    </a:lnTo>
                    <a:lnTo>
                      <a:pt x="12" y="17"/>
                    </a:lnTo>
                    <a:lnTo>
                      <a:pt x="10" y="18"/>
                    </a:lnTo>
                    <a:lnTo>
                      <a:pt x="10" y="16"/>
                    </a:lnTo>
                    <a:lnTo>
                      <a:pt x="10" y="14"/>
                    </a:lnTo>
                    <a:lnTo>
                      <a:pt x="10" y="13"/>
                    </a:lnTo>
                    <a:lnTo>
                      <a:pt x="10" y="12"/>
                    </a:lnTo>
                    <a:lnTo>
                      <a:pt x="10" y="11"/>
                    </a:lnTo>
                    <a:lnTo>
                      <a:pt x="9" y="12"/>
                    </a:lnTo>
                    <a:lnTo>
                      <a:pt x="8" y="13"/>
                    </a:lnTo>
                    <a:lnTo>
                      <a:pt x="8" y="15"/>
                    </a:lnTo>
                    <a:lnTo>
                      <a:pt x="8" y="16"/>
                    </a:lnTo>
                    <a:lnTo>
                      <a:pt x="7" y="16"/>
                    </a:lnTo>
                    <a:lnTo>
                      <a:pt x="5" y="17"/>
                    </a:lnTo>
                    <a:lnTo>
                      <a:pt x="5" y="18"/>
                    </a:lnTo>
                    <a:lnTo>
                      <a:pt x="4" y="19"/>
                    </a:lnTo>
                    <a:lnTo>
                      <a:pt x="3" y="21"/>
                    </a:lnTo>
                    <a:lnTo>
                      <a:pt x="3" y="23"/>
                    </a:lnTo>
                    <a:lnTo>
                      <a:pt x="3" y="26"/>
                    </a:lnTo>
                    <a:lnTo>
                      <a:pt x="2" y="28"/>
                    </a:lnTo>
                    <a:lnTo>
                      <a:pt x="1" y="31"/>
                    </a:lnTo>
                    <a:lnTo>
                      <a:pt x="1" y="32"/>
                    </a:lnTo>
                    <a:lnTo>
                      <a:pt x="1" y="33"/>
                    </a:lnTo>
                    <a:lnTo>
                      <a:pt x="2" y="37"/>
                    </a:lnTo>
                    <a:lnTo>
                      <a:pt x="1" y="39"/>
                    </a:lnTo>
                    <a:lnTo>
                      <a:pt x="2" y="41"/>
                    </a:lnTo>
                    <a:lnTo>
                      <a:pt x="5" y="46"/>
                    </a:lnTo>
                    <a:lnTo>
                      <a:pt x="6" y="50"/>
                    </a:lnTo>
                    <a:lnTo>
                      <a:pt x="6" y="54"/>
                    </a:lnTo>
                    <a:lnTo>
                      <a:pt x="7" y="55"/>
                    </a:lnTo>
                    <a:lnTo>
                      <a:pt x="7" y="56"/>
                    </a:lnTo>
                    <a:lnTo>
                      <a:pt x="6" y="59"/>
                    </a:lnTo>
                    <a:lnTo>
                      <a:pt x="6" y="62"/>
                    </a:lnTo>
                    <a:lnTo>
                      <a:pt x="5" y="64"/>
                    </a:lnTo>
                    <a:lnTo>
                      <a:pt x="2" y="69"/>
                    </a:lnTo>
                    <a:lnTo>
                      <a:pt x="1" y="71"/>
                    </a:lnTo>
                    <a:lnTo>
                      <a:pt x="0" y="71"/>
                    </a:lnTo>
                    <a:close/>
                  </a:path>
                </a:pathLst>
              </a:custGeom>
              <a:solidFill>
                <a:srgbClr val="ED4213"/>
              </a:solidFill>
              <a:ln w="12700" cmpd="sng">
                <a:solidFill>
                  <a:schemeClr val="tx1"/>
                </a:solidFill>
                <a:prstDash val="solid"/>
                <a:round/>
                <a:headEnd/>
                <a:tailEnd/>
              </a:ln>
            </p:spPr>
            <p:txBody>
              <a:bodyPr/>
              <a:lstStyle/>
              <a:p>
                <a:endParaRPr lang="en-US"/>
              </a:p>
            </p:txBody>
          </p:sp>
          <p:sp>
            <p:nvSpPr>
              <p:cNvPr id="35915" name="Freeform 57"/>
              <p:cNvSpPr>
                <a:spLocks/>
              </p:cNvSpPr>
              <p:nvPr/>
            </p:nvSpPr>
            <p:spPr bwMode="auto">
              <a:xfrm>
                <a:off x="3562" y="1636"/>
                <a:ext cx="405" cy="200"/>
              </a:xfrm>
              <a:custGeom>
                <a:avLst/>
                <a:gdLst>
                  <a:gd name="T0" fmla="*/ 2147483647 w 83"/>
                  <a:gd name="T1" fmla="*/ 2147483647 h 41"/>
                  <a:gd name="T2" fmla="*/ 2147483647 w 83"/>
                  <a:gd name="T3" fmla="*/ 2147483647 h 41"/>
                  <a:gd name="T4" fmla="*/ 2147483647 w 83"/>
                  <a:gd name="T5" fmla="*/ 2147483647 h 41"/>
                  <a:gd name="T6" fmla="*/ 2147483647 w 83"/>
                  <a:gd name="T7" fmla="*/ 2147483647 h 41"/>
                  <a:gd name="T8" fmla="*/ 2147483647 w 83"/>
                  <a:gd name="T9" fmla="*/ 2147483647 h 41"/>
                  <a:gd name="T10" fmla="*/ 2147483647 w 83"/>
                  <a:gd name="T11" fmla="*/ 2147483647 h 41"/>
                  <a:gd name="T12" fmla="*/ 2147483647 w 83"/>
                  <a:gd name="T13" fmla="*/ 2147483647 h 41"/>
                  <a:gd name="T14" fmla="*/ 2147483647 w 83"/>
                  <a:gd name="T15" fmla="*/ 2147483647 h 41"/>
                  <a:gd name="T16" fmla="*/ 2147483647 w 83"/>
                  <a:gd name="T17" fmla="*/ 2147483647 h 41"/>
                  <a:gd name="T18" fmla="*/ 2147483647 w 83"/>
                  <a:gd name="T19" fmla="*/ 2147483647 h 41"/>
                  <a:gd name="T20" fmla="*/ 2147483647 w 83"/>
                  <a:gd name="T21" fmla="*/ 2147483647 h 41"/>
                  <a:gd name="T22" fmla="*/ 2147483647 w 83"/>
                  <a:gd name="T23" fmla="*/ 2147483647 h 41"/>
                  <a:gd name="T24" fmla="*/ 2147483647 w 83"/>
                  <a:gd name="T25" fmla="*/ 2147483647 h 41"/>
                  <a:gd name="T26" fmla="*/ 2147483647 w 83"/>
                  <a:gd name="T27" fmla="*/ 2147483647 h 41"/>
                  <a:gd name="T28" fmla="*/ 2147483647 w 83"/>
                  <a:gd name="T29" fmla="*/ 2147483647 h 41"/>
                  <a:gd name="T30" fmla="*/ 2147483647 w 83"/>
                  <a:gd name="T31" fmla="*/ 2147483647 h 41"/>
                  <a:gd name="T32" fmla="*/ 2147483647 w 83"/>
                  <a:gd name="T33" fmla="*/ 2147483647 h 41"/>
                  <a:gd name="T34" fmla="*/ 2147483647 w 83"/>
                  <a:gd name="T35" fmla="*/ 2147483647 h 41"/>
                  <a:gd name="T36" fmla="*/ 2147483647 w 83"/>
                  <a:gd name="T37" fmla="*/ 2147483647 h 41"/>
                  <a:gd name="T38" fmla="*/ 2147483647 w 83"/>
                  <a:gd name="T39" fmla="*/ 2147483647 h 41"/>
                  <a:gd name="T40" fmla="*/ 2147483647 w 83"/>
                  <a:gd name="T41" fmla="*/ 2147483647 h 41"/>
                  <a:gd name="T42" fmla="*/ 2147483647 w 83"/>
                  <a:gd name="T43" fmla="*/ 2147483647 h 41"/>
                  <a:gd name="T44" fmla="*/ 2147483647 w 83"/>
                  <a:gd name="T45" fmla="*/ 2147483647 h 41"/>
                  <a:gd name="T46" fmla="*/ 2147483647 w 83"/>
                  <a:gd name="T47" fmla="*/ 2147483647 h 41"/>
                  <a:gd name="T48" fmla="*/ 2147483647 w 83"/>
                  <a:gd name="T49" fmla="*/ 2147483647 h 41"/>
                  <a:gd name="T50" fmla="*/ 2147483647 w 83"/>
                  <a:gd name="T51" fmla="*/ 2147483647 h 41"/>
                  <a:gd name="T52" fmla="*/ 2147483647 w 83"/>
                  <a:gd name="T53" fmla="*/ 2147483647 h 41"/>
                  <a:gd name="T54" fmla="*/ 2147483647 w 83"/>
                  <a:gd name="T55" fmla="*/ 2147483647 h 41"/>
                  <a:gd name="T56" fmla="*/ 2147483647 w 83"/>
                  <a:gd name="T57" fmla="*/ 2147483647 h 41"/>
                  <a:gd name="T58" fmla="*/ 2147483647 w 83"/>
                  <a:gd name="T59" fmla="*/ 2147483647 h 41"/>
                  <a:gd name="T60" fmla="*/ 2147483647 w 83"/>
                  <a:gd name="T61" fmla="*/ 2147483647 h 41"/>
                  <a:gd name="T62" fmla="*/ 2147483647 w 83"/>
                  <a:gd name="T63" fmla="*/ 2147483647 h 41"/>
                  <a:gd name="T64" fmla="*/ 2147483647 w 83"/>
                  <a:gd name="T65" fmla="*/ 2147483647 h 41"/>
                  <a:gd name="T66" fmla="*/ 2147483647 w 83"/>
                  <a:gd name="T67" fmla="*/ 2147483647 h 41"/>
                  <a:gd name="T68" fmla="*/ 2147483647 w 83"/>
                  <a:gd name="T69" fmla="*/ 2147483647 h 41"/>
                  <a:gd name="T70" fmla="*/ 2147483647 w 83"/>
                  <a:gd name="T71" fmla="*/ 2147483647 h 41"/>
                  <a:gd name="T72" fmla="*/ 2147483647 w 83"/>
                  <a:gd name="T73" fmla="*/ 2147483647 h 41"/>
                  <a:gd name="T74" fmla="*/ 2147483647 w 83"/>
                  <a:gd name="T75" fmla="*/ 2147483647 h 41"/>
                  <a:gd name="T76" fmla="*/ 2147483647 w 83"/>
                  <a:gd name="T77" fmla="*/ 2147483647 h 41"/>
                  <a:gd name="T78" fmla="*/ 2147483647 w 83"/>
                  <a:gd name="T79" fmla="*/ 2147483647 h 41"/>
                  <a:gd name="T80" fmla="*/ 2147483647 w 83"/>
                  <a:gd name="T81" fmla="*/ 2147483647 h 41"/>
                  <a:gd name="T82" fmla="*/ 2147483647 w 83"/>
                  <a:gd name="T83" fmla="*/ 2147483647 h 41"/>
                  <a:gd name="T84" fmla="*/ 2147483647 w 83"/>
                  <a:gd name="T85" fmla="*/ 2147483647 h 41"/>
                  <a:gd name="T86" fmla="*/ 0 w 83"/>
                  <a:gd name="T87" fmla="*/ 2147483647 h 4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83"/>
                  <a:gd name="T133" fmla="*/ 0 h 41"/>
                  <a:gd name="T134" fmla="*/ 83 w 83"/>
                  <a:gd name="T135" fmla="*/ 41 h 4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83" h="41">
                    <a:moveTo>
                      <a:pt x="0" y="17"/>
                    </a:moveTo>
                    <a:lnTo>
                      <a:pt x="3" y="17"/>
                    </a:lnTo>
                    <a:lnTo>
                      <a:pt x="4" y="16"/>
                    </a:lnTo>
                    <a:lnTo>
                      <a:pt x="7" y="14"/>
                    </a:lnTo>
                    <a:lnTo>
                      <a:pt x="7" y="13"/>
                    </a:lnTo>
                    <a:lnTo>
                      <a:pt x="8" y="13"/>
                    </a:lnTo>
                    <a:lnTo>
                      <a:pt x="13" y="11"/>
                    </a:lnTo>
                    <a:lnTo>
                      <a:pt x="16" y="10"/>
                    </a:lnTo>
                    <a:lnTo>
                      <a:pt x="20" y="6"/>
                    </a:lnTo>
                    <a:lnTo>
                      <a:pt x="21" y="5"/>
                    </a:lnTo>
                    <a:lnTo>
                      <a:pt x="24" y="2"/>
                    </a:lnTo>
                    <a:lnTo>
                      <a:pt x="26" y="1"/>
                    </a:lnTo>
                    <a:lnTo>
                      <a:pt x="30" y="0"/>
                    </a:lnTo>
                    <a:lnTo>
                      <a:pt x="31" y="1"/>
                    </a:lnTo>
                    <a:lnTo>
                      <a:pt x="29" y="2"/>
                    </a:lnTo>
                    <a:lnTo>
                      <a:pt x="28" y="2"/>
                    </a:lnTo>
                    <a:lnTo>
                      <a:pt x="28" y="4"/>
                    </a:lnTo>
                    <a:lnTo>
                      <a:pt x="25" y="7"/>
                    </a:lnTo>
                    <a:lnTo>
                      <a:pt x="24" y="8"/>
                    </a:lnTo>
                    <a:lnTo>
                      <a:pt x="23" y="9"/>
                    </a:lnTo>
                    <a:lnTo>
                      <a:pt x="23" y="11"/>
                    </a:lnTo>
                    <a:lnTo>
                      <a:pt x="23" y="13"/>
                    </a:lnTo>
                    <a:lnTo>
                      <a:pt x="23" y="12"/>
                    </a:lnTo>
                    <a:lnTo>
                      <a:pt x="26" y="10"/>
                    </a:lnTo>
                    <a:lnTo>
                      <a:pt x="27" y="10"/>
                    </a:lnTo>
                    <a:lnTo>
                      <a:pt x="28" y="10"/>
                    </a:lnTo>
                    <a:lnTo>
                      <a:pt x="33" y="12"/>
                    </a:lnTo>
                    <a:lnTo>
                      <a:pt x="36" y="16"/>
                    </a:lnTo>
                    <a:lnTo>
                      <a:pt x="39" y="15"/>
                    </a:lnTo>
                    <a:lnTo>
                      <a:pt x="41" y="16"/>
                    </a:lnTo>
                    <a:lnTo>
                      <a:pt x="42" y="16"/>
                    </a:lnTo>
                    <a:lnTo>
                      <a:pt x="43" y="16"/>
                    </a:lnTo>
                    <a:lnTo>
                      <a:pt x="44" y="17"/>
                    </a:lnTo>
                    <a:lnTo>
                      <a:pt x="45" y="17"/>
                    </a:lnTo>
                    <a:lnTo>
                      <a:pt x="46" y="15"/>
                    </a:lnTo>
                    <a:lnTo>
                      <a:pt x="49" y="13"/>
                    </a:lnTo>
                    <a:lnTo>
                      <a:pt x="59" y="10"/>
                    </a:lnTo>
                    <a:lnTo>
                      <a:pt x="62" y="9"/>
                    </a:lnTo>
                    <a:lnTo>
                      <a:pt x="64" y="8"/>
                    </a:lnTo>
                    <a:lnTo>
                      <a:pt x="64" y="9"/>
                    </a:lnTo>
                    <a:lnTo>
                      <a:pt x="63" y="10"/>
                    </a:lnTo>
                    <a:lnTo>
                      <a:pt x="63" y="11"/>
                    </a:lnTo>
                    <a:lnTo>
                      <a:pt x="65" y="14"/>
                    </a:lnTo>
                    <a:lnTo>
                      <a:pt x="66" y="14"/>
                    </a:lnTo>
                    <a:lnTo>
                      <a:pt x="68" y="14"/>
                    </a:lnTo>
                    <a:lnTo>
                      <a:pt x="69" y="14"/>
                    </a:lnTo>
                    <a:lnTo>
                      <a:pt x="72" y="13"/>
                    </a:lnTo>
                    <a:lnTo>
                      <a:pt x="73" y="14"/>
                    </a:lnTo>
                    <a:lnTo>
                      <a:pt x="75" y="17"/>
                    </a:lnTo>
                    <a:lnTo>
                      <a:pt x="76" y="18"/>
                    </a:lnTo>
                    <a:lnTo>
                      <a:pt x="79" y="19"/>
                    </a:lnTo>
                    <a:lnTo>
                      <a:pt x="81" y="18"/>
                    </a:lnTo>
                    <a:lnTo>
                      <a:pt x="82" y="19"/>
                    </a:lnTo>
                    <a:lnTo>
                      <a:pt x="83" y="19"/>
                    </a:lnTo>
                    <a:lnTo>
                      <a:pt x="83" y="20"/>
                    </a:lnTo>
                    <a:lnTo>
                      <a:pt x="82" y="21"/>
                    </a:lnTo>
                    <a:lnTo>
                      <a:pt x="80" y="21"/>
                    </a:lnTo>
                    <a:lnTo>
                      <a:pt x="79" y="21"/>
                    </a:lnTo>
                    <a:lnTo>
                      <a:pt x="78" y="21"/>
                    </a:lnTo>
                    <a:lnTo>
                      <a:pt x="76" y="21"/>
                    </a:lnTo>
                    <a:lnTo>
                      <a:pt x="75" y="21"/>
                    </a:lnTo>
                    <a:lnTo>
                      <a:pt x="74" y="21"/>
                    </a:lnTo>
                    <a:lnTo>
                      <a:pt x="71" y="22"/>
                    </a:lnTo>
                    <a:lnTo>
                      <a:pt x="69" y="21"/>
                    </a:lnTo>
                    <a:lnTo>
                      <a:pt x="69" y="22"/>
                    </a:lnTo>
                    <a:lnTo>
                      <a:pt x="69" y="23"/>
                    </a:lnTo>
                    <a:lnTo>
                      <a:pt x="69" y="24"/>
                    </a:lnTo>
                    <a:lnTo>
                      <a:pt x="68" y="23"/>
                    </a:lnTo>
                    <a:lnTo>
                      <a:pt x="66" y="22"/>
                    </a:lnTo>
                    <a:lnTo>
                      <a:pt x="62" y="21"/>
                    </a:lnTo>
                    <a:lnTo>
                      <a:pt x="61" y="22"/>
                    </a:lnTo>
                    <a:lnTo>
                      <a:pt x="60" y="21"/>
                    </a:lnTo>
                    <a:lnTo>
                      <a:pt x="57" y="23"/>
                    </a:lnTo>
                    <a:lnTo>
                      <a:pt x="56" y="23"/>
                    </a:lnTo>
                    <a:lnTo>
                      <a:pt x="55" y="24"/>
                    </a:lnTo>
                    <a:lnTo>
                      <a:pt x="55" y="25"/>
                    </a:lnTo>
                    <a:lnTo>
                      <a:pt x="54" y="25"/>
                    </a:lnTo>
                    <a:lnTo>
                      <a:pt x="52" y="24"/>
                    </a:lnTo>
                    <a:lnTo>
                      <a:pt x="50" y="25"/>
                    </a:lnTo>
                    <a:lnTo>
                      <a:pt x="50" y="26"/>
                    </a:lnTo>
                    <a:lnTo>
                      <a:pt x="50" y="27"/>
                    </a:lnTo>
                    <a:lnTo>
                      <a:pt x="46" y="30"/>
                    </a:lnTo>
                    <a:lnTo>
                      <a:pt x="45" y="30"/>
                    </a:lnTo>
                    <a:lnTo>
                      <a:pt x="47" y="28"/>
                    </a:lnTo>
                    <a:lnTo>
                      <a:pt x="47" y="27"/>
                    </a:lnTo>
                    <a:lnTo>
                      <a:pt x="45" y="27"/>
                    </a:lnTo>
                    <a:lnTo>
                      <a:pt x="44" y="28"/>
                    </a:lnTo>
                    <a:lnTo>
                      <a:pt x="43" y="29"/>
                    </a:lnTo>
                    <a:lnTo>
                      <a:pt x="42" y="28"/>
                    </a:lnTo>
                    <a:lnTo>
                      <a:pt x="42" y="27"/>
                    </a:lnTo>
                    <a:lnTo>
                      <a:pt x="41" y="27"/>
                    </a:lnTo>
                    <a:lnTo>
                      <a:pt x="41" y="29"/>
                    </a:lnTo>
                    <a:lnTo>
                      <a:pt x="40" y="32"/>
                    </a:lnTo>
                    <a:lnTo>
                      <a:pt x="39" y="34"/>
                    </a:lnTo>
                    <a:lnTo>
                      <a:pt x="38" y="36"/>
                    </a:lnTo>
                    <a:lnTo>
                      <a:pt x="36" y="38"/>
                    </a:lnTo>
                    <a:lnTo>
                      <a:pt x="36" y="40"/>
                    </a:lnTo>
                    <a:lnTo>
                      <a:pt x="36" y="41"/>
                    </a:lnTo>
                    <a:lnTo>
                      <a:pt x="34" y="39"/>
                    </a:lnTo>
                    <a:lnTo>
                      <a:pt x="34" y="38"/>
                    </a:lnTo>
                    <a:lnTo>
                      <a:pt x="34" y="37"/>
                    </a:lnTo>
                    <a:lnTo>
                      <a:pt x="35" y="36"/>
                    </a:lnTo>
                    <a:lnTo>
                      <a:pt x="34" y="36"/>
                    </a:lnTo>
                    <a:lnTo>
                      <a:pt x="32" y="36"/>
                    </a:lnTo>
                    <a:lnTo>
                      <a:pt x="33" y="32"/>
                    </a:lnTo>
                    <a:lnTo>
                      <a:pt x="32" y="30"/>
                    </a:lnTo>
                    <a:lnTo>
                      <a:pt x="30" y="29"/>
                    </a:lnTo>
                    <a:lnTo>
                      <a:pt x="28" y="29"/>
                    </a:lnTo>
                    <a:lnTo>
                      <a:pt x="28" y="28"/>
                    </a:lnTo>
                    <a:lnTo>
                      <a:pt x="29" y="28"/>
                    </a:lnTo>
                    <a:lnTo>
                      <a:pt x="28" y="27"/>
                    </a:lnTo>
                    <a:lnTo>
                      <a:pt x="26" y="26"/>
                    </a:lnTo>
                    <a:lnTo>
                      <a:pt x="23" y="26"/>
                    </a:lnTo>
                    <a:lnTo>
                      <a:pt x="22" y="26"/>
                    </a:lnTo>
                    <a:lnTo>
                      <a:pt x="20" y="26"/>
                    </a:lnTo>
                    <a:lnTo>
                      <a:pt x="18" y="24"/>
                    </a:lnTo>
                    <a:lnTo>
                      <a:pt x="16" y="24"/>
                    </a:lnTo>
                    <a:lnTo>
                      <a:pt x="5" y="22"/>
                    </a:lnTo>
                    <a:lnTo>
                      <a:pt x="4" y="21"/>
                    </a:lnTo>
                    <a:lnTo>
                      <a:pt x="4" y="19"/>
                    </a:lnTo>
                    <a:lnTo>
                      <a:pt x="3" y="19"/>
                    </a:lnTo>
                    <a:lnTo>
                      <a:pt x="1" y="18"/>
                    </a:lnTo>
                    <a:lnTo>
                      <a:pt x="0" y="17"/>
                    </a:lnTo>
                    <a:close/>
                  </a:path>
                </a:pathLst>
              </a:custGeom>
              <a:solidFill>
                <a:srgbClr val="ED4213"/>
              </a:solidFill>
              <a:ln w="12700" cmpd="sng">
                <a:solidFill>
                  <a:schemeClr val="tx1"/>
                </a:solidFill>
                <a:prstDash val="solid"/>
                <a:round/>
                <a:headEnd/>
                <a:tailEnd/>
              </a:ln>
            </p:spPr>
            <p:txBody>
              <a:bodyPr/>
              <a:lstStyle/>
              <a:p>
                <a:endParaRPr lang="en-US"/>
              </a:p>
            </p:txBody>
          </p:sp>
        </p:grpSp>
        <p:sp>
          <p:nvSpPr>
            <p:cNvPr id="35895" name="Freeform 58"/>
            <p:cNvSpPr>
              <a:spLocks/>
            </p:cNvSpPr>
            <p:nvPr/>
          </p:nvSpPr>
          <p:spPr bwMode="auto">
            <a:xfrm>
              <a:off x="6159500" y="2917825"/>
              <a:ext cx="327025" cy="557213"/>
            </a:xfrm>
            <a:custGeom>
              <a:avLst/>
              <a:gdLst>
                <a:gd name="T0" fmla="*/ 2147483647 w 40"/>
                <a:gd name="T1" fmla="*/ 2147483647 h 72"/>
                <a:gd name="T2" fmla="*/ 2147483647 w 40"/>
                <a:gd name="T3" fmla="*/ 2147483647 h 72"/>
                <a:gd name="T4" fmla="*/ 2147483647 w 40"/>
                <a:gd name="T5" fmla="*/ 2147483647 h 72"/>
                <a:gd name="T6" fmla="*/ 2147483647 w 40"/>
                <a:gd name="T7" fmla="*/ 2147483647 h 72"/>
                <a:gd name="T8" fmla="*/ 2147483647 w 40"/>
                <a:gd name="T9" fmla="*/ 2147483647 h 72"/>
                <a:gd name="T10" fmla="*/ 2147483647 w 40"/>
                <a:gd name="T11" fmla="*/ 2147483647 h 72"/>
                <a:gd name="T12" fmla="*/ 2147483647 w 40"/>
                <a:gd name="T13" fmla="*/ 2147483647 h 72"/>
                <a:gd name="T14" fmla="*/ 2147483647 w 40"/>
                <a:gd name="T15" fmla="*/ 2147483647 h 72"/>
                <a:gd name="T16" fmla="*/ 2147483647 w 40"/>
                <a:gd name="T17" fmla="*/ 2147483647 h 72"/>
                <a:gd name="T18" fmla="*/ 2147483647 w 40"/>
                <a:gd name="T19" fmla="*/ 2147483647 h 72"/>
                <a:gd name="T20" fmla="*/ 0 w 40"/>
                <a:gd name="T21" fmla="*/ 2147483647 h 72"/>
                <a:gd name="T22" fmla="*/ 0 w 40"/>
                <a:gd name="T23" fmla="*/ 2147483647 h 72"/>
                <a:gd name="T24" fmla="*/ 0 w 40"/>
                <a:gd name="T25" fmla="*/ 2147483647 h 72"/>
                <a:gd name="T26" fmla="*/ 0 w 40"/>
                <a:gd name="T27" fmla="*/ 2147483647 h 72"/>
                <a:gd name="T28" fmla="*/ 0 w 40"/>
                <a:gd name="T29" fmla="*/ 2147483647 h 72"/>
                <a:gd name="T30" fmla="*/ 0 w 40"/>
                <a:gd name="T31" fmla="*/ 2147483647 h 72"/>
                <a:gd name="T32" fmla="*/ 2147483647 w 40"/>
                <a:gd name="T33" fmla="*/ 2147483647 h 72"/>
                <a:gd name="T34" fmla="*/ 2147483647 w 40"/>
                <a:gd name="T35" fmla="*/ 2147483647 h 72"/>
                <a:gd name="T36" fmla="*/ 2147483647 w 40"/>
                <a:gd name="T37" fmla="*/ 2147483647 h 72"/>
                <a:gd name="T38" fmla="*/ 2147483647 w 40"/>
                <a:gd name="T39" fmla="*/ 2147483647 h 72"/>
                <a:gd name="T40" fmla="*/ 2147483647 w 40"/>
                <a:gd name="T41" fmla="*/ 2147483647 h 72"/>
                <a:gd name="T42" fmla="*/ 2147483647 w 40"/>
                <a:gd name="T43" fmla="*/ 2147483647 h 72"/>
                <a:gd name="T44" fmla="*/ 2147483647 w 40"/>
                <a:gd name="T45" fmla="*/ 2147483647 h 72"/>
                <a:gd name="T46" fmla="*/ 2147483647 w 40"/>
                <a:gd name="T47" fmla="*/ 2147483647 h 72"/>
                <a:gd name="T48" fmla="*/ 2147483647 w 40"/>
                <a:gd name="T49" fmla="*/ 2147483647 h 72"/>
                <a:gd name="T50" fmla="*/ 2147483647 w 40"/>
                <a:gd name="T51" fmla="*/ 2147483647 h 72"/>
                <a:gd name="T52" fmla="*/ 2147483647 w 40"/>
                <a:gd name="T53" fmla="*/ 2147483647 h 72"/>
                <a:gd name="T54" fmla="*/ 2147483647 w 40"/>
                <a:gd name="T55" fmla="*/ 2147483647 h 72"/>
                <a:gd name="T56" fmla="*/ 2147483647 w 40"/>
                <a:gd name="T57" fmla="*/ 2147483647 h 72"/>
                <a:gd name="T58" fmla="*/ 2147483647 w 40"/>
                <a:gd name="T59" fmla="*/ 2147483647 h 72"/>
                <a:gd name="T60" fmla="*/ 2147483647 w 40"/>
                <a:gd name="T61" fmla="*/ 2147483647 h 72"/>
                <a:gd name="T62" fmla="*/ 2147483647 w 40"/>
                <a:gd name="T63" fmla="*/ 2147483647 h 72"/>
                <a:gd name="T64" fmla="*/ 2147483647 w 40"/>
                <a:gd name="T65" fmla="*/ 2147483647 h 72"/>
                <a:gd name="T66" fmla="*/ 2147483647 w 40"/>
                <a:gd name="T67" fmla="*/ 2147483647 h 72"/>
                <a:gd name="T68" fmla="*/ 2147483647 w 40"/>
                <a:gd name="T69" fmla="*/ 2147483647 h 72"/>
                <a:gd name="T70" fmla="*/ 2147483647 w 40"/>
                <a:gd name="T71" fmla="*/ 2147483647 h 72"/>
                <a:gd name="T72" fmla="*/ 2147483647 w 40"/>
                <a:gd name="T73" fmla="*/ 2147483647 h 72"/>
                <a:gd name="T74" fmla="*/ 2147483647 w 40"/>
                <a:gd name="T75" fmla="*/ 2147483647 h 72"/>
                <a:gd name="T76" fmla="*/ 2147483647 w 40"/>
                <a:gd name="T77" fmla="*/ 2147483647 h 72"/>
                <a:gd name="T78" fmla="*/ 2147483647 w 40"/>
                <a:gd name="T79" fmla="*/ 2147483647 h 72"/>
                <a:gd name="T80" fmla="*/ 2147483647 w 40"/>
                <a:gd name="T81" fmla="*/ 2147483647 h 72"/>
                <a:gd name="T82" fmla="*/ 2147483647 w 40"/>
                <a:gd name="T83" fmla="*/ 2147483647 h 72"/>
                <a:gd name="T84" fmla="*/ 2147483647 w 40"/>
                <a:gd name="T85" fmla="*/ 2147483647 h 72"/>
                <a:gd name="T86" fmla="*/ 2147483647 w 40"/>
                <a:gd name="T87" fmla="*/ 2147483647 h 72"/>
                <a:gd name="T88" fmla="*/ 2147483647 w 40"/>
                <a:gd name="T89" fmla="*/ 2147483647 h 72"/>
                <a:gd name="T90" fmla="*/ 2147483647 w 40"/>
                <a:gd name="T91" fmla="*/ 2147483647 h 72"/>
                <a:gd name="T92" fmla="*/ 2147483647 w 40"/>
                <a:gd name="T93" fmla="*/ 2147483647 h 72"/>
                <a:gd name="T94" fmla="*/ 2147483647 w 40"/>
                <a:gd name="T95" fmla="*/ 0 h 72"/>
                <a:gd name="T96" fmla="*/ 2147483647 w 40"/>
                <a:gd name="T97" fmla="*/ 2147483647 h 72"/>
                <a:gd name="T98" fmla="*/ 2147483647 w 40"/>
                <a:gd name="T99" fmla="*/ 2147483647 h 72"/>
                <a:gd name="T100" fmla="*/ 2147483647 w 40"/>
                <a:gd name="T101" fmla="*/ 2147483647 h 72"/>
                <a:gd name="T102" fmla="*/ 2147483647 w 40"/>
                <a:gd name="T103" fmla="*/ 2147483647 h 72"/>
                <a:gd name="T104" fmla="*/ 2147483647 w 40"/>
                <a:gd name="T105" fmla="*/ 2147483647 h 72"/>
                <a:gd name="T106" fmla="*/ 2147483647 w 40"/>
                <a:gd name="T107" fmla="*/ 2147483647 h 72"/>
                <a:gd name="T108" fmla="*/ 2147483647 w 40"/>
                <a:gd name="T109" fmla="*/ 2147483647 h 7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0"/>
                <a:gd name="T166" fmla="*/ 0 h 72"/>
                <a:gd name="T167" fmla="*/ 40 w 40"/>
                <a:gd name="T168" fmla="*/ 72 h 7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0" h="72">
                  <a:moveTo>
                    <a:pt x="1" y="5"/>
                  </a:moveTo>
                  <a:lnTo>
                    <a:pt x="4" y="45"/>
                  </a:lnTo>
                  <a:lnTo>
                    <a:pt x="4" y="46"/>
                  </a:lnTo>
                  <a:lnTo>
                    <a:pt x="4" y="47"/>
                  </a:lnTo>
                  <a:lnTo>
                    <a:pt x="4" y="49"/>
                  </a:lnTo>
                  <a:lnTo>
                    <a:pt x="5" y="52"/>
                  </a:lnTo>
                  <a:lnTo>
                    <a:pt x="6" y="56"/>
                  </a:lnTo>
                  <a:lnTo>
                    <a:pt x="4" y="59"/>
                  </a:lnTo>
                  <a:lnTo>
                    <a:pt x="4" y="60"/>
                  </a:lnTo>
                  <a:lnTo>
                    <a:pt x="2" y="63"/>
                  </a:lnTo>
                  <a:lnTo>
                    <a:pt x="0" y="65"/>
                  </a:lnTo>
                  <a:lnTo>
                    <a:pt x="0" y="68"/>
                  </a:lnTo>
                  <a:lnTo>
                    <a:pt x="0" y="71"/>
                  </a:lnTo>
                  <a:lnTo>
                    <a:pt x="0" y="72"/>
                  </a:lnTo>
                  <a:lnTo>
                    <a:pt x="1" y="72"/>
                  </a:lnTo>
                  <a:lnTo>
                    <a:pt x="2" y="72"/>
                  </a:lnTo>
                  <a:lnTo>
                    <a:pt x="2" y="71"/>
                  </a:lnTo>
                  <a:lnTo>
                    <a:pt x="2" y="70"/>
                  </a:lnTo>
                  <a:lnTo>
                    <a:pt x="5" y="70"/>
                  </a:lnTo>
                  <a:lnTo>
                    <a:pt x="8" y="69"/>
                  </a:lnTo>
                  <a:lnTo>
                    <a:pt x="12" y="71"/>
                  </a:lnTo>
                  <a:lnTo>
                    <a:pt x="13" y="71"/>
                  </a:lnTo>
                  <a:lnTo>
                    <a:pt x="14" y="68"/>
                  </a:lnTo>
                  <a:lnTo>
                    <a:pt x="16" y="68"/>
                  </a:lnTo>
                  <a:lnTo>
                    <a:pt x="17" y="69"/>
                  </a:lnTo>
                  <a:lnTo>
                    <a:pt x="18" y="70"/>
                  </a:lnTo>
                  <a:lnTo>
                    <a:pt x="19" y="69"/>
                  </a:lnTo>
                  <a:lnTo>
                    <a:pt x="20" y="65"/>
                  </a:lnTo>
                  <a:lnTo>
                    <a:pt x="21" y="64"/>
                  </a:lnTo>
                  <a:lnTo>
                    <a:pt x="22" y="64"/>
                  </a:lnTo>
                  <a:lnTo>
                    <a:pt x="24" y="66"/>
                  </a:lnTo>
                  <a:lnTo>
                    <a:pt x="27" y="66"/>
                  </a:lnTo>
                  <a:lnTo>
                    <a:pt x="28" y="63"/>
                  </a:lnTo>
                  <a:lnTo>
                    <a:pt x="33" y="56"/>
                  </a:lnTo>
                  <a:lnTo>
                    <a:pt x="33" y="53"/>
                  </a:lnTo>
                  <a:lnTo>
                    <a:pt x="34" y="53"/>
                  </a:lnTo>
                  <a:lnTo>
                    <a:pt x="37" y="53"/>
                  </a:lnTo>
                  <a:lnTo>
                    <a:pt x="38" y="52"/>
                  </a:lnTo>
                  <a:lnTo>
                    <a:pt x="40" y="51"/>
                  </a:lnTo>
                  <a:lnTo>
                    <a:pt x="40" y="50"/>
                  </a:lnTo>
                  <a:lnTo>
                    <a:pt x="40" y="47"/>
                  </a:lnTo>
                  <a:lnTo>
                    <a:pt x="40" y="45"/>
                  </a:lnTo>
                  <a:lnTo>
                    <a:pt x="35" y="1"/>
                  </a:lnTo>
                  <a:lnTo>
                    <a:pt x="35" y="0"/>
                  </a:lnTo>
                  <a:lnTo>
                    <a:pt x="9" y="3"/>
                  </a:lnTo>
                  <a:lnTo>
                    <a:pt x="8" y="4"/>
                  </a:lnTo>
                  <a:lnTo>
                    <a:pt x="6" y="5"/>
                  </a:lnTo>
                  <a:lnTo>
                    <a:pt x="5" y="6"/>
                  </a:lnTo>
                  <a:lnTo>
                    <a:pt x="3" y="6"/>
                  </a:lnTo>
                  <a:lnTo>
                    <a:pt x="1" y="5"/>
                  </a:lnTo>
                  <a:close/>
                </a:path>
              </a:pathLst>
            </a:custGeom>
            <a:solidFill>
              <a:srgbClr val="ED4213"/>
            </a:solidFill>
            <a:ln w="12700" cmpd="sng">
              <a:solidFill>
                <a:schemeClr val="tx1"/>
              </a:solidFill>
              <a:prstDash val="solid"/>
              <a:round/>
              <a:headEnd/>
              <a:tailEnd/>
            </a:ln>
          </p:spPr>
          <p:txBody>
            <a:bodyPr/>
            <a:lstStyle/>
            <a:p>
              <a:endParaRPr lang="en-US"/>
            </a:p>
          </p:txBody>
        </p:sp>
        <p:sp>
          <p:nvSpPr>
            <p:cNvPr id="35896" name="Freeform 59" descr="75%"/>
            <p:cNvSpPr>
              <a:spLocks/>
            </p:cNvSpPr>
            <p:nvPr/>
          </p:nvSpPr>
          <p:spPr bwMode="auto">
            <a:xfrm>
              <a:off x="6721475" y="3730625"/>
              <a:ext cx="560388" cy="409575"/>
            </a:xfrm>
            <a:custGeom>
              <a:avLst/>
              <a:gdLst>
                <a:gd name="T0" fmla="*/ 2147483647 w 69"/>
                <a:gd name="T1" fmla="*/ 2147483647 h 53"/>
                <a:gd name="T2" fmla="*/ 2147483647 w 69"/>
                <a:gd name="T3" fmla="*/ 2147483647 h 53"/>
                <a:gd name="T4" fmla="*/ 2147483647 w 69"/>
                <a:gd name="T5" fmla="*/ 2147483647 h 53"/>
                <a:gd name="T6" fmla="*/ 2147483647 w 69"/>
                <a:gd name="T7" fmla="*/ 2147483647 h 53"/>
                <a:gd name="T8" fmla="*/ 2147483647 w 69"/>
                <a:gd name="T9" fmla="*/ 2147483647 h 53"/>
                <a:gd name="T10" fmla="*/ 2147483647 w 69"/>
                <a:gd name="T11" fmla="*/ 2147483647 h 53"/>
                <a:gd name="T12" fmla="*/ 2147483647 w 69"/>
                <a:gd name="T13" fmla="*/ 2147483647 h 53"/>
                <a:gd name="T14" fmla="*/ 2147483647 w 69"/>
                <a:gd name="T15" fmla="*/ 2147483647 h 53"/>
                <a:gd name="T16" fmla="*/ 2147483647 w 69"/>
                <a:gd name="T17" fmla="*/ 2147483647 h 53"/>
                <a:gd name="T18" fmla="*/ 2147483647 w 69"/>
                <a:gd name="T19" fmla="*/ 2147483647 h 53"/>
                <a:gd name="T20" fmla="*/ 2147483647 w 69"/>
                <a:gd name="T21" fmla="*/ 2147483647 h 53"/>
                <a:gd name="T22" fmla="*/ 2147483647 w 69"/>
                <a:gd name="T23" fmla="*/ 2147483647 h 53"/>
                <a:gd name="T24" fmla="*/ 2147483647 w 69"/>
                <a:gd name="T25" fmla="*/ 2147483647 h 53"/>
                <a:gd name="T26" fmla="*/ 2147483647 w 69"/>
                <a:gd name="T27" fmla="*/ 2147483647 h 53"/>
                <a:gd name="T28" fmla="*/ 2147483647 w 69"/>
                <a:gd name="T29" fmla="*/ 2147483647 h 53"/>
                <a:gd name="T30" fmla="*/ 2147483647 w 69"/>
                <a:gd name="T31" fmla="*/ 2147483647 h 53"/>
                <a:gd name="T32" fmla="*/ 2147483647 w 69"/>
                <a:gd name="T33" fmla="*/ 2147483647 h 53"/>
                <a:gd name="T34" fmla="*/ 2147483647 w 69"/>
                <a:gd name="T35" fmla="*/ 2147483647 h 53"/>
                <a:gd name="T36" fmla="*/ 2147483647 w 69"/>
                <a:gd name="T37" fmla="*/ 2147483647 h 53"/>
                <a:gd name="T38" fmla="*/ 2147483647 w 69"/>
                <a:gd name="T39" fmla="*/ 2147483647 h 53"/>
                <a:gd name="T40" fmla="*/ 2147483647 w 69"/>
                <a:gd name="T41" fmla="*/ 2147483647 h 53"/>
                <a:gd name="T42" fmla="*/ 2147483647 w 69"/>
                <a:gd name="T43" fmla="*/ 2147483647 h 53"/>
                <a:gd name="T44" fmla="*/ 2147483647 w 69"/>
                <a:gd name="T45" fmla="*/ 2147483647 h 53"/>
                <a:gd name="T46" fmla="*/ 2147483647 w 69"/>
                <a:gd name="T47" fmla="*/ 2147483647 h 53"/>
                <a:gd name="T48" fmla="*/ 2147483647 w 69"/>
                <a:gd name="T49" fmla="*/ 2147483647 h 53"/>
                <a:gd name="T50" fmla="*/ 2147483647 w 69"/>
                <a:gd name="T51" fmla="*/ 2147483647 h 53"/>
                <a:gd name="T52" fmla="*/ 2147483647 w 69"/>
                <a:gd name="T53" fmla="*/ 2147483647 h 53"/>
                <a:gd name="T54" fmla="*/ 2147483647 w 69"/>
                <a:gd name="T55" fmla="*/ 2147483647 h 53"/>
                <a:gd name="T56" fmla="*/ 2147483647 w 69"/>
                <a:gd name="T57" fmla="*/ 2147483647 h 53"/>
                <a:gd name="T58" fmla="*/ 2147483647 w 69"/>
                <a:gd name="T59" fmla="*/ 2147483647 h 53"/>
                <a:gd name="T60" fmla="*/ 2147483647 w 69"/>
                <a:gd name="T61" fmla="*/ 2147483647 h 53"/>
                <a:gd name="T62" fmla="*/ 2147483647 w 69"/>
                <a:gd name="T63" fmla="*/ 2147483647 h 53"/>
                <a:gd name="T64" fmla="*/ 2147483647 w 69"/>
                <a:gd name="T65" fmla="*/ 2147483647 h 53"/>
                <a:gd name="T66" fmla="*/ 2147483647 w 69"/>
                <a:gd name="T67" fmla="*/ 2147483647 h 53"/>
                <a:gd name="T68" fmla="*/ 2147483647 w 69"/>
                <a:gd name="T69" fmla="*/ 2147483647 h 53"/>
                <a:gd name="T70" fmla="*/ 2147483647 w 69"/>
                <a:gd name="T71" fmla="*/ 2147483647 h 53"/>
                <a:gd name="T72" fmla="*/ 2147483647 w 69"/>
                <a:gd name="T73" fmla="*/ 2147483647 h 53"/>
                <a:gd name="T74" fmla="*/ 2147483647 w 69"/>
                <a:gd name="T75" fmla="*/ 2147483647 h 53"/>
                <a:gd name="T76" fmla="*/ 2147483647 w 69"/>
                <a:gd name="T77" fmla="*/ 2147483647 h 53"/>
                <a:gd name="T78" fmla="*/ 2147483647 w 69"/>
                <a:gd name="T79" fmla="*/ 2147483647 h 53"/>
                <a:gd name="T80" fmla="*/ 2147483647 w 69"/>
                <a:gd name="T81" fmla="*/ 2147483647 h 53"/>
                <a:gd name="T82" fmla="*/ 2147483647 w 69"/>
                <a:gd name="T83" fmla="*/ 2147483647 h 53"/>
                <a:gd name="T84" fmla="*/ 2147483647 w 69"/>
                <a:gd name="T85" fmla="*/ 2147483647 h 53"/>
                <a:gd name="T86" fmla="*/ 2147483647 w 69"/>
                <a:gd name="T87" fmla="*/ 2147483647 h 5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9"/>
                <a:gd name="T133" fmla="*/ 0 h 53"/>
                <a:gd name="T134" fmla="*/ 69 w 69"/>
                <a:gd name="T135" fmla="*/ 53 h 5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9" h="53">
                  <a:moveTo>
                    <a:pt x="41" y="52"/>
                  </a:moveTo>
                  <a:lnTo>
                    <a:pt x="41" y="53"/>
                  </a:lnTo>
                  <a:lnTo>
                    <a:pt x="39" y="52"/>
                  </a:lnTo>
                  <a:lnTo>
                    <a:pt x="38" y="52"/>
                  </a:lnTo>
                  <a:lnTo>
                    <a:pt x="38" y="51"/>
                  </a:lnTo>
                  <a:lnTo>
                    <a:pt x="37" y="48"/>
                  </a:lnTo>
                  <a:lnTo>
                    <a:pt x="35" y="45"/>
                  </a:lnTo>
                  <a:lnTo>
                    <a:pt x="33" y="44"/>
                  </a:lnTo>
                  <a:lnTo>
                    <a:pt x="32" y="41"/>
                  </a:lnTo>
                  <a:lnTo>
                    <a:pt x="31" y="39"/>
                  </a:lnTo>
                  <a:lnTo>
                    <a:pt x="30" y="37"/>
                  </a:lnTo>
                  <a:lnTo>
                    <a:pt x="29" y="37"/>
                  </a:lnTo>
                  <a:lnTo>
                    <a:pt x="26" y="36"/>
                  </a:lnTo>
                  <a:lnTo>
                    <a:pt x="25" y="34"/>
                  </a:lnTo>
                  <a:lnTo>
                    <a:pt x="23" y="33"/>
                  </a:lnTo>
                  <a:lnTo>
                    <a:pt x="23" y="32"/>
                  </a:lnTo>
                  <a:lnTo>
                    <a:pt x="22" y="30"/>
                  </a:lnTo>
                  <a:lnTo>
                    <a:pt x="19" y="29"/>
                  </a:lnTo>
                  <a:lnTo>
                    <a:pt x="15" y="25"/>
                  </a:lnTo>
                  <a:lnTo>
                    <a:pt x="13" y="24"/>
                  </a:lnTo>
                  <a:lnTo>
                    <a:pt x="13" y="23"/>
                  </a:lnTo>
                  <a:lnTo>
                    <a:pt x="11" y="21"/>
                  </a:lnTo>
                  <a:lnTo>
                    <a:pt x="10" y="19"/>
                  </a:lnTo>
                  <a:lnTo>
                    <a:pt x="8" y="17"/>
                  </a:lnTo>
                  <a:lnTo>
                    <a:pt x="8" y="16"/>
                  </a:lnTo>
                  <a:lnTo>
                    <a:pt x="5" y="16"/>
                  </a:lnTo>
                  <a:lnTo>
                    <a:pt x="1" y="14"/>
                  </a:lnTo>
                  <a:lnTo>
                    <a:pt x="0" y="13"/>
                  </a:lnTo>
                  <a:lnTo>
                    <a:pt x="1" y="10"/>
                  </a:lnTo>
                  <a:lnTo>
                    <a:pt x="2" y="9"/>
                  </a:lnTo>
                  <a:lnTo>
                    <a:pt x="3" y="8"/>
                  </a:lnTo>
                  <a:lnTo>
                    <a:pt x="3" y="7"/>
                  </a:lnTo>
                  <a:lnTo>
                    <a:pt x="7" y="5"/>
                  </a:lnTo>
                  <a:lnTo>
                    <a:pt x="8" y="5"/>
                  </a:lnTo>
                  <a:lnTo>
                    <a:pt x="12" y="3"/>
                  </a:lnTo>
                  <a:lnTo>
                    <a:pt x="12" y="2"/>
                  </a:lnTo>
                  <a:lnTo>
                    <a:pt x="13" y="2"/>
                  </a:lnTo>
                  <a:lnTo>
                    <a:pt x="31" y="0"/>
                  </a:lnTo>
                  <a:lnTo>
                    <a:pt x="31" y="1"/>
                  </a:lnTo>
                  <a:lnTo>
                    <a:pt x="31" y="2"/>
                  </a:lnTo>
                  <a:lnTo>
                    <a:pt x="32" y="1"/>
                  </a:lnTo>
                  <a:lnTo>
                    <a:pt x="35" y="4"/>
                  </a:lnTo>
                  <a:lnTo>
                    <a:pt x="36" y="6"/>
                  </a:lnTo>
                  <a:lnTo>
                    <a:pt x="51" y="4"/>
                  </a:lnTo>
                  <a:lnTo>
                    <a:pt x="69" y="16"/>
                  </a:lnTo>
                  <a:lnTo>
                    <a:pt x="68" y="17"/>
                  </a:lnTo>
                  <a:lnTo>
                    <a:pt x="67" y="18"/>
                  </a:lnTo>
                  <a:lnTo>
                    <a:pt x="66" y="19"/>
                  </a:lnTo>
                  <a:lnTo>
                    <a:pt x="63" y="23"/>
                  </a:lnTo>
                  <a:lnTo>
                    <a:pt x="63" y="24"/>
                  </a:lnTo>
                  <a:lnTo>
                    <a:pt x="62" y="26"/>
                  </a:lnTo>
                  <a:lnTo>
                    <a:pt x="62" y="28"/>
                  </a:lnTo>
                  <a:lnTo>
                    <a:pt x="62" y="29"/>
                  </a:lnTo>
                  <a:lnTo>
                    <a:pt x="62" y="30"/>
                  </a:lnTo>
                  <a:lnTo>
                    <a:pt x="61" y="31"/>
                  </a:lnTo>
                  <a:lnTo>
                    <a:pt x="60" y="31"/>
                  </a:lnTo>
                  <a:lnTo>
                    <a:pt x="59" y="32"/>
                  </a:lnTo>
                  <a:lnTo>
                    <a:pt x="59" y="33"/>
                  </a:lnTo>
                  <a:lnTo>
                    <a:pt x="58" y="34"/>
                  </a:lnTo>
                  <a:lnTo>
                    <a:pt x="57" y="35"/>
                  </a:lnTo>
                  <a:lnTo>
                    <a:pt x="55" y="37"/>
                  </a:lnTo>
                  <a:lnTo>
                    <a:pt x="53" y="39"/>
                  </a:lnTo>
                  <a:lnTo>
                    <a:pt x="52" y="40"/>
                  </a:lnTo>
                  <a:lnTo>
                    <a:pt x="50" y="41"/>
                  </a:lnTo>
                  <a:lnTo>
                    <a:pt x="50" y="42"/>
                  </a:lnTo>
                  <a:lnTo>
                    <a:pt x="49" y="43"/>
                  </a:lnTo>
                  <a:lnTo>
                    <a:pt x="47" y="44"/>
                  </a:lnTo>
                  <a:lnTo>
                    <a:pt x="46" y="44"/>
                  </a:lnTo>
                  <a:lnTo>
                    <a:pt x="46" y="45"/>
                  </a:lnTo>
                  <a:lnTo>
                    <a:pt x="45" y="47"/>
                  </a:lnTo>
                  <a:lnTo>
                    <a:pt x="44" y="48"/>
                  </a:lnTo>
                  <a:lnTo>
                    <a:pt x="43" y="48"/>
                  </a:lnTo>
                  <a:lnTo>
                    <a:pt x="43" y="49"/>
                  </a:lnTo>
                  <a:lnTo>
                    <a:pt x="44" y="49"/>
                  </a:lnTo>
                  <a:lnTo>
                    <a:pt x="44" y="50"/>
                  </a:lnTo>
                  <a:lnTo>
                    <a:pt x="43" y="50"/>
                  </a:lnTo>
                  <a:lnTo>
                    <a:pt x="42" y="51"/>
                  </a:lnTo>
                  <a:lnTo>
                    <a:pt x="41" y="52"/>
                  </a:lnTo>
                  <a:close/>
                </a:path>
              </a:pathLst>
            </a:custGeom>
            <a:solidFill>
              <a:srgbClr val="ED4213"/>
            </a:solidFill>
            <a:ln w="12700" cmpd="sng">
              <a:solidFill>
                <a:schemeClr val="tx1"/>
              </a:solidFill>
              <a:prstDash val="solid"/>
              <a:round/>
              <a:headEnd/>
              <a:tailEnd/>
            </a:ln>
          </p:spPr>
          <p:txBody>
            <a:bodyPr/>
            <a:lstStyle/>
            <a:p>
              <a:endParaRPr lang="en-US"/>
            </a:p>
          </p:txBody>
        </p:sp>
        <p:sp>
          <p:nvSpPr>
            <p:cNvPr id="35897" name="Freeform 60"/>
            <p:cNvSpPr>
              <a:spLocks/>
            </p:cNvSpPr>
            <p:nvPr/>
          </p:nvSpPr>
          <p:spPr bwMode="auto">
            <a:xfrm>
              <a:off x="6467475" y="3784600"/>
              <a:ext cx="596900" cy="596900"/>
            </a:xfrm>
            <a:custGeom>
              <a:avLst/>
              <a:gdLst>
                <a:gd name="T0" fmla="*/ 2147483647 w 73"/>
                <a:gd name="T1" fmla="*/ 2147483647 h 77"/>
                <a:gd name="T2" fmla="*/ 2147483647 w 73"/>
                <a:gd name="T3" fmla="*/ 2147483647 h 77"/>
                <a:gd name="T4" fmla="*/ 2147483647 w 73"/>
                <a:gd name="T5" fmla="*/ 2147483647 h 77"/>
                <a:gd name="T6" fmla="*/ 2147483647 w 73"/>
                <a:gd name="T7" fmla="*/ 2147483647 h 77"/>
                <a:gd name="T8" fmla="*/ 2147483647 w 73"/>
                <a:gd name="T9" fmla="*/ 2147483647 h 77"/>
                <a:gd name="T10" fmla="*/ 2147483647 w 73"/>
                <a:gd name="T11" fmla="*/ 2147483647 h 77"/>
                <a:gd name="T12" fmla="*/ 2147483647 w 73"/>
                <a:gd name="T13" fmla="*/ 2147483647 h 77"/>
                <a:gd name="T14" fmla="*/ 2147483647 w 73"/>
                <a:gd name="T15" fmla="*/ 2147483647 h 77"/>
                <a:gd name="T16" fmla="*/ 2147483647 w 73"/>
                <a:gd name="T17" fmla="*/ 2147483647 h 77"/>
                <a:gd name="T18" fmla="*/ 2147483647 w 73"/>
                <a:gd name="T19" fmla="*/ 2147483647 h 77"/>
                <a:gd name="T20" fmla="*/ 2147483647 w 73"/>
                <a:gd name="T21" fmla="*/ 2147483647 h 77"/>
                <a:gd name="T22" fmla="*/ 2147483647 w 73"/>
                <a:gd name="T23" fmla="*/ 2147483647 h 77"/>
                <a:gd name="T24" fmla="*/ 2147483647 w 73"/>
                <a:gd name="T25" fmla="*/ 2147483647 h 77"/>
                <a:gd name="T26" fmla="*/ 2147483647 w 73"/>
                <a:gd name="T27" fmla="*/ 2147483647 h 77"/>
                <a:gd name="T28" fmla="*/ 2147483647 w 73"/>
                <a:gd name="T29" fmla="*/ 2147483647 h 77"/>
                <a:gd name="T30" fmla="*/ 2147483647 w 73"/>
                <a:gd name="T31" fmla="*/ 2147483647 h 77"/>
                <a:gd name="T32" fmla="*/ 2147483647 w 73"/>
                <a:gd name="T33" fmla="*/ 2147483647 h 77"/>
                <a:gd name="T34" fmla="*/ 2147483647 w 73"/>
                <a:gd name="T35" fmla="*/ 2147483647 h 77"/>
                <a:gd name="T36" fmla="*/ 2147483647 w 73"/>
                <a:gd name="T37" fmla="*/ 2147483647 h 77"/>
                <a:gd name="T38" fmla="*/ 2147483647 w 73"/>
                <a:gd name="T39" fmla="*/ 2147483647 h 77"/>
                <a:gd name="T40" fmla="*/ 2147483647 w 73"/>
                <a:gd name="T41" fmla="*/ 2147483647 h 77"/>
                <a:gd name="T42" fmla="*/ 2147483647 w 73"/>
                <a:gd name="T43" fmla="*/ 2147483647 h 77"/>
                <a:gd name="T44" fmla="*/ 2147483647 w 73"/>
                <a:gd name="T45" fmla="*/ 2147483647 h 77"/>
                <a:gd name="T46" fmla="*/ 2147483647 w 73"/>
                <a:gd name="T47" fmla="*/ 2147483647 h 77"/>
                <a:gd name="T48" fmla="*/ 2147483647 w 73"/>
                <a:gd name="T49" fmla="*/ 2147483647 h 77"/>
                <a:gd name="T50" fmla="*/ 2147483647 w 73"/>
                <a:gd name="T51" fmla="*/ 2147483647 h 77"/>
                <a:gd name="T52" fmla="*/ 2147483647 w 73"/>
                <a:gd name="T53" fmla="*/ 2147483647 h 77"/>
                <a:gd name="T54" fmla="*/ 2147483647 w 73"/>
                <a:gd name="T55" fmla="*/ 2147483647 h 77"/>
                <a:gd name="T56" fmla="*/ 2147483647 w 73"/>
                <a:gd name="T57" fmla="*/ 2147483647 h 77"/>
                <a:gd name="T58" fmla="*/ 2147483647 w 73"/>
                <a:gd name="T59" fmla="*/ 2147483647 h 77"/>
                <a:gd name="T60" fmla="*/ 2147483647 w 73"/>
                <a:gd name="T61" fmla="*/ 2147483647 h 77"/>
                <a:gd name="T62" fmla="*/ 2147483647 w 73"/>
                <a:gd name="T63" fmla="*/ 2147483647 h 77"/>
                <a:gd name="T64" fmla="*/ 2147483647 w 73"/>
                <a:gd name="T65" fmla="*/ 2147483647 h 77"/>
                <a:gd name="T66" fmla="*/ 2147483647 w 73"/>
                <a:gd name="T67" fmla="*/ 2147483647 h 77"/>
                <a:gd name="T68" fmla="*/ 2147483647 w 73"/>
                <a:gd name="T69" fmla="*/ 2147483647 h 77"/>
                <a:gd name="T70" fmla="*/ 2147483647 w 73"/>
                <a:gd name="T71" fmla="*/ 2147483647 h 77"/>
                <a:gd name="T72" fmla="*/ 2147483647 w 73"/>
                <a:gd name="T73" fmla="*/ 2147483647 h 77"/>
                <a:gd name="T74" fmla="*/ 2147483647 w 73"/>
                <a:gd name="T75" fmla="*/ 2147483647 h 77"/>
                <a:gd name="T76" fmla="*/ 2147483647 w 73"/>
                <a:gd name="T77" fmla="*/ 2147483647 h 77"/>
                <a:gd name="T78" fmla="*/ 2147483647 w 73"/>
                <a:gd name="T79" fmla="*/ 0 h 77"/>
                <a:gd name="T80" fmla="*/ 0 w 73"/>
                <a:gd name="T81" fmla="*/ 2147483647 h 7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3"/>
                <a:gd name="T124" fmla="*/ 0 h 77"/>
                <a:gd name="T125" fmla="*/ 73 w 73"/>
                <a:gd name="T126" fmla="*/ 77 h 7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3" h="77">
                  <a:moveTo>
                    <a:pt x="0" y="5"/>
                  </a:moveTo>
                  <a:lnTo>
                    <a:pt x="9" y="41"/>
                  </a:lnTo>
                  <a:lnTo>
                    <a:pt x="10" y="42"/>
                  </a:lnTo>
                  <a:lnTo>
                    <a:pt x="11" y="44"/>
                  </a:lnTo>
                  <a:lnTo>
                    <a:pt x="12" y="45"/>
                  </a:lnTo>
                  <a:lnTo>
                    <a:pt x="13" y="46"/>
                  </a:lnTo>
                  <a:lnTo>
                    <a:pt x="14" y="47"/>
                  </a:lnTo>
                  <a:lnTo>
                    <a:pt x="13" y="49"/>
                  </a:lnTo>
                  <a:lnTo>
                    <a:pt x="15" y="50"/>
                  </a:lnTo>
                  <a:lnTo>
                    <a:pt x="14" y="50"/>
                  </a:lnTo>
                  <a:lnTo>
                    <a:pt x="13" y="52"/>
                  </a:lnTo>
                  <a:lnTo>
                    <a:pt x="13" y="55"/>
                  </a:lnTo>
                  <a:lnTo>
                    <a:pt x="12" y="57"/>
                  </a:lnTo>
                  <a:lnTo>
                    <a:pt x="12" y="60"/>
                  </a:lnTo>
                  <a:lnTo>
                    <a:pt x="14" y="63"/>
                  </a:lnTo>
                  <a:lnTo>
                    <a:pt x="14" y="68"/>
                  </a:lnTo>
                  <a:lnTo>
                    <a:pt x="16" y="70"/>
                  </a:lnTo>
                  <a:lnTo>
                    <a:pt x="16" y="71"/>
                  </a:lnTo>
                  <a:lnTo>
                    <a:pt x="16" y="72"/>
                  </a:lnTo>
                  <a:lnTo>
                    <a:pt x="17" y="74"/>
                  </a:lnTo>
                  <a:lnTo>
                    <a:pt x="17" y="75"/>
                  </a:lnTo>
                  <a:lnTo>
                    <a:pt x="18" y="76"/>
                  </a:lnTo>
                  <a:lnTo>
                    <a:pt x="57" y="74"/>
                  </a:lnTo>
                  <a:lnTo>
                    <a:pt x="58" y="76"/>
                  </a:lnTo>
                  <a:lnTo>
                    <a:pt x="60" y="77"/>
                  </a:lnTo>
                  <a:lnTo>
                    <a:pt x="60" y="75"/>
                  </a:lnTo>
                  <a:lnTo>
                    <a:pt x="59" y="71"/>
                  </a:lnTo>
                  <a:lnTo>
                    <a:pt x="60" y="70"/>
                  </a:lnTo>
                  <a:lnTo>
                    <a:pt x="60" y="69"/>
                  </a:lnTo>
                  <a:lnTo>
                    <a:pt x="61" y="68"/>
                  </a:lnTo>
                  <a:lnTo>
                    <a:pt x="64" y="69"/>
                  </a:lnTo>
                  <a:lnTo>
                    <a:pt x="66" y="69"/>
                  </a:lnTo>
                  <a:lnTo>
                    <a:pt x="67" y="69"/>
                  </a:lnTo>
                  <a:lnTo>
                    <a:pt x="67" y="66"/>
                  </a:lnTo>
                  <a:lnTo>
                    <a:pt x="67" y="65"/>
                  </a:lnTo>
                  <a:lnTo>
                    <a:pt x="67" y="63"/>
                  </a:lnTo>
                  <a:lnTo>
                    <a:pt x="67" y="62"/>
                  </a:lnTo>
                  <a:lnTo>
                    <a:pt x="69" y="56"/>
                  </a:lnTo>
                  <a:lnTo>
                    <a:pt x="69" y="53"/>
                  </a:lnTo>
                  <a:lnTo>
                    <a:pt x="70" y="51"/>
                  </a:lnTo>
                  <a:lnTo>
                    <a:pt x="71" y="48"/>
                  </a:lnTo>
                  <a:lnTo>
                    <a:pt x="73" y="47"/>
                  </a:lnTo>
                  <a:lnTo>
                    <a:pt x="73" y="46"/>
                  </a:lnTo>
                  <a:lnTo>
                    <a:pt x="72" y="45"/>
                  </a:lnTo>
                  <a:lnTo>
                    <a:pt x="72" y="46"/>
                  </a:lnTo>
                  <a:lnTo>
                    <a:pt x="70" y="45"/>
                  </a:lnTo>
                  <a:lnTo>
                    <a:pt x="69" y="45"/>
                  </a:lnTo>
                  <a:lnTo>
                    <a:pt x="69" y="44"/>
                  </a:lnTo>
                  <a:lnTo>
                    <a:pt x="68" y="41"/>
                  </a:lnTo>
                  <a:lnTo>
                    <a:pt x="66" y="38"/>
                  </a:lnTo>
                  <a:lnTo>
                    <a:pt x="64" y="37"/>
                  </a:lnTo>
                  <a:lnTo>
                    <a:pt x="63" y="34"/>
                  </a:lnTo>
                  <a:lnTo>
                    <a:pt x="62" y="32"/>
                  </a:lnTo>
                  <a:lnTo>
                    <a:pt x="61" y="30"/>
                  </a:lnTo>
                  <a:lnTo>
                    <a:pt x="60" y="30"/>
                  </a:lnTo>
                  <a:lnTo>
                    <a:pt x="57" y="29"/>
                  </a:lnTo>
                  <a:lnTo>
                    <a:pt x="56" y="27"/>
                  </a:lnTo>
                  <a:lnTo>
                    <a:pt x="54" y="26"/>
                  </a:lnTo>
                  <a:lnTo>
                    <a:pt x="54" y="25"/>
                  </a:lnTo>
                  <a:lnTo>
                    <a:pt x="53" y="23"/>
                  </a:lnTo>
                  <a:lnTo>
                    <a:pt x="50" y="22"/>
                  </a:lnTo>
                  <a:lnTo>
                    <a:pt x="46" y="18"/>
                  </a:lnTo>
                  <a:lnTo>
                    <a:pt x="44" y="17"/>
                  </a:lnTo>
                  <a:lnTo>
                    <a:pt x="44" y="16"/>
                  </a:lnTo>
                  <a:lnTo>
                    <a:pt x="42" y="14"/>
                  </a:lnTo>
                  <a:lnTo>
                    <a:pt x="41" y="12"/>
                  </a:lnTo>
                  <a:lnTo>
                    <a:pt x="39" y="10"/>
                  </a:lnTo>
                  <a:lnTo>
                    <a:pt x="39" y="9"/>
                  </a:lnTo>
                  <a:lnTo>
                    <a:pt x="36" y="9"/>
                  </a:lnTo>
                  <a:lnTo>
                    <a:pt x="32" y="7"/>
                  </a:lnTo>
                  <a:lnTo>
                    <a:pt x="31" y="6"/>
                  </a:lnTo>
                  <a:lnTo>
                    <a:pt x="32" y="3"/>
                  </a:lnTo>
                  <a:lnTo>
                    <a:pt x="33" y="2"/>
                  </a:lnTo>
                  <a:lnTo>
                    <a:pt x="34" y="1"/>
                  </a:lnTo>
                  <a:lnTo>
                    <a:pt x="34" y="0"/>
                  </a:lnTo>
                  <a:lnTo>
                    <a:pt x="13" y="3"/>
                  </a:lnTo>
                  <a:lnTo>
                    <a:pt x="0" y="5"/>
                  </a:lnTo>
                  <a:close/>
                </a:path>
              </a:pathLst>
            </a:custGeom>
            <a:solidFill>
              <a:srgbClr val="ED4213"/>
            </a:solidFill>
            <a:ln w="12700" cmpd="sng">
              <a:solidFill>
                <a:schemeClr val="tx1"/>
              </a:solidFill>
              <a:prstDash val="solid"/>
              <a:round/>
              <a:headEnd/>
              <a:tailEnd/>
            </a:ln>
          </p:spPr>
          <p:txBody>
            <a:bodyPr/>
            <a:lstStyle/>
            <a:p>
              <a:endParaRPr lang="en-US"/>
            </a:p>
          </p:txBody>
        </p:sp>
        <p:sp>
          <p:nvSpPr>
            <p:cNvPr id="35898" name="Freeform 61"/>
            <p:cNvSpPr>
              <a:spLocks/>
            </p:cNvSpPr>
            <p:nvPr/>
          </p:nvSpPr>
          <p:spPr bwMode="auto">
            <a:xfrm>
              <a:off x="7029450" y="3041650"/>
              <a:ext cx="506413" cy="223838"/>
            </a:xfrm>
            <a:custGeom>
              <a:avLst/>
              <a:gdLst>
                <a:gd name="T0" fmla="*/ 2147483647 w 62"/>
                <a:gd name="T1" fmla="*/ 2147483647 h 29"/>
                <a:gd name="T2" fmla="*/ 2147483647 w 62"/>
                <a:gd name="T3" fmla="*/ 2147483647 h 29"/>
                <a:gd name="T4" fmla="*/ 2147483647 w 62"/>
                <a:gd name="T5" fmla="*/ 2147483647 h 29"/>
                <a:gd name="T6" fmla="*/ 2147483647 w 62"/>
                <a:gd name="T7" fmla="*/ 2147483647 h 29"/>
                <a:gd name="T8" fmla="*/ 2147483647 w 62"/>
                <a:gd name="T9" fmla="*/ 2147483647 h 29"/>
                <a:gd name="T10" fmla="*/ 2147483647 w 62"/>
                <a:gd name="T11" fmla="*/ 2147483647 h 29"/>
                <a:gd name="T12" fmla="*/ 2147483647 w 62"/>
                <a:gd name="T13" fmla="*/ 2147483647 h 29"/>
                <a:gd name="T14" fmla="*/ 2147483647 w 62"/>
                <a:gd name="T15" fmla="*/ 2147483647 h 29"/>
                <a:gd name="T16" fmla="*/ 2147483647 w 62"/>
                <a:gd name="T17" fmla="*/ 2147483647 h 29"/>
                <a:gd name="T18" fmla="*/ 2147483647 w 62"/>
                <a:gd name="T19" fmla="*/ 2147483647 h 29"/>
                <a:gd name="T20" fmla="*/ 2147483647 w 62"/>
                <a:gd name="T21" fmla="*/ 2147483647 h 29"/>
                <a:gd name="T22" fmla="*/ 2147483647 w 62"/>
                <a:gd name="T23" fmla="*/ 2147483647 h 29"/>
                <a:gd name="T24" fmla="*/ 2147483647 w 62"/>
                <a:gd name="T25" fmla="*/ 2147483647 h 29"/>
                <a:gd name="T26" fmla="*/ 2147483647 w 62"/>
                <a:gd name="T27" fmla="*/ 2147483647 h 29"/>
                <a:gd name="T28" fmla="*/ 2147483647 w 62"/>
                <a:gd name="T29" fmla="*/ 2147483647 h 29"/>
                <a:gd name="T30" fmla="*/ 2147483647 w 62"/>
                <a:gd name="T31" fmla="*/ 2147483647 h 29"/>
                <a:gd name="T32" fmla="*/ 2147483647 w 62"/>
                <a:gd name="T33" fmla="*/ 2147483647 h 29"/>
                <a:gd name="T34" fmla="*/ 2147483647 w 62"/>
                <a:gd name="T35" fmla="*/ 2147483647 h 29"/>
                <a:gd name="T36" fmla="*/ 2147483647 w 62"/>
                <a:gd name="T37" fmla="*/ 2147483647 h 29"/>
                <a:gd name="T38" fmla="*/ 2147483647 w 62"/>
                <a:gd name="T39" fmla="*/ 2147483647 h 29"/>
                <a:gd name="T40" fmla="*/ 2147483647 w 62"/>
                <a:gd name="T41" fmla="*/ 2147483647 h 29"/>
                <a:gd name="T42" fmla="*/ 2147483647 w 62"/>
                <a:gd name="T43" fmla="*/ 2147483647 h 29"/>
                <a:gd name="T44" fmla="*/ 2147483647 w 62"/>
                <a:gd name="T45" fmla="*/ 2147483647 h 29"/>
                <a:gd name="T46" fmla="*/ 2147483647 w 62"/>
                <a:gd name="T47" fmla="*/ 2147483647 h 29"/>
                <a:gd name="T48" fmla="*/ 2147483647 w 62"/>
                <a:gd name="T49" fmla="*/ 2147483647 h 29"/>
                <a:gd name="T50" fmla="*/ 2147483647 w 62"/>
                <a:gd name="T51" fmla="*/ 2147483647 h 29"/>
                <a:gd name="T52" fmla="*/ 2147483647 w 62"/>
                <a:gd name="T53" fmla="*/ 2147483647 h 29"/>
                <a:gd name="T54" fmla="*/ 2147483647 w 62"/>
                <a:gd name="T55" fmla="*/ 2147483647 h 29"/>
                <a:gd name="T56" fmla="*/ 2147483647 w 62"/>
                <a:gd name="T57" fmla="*/ 2147483647 h 29"/>
                <a:gd name="T58" fmla="*/ 2147483647 w 62"/>
                <a:gd name="T59" fmla="*/ 2147483647 h 29"/>
                <a:gd name="T60" fmla="*/ 2147483647 w 62"/>
                <a:gd name="T61" fmla="*/ 2147483647 h 29"/>
                <a:gd name="T62" fmla="*/ 2147483647 w 62"/>
                <a:gd name="T63" fmla="*/ 2147483647 h 29"/>
                <a:gd name="T64" fmla="*/ 2147483647 w 62"/>
                <a:gd name="T65" fmla="*/ 2147483647 h 29"/>
                <a:gd name="T66" fmla="*/ 2147483647 w 62"/>
                <a:gd name="T67" fmla="*/ 2147483647 h 29"/>
                <a:gd name="T68" fmla="*/ 2147483647 w 62"/>
                <a:gd name="T69" fmla="*/ 2147483647 h 29"/>
                <a:gd name="T70" fmla="*/ 2147483647 w 62"/>
                <a:gd name="T71" fmla="*/ 2147483647 h 29"/>
                <a:gd name="T72" fmla="*/ 2147483647 w 62"/>
                <a:gd name="T73" fmla="*/ 2147483647 h 29"/>
                <a:gd name="T74" fmla="*/ 2147483647 w 62"/>
                <a:gd name="T75" fmla="*/ 2147483647 h 29"/>
                <a:gd name="T76" fmla="*/ 2147483647 w 62"/>
                <a:gd name="T77" fmla="*/ 2147483647 h 29"/>
                <a:gd name="T78" fmla="*/ 2147483647 w 62"/>
                <a:gd name="T79" fmla="*/ 2147483647 h 29"/>
                <a:gd name="T80" fmla="*/ 2147483647 w 62"/>
                <a:gd name="T81" fmla="*/ 2147483647 h 29"/>
                <a:gd name="T82" fmla="*/ 2147483647 w 62"/>
                <a:gd name="T83" fmla="*/ 2147483647 h 29"/>
                <a:gd name="T84" fmla="*/ 2147483647 w 62"/>
                <a:gd name="T85" fmla="*/ 2147483647 h 29"/>
                <a:gd name="T86" fmla="*/ 2147483647 w 62"/>
                <a:gd name="T87" fmla="*/ 2147483647 h 29"/>
                <a:gd name="T88" fmla="*/ 2147483647 w 62"/>
                <a:gd name="T89" fmla="*/ 2147483647 h 29"/>
                <a:gd name="T90" fmla="*/ 2147483647 w 62"/>
                <a:gd name="T91" fmla="*/ 2147483647 h 29"/>
                <a:gd name="T92" fmla="*/ 2147483647 w 62"/>
                <a:gd name="T93" fmla="*/ 2147483647 h 29"/>
                <a:gd name="T94" fmla="*/ 2147483647 w 62"/>
                <a:gd name="T95" fmla="*/ 2147483647 h 29"/>
                <a:gd name="T96" fmla="*/ 2147483647 w 62"/>
                <a:gd name="T97" fmla="*/ 2147483647 h 29"/>
                <a:gd name="T98" fmla="*/ 2147483647 w 62"/>
                <a:gd name="T99" fmla="*/ 2147483647 h 29"/>
                <a:gd name="T100" fmla="*/ 2147483647 w 62"/>
                <a:gd name="T101" fmla="*/ 2147483647 h 29"/>
                <a:gd name="T102" fmla="*/ 2147483647 w 62"/>
                <a:gd name="T103" fmla="*/ 2147483647 h 29"/>
                <a:gd name="T104" fmla="*/ 2147483647 w 62"/>
                <a:gd name="T105" fmla="*/ 0 h 2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2"/>
                <a:gd name="T160" fmla="*/ 0 h 29"/>
                <a:gd name="T161" fmla="*/ 62 w 62"/>
                <a:gd name="T162" fmla="*/ 29 h 2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2" h="29">
                  <a:moveTo>
                    <a:pt x="47" y="0"/>
                  </a:moveTo>
                  <a:lnTo>
                    <a:pt x="36" y="2"/>
                  </a:lnTo>
                  <a:lnTo>
                    <a:pt x="0" y="9"/>
                  </a:lnTo>
                  <a:lnTo>
                    <a:pt x="2" y="17"/>
                  </a:lnTo>
                  <a:lnTo>
                    <a:pt x="3" y="16"/>
                  </a:lnTo>
                  <a:lnTo>
                    <a:pt x="4" y="16"/>
                  </a:lnTo>
                  <a:lnTo>
                    <a:pt x="6" y="13"/>
                  </a:lnTo>
                  <a:lnTo>
                    <a:pt x="8" y="13"/>
                  </a:lnTo>
                  <a:lnTo>
                    <a:pt x="9" y="11"/>
                  </a:lnTo>
                  <a:lnTo>
                    <a:pt x="10" y="11"/>
                  </a:lnTo>
                  <a:lnTo>
                    <a:pt x="10" y="9"/>
                  </a:lnTo>
                  <a:lnTo>
                    <a:pt x="11" y="10"/>
                  </a:lnTo>
                  <a:lnTo>
                    <a:pt x="13" y="10"/>
                  </a:lnTo>
                  <a:lnTo>
                    <a:pt x="14" y="9"/>
                  </a:lnTo>
                  <a:lnTo>
                    <a:pt x="15" y="8"/>
                  </a:lnTo>
                  <a:lnTo>
                    <a:pt x="19" y="7"/>
                  </a:lnTo>
                  <a:lnTo>
                    <a:pt x="20" y="7"/>
                  </a:lnTo>
                  <a:lnTo>
                    <a:pt x="21" y="8"/>
                  </a:lnTo>
                  <a:lnTo>
                    <a:pt x="22" y="7"/>
                  </a:lnTo>
                  <a:lnTo>
                    <a:pt x="23" y="8"/>
                  </a:lnTo>
                  <a:lnTo>
                    <a:pt x="23" y="9"/>
                  </a:lnTo>
                  <a:lnTo>
                    <a:pt x="25" y="12"/>
                  </a:lnTo>
                  <a:lnTo>
                    <a:pt x="26" y="12"/>
                  </a:lnTo>
                  <a:lnTo>
                    <a:pt x="27" y="12"/>
                  </a:lnTo>
                  <a:lnTo>
                    <a:pt x="28" y="13"/>
                  </a:lnTo>
                  <a:lnTo>
                    <a:pt x="27" y="14"/>
                  </a:lnTo>
                  <a:lnTo>
                    <a:pt x="29" y="15"/>
                  </a:lnTo>
                  <a:lnTo>
                    <a:pt x="31" y="15"/>
                  </a:lnTo>
                  <a:lnTo>
                    <a:pt x="33" y="17"/>
                  </a:lnTo>
                  <a:lnTo>
                    <a:pt x="34" y="17"/>
                  </a:lnTo>
                  <a:lnTo>
                    <a:pt x="35" y="19"/>
                  </a:lnTo>
                  <a:lnTo>
                    <a:pt x="33" y="23"/>
                  </a:lnTo>
                  <a:lnTo>
                    <a:pt x="32" y="25"/>
                  </a:lnTo>
                  <a:lnTo>
                    <a:pt x="33" y="27"/>
                  </a:lnTo>
                  <a:lnTo>
                    <a:pt x="35" y="27"/>
                  </a:lnTo>
                  <a:lnTo>
                    <a:pt x="36" y="26"/>
                  </a:lnTo>
                  <a:lnTo>
                    <a:pt x="38" y="28"/>
                  </a:lnTo>
                  <a:lnTo>
                    <a:pt x="39" y="28"/>
                  </a:lnTo>
                  <a:lnTo>
                    <a:pt x="40" y="27"/>
                  </a:lnTo>
                  <a:lnTo>
                    <a:pt x="42" y="27"/>
                  </a:lnTo>
                  <a:lnTo>
                    <a:pt x="45" y="28"/>
                  </a:lnTo>
                  <a:lnTo>
                    <a:pt x="46" y="29"/>
                  </a:lnTo>
                  <a:lnTo>
                    <a:pt x="47" y="29"/>
                  </a:lnTo>
                  <a:lnTo>
                    <a:pt x="47" y="28"/>
                  </a:lnTo>
                  <a:lnTo>
                    <a:pt x="46" y="28"/>
                  </a:lnTo>
                  <a:lnTo>
                    <a:pt x="45" y="26"/>
                  </a:lnTo>
                  <a:lnTo>
                    <a:pt x="44" y="25"/>
                  </a:lnTo>
                  <a:lnTo>
                    <a:pt x="44" y="24"/>
                  </a:lnTo>
                  <a:lnTo>
                    <a:pt x="45" y="24"/>
                  </a:lnTo>
                  <a:lnTo>
                    <a:pt x="44" y="23"/>
                  </a:lnTo>
                  <a:lnTo>
                    <a:pt x="43" y="21"/>
                  </a:lnTo>
                  <a:lnTo>
                    <a:pt x="41" y="19"/>
                  </a:lnTo>
                  <a:lnTo>
                    <a:pt x="41" y="17"/>
                  </a:lnTo>
                  <a:lnTo>
                    <a:pt x="41" y="16"/>
                  </a:lnTo>
                  <a:lnTo>
                    <a:pt x="41" y="13"/>
                  </a:lnTo>
                  <a:lnTo>
                    <a:pt x="41" y="12"/>
                  </a:lnTo>
                  <a:lnTo>
                    <a:pt x="41" y="11"/>
                  </a:lnTo>
                  <a:lnTo>
                    <a:pt x="41" y="10"/>
                  </a:lnTo>
                  <a:lnTo>
                    <a:pt x="41" y="9"/>
                  </a:lnTo>
                  <a:lnTo>
                    <a:pt x="42" y="8"/>
                  </a:lnTo>
                  <a:lnTo>
                    <a:pt x="44" y="6"/>
                  </a:lnTo>
                  <a:lnTo>
                    <a:pt x="45" y="6"/>
                  </a:lnTo>
                  <a:lnTo>
                    <a:pt x="45" y="4"/>
                  </a:lnTo>
                  <a:lnTo>
                    <a:pt x="46" y="4"/>
                  </a:lnTo>
                  <a:lnTo>
                    <a:pt x="47" y="4"/>
                  </a:lnTo>
                  <a:lnTo>
                    <a:pt x="46" y="6"/>
                  </a:lnTo>
                  <a:lnTo>
                    <a:pt x="45" y="8"/>
                  </a:lnTo>
                  <a:lnTo>
                    <a:pt x="44" y="9"/>
                  </a:lnTo>
                  <a:lnTo>
                    <a:pt x="44" y="10"/>
                  </a:lnTo>
                  <a:lnTo>
                    <a:pt x="44" y="12"/>
                  </a:lnTo>
                  <a:lnTo>
                    <a:pt x="46" y="12"/>
                  </a:lnTo>
                  <a:lnTo>
                    <a:pt x="46" y="15"/>
                  </a:lnTo>
                  <a:lnTo>
                    <a:pt x="46" y="16"/>
                  </a:lnTo>
                  <a:lnTo>
                    <a:pt x="44" y="17"/>
                  </a:lnTo>
                  <a:lnTo>
                    <a:pt x="45" y="18"/>
                  </a:lnTo>
                  <a:lnTo>
                    <a:pt x="46" y="18"/>
                  </a:lnTo>
                  <a:lnTo>
                    <a:pt x="46" y="19"/>
                  </a:lnTo>
                  <a:lnTo>
                    <a:pt x="46" y="20"/>
                  </a:lnTo>
                  <a:lnTo>
                    <a:pt x="46" y="21"/>
                  </a:lnTo>
                  <a:lnTo>
                    <a:pt x="46" y="22"/>
                  </a:lnTo>
                  <a:lnTo>
                    <a:pt x="47" y="24"/>
                  </a:lnTo>
                  <a:lnTo>
                    <a:pt x="49" y="25"/>
                  </a:lnTo>
                  <a:lnTo>
                    <a:pt x="50" y="25"/>
                  </a:lnTo>
                  <a:lnTo>
                    <a:pt x="51" y="24"/>
                  </a:lnTo>
                  <a:lnTo>
                    <a:pt x="52" y="24"/>
                  </a:lnTo>
                  <a:lnTo>
                    <a:pt x="52" y="25"/>
                  </a:lnTo>
                  <a:lnTo>
                    <a:pt x="52" y="26"/>
                  </a:lnTo>
                  <a:lnTo>
                    <a:pt x="53" y="28"/>
                  </a:lnTo>
                  <a:lnTo>
                    <a:pt x="54" y="29"/>
                  </a:lnTo>
                  <a:lnTo>
                    <a:pt x="55" y="29"/>
                  </a:lnTo>
                  <a:lnTo>
                    <a:pt x="56" y="28"/>
                  </a:lnTo>
                  <a:lnTo>
                    <a:pt x="61" y="27"/>
                  </a:lnTo>
                  <a:lnTo>
                    <a:pt x="61" y="26"/>
                  </a:lnTo>
                  <a:lnTo>
                    <a:pt x="61" y="25"/>
                  </a:lnTo>
                  <a:lnTo>
                    <a:pt x="62" y="19"/>
                  </a:lnTo>
                  <a:lnTo>
                    <a:pt x="54" y="21"/>
                  </a:lnTo>
                  <a:lnTo>
                    <a:pt x="47" y="0"/>
                  </a:lnTo>
                  <a:close/>
                </a:path>
              </a:pathLst>
            </a:custGeom>
            <a:solidFill>
              <a:srgbClr val="ED4213"/>
            </a:solidFill>
            <a:ln w="12700" cmpd="sng">
              <a:solidFill>
                <a:schemeClr val="tx1"/>
              </a:solidFill>
              <a:prstDash val="solid"/>
              <a:round/>
              <a:headEnd/>
              <a:tailEnd/>
            </a:ln>
          </p:spPr>
          <p:txBody>
            <a:bodyPr/>
            <a:lstStyle/>
            <a:p>
              <a:endParaRPr lang="en-US"/>
            </a:p>
          </p:txBody>
        </p:sp>
        <p:sp>
          <p:nvSpPr>
            <p:cNvPr id="35899" name="Freeform 62"/>
            <p:cNvSpPr>
              <a:spLocks/>
            </p:cNvSpPr>
            <p:nvPr/>
          </p:nvSpPr>
          <p:spPr bwMode="auto">
            <a:xfrm>
              <a:off x="7413625" y="3017838"/>
              <a:ext cx="122238" cy="185737"/>
            </a:xfrm>
            <a:custGeom>
              <a:avLst/>
              <a:gdLst>
                <a:gd name="T0" fmla="*/ 2147483647 w 15"/>
                <a:gd name="T1" fmla="*/ 2147483647 h 24"/>
                <a:gd name="T2" fmla="*/ 2147483647 w 15"/>
                <a:gd name="T3" fmla="*/ 2147483647 h 24"/>
                <a:gd name="T4" fmla="*/ 2147483647 w 15"/>
                <a:gd name="T5" fmla="*/ 2147483647 h 24"/>
                <a:gd name="T6" fmla="*/ 2147483647 w 15"/>
                <a:gd name="T7" fmla="*/ 2147483647 h 24"/>
                <a:gd name="T8" fmla="*/ 2147483647 w 15"/>
                <a:gd name="T9" fmla="*/ 2147483647 h 24"/>
                <a:gd name="T10" fmla="*/ 2147483647 w 15"/>
                <a:gd name="T11" fmla="*/ 2147483647 h 24"/>
                <a:gd name="T12" fmla="*/ 2147483647 w 15"/>
                <a:gd name="T13" fmla="*/ 2147483647 h 24"/>
                <a:gd name="T14" fmla="*/ 2147483647 w 15"/>
                <a:gd name="T15" fmla="*/ 2147483647 h 24"/>
                <a:gd name="T16" fmla="*/ 2147483647 w 15"/>
                <a:gd name="T17" fmla="*/ 2147483647 h 24"/>
                <a:gd name="T18" fmla="*/ 2147483647 w 15"/>
                <a:gd name="T19" fmla="*/ 2147483647 h 24"/>
                <a:gd name="T20" fmla="*/ 2147483647 w 15"/>
                <a:gd name="T21" fmla="*/ 2147483647 h 24"/>
                <a:gd name="T22" fmla="*/ 2147483647 w 15"/>
                <a:gd name="T23" fmla="*/ 2147483647 h 24"/>
                <a:gd name="T24" fmla="*/ 2147483647 w 15"/>
                <a:gd name="T25" fmla="*/ 2147483647 h 24"/>
                <a:gd name="T26" fmla="*/ 2147483647 w 15"/>
                <a:gd name="T27" fmla="*/ 2147483647 h 24"/>
                <a:gd name="T28" fmla="*/ 2147483647 w 15"/>
                <a:gd name="T29" fmla="*/ 0 h 24"/>
                <a:gd name="T30" fmla="*/ 2147483647 w 15"/>
                <a:gd name="T31" fmla="*/ 0 h 24"/>
                <a:gd name="T32" fmla="*/ 2147483647 w 15"/>
                <a:gd name="T33" fmla="*/ 0 h 24"/>
                <a:gd name="T34" fmla="*/ 2147483647 w 15"/>
                <a:gd name="T35" fmla="*/ 2147483647 h 24"/>
                <a:gd name="T36" fmla="*/ 2147483647 w 15"/>
                <a:gd name="T37" fmla="*/ 2147483647 h 24"/>
                <a:gd name="T38" fmla="*/ 2147483647 w 15"/>
                <a:gd name="T39" fmla="*/ 2147483647 h 24"/>
                <a:gd name="T40" fmla="*/ 0 w 15"/>
                <a:gd name="T41" fmla="*/ 2147483647 h 24"/>
                <a:gd name="T42" fmla="*/ 2147483647 w 15"/>
                <a:gd name="T43" fmla="*/ 2147483647 h 24"/>
                <a:gd name="T44" fmla="*/ 2147483647 w 15"/>
                <a:gd name="T45" fmla="*/ 2147483647 h 24"/>
                <a:gd name="T46" fmla="*/ 2147483647 w 15"/>
                <a:gd name="T47" fmla="*/ 2147483647 h 2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
                <a:gd name="T73" fmla="*/ 0 h 24"/>
                <a:gd name="T74" fmla="*/ 15 w 15"/>
                <a:gd name="T75" fmla="*/ 24 h 2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 h="24">
                  <a:moveTo>
                    <a:pt x="15" y="22"/>
                  </a:moveTo>
                  <a:lnTo>
                    <a:pt x="15" y="20"/>
                  </a:lnTo>
                  <a:lnTo>
                    <a:pt x="14" y="18"/>
                  </a:lnTo>
                  <a:lnTo>
                    <a:pt x="12" y="16"/>
                  </a:lnTo>
                  <a:lnTo>
                    <a:pt x="10" y="15"/>
                  </a:lnTo>
                  <a:lnTo>
                    <a:pt x="9" y="14"/>
                  </a:lnTo>
                  <a:lnTo>
                    <a:pt x="9" y="12"/>
                  </a:lnTo>
                  <a:lnTo>
                    <a:pt x="7" y="9"/>
                  </a:lnTo>
                  <a:lnTo>
                    <a:pt x="6" y="8"/>
                  </a:lnTo>
                  <a:lnTo>
                    <a:pt x="5" y="6"/>
                  </a:lnTo>
                  <a:lnTo>
                    <a:pt x="4" y="5"/>
                  </a:lnTo>
                  <a:lnTo>
                    <a:pt x="4" y="4"/>
                  </a:lnTo>
                  <a:lnTo>
                    <a:pt x="4" y="3"/>
                  </a:lnTo>
                  <a:lnTo>
                    <a:pt x="5" y="0"/>
                  </a:lnTo>
                  <a:lnTo>
                    <a:pt x="4" y="0"/>
                  </a:lnTo>
                  <a:lnTo>
                    <a:pt x="2" y="0"/>
                  </a:lnTo>
                  <a:lnTo>
                    <a:pt x="1" y="1"/>
                  </a:lnTo>
                  <a:lnTo>
                    <a:pt x="1" y="2"/>
                  </a:lnTo>
                  <a:lnTo>
                    <a:pt x="1" y="3"/>
                  </a:lnTo>
                  <a:lnTo>
                    <a:pt x="0" y="3"/>
                  </a:lnTo>
                  <a:lnTo>
                    <a:pt x="7" y="24"/>
                  </a:lnTo>
                  <a:lnTo>
                    <a:pt x="15" y="22"/>
                  </a:lnTo>
                  <a:close/>
                </a:path>
              </a:pathLst>
            </a:custGeom>
            <a:solidFill>
              <a:srgbClr val="ED4213"/>
            </a:solidFill>
            <a:ln w="12700" cmpd="sng">
              <a:solidFill>
                <a:schemeClr val="tx1"/>
              </a:solidFill>
              <a:prstDash val="solid"/>
              <a:round/>
              <a:headEnd/>
              <a:tailEnd/>
            </a:ln>
          </p:spPr>
          <p:txBody>
            <a:bodyPr/>
            <a:lstStyle/>
            <a:p>
              <a:endParaRPr lang="en-US"/>
            </a:p>
          </p:txBody>
        </p:sp>
        <p:sp>
          <p:nvSpPr>
            <p:cNvPr id="35900" name="Freeform 63"/>
            <p:cNvSpPr>
              <a:spLocks/>
            </p:cNvSpPr>
            <p:nvPr/>
          </p:nvSpPr>
          <p:spPr bwMode="auto">
            <a:xfrm>
              <a:off x="7445375" y="2801938"/>
              <a:ext cx="153988" cy="325437"/>
            </a:xfrm>
            <a:custGeom>
              <a:avLst/>
              <a:gdLst>
                <a:gd name="T0" fmla="*/ 0 w 19"/>
                <a:gd name="T1" fmla="*/ 2147483647 h 42"/>
                <a:gd name="T2" fmla="*/ 0 w 19"/>
                <a:gd name="T3" fmla="*/ 2147483647 h 42"/>
                <a:gd name="T4" fmla="*/ 2147483647 w 19"/>
                <a:gd name="T5" fmla="*/ 2147483647 h 42"/>
                <a:gd name="T6" fmla="*/ 2147483647 w 19"/>
                <a:gd name="T7" fmla="*/ 2147483647 h 42"/>
                <a:gd name="T8" fmla="*/ 2147483647 w 19"/>
                <a:gd name="T9" fmla="*/ 2147483647 h 42"/>
                <a:gd name="T10" fmla="*/ 2147483647 w 19"/>
                <a:gd name="T11" fmla="*/ 2147483647 h 42"/>
                <a:gd name="T12" fmla="*/ 2147483647 w 19"/>
                <a:gd name="T13" fmla="*/ 2147483647 h 42"/>
                <a:gd name="T14" fmla="*/ 2147483647 w 19"/>
                <a:gd name="T15" fmla="*/ 2147483647 h 42"/>
                <a:gd name="T16" fmla="*/ 2147483647 w 19"/>
                <a:gd name="T17" fmla="*/ 2147483647 h 42"/>
                <a:gd name="T18" fmla="*/ 2147483647 w 19"/>
                <a:gd name="T19" fmla="*/ 2147483647 h 42"/>
                <a:gd name="T20" fmla="*/ 2147483647 w 19"/>
                <a:gd name="T21" fmla="*/ 2147483647 h 42"/>
                <a:gd name="T22" fmla="*/ 2147483647 w 19"/>
                <a:gd name="T23" fmla="*/ 2147483647 h 42"/>
                <a:gd name="T24" fmla="*/ 2147483647 w 19"/>
                <a:gd name="T25" fmla="*/ 2147483647 h 42"/>
                <a:gd name="T26" fmla="*/ 2147483647 w 19"/>
                <a:gd name="T27" fmla="*/ 2147483647 h 42"/>
                <a:gd name="T28" fmla="*/ 2147483647 w 19"/>
                <a:gd name="T29" fmla="*/ 2147483647 h 42"/>
                <a:gd name="T30" fmla="*/ 2147483647 w 19"/>
                <a:gd name="T31" fmla="*/ 2147483647 h 42"/>
                <a:gd name="T32" fmla="*/ 2147483647 w 19"/>
                <a:gd name="T33" fmla="*/ 2147483647 h 42"/>
                <a:gd name="T34" fmla="*/ 2147483647 w 19"/>
                <a:gd name="T35" fmla="*/ 2147483647 h 42"/>
                <a:gd name="T36" fmla="*/ 2147483647 w 19"/>
                <a:gd name="T37" fmla="*/ 2147483647 h 42"/>
                <a:gd name="T38" fmla="*/ 2147483647 w 19"/>
                <a:gd name="T39" fmla="*/ 2147483647 h 42"/>
                <a:gd name="T40" fmla="*/ 2147483647 w 19"/>
                <a:gd name="T41" fmla="*/ 0 h 42"/>
                <a:gd name="T42" fmla="*/ 2147483647 w 19"/>
                <a:gd name="T43" fmla="*/ 2147483647 h 42"/>
                <a:gd name="T44" fmla="*/ 2147483647 w 19"/>
                <a:gd name="T45" fmla="*/ 2147483647 h 42"/>
                <a:gd name="T46" fmla="*/ 0 w 19"/>
                <a:gd name="T47" fmla="*/ 2147483647 h 42"/>
                <a:gd name="T48" fmla="*/ 2147483647 w 19"/>
                <a:gd name="T49" fmla="*/ 2147483647 h 42"/>
                <a:gd name="T50" fmla="*/ 2147483647 w 19"/>
                <a:gd name="T51" fmla="*/ 2147483647 h 42"/>
                <a:gd name="T52" fmla="*/ 2147483647 w 19"/>
                <a:gd name="T53" fmla="*/ 2147483647 h 42"/>
                <a:gd name="T54" fmla="*/ 2147483647 w 19"/>
                <a:gd name="T55" fmla="*/ 2147483647 h 42"/>
                <a:gd name="T56" fmla="*/ 2147483647 w 19"/>
                <a:gd name="T57" fmla="*/ 2147483647 h 42"/>
                <a:gd name="T58" fmla="*/ 2147483647 w 19"/>
                <a:gd name="T59" fmla="*/ 2147483647 h 42"/>
                <a:gd name="T60" fmla="*/ 2147483647 w 19"/>
                <a:gd name="T61" fmla="*/ 2147483647 h 42"/>
                <a:gd name="T62" fmla="*/ 2147483647 w 19"/>
                <a:gd name="T63" fmla="*/ 2147483647 h 42"/>
                <a:gd name="T64" fmla="*/ 2147483647 w 19"/>
                <a:gd name="T65" fmla="*/ 2147483647 h 4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9"/>
                <a:gd name="T100" fmla="*/ 0 h 42"/>
                <a:gd name="T101" fmla="*/ 19 w 19"/>
                <a:gd name="T102" fmla="*/ 42 h 4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9" h="42">
                  <a:moveTo>
                    <a:pt x="1" y="28"/>
                  </a:moveTo>
                  <a:lnTo>
                    <a:pt x="0" y="31"/>
                  </a:lnTo>
                  <a:lnTo>
                    <a:pt x="0" y="32"/>
                  </a:lnTo>
                  <a:lnTo>
                    <a:pt x="1" y="33"/>
                  </a:lnTo>
                  <a:lnTo>
                    <a:pt x="2" y="34"/>
                  </a:lnTo>
                  <a:lnTo>
                    <a:pt x="3" y="35"/>
                  </a:lnTo>
                  <a:lnTo>
                    <a:pt x="6" y="37"/>
                  </a:lnTo>
                  <a:lnTo>
                    <a:pt x="7" y="37"/>
                  </a:lnTo>
                  <a:lnTo>
                    <a:pt x="9" y="38"/>
                  </a:lnTo>
                  <a:lnTo>
                    <a:pt x="10" y="38"/>
                  </a:lnTo>
                  <a:lnTo>
                    <a:pt x="10" y="40"/>
                  </a:lnTo>
                  <a:lnTo>
                    <a:pt x="10" y="41"/>
                  </a:lnTo>
                  <a:lnTo>
                    <a:pt x="11" y="42"/>
                  </a:lnTo>
                  <a:lnTo>
                    <a:pt x="12" y="41"/>
                  </a:lnTo>
                  <a:lnTo>
                    <a:pt x="13" y="39"/>
                  </a:lnTo>
                  <a:lnTo>
                    <a:pt x="13" y="37"/>
                  </a:lnTo>
                  <a:lnTo>
                    <a:pt x="14" y="35"/>
                  </a:lnTo>
                  <a:lnTo>
                    <a:pt x="15" y="33"/>
                  </a:lnTo>
                  <a:lnTo>
                    <a:pt x="17" y="30"/>
                  </a:lnTo>
                  <a:lnTo>
                    <a:pt x="18" y="28"/>
                  </a:lnTo>
                  <a:lnTo>
                    <a:pt x="19" y="26"/>
                  </a:lnTo>
                  <a:lnTo>
                    <a:pt x="18" y="25"/>
                  </a:lnTo>
                  <a:lnTo>
                    <a:pt x="18" y="19"/>
                  </a:lnTo>
                  <a:lnTo>
                    <a:pt x="18" y="15"/>
                  </a:lnTo>
                  <a:lnTo>
                    <a:pt x="17" y="13"/>
                  </a:lnTo>
                  <a:lnTo>
                    <a:pt x="15" y="14"/>
                  </a:lnTo>
                  <a:lnTo>
                    <a:pt x="14" y="14"/>
                  </a:lnTo>
                  <a:lnTo>
                    <a:pt x="13" y="14"/>
                  </a:lnTo>
                  <a:lnTo>
                    <a:pt x="12" y="14"/>
                  </a:lnTo>
                  <a:lnTo>
                    <a:pt x="12" y="13"/>
                  </a:lnTo>
                  <a:lnTo>
                    <a:pt x="13" y="11"/>
                  </a:lnTo>
                  <a:lnTo>
                    <a:pt x="14" y="11"/>
                  </a:lnTo>
                  <a:lnTo>
                    <a:pt x="14" y="9"/>
                  </a:lnTo>
                  <a:lnTo>
                    <a:pt x="15" y="8"/>
                  </a:lnTo>
                  <a:lnTo>
                    <a:pt x="15" y="7"/>
                  </a:lnTo>
                  <a:lnTo>
                    <a:pt x="16" y="6"/>
                  </a:lnTo>
                  <a:lnTo>
                    <a:pt x="15" y="4"/>
                  </a:lnTo>
                  <a:lnTo>
                    <a:pt x="4" y="0"/>
                  </a:lnTo>
                  <a:lnTo>
                    <a:pt x="4" y="1"/>
                  </a:lnTo>
                  <a:lnTo>
                    <a:pt x="3" y="2"/>
                  </a:lnTo>
                  <a:lnTo>
                    <a:pt x="3" y="3"/>
                  </a:lnTo>
                  <a:lnTo>
                    <a:pt x="2" y="6"/>
                  </a:lnTo>
                  <a:lnTo>
                    <a:pt x="1" y="7"/>
                  </a:lnTo>
                  <a:lnTo>
                    <a:pt x="0" y="8"/>
                  </a:lnTo>
                  <a:lnTo>
                    <a:pt x="1" y="9"/>
                  </a:lnTo>
                  <a:lnTo>
                    <a:pt x="2" y="11"/>
                  </a:lnTo>
                  <a:lnTo>
                    <a:pt x="1" y="11"/>
                  </a:lnTo>
                  <a:lnTo>
                    <a:pt x="1" y="14"/>
                  </a:lnTo>
                  <a:lnTo>
                    <a:pt x="1" y="15"/>
                  </a:lnTo>
                  <a:lnTo>
                    <a:pt x="3" y="15"/>
                  </a:lnTo>
                  <a:lnTo>
                    <a:pt x="3" y="17"/>
                  </a:lnTo>
                  <a:lnTo>
                    <a:pt x="5" y="17"/>
                  </a:lnTo>
                  <a:lnTo>
                    <a:pt x="5" y="18"/>
                  </a:lnTo>
                  <a:lnTo>
                    <a:pt x="6" y="18"/>
                  </a:lnTo>
                  <a:lnTo>
                    <a:pt x="7" y="19"/>
                  </a:lnTo>
                  <a:lnTo>
                    <a:pt x="9" y="20"/>
                  </a:lnTo>
                  <a:lnTo>
                    <a:pt x="9" y="21"/>
                  </a:lnTo>
                  <a:lnTo>
                    <a:pt x="7" y="22"/>
                  </a:lnTo>
                  <a:lnTo>
                    <a:pt x="4" y="24"/>
                  </a:lnTo>
                  <a:lnTo>
                    <a:pt x="4" y="26"/>
                  </a:lnTo>
                  <a:lnTo>
                    <a:pt x="1" y="28"/>
                  </a:lnTo>
                  <a:close/>
                </a:path>
              </a:pathLst>
            </a:custGeom>
            <a:solidFill>
              <a:srgbClr val="FFC66D"/>
            </a:solidFill>
            <a:ln w="12700" cmpd="sng">
              <a:solidFill>
                <a:schemeClr val="tx1"/>
              </a:solidFill>
              <a:prstDash val="solid"/>
              <a:round/>
              <a:headEnd/>
              <a:tailEnd/>
            </a:ln>
          </p:spPr>
          <p:txBody>
            <a:bodyPr/>
            <a:lstStyle/>
            <a:p>
              <a:endParaRPr lang="en-US"/>
            </a:p>
          </p:txBody>
        </p:sp>
        <p:sp>
          <p:nvSpPr>
            <p:cNvPr id="35901" name="Freeform 64"/>
            <p:cNvSpPr>
              <a:spLocks/>
            </p:cNvSpPr>
            <p:nvPr/>
          </p:nvSpPr>
          <p:spPr bwMode="auto">
            <a:xfrm>
              <a:off x="7583488" y="2654300"/>
              <a:ext cx="187325" cy="169863"/>
            </a:xfrm>
            <a:custGeom>
              <a:avLst/>
              <a:gdLst>
                <a:gd name="T0" fmla="*/ 0 w 23"/>
                <a:gd name="T1" fmla="*/ 2147483647 h 22"/>
                <a:gd name="T2" fmla="*/ 2147483647 w 23"/>
                <a:gd name="T3" fmla="*/ 2147483647 h 22"/>
                <a:gd name="T4" fmla="*/ 2147483647 w 23"/>
                <a:gd name="T5" fmla="*/ 2147483647 h 22"/>
                <a:gd name="T6" fmla="*/ 2147483647 w 23"/>
                <a:gd name="T7" fmla="*/ 2147483647 h 22"/>
                <a:gd name="T8" fmla="*/ 2147483647 w 23"/>
                <a:gd name="T9" fmla="*/ 2147483647 h 22"/>
                <a:gd name="T10" fmla="*/ 2147483647 w 23"/>
                <a:gd name="T11" fmla="*/ 0 h 22"/>
                <a:gd name="T12" fmla="*/ 2147483647 w 23"/>
                <a:gd name="T13" fmla="*/ 2147483647 h 22"/>
                <a:gd name="T14" fmla="*/ 2147483647 w 23"/>
                <a:gd name="T15" fmla="*/ 2147483647 h 22"/>
                <a:gd name="T16" fmla="*/ 2147483647 w 23"/>
                <a:gd name="T17" fmla="*/ 2147483647 h 22"/>
                <a:gd name="T18" fmla="*/ 2147483647 w 23"/>
                <a:gd name="T19" fmla="*/ 2147483647 h 22"/>
                <a:gd name="T20" fmla="*/ 2147483647 w 23"/>
                <a:gd name="T21" fmla="*/ 2147483647 h 22"/>
                <a:gd name="T22" fmla="*/ 2147483647 w 23"/>
                <a:gd name="T23" fmla="*/ 2147483647 h 22"/>
                <a:gd name="T24" fmla="*/ 2147483647 w 23"/>
                <a:gd name="T25" fmla="*/ 2147483647 h 22"/>
                <a:gd name="T26" fmla="*/ 2147483647 w 23"/>
                <a:gd name="T27" fmla="*/ 2147483647 h 22"/>
                <a:gd name="T28" fmla="*/ 2147483647 w 23"/>
                <a:gd name="T29" fmla="*/ 2147483647 h 22"/>
                <a:gd name="T30" fmla="*/ 2147483647 w 23"/>
                <a:gd name="T31" fmla="*/ 2147483647 h 22"/>
                <a:gd name="T32" fmla="*/ 2147483647 w 23"/>
                <a:gd name="T33" fmla="*/ 2147483647 h 22"/>
                <a:gd name="T34" fmla="*/ 2147483647 w 23"/>
                <a:gd name="T35" fmla="*/ 2147483647 h 22"/>
                <a:gd name="T36" fmla="*/ 2147483647 w 23"/>
                <a:gd name="T37" fmla="*/ 2147483647 h 22"/>
                <a:gd name="T38" fmla="*/ 2147483647 w 23"/>
                <a:gd name="T39" fmla="*/ 2147483647 h 22"/>
                <a:gd name="T40" fmla="*/ 2147483647 w 23"/>
                <a:gd name="T41" fmla="*/ 2147483647 h 22"/>
                <a:gd name="T42" fmla="*/ 2147483647 w 23"/>
                <a:gd name="T43" fmla="*/ 2147483647 h 22"/>
                <a:gd name="T44" fmla="*/ 2147483647 w 23"/>
                <a:gd name="T45" fmla="*/ 2147483647 h 22"/>
                <a:gd name="T46" fmla="*/ 0 w 23"/>
                <a:gd name="T47" fmla="*/ 2147483647 h 22"/>
                <a:gd name="T48" fmla="*/ 2147483647 w 23"/>
                <a:gd name="T49" fmla="*/ 2147483647 h 22"/>
                <a:gd name="T50" fmla="*/ 2147483647 w 23"/>
                <a:gd name="T51" fmla="*/ 2147483647 h 22"/>
                <a:gd name="T52" fmla="*/ 2147483647 w 23"/>
                <a:gd name="T53" fmla="*/ 2147483647 h 22"/>
                <a:gd name="T54" fmla="*/ 0 w 23"/>
                <a:gd name="T55" fmla="*/ 2147483647 h 22"/>
                <a:gd name="T56" fmla="*/ 0 w 23"/>
                <a:gd name="T57" fmla="*/ 2147483647 h 2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3"/>
                <a:gd name="T88" fmla="*/ 0 h 22"/>
                <a:gd name="T89" fmla="*/ 23 w 23"/>
                <a:gd name="T90" fmla="*/ 22 h 2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3" h="22">
                  <a:moveTo>
                    <a:pt x="0" y="4"/>
                  </a:moveTo>
                  <a:lnTo>
                    <a:pt x="8" y="2"/>
                  </a:lnTo>
                  <a:lnTo>
                    <a:pt x="8" y="3"/>
                  </a:lnTo>
                  <a:lnTo>
                    <a:pt x="9" y="3"/>
                  </a:lnTo>
                  <a:lnTo>
                    <a:pt x="20" y="0"/>
                  </a:lnTo>
                  <a:lnTo>
                    <a:pt x="23" y="9"/>
                  </a:lnTo>
                  <a:lnTo>
                    <a:pt x="23" y="10"/>
                  </a:lnTo>
                  <a:lnTo>
                    <a:pt x="22" y="10"/>
                  </a:lnTo>
                  <a:lnTo>
                    <a:pt x="23" y="11"/>
                  </a:lnTo>
                  <a:lnTo>
                    <a:pt x="21" y="12"/>
                  </a:lnTo>
                  <a:lnTo>
                    <a:pt x="17" y="13"/>
                  </a:lnTo>
                  <a:lnTo>
                    <a:pt x="16" y="13"/>
                  </a:lnTo>
                  <a:lnTo>
                    <a:pt x="16" y="14"/>
                  </a:lnTo>
                  <a:lnTo>
                    <a:pt x="13" y="15"/>
                  </a:lnTo>
                  <a:lnTo>
                    <a:pt x="10" y="16"/>
                  </a:lnTo>
                  <a:lnTo>
                    <a:pt x="8" y="18"/>
                  </a:lnTo>
                  <a:lnTo>
                    <a:pt x="3" y="21"/>
                  </a:lnTo>
                  <a:lnTo>
                    <a:pt x="2" y="22"/>
                  </a:lnTo>
                  <a:lnTo>
                    <a:pt x="0" y="21"/>
                  </a:lnTo>
                  <a:lnTo>
                    <a:pt x="2" y="19"/>
                  </a:lnTo>
                  <a:lnTo>
                    <a:pt x="2" y="18"/>
                  </a:lnTo>
                  <a:lnTo>
                    <a:pt x="2" y="17"/>
                  </a:lnTo>
                  <a:lnTo>
                    <a:pt x="0" y="4"/>
                  </a:lnTo>
                  <a:close/>
                </a:path>
              </a:pathLst>
            </a:custGeom>
            <a:solidFill>
              <a:srgbClr val="FFC66D"/>
            </a:solidFill>
            <a:ln w="12700" cmpd="sng">
              <a:solidFill>
                <a:schemeClr val="tx1"/>
              </a:solidFill>
              <a:prstDash val="solid"/>
              <a:round/>
              <a:headEnd/>
              <a:tailEnd/>
            </a:ln>
          </p:spPr>
          <p:txBody>
            <a:bodyPr/>
            <a:lstStyle/>
            <a:p>
              <a:endParaRPr lang="en-US"/>
            </a:p>
          </p:txBody>
        </p:sp>
        <p:sp>
          <p:nvSpPr>
            <p:cNvPr id="35902" name="Freeform 65"/>
            <p:cNvSpPr>
              <a:spLocks/>
            </p:cNvSpPr>
            <p:nvPr/>
          </p:nvSpPr>
          <p:spPr bwMode="auto">
            <a:xfrm>
              <a:off x="7575550" y="2522538"/>
              <a:ext cx="368300" cy="177800"/>
            </a:xfrm>
            <a:custGeom>
              <a:avLst/>
              <a:gdLst>
                <a:gd name="T0" fmla="*/ 2147483647 w 45"/>
                <a:gd name="T1" fmla="*/ 2147483647 h 23"/>
                <a:gd name="T2" fmla="*/ 2147483647 w 45"/>
                <a:gd name="T3" fmla="*/ 2147483647 h 23"/>
                <a:gd name="T4" fmla="*/ 2147483647 w 45"/>
                <a:gd name="T5" fmla="*/ 2147483647 h 23"/>
                <a:gd name="T6" fmla="*/ 2147483647 w 45"/>
                <a:gd name="T7" fmla="*/ 2147483647 h 23"/>
                <a:gd name="T8" fmla="*/ 2147483647 w 45"/>
                <a:gd name="T9" fmla="*/ 0 h 23"/>
                <a:gd name="T10" fmla="*/ 2147483647 w 45"/>
                <a:gd name="T11" fmla="*/ 0 h 23"/>
                <a:gd name="T12" fmla="*/ 2147483647 w 45"/>
                <a:gd name="T13" fmla="*/ 2147483647 h 23"/>
                <a:gd name="T14" fmla="*/ 2147483647 w 45"/>
                <a:gd name="T15" fmla="*/ 2147483647 h 23"/>
                <a:gd name="T16" fmla="*/ 2147483647 w 45"/>
                <a:gd name="T17" fmla="*/ 2147483647 h 23"/>
                <a:gd name="T18" fmla="*/ 2147483647 w 45"/>
                <a:gd name="T19" fmla="*/ 2147483647 h 23"/>
                <a:gd name="T20" fmla="*/ 2147483647 w 45"/>
                <a:gd name="T21" fmla="*/ 2147483647 h 23"/>
                <a:gd name="T22" fmla="*/ 2147483647 w 45"/>
                <a:gd name="T23" fmla="*/ 2147483647 h 23"/>
                <a:gd name="T24" fmla="*/ 2147483647 w 45"/>
                <a:gd name="T25" fmla="*/ 2147483647 h 23"/>
                <a:gd name="T26" fmla="*/ 2147483647 w 45"/>
                <a:gd name="T27" fmla="*/ 2147483647 h 23"/>
                <a:gd name="T28" fmla="*/ 2147483647 w 45"/>
                <a:gd name="T29" fmla="*/ 2147483647 h 23"/>
                <a:gd name="T30" fmla="*/ 2147483647 w 45"/>
                <a:gd name="T31" fmla="*/ 2147483647 h 23"/>
                <a:gd name="T32" fmla="*/ 2147483647 w 45"/>
                <a:gd name="T33" fmla="*/ 2147483647 h 23"/>
                <a:gd name="T34" fmla="*/ 2147483647 w 45"/>
                <a:gd name="T35" fmla="*/ 2147483647 h 23"/>
                <a:gd name="T36" fmla="*/ 2147483647 w 45"/>
                <a:gd name="T37" fmla="*/ 2147483647 h 23"/>
                <a:gd name="T38" fmla="*/ 2147483647 w 45"/>
                <a:gd name="T39" fmla="*/ 2147483647 h 23"/>
                <a:gd name="T40" fmla="*/ 2147483647 w 45"/>
                <a:gd name="T41" fmla="*/ 2147483647 h 23"/>
                <a:gd name="T42" fmla="*/ 2147483647 w 45"/>
                <a:gd name="T43" fmla="*/ 2147483647 h 23"/>
                <a:gd name="T44" fmla="*/ 2147483647 w 45"/>
                <a:gd name="T45" fmla="*/ 2147483647 h 23"/>
                <a:gd name="T46" fmla="*/ 2147483647 w 45"/>
                <a:gd name="T47" fmla="*/ 2147483647 h 23"/>
                <a:gd name="T48" fmla="*/ 2147483647 w 45"/>
                <a:gd name="T49" fmla="*/ 2147483647 h 23"/>
                <a:gd name="T50" fmla="*/ 2147483647 w 45"/>
                <a:gd name="T51" fmla="*/ 2147483647 h 23"/>
                <a:gd name="T52" fmla="*/ 2147483647 w 45"/>
                <a:gd name="T53" fmla="*/ 2147483647 h 23"/>
                <a:gd name="T54" fmla="*/ 2147483647 w 45"/>
                <a:gd name="T55" fmla="*/ 2147483647 h 23"/>
                <a:gd name="T56" fmla="*/ 2147483647 w 45"/>
                <a:gd name="T57" fmla="*/ 2147483647 h 23"/>
                <a:gd name="T58" fmla="*/ 2147483647 w 45"/>
                <a:gd name="T59" fmla="*/ 2147483647 h 23"/>
                <a:gd name="T60" fmla="*/ 2147483647 w 45"/>
                <a:gd name="T61" fmla="*/ 2147483647 h 23"/>
                <a:gd name="T62" fmla="*/ 2147483647 w 45"/>
                <a:gd name="T63" fmla="*/ 2147483647 h 23"/>
                <a:gd name="T64" fmla="*/ 0 w 45"/>
                <a:gd name="T65" fmla="*/ 2147483647 h 23"/>
                <a:gd name="T66" fmla="*/ 0 w 45"/>
                <a:gd name="T67" fmla="*/ 2147483647 h 2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5"/>
                <a:gd name="T103" fmla="*/ 0 h 23"/>
                <a:gd name="T104" fmla="*/ 45 w 45"/>
                <a:gd name="T105" fmla="*/ 23 h 2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5" h="23">
                  <a:moveTo>
                    <a:pt x="0" y="9"/>
                  </a:moveTo>
                  <a:lnTo>
                    <a:pt x="10" y="7"/>
                  </a:lnTo>
                  <a:lnTo>
                    <a:pt x="24" y="4"/>
                  </a:lnTo>
                  <a:lnTo>
                    <a:pt x="24" y="3"/>
                  </a:lnTo>
                  <a:lnTo>
                    <a:pt x="25" y="3"/>
                  </a:lnTo>
                  <a:lnTo>
                    <a:pt x="25" y="2"/>
                  </a:lnTo>
                  <a:lnTo>
                    <a:pt x="26" y="2"/>
                  </a:lnTo>
                  <a:lnTo>
                    <a:pt x="27" y="0"/>
                  </a:lnTo>
                  <a:lnTo>
                    <a:pt x="28" y="0"/>
                  </a:lnTo>
                  <a:lnTo>
                    <a:pt x="29" y="0"/>
                  </a:lnTo>
                  <a:lnTo>
                    <a:pt x="30" y="2"/>
                  </a:lnTo>
                  <a:lnTo>
                    <a:pt x="31" y="3"/>
                  </a:lnTo>
                  <a:lnTo>
                    <a:pt x="32" y="4"/>
                  </a:lnTo>
                  <a:lnTo>
                    <a:pt x="32" y="5"/>
                  </a:lnTo>
                  <a:lnTo>
                    <a:pt x="31" y="5"/>
                  </a:lnTo>
                  <a:lnTo>
                    <a:pt x="30" y="7"/>
                  </a:lnTo>
                  <a:lnTo>
                    <a:pt x="29" y="9"/>
                  </a:lnTo>
                  <a:lnTo>
                    <a:pt x="29" y="10"/>
                  </a:lnTo>
                  <a:lnTo>
                    <a:pt x="31" y="9"/>
                  </a:lnTo>
                  <a:lnTo>
                    <a:pt x="33" y="10"/>
                  </a:lnTo>
                  <a:lnTo>
                    <a:pt x="36" y="13"/>
                  </a:lnTo>
                  <a:lnTo>
                    <a:pt x="36" y="15"/>
                  </a:lnTo>
                  <a:lnTo>
                    <a:pt x="38" y="16"/>
                  </a:lnTo>
                  <a:lnTo>
                    <a:pt x="41" y="16"/>
                  </a:lnTo>
                  <a:lnTo>
                    <a:pt x="42" y="16"/>
                  </a:lnTo>
                  <a:lnTo>
                    <a:pt x="43" y="14"/>
                  </a:lnTo>
                  <a:lnTo>
                    <a:pt x="43" y="13"/>
                  </a:lnTo>
                  <a:lnTo>
                    <a:pt x="42" y="12"/>
                  </a:lnTo>
                  <a:lnTo>
                    <a:pt x="40" y="11"/>
                  </a:lnTo>
                  <a:lnTo>
                    <a:pt x="40" y="10"/>
                  </a:lnTo>
                  <a:lnTo>
                    <a:pt x="41" y="11"/>
                  </a:lnTo>
                  <a:lnTo>
                    <a:pt x="42" y="11"/>
                  </a:lnTo>
                  <a:lnTo>
                    <a:pt x="44" y="14"/>
                  </a:lnTo>
                  <a:lnTo>
                    <a:pt x="45" y="16"/>
                  </a:lnTo>
                  <a:lnTo>
                    <a:pt x="45" y="18"/>
                  </a:lnTo>
                  <a:lnTo>
                    <a:pt x="44" y="17"/>
                  </a:lnTo>
                  <a:lnTo>
                    <a:pt x="42" y="18"/>
                  </a:lnTo>
                  <a:lnTo>
                    <a:pt x="40" y="19"/>
                  </a:lnTo>
                  <a:lnTo>
                    <a:pt x="38" y="21"/>
                  </a:lnTo>
                  <a:lnTo>
                    <a:pt x="37" y="21"/>
                  </a:lnTo>
                  <a:lnTo>
                    <a:pt x="37" y="20"/>
                  </a:lnTo>
                  <a:lnTo>
                    <a:pt x="37" y="18"/>
                  </a:lnTo>
                  <a:lnTo>
                    <a:pt x="36" y="18"/>
                  </a:lnTo>
                  <a:lnTo>
                    <a:pt x="35" y="20"/>
                  </a:lnTo>
                  <a:lnTo>
                    <a:pt x="34" y="22"/>
                  </a:lnTo>
                  <a:lnTo>
                    <a:pt x="33" y="23"/>
                  </a:lnTo>
                  <a:lnTo>
                    <a:pt x="32" y="22"/>
                  </a:lnTo>
                  <a:lnTo>
                    <a:pt x="32" y="21"/>
                  </a:lnTo>
                  <a:lnTo>
                    <a:pt x="31" y="21"/>
                  </a:lnTo>
                  <a:lnTo>
                    <a:pt x="30" y="20"/>
                  </a:lnTo>
                  <a:lnTo>
                    <a:pt x="28" y="19"/>
                  </a:lnTo>
                  <a:lnTo>
                    <a:pt x="27" y="17"/>
                  </a:lnTo>
                  <a:lnTo>
                    <a:pt x="26" y="15"/>
                  </a:lnTo>
                  <a:lnTo>
                    <a:pt x="21" y="17"/>
                  </a:lnTo>
                  <a:lnTo>
                    <a:pt x="10" y="20"/>
                  </a:lnTo>
                  <a:lnTo>
                    <a:pt x="9" y="20"/>
                  </a:lnTo>
                  <a:lnTo>
                    <a:pt x="9" y="19"/>
                  </a:lnTo>
                  <a:lnTo>
                    <a:pt x="1" y="21"/>
                  </a:lnTo>
                  <a:lnTo>
                    <a:pt x="0" y="21"/>
                  </a:lnTo>
                  <a:lnTo>
                    <a:pt x="0" y="9"/>
                  </a:lnTo>
                  <a:close/>
                </a:path>
              </a:pathLst>
            </a:custGeom>
            <a:solidFill>
              <a:srgbClr val="FFC66D"/>
            </a:solidFill>
            <a:ln w="12700" cmpd="sng">
              <a:solidFill>
                <a:schemeClr val="tx1"/>
              </a:solidFill>
              <a:prstDash val="solid"/>
              <a:round/>
              <a:headEnd/>
              <a:tailEnd/>
            </a:ln>
          </p:spPr>
          <p:txBody>
            <a:bodyPr/>
            <a:lstStyle/>
            <a:p>
              <a:endParaRPr lang="en-US"/>
            </a:p>
          </p:txBody>
        </p:sp>
        <p:sp>
          <p:nvSpPr>
            <p:cNvPr id="35903" name="Freeform 66"/>
            <p:cNvSpPr>
              <a:spLocks/>
            </p:cNvSpPr>
            <p:nvPr/>
          </p:nvSpPr>
          <p:spPr bwMode="auto">
            <a:xfrm>
              <a:off x="7747000" y="2638425"/>
              <a:ext cx="96838" cy="101600"/>
            </a:xfrm>
            <a:custGeom>
              <a:avLst/>
              <a:gdLst>
                <a:gd name="T0" fmla="*/ 0 w 12"/>
                <a:gd name="T1" fmla="*/ 2147483647 h 13"/>
                <a:gd name="T2" fmla="*/ 2147483647 w 12"/>
                <a:gd name="T3" fmla="*/ 2147483647 h 13"/>
                <a:gd name="T4" fmla="*/ 2147483647 w 12"/>
                <a:gd name="T5" fmla="*/ 2147483647 h 13"/>
                <a:gd name="T6" fmla="*/ 2147483647 w 12"/>
                <a:gd name="T7" fmla="*/ 2147483647 h 13"/>
                <a:gd name="T8" fmla="*/ 2147483647 w 12"/>
                <a:gd name="T9" fmla="*/ 2147483647 h 13"/>
                <a:gd name="T10" fmla="*/ 2147483647 w 12"/>
                <a:gd name="T11" fmla="*/ 2147483647 h 13"/>
                <a:gd name="T12" fmla="*/ 2147483647 w 12"/>
                <a:gd name="T13" fmla="*/ 2147483647 h 13"/>
                <a:gd name="T14" fmla="*/ 2147483647 w 12"/>
                <a:gd name="T15" fmla="*/ 2147483647 h 13"/>
                <a:gd name="T16" fmla="*/ 2147483647 w 12"/>
                <a:gd name="T17" fmla="*/ 2147483647 h 13"/>
                <a:gd name="T18" fmla="*/ 2147483647 w 12"/>
                <a:gd name="T19" fmla="*/ 2147483647 h 13"/>
                <a:gd name="T20" fmla="*/ 2147483647 w 12"/>
                <a:gd name="T21" fmla="*/ 2147483647 h 13"/>
                <a:gd name="T22" fmla="*/ 2147483647 w 12"/>
                <a:gd name="T23" fmla="*/ 2147483647 h 13"/>
                <a:gd name="T24" fmla="*/ 2147483647 w 12"/>
                <a:gd name="T25" fmla="*/ 2147483647 h 13"/>
                <a:gd name="T26" fmla="*/ 2147483647 w 12"/>
                <a:gd name="T27" fmla="*/ 2147483647 h 13"/>
                <a:gd name="T28" fmla="*/ 2147483647 w 12"/>
                <a:gd name="T29" fmla="*/ 2147483647 h 13"/>
                <a:gd name="T30" fmla="*/ 2147483647 w 12"/>
                <a:gd name="T31" fmla="*/ 2147483647 h 13"/>
                <a:gd name="T32" fmla="*/ 2147483647 w 12"/>
                <a:gd name="T33" fmla="*/ 2147483647 h 13"/>
                <a:gd name="T34" fmla="*/ 2147483647 w 12"/>
                <a:gd name="T35" fmla="*/ 2147483647 h 13"/>
                <a:gd name="T36" fmla="*/ 2147483647 w 12"/>
                <a:gd name="T37" fmla="*/ 2147483647 h 13"/>
                <a:gd name="T38" fmla="*/ 2147483647 w 12"/>
                <a:gd name="T39" fmla="*/ 2147483647 h 13"/>
                <a:gd name="T40" fmla="*/ 2147483647 w 12"/>
                <a:gd name="T41" fmla="*/ 2147483647 h 13"/>
                <a:gd name="T42" fmla="*/ 2147483647 w 12"/>
                <a:gd name="T43" fmla="*/ 2147483647 h 13"/>
                <a:gd name="T44" fmla="*/ 2147483647 w 12"/>
                <a:gd name="T45" fmla="*/ 2147483647 h 13"/>
                <a:gd name="T46" fmla="*/ 2147483647 w 12"/>
                <a:gd name="T47" fmla="*/ 2147483647 h 13"/>
                <a:gd name="T48" fmla="*/ 2147483647 w 12"/>
                <a:gd name="T49" fmla="*/ 2147483647 h 13"/>
                <a:gd name="T50" fmla="*/ 2147483647 w 12"/>
                <a:gd name="T51" fmla="*/ 2147483647 h 13"/>
                <a:gd name="T52" fmla="*/ 2147483647 w 12"/>
                <a:gd name="T53" fmla="*/ 2147483647 h 13"/>
                <a:gd name="T54" fmla="*/ 2147483647 w 12"/>
                <a:gd name="T55" fmla="*/ 2147483647 h 13"/>
                <a:gd name="T56" fmla="*/ 2147483647 w 12"/>
                <a:gd name="T57" fmla="*/ 2147483647 h 13"/>
                <a:gd name="T58" fmla="*/ 2147483647 w 12"/>
                <a:gd name="T59" fmla="*/ 2147483647 h 13"/>
                <a:gd name="T60" fmla="*/ 2147483647 w 12"/>
                <a:gd name="T61" fmla="*/ 2147483647 h 13"/>
                <a:gd name="T62" fmla="*/ 2147483647 w 12"/>
                <a:gd name="T63" fmla="*/ 2147483647 h 13"/>
                <a:gd name="T64" fmla="*/ 2147483647 w 12"/>
                <a:gd name="T65" fmla="*/ 0 h 13"/>
                <a:gd name="T66" fmla="*/ 0 w 12"/>
                <a:gd name="T67" fmla="*/ 2147483647 h 13"/>
                <a:gd name="T68" fmla="*/ 0 w 12"/>
                <a:gd name="T69" fmla="*/ 2147483647 h 1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2"/>
                <a:gd name="T106" fmla="*/ 0 h 13"/>
                <a:gd name="T107" fmla="*/ 12 w 12"/>
                <a:gd name="T108" fmla="*/ 13 h 1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2" h="13">
                  <a:moveTo>
                    <a:pt x="0" y="2"/>
                  </a:moveTo>
                  <a:lnTo>
                    <a:pt x="3" y="11"/>
                  </a:lnTo>
                  <a:lnTo>
                    <a:pt x="3" y="12"/>
                  </a:lnTo>
                  <a:lnTo>
                    <a:pt x="2" y="12"/>
                  </a:lnTo>
                  <a:lnTo>
                    <a:pt x="3" y="13"/>
                  </a:lnTo>
                  <a:lnTo>
                    <a:pt x="6" y="12"/>
                  </a:lnTo>
                  <a:lnTo>
                    <a:pt x="7" y="11"/>
                  </a:lnTo>
                  <a:lnTo>
                    <a:pt x="7" y="10"/>
                  </a:lnTo>
                  <a:lnTo>
                    <a:pt x="7" y="9"/>
                  </a:lnTo>
                  <a:lnTo>
                    <a:pt x="7" y="7"/>
                  </a:lnTo>
                  <a:lnTo>
                    <a:pt x="8" y="6"/>
                  </a:lnTo>
                  <a:lnTo>
                    <a:pt x="8" y="7"/>
                  </a:lnTo>
                  <a:lnTo>
                    <a:pt x="8" y="8"/>
                  </a:lnTo>
                  <a:lnTo>
                    <a:pt x="8" y="10"/>
                  </a:lnTo>
                  <a:lnTo>
                    <a:pt x="9" y="10"/>
                  </a:lnTo>
                  <a:lnTo>
                    <a:pt x="9" y="9"/>
                  </a:lnTo>
                  <a:lnTo>
                    <a:pt x="10" y="9"/>
                  </a:lnTo>
                  <a:lnTo>
                    <a:pt x="11" y="8"/>
                  </a:lnTo>
                  <a:lnTo>
                    <a:pt x="12" y="8"/>
                  </a:lnTo>
                  <a:lnTo>
                    <a:pt x="11" y="7"/>
                  </a:lnTo>
                  <a:lnTo>
                    <a:pt x="11" y="6"/>
                  </a:lnTo>
                  <a:lnTo>
                    <a:pt x="10" y="6"/>
                  </a:lnTo>
                  <a:lnTo>
                    <a:pt x="9" y="5"/>
                  </a:lnTo>
                  <a:lnTo>
                    <a:pt x="7" y="4"/>
                  </a:lnTo>
                  <a:lnTo>
                    <a:pt x="6" y="2"/>
                  </a:lnTo>
                  <a:lnTo>
                    <a:pt x="5" y="0"/>
                  </a:lnTo>
                  <a:lnTo>
                    <a:pt x="0" y="2"/>
                  </a:lnTo>
                  <a:close/>
                </a:path>
              </a:pathLst>
            </a:custGeom>
            <a:solidFill>
              <a:srgbClr val="FFC66D"/>
            </a:solidFill>
            <a:ln w="12700" cmpd="sng">
              <a:solidFill>
                <a:schemeClr val="tx1"/>
              </a:solidFill>
              <a:prstDash val="solid"/>
              <a:round/>
              <a:headEnd/>
              <a:tailEnd/>
            </a:ln>
          </p:spPr>
          <p:txBody>
            <a:bodyPr/>
            <a:lstStyle/>
            <a:p>
              <a:endParaRPr lang="en-US"/>
            </a:p>
          </p:txBody>
        </p:sp>
        <p:sp>
          <p:nvSpPr>
            <p:cNvPr id="35904" name="Freeform 67"/>
            <p:cNvSpPr>
              <a:spLocks/>
            </p:cNvSpPr>
            <p:nvPr/>
          </p:nvSpPr>
          <p:spPr bwMode="auto">
            <a:xfrm>
              <a:off x="7640638" y="2212975"/>
              <a:ext cx="171450" cy="363538"/>
            </a:xfrm>
            <a:custGeom>
              <a:avLst/>
              <a:gdLst>
                <a:gd name="T0" fmla="*/ 2147483647 w 21"/>
                <a:gd name="T1" fmla="*/ 2147483647 h 47"/>
                <a:gd name="T2" fmla="*/ 2147483647 w 21"/>
                <a:gd name="T3" fmla="*/ 2147483647 h 47"/>
                <a:gd name="T4" fmla="*/ 2147483647 w 21"/>
                <a:gd name="T5" fmla="*/ 2147483647 h 47"/>
                <a:gd name="T6" fmla="*/ 2147483647 w 21"/>
                <a:gd name="T7" fmla="*/ 2147483647 h 47"/>
                <a:gd name="T8" fmla="*/ 2147483647 w 21"/>
                <a:gd name="T9" fmla="*/ 2147483647 h 47"/>
                <a:gd name="T10" fmla="*/ 2147483647 w 21"/>
                <a:gd name="T11" fmla="*/ 2147483647 h 47"/>
                <a:gd name="T12" fmla="*/ 2147483647 w 21"/>
                <a:gd name="T13" fmla="*/ 2147483647 h 47"/>
                <a:gd name="T14" fmla="*/ 2147483647 w 21"/>
                <a:gd name="T15" fmla="*/ 2147483647 h 47"/>
                <a:gd name="T16" fmla="*/ 2147483647 w 21"/>
                <a:gd name="T17" fmla="*/ 2147483647 h 47"/>
                <a:gd name="T18" fmla="*/ 2147483647 w 21"/>
                <a:gd name="T19" fmla="*/ 2147483647 h 47"/>
                <a:gd name="T20" fmla="*/ 2147483647 w 21"/>
                <a:gd name="T21" fmla="*/ 2147483647 h 47"/>
                <a:gd name="T22" fmla="*/ 2147483647 w 21"/>
                <a:gd name="T23" fmla="*/ 2147483647 h 47"/>
                <a:gd name="T24" fmla="*/ 0 w 21"/>
                <a:gd name="T25" fmla="*/ 2147483647 h 47"/>
                <a:gd name="T26" fmla="*/ 0 w 21"/>
                <a:gd name="T27" fmla="*/ 2147483647 h 47"/>
                <a:gd name="T28" fmla="*/ 2147483647 w 21"/>
                <a:gd name="T29" fmla="*/ 2147483647 h 47"/>
                <a:gd name="T30" fmla="*/ 0 w 21"/>
                <a:gd name="T31" fmla="*/ 2147483647 h 47"/>
                <a:gd name="T32" fmla="*/ 0 w 21"/>
                <a:gd name="T33" fmla="*/ 2147483647 h 47"/>
                <a:gd name="T34" fmla="*/ 0 w 21"/>
                <a:gd name="T35" fmla="*/ 2147483647 h 47"/>
                <a:gd name="T36" fmla="*/ 2147483647 w 21"/>
                <a:gd name="T37" fmla="*/ 2147483647 h 47"/>
                <a:gd name="T38" fmla="*/ 2147483647 w 21"/>
                <a:gd name="T39" fmla="*/ 2147483647 h 47"/>
                <a:gd name="T40" fmla="*/ 2147483647 w 21"/>
                <a:gd name="T41" fmla="*/ 2147483647 h 47"/>
                <a:gd name="T42" fmla="*/ 2147483647 w 21"/>
                <a:gd name="T43" fmla="*/ 2147483647 h 47"/>
                <a:gd name="T44" fmla="*/ 2147483647 w 21"/>
                <a:gd name="T45" fmla="*/ 2147483647 h 47"/>
                <a:gd name="T46" fmla="*/ 2147483647 w 21"/>
                <a:gd name="T47" fmla="*/ 2147483647 h 47"/>
                <a:gd name="T48" fmla="*/ 2147483647 w 21"/>
                <a:gd name="T49" fmla="*/ 2147483647 h 47"/>
                <a:gd name="T50" fmla="*/ 2147483647 w 21"/>
                <a:gd name="T51" fmla="*/ 2147483647 h 47"/>
                <a:gd name="T52" fmla="*/ 2147483647 w 21"/>
                <a:gd name="T53" fmla="*/ 2147483647 h 47"/>
                <a:gd name="T54" fmla="*/ 2147483647 w 21"/>
                <a:gd name="T55" fmla="*/ 2147483647 h 47"/>
                <a:gd name="T56" fmla="*/ 2147483647 w 21"/>
                <a:gd name="T57" fmla="*/ 2147483647 h 47"/>
                <a:gd name="T58" fmla="*/ 2147483647 w 21"/>
                <a:gd name="T59" fmla="*/ 2147483647 h 47"/>
                <a:gd name="T60" fmla="*/ 2147483647 w 21"/>
                <a:gd name="T61" fmla="*/ 2147483647 h 47"/>
                <a:gd name="T62" fmla="*/ 2147483647 w 21"/>
                <a:gd name="T63" fmla="*/ 2147483647 h 47"/>
                <a:gd name="T64" fmla="*/ 2147483647 w 21"/>
                <a:gd name="T65" fmla="*/ 2147483647 h 47"/>
                <a:gd name="T66" fmla="*/ 2147483647 w 21"/>
                <a:gd name="T67" fmla="*/ 2147483647 h 47"/>
                <a:gd name="T68" fmla="*/ 2147483647 w 21"/>
                <a:gd name="T69" fmla="*/ 2147483647 h 47"/>
                <a:gd name="T70" fmla="*/ 2147483647 w 21"/>
                <a:gd name="T71" fmla="*/ 2147483647 h 47"/>
                <a:gd name="T72" fmla="*/ 2147483647 w 21"/>
                <a:gd name="T73" fmla="*/ 2147483647 h 47"/>
                <a:gd name="T74" fmla="*/ 2147483647 w 21"/>
                <a:gd name="T75" fmla="*/ 2147483647 h 47"/>
                <a:gd name="T76" fmla="*/ 2147483647 w 21"/>
                <a:gd name="T77" fmla="*/ 0 h 47"/>
                <a:gd name="T78" fmla="*/ 2147483647 w 21"/>
                <a:gd name="T79" fmla="*/ 2147483647 h 47"/>
                <a:gd name="T80" fmla="*/ 2147483647 w 21"/>
                <a:gd name="T81" fmla="*/ 2147483647 h 47"/>
                <a:gd name="T82" fmla="*/ 2147483647 w 21"/>
                <a:gd name="T83" fmla="*/ 2147483647 h 47"/>
                <a:gd name="T84" fmla="*/ 2147483647 w 21"/>
                <a:gd name="T85" fmla="*/ 2147483647 h 47"/>
                <a:gd name="T86" fmla="*/ 2147483647 w 21"/>
                <a:gd name="T87" fmla="*/ 2147483647 h 47"/>
                <a:gd name="T88" fmla="*/ 2147483647 w 21"/>
                <a:gd name="T89" fmla="*/ 2147483647 h 47"/>
                <a:gd name="T90" fmla="*/ 2147483647 w 21"/>
                <a:gd name="T91" fmla="*/ 2147483647 h 47"/>
                <a:gd name="T92" fmla="*/ 2147483647 w 21"/>
                <a:gd name="T93" fmla="*/ 2147483647 h 47"/>
                <a:gd name="T94" fmla="*/ 2147483647 w 21"/>
                <a:gd name="T95" fmla="*/ 2147483647 h 47"/>
                <a:gd name="T96" fmla="*/ 2147483647 w 21"/>
                <a:gd name="T97" fmla="*/ 2147483647 h 47"/>
                <a:gd name="T98" fmla="*/ 2147483647 w 21"/>
                <a:gd name="T99" fmla="*/ 2147483647 h 47"/>
                <a:gd name="T100" fmla="*/ 2147483647 w 21"/>
                <a:gd name="T101" fmla="*/ 2147483647 h 47"/>
                <a:gd name="T102" fmla="*/ 2147483647 w 21"/>
                <a:gd name="T103" fmla="*/ 2147483647 h 4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1"/>
                <a:gd name="T157" fmla="*/ 0 h 47"/>
                <a:gd name="T158" fmla="*/ 21 w 21"/>
                <a:gd name="T159" fmla="*/ 47 h 4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1" h="47">
                  <a:moveTo>
                    <a:pt x="21" y="40"/>
                  </a:moveTo>
                  <a:lnTo>
                    <a:pt x="20" y="40"/>
                  </a:lnTo>
                  <a:lnTo>
                    <a:pt x="19" y="40"/>
                  </a:lnTo>
                  <a:lnTo>
                    <a:pt x="18" y="42"/>
                  </a:lnTo>
                  <a:lnTo>
                    <a:pt x="17" y="42"/>
                  </a:lnTo>
                  <a:lnTo>
                    <a:pt x="17" y="43"/>
                  </a:lnTo>
                  <a:lnTo>
                    <a:pt x="16" y="43"/>
                  </a:lnTo>
                  <a:lnTo>
                    <a:pt x="16" y="44"/>
                  </a:lnTo>
                  <a:lnTo>
                    <a:pt x="2" y="47"/>
                  </a:lnTo>
                  <a:lnTo>
                    <a:pt x="1" y="46"/>
                  </a:lnTo>
                  <a:lnTo>
                    <a:pt x="0" y="45"/>
                  </a:lnTo>
                  <a:lnTo>
                    <a:pt x="0" y="44"/>
                  </a:lnTo>
                  <a:lnTo>
                    <a:pt x="1" y="43"/>
                  </a:lnTo>
                  <a:lnTo>
                    <a:pt x="0" y="41"/>
                  </a:lnTo>
                  <a:lnTo>
                    <a:pt x="0" y="34"/>
                  </a:lnTo>
                  <a:lnTo>
                    <a:pt x="0" y="32"/>
                  </a:lnTo>
                  <a:lnTo>
                    <a:pt x="1" y="28"/>
                  </a:lnTo>
                  <a:lnTo>
                    <a:pt x="1" y="26"/>
                  </a:lnTo>
                  <a:lnTo>
                    <a:pt x="1" y="24"/>
                  </a:lnTo>
                  <a:lnTo>
                    <a:pt x="1" y="22"/>
                  </a:lnTo>
                  <a:lnTo>
                    <a:pt x="1" y="21"/>
                  </a:lnTo>
                  <a:lnTo>
                    <a:pt x="1" y="20"/>
                  </a:lnTo>
                  <a:lnTo>
                    <a:pt x="4" y="18"/>
                  </a:lnTo>
                  <a:lnTo>
                    <a:pt x="5" y="14"/>
                  </a:lnTo>
                  <a:lnTo>
                    <a:pt x="4" y="12"/>
                  </a:lnTo>
                  <a:lnTo>
                    <a:pt x="4" y="10"/>
                  </a:lnTo>
                  <a:lnTo>
                    <a:pt x="4" y="9"/>
                  </a:lnTo>
                  <a:lnTo>
                    <a:pt x="3" y="7"/>
                  </a:lnTo>
                  <a:lnTo>
                    <a:pt x="4" y="4"/>
                  </a:lnTo>
                  <a:lnTo>
                    <a:pt x="3" y="3"/>
                  </a:lnTo>
                  <a:lnTo>
                    <a:pt x="3" y="2"/>
                  </a:lnTo>
                  <a:lnTo>
                    <a:pt x="4" y="2"/>
                  </a:lnTo>
                  <a:lnTo>
                    <a:pt x="5" y="1"/>
                  </a:lnTo>
                  <a:lnTo>
                    <a:pt x="6" y="1"/>
                  </a:lnTo>
                  <a:lnTo>
                    <a:pt x="7" y="0"/>
                  </a:lnTo>
                  <a:lnTo>
                    <a:pt x="17" y="29"/>
                  </a:lnTo>
                  <a:lnTo>
                    <a:pt x="17" y="30"/>
                  </a:lnTo>
                  <a:lnTo>
                    <a:pt x="17" y="31"/>
                  </a:lnTo>
                  <a:lnTo>
                    <a:pt x="19" y="33"/>
                  </a:lnTo>
                  <a:lnTo>
                    <a:pt x="20" y="33"/>
                  </a:lnTo>
                  <a:lnTo>
                    <a:pt x="20" y="34"/>
                  </a:lnTo>
                  <a:lnTo>
                    <a:pt x="20" y="35"/>
                  </a:lnTo>
                  <a:lnTo>
                    <a:pt x="21" y="37"/>
                  </a:lnTo>
                  <a:lnTo>
                    <a:pt x="21" y="38"/>
                  </a:lnTo>
                  <a:lnTo>
                    <a:pt x="21" y="39"/>
                  </a:lnTo>
                  <a:lnTo>
                    <a:pt x="21" y="40"/>
                  </a:lnTo>
                  <a:close/>
                </a:path>
              </a:pathLst>
            </a:custGeom>
            <a:solidFill>
              <a:srgbClr val="ED4213"/>
            </a:solidFill>
            <a:ln w="12700" cmpd="sng">
              <a:solidFill>
                <a:schemeClr val="tx1"/>
              </a:solidFill>
              <a:prstDash val="solid"/>
              <a:round/>
              <a:headEnd/>
              <a:tailEnd/>
            </a:ln>
          </p:spPr>
          <p:txBody>
            <a:bodyPr/>
            <a:lstStyle/>
            <a:p>
              <a:endParaRPr lang="en-US"/>
            </a:p>
          </p:txBody>
        </p:sp>
        <p:grpSp>
          <p:nvGrpSpPr>
            <p:cNvPr id="35905" name="Group 68"/>
            <p:cNvGrpSpPr>
              <a:grpSpLocks/>
            </p:cNvGrpSpPr>
            <p:nvPr/>
          </p:nvGrpSpPr>
          <p:grpSpPr bwMode="auto">
            <a:xfrm>
              <a:off x="3159125" y="4589463"/>
              <a:ext cx="1044575" cy="635000"/>
              <a:chOff x="1991" y="3321"/>
              <a:chExt cx="361" cy="231"/>
            </a:xfrm>
          </p:grpSpPr>
          <p:sp>
            <p:nvSpPr>
              <p:cNvPr id="35906" name="Freeform 69"/>
              <p:cNvSpPr>
                <a:spLocks/>
              </p:cNvSpPr>
              <p:nvPr/>
            </p:nvSpPr>
            <p:spPr bwMode="auto">
              <a:xfrm>
                <a:off x="2274" y="3459"/>
                <a:ext cx="78" cy="93"/>
              </a:xfrm>
              <a:custGeom>
                <a:avLst/>
                <a:gdLst>
                  <a:gd name="T0" fmla="*/ 0 w 16"/>
                  <a:gd name="T1" fmla="*/ 2147483647 h 19"/>
                  <a:gd name="T2" fmla="*/ 2147483647 w 16"/>
                  <a:gd name="T3" fmla="*/ 2147483647 h 19"/>
                  <a:gd name="T4" fmla="*/ 2147483647 w 16"/>
                  <a:gd name="T5" fmla="*/ 2147483647 h 19"/>
                  <a:gd name="T6" fmla="*/ 2147483647 w 16"/>
                  <a:gd name="T7" fmla="*/ 2147483647 h 19"/>
                  <a:gd name="T8" fmla="*/ 2147483647 w 16"/>
                  <a:gd name="T9" fmla="*/ 2147483647 h 19"/>
                  <a:gd name="T10" fmla="*/ 2147483647 w 16"/>
                  <a:gd name="T11" fmla="*/ 2147483647 h 19"/>
                  <a:gd name="T12" fmla="*/ 2147483647 w 16"/>
                  <a:gd name="T13" fmla="*/ 2147483647 h 19"/>
                  <a:gd name="T14" fmla="*/ 2147483647 w 16"/>
                  <a:gd name="T15" fmla="*/ 0 h 19"/>
                  <a:gd name="T16" fmla="*/ 2147483647 w 16"/>
                  <a:gd name="T17" fmla="*/ 2147483647 h 19"/>
                  <a:gd name="T18" fmla="*/ 0 w 16"/>
                  <a:gd name="T19" fmla="*/ 2147483647 h 19"/>
                  <a:gd name="T20" fmla="*/ 0 w 16"/>
                  <a:gd name="T21" fmla="*/ 2147483647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
                  <a:gd name="T34" fmla="*/ 0 h 19"/>
                  <a:gd name="T35" fmla="*/ 16 w 16"/>
                  <a:gd name="T36" fmla="*/ 19 h 1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 h="19">
                    <a:moveTo>
                      <a:pt x="0" y="7"/>
                    </a:moveTo>
                    <a:lnTo>
                      <a:pt x="1" y="13"/>
                    </a:lnTo>
                    <a:lnTo>
                      <a:pt x="1" y="16"/>
                    </a:lnTo>
                    <a:lnTo>
                      <a:pt x="6" y="19"/>
                    </a:lnTo>
                    <a:lnTo>
                      <a:pt x="8" y="16"/>
                    </a:lnTo>
                    <a:lnTo>
                      <a:pt x="16" y="11"/>
                    </a:lnTo>
                    <a:lnTo>
                      <a:pt x="13" y="5"/>
                    </a:lnTo>
                    <a:lnTo>
                      <a:pt x="3" y="0"/>
                    </a:lnTo>
                    <a:lnTo>
                      <a:pt x="3" y="5"/>
                    </a:lnTo>
                    <a:lnTo>
                      <a:pt x="0" y="7"/>
                    </a:lnTo>
                    <a:close/>
                  </a:path>
                </a:pathLst>
              </a:custGeom>
              <a:solidFill>
                <a:srgbClr val="FFC66D"/>
              </a:solidFill>
              <a:ln w="12700" cmpd="sng">
                <a:solidFill>
                  <a:schemeClr val="tx1"/>
                </a:solidFill>
                <a:prstDash val="solid"/>
                <a:round/>
                <a:headEnd/>
                <a:tailEnd/>
              </a:ln>
            </p:spPr>
            <p:txBody>
              <a:bodyPr/>
              <a:lstStyle/>
              <a:p>
                <a:endParaRPr lang="en-US"/>
              </a:p>
            </p:txBody>
          </p:sp>
          <p:sp>
            <p:nvSpPr>
              <p:cNvPr id="35907" name="Freeform 70"/>
              <p:cNvSpPr>
                <a:spLocks/>
              </p:cNvSpPr>
              <p:nvPr/>
            </p:nvSpPr>
            <p:spPr bwMode="auto">
              <a:xfrm>
                <a:off x="2235" y="3409"/>
                <a:ext cx="44" cy="29"/>
              </a:xfrm>
              <a:custGeom>
                <a:avLst/>
                <a:gdLst>
                  <a:gd name="T0" fmla="*/ 2147483647 w 9"/>
                  <a:gd name="T1" fmla="*/ 2147483647 h 6"/>
                  <a:gd name="T2" fmla="*/ 2147483647 w 9"/>
                  <a:gd name="T3" fmla="*/ 2147483647 h 6"/>
                  <a:gd name="T4" fmla="*/ 2147483647 w 9"/>
                  <a:gd name="T5" fmla="*/ 2147483647 h 6"/>
                  <a:gd name="T6" fmla="*/ 2147483647 w 9"/>
                  <a:gd name="T7" fmla="*/ 2147483647 h 6"/>
                  <a:gd name="T8" fmla="*/ 2147483647 w 9"/>
                  <a:gd name="T9" fmla="*/ 2147483647 h 6"/>
                  <a:gd name="T10" fmla="*/ 2147483647 w 9"/>
                  <a:gd name="T11" fmla="*/ 0 h 6"/>
                  <a:gd name="T12" fmla="*/ 0 w 9"/>
                  <a:gd name="T13" fmla="*/ 2147483647 h 6"/>
                  <a:gd name="T14" fmla="*/ 2147483647 w 9"/>
                  <a:gd name="T15" fmla="*/ 2147483647 h 6"/>
                  <a:gd name="T16" fmla="*/ 2147483647 w 9"/>
                  <a:gd name="T17" fmla="*/ 2147483647 h 6"/>
                  <a:gd name="T18" fmla="*/ 2147483647 w 9"/>
                  <a:gd name="T19" fmla="*/ 2147483647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6"/>
                  <a:gd name="T32" fmla="*/ 9 w 9"/>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6">
                    <a:moveTo>
                      <a:pt x="3" y="6"/>
                    </a:moveTo>
                    <a:lnTo>
                      <a:pt x="8" y="6"/>
                    </a:lnTo>
                    <a:lnTo>
                      <a:pt x="9" y="3"/>
                    </a:lnTo>
                    <a:lnTo>
                      <a:pt x="5" y="2"/>
                    </a:lnTo>
                    <a:lnTo>
                      <a:pt x="3" y="2"/>
                    </a:lnTo>
                    <a:lnTo>
                      <a:pt x="2" y="0"/>
                    </a:lnTo>
                    <a:lnTo>
                      <a:pt x="0" y="2"/>
                    </a:lnTo>
                    <a:lnTo>
                      <a:pt x="2" y="5"/>
                    </a:lnTo>
                    <a:lnTo>
                      <a:pt x="3" y="6"/>
                    </a:lnTo>
                    <a:close/>
                  </a:path>
                </a:pathLst>
              </a:custGeom>
              <a:solidFill>
                <a:srgbClr val="FFC66D"/>
              </a:solidFill>
              <a:ln w="12700" cmpd="sng">
                <a:solidFill>
                  <a:schemeClr val="tx1"/>
                </a:solidFill>
                <a:prstDash val="solid"/>
                <a:round/>
                <a:headEnd/>
                <a:tailEnd/>
              </a:ln>
            </p:spPr>
            <p:txBody>
              <a:bodyPr/>
              <a:lstStyle/>
              <a:p>
                <a:endParaRPr lang="en-US"/>
              </a:p>
            </p:txBody>
          </p:sp>
          <p:sp>
            <p:nvSpPr>
              <p:cNvPr id="35908" name="Freeform 71"/>
              <p:cNvSpPr>
                <a:spLocks/>
              </p:cNvSpPr>
              <p:nvPr/>
            </p:nvSpPr>
            <p:spPr bwMode="auto">
              <a:xfrm>
                <a:off x="2225" y="3438"/>
                <a:ext cx="20" cy="10"/>
              </a:xfrm>
              <a:custGeom>
                <a:avLst/>
                <a:gdLst>
                  <a:gd name="T0" fmla="*/ 0 w 4"/>
                  <a:gd name="T1" fmla="*/ 2147483647 h 2"/>
                  <a:gd name="T2" fmla="*/ 2147483647 w 4"/>
                  <a:gd name="T3" fmla="*/ 0 h 2"/>
                  <a:gd name="T4" fmla="*/ 2147483647 w 4"/>
                  <a:gd name="T5" fmla="*/ 2147483647 h 2"/>
                  <a:gd name="T6" fmla="*/ 0 w 4"/>
                  <a:gd name="T7" fmla="*/ 2147483647 h 2"/>
                  <a:gd name="T8" fmla="*/ 0 w 4"/>
                  <a:gd name="T9" fmla="*/ 2147483647 h 2"/>
                  <a:gd name="T10" fmla="*/ 0 60000 65536"/>
                  <a:gd name="T11" fmla="*/ 0 60000 65536"/>
                  <a:gd name="T12" fmla="*/ 0 60000 65536"/>
                  <a:gd name="T13" fmla="*/ 0 60000 65536"/>
                  <a:gd name="T14" fmla="*/ 0 60000 65536"/>
                  <a:gd name="T15" fmla="*/ 0 w 4"/>
                  <a:gd name="T16" fmla="*/ 0 h 2"/>
                  <a:gd name="T17" fmla="*/ 4 w 4"/>
                  <a:gd name="T18" fmla="*/ 2 h 2"/>
                </a:gdLst>
                <a:ahLst/>
                <a:cxnLst>
                  <a:cxn ang="T10">
                    <a:pos x="T0" y="T1"/>
                  </a:cxn>
                  <a:cxn ang="T11">
                    <a:pos x="T2" y="T3"/>
                  </a:cxn>
                  <a:cxn ang="T12">
                    <a:pos x="T4" y="T5"/>
                  </a:cxn>
                  <a:cxn ang="T13">
                    <a:pos x="T6" y="T7"/>
                  </a:cxn>
                  <a:cxn ang="T14">
                    <a:pos x="T8" y="T9"/>
                  </a:cxn>
                </a:cxnLst>
                <a:rect l="T15" t="T16" r="T17" b="T18"/>
                <a:pathLst>
                  <a:path w="4" h="2">
                    <a:moveTo>
                      <a:pt x="0" y="2"/>
                    </a:moveTo>
                    <a:lnTo>
                      <a:pt x="4" y="0"/>
                    </a:lnTo>
                    <a:lnTo>
                      <a:pt x="4" y="2"/>
                    </a:lnTo>
                    <a:lnTo>
                      <a:pt x="0" y="2"/>
                    </a:lnTo>
                    <a:close/>
                  </a:path>
                </a:pathLst>
              </a:custGeom>
              <a:solidFill>
                <a:srgbClr val="FFC66D"/>
              </a:solidFill>
              <a:ln w="12700" cmpd="sng">
                <a:solidFill>
                  <a:schemeClr val="tx1"/>
                </a:solidFill>
                <a:prstDash val="solid"/>
                <a:round/>
                <a:headEnd/>
                <a:tailEnd/>
              </a:ln>
            </p:spPr>
            <p:txBody>
              <a:bodyPr/>
              <a:lstStyle/>
              <a:p>
                <a:endParaRPr lang="en-US"/>
              </a:p>
            </p:txBody>
          </p:sp>
          <p:sp>
            <p:nvSpPr>
              <p:cNvPr id="35909" name="Freeform 72"/>
              <p:cNvSpPr>
                <a:spLocks/>
              </p:cNvSpPr>
              <p:nvPr/>
            </p:nvSpPr>
            <p:spPr bwMode="auto">
              <a:xfrm>
                <a:off x="2211" y="3419"/>
                <a:ext cx="19" cy="14"/>
              </a:xfrm>
              <a:custGeom>
                <a:avLst/>
                <a:gdLst>
                  <a:gd name="T0" fmla="*/ 2147483647 w 4"/>
                  <a:gd name="T1" fmla="*/ 0 h 3"/>
                  <a:gd name="T2" fmla="*/ 2147483647 w 4"/>
                  <a:gd name="T3" fmla="*/ 0 h 3"/>
                  <a:gd name="T4" fmla="*/ 2147483647 w 4"/>
                  <a:gd name="T5" fmla="*/ 0 h 3"/>
                  <a:gd name="T6" fmla="*/ 2147483647 w 4"/>
                  <a:gd name="T7" fmla="*/ 0 h 3"/>
                  <a:gd name="T8" fmla="*/ 2147483647 w 4"/>
                  <a:gd name="T9" fmla="*/ 0 h 3"/>
                  <a:gd name="T10" fmla="*/ 2147483647 w 4"/>
                  <a:gd name="T11" fmla="*/ 2147483647 h 3"/>
                  <a:gd name="T12" fmla="*/ 2147483647 w 4"/>
                  <a:gd name="T13" fmla="*/ 2147483647 h 3"/>
                  <a:gd name="T14" fmla="*/ 2147483647 w 4"/>
                  <a:gd name="T15" fmla="*/ 2147483647 h 3"/>
                  <a:gd name="T16" fmla="*/ 2147483647 w 4"/>
                  <a:gd name="T17" fmla="*/ 2147483647 h 3"/>
                  <a:gd name="T18" fmla="*/ 2147483647 w 4"/>
                  <a:gd name="T19" fmla="*/ 2147483647 h 3"/>
                  <a:gd name="T20" fmla="*/ 2147483647 w 4"/>
                  <a:gd name="T21" fmla="*/ 2147483647 h 3"/>
                  <a:gd name="T22" fmla="*/ 2147483647 w 4"/>
                  <a:gd name="T23" fmla="*/ 2147483647 h 3"/>
                  <a:gd name="T24" fmla="*/ 2147483647 w 4"/>
                  <a:gd name="T25" fmla="*/ 2147483647 h 3"/>
                  <a:gd name="T26" fmla="*/ 2147483647 w 4"/>
                  <a:gd name="T27" fmla="*/ 2147483647 h 3"/>
                  <a:gd name="T28" fmla="*/ 2147483647 w 4"/>
                  <a:gd name="T29" fmla="*/ 2147483647 h 3"/>
                  <a:gd name="T30" fmla="*/ 2147483647 w 4"/>
                  <a:gd name="T31" fmla="*/ 2147483647 h 3"/>
                  <a:gd name="T32" fmla="*/ 2147483647 w 4"/>
                  <a:gd name="T33" fmla="*/ 2147483647 h 3"/>
                  <a:gd name="T34" fmla="*/ 2147483647 w 4"/>
                  <a:gd name="T35" fmla="*/ 2147483647 h 3"/>
                  <a:gd name="T36" fmla="*/ 2147483647 w 4"/>
                  <a:gd name="T37" fmla="*/ 2147483647 h 3"/>
                  <a:gd name="T38" fmla="*/ 2147483647 w 4"/>
                  <a:gd name="T39" fmla="*/ 2147483647 h 3"/>
                  <a:gd name="T40" fmla="*/ 2147483647 w 4"/>
                  <a:gd name="T41" fmla="*/ 2147483647 h 3"/>
                  <a:gd name="T42" fmla="*/ 2147483647 w 4"/>
                  <a:gd name="T43" fmla="*/ 2147483647 h 3"/>
                  <a:gd name="T44" fmla="*/ 0 w 4"/>
                  <a:gd name="T45" fmla="*/ 2147483647 h 3"/>
                  <a:gd name="T46" fmla="*/ 0 w 4"/>
                  <a:gd name="T47" fmla="*/ 2147483647 h 3"/>
                  <a:gd name="T48" fmla="*/ 0 w 4"/>
                  <a:gd name="T49" fmla="*/ 2147483647 h 3"/>
                  <a:gd name="T50" fmla="*/ 0 w 4"/>
                  <a:gd name="T51" fmla="*/ 2147483647 h 3"/>
                  <a:gd name="T52" fmla="*/ 0 w 4"/>
                  <a:gd name="T53" fmla="*/ 2147483647 h 3"/>
                  <a:gd name="T54" fmla="*/ 2147483647 w 4"/>
                  <a:gd name="T55" fmla="*/ 2147483647 h 3"/>
                  <a:gd name="T56" fmla="*/ 2147483647 w 4"/>
                  <a:gd name="T57" fmla="*/ 0 h 3"/>
                  <a:gd name="T58" fmla="*/ 2147483647 w 4"/>
                  <a:gd name="T59" fmla="*/ 0 h 3"/>
                  <a:gd name="T60" fmla="*/ 2147483647 w 4"/>
                  <a:gd name="T61" fmla="*/ 0 h 3"/>
                  <a:gd name="T62" fmla="*/ 2147483647 w 4"/>
                  <a:gd name="T63" fmla="*/ 0 h 3"/>
                  <a:gd name="T64" fmla="*/ 2147483647 w 4"/>
                  <a:gd name="T65" fmla="*/ 0 h 3"/>
                  <a:gd name="T66" fmla="*/ 2147483647 w 4"/>
                  <a:gd name="T67" fmla="*/ 0 h 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
                  <a:gd name="T103" fmla="*/ 0 h 3"/>
                  <a:gd name="T104" fmla="*/ 4 w 4"/>
                  <a:gd name="T105" fmla="*/ 3 h 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 h="3">
                    <a:moveTo>
                      <a:pt x="2" y="0"/>
                    </a:moveTo>
                    <a:lnTo>
                      <a:pt x="2" y="0"/>
                    </a:lnTo>
                    <a:lnTo>
                      <a:pt x="3" y="0"/>
                    </a:lnTo>
                    <a:lnTo>
                      <a:pt x="3" y="1"/>
                    </a:lnTo>
                    <a:lnTo>
                      <a:pt x="4" y="1"/>
                    </a:lnTo>
                    <a:lnTo>
                      <a:pt x="3" y="2"/>
                    </a:lnTo>
                    <a:lnTo>
                      <a:pt x="3" y="3"/>
                    </a:lnTo>
                    <a:lnTo>
                      <a:pt x="2" y="3"/>
                    </a:lnTo>
                    <a:lnTo>
                      <a:pt x="1" y="3"/>
                    </a:lnTo>
                    <a:lnTo>
                      <a:pt x="1" y="2"/>
                    </a:lnTo>
                    <a:lnTo>
                      <a:pt x="0" y="2"/>
                    </a:lnTo>
                    <a:lnTo>
                      <a:pt x="0" y="1"/>
                    </a:lnTo>
                    <a:lnTo>
                      <a:pt x="1" y="1"/>
                    </a:lnTo>
                    <a:lnTo>
                      <a:pt x="1" y="0"/>
                    </a:lnTo>
                    <a:lnTo>
                      <a:pt x="2" y="0"/>
                    </a:lnTo>
                    <a:close/>
                  </a:path>
                </a:pathLst>
              </a:custGeom>
              <a:solidFill>
                <a:srgbClr val="FFC66D"/>
              </a:solidFill>
              <a:ln w="12700" cmpd="sng">
                <a:solidFill>
                  <a:schemeClr val="tx1"/>
                </a:solidFill>
                <a:prstDash val="solid"/>
                <a:round/>
                <a:headEnd/>
                <a:tailEnd/>
              </a:ln>
            </p:spPr>
            <p:txBody>
              <a:bodyPr/>
              <a:lstStyle/>
              <a:p>
                <a:endParaRPr lang="en-US"/>
              </a:p>
            </p:txBody>
          </p:sp>
          <p:sp>
            <p:nvSpPr>
              <p:cNvPr id="35910" name="Freeform 73"/>
              <p:cNvSpPr>
                <a:spLocks/>
              </p:cNvSpPr>
              <p:nvPr/>
            </p:nvSpPr>
            <p:spPr bwMode="auto">
              <a:xfrm>
                <a:off x="2186" y="3394"/>
                <a:ext cx="39" cy="15"/>
              </a:xfrm>
              <a:custGeom>
                <a:avLst/>
                <a:gdLst>
                  <a:gd name="T0" fmla="*/ 0 w 8"/>
                  <a:gd name="T1" fmla="*/ 2147483647 h 3"/>
                  <a:gd name="T2" fmla="*/ 2147483647 w 8"/>
                  <a:gd name="T3" fmla="*/ 2147483647 h 3"/>
                  <a:gd name="T4" fmla="*/ 2147483647 w 8"/>
                  <a:gd name="T5" fmla="*/ 0 h 3"/>
                  <a:gd name="T6" fmla="*/ 2147483647 w 8"/>
                  <a:gd name="T7" fmla="*/ 0 h 3"/>
                  <a:gd name="T8" fmla="*/ 0 w 8"/>
                  <a:gd name="T9" fmla="*/ 2147483647 h 3"/>
                  <a:gd name="T10" fmla="*/ 0 w 8"/>
                  <a:gd name="T11" fmla="*/ 2147483647 h 3"/>
                  <a:gd name="T12" fmla="*/ 0 60000 65536"/>
                  <a:gd name="T13" fmla="*/ 0 60000 65536"/>
                  <a:gd name="T14" fmla="*/ 0 60000 65536"/>
                  <a:gd name="T15" fmla="*/ 0 60000 65536"/>
                  <a:gd name="T16" fmla="*/ 0 60000 65536"/>
                  <a:gd name="T17" fmla="*/ 0 60000 65536"/>
                  <a:gd name="T18" fmla="*/ 0 w 8"/>
                  <a:gd name="T19" fmla="*/ 0 h 3"/>
                  <a:gd name="T20" fmla="*/ 8 w 8"/>
                  <a:gd name="T21" fmla="*/ 3 h 3"/>
                </a:gdLst>
                <a:ahLst/>
                <a:cxnLst>
                  <a:cxn ang="T12">
                    <a:pos x="T0" y="T1"/>
                  </a:cxn>
                  <a:cxn ang="T13">
                    <a:pos x="T2" y="T3"/>
                  </a:cxn>
                  <a:cxn ang="T14">
                    <a:pos x="T4" y="T5"/>
                  </a:cxn>
                  <a:cxn ang="T15">
                    <a:pos x="T6" y="T7"/>
                  </a:cxn>
                  <a:cxn ang="T16">
                    <a:pos x="T8" y="T9"/>
                  </a:cxn>
                  <a:cxn ang="T17">
                    <a:pos x="T10" y="T11"/>
                  </a:cxn>
                </a:cxnLst>
                <a:rect l="T18" t="T19" r="T20" b="T21"/>
                <a:pathLst>
                  <a:path w="8" h="3">
                    <a:moveTo>
                      <a:pt x="0" y="3"/>
                    </a:moveTo>
                    <a:lnTo>
                      <a:pt x="7" y="3"/>
                    </a:lnTo>
                    <a:lnTo>
                      <a:pt x="8" y="0"/>
                    </a:lnTo>
                    <a:lnTo>
                      <a:pt x="2" y="0"/>
                    </a:lnTo>
                    <a:lnTo>
                      <a:pt x="0" y="3"/>
                    </a:lnTo>
                    <a:close/>
                  </a:path>
                </a:pathLst>
              </a:custGeom>
              <a:solidFill>
                <a:srgbClr val="FFC66D"/>
              </a:solidFill>
              <a:ln w="12700" cmpd="sng">
                <a:solidFill>
                  <a:schemeClr val="tx1"/>
                </a:solidFill>
                <a:prstDash val="solid"/>
                <a:round/>
                <a:headEnd/>
                <a:tailEnd/>
              </a:ln>
            </p:spPr>
            <p:txBody>
              <a:bodyPr/>
              <a:lstStyle/>
              <a:p>
                <a:endParaRPr lang="en-US"/>
              </a:p>
            </p:txBody>
          </p:sp>
          <p:sp>
            <p:nvSpPr>
              <p:cNvPr id="35911" name="Freeform 74"/>
              <p:cNvSpPr>
                <a:spLocks/>
              </p:cNvSpPr>
              <p:nvPr/>
            </p:nvSpPr>
            <p:spPr bwMode="auto">
              <a:xfrm>
                <a:off x="2026" y="3321"/>
                <a:ext cx="38" cy="24"/>
              </a:xfrm>
              <a:custGeom>
                <a:avLst/>
                <a:gdLst>
                  <a:gd name="T0" fmla="*/ 0 w 8"/>
                  <a:gd name="T1" fmla="*/ 2147483647 h 5"/>
                  <a:gd name="T2" fmla="*/ 2147483647 w 8"/>
                  <a:gd name="T3" fmla="*/ 2147483647 h 5"/>
                  <a:gd name="T4" fmla="*/ 2147483647 w 8"/>
                  <a:gd name="T5" fmla="*/ 2147483647 h 5"/>
                  <a:gd name="T6" fmla="*/ 2147483647 w 8"/>
                  <a:gd name="T7" fmla="*/ 2147483647 h 5"/>
                  <a:gd name="T8" fmla="*/ 2147483647 w 8"/>
                  <a:gd name="T9" fmla="*/ 0 h 5"/>
                  <a:gd name="T10" fmla="*/ 2147483647 w 8"/>
                  <a:gd name="T11" fmla="*/ 2147483647 h 5"/>
                  <a:gd name="T12" fmla="*/ 0 w 8"/>
                  <a:gd name="T13" fmla="*/ 2147483647 h 5"/>
                  <a:gd name="T14" fmla="*/ 0 w 8"/>
                  <a:gd name="T15" fmla="*/ 2147483647 h 5"/>
                  <a:gd name="T16" fmla="*/ 0 60000 65536"/>
                  <a:gd name="T17" fmla="*/ 0 60000 65536"/>
                  <a:gd name="T18" fmla="*/ 0 60000 65536"/>
                  <a:gd name="T19" fmla="*/ 0 60000 65536"/>
                  <a:gd name="T20" fmla="*/ 0 60000 65536"/>
                  <a:gd name="T21" fmla="*/ 0 60000 65536"/>
                  <a:gd name="T22" fmla="*/ 0 60000 65536"/>
                  <a:gd name="T23" fmla="*/ 0 60000 65536"/>
                  <a:gd name="T24" fmla="*/ 0 w 8"/>
                  <a:gd name="T25" fmla="*/ 0 h 5"/>
                  <a:gd name="T26" fmla="*/ 8 w 8"/>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 h="5">
                    <a:moveTo>
                      <a:pt x="0" y="4"/>
                    </a:moveTo>
                    <a:lnTo>
                      <a:pt x="3" y="5"/>
                    </a:lnTo>
                    <a:lnTo>
                      <a:pt x="6" y="5"/>
                    </a:lnTo>
                    <a:lnTo>
                      <a:pt x="8" y="2"/>
                    </a:lnTo>
                    <a:lnTo>
                      <a:pt x="5" y="0"/>
                    </a:lnTo>
                    <a:lnTo>
                      <a:pt x="1" y="2"/>
                    </a:lnTo>
                    <a:lnTo>
                      <a:pt x="0" y="4"/>
                    </a:lnTo>
                    <a:close/>
                  </a:path>
                </a:pathLst>
              </a:custGeom>
              <a:solidFill>
                <a:srgbClr val="FFC66D"/>
              </a:solidFill>
              <a:ln w="12700" cmpd="sng">
                <a:solidFill>
                  <a:schemeClr val="tx1"/>
                </a:solidFill>
                <a:prstDash val="solid"/>
                <a:round/>
                <a:headEnd/>
                <a:tailEnd/>
              </a:ln>
            </p:spPr>
            <p:txBody>
              <a:bodyPr/>
              <a:lstStyle/>
              <a:p>
                <a:endParaRPr lang="en-US"/>
              </a:p>
            </p:txBody>
          </p:sp>
          <p:sp>
            <p:nvSpPr>
              <p:cNvPr id="35912" name="Freeform 75"/>
              <p:cNvSpPr>
                <a:spLocks/>
              </p:cNvSpPr>
              <p:nvPr/>
            </p:nvSpPr>
            <p:spPr bwMode="auto">
              <a:xfrm>
                <a:off x="1991" y="3321"/>
                <a:ext cx="20" cy="24"/>
              </a:xfrm>
              <a:custGeom>
                <a:avLst/>
                <a:gdLst>
                  <a:gd name="T0" fmla="*/ 0 w 4"/>
                  <a:gd name="T1" fmla="*/ 2147483647 h 5"/>
                  <a:gd name="T2" fmla="*/ 2147483647 w 4"/>
                  <a:gd name="T3" fmla="*/ 2147483647 h 5"/>
                  <a:gd name="T4" fmla="*/ 2147483647 w 4"/>
                  <a:gd name="T5" fmla="*/ 0 h 5"/>
                  <a:gd name="T6" fmla="*/ 0 w 4"/>
                  <a:gd name="T7" fmla="*/ 2147483647 h 5"/>
                  <a:gd name="T8" fmla="*/ 0 w 4"/>
                  <a:gd name="T9" fmla="*/ 2147483647 h 5"/>
                  <a:gd name="T10" fmla="*/ 0 w 4"/>
                  <a:gd name="T11" fmla="*/ 2147483647 h 5"/>
                  <a:gd name="T12" fmla="*/ 0 60000 65536"/>
                  <a:gd name="T13" fmla="*/ 0 60000 65536"/>
                  <a:gd name="T14" fmla="*/ 0 60000 65536"/>
                  <a:gd name="T15" fmla="*/ 0 60000 65536"/>
                  <a:gd name="T16" fmla="*/ 0 60000 65536"/>
                  <a:gd name="T17" fmla="*/ 0 60000 65536"/>
                  <a:gd name="T18" fmla="*/ 0 w 4"/>
                  <a:gd name="T19" fmla="*/ 0 h 5"/>
                  <a:gd name="T20" fmla="*/ 4 w 4"/>
                  <a:gd name="T21" fmla="*/ 5 h 5"/>
                </a:gdLst>
                <a:ahLst/>
                <a:cxnLst>
                  <a:cxn ang="T12">
                    <a:pos x="T0" y="T1"/>
                  </a:cxn>
                  <a:cxn ang="T13">
                    <a:pos x="T2" y="T3"/>
                  </a:cxn>
                  <a:cxn ang="T14">
                    <a:pos x="T4" y="T5"/>
                  </a:cxn>
                  <a:cxn ang="T15">
                    <a:pos x="T6" y="T7"/>
                  </a:cxn>
                  <a:cxn ang="T16">
                    <a:pos x="T8" y="T9"/>
                  </a:cxn>
                  <a:cxn ang="T17">
                    <a:pos x="T10" y="T11"/>
                  </a:cxn>
                </a:cxnLst>
                <a:rect l="T18" t="T19" r="T20" b="T21"/>
                <a:pathLst>
                  <a:path w="4" h="5">
                    <a:moveTo>
                      <a:pt x="0" y="5"/>
                    </a:moveTo>
                    <a:lnTo>
                      <a:pt x="4" y="2"/>
                    </a:lnTo>
                    <a:lnTo>
                      <a:pt x="4" y="0"/>
                    </a:lnTo>
                    <a:lnTo>
                      <a:pt x="0" y="4"/>
                    </a:lnTo>
                    <a:lnTo>
                      <a:pt x="0" y="5"/>
                    </a:lnTo>
                    <a:close/>
                  </a:path>
                </a:pathLst>
              </a:custGeom>
              <a:solidFill>
                <a:srgbClr val="FFC66D"/>
              </a:solidFill>
              <a:ln w="12700" cmpd="sng">
                <a:solidFill>
                  <a:schemeClr val="tx1"/>
                </a:solidFill>
                <a:prstDash val="solid"/>
                <a:round/>
                <a:headEnd/>
                <a:tailEnd/>
              </a:ln>
            </p:spPr>
            <p:txBody>
              <a:bodyPr/>
              <a:lstStyle/>
              <a:p>
                <a:endParaRPr lang="en-US"/>
              </a:p>
            </p:txBody>
          </p:sp>
          <p:sp>
            <p:nvSpPr>
              <p:cNvPr id="35913" name="Freeform 76"/>
              <p:cNvSpPr>
                <a:spLocks/>
              </p:cNvSpPr>
              <p:nvPr/>
            </p:nvSpPr>
            <p:spPr bwMode="auto">
              <a:xfrm>
                <a:off x="2128" y="3360"/>
                <a:ext cx="39" cy="34"/>
              </a:xfrm>
              <a:custGeom>
                <a:avLst/>
                <a:gdLst>
                  <a:gd name="T0" fmla="*/ 2147483647 w 8"/>
                  <a:gd name="T1" fmla="*/ 2147483647 h 7"/>
                  <a:gd name="T2" fmla="*/ 2147483647 w 8"/>
                  <a:gd name="T3" fmla="*/ 2147483647 h 7"/>
                  <a:gd name="T4" fmla="*/ 2147483647 w 8"/>
                  <a:gd name="T5" fmla="*/ 2147483647 h 7"/>
                  <a:gd name="T6" fmla="*/ 2147483647 w 8"/>
                  <a:gd name="T7" fmla="*/ 0 h 7"/>
                  <a:gd name="T8" fmla="*/ 0 w 8"/>
                  <a:gd name="T9" fmla="*/ 2147483647 h 7"/>
                  <a:gd name="T10" fmla="*/ 2147483647 w 8"/>
                  <a:gd name="T11" fmla="*/ 2147483647 h 7"/>
                  <a:gd name="T12" fmla="*/ 2147483647 w 8"/>
                  <a:gd name="T13" fmla="*/ 2147483647 h 7"/>
                  <a:gd name="T14" fmla="*/ 0 60000 65536"/>
                  <a:gd name="T15" fmla="*/ 0 60000 65536"/>
                  <a:gd name="T16" fmla="*/ 0 60000 65536"/>
                  <a:gd name="T17" fmla="*/ 0 60000 65536"/>
                  <a:gd name="T18" fmla="*/ 0 60000 65536"/>
                  <a:gd name="T19" fmla="*/ 0 60000 65536"/>
                  <a:gd name="T20" fmla="*/ 0 60000 65536"/>
                  <a:gd name="T21" fmla="*/ 0 w 8"/>
                  <a:gd name="T22" fmla="*/ 0 h 7"/>
                  <a:gd name="T23" fmla="*/ 8 w 8"/>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7">
                    <a:moveTo>
                      <a:pt x="3" y="7"/>
                    </a:moveTo>
                    <a:lnTo>
                      <a:pt x="8" y="7"/>
                    </a:lnTo>
                    <a:lnTo>
                      <a:pt x="8" y="4"/>
                    </a:lnTo>
                    <a:lnTo>
                      <a:pt x="4" y="0"/>
                    </a:lnTo>
                    <a:lnTo>
                      <a:pt x="0" y="2"/>
                    </a:lnTo>
                    <a:lnTo>
                      <a:pt x="3" y="7"/>
                    </a:lnTo>
                    <a:close/>
                  </a:path>
                </a:pathLst>
              </a:custGeom>
              <a:solidFill>
                <a:srgbClr val="FFC66D"/>
              </a:solidFill>
              <a:ln w="12700" cmpd="sng">
                <a:solidFill>
                  <a:schemeClr val="tx1"/>
                </a:solidFill>
                <a:prstDash val="solid"/>
                <a:round/>
                <a:headEnd/>
                <a:tailEnd/>
              </a:ln>
            </p:spPr>
            <p:txBody>
              <a:bodyPr/>
              <a:lstStyle/>
              <a:p>
                <a:endParaRPr lang="en-US"/>
              </a:p>
            </p:txBody>
          </p:sp>
        </p:grpSp>
      </p:grpSp>
      <p:sp>
        <p:nvSpPr>
          <p:cNvPr id="2" name="Slide Number Placeholder 1"/>
          <p:cNvSpPr>
            <a:spLocks noGrp="1"/>
          </p:cNvSpPr>
          <p:nvPr>
            <p:ph type="sldNum" sz="quarter" idx="12"/>
          </p:nvPr>
        </p:nvSpPr>
        <p:spPr/>
        <p:txBody>
          <a:bodyPr/>
          <a:lstStyle/>
          <a:p>
            <a:pPr>
              <a:defRPr/>
            </a:pPr>
            <a:fld id="{211B20B4-CDED-433F-8DBB-6394D91B8F00}" type="slidenum">
              <a:rPr lang="en-US" smtClean="0"/>
              <a:pPr>
                <a:defRPr/>
              </a:pPr>
              <a:t>18</a:t>
            </a:fld>
            <a:endParaRPr lang="en-US"/>
          </a:p>
        </p:txBody>
      </p:sp>
      <p:sp>
        <p:nvSpPr>
          <p:cNvPr id="35845" name="Rectangle 77"/>
          <p:cNvSpPr>
            <a:spLocks noGrp="1" noChangeArrowheads="1"/>
          </p:cNvSpPr>
          <p:nvPr>
            <p:ph type="title" idx="4294967295"/>
          </p:nvPr>
        </p:nvSpPr>
        <p:spPr>
          <a:xfrm>
            <a:off x="34898" y="839824"/>
            <a:ext cx="9144000" cy="1017551"/>
          </a:xfrm>
        </p:spPr>
        <p:txBody>
          <a:bodyPr/>
          <a:lstStyle/>
          <a:p>
            <a:pPr lvl="1" algn="ctr" eaLnBrk="1" hangingPunct="1">
              <a:lnSpc>
                <a:spcPts val="2800"/>
              </a:lnSpc>
            </a:pPr>
            <a:r>
              <a:rPr lang="en-US" sz="2400" dirty="0">
                <a:solidFill>
                  <a:srgbClr val="003399"/>
                </a:solidFill>
              </a:rPr>
              <a:t>O</a:t>
            </a:r>
            <a:r>
              <a:rPr lang="en-US" sz="2400" dirty="0" smtClean="0">
                <a:solidFill>
                  <a:srgbClr val="003399"/>
                </a:solidFill>
              </a:rPr>
              <a:t>nly 1 state (Colorado) had obesity rates of &lt;20%. </a:t>
            </a:r>
            <a:br>
              <a:rPr lang="en-US" sz="2400" dirty="0" smtClean="0">
                <a:solidFill>
                  <a:srgbClr val="003399"/>
                </a:solidFill>
              </a:rPr>
            </a:br>
            <a:r>
              <a:rPr lang="en-US" sz="2400" dirty="0" smtClean="0">
                <a:solidFill>
                  <a:srgbClr val="003399"/>
                </a:solidFill>
              </a:rPr>
              <a:t>	 9 states had obesity rates </a:t>
            </a:r>
            <a:r>
              <a:rPr lang="en-US" sz="2400" dirty="0" smtClean="0">
                <a:solidFill>
                  <a:srgbClr val="003399"/>
                </a:solidFill>
                <a:sym typeface="Symbol"/>
              </a:rPr>
              <a:t> </a:t>
            </a:r>
            <a:r>
              <a:rPr lang="en-US" sz="2400" dirty="0" smtClean="0">
                <a:solidFill>
                  <a:srgbClr val="003399"/>
                </a:solidFill>
              </a:rPr>
              <a:t>30%</a:t>
            </a:r>
            <a:endParaRPr lang="en-US" sz="3200" dirty="0" smtClean="0">
              <a:solidFill>
                <a:srgbClr val="003399"/>
              </a:solidFill>
            </a:endParaRPr>
          </a:p>
        </p:txBody>
      </p:sp>
      <p:sp>
        <p:nvSpPr>
          <p:cNvPr id="35847" name="Text Box 79"/>
          <p:cNvSpPr txBox="1">
            <a:spLocks noChangeArrowheads="1"/>
          </p:cNvSpPr>
          <p:nvPr/>
        </p:nvSpPr>
        <p:spPr bwMode="auto">
          <a:xfrm>
            <a:off x="654050" y="5766792"/>
            <a:ext cx="7239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defTabSz="4572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defTabSz="4572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defTabSz="4572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defTabSz="457200" eaLnBrk="0" fontAlgn="base" hangingPunct="0">
              <a:spcBef>
                <a:spcPct val="0"/>
              </a:spcBef>
              <a:spcAft>
                <a:spcPct val="0"/>
              </a:spcAft>
              <a:defRPr>
                <a:solidFill>
                  <a:schemeClr val="tx1"/>
                </a:solidFill>
                <a:latin typeface="Georgia" pitchFamily="18" charset="0"/>
                <a:cs typeface="Arial" pitchFamily="34" charset="0"/>
              </a:defRPr>
            </a:lvl9pPr>
          </a:lstStyle>
          <a:p>
            <a:r>
              <a:rPr lang="en-US" sz="1400" b="1" dirty="0">
                <a:solidFill>
                  <a:srgbClr val="000000"/>
                </a:solidFill>
                <a:latin typeface="Arial Narrow" pitchFamily="34" charset="0"/>
              </a:rPr>
              <a:t> No Data       &lt;10%        10%–14%       15%–19%         20%–24%       </a:t>
            </a:r>
            <a:r>
              <a:rPr lang="en-US" sz="1400" b="1" dirty="0" smtClean="0">
                <a:solidFill>
                  <a:srgbClr val="000000"/>
                </a:solidFill>
                <a:latin typeface="Arial Narrow" pitchFamily="34" charset="0"/>
              </a:rPr>
              <a:t>  25</a:t>
            </a:r>
            <a:r>
              <a:rPr lang="en-US" sz="1400" b="1" dirty="0">
                <a:solidFill>
                  <a:srgbClr val="000000"/>
                </a:solidFill>
                <a:latin typeface="Arial Narrow" pitchFamily="34" charset="0"/>
              </a:rPr>
              <a:t>%–29%        </a:t>
            </a:r>
            <a:r>
              <a:rPr lang="en-US" sz="1400" b="1" dirty="0" smtClean="0">
                <a:solidFill>
                  <a:srgbClr val="000000"/>
                </a:solidFill>
                <a:latin typeface="Arial Narrow" pitchFamily="34" charset="0"/>
              </a:rPr>
              <a:t>   ≥</a:t>
            </a:r>
            <a:r>
              <a:rPr lang="en-US" sz="1400" b="1" dirty="0">
                <a:solidFill>
                  <a:srgbClr val="000000"/>
                </a:solidFill>
                <a:latin typeface="Arial Narrow" pitchFamily="34" charset="0"/>
              </a:rPr>
              <a:t>30%</a:t>
            </a:r>
            <a:r>
              <a:rPr lang="en-US" sz="1400" dirty="0">
                <a:solidFill>
                  <a:srgbClr val="000000"/>
                </a:solidFill>
                <a:latin typeface="Arial Narrow" pitchFamily="34" charset="0"/>
              </a:rPr>
              <a:t> </a:t>
            </a:r>
          </a:p>
        </p:txBody>
      </p:sp>
      <p:sp>
        <p:nvSpPr>
          <p:cNvPr id="35848" name="Rectangle 80"/>
          <p:cNvSpPr>
            <a:spLocks noChangeArrowheads="1"/>
          </p:cNvSpPr>
          <p:nvPr/>
        </p:nvSpPr>
        <p:spPr bwMode="auto">
          <a:xfrm>
            <a:off x="488950" y="5828704"/>
            <a:ext cx="207963" cy="234950"/>
          </a:xfrm>
          <a:prstGeom prst="rect">
            <a:avLst/>
          </a:prstGeom>
          <a:solidFill>
            <a:schemeClr val="bg1"/>
          </a:solidFill>
          <a:ln w="9525">
            <a:solidFill>
              <a:schemeClr val="tx1"/>
            </a:solidFill>
            <a:miter lim="800000"/>
            <a:headEnd/>
            <a:tailEnd/>
          </a:ln>
        </p:spPr>
        <p:txBody>
          <a:bodyPr wrap="none" anchor="ctr"/>
          <a:lstStyle/>
          <a:p>
            <a:pPr eaLnBrk="0" hangingPunct="0"/>
            <a:endParaRPr lang="en-US" sz="2400">
              <a:solidFill>
                <a:srgbClr val="000000"/>
              </a:solidFill>
              <a:latin typeface="Times New Roman" pitchFamily="18" charset="0"/>
            </a:endParaRPr>
          </a:p>
        </p:txBody>
      </p:sp>
      <p:sp>
        <p:nvSpPr>
          <p:cNvPr id="35849" name="Rectangle 81"/>
          <p:cNvSpPr>
            <a:spLocks noChangeArrowheads="1"/>
          </p:cNvSpPr>
          <p:nvPr/>
        </p:nvSpPr>
        <p:spPr bwMode="auto">
          <a:xfrm>
            <a:off x="1410351" y="5825529"/>
            <a:ext cx="207962" cy="234950"/>
          </a:xfrm>
          <a:prstGeom prst="rect">
            <a:avLst/>
          </a:prstGeom>
          <a:solidFill>
            <a:srgbClr val="99CCFF"/>
          </a:solidFill>
          <a:ln w="9525">
            <a:solidFill>
              <a:schemeClr val="tx1"/>
            </a:solidFill>
            <a:miter lim="800000"/>
            <a:headEnd/>
            <a:tailEnd/>
          </a:ln>
        </p:spPr>
        <p:txBody>
          <a:bodyPr wrap="none" anchor="ctr"/>
          <a:lstStyle/>
          <a:p>
            <a:pPr eaLnBrk="0" hangingPunct="0"/>
            <a:endParaRPr lang="en-US" sz="2400">
              <a:solidFill>
                <a:srgbClr val="000000"/>
              </a:solidFill>
              <a:latin typeface="Times New Roman" pitchFamily="18" charset="0"/>
            </a:endParaRPr>
          </a:p>
        </p:txBody>
      </p:sp>
      <p:sp>
        <p:nvSpPr>
          <p:cNvPr id="35850" name="Rectangle 82"/>
          <p:cNvSpPr>
            <a:spLocks noChangeArrowheads="1"/>
          </p:cNvSpPr>
          <p:nvPr/>
        </p:nvSpPr>
        <p:spPr bwMode="auto">
          <a:xfrm>
            <a:off x="2063750" y="5823942"/>
            <a:ext cx="209550" cy="234950"/>
          </a:xfrm>
          <a:prstGeom prst="rect">
            <a:avLst/>
          </a:prstGeom>
          <a:solidFill>
            <a:srgbClr val="6699FF"/>
          </a:solidFill>
          <a:ln w="9525">
            <a:solidFill>
              <a:schemeClr val="tx1"/>
            </a:solidFill>
            <a:miter lim="800000"/>
            <a:headEnd/>
            <a:tailEnd/>
          </a:ln>
        </p:spPr>
        <p:txBody>
          <a:bodyPr wrap="none" anchor="ctr"/>
          <a:lstStyle/>
          <a:p>
            <a:pPr algn="ctr" eaLnBrk="0" hangingPunct="0"/>
            <a:endParaRPr lang="en-US" sz="2400">
              <a:solidFill>
                <a:srgbClr val="000000"/>
              </a:solidFill>
              <a:latin typeface="Times New Roman" pitchFamily="18" charset="0"/>
            </a:endParaRPr>
          </a:p>
        </p:txBody>
      </p:sp>
      <p:sp>
        <p:nvSpPr>
          <p:cNvPr id="35851" name="Rectangle 83"/>
          <p:cNvSpPr>
            <a:spLocks noChangeArrowheads="1"/>
          </p:cNvSpPr>
          <p:nvPr/>
        </p:nvSpPr>
        <p:spPr bwMode="auto">
          <a:xfrm>
            <a:off x="3060700" y="5833467"/>
            <a:ext cx="209550" cy="234950"/>
          </a:xfrm>
          <a:prstGeom prst="rect">
            <a:avLst/>
          </a:prstGeom>
          <a:solidFill>
            <a:srgbClr val="0000A0"/>
          </a:solidFill>
          <a:ln w="9525">
            <a:solidFill>
              <a:schemeClr val="tx1"/>
            </a:solidFill>
            <a:miter lim="800000"/>
            <a:headEnd/>
            <a:tailEnd/>
          </a:ln>
        </p:spPr>
        <p:txBody>
          <a:bodyPr wrap="none" anchor="ctr"/>
          <a:lstStyle/>
          <a:p>
            <a:pPr eaLnBrk="0" hangingPunct="0"/>
            <a:endParaRPr lang="en-US" sz="2400">
              <a:solidFill>
                <a:srgbClr val="000000"/>
              </a:solidFill>
              <a:latin typeface="Times New Roman" pitchFamily="18" charset="0"/>
            </a:endParaRPr>
          </a:p>
        </p:txBody>
      </p:sp>
      <p:sp>
        <p:nvSpPr>
          <p:cNvPr id="35852" name="Rectangle 84"/>
          <p:cNvSpPr>
            <a:spLocks noChangeArrowheads="1"/>
          </p:cNvSpPr>
          <p:nvPr/>
        </p:nvSpPr>
        <p:spPr bwMode="auto">
          <a:xfrm>
            <a:off x="5114738" y="5820767"/>
            <a:ext cx="207963" cy="234950"/>
          </a:xfrm>
          <a:prstGeom prst="rect">
            <a:avLst/>
          </a:prstGeom>
          <a:solidFill>
            <a:srgbClr val="ED4213"/>
          </a:solidFill>
          <a:ln w="9525">
            <a:solidFill>
              <a:schemeClr val="tx1"/>
            </a:solidFill>
            <a:miter lim="800000"/>
            <a:headEnd/>
            <a:tailEnd/>
          </a:ln>
        </p:spPr>
        <p:txBody>
          <a:bodyPr wrap="none" anchor="ctr"/>
          <a:lstStyle/>
          <a:p>
            <a:pPr eaLnBrk="0" hangingPunct="0"/>
            <a:endParaRPr lang="en-US" sz="2400">
              <a:solidFill>
                <a:srgbClr val="000000"/>
              </a:solidFill>
              <a:latin typeface="Times New Roman" pitchFamily="18" charset="0"/>
            </a:endParaRPr>
          </a:p>
        </p:txBody>
      </p:sp>
      <p:sp>
        <p:nvSpPr>
          <p:cNvPr id="35853" name="Rectangle 85"/>
          <p:cNvSpPr>
            <a:spLocks noChangeArrowheads="1"/>
          </p:cNvSpPr>
          <p:nvPr/>
        </p:nvSpPr>
        <p:spPr bwMode="auto">
          <a:xfrm>
            <a:off x="4037013" y="5817592"/>
            <a:ext cx="209550" cy="234950"/>
          </a:xfrm>
          <a:prstGeom prst="rect">
            <a:avLst/>
          </a:prstGeom>
          <a:solidFill>
            <a:srgbClr val="FFC66D"/>
          </a:solidFill>
          <a:ln w="9525">
            <a:solidFill>
              <a:schemeClr val="tx1"/>
            </a:solidFill>
            <a:miter lim="800000"/>
            <a:headEnd/>
            <a:tailEnd/>
          </a:ln>
        </p:spPr>
        <p:txBody>
          <a:bodyPr wrap="none" anchor="ctr"/>
          <a:lstStyle/>
          <a:p>
            <a:pPr eaLnBrk="0" hangingPunct="0"/>
            <a:endParaRPr lang="en-US" sz="2400">
              <a:solidFill>
                <a:srgbClr val="000000"/>
              </a:solidFill>
              <a:latin typeface="Times New Roman" pitchFamily="18" charset="0"/>
            </a:endParaRPr>
          </a:p>
        </p:txBody>
      </p:sp>
      <p:sp>
        <p:nvSpPr>
          <p:cNvPr id="35854" name="Rectangle 86"/>
          <p:cNvSpPr>
            <a:spLocks noChangeArrowheads="1"/>
          </p:cNvSpPr>
          <p:nvPr/>
        </p:nvSpPr>
        <p:spPr bwMode="auto">
          <a:xfrm>
            <a:off x="395288" y="5765204"/>
            <a:ext cx="6623766" cy="3508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sz="2400">
              <a:solidFill>
                <a:srgbClr val="000000"/>
              </a:solidFill>
              <a:latin typeface="Times New Roman" pitchFamily="18" charset="0"/>
            </a:endParaRPr>
          </a:p>
        </p:txBody>
      </p:sp>
      <p:sp>
        <p:nvSpPr>
          <p:cNvPr id="35855" name="Rectangle 87" descr="20%"/>
          <p:cNvSpPr>
            <a:spLocks noChangeArrowheads="1"/>
          </p:cNvSpPr>
          <p:nvPr/>
        </p:nvSpPr>
        <p:spPr bwMode="auto">
          <a:xfrm>
            <a:off x="6107113" y="5817592"/>
            <a:ext cx="209550" cy="234950"/>
          </a:xfrm>
          <a:prstGeom prst="rect">
            <a:avLst/>
          </a:prstGeom>
          <a:pattFill prst="pct20">
            <a:fgClr>
              <a:schemeClr val="tx2"/>
            </a:fgClr>
            <a:bgClr>
              <a:srgbClr val="AA1202"/>
            </a:bgClr>
          </a:pattFill>
          <a:ln w="9525">
            <a:solidFill>
              <a:schemeClr val="tx1"/>
            </a:solidFill>
            <a:miter lim="800000"/>
            <a:headEnd/>
            <a:tailEnd/>
          </a:ln>
        </p:spPr>
        <p:txBody>
          <a:bodyPr wrap="none" anchor="ctr"/>
          <a:lstStyle/>
          <a:p>
            <a:pPr eaLnBrk="0" hangingPunct="0"/>
            <a:endParaRPr lang="en-US" sz="2400">
              <a:solidFill>
                <a:srgbClr val="000000"/>
              </a:solidFill>
              <a:latin typeface="Times New Roman" pitchFamily="18" charset="0"/>
            </a:endParaRPr>
          </a:p>
        </p:txBody>
      </p:sp>
      <p:sp>
        <p:nvSpPr>
          <p:cNvPr id="91" name="Rounded Rectangle 90"/>
          <p:cNvSpPr/>
          <p:nvPr/>
        </p:nvSpPr>
        <p:spPr>
          <a:xfrm>
            <a:off x="228600" y="6182833"/>
            <a:ext cx="8686800" cy="457200"/>
          </a:xfrm>
          <a:prstGeom prst="roundRect">
            <a:avLst>
              <a:gd name="adj" fmla="val 27084"/>
            </a:avLst>
          </a:prstGeom>
          <a:gradFill>
            <a:gsLst>
              <a:gs pos="0">
                <a:srgbClr val="600D13"/>
              </a:gs>
              <a:gs pos="100000">
                <a:srgbClr val="CD0920"/>
              </a:gs>
            </a:gsLst>
          </a:gradFill>
          <a:ln w="25400">
            <a:solidFill>
              <a:srgbClr val="600D13"/>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700" spc="300" dirty="0" smtClean="0">
              <a:latin typeface="Berthold City Bold"/>
              <a:cs typeface="Berthold City Bold"/>
            </a:endParaRPr>
          </a:p>
        </p:txBody>
      </p:sp>
      <p:sp>
        <p:nvSpPr>
          <p:cNvPr id="92" name="Rounded Rectangle 91"/>
          <p:cNvSpPr/>
          <p:nvPr/>
        </p:nvSpPr>
        <p:spPr>
          <a:xfrm>
            <a:off x="228600" y="228600"/>
            <a:ext cx="8686800" cy="457200"/>
          </a:xfrm>
          <a:prstGeom prst="roundRect">
            <a:avLst>
              <a:gd name="adj" fmla="val 27084"/>
            </a:avLst>
          </a:prstGeom>
          <a:gradFill>
            <a:gsLst>
              <a:gs pos="0">
                <a:srgbClr val="600D13"/>
              </a:gs>
              <a:gs pos="100000">
                <a:srgbClr val="CD0920"/>
              </a:gs>
            </a:gsLst>
          </a:gradFill>
          <a:ln w="25400">
            <a:solidFill>
              <a:srgbClr val="600D13"/>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smtClean="0">
                <a:latin typeface="Arial" panose="020B0604020202020204" pitchFamily="34" charset="0"/>
                <a:cs typeface="Arial" panose="020B0604020202020204" pitchFamily="34" charset="0"/>
              </a:rPr>
              <a:t>  OBESITY TRENDS AMONG U.S. ADULTS IN 2009</a:t>
            </a:r>
          </a:p>
        </p:txBody>
      </p:sp>
      <p:sp>
        <p:nvSpPr>
          <p:cNvPr id="93" name="Oval 92"/>
          <p:cNvSpPr/>
          <p:nvPr/>
        </p:nvSpPr>
        <p:spPr>
          <a:xfrm>
            <a:off x="8465498" y="6211335"/>
            <a:ext cx="304800" cy="304800"/>
          </a:xfrm>
          <a:prstGeom prst="ellipse">
            <a:avLst/>
          </a:prstGeom>
          <a:solidFill>
            <a:schemeClr val="bg1"/>
          </a:solidFill>
          <a:ln w="19050" cap="flat" cmpd="sng" algn="ctr">
            <a:solidFill>
              <a:srgbClr val="600D1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Slide Number Placeholder 11"/>
          <p:cNvSpPr txBox="1">
            <a:spLocks/>
          </p:cNvSpPr>
          <p:nvPr/>
        </p:nvSpPr>
        <p:spPr>
          <a:xfrm>
            <a:off x="8412915" y="6226981"/>
            <a:ext cx="397256" cy="301752"/>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defTabSz="457200"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defTabSz="457200"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defTabSz="457200"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defTabSz="457200"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r>
              <a:rPr lang="en-US" sz="1125" dirty="0" smtClean="0">
                <a:solidFill>
                  <a:schemeClr val="tx1"/>
                </a:solidFill>
                <a:latin typeface="Capitals"/>
                <a:cs typeface="Capitals"/>
              </a:rPr>
              <a:t>18</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2"/>
          <p:cNvSpPr txBox="1">
            <a:spLocks noChangeArrowheads="1"/>
          </p:cNvSpPr>
          <p:nvPr/>
        </p:nvSpPr>
        <p:spPr bwMode="auto">
          <a:xfrm>
            <a:off x="7452800" y="3399978"/>
            <a:ext cx="619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defTabSz="914400"/>
            <a:r>
              <a:rPr lang="en-US" sz="1400" b="1" dirty="0">
                <a:solidFill>
                  <a:srgbClr val="000000"/>
                </a:solidFill>
                <a:latin typeface="Verdana" pitchFamily="34" charset="0"/>
              </a:rPr>
              <a:t>1999</a:t>
            </a:r>
          </a:p>
        </p:txBody>
      </p:sp>
      <p:sp>
        <p:nvSpPr>
          <p:cNvPr id="36867" name="Rectangle 3"/>
          <p:cNvSpPr>
            <a:spLocks noChangeArrowheads="1"/>
          </p:cNvSpPr>
          <p:nvPr/>
        </p:nvSpPr>
        <p:spPr bwMode="auto">
          <a:xfrm>
            <a:off x="69433" y="674260"/>
            <a:ext cx="9074567" cy="1130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eaLnBrk="1" hangingPunct="1">
              <a:lnSpc>
                <a:spcPts val="3600"/>
              </a:lnSpc>
              <a:defRPr/>
            </a:pPr>
            <a:r>
              <a:rPr lang="en-US" sz="3200" b="1" dirty="0" smtClean="0">
                <a:latin typeface="+mj-lt"/>
              </a:rPr>
              <a:t>Why have Obesity Rates increased so dramatically in the past 20 years?</a:t>
            </a:r>
          </a:p>
        </p:txBody>
      </p:sp>
      <p:sp>
        <p:nvSpPr>
          <p:cNvPr id="36869" name="Text Box 5"/>
          <p:cNvSpPr txBox="1">
            <a:spLocks noChangeArrowheads="1"/>
          </p:cNvSpPr>
          <p:nvPr/>
        </p:nvSpPr>
        <p:spPr bwMode="auto">
          <a:xfrm>
            <a:off x="5570476" y="4795422"/>
            <a:ext cx="619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defTabSz="914400"/>
            <a:r>
              <a:rPr lang="en-US" sz="1400" b="1" dirty="0">
                <a:solidFill>
                  <a:srgbClr val="000000"/>
                </a:solidFill>
                <a:latin typeface="Verdana" pitchFamily="34" charset="0"/>
              </a:rPr>
              <a:t>2009</a:t>
            </a:r>
          </a:p>
        </p:txBody>
      </p:sp>
      <p:grpSp>
        <p:nvGrpSpPr>
          <p:cNvPr id="36870" name="Group 6"/>
          <p:cNvGrpSpPr>
            <a:grpSpLocks/>
          </p:cNvGrpSpPr>
          <p:nvPr/>
        </p:nvGrpSpPr>
        <p:grpSpPr bwMode="auto">
          <a:xfrm>
            <a:off x="344587" y="1734009"/>
            <a:ext cx="3227387" cy="1866900"/>
            <a:chOff x="728" y="1077"/>
            <a:chExt cx="4371" cy="2247"/>
          </a:xfrm>
        </p:grpSpPr>
        <p:sp>
          <p:nvSpPr>
            <p:cNvPr id="37034" name="Freeform 7"/>
            <p:cNvSpPr>
              <a:spLocks/>
            </p:cNvSpPr>
            <p:nvPr/>
          </p:nvSpPr>
          <p:spPr bwMode="auto">
            <a:xfrm>
              <a:off x="1661" y="1077"/>
              <a:ext cx="460" cy="322"/>
            </a:xfrm>
            <a:custGeom>
              <a:avLst/>
              <a:gdLst>
                <a:gd name="T0" fmla="*/ 2147483647 w 90"/>
                <a:gd name="T1" fmla="*/ 2147483647 h 66"/>
                <a:gd name="T2" fmla="*/ 0 w 90"/>
                <a:gd name="T3" fmla="*/ 2147483647 h 66"/>
                <a:gd name="T4" fmla="*/ 2147483647 w 90"/>
                <a:gd name="T5" fmla="*/ 2147483647 h 66"/>
                <a:gd name="T6" fmla="*/ 2147483647 w 90"/>
                <a:gd name="T7" fmla="*/ 2147483647 h 66"/>
                <a:gd name="T8" fmla="*/ 2147483647 w 90"/>
                <a:gd name="T9" fmla="*/ 2147483647 h 66"/>
                <a:gd name="T10" fmla="*/ 2147483647 w 90"/>
                <a:gd name="T11" fmla="*/ 2147483647 h 66"/>
                <a:gd name="T12" fmla="*/ 2147483647 w 90"/>
                <a:gd name="T13" fmla="*/ 2147483647 h 66"/>
                <a:gd name="T14" fmla="*/ 2147483647 w 90"/>
                <a:gd name="T15" fmla="*/ 2147483647 h 66"/>
                <a:gd name="T16" fmla="*/ 2147483647 w 90"/>
                <a:gd name="T17" fmla="*/ 2147483647 h 66"/>
                <a:gd name="T18" fmla="*/ 2147483647 w 90"/>
                <a:gd name="T19" fmla="*/ 2147483647 h 66"/>
                <a:gd name="T20" fmla="*/ 2147483647 w 90"/>
                <a:gd name="T21" fmla="*/ 2147483647 h 66"/>
                <a:gd name="T22" fmla="*/ 2147483647 w 90"/>
                <a:gd name="T23" fmla="*/ 2147483647 h 66"/>
                <a:gd name="T24" fmla="*/ 2147483647 w 90"/>
                <a:gd name="T25" fmla="*/ 2147483647 h 66"/>
                <a:gd name="T26" fmla="*/ 2147483647 w 90"/>
                <a:gd name="T27" fmla="*/ 2147483647 h 66"/>
                <a:gd name="T28" fmla="*/ 2147483647 w 90"/>
                <a:gd name="T29" fmla="*/ 2147483647 h 66"/>
                <a:gd name="T30" fmla="*/ 2147483647 w 90"/>
                <a:gd name="T31" fmla="*/ 2147483647 h 66"/>
                <a:gd name="T32" fmla="*/ 2147483647 w 90"/>
                <a:gd name="T33" fmla="*/ 2147483647 h 66"/>
                <a:gd name="T34" fmla="*/ 2147483647 w 90"/>
                <a:gd name="T35" fmla="*/ 2147483647 h 66"/>
                <a:gd name="T36" fmla="*/ 2147483647 w 90"/>
                <a:gd name="T37" fmla="*/ 2147483647 h 66"/>
                <a:gd name="T38" fmla="*/ 2147483647 w 90"/>
                <a:gd name="T39" fmla="*/ 2147483647 h 66"/>
                <a:gd name="T40" fmla="*/ 2147483647 w 90"/>
                <a:gd name="T41" fmla="*/ 2147483647 h 66"/>
                <a:gd name="T42" fmla="*/ 2147483647 w 90"/>
                <a:gd name="T43" fmla="*/ 2147483647 h 66"/>
                <a:gd name="T44" fmla="*/ 2147483647 w 90"/>
                <a:gd name="T45" fmla="*/ 2147483647 h 66"/>
                <a:gd name="T46" fmla="*/ 2147483647 w 90"/>
                <a:gd name="T47" fmla="*/ 2147483647 h 66"/>
                <a:gd name="T48" fmla="*/ 2147483647 w 90"/>
                <a:gd name="T49" fmla="*/ 2147483647 h 66"/>
                <a:gd name="T50" fmla="*/ 2147483647 w 90"/>
                <a:gd name="T51" fmla="*/ 2147483647 h 66"/>
                <a:gd name="T52" fmla="*/ 2147483647 w 90"/>
                <a:gd name="T53" fmla="*/ 2147483647 h 66"/>
                <a:gd name="T54" fmla="*/ 2147483647 w 90"/>
                <a:gd name="T55" fmla="*/ 2147483647 h 66"/>
                <a:gd name="T56" fmla="*/ 2147483647 w 90"/>
                <a:gd name="T57" fmla="*/ 2147483647 h 66"/>
                <a:gd name="T58" fmla="*/ 2147483647 w 90"/>
                <a:gd name="T59" fmla="*/ 2147483647 h 66"/>
                <a:gd name="T60" fmla="*/ 2147483647 w 90"/>
                <a:gd name="T61" fmla="*/ 2147483647 h 66"/>
                <a:gd name="T62" fmla="*/ 2147483647 w 90"/>
                <a:gd name="T63" fmla="*/ 2147483647 h 66"/>
                <a:gd name="T64" fmla="*/ 2147483647 w 90"/>
                <a:gd name="T65" fmla="*/ 2147483647 h 66"/>
                <a:gd name="T66" fmla="*/ 2147483647 w 90"/>
                <a:gd name="T67" fmla="*/ 2147483647 h 66"/>
                <a:gd name="T68" fmla="*/ 2147483647 w 90"/>
                <a:gd name="T69" fmla="*/ 2147483647 h 66"/>
                <a:gd name="T70" fmla="*/ 2147483647 w 90"/>
                <a:gd name="T71" fmla="*/ 2147483647 h 66"/>
                <a:gd name="T72" fmla="*/ 2147483647 w 90"/>
                <a:gd name="T73" fmla="*/ 0 h 66"/>
                <a:gd name="T74" fmla="*/ 2147483647 w 90"/>
                <a:gd name="T75" fmla="*/ 2147483647 h 66"/>
                <a:gd name="T76" fmla="*/ 2147483647 w 90"/>
                <a:gd name="T77" fmla="*/ 2147483647 h 66"/>
                <a:gd name="T78" fmla="*/ 2147483647 w 90"/>
                <a:gd name="T79" fmla="*/ 2147483647 h 66"/>
                <a:gd name="T80" fmla="*/ 2147483647 w 90"/>
                <a:gd name="T81" fmla="*/ 2147483647 h 66"/>
                <a:gd name="T82" fmla="*/ 2147483647 w 90"/>
                <a:gd name="T83" fmla="*/ 2147483647 h 66"/>
                <a:gd name="T84" fmla="*/ 2147483647 w 90"/>
                <a:gd name="T85" fmla="*/ 2147483647 h 66"/>
                <a:gd name="T86" fmla="*/ 2147483647 w 90"/>
                <a:gd name="T87" fmla="*/ 2147483647 h 66"/>
                <a:gd name="T88" fmla="*/ 2147483647 w 90"/>
                <a:gd name="T89" fmla="*/ 2147483647 h 66"/>
                <a:gd name="T90" fmla="*/ 2147483647 w 90"/>
                <a:gd name="T91" fmla="*/ 2147483647 h 66"/>
                <a:gd name="T92" fmla="*/ 2147483647 w 90"/>
                <a:gd name="T93" fmla="*/ 2147483647 h 66"/>
                <a:gd name="T94" fmla="*/ 2147483647 w 90"/>
                <a:gd name="T95" fmla="*/ 2147483647 h 66"/>
                <a:gd name="T96" fmla="*/ 2147483647 w 90"/>
                <a:gd name="T97" fmla="*/ 2147483647 h 66"/>
                <a:gd name="T98" fmla="*/ 2147483647 w 90"/>
                <a:gd name="T99" fmla="*/ 2147483647 h 66"/>
                <a:gd name="T100" fmla="*/ 2147483647 w 90"/>
                <a:gd name="T101" fmla="*/ 2147483647 h 66"/>
                <a:gd name="T102" fmla="*/ 2147483647 w 90"/>
                <a:gd name="T103" fmla="*/ 2147483647 h 66"/>
                <a:gd name="T104" fmla="*/ 2147483647 w 90"/>
                <a:gd name="T105" fmla="*/ 2147483647 h 66"/>
                <a:gd name="T106" fmla="*/ 2147483647 w 90"/>
                <a:gd name="T107" fmla="*/ 2147483647 h 66"/>
                <a:gd name="T108" fmla="*/ 2147483647 w 90"/>
                <a:gd name="T109" fmla="*/ 2147483647 h 66"/>
                <a:gd name="T110" fmla="*/ 2147483647 w 90"/>
                <a:gd name="T111" fmla="*/ 2147483647 h 66"/>
                <a:gd name="T112" fmla="*/ 2147483647 w 90"/>
                <a:gd name="T113" fmla="*/ 2147483647 h 66"/>
                <a:gd name="T114" fmla="*/ 2147483647 w 90"/>
                <a:gd name="T115" fmla="*/ 2147483647 h 66"/>
                <a:gd name="T116" fmla="*/ 2147483647 w 90"/>
                <a:gd name="T117" fmla="*/ 2147483647 h 66"/>
                <a:gd name="T118" fmla="*/ 2147483647 w 90"/>
                <a:gd name="T119" fmla="*/ 2147483647 h 66"/>
                <a:gd name="T120" fmla="*/ 2147483647 w 90"/>
                <a:gd name="T121" fmla="*/ 2147483647 h 6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0"/>
                <a:gd name="T184" fmla="*/ 0 h 66"/>
                <a:gd name="T185" fmla="*/ 90 w 90"/>
                <a:gd name="T186" fmla="*/ 66 h 6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0" h="66">
                  <a:moveTo>
                    <a:pt x="3" y="42"/>
                  </a:moveTo>
                  <a:lnTo>
                    <a:pt x="1" y="40"/>
                  </a:lnTo>
                  <a:lnTo>
                    <a:pt x="0" y="40"/>
                  </a:lnTo>
                  <a:lnTo>
                    <a:pt x="0" y="39"/>
                  </a:lnTo>
                  <a:lnTo>
                    <a:pt x="1" y="37"/>
                  </a:lnTo>
                  <a:lnTo>
                    <a:pt x="1" y="36"/>
                  </a:lnTo>
                  <a:lnTo>
                    <a:pt x="1" y="35"/>
                  </a:lnTo>
                  <a:lnTo>
                    <a:pt x="2" y="35"/>
                  </a:lnTo>
                  <a:lnTo>
                    <a:pt x="2" y="36"/>
                  </a:lnTo>
                  <a:lnTo>
                    <a:pt x="2" y="37"/>
                  </a:lnTo>
                  <a:lnTo>
                    <a:pt x="1" y="37"/>
                  </a:lnTo>
                  <a:lnTo>
                    <a:pt x="2" y="38"/>
                  </a:lnTo>
                  <a:lnTo>
                    <a:pt x="3" y="36"/>
                  </a:lnTo>
                  <a:lnTo>
                    <a:pt x="3" y="35"/>
                  </a:lnTo>
                  <a:lnTo>
                    <a:pt x="4" y="34"/>
                  </a:lnTo>
                  <a:lnTo>
                    <a:pt x="3" y="33"/>
                  </a:lnTo>
                  <a:lnTo>
                    <a:pt x="2" y="33"/>
                  </a:lnTo>
                  <a:lnTo>
                    <a:pt x="2" y="30"/>
                  </a:lnTo>
                  <a:lnTo>
                    <a:pt x="3" y="30"/>
                  </a:lnTo>
                  <a:lnTo>
                    <a:pt x="4" y="30"/>
                  </a:lnTo>
                  <a:lnTo>
                    <a:pt x="5" y="29"/>
                  </a:lnTo>
                  <a:lnTo>
                    <a:pt x="4" y="28"/>
                  </a:lnTo>
                  <a:lnTo>
                    <a:pt x="3" y="29"/>
                  </a:lnTo>
                  <a:lnTo>
                    <a:pt x="3" y="27"/>
                  </a:lnTo>
                  <a:lnTo>
                    <a:pt x="3" y="25"/>
                  </a:lnTo>
                  <a:lnTo>
                    <a:pt x="3" y="24"/>
                  </a:lnTo>
                  <a:lnTo>
                    <a:pt x="3" y="22"/>
                  </a:lnTo>
                  <a:lnTo>
                    <a:pt x="3" y="20"/>
                  </a:lnTo>
                  <a:lnTo>
                    <a:pt x="3" y="17"/>
                  </a:lnTo>
                  <a:lnTo>
                    <a:pt x="3" y="15"/>
                  </a:lnTo>
                  <a:lnTo>
                    <a:pt x="2" y="11"/>
                  </a:lnTo>
                  <a:lnTo>
                    <a:pt x="2" y="8"/>
                  </a:lnTo>
                  <a:lnTo>
                    <a:pt x="2" y="6"/>
                  </a:lnTo>
                  <a:lnTo>
                    <a:pt x="3" y="3"/>
                  </a:lnTo>
                  <a:lnTo>
                    <a:pt x="11" y="9"/>
                  </a:lnTo>
                  <a:lnTo>
                    <a:pt x="16" y="12"/>
                  </a:lnTo>
                  <a:lnTo>
                    <a:pt x="19" y="13"/>
                  </a:lnTo>
                  <a:lnTo>
                    <a:pt x="21" y="14"/>
                  </a:lnTo>
                  <a:lnTo>
                    <a:pt x="23" y="14"/>
                  </a:lnTo>
                  <a:lnTo>
                    <a:pt x="24" y="14"/>
                  </a:lnTo>
                  <a:lnTo>
                    <a:pt x="24" y="15"/>
                  </a:lnTo>
                  <a:lnTo>
                    <a:pt x="25" y="20"/>
                  </a:lnTo>
                  <a:lnTo>
                    <a:pt x="24" y="20"/>
                  </a:lnTo>
                  <a:lnTo>
                    <a:pt x="23" y="21"/>
                  </a:lnTo>
                  <a:lnTo>
                    <a:pt x="22" y="23"/>
                  </a:lnTo>
                  <a:lnTo>
                    <a:pt x="22" y="25"/>
                  </a:lnTo>
                  <a:lnTo>
                    <a:pt x="22" y="26"/>
                  </a:lnTo>
                  <a:lnTo>
                    <a:pt x="22" y="27"/>
                  </a:lnTo>
                  <a:lnTo>
                    <a:pt x="22" y="28"/>
                  </a:lnTo>
                  <a:lnTo>
                    <a:pt x="23" y="28"/>
                  </a:lnTo>
                  <a:lnTo>
                    <a:pt x="24" y="27"/>
                  </a:lnTo>
                  <a:lnTo>
                    <a:pt x="25" y="24"/>
                  </a:lnTo>
                  <a:lnTo>
                    <a:pt x="26" y="23"/>
                  </a:lnTo>
                  <a:lnTo>
                    <a:pt x="27" y="21"/>
                  </a:lnTo>
                  <a:lnTo>
                    <a:pt x="29" y="19"/>
                  </a:lnTo>
                  <a:lnTo>
                    <a:pt x="29" y="18"/>
                  </a:lnTo>
                  <a:lnTo>
                    <a:pt x="28" y="15"/>
                  </a:lnTo>
                  <a:lnTo>
                    <a:pt x="26" y="10"/>
                  </a:lnTo>
                  <a:lnTo>
                    <a:pt x="26" y="9"/>
                  </a:lnTo>
                  <a:lnTo>
                    <a:pt x="27" y="9"/>
                  </a:lnTo>
                  <a:lnTo>
                    <a:pt x="28" y="9"/>
                  </a:lnTo>
                  <a:lnTo>
                    <a:pt x="29" y="7"/>
                  </a:lnTo>
                  <a:lnTo>
                    <a:pt x="29" y="5"/>
                  </a:lnTo>
                  <a:lnTo>
                    <a:pt x="27" y="5"/>
                  </a:lnTo>
                  <a:lnTo>
                    <a:pt x="27" y="3"/>
                  </a:lnTo>
                  <a:lnTo>
                    <a:pt x="27" y="0"/>
                  </a:lnTo>
                  <a:lnTo>
                    <a:pt x="45" y="5"/>
                  </a:lnTo>
                  <a:lnTo>
                    <a:pt x="62" y="9"/>
                  </a:lnTo>
                  <a:lnTo>
                    <a:pt x="90" y="16"/>
                  </a:lnTo>
                  <a:lnTo>
                    <a:pt x="80" y="59"/>
                  </a:lnTo>
                  <a:lnTo>
                    <a:pt x="80" y="60"/>
                  </a:lnTo>
                  <a:lnTo>
                    <a:pt x="80" y="61"/>
                  </a:lnTo>
                  <a:lnTo>
                    <a:pt x="81" y="62"/>
                  </a:lnTo>
                  <a:lnTo>
                    <a:pt x="81" y="63"/>
                  </a:lnTo>
                  <a:lnTo>
                    <a:pt x="80" y="63"/>
                  </a:lnTo>
                  <a:lnTo>
                    <a:pt x="80" y="64"/>
                  </a:lnTo>
                  <a:lnTo>
                    <a:pt x="80" y="65"/>
                  </a:lnTo>
                  <a:lnTo>
                    <a:pt x="80" y="66"/>
                  </a:lnTo>
                  <a:lnTo>
                    <a:pt x="56" y="60"/>
                  </a:lnTo>
                  <a:lnTo>
                    <a:pt x="55" y="61"/>
                  </a:lnTo>
                  <a:lnTo>
                    <a:pt x="53" y="61"/>
                  </a:lnTo>
                  <a:lnTo>
                    <a:pt x="52" y="61"/>
                  </a:lnTo>
                  <a:lnTo>
                    <a:pt x="51" y="61"/>
                  </a:lnTo>
                  <a:lnTo>
                    <a:pt x="50" y="60"/>
                  </a:lnTo>
                  <a:lnTo>
                    <a:pt x="48" y="60"/>
                  </a:lnTo>
                  <a:lnTo>
                    <a:pt x="47" y="61"/>
                  </a:lnTo>
                  <a:lnTo>
                    <a:pt x="45" y="60"/>
                  </a:lnTo>
                  <a:lnTo>
                    <a:pt x="44" y="60"/>
                  </a:lnTo>
                  <a:lnTo>
                    <a:pt x="42" y="61"/>
                  </a:lnTo>
                  <a:lnTo>
                    <a:pt x="41" y="61"/>
                  </a:lnTo>
                  <a:lnTo>
                    <a:pt x="38" y="61"/>
                  </a:lnTo>
                  <a:lnTo>
                    <a:pt x="37" y="60"/>
                  </a:lnTo>
                  <a:lnTo>
                    <a:pt x="35" y="60"/>
                  </a:lnTo>
                  <a:lnTo>
                    <a:pt x="30" y="60"/>
                  </a:lnTo>
                  <a:lnTo>
                    <a:pt x="29" y="59"/>
                  </a:lnTo>
                  <a:lnTo>
                    <a:pt x="24" y="58"/>
                  </a:lnTo>
                  <a:lnTo>
                    <a:pt x="22" y="57"/>
                  </a:lnTo>
                  <a:lnTo>
                    <a:pt x="19" y="58"/>
                  </a:lnTo>
                  <a:lnTo>
                    <a:pt x="15" y="57"/>
                  </a:lnTo>
                  <a:lnTo>
                    <a:pt x="12" y="56"/>
                  </a:lnTo>
                  <a:lnTo>
                    <a:pt x="11" y="54"/>
                  </a:lnTo>
                  <a:lnTo>
                    <a:pt x="11" y="50"/>
                  </a:lnTo>
                  <a:lnTo>
                    <a:pt x="12" y="49"/>
                  </a:lnTo>
                  <a:lnTo>
                    <a:pt x="11" y="47"/>
                  </a:lnTo>
                  <a:lnTo>
                    <a:pt x="9" y="44"/>
                  </a:lnTo>
                  <a:lnTo>
                    <a:pt x="7" y="44"/>
                  </a:lnTo>
                  <a:lnTo>
                    <a:pt x="6" y="43"/>
                  </a:lnTo>
                  <a:lnTo>
                    <a:pt x="3" y="42"/>
                  </a:lnTo>
                  <a:close/>
                </a:path>
              </a:pathLst>
            </a:custGeom>
            <a:solidFill>
              <a:srgbClr val="AAC8F5"/>
            </a:solidFill>
            <a:ln w="12700">
              <a:solidFill>
                <a:schemeClr val="tx1"/>
              </a:solidFill>
              <a:round/>
              <a:headEnd/>
              <a:tailEnd/>
            </a:ln>
          </p:spPr>
          <p:txBody>
            <a:bodyPr/>
            <a:lstStyle/>
            <a:p>
              <a:endParaRPr lang="en-US"/>
            </a:p>
          </p:txBody>
        </p:sp>
        <p:sp>
          <p:nvSpPr>
            <p:cNvPr id="37035" name="Freeform 8"/>
            <p:cNvSpPr>
              <a:spLocks/>
            </p:cNvSpPr>
            <p:nvPr/>
          </p:nvSpPr>
          <p:spPr bwMode="auto">
            <a:xfrm>
              <a:off x="2843" y="1262"/>
              <a:ext cx="457" cy="269"/>
            </a:xfrm>
            <a:custGeom>
              <a:avLst/>
              <a:gdLst>
                <a:gd name="T0" fmla="*/ 0 w 89"/>
                <a:gd name="T1" fmla="*/ 2147483647 h 55"/>
                <a:gd name="T2" fmla="*/ 2147483647 w 89"/>
                <a:gd name="T3" fmla="*/ 0 h 55"/>
                <a:gd name="T4" fmla="*/ 2147483647 w 89"/>
                <a:gd name="T5" fmla="*/ 2147483647 h 55"/>
                <a:gd name="T6" fmla="*/ 2147483647 w 89"/>
                <a:gd name="T7" fmla="*/ 2147483647 h 55"/>
                <a:gd name="T8" fmla="*/ 2147483647 w 89"/>
                <a:gd name="T9" fmla="*/ 2147483647 h 55"/>
                <a:gd name="T10" fmla="*/ 2147483647 w 89"/>
                <a:gd name="T11" fmla="*/ 2147483647 h 55"/>
                <a:gd name="T12" fmla="*/ 2147483647 w 89"/>
                <a:gd name="T13" fmla="*/ 2147483647 h 55"/>
                <a:gd name="T14" fmla="*/ 2147483647 w 89"/>
                <a:gd name="T15" fmla="*/ 2147483647 h 55"/>
                <a:gd name="T16" fmla="*/ 2147483647 w 89"/>
                <a:gd name="T17" fmla="*/ 2147483647 h 55"/>
                <a:gd name="T18" fmla="*/ 2147483647 w 89"/>
                <a:gd name="T19" fmla="*/ 2147483647 h 55"/>
                <a:gd name="T20" fmla="*/ 2147483647 w 89"/>
                <a:gd name="T21" fmla="*/ 2147483647 h 55"/>
                <a:gd name="T22" fmla="*/ 2147483647 w 89"/>
                <a:gd name="T23" fmla="*/ 2147483647 h 55"/>
                <a:gd name="T24" fmla="*/ 2147483647 w 89"/>
                <a:gd name="T25" fmla="*/ 2147483647 h 55"/>
                <a:gd name="T26" fmla="*/ 2147483647 w 89"/>
                <a:gd name="T27" fmla="*/ 2147483647 h 55"/>
                <a:gd name="T28" fmla="*/ 2147483647 w 89"/>
                <a:gd name="T29" fmla="*/ 2147483647 h 55"/>
                <a:gd name="T30" fmla="*/ 2147483647 w 89"/>
                <a:gd name="T31" fmla="*/ 2147483647 h 55"/>
                <a:gd name="T32" fmla="*/ 2147483647 w 89"/>
                <a:gd name="T33" fmla="*/ 2147483647 h 55"/>
                <a:gd name="T34" fmla="*/ 2147483647 w 89"/>
                <a:gd name="T35" fmla="*/ 2147483647 h 55"/>
                <a:gd name="T36" fmla="*/ 2147483647 w 89"/>
                <a:gd name="T37" fmla="*/ 2147483647 h 55"/>
                <a:gd name="T38" fmla="*/ 0 w 89"/>
                <a:gd name="T39" fmla="*/ 2147483647 h 55"/>
                <a:gd name="T40" fmla="*/ 0 w 89"/>
                <a:gd name="T41" fmla="*/ 2147483647 h 5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9"/>
                <a:gd name="T64" fmla="*/ 0 h 55"/>
                <a:gd name="T65" fmla="*/ 89 w 89"/>
                <a:gd name="T66" fmla="*/ 55 h 5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9" h="55">
                  <a:moveTo>
                    <a:pt x="0" y="51"/>
                  </a:moveTo>
                  <a:lnTo>
                    <a:pt x="5" y="0"/>
                  </a:lnTo>
                  <a:lnTo>
                    <a:pt x="44" y="3"/>
                  </a:lnTo>
                  <a:lnTo>
                    <a:pt x="82" y="4"/>
                  </a:lnTo>
                  <a:lnTo>
                    <a:pt x="82" y="5"/>
                  </a:lnTo>
                  <a:lnTo>
                    <a:pt x="83" y="9"/>
                  </a:lnTo>
                  <a:lnTo>
                    <a:pt x="83" y="10"/>
                  </a:lnTo>
                  <a:lnTo>
                    <a:pt x="82" y="13"/>
                  </a:lnTo>
                  <a:lnTo>
                    <a:pt x="82" y="18"/>
                  </a:lnTo>
                  <a:lnTo>
                    <a:pt x="84" y="23"/>
                  </a:lnTo>
                  <a:lnTo>
                    <a:pt x="85" y="25"/>
                  </a:lnTo>
                  <a:lnTo>
                    <a:pt x="86" y="30"/>
                  </a:lnTo>
                  <a:lnTo>
                    <a:pt x="86" y="38"/>
                  </a:lnTo>
                  <a:lnTo>
                    <a:pt x="87" y="40"/>
                  </a:lnTo>
                  <a:lnTo>
                    <a:pt x="87" y="43"/>
                  </a:lnTo>
                  <a:lnTo>
                    <a:pt x="87" y="44"/>
                  </a:lnTo>
                  <a:lnTo>
                    <a:pt x="89" y="51"/>
                  </a:lnTo>
                  <a:lnTo>
                    <a:pt x="89" y="53"/>
                  </a:lnTo>
                  <a:lnTo>
                    <a:pt x="89" y="55"/>
                  </a:lnTo>
                  <a:lnTo>
                    <a:pt x="0" y="51"/>
                  </a:lnTo>
                  <a:close/>
                </a:path>
              </a:pathLst>
            </a:custGeom>
            <a:solidFill>
              <a:srgbClr val="6987EB"/>
            </a:solidFill>
            <a:ln w="12700">
              <a:solidFill>
                <a:schemeClr val="tx1"/>
              </a:solidFill>
              <a:round/>
              <a:headEnd/>
              <a:tailEnd/>
            </a:ln>
          </p:spPr>
          <p:txBody>
            <a:bodyPr/>
            <a:lstStyle/>
            <a:p>
              <a:endParaRPr lang="en-US"/>
            </a:p>
          </p:txBody>
        </p:sp>
        <p:sp>
          <p:nvSpPr>
            <p:cNvPr id="37036" name="Freeform 9"/>
            <p:cNvSpPr>
              <a:spLocks/>
            </p:cNvSpPr>
            <p:nvPr/>
          </p:nvSpPr>
          <p:spPr bwMode="auto">
            <a:xfrm>
              <a:off x="2823" y="1511"/>
              <a:ext cx="483" cy="312"/>
            </a:xfrm>
            <a:custGeom>
              <a:avLst/>
              <a:gdLst>
                <a:gd name="T0" fmla="*/ 0 w 94"/>
                <a:gd name="T1" fmla="*/ 2147483647 h 64"/>
                <a:gd name="T2" fmla="*/ 2147483647 w 94"/>
                <a:gd name="T3" fmla="*/ 2147483647 h 64"/>
                <a:gd name="T4" fmla="*/ 2147483647 w 94"/>
                <a:gd name="T5" fmla="*/ 0 h 64"/>
                <a:gd name="T6" fmla="*/ 2147483647 w 94"/>
                <a:gd name="T7" fmla="*/ 2147483647 h 64"/>
                <a:gd name="T8" fmla="*/ 2147483647 w 94"/>
                <a:gd name="T9" fmla="*/ 2147483647 h 64"/>
                <a:gd name="T10" fmla="*/ 2147483647 w 94"/>
                <a:gd name="T11" fmla="*/ 2147483647 h 64"/>
                <a:gd name="T12" fmla="*/ 2147483647 w 94"/>
                <a:gd name="T13" fmla="*/ 2147483647 h 64"/>
                <a:gd name="T14" fmla="*/ 2147483647 w 94"/>
                <a:gd name="T15" fmla="*/ 2147483647 h 64"/>
                <a:gd name="T16" fmla="*/ 2147483647 w 94"/>
                <a:gd name="T17" fmla="*/ 2147483647 h 64"/>
                <a:gd name="T18" fmla="*/ 2147483647 w 94"/>
                <a:gd name="T19" fmla="*/ 2147483647 h 64"/>
                <a:gd name="T20" fmla="*/ 2147483647 w 94"/>
                <a:gd name="T21" fmla="*/ 2147483647 h 64"/>
                <a:gd name="T22" fmla="*/ 2147483647 w 94"/>
                <a:gd name="T23" fmla="*/ 2147483647 h 64"/>
                <a:gd name="T24" fmla="*/ 2147483647 w 94"/>
                <a:gd name="T25" fmla="*/ 2147483647 h 64"/>
                <a:gd name="T26" fmla="*/ 2147483647 w 94"/>
                <a:gd name="T27" fmla="*/ 2147483647 h 64"/>
                <a:gd name="T28" fmla="*/ 2147483647 w 94"/>
                <a:gd name="T29" fmla="*/ 2147483647 h 64"/>
                <a:gd name="T30" fmla="*/ 2147483647 w 94"/>
                <a:gd name="T31" fmla="*/ 2147483647 h 64"/>
                <a:gd name="T32" fmla="*/ 2147483647 w 94"/>
                <a:gd name="T33" fmla="*/ 2147483647 h 64"/>
                <a:gd name="T34" fmla="*/ 2147483647 w 94"/>
                <a:gd name="T35" fmla="*/ 2147483647 h 64"/>
                <a:gd name="T36" fmla="*/ 2147483647 w 94"/>
                <a:gd name="T37" fmla="*/ 2147483647 h 64"/>
                <a:gd name="T38" fmla="*/ 2147483647 w 94"/>
                <a:gd name="T39" fmla="*/ 2147483647 h 64"/>
                <a:gd name="T40" fmla="*/ 2147483647 w 94"/>
                <a:gd name="T41" fmla="*/ 2147483647 h 64"/>
                <a:gd name="T42" fmla="*/ 2147483647 w 94"/>
                <a:gd name="T43" fmla="*/ 2147483647 h 64"/>
                <a:gd name="T44" fmla="*/ 2147483647 w 94"/>
                <a:gd name="T45" fmla="*/ 2147483647 h 64"/>
                <a:gd name="T46" fmla="*/ 2147483647 w 94"/>
                <a:gd name="T47" fmla="*/ 2147483647 h 64"/>
                <a:gd name="T48" fmla="*/ 2147483647 w 94"/>
                <a:gd name="T49" fmla="*/ 2147483647 h 64"/>
                <a:gd name="T50" fmla="*/ 2147483647 w 94"/>
                <a:gd name="T51" fmla="*/ 2147483647 h 64"/>
                <a:gd name="T52" fmla="*/ 2147483647 w 94"/>
                <a:gd name="T53" fmla="*/ 2147483647 h 64"/>
                <a:gd name="T54" fmla="*/ 2147483647 w 94"/>
                <a:gd name="T55" fmla="*/ 2147483647 h 64"/>
                <a:gd name="T56" fmla="*/ 2147483647 w 94"/>
                <a:gd name="T57" fmla="*/ 2147483647 h 64"/>
                <a:gd name="T58" fmla="*/ 2147483647 w 94"/>
                <a:gd name="T59" fmla="*/ 2147483647 h 64"/>
                <a:gd name="T60" fmla="*/ 2147483647 w 94"/>
                <a:gd name="T61" fmla="*/ 2147483647 h 64"/>
                <a:gd name="T62" fmla="*/ 2147483647 w 94"/>
                <a:gd name="T63" fmla="*/ 2147483647 h 64"/>
                <a:gd name="T64" fmla="*/ 2147483647 w 94"/>
                <a:gd name="T65" fmla="*/ 2147483647 h 64"/>
                <a:gd name="T66" fmla="*/ 2147483647 w 94"/>
                <a:gd name="T67" fmla="*/ 2147483647 h 64"/>
                <a:gd name="T68" fmla="*/ 2147483647 w 94"/>
                <a:gd name="T69" fmla="*/ 2147483647 h 64"/>
                <a:gd name="T70" fmla="*/ 0 w 94"/>
                <a:gd name="T71" fmla="*/ 2147483647 h 64"/>
                <a:gd name="T72" fmla="*/ 0 w 94"/>
                <a:gd name="T73" fmla="*/ 2147483647 h 6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4"/>
                <a:gd name="T112" fmla="*/ 0 h 64"/>
                <a:gd name="T113" fmla="*/ 94 w 94"/>
                <a:gd name="T114" fmla="*/ 64 h 6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4" h="64">
                  <a:moveTo>
                    <a:pt x="0" y="51"/>
                  </a:moveTo>
                  <a:lnTo>
                    <a:pt x="3" y="17"/>
                  </a:lnTo>
                  <a:lnTo>
                    <a:pt x="4" y="0"/>
                  </a:lnTo>
                  <a:lnTo>
                    <a:pt x="93" y="4"/>
                  </a:lnTo>
                  <a:lnTo>
                    <a:pt x="93" y="6"/>
                  </a:lnTo>
                  <a:lnTo>
                    <a:pt x="92" y="7"/>
                  </a:lnTo>
                  <a:lnTo>
                    <a:pt x="90" y="10"/>
                  </a:lnTo>
                  <a:lnTo>
                    <a:pt x="90" y="11"/>
                  </a:lnTo>
                  <a:lnTo>
                    <a:pt x="94" y="15"/>
                  </a:lnTo>
                  <a:lnTo>
                    <a:pt x="94" y="46"/>
                  </a:lnTo>
                  <a:lnTo>
                    <a:pt x="92" y="46"/>
                  </a:lnTo>
                  <a:lnTo>
                    <a:pt x="93" y="47"/>
                  </a:lnTo>
                  <a:lnTo>
                    <a:pt x="94" y="48"/>
                  </a:lnTo>
                  <a:lnTo>
                    <a:pt x="93" y="50"/>
                  </a:lnTo>
                  <a:lnTo>
                    <a:pt x="94" y="51"/>
                  </a:lnTo>
                  <a:lnTo>
                    <a:pt x="94" y="54"/>
                  </a:lnTo>
                  <a:lnTo>
                    <a:pt x="93" y="54"/>
                  </a:lnTo>
                  <a:lnTo>
                    <a:pt x="94" y="56"/>
                  </a:lnTo>
                  <a:lnTo>
                    <a:pt x="92" y="59"/>
                  </a:lnTo>
                  <a:lnTo>
                    <a:pt x="94" y="62"/>
                  </a:lnTo>
                  <a:lnTo>
                    <a:pt x="94" y="64"/>
                  </a:lnTo>
                  <a:lnTo>
                    <a:pt x="91" y="62"/>
                  </a:lnTo>
                  <a:lnTo>
                    <a:pt x="86" y="59"/>
                  </a:lnTo>
                  <a:lnTo>
                    <a:pt x="84" y="58"/>
                  </a:lnTo>
                  <a:lnTo>
                    <a:pt x="82" y="58"/>
                  </a:lnTo>
                  <a:lnTo>
                    <a:pt x="80" y="60"/>
                  </a:lnTo>
                  <a:lnTo>
                    <a:pt x="79" y="60"/>
                  </a:lnTo>
                  <a:lnTo>
                    <a:pt x="77" y="60"/>
                  </a:lnTo>
                  <a:lnTo>
                    <a:pt x="76" y="57"/>
                  </a:lnTo>
                  <a:lnTo>
                    <a:pt x="75" y="56"/>
                  </a:lnTo>
                  <a:lnTo>
                    <a:pt x="73" y="57"/>
                  </a:lnTo>
                  <a:lnTo>
                    <a:pt x="71" y="57"/>
                  </a:lnTo>
                  <a:lnTo>
                    <a:pt x="69" y="54"/>
                  </a:lnTo>
                  <a:lnTo>
                    <a:pt x="0" y="51"/>
                  </a:lnTo>
                  <a:close/>
                </a:path>
              </a:pathLst>
            </a:custGeom>
            <a:solidFill>
              <a:srgbClr val="6987EB"/>
            </a:solidFill>
            <a:ln w="12700">
              <a:solidFill>
                <a:schemeClr val="tx1"/>
              </a:solidFill>
              <a:round/>
              <a:headEnd/>
              <a:tailEnd/>
            </a:ln>
          </p:spPr>
          <p:txBody>
            <a:bodyPr/>
            <a:lstStyle/>
            <a:p>
              <a:endParaRPr lang="en-US"/>
            </a:p>
          </p:txBody>
        </p:sp>
        <p:sp>
          <p:nvSpPr>
            <p:cNvPr id="37037" name="Freeform 10"/>
            <p:cNvSpPr>
              <a:spLocks/>
            </p:cNvSpPr>
            <p:nvPr/>
          </p:nvSpPr>
          <p:spPr bwMode="auto">
            <a:xfrm>
              <a:off x="2807" y="1760"/>
              <a:ext cx="571" cy="268"/>
            </a:xfrm>
            <a:custGeom>
              <a:avLst/>
              <a:gdLst>
                <a:gd name="T0" fmla="*/ 0 w 111"/>
                <a:gd name="T1" fmla="*/ 2147483647 h 55"/>
                <a:gd name="T2" fmla="*/ 2147483647 w 111"/>
                <a:gd name="T3" fmla="*/ 0 h 55"/>
                <a:gd name="T4" fmla="*/ 2147483647 w 111"/>
                <a:gd name="T5" fmla="*/ 2147483647 h 55"/>
                <a:gd name="T6" fmla="*/ 2147483647 w 111"/>
                <a:gd name="T7" fmla="*/ 2147483647 h 55"/>
                <a:gd name="T8" fmla="*/ 2147483647 w 111"/>
                <a:gd name="T9" fmla="*/ 2147483647 h 55"/>
                <a:gd name="T10" fmla="*/ 2147483647 w 111"/>
                <a:gd name="T11" fmla="*/ 2147483647 h 55"/>
                <a:gd name="T12" fmla="*/ 2147483647 w 111"/>
                <a:gd name="T13" fmla="*/ 2147483647 h 55"/>
                <a:gd name="T14" fmla="*/ 2147483647 w 111"/>
                <a:gd name="T15" fmla="*/ 2147483647 h 55"/>
                <a:gd name="T16" fmla="*/ 2147483647 w 111"/>
                <a:gd name="T17" fmla="*/ 2147483647 h 55"/>
                <a:gd name="T18" fmla="*/ 2147483647 w 111"/>
                <a:gd name="T19" fmla="*/ 2147483647 h 55"/>
                <a:gd name="T20" fmla="*/ 2147483647 w 111"/>
                <a:gd name="T21" fmla="*/ 2147483647 h 55"/>
                <a:gd name="T22" fmla="*/ 2147483647 w 111"/>
                <a:gd name="T23" fmla="*/ 2147483647 h 55"/>
                <a:gd name="T24" fmla="*/ 2147483647 w 111"/>
                <a:gd name="T25" fmla="*/ 2147483647 h 55"/>
                <a:gd name="T26" fmla="*/ 2147483647 w 111"/>
                <a:gd name="T27" fmla="*/ 2147483647 h 55"/>
                <a:gd name="T28" fmla="*/ 2147483647 w 111"/>
                <a:gd name="T29" fmla="*/ 2147483647 h 55"/>
                <a:gd name="T30" fmla="*/ 2147483647 w 111"/>
                <a:gd name="T31" fmla="*/ 2147483647 h 55"/>
                <a:gd name="T32" fmla="*/ 2147483647 w 111"/>
                <a:gd name="T33" fmla="*/ 2147483647 h 55"/>
                <a:gd name="T34" fmla="*/ 2147483647 w 111"/>
                <a:gd name="T35" fmla="*/ 2147483647 h 55"/>
                <a:gd name="T36" fmla="*/ 2147483647 w 111"/>
                <a:gd name="T37" fmla="*/ 2147483647 h 55"/>
                <a:gd name="T38" fmla="*/ 2147483647 w 111"/>
                <a:gd name="T39" fmla="*/ 2147483647 h 55"/>
                <a:gd name="T40" fmla="*/ 2147483647 w 111"/>
                <a:gd name="T41" fmla="*/ 2147483647 h 55"/>
                <a:gd name="T42" fmla="*/ 2147483647 w 111"/>
                <a:gd name="T43" fmla="*/ 2147483647 h 55"/>
                <a:gd name="T44" fmla="*/ 2147483647 w 111"/>
                <a:gd name="T45" fmla="*/ 2147483647 h 55"/>
                <a:gd name="T46" fmla="*/ 2147483647 w 111"/>
                <a:gd name="T47" fmla="*/ 2147483647 h 55"/>
                <a:gd name="T48" fmla="*/ 2147483647 w 111"/>
                <a:gd name="T49" fmla="*/ 2147483647 h 55"/>
                <a:gd name="T50" fmla="*/ 2147483647 w 111"/>
                <a:gd name="T51" fmla="*/ 2147483647 h 55"/>
                <a:gd name="T52" fmla="*/ 2147483647 w 111"/>
                <a:gd name="T53" fmla="*/ 2147483647 h 55"/>
                <a:gd name="T54" fmla="*/ 2147483647 w 111"/>
                <a:gd name="T55" fmla="*/ 2147483647 h 55"/>
                <a:gd name="T56" fmla="*/ 2147483647 w 111"/>
                <a:gd name="T57" fmla="*/ 2147483647 h 55"/>
                <a:gd name="T58" fmla="*/ 2147483647 w 111"/>
                <a:gd name="T59" fmla="*/ 2147483647 h 55"/>
                <a:gd name="T60" fmla="*/ 2147483647 w 111"/>
                <a:gd name="T61" fmla="*/ 2147483647 h 55"/>
                <a:gd name="T62" fmla="*/ 2147483647 w 111"/>
                <a:gd name="T63" fmla="*/ 2147483647 h 55"/>
                <a:gd name="T64" fmla="*/ 2147483647 w 111"/>
                <a:gd name="T65" fmla="*/ 2147483647 h 55"/>
                <a:gd name="T66" fmla="*/ 2147483647 w 111"/>
                <a:gd name="T67" fmla="*/ 2147483647 h 55"/>
                <a:gd name="T68" fmla="*/ 2147483647 w 111"/>
                <a:gd name="T69" fmla="*/ 2147483647 h 55"/>
                <a:gd name="T70" fmla="*/ 2147483647 w 111"/>
                <a:gd name="T71" fmla="*/ 2147483647 h 55"/>
                <a:gd name="T72" fmla="*/ 2147483647 w 111"/>
                <a:gd name="T73" fmla="*/ 2147483647 h 55"/>
                <a:gd name="T74" fmla="*/ 2147483647 w 111"/>
                <a:gd name="T75" fmla="*/ 2147483647 h 55"/>
                <a:gd name="T76" fmla="*/ 2147483647 w 111"/>
                <a:gd name="T77" fmla="*/ 2147483647 h 55"/>
                <a:gd name="T78" fmla="*/ 2147483647 w 111"/>
                <a:gd name="T79" fmla="*/ 2147483647 h 55"/>
                <a:gd name="T80" fmla="*/ 2147483647 w 111"/>
                <a:gd name="T81" fmla="*/ 2147483647 h 55"/>
                <a:gd name="T82" fmla="*/ 2147483647 w 111"/>
                <a:gd name="T83" fmla="*/ 2147483647 h 55"/>
                <a:gd name="T84" fmla="*/ 2147483647 w 111"/>
                <a:gd name="T85" fmla="*/ 2147483647 h 55"/>
                <a:gd name="T86" fmla="*/ 2147483647 w 111"/>
                <a:gd name="T87" fmla="*/ 2147483647 h 55"/>
                <a:gd name="T88" fmla="*/ 2147483647 w 111"/>
                <a:gd name="T89" fmla="*/ 2147483647 h 55"/>
                <a:gd name="T90" fmla="*/ 0 w 111"/>
                <a:gd name="T91" fmla="*/ 2147483647 h 55"/>
                <a:gd name="T92" fmla="*/ 0 w 111"/>
                <a:gd name="T93" fmla="*/ 2147483647 h 5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11"/>
                <a:gd name="T142" fmla="*/ 0 h 55"/>
                <a:gd name="T143" fmla="*/ 111 w 111"/>
                <a:gd name="T144" fmla="*/ 55 h 5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11" h="55">
                  <a:moveTo>
                    <a:pt x="0" y="34"/>
                  </a:moveTo>
                  <a:lnTo>
                    <a:pt x="3" y="0"/>
                  </a:lnTo>
                  <a:lnTo>
                    <a:pt x="72" y="3"/>
                  </a:lnTo>
                  <a:lnTo>
                    <a:pt x="74" y="6"/>
                  </a:lnTo>
                  <a:lnTo>
                    <a:pt x="76" y="6"/>
                  </a:lnTo>
                  <a:lnTo>
                    <a:pt x="78" y="5"/>
                  </a:lnTo>
                  <a:lnTo>
                    <a:pt x="79" y="6"/>
                  </a:lnTo>
                  <a:lnTo>
                    <a:pt x="80" y="9"/>
                  </a:lnTo>
                  <a:lnTo>
                    <a:pt x="82" y="9"/>
                  </a:lnTo>
                  <a:lnTo>
                    <a:pt x="83" y="9"/>
                  </a:lnTo>
                  <a:lnTo>
                    <a:pt x="85" y="7"/>
                  </a:lnTo>
                  <a:lnTo>
                    <a:pt x="87" y="7"/>
                  </a:lnTo>
                  <a:lnTo>
                    <a:pt x="89" y="8"/>
                  </a:lnTo>
                  <a:lnTo>
                    <a:pt x="94" y="11"/>
                  </a:lnTo>
                  <a:lnTo>
                    <a:pt x="97" y="13"/>
                  </a:lnTo>
                  <a:lnTo>
                    <a:pt x="97" y="15"/>
                  </a:lnTo>
                  <a:lnTo>
                    <a:pt x="99" y="16"/>
                  </a:lnTo>
                  <a:lnTo>
                    <a:pt x="99" y="17"/>
                  </a:lnTo>
                  <a:lnTo>
                    <a:pt x="98" y="19"/>
                  </a:lnTo>
                  <a:lnTo>
                    <a:pt x="99" y="21"/>
                  </a:lnTo>
                  <a:lnTo>
                    <a:pt x="100" y="24"/>
                  </a:lnTo>
                  <a:lnTo>
                    <a:pt x="101" y="25"/>
                  </a:lnTo>
                  <a:lnTo>
                    <a:pt x="101" y="26"/>
                  </a:lnTo>
                  <a:lnTo>
                    <a:pt x="101" y="28"/>
                  </a:lnTo>
                  <a:lnTo>
                    <a:pt x="103" y="29"/>
                  </a:lnTo>
                  <a:lnTo>
                    <a:pt x="104" y="30"/>
                  </a:lnTo>
                  <a:lnTo>
                    <a:pt x="103" y="32"/>
                  </a:lnTo>
                  <a:lnTo>
                    <a:pt x="103" y="34"/>
                  </a:lnTo>
                  <a:lnTo>
                    <a:pt x="105" y="35"/>
                  </a:lnTo>
                  <a:lnTo>
                    <a:pt x="105" y="37"/>
                  </a:lnTo>
                  <a:lnTo>
                    <a:pt x="104" y="38"/>
                  </a:lnTo>
                  <a:lnTo>
                    <a:pt x="105" y="39"/>
                  </a:lnTo>
                  <a:lnTo>
                    <a:pt x="106" y="41"/>
                  </a:lnTo>
                  <a:lnTo>
                    <a:pt x="105" y="42"/>
                  </a:lnTo>
                  <a:lnTo>
                    <a:pt x="106" y="44"/>
                  </a:lnTo>
                  <a:lnTo>
                    <a:pt x="106" y="45"/>
                  </a:lnTo>
                  <a:lnTo>
                    <a:pt x="107" y="46"/>
                  </a:lnTo>
                  <a:lnTo>
                    <a:pt x="108" y="48"/>
                  </a:lnTo>
                  <a:lnTo>
                    <a:pt x="109" y="50"/>
                  </a:lnTo>
                  <a:lnTo>
                    <a:pt x="111" y="52"/>
                  </a:lnTo>
                  <a:lnTo>
                    <a:pt x="111" y="53"/>
                  </a:lnTo>
                  <a:lnTo>
                    <a:pt x="111" y="54"/>
                  </a:lnTo>
                  <a:lnTo>
                    <a:pt x="111" y="55"/>
                  </a:lnTo>
                  <a:lnTo>
                    <a:pt x="25" y="53"/>
                  </a:lnTo>
                  <a:lnTo>
                    <a:pt x="26" y="36"/>
                  </a:lnTo>
                  <a:lnTo>
                    <a:pt x="0" y="34"/>
                  </a:lnTo>
                  <a:close/>
                </a:path>
              </a:pathLst>
            </a:custGeom>
            <a:solidFill>
              <a:srgbClr val="6987EB"/>
            </a:solidFill>
            <a:ln w="12700">
              <a:solidFill>
                <a:schemeClr val="tx1"/>
              </a:solidFill>
              <a:round/>
              <a:headEnd/>
              <a:tailEnd/>
            </a:ln>
          </p:spPr>
          <p:txBody>
            <a:bodyPr/>
            <a:lstStyle/>
            <a:p>
              <a:endParaRPr lang="en-US"/>
            </a:p>
          </p:txBody>
        </p:sp>
        <p:sp>
          <p:nvSpPr>
            <p:cNvPr id="37038" name="Freeform 11"/>
            <p:cNvSpPr>
              <a:spLocks/>
            </p:cNvSpPr>
            <p:nvPr/>
          </p:nvSpPr>
          <p:spPr bwMode="auto">
            <a:xfrm>
              <a:off x="2921" y="2018"/>
              <a:ext cx="512" cy="259"/>
            </a:xfrm>
            <a:custGeom>
              <a:avLst/>
              <a:gdLst>
                <a:gd name="T0" fmla="*/ 2147483647 w 100"/>
                <a:gd name="T1" fmla="*/ 0 h 53"/>
                <a:gd name="T2" fmla="*/ 2147483647 w 100"/>
                <a:gd name="T3" fmla="*/ 2147483647 h 53"/>
                <a:gd name="T4" fmla="*/ 2147483647 w 100"/>
                <a:gd name="T5" fmla="*/ 2147483647 h 53"/>
                <a:gd name="T6" fmla="*/ 2147483647 w 100"/>
                <a:gd name="T7" fmla="*/ 2147483647 h 53"/>
                <a:gd name="T8" fmla="*/ 2147483647 w 100"/>
                <a:gd name="T9" fmla="*/ 2147483647 h 53"/>
                <a:gd name="T10" fmla="*/ 2147483647 w 100"/>
                <a:gd name="T11" fmla="*/ 2147483647 h 53"/>
                <a:gd name="T12" fmla="*/ 2147483647 w 100"/>
                <a:gd name="T13" fmla="*/ 2147483647 h 53"/>
                <a:gd name="T14" fmla="*/ 2147483647 w 100"/>
                <a:gd name="T15" fmla="*/ 2147483647 h 53"/>
                <a:gd name="T16" fmla="*/ 2147483647 w 100"/>
                <a:gd name="T17" fmla="*/ 2147483647 h 53"/>
                <a:gd name="T18" fmla="*/ 2147483647 w 100"/>
                <a:gd name="T19" fmla="*/ 2147483647 h 53"/>
                <a:gd name="T20" fmla="*/ 2147483647 w 100"/>
                <a:gd name="T21" fmla="*/ 2147483647 h 53"/>
                <a:gd name="T22" fmla="*/ 2147483647 w 100"/>
                <a:gd name="T23" fmla="*/ 2147483647 h 53"/>
                <a:gd name="T24" fmla="*/ 0 w 100"/>
                <a:gd name="T25" fmla="*/ 2147483647 h 53"/>
                <a:gd name="T26" fmla="*/ 2147483647 w 100"/>
                <a:gd name="T27" fmla="*/ 0 h 53"/>
                <a:gd name="T28" fmla="*/ 2147483647 w 100"/>
                <a:gd name="T29" fmla="*/ 0 h 5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0"/>
                <a:gd name="T46" fmla="*/ 0 h 53"/>
                <a:gd name="T47" fmla="*/ 100 w 100"/>
                <a:gd name="T48" fmla="*/ 53 h 5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0" h="53">
                  <a:moveTo>
                    <a:pt x="3" y="0"/>
                  </a:moveTo>
                  <a:lnTo>
                    <a:pt x="89" y="2"/>
                  </a:lnTo>
                  <a:lnTo>
                    <a:pt x="95" y="6"/>
                  </a:lnTo>
                  <a:lnTo>
                    <a:pt x="93" y="8"/>
                  </a:lnTo>
                  <a:lnTo>
                    <a:pt x="93" y="10"/>
                  </a:lnTo>
                  <a:lnTo>
                    <a:pt x="94" y="12"/>
                  </a:lnTo>
                  <a:lnTo>
                    <a:pt x="95" y="12"/>
                  </a:lnTo>
                  <a:lnTo>
                    <a:pt x="96" y="15"/>
                  </a:lnTo>
                  <a:lnTo>
                    <a:pt x="97" y="16"/>
                  </a:lnTo>
                  <a:lnTo>
                    <a:pt x="99" y="16"/>
                  </a:lnTo>
                  <a:lnTo>
                    <a:pt x="99" y="17"/>
                  </a:lnTo>
                  <a:lnTo>
                    <a:pt x="100" y="53"/>
                  </a:lnTo>
                  <a:lnTo>
                    <a:pt x="0" y="51"/>
                  </a:lnTo>
                  <a:lnTo>
                    <a:pt x="3" y="0"/>
                  </a:lnTo>
                  <a:close/>
                </a:path>
              </a:pathLst>
            </a:custGeom>
            <a:solidFill>
              <a:schemeClr val="bg1"/>
            </a:solidFill>
            <a:ln w="12700">
              <a:solidFill>
                <a:schemeClr val="tx1"/>
              </a:solidFill>
              <a:round/>
              <a:headEnd/>
              <a:tailEnd/>
            </a:ln>
          </p:spPr>
          <p:txBody>
            <a:bodyPr/>
            <a:lstStyle/>
            <a:p>
              <a:endParaRPr lang="en-US"/>
            </a:p>
          </p:txBody>
        </p:sp>
        <p:sp>
          <p:nvSpPr>
            <p:cNvPr id="37039" name="Freeform 12"/>
            <p:cNvSpPr>
              <a:spLocks/>
            </p:cNvSpPr>
            <p:nvPr/>
          </p:nvSpPr>
          <p:spPr bwMode="auto">
            <a:xfrm>
              <a:off x="2848" y="2262"/>
              <a:ext cx="595" cy="293"/>
            </a:xfrm>
            <a:custGeom>
              <a:avLst/>
              <a:gdLst>
                <a:gd name="T0" fmla="*/ 2147483647 w 116"/>
                <a:gd name="T1" fmla="*/ 2147483647 h 60"/>
                <a:gd name="T2" fmla="*/ 0 w 116"/>
                <a:gd name="T3" fmla="*/ 2147483647 h 60"/>
                <a:gd name="T4" fmla="*/ 2147483647 w 116"/>
                <a:gd name="T5" fmla="*/ 2147483647 h 60"/>
                <a:gd name="T6" fmla="*/ 2147483647 w 116"/>
                <a:gd name="T7" fmla="*/ 2147483647 h 60"/>
                <a:gd name="T8" fmla="*/ 2147483647 w 116"/>
                <a:gd name="T9" fmla="*/ 2147483647 h 60"/>
                <a:gd name="T10" fmla="*/ 2147483647 w 116"/>
                <a:gd name="T11" fmla="*/ 2147483647 h 60"/>
                <a:gd name="T12" fmla="*/ 2147483647 w 116"/>
                <a:gd name="T13" fmla="*/ 2147483647 h 60"/>
                <a:gd name="T14" fmla="*/ 2147483647 w 116"/>
                <a:gd name="T15" fmla="*/ 2147483647 h 60"/>
                <a:gd name="T16" fmla="*/ 2147483647 w 116"/>
                <a:gd name="T17" fmla="*/ 2147483647 h 60"/>
                <a:gd name="T18" fmla="*/ 2147483647 w 116"/>
                <a:gd name="T19" fmla="*/ 2147483647 h 60"/>
                <a:gd name="T20" fmla="*/ 2147483647 w 116"/>
                <a:gd name="T21" fmla="*/ 2147483647 h 60"/>
                <a:gd name="T22" fmla="*/ 2147483647 w 116"/>
                <a:gd name="T23" fmla="*/ 2147483647 h 60"/>
                <a:gd name="T24" fmla="*/ 2147483647 w 116"/>
                <a:gd name="T25" fmla="*/ 2147483647 h 60"/>
                <a:gd name="T26" fmla="*/ 2147483647 w 116"/>
                <a:gd name="T27" fmla="*/ 2147483647 h 60"/>
                <a:gd name="T28" fmla="*/ 2147483647 w 116"/>
                <a:gd name="T29" fmla="*/ 2147483647 h 60"/>
                <a:gd name="T30" fmla="*/ 2147483647 w 116"/>
                <a:gd name="T31" fmla="*/ 2147483647 h 60"/>
                <a:gd name="T32" fmla="*/ 2147483647 w 116"/>
                <a:gd name="T33" fmla="*/ 2147483647 h 60"/>
                <a:gd name="T34" fmla="*/ 2147483647 w 116"/>
                <a:gd name="T35" fmla="*/ 2147483647 h 60"/>
                <a:gd name="T36" fmla="*/ 2147483647 w 116"/>
                <a:gd name="T37" fmla="*/ 2147483647 h 60"/>
                <a:gd name="T38" fmla="*/ 2147483647 w 116"/>
                <a:gd name="T39" fmla="*/ 2147483647 h 60"/>
                <a:gd name="T40" fmla="*/ 2147483647 w 116"/>
                <a:gd name="T41" fmla="*/ 2147483647 h 60"/>
                <a:gd name="T42" fmla="*/ 2147483647 w 116"/>
                <a:gd name="T43" fmla="*/ 2147483647 h 60"/>
                <a:gd name="T44" fmla="*/ 2147483647 w 116"/>
                <a:gd name="T45" fmla="*/ 2147483647 h 60"/>
                <a:gd name="T46" fmla="*/ 2147483647 w 116"/>
                <a:gd name="T47" fmla="*/ 2147483647 h 60"/>
                <a:gd name="T48" fmla="*/ 2147483647 w 116"/>
                <a:gd name="T49" fmla="*/ 2147483647 h 60"/>
                <a:gd name="T50" fmla="*/ 2147483647 w 116"/>
                <a:gd name="T51" fmla="*/ 2147483647 h 60"/>
                <a:gd name="T52" fmla="*/ 2147483647 w 116"/>
                <a:gd name="T53" fmla="*/ 2147483647 h 60"/>
                <a:gd name="T54" fmla="*/ 2147483647 w 116"/>
                <a:gd name="T55" fmla="*/ 2147483647 h 60"/>
                <a:gd name="T56" fmla="*/ 2147483647 w 116"/>
                <a:gd name="T57" fmla="*/ 2147483647 h 60"/>
                <a:gd name="T58" fmla="*/ 2147483647 w 116"/>
                <a:gd name="T59" fmla="*/ 2147483647 h 60"/>
                <a:gd name="T60" fmla="*/ 2147483647 w 116"/>
                <a:gd name="T61" fmla="*/ 2147483647 h 60"/>
                <a:gd name="T62" fmla="*/ 2147483647 w 116"/>
                <a:gd name="T63" fmla="*/ 2147483647 h 60"/>
                <a:gd name="T64" fmla="*/ 2147483647 w 116"/>
                <a:gd name="T65" fmla="*/ 2147483647 h 60"/>
                <a:gd name="T66" fmla="*/ 2147483647 w 116"/>
                <a:gd name="T67" fmla="*/ 2147483647 h 60"/>
                <a:gd name="T68" fmla="*/ 2147483647 w 116"/>
                <a:gd name="T69" fmla="*/ 2147483647 h 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6"/>
                <a:gd name="T106" fmla="*/ 0 h 60"/>
                <a:gd name="T107" fmla="*/ 116 w 116"/>
                <a:gd name="T108" fmla="*/ 60 h 6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6" h="60">
                  <a:moveTo>
                    <a:pt x="114" y="3"/>
                  </a:moveTo>
                  <a:lnTo>
                    <a:pt x="14" y="1"/>
                  </a:lnTo>
                  <a:lnTo>
                    <a:pt x="1" y="0"/>
                  </a:lnTo>
                  <a:lnTo>
                    <a:pt x="0" y="9"/>
                  </a:lnTo>
                  <a:lnTo>
                    <a:pt x="41" y="11"/>
                  </a:lnTo>
                  <a:lnTo>
                    <a:pt x="40" y="44"/>
                  </a:lnTo>
                  <a:lnTo>
                    <a:pt x="41" y="44"/>
                  </a:lnTo>
                  <a:lnTo>
                    <a:pt x="42" y="45"/>
                  </a:lnTo>
                  <a:lnTo>
                    <a:pt x="44" y="47"/>
                  </a:lnTo>
                  <a:lnTo>
                    <a:pt x="45" y="48"/>
                  </a:lnTo>
                  <a:lnTo>
                    <a:pt x="47" y="48"/>
                  </a:lnTo>
                  <a:lnTo>
                    <a:pt x="48" y="47"/>
                  </a:lnTo>
                  <a:lnTo>
                    <a:pt x="50" y="48"/>
                  </a:lnTo>
                  <a:lnTo>
                    <a:pt x="50" y="49"/>
                  </a:lnTo>
                  <a:lnTo>
                    <a:pt x="51" y="50"/>
                  </a:lnTo>
                  <a:lnTo>
                    <a:pt x="51" y="51"/>
                  </a:lnTo>
                  <a:lnTo>
                    <a:pt x="55" y="51"/>
                  </a:lnTo>
                  <a:lnTo>
                    <a:pt x="57" y="52"/>
                  </a:lnTo>
                  <a:lnTo>
                    <a:pt x="58" y="52"/>
                  </a:lnTo>
                  <a:lnTo>
                    <a:pt x="59" y="51"/>
                  </a:lnTo>
                  <a:lnTo>
                    <a:pt x="59" y="53"/>
                  </a:lnTo>
                  <a:lnTo>
                    <a:pt x="61" y="53"/>
                  </a:lnTo>
                  <a:lnTo>
                    <a:pt x="62" y="52"/>
                  </a:lnTo>
                  <a:lnTo>
                    <a:pt x="65" y="53"/>
                  </a:lnTo>
                  <a:lnTo>
                    <a:pt x="66" y="53"/>
                  </a:lnTo>
                  <a:lnTo>
                    <a:pt x="67" y="55"/>
                  </a:lnTo>
                  <a:lnTo>
                    <a:pt x="68" y="55"/>
                  </a:lnTo>
                  <a:lnTo>
                    <a:pt x="68" y="57"/>
                  </a:lnTo>
                  <a:lnTo>
                    <a:pt x="70" y="57"/>
                  </a:lnTo>
                  <a:lnTo>
                    <a:pt x="71" y="56"/>
                  </a:lnTo>
                  <a:lnTo>
                    <a:pt x="72" y="55"/>
                  </a:lnTo>
                  <a:lnTo>
                    <a:pt x="75" y="58"/>
                  </a:lnTo>
                  <a:lnTo>
                    <a:pt x="76" y="58"/>
                  </a:lnTo>
                  <a:lnTo>
                    <a:pt x="77" y="57"/>
                  </a:lnTo>
                  <a:lnTo>
                    <a:pt x="78" y="57"/>
                  </a:lnTo>
                  <a:lnTo>
                    <a:pt x="79" y="57"/>
                  </a:lnTo>
                  <a:lnTo>
                    <a:pt x="78" y="59"/>
                  </a:lnTo>
                  <a:lnTo>
                    <a:pt x="79" y="60"/>
                  </a:lnTo>
                  <a:lnTo>
                    <a:pt x="80" y="59"/>
                  </a:lnTo>
                  <a:lnTo>
                    <a:pt x="80" y="58"/>
                  </a:lnTo>
                  <a:lnTo>
                    <a:pt x="81" y="57"/>
                  </a:lnTo>
                  <a:lnTo>
                    <a:pt x="82" y="56"/>
                  </a:lnTo>
                  <a:lnTo>
                    <a:pt x="83" y="57"/>
                  </a:lnTo>
                  <a:lnTo>
                    <a:pt x="84" y="58"/>
                  </a:lnTo>
                  <a:lnTo>
                    <a:pt x="85" y="58"/>
                  </a:lnTo>
                  <a:lnTo>
                    <a:pt x="85" y="57"/>
                  </a:lnTo>
                  <a:lnTo>
                    <a:pt x="87" y="57"/>
                  </a:lnTo>
                  <a:lnTo>
                    <a:pt x="87" y="58"/>
                  </a:lnTo>
                  <a:lnTo>
                    <a:pt x="88" y="58"/>
                  </a:lnTo>
                  <a:lnTo>
                    <a:pt x="90" y="60"/>
                  </a:lnTo>
                  <a:lnTo>
                    <a:pt x="92" y="58"/>
                  </a:lnTo>
                  <a:lnTo>
                    <a:pt x="93" y="58"/>
                  </a:lnTo>
                  <a:lnTo>
                    <a:pt x="96" y="57"/>
                  </a:lnTo>
                  <a:lnTo>
                    <a:pt x="99" y="56"/>
                  </a:lnTo>
                  <a:lnTo>
                    <a:pt x="100" y="56"/>
                  </a:lnTo>
                  <a:lnTo>
                    <a:pt x="101" y="56"/>
                  </a:lnTo>
                  <a:lnTo>
                    <a:pt x="104" y="57"/>
                  </a:lnTo>
                  <a:lnTo>
                    <a:pt x="106" y="56"/>
                  </a:lnTo>
                  <a:lnTo>
                    <a:pt x="107" y="56"/>
                  </a:lnTo>
                  <a:lnTo>
                    <a:pt x="113" y="59"/>
                  </a:lnTo>
                  <a:lnTo>
                    <a:pt x="114" y="60"/>
                  </a:lnTo>
                  <a:lnTo>
                    <a:pt x="115" y="60"/>
                  </a:lnTo>
                  <a:lnTo>
                    <a:pt x="116" y="60"/>
                  </a:lnTo>
                  <a:lnTo>
                    <a:pt x="116" y="31"/>
                  </a:lnTo>
                  <a:lnTo>
                    <a:pt x="114" y="12"/>
                  </a:lnTo>
                  <a:lnTo>
                    <a:pt x="114" y="3"/>
                  </a:lnTo>
                  <a:close/>
                </a:path>
              </a:pathLst>
            </a:custGeom>
            <a:solidFill>
              <a:srgbClr val="6987EB"/>
            </a:solidFill>
            <a:ln w="12700">
              <a:solidFill>
                <a:schemeClr val="tx1"/>
              </a:solidFill>
              <a:round/>
              <a:headEnd/>
              <a:tailEnd/>
            </a:ln>
          </p:spPr>
          <p:txBody>
            <a:bodyPr/>
            <a:lstStyle/>
            <a:p>
              <a:endParaRPr lang="en-US"/>
            </a:p>
          </p:txBody>
        </p:sp>
        <p:sp>
          <p:nvSpPr>
            <p:cNvPr id="37040" name="Freeform 13"/>
            <p:cNvSpPr>
              <a:spLocks/>
            </p:cNvSpPr>
            <p:nvPr/>
          </p:nvSpPr>
          <p:spPr bwMode="auto">
            <a:xfrm>
              <a:off x="3296" y="1726"/>
              <a:ext cx="420" cy="263"/>
            </a:xfrm>
            <a:custGeom>
              <a:avLst/>
              <a:gdLst>
                <a:gd name="T0" fmla="*/ 2147483647 w 82"/>
                <a:gd name="T1" fmla="*/ 0 h 54"/>
                <a:gd name="T2" fmla="*/ 2147483647 w 82"/>
                <a:gd name="T3" fmla="*/ 2147483647 h 54"/>
                <a:gd name="T4" fmla="*/ 2147483647 w 82"/>
                <a:gd name="T5" fmla="*/ 2147483647 h 54"/>
                <a:gd name="T6" fmla="*/ 2147483647 w 82"/>
                <a:gd name="T7" fmla="*/ 2147483647 h 54"/>
                <a:gd name="T8" fmla="*/ 2147483647 w 82"/>
                <a:gd name="T9" fmla="*/ 2147483647 h 54"/>
                <a:gd name="T10" fmla="*/ 2147483647 w 82"/>
                <a:gd name="T11" fmla="*/ 2147483647 h 54"/>
                <a:gd name="T12" fmla="*/ 2147483647 w 82"/>
                <a:gd name="T13" fmla="*/ 2147483647 h 54"/>
                <a:gd name="T14" fmla="*/ 2147483647 w 82"/>
                <a:gd name="T15" fmla="*/ 2147483647 h 54"/>
                <a:gd name="T16" fmla="*/ 2147483647 w 82"/>
                <a:gd name="T17" fmla="*/ 2147483647 h 54"/>
                <a:gd name="T18" fmla="*/ 2147483647 w 82"/>
                <a:gd name="T19" fmla="*/ 2147483647 h 54"/>
                <a:gd name="T20" fmla="*/ 2147483647 w 82"/>
                <a:gd name="T21" fmla="*/ 2147483647 h 54"/>
                <a:gd name="T22" fmla="*/ 2147483647 w 82"/>
                <a:gd name="T23" fmla="*/ 2147483647 h 54"/>
                <a:gd name="T24" fmla="*/ 2147483647 w 82"/>
                <a:gd name="T25" fmla="*/ 2147483647 h 54"/>
                <a:gd name="T26" fmla="*/ 2147483647 w 82"/>
                <a:gd name="T27" fmla="*/ 2147483647 h 54"/>
                <a:gd name="T28" fmla="*/ 2147483647 w 82"/>
                <a:gd name="T29" fmla="*/ 2147483647 h 54"/>
                <a:gd name="T30" fmla="*/ 2147483647 w 82"/>
                <a:gd name="T31" fmla="*/ 2147483647 h 54"/>
                <a:gd name="T32" fmla="*/ 2147483647 w 82"/>
                <a:gd name="T33" fmla="*/ 2147483647 h 54"/>
                <a:gd name="T34" fmla="*/ 2147483647 w 82"/>
                <a:gd name="T35" fmla="*/ 2147483647 h 54"/>
                <a:gd name="T36" fmla="*/ 2147483647 w 82"/>
                <a:gd name="T37" fmla="*/ 2147483647 h 54"/>
                <a:gd name="T38" fmla="*/ 2147483647 w 82"/>
                <a:gd name="T39" fmla="*/ 2147483647 h 54"/>
                <a:gd name="T40" fmla="*/ 2147483647 w 82"/>
                <a:gd name="T41" fmla="*/ 2147483647 h 54"/>
                <a:gd name="T42" fmla="*/ 2147483647 w 82"/>
                <a:gd name="T43" fmla="*/ 2147483647 h 54"/>
                <a:gd name="T44" fmla="*/ 2147483647 w 82"/>
                <a:gd name="T45" fmla="*/ 2147483647 h 54"/>
                <a:gd name="T46" fmla="*/ 2147483647 w 82"/>
                <a:gd name="T47" fmla="*/ 2147483647 h 54"/>
                <a:gd name="T48" fmla="*/ 2147483647 w 82"/>
                <a:gd name="T49" fmla="*/ 2147483647 h 54"/>
                <a:gd name="T50" fmla="*/ 2147483647 w 82"/>
                <a:gd name="T51" fmla="*/ 2147483647 h 54"/>
                <a:gd name="T52" fmla="*/ 2147483647 w 82"/>
                <a:gd name="T53" fmla="*/ 2147483647 h 54"/>
                <a:gd name="T54" fmla="*/ 2147483647 w 82"/>
                <a:gd name="T55" fmla="*/ 2147483647 h 54"/>
                <a:gd name="T56" fmla="*/ 2147483647 w 82"/>
                <a:gd name="T57" fmla="*/ 2147483647 h 54"/>
                <a:gd name="T58" fmla="*/ 2147483647 w 82"/>
                <a:gd name="T59" fmla="*/ 2147483647 h 54"/>
                <a:gd name="T60" fmla="*/ 2147483647 w 82"/>
                <a:gd name="T61" fmla="*/ 2147483647 h 54"/>
                <a:gd name="T62" fmla="*/ 2147483647 w 82"/>
                <a:gd name="T63" fmla="*/ 2147483647 h 54"/>
                <a:gd name="T64" fmla="*/ 2147483647 w 82"/>
                <a:gd name="T65" fmla="*/ 2147483647 h 54"/>
                <a:gd name="T66" fmla="*/ 2147483647 w 82"/>
                <a:gd name="T67" fmla="*/ 2147483647 h 54"/>
                <a:gd name="T68" fmla="*/ 2147483647 w 82"/>
                <a:gd name="T69" fmla="*/ 2147483647 h 54"/>
                <a:gd name="T70" fmla="*/ 2147483647 w 82"/>
                <a:gd name="T71" fmla="*/ 2147483647 h 5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2"/>
                <a:gd name="T109" fmla="*/ 0 h 54"/>
                <a:gd name="T110" fmla="*/ 82 w 82"/>
                <a:gd name="T111" fmla="*/ 54 h 5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2" h="54">
                  <a:moveTo>
                    <a:pt x="2" y="2"/>
                  </a:moveTo>
                  <a:lnTo>
                    <a:pt x="66" y="0"/>
                  </a:lnTo>
                  <a:lnTo>
                    <a:pt x="67" y="2"/>
                  </a:lnTo>
                  <a:lnTo>
                    <a:pt x="68" y="4"/>
                  </a:lnTo>
                  <a:lnTo>
                    <a:pt x="68" y="5"/>
                  </a:lnTo>
                  <a:lnTo>
                    <a:pt x="67" y="6"/>
                  </a:lnTo>
                  <a:lnTo>
                    <a:pt x="68" y="8"/>
                  </a:lnTo>
                  <a:lnTo>
                    <a:pt x="69" y="13"/>
                  </a:lnTo>
                  <a:lnTo>
                    <a:pt x="73" y="14"/>
                  </a:lnTo>
                  <a:lnTo>
                    <a:pt x="74" y="16"/>
                  </a:lnTo>
                  <a:lnTo>
                    <a:pt x="75" y="17"/>
                  </a:lnTo>
                  <a:lnTo>
                    <a:pt x="75" y="18"/>
                  </a:lnTo>
                  <a:lnTo>
                    <a:pt x="78" y="20"/>
                  </a:lnTo>
                  <a:lnTo>
                    <a:pt x="78" y="21"/>
                  </a:lnTo>
                  <a:lnTo>
                    <a:pt x="81" y="23"/>
                  </a:lnTo>
                  <a:lnTo>
                    <a:pt x="82" y="26"/>
                  </a:lnTo>
                  <a:lnTo>
                    <a:pt x="81" y="27"/>
                  </a:lnTo>
                  <a:lnTo>
                    <a:pt x="80" y="29"/>
                  </a:lnTo>
                  <a:lnTo>
                    <a:pt x="80" y="30"/>
                  </a:lnTo>
                  <a:lnTo>
                    <a:pt x="80" y="31"/>
                  </a:lnTo>
                  <a:lnTo>
                    <a:pt x="77" y="34"/>
                  </a:lnTo>
                  <a:lnTo>
                    <a:pt x="75" y="34"/>
                  </a:lnTo>
                  <a:lnTo>
                    <a:pt x="75" y="35"/>
                  </a:lnTo>
                  <a:lnTo>
                    <a:pt x="72" y="35"/>
                  </a:lnTo>
                  <a:lnTo>
                    <a:pt x="71" y="36"/>
                  </a:lnTo>
                  <a:lnTo>
                    <a:pt x="70" y="38"/>
                  </a:lnTo>
                  <a:lnTo>
                    <a:pt x="70" y="39"/>
                  </a:lnTo>
                  <a:lnTo>
                    <a:pt x="72" y="41"/>
                  </a:lnTo>
                  <a:lnTo>
                    <a:pt x="72" y="42"/>
                  </a:lnTo>
                  <a:lnTo>
                    <a:pt x="72" y="44"/>
                  </a:lnTo>
                  <a:lnTo>
                    <a:pt x="70" y="49"/>
                  </a:lnTo>
                  <a:lnTo>
                    <a:pt x="68" y="50"/>
                  </a:lnTo>
                  <a:lnTo>
                    <a:pt x="67" y="51"/>
                  </a:lnTo>
                  <a:lnTo>
                    <a:pt x="67" y="53"/>
                  </a:lnTo>
                  <a:lnTo>
                    <a:pt x="66" y="54"/>
                  </a:lnTo>
                  <a:lnTo>
                    <a:pt x="63" y="50"/>
                  </a:lnTo>
                  <a:lnTo>
                    <a:pt x="11" y="52"/>
                  </a:lnTo>
                  <a:lnTo>
                    <a:pt x="11" y="51"/>
                  </a:lnTo>
                  <a:lnTo>
                    <a:pt x="10" y="49"/>
                  </a:lnTo>
                  <a:lnTo>
                    <a:pt x="11" y="48"/>
                  </a:lnTo>
                  <a:lnTo>
                    <a:pt x="10" y="46"/>
                  </a:lnTo>
                  <a:lnTo>
                    <a:pt x="9" y="45"/>
                  </a:lnTo>
                  <a:lnTo>
                    <a:pt x="10" y="44"/>
                  </a:lnTo>
                  <a:lnTo>
                    <a:pt x="10" y="42"/>
                  </a:lnTo>
                  <a:lnTo>
                    <a:pt x="8" y="41"/>
                  </a:lnTo>
                  <a:lnTo>
                    <a:pt x="8" y="39"/>
                  </a:lnTo>
                  <a:lnTo>
                    <a:pt x="9" y="37"/>
                  </a:lnTo>
                  <a:lnTo>
                    <a:pt x="8" y="36"/>
                  </a:lnTo>
                  <a:lnTo>
                    <a:pt x="6" y="35"/>
                  </a:lnTo>
                  <a:lnTo>
                    <a:pt x="6" y="33"/>
                  </a:lnTo>
                  <a:lnTo>
                    <a:pt x="6" y="32"/>
                  </a:lnTo>
                  <a:lnTo>
                    <a:pt x="5" y="31"/>
                  </a:lnTo>
                  <a:lnTo>
                    <a:pt x="4" y="28"/>
                  </a:lnTo>
                  <a:lnTo>
                    <a:pt x="3" y="26"/>
                  </a:lnTo>
                  <a:lnTo>
                    <a:pt x="4" y="24"/>
                  </a:lnTo>
                  <a:lnTo>
                    <a:pt x="4" y="23"/>
                  </a:lnTo>
                  <a:lnTo>
                    <a:pt x="2" y="22"/>
                  </a:lnTo>
                  <a:lnTo>
                    <a:pt x="2" y="20"/>
                  </a:lnTo>
                  <a:lnTo>
                    <a:pt x="2" y="18"/>
                  </a:lnTo>
                  <a:lnTo>
                    <a:pt x="0" y="15"/>
                  </a:lnTo>
                  <a:lnTo>
                    <a:pt x="2" y="12"/>
                  </a:lnTo>
                  <a:lnTo>
                    <a:pt x="1" y="10"/>
                  </a:lnTo>
                  <a:lnTo>
                    <a:pt x="2" y="10"/>
                  </a:lnTo>
                  <a:lnTo>
                    <a:pt x="2" y="7"/>
                  </a:lnTo>
                  <a:lnTo>
                    <a:pt x="1" y="6"/>
                  </a:lnTo>
                  <a:lnTo>
                    <a:pt x="2" y="4"/>
                  </a:lnTo>
                  <a:lnTo>
                    <a:pt x="1" y="3"/>
                  </a:lnTo>
                  <a:lnTo>
                    <a:pt x="0" y="2"/>
                  </a:lnTo>
                  <a:lnTo>
                    <a:pt x="2" y="2"/>
                  </a:lnTo>
                  <a:close/>
                </a:path>
              </a:pathLst>
            </a:custGeom>
            <a:solidFill>
              <a:srgbClr val="6987EB"/>
            </a:solidFill>
            <a:ln w="12700">
              <a:solidFill>
                <a:schemeClr val="tx1"/>
              </a:solidFill>
              <a:round/>
              <a:headEnd/>
              <a:tailEnd/>
            </a:ln>
          </p:spPr>
          <p:txBody>
            <a:bodyPr/>
            <a:lstStyle/>
            <a:p>
              <a:endParaRPr lang="en-US"/>
            </a:p>
          </p:txBody>
        </p:sp>
        <p:sp>
          <p:nvSpPr>
            <p:cNvPr id="37041" name="Freeform 14"/>
            <p:cNvSpPr>
              <a:spLocks/>
            </p:cNvSpPr>
            <p:nvPr/>
          </p:nvSpPr>
          <p:spPr bwMode="auto">
            <a:xfrm>
              <a:off x="3353" y="1970"/>
              <a:ext cx="460" cy="380"/>
            </a:xfrm>
            <a:custGeom>
              <a:avLst/>
              <a:gdLst>
                <a:gd name="T0" fmla="*/ 2147483647 w 90"/>
                <a:gd name="T1" fmla="*/ 2147483647 h 78"/>
                <a:gd name="T2" fmla="*/ 2147483647 w 90"/>
                <a:gd name="T3" fmla="*/ 2147483647 h 78"/>
                <a:gd name="T4" fmla="*/ 2147483647 w 90"/>
                <a:gd name="T5" fmla="*/ 2147483647 h 78"/>
                <a:gd name="T6" fmla="*/ 2147483647 w 90"/>
                <a:gd name="T7" fmla="*/ 2147483647 h 78"/>
                <a:gd name="T8" fmla="*/ 2147483647 w 90"/>
                <a:gd name="T9" fmla="*/ 2147483647 h 78"/>
                <a:gd name="T10" fmla="*/ 2147483647 w 90"/>
                <a:gd name="T11" fmla="*/ 2147483647 h 78"/>
                <a:gd name="T12" fmla="*/ 2147483647 w 90"/>
                <a:gd name="T13" fmla="*/ 2147483647 h 78"/>
                <a:gd name="T14" fmla="*/ 2147483647 w 90"/>
                <a:gd name="T15" fmla="*/ 2147483647 h 78"/>
                <a:gd name="T16" fmla="*/ 2147483647 w 90"/>
                <a:gd name="T17" fmla="*/ 2147483647 h 78"/>
                <a:gd name="T18" fmla="*/ 2147483647 w 90"/>
                <a:gd name="T19" fmla="*/ 2147483647 h 78"/>
                <a:gd name="T20" fmla="*/ 2147483647 w 90"/>
                <a:gd name="T21" fmla="*/ 2147483647 h 78"/>
                <a:gd name="T22" fmla="*/ 2147483647 w 90"/>
                <a:gd name="T23" fmla="*/ 2147483647 h 78"/>
                <a:gd name="T24" fmla="*/ 2147483647 w 90"/>
                <a:gd name="T25" fmla="*/ 2147483647 h 78"/>
                <a:gd name="T26" fmla="*/ 2147483647 w 90"/>
                <a:gd name="T27" fmla="*/ 2147483647 h 78"/>
                <a:gd name="T28" fmla="*/ 2147483647 w 90"/>
                <a:gd name="T29" fmla="*/ 2147483647 h 78"/>
                <a:gd name="T30" fmla="*/ 2147483647 w 90"/>
                <a:gd name="T31" fmla="*/ 2147483647 h 78"/>
                <a:gd name="T32" fmla="*/ 2147483647 w 90"/>
                <a:gd name="T33" fmla="*/ 2147483647 h 78"/>
                <a:gd name="T34" fmla="*/ 2147483647 w 90"/>
                <a:gd name="T35" fmla="*/ 2147483647 h 78"/>
                <a:gd name="T36" fmla="*/ 2147483647 w 90"/>
                <a:gd name="T37" fmla="*/ 2147483647 h 78"/>
                <a:gd name="T38" fmla="*/ 2147483647 w 90"/>
                <a:gd name="T39" fmla="*/ 2147483647 h 78"/>
                <a:gd name="T40" fmla="*/ 2147483647 w 90"/>
                <a:gd name="T41" fmla="*/ 2147483647 h 78"/>
                <a:gd name="T42" fmla="*/ 2147483647 w 90"/>
                <a:gd name="T43" fmla="*/ 2147483647 h 78"/>
                <a:gd name="T44" fmla="*/ 2147483647 w 90"/>
                <a:gd name="T45" fmla="*/ 2147483647 h 78"/>
                <a:gd name="T46" fmla="*/ 2147483647 w 90"/>
                <a:gd name="T47" fmla="*/ 2147483647 h 78"/>
                <a:gd name="T48" fmla="*/ 2147483647 w 90"/>
                <a:gd name="T49" fmla="*/ 2147483647 h 78"/>
                <a:gd name="T50" fmla="*/ 2147483647 w 90"/>
                <a:gd name="T51" fmla="*/ 2147483647 h 78"/>
                <a:gd name="T52" fmla="*/ 2147483647 w 90"/>
                <a:gd name="T53" fmla="*/ 2147483647 h 78"/>
                <a:gd name="T54" fmla="*/ 2147483647 w 90"/>
                <a:gd name="T55" fmla="*/ 2147483647 h 78"/>
                <a:gd name="T56" fmla="*/ 0 w 90"/>
                <a:gd name="T57" fmla="*/ 2147483647 h 78"/>
                <a:gd name="T58" fmla="*/ 2147483647 w 90"/>
                <a:gd name="T59" fmla="*/ 2147483647 h 78"/>
                <a:gd name="T60" fmla="*/ 2147483647 w 90"/>
                <a:gd name="T61" fmla="*/ 2147483647 h 78"/>
                <a:gd name="T62" fmla="*/ 2147483647 w 90"/>
                <a:gd name="T63" fmla="*/ 2147483647 h 78"/>
                <a:gd name="T64" fmla="*/ 2147483647 w 90"/>
                <a:gd name="T65" fmla="*/ 2147483647 h 78"/>
                <a:gd name="T66" fmla="*/ 2147483647 w 90"/>
                <a:gd name="T67" fmla="*/ 2147483647 h 78"/>
                <a:gd name="T68" fmla="*/ 2147483647 w 90"/>
                <a:gd name="T69" fmla="*/ 2147483647 h 78"/>
                <a:gd name="T70" fmla="*/ 2147483647 w 90"/>
                <a:gd name="T71" fmla="*/ 2147483647 h 78"/>
                <a:gd name="T72" fmla="*/ 2147483647 w 90"/>
                <a:gd name="T73" fmla="*/ 2147483647 h 78"/>
                <a:gd name="T74" fmla="*/ 2147483647 w 90"/>
                <a:gd name="T75" fmla="*/ 2147483647 h 7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0"/>
                <a:gd name="T115" fmla="*/ 0 h 78"/>
                <a:gd name="T116" fmla="*/ 90 w 90"/>
                <a:gd name="T117" fmla="*/ 78 h 7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0" h="78">
                  <a:moveTo>
                    <a:pt x="16" y="72"/>
                  </a:moveTo>
                  <a:lnTo>
                    <a:pt x="76" y="69"/>
                  </a:lnTo>
                  <a:lnTo>
                    <a:pt x="76" y="70"/>
                  </a:lnTo>
                  <a:lnTo>
                    <a:pt x="77" y="71"/>
                  </a:lnTo>
                  <a:lnTo>
                    <a:pt x="78" y="72"/>
                  </a:lnTo>
                  <a:lnTo>
                    <a:pt x="77" y="74"/>
                  </a:lnTo>
                  <a:lnTo>
                    <a:pt x="76" y="75"/>
                  </a:lnTo>
                  <a:lnTo>
                    <a:pt x="74" y="77"/>
                  </a:lnTo>
                  <a:lnTo>
                    <a:pt x="74" y="78"/>
                  </a:lnTo>
                  <a:lnTo>
                    <a:pt x="83" y="78"/>
                  </a:lnTo>
                  <a:lnTo>
                    <a:pt x="84" y="75"/>
                  </a:lnTo>
                  <a:lnTo>
                    <a:pt x="83" y="74"/>
                  </a:lnTo>
                  <a:lnTo>
                    <a:pt x="84" y="71"/>
                  </a:lnTo>
                  <a:lnTo>
                    <a:pt x="85" y="69"/>
                  </a:lnTo>
                  <a:lnTo>
                    <a:pt x="86" y="67"/>
                  </a:lnTo>
                  <a:lnTo>
                    <a:pt x="88" y="67"/>
                  </a:lnTo>
                  <a:lnTo>
                    <a:pt x="89" y="67"/>
                  </a:lnTo>
                  <a:lnTo>
                    <a:pt x="90" y="62"/>
                  </a:lnTo>
                  <a:lnTo>
                    <a:pt x="90" y="61"/>
                  </a:lnTo>
                  <a:lnTo>
                    <a:pt x="89" y="60"/>
                  </a:lnTo>
                  <a:lnTo>
                    <a:pt x="88" y="59"/>
                  </a:lnTo>
                  <a:lnTo>
                    <a:pt x="87" y="59"/>
                  </a:lnTo>
                  <a:lnTo>
                    <a:pt x="87" y="60"/>
                  </a:lnTo>
                  <a:lnTo>
                    <a:pt x="84" y="56"/>
                  </a:lnTo>
                  <a:lnTo>
                    <a:pt x="84" y="55"/>
                  </a:lnTo>
                  <a:lnTo>
                    <a:pt x="85" y="54"/>
                  </a:lnTo>
                  <a:lnTo>
                    <a:pt x="85" y="53"/>
                  </a:lnTo>
                  <a:lnTo>
                    <a:pt x="84" y="52"/>
                  </a:lnTo>
                  <a:lnTo>
                    <a:pt x="83" y="49"/>
                  </a:lnTo>
                  <a:lnTo>
                    <a:pt x="79" y="46"/>
                  </a:lnTo>
                  <a:lnTo>
                    <a:pt x="78" y="45"/>
                  </a:lnTo>
                  <a:lnTo>
                    <a:pt x="74" y="43"/>
                  </a:lnTo>
                  <a:lnTo>
                    <a:pt x="72" y="40"/>
                  </a:lnTo>
                  <a:lnTo>
                    <a:pt x="71" y="38"/>
                  </a:lnTo>
                  <a:lnTo>
                    <a:pt x="71" y="37"/>
                  </a:lnTo>
                  <a:lnTo>
                    <a:pt x="74" y="34"/>
                  </a:lnTo>
                  <a:lnTo>
                    <a:pt x="73" y="32"/>
                  </a:lnTo>
                  <a:lnTo>
                    <a:pt x="74" y="30"/>
                  </a:lnTo>
                  <a:lnTo>
                    <a:pt x="73" y="29"/>
                  </a:lnTo>
                  <a:lnTo>
                    <a:pt x="70" y="27"/>
                  </a:lnTo>
                  <a:lnTo>
                    <a:pt x="69" y="28"/>
                  </a:lnTo>
                  <a:lnTo>
                    <a:pt x="68" y="29"/>
                  </a:lnTo>
                  <a:lnTo>
                    <a:pt x="67" y="29"/>
                  </a:lnTo>
                  <a:lnTo>
                    <a:pt x="65" y="22"/>
                  </a:lnTo>
                  <a:lnTo>
                    <a:pt x="64" y="21"/>
                  </a:lnTo>
                  <a:lnTo>
                    <a:pt x="60" y="18"/>
                  </a:lnTo>
                  <a:lnTo>
                    <a:pt x="56" y="14"/>
                  </a:lnTo>
                  <a:lnTo>
                    <a:pt x="56" y="13"/>
                  </a:lnTo>
                  <a:lnTo>
                    <a:pt x="55" y="10"/>
                  </a:lnTo>
                  <a:lnTo>
                    <a:pt x="55" y="6"/>
                  </a:lnTo>
                  <a:lnTo>
                    <a:pt x="55" y="5"/>
                  </a:lnTo>
                  <a:lnTo>
                    <a:pt x="55" y="4"/>
                  </a:lnTo>
                  <a:lnTo>
                    <a:pt x="52" y="0"/>
                  </a:lnTo>
                  <a:lnTo>
                    <a:pt x="0" y="2"/>
                  </a:lnTo>
                  <a:lnTo>
                    <a:pt x="1" y="3"/>
                  </a:lnTo>
                  <a:lnTo>
                    <a:pt x="2" y="5"/>
                  </a:lnTo>
                  <a:lnTo>
                    <a:pt x="3" y="7"/>
                  </a:lnTo>
                  <a:lnTo>
                    <a:pt x="5" y="9"/>
                  </a:lnTo>
                  <a:lnTo>
                    <a:pt x="5" y="10"/>
                  </a:lnTo>
                  <a:lnTo>
                    <a:pt x="5" y="11"/>
                  </a:lnTo>
                  <a:lnTo>
                    <a:pt x="5" y="12"/>
                  </a:lnTo>
                  <a:lnTo>
                    <a:pt x="11" y="16"/>
                  </a:lnTo>
                  <a:lnTo>
                    <a:pt x="9" y="18"/>
                  </a:lnTo>
                  <a:lnTo>
                    <a:pt x="9" y="20"/>
                  </a:lnTo>
                  <a:lnTo>
                    <a:pt x="10" y="22"/>
                  </a:lnTo>
                  <a:lnTo>
                    <a:pt x="11" y="22"/>
                  </a:lnTo>
                  <a:lnTo>
                    <a:pt x="12" y="25"/>
                  </a:lnTo>
                  <a:lnTo>
                    <a:pt x="13" y="26"/>
                  </a:lnTo>
                  <a:lnTo>
                    <a:pt x="15" y="26"/>
                  </a:lnTo>
                  <a:lnTo>
                    <a:pt x="15" y="27"/>
                  </a:lnTo>
                  <a:lnTo>
                    <a:pt x="16" y="63"/>
                  </a:lnTo>
                  <a:lnTo>
                    <a:pt x="16" y="72"/>
                  </a:lnTo>
                  <a:close/>
                </a:path>
              </a:pathLst>
            </a:custGeom>
            <a:solidFill>
              <a:srgbClr val="6987EB"/>
            </a:solidFill>
            <a:ln w="12700">
              <a:solidFill>
                <a:schemeClr val="tx1"/>
              </a:solidFill>
              <a:round/>
              <a:headEnd/>
              <a:tailEnd/>
            </a:ln>
          </p:spPr>
          <p:txBody>
            <a:bodyPr/>
            <a:lstStyle/>
            <a:p>
              <a:endParaRPr lang="en-US"/>
            </a:p>
          </p:txBody>
        </p:sp>
        <p:sp>
          <p:nvSpPr>
            <p:cNvPr id="37042" name="Freeform 15"/>
            <p:cNvSpPr>
              <a:spLocks/>
            </p:cNvSpPr>
            <p:nvPr/>
          </p:nvSpPr>
          <p:spPr bwMode="auto">
            <a:xfrm>
              <a:off x="3526" y="1438"/>
              <a:ext cx="364" cy="371"/>
            </a:xfrm>
            <a:custGeom>
              <a:avLst/>
              <a:gdLst>
                <a:gd name="T0" fmla="*/ 2147483647 w 71"/>
                <a:gd name="T1" fmla="*/ 2147483647 h 76"/>
                <a:gd name="T2" fmla="*/ 2147483647 w 71"/>
                <a:gd name="T3" fmla="*/ 2147483647 h 76"/>
                <a:gd name="T4" fmla="*/ 2147483647 w 71"/>
                <a:gd name="T5" fmla="*/ 2147483647 h 76"/>
                <a:gd name="T6" fmla="*/ 2147483647 w 71"/>
                <a:gd name="T7" fmla="*/ 2147483647 h 76"/>
                <a:gd name="T8" fmla="*/ 2147483647 w 71"/>
                <a:gd name="T9" fmla="*/ 2147483647 h 76"/>
                <a:gd name="T10" fmla="*/ 2147483647 w 71"/>
                <a:gd name="T11" fmla="*/ 2147483647 h 76"/>
                <a:gd name="T12" fmla="*/ 2147483647 w 71"/>
                <a:gd name="T13" fmla="*/ 2147483647 h 76"/>
                <a:gd name="T14" fmla="*/ 2147483647 w 71"/>
                <a:gd name="T15" fmla="*/ 2147483647 h 76"/>
                <a:gd name="T16" fmla="*/ 2147483647 w 71"/>
                <a:gd name="T17" fmla="*/ 2147483647 h 76"/>
                <a:gd name="T18" fmla="*/ 2147483647 w 71"/>
                <a:gd name="T19" fmla="*/ 2147483647 h 76"/>
                <a:gd name="T20" fmla="*/ 2147483647 w 71"/>
                <a:gd name="T21" fmla="*/ 2147483647 h 76"/>
                <a:gd name="T22" fmla="*/ 2147483647 w 71"/>
                <a:gd name="T23" fmla="*/ 2147483647 h 76"/>
                <a:gd name="T24" fmla="*/ 2147483647 w 71"/>
                <a:gd name="T25" fmla="*/ 2147483647 h 76"/>
                <a:gd name="T26" fmla="*/ 2147483647 w 71"/>
                <a:gd name="T27" fmla="*/ 2147483647 h 76"/>
                <a:gd name="T28" fmla="*/ 0 w 71"/>
                <a:gd name="T29" fmla="*/ 2147483647 h 76"/>
                <a:gd name="T30" fmla="*/ 2147483647 w 71"/>
                <a:gd name="T31" fmla="*/ 2147483647 h 76"/>
                <a:gd name="T32" fmla="*/ 2147483647 w 71"/>
                <a:gd name="T33" fmla="*/ 2147483647 h 76"/>
                <a:gd name="T34" fmla="*/ 2147483647 w 71"/>
                <a:gd name="T35" fmla="*/ 2147483647 h 76"/>
                <a:gd name="T36" fmla="*/ 2147483647 w 71"/>
                <a:gd name="T37" fmla="*/ 2147483647 h 76"/>
                <a:gd name="T38" fmla="*/ 2147483647 w 71"/>
                <a:gd name="T39" fmla="*/ 2147483647 h 76"/>
                <a:gd name="T40" fmla="*/ 2147483647 w 71"/>
                <a:gd name="T41" fmla="*/ 2147483647 h 76"/>
                <a:gd name="T42" fmla="*/ 2147483647 w 71"/>
                <a:gd name="T43" fmla="*/ 2147483647 h 76"/>
                <a:gd name="T44" fmla="*/ 2147483647 w 71"/>
                <a:gd name="T45" fmla="*/ 2147483647 h 76"/>
                <a:gd name="T46" fmla="*/ 2147483647 w 71"/>
                <a:gd name="T47" fmla="*/ 2147483647 h 76"/>
                <a:gd name="T48" fmla="*/ 2147483647 w 71"/>
                <a:gd name="T49" fmla="*/ 2147483647 h 76"/>
                <a:gd name="T50" fmla="*/ 2147483647 w 71"/>
                <a:gd name="T51" fmla="*/ 2147483647 h 76"/>
                <a:gd name="T52" fmla="*/ 2147483647 w 71"/>
                <a:gd name="T53" fmla="*/ 2147483647 h 76"/>
                <a:gd name="T54" fmla="*/ 2147483647 w 71"/>
                <a:gd name="T55" fmla="*/ 2147483647 h 76"/>
                <a:gd name="T56" fmla="*/ 2147483647 w 71"/>
                <a:gd name="T57" fmla="*/ 2147483647 h 76"/>
                <a:gd name="T58" fmla="*/ 2147483647 w 71"/>
                <a:gd name="T59" fmla="*/ 2147483647 h 76"/>
                <a:gd name="T60" fmla="*/ 2147483647 w 71"/>
                <a:gd name="T61" fmla="*/ 2147483647 h 76"/>
                <a:gd name="T62" fmla="*/ 2147483647 w 71"/>
                <a:gd name="T63" fmla="*/ 2147483647 h 76"/>
                <a:gd name="T64" fmla="*/ 2147483647 w 71"/>
                <a:gd name="T65" fmla="*/ 2147483647 h 76"/>
                <a:gd name="T66" fmla="*/ 2147483647 w 71"/>
                <a:gd name="T67" fmla="*/ 2147483647 h 76"/>
                <a:gd name="T68" fmla="*/ 2147483647 w 71"/>
                <a:gd name="T69" fmla="*/ 2147483647 h 76"/>
                <a:gd name="T70" fmla="*/ 2147483647 w 71"/>
                <a:gd name="T71" fmla="*/ 2147483647 h 76"/>
                <a:gd name="T72" fmla="*/ 2147483647 w 71"/>
                <a:gd name="T73" fmla="*/ 2147483647 h 76"/>
                <a:gd name="T74" fmla="*/ 2147483647 w 71"/>
                <a:gd name="T75" fmla="*/ 2147483647 h 76"/>
                <a:gd name="T76" fmla="*/ 2147483647 w 71"/>
                <a:gd name="T77" fmla="*/ 2147483647 h 76"/>
                <a:gd name="T78" fmla="*/ 2147483647 w 71"/>
                <a:gd name="T79" fmla="*/ 2147483647 h 76"/>
                <a:gd name="T80" fmla="*/ 2147483647 w 71"/>
                <a:gd name="T81" fmla="*/ 2147483647 h 76"/>
                <a:gd name="T82" fmla="*/ 2147483647 w 71"/>
                <a:gd name="T83" fmla="*/ 2147483647 h 76"/>
                <a:gd name="T84" fmla="*/ 2147483647 w 71"/>
                <a:gd name="T85" fmla="*/ 2147483647 h 76"/>
                <a:gd name="T86" fmla="*/ 2147483647 w 71"/>
                <a:gd name="T87" fmla="*/ 2147483647 h 76"/>
                <a:gd name="T88" fmla="*/ 2147483647 w 71"/>
                <a:gd name="T89" fmla="*/ 2147483647 h 76"/>
                <a:gd name="T90" fmla="*/ 2147483647 w 71"/>
                <a:gd name="T91" fmla="*/ 2147483647 h 76"/>
                <a:gd name="T92" fmla="*/ 2147483647 w 71"/>
                <a:gd name="T93" fmla="*/ 2147483647 h 76"/>
                <a:gd name="T94" fmla="*/ 2147483647 w 71"/>
                <a:gd name="T95" fmla="*/ 2147483647 h 76"/>
                <a:gd name="T96" fmla="*/ 2147483647 w 71"/>
                <a:gd name="T97" fmla="*/ 2147483647 h 76"/>
                <a:gd name="T98" fmla="*/ 2147483647 w 71"/>
                <a:gd name="T99" fmla="*/ 2147483647 h 76"/>
                <a:gd name="T100" fmla="*/ 2147483647 w 71"/>
                <a:gd name="T101" fmla="*/ 2147483647 h 76"/>
                <a:gd name="T102" fmla="*/ 2147483647 w 71"/>
                <a:gd name="T103" fmla="*/ 2147483647 h 76"/>
                <a:gd name="T104" fmla="*/ 2147483647 w 71"/>
                <a:gd name="T105" fmla="*/ 2147483647 h 76"/>
                <a:gd name="T106" fmla="*/ 2147483647 w 71"/>
                <a:gd name="T107" fmla="*/ 2147483647 h 76"/>
                <a:gd name="T108" fmla="*/ 2147483647 w 71"/>
                <a:gd name="T109" fmla="*/ 2147483647 h 76"/>
                <a:gd name="T110" fmla="*/ 2147483647 w 71"/>
                <a:gd name="T111" fmla="*/ 2147483647 h 76"/>
                <a:gd name="T112" fmla="*/ 2147483647 w 71"/>
                <a:gd name="T113" fmla="*/ 2147483647 h 76"/>
                <a:gd name="T114" fmla="*/ 2147483647 w 71"/>
                <a:gd name="T115" fmla="*/ 2147483647 h 76"/>
                <a:gd name="T116" fmla="*/ 2147483647 w 71"/>
                <a:gd name="T117" fmla="*/ 2147483647 h 76"/>
                <a:gd name="T118" fmla="*/ 2147483647 w 71"/>
                <a:gd name="T119" fmla="*/ 2147483647 h 76"/>
                <a:gd name="T120" fmla="*/ 2147483647 w 71"/>
                <a:gd name="T121" fmla="*/ 2147483647 h 76"/>
                <a:gd name="T122" fmla="*/ 2147483647 w 71"/>
                <a:gd name="T123" fmla="*/ 2147483647 h 7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1"/>
                <a:gd name="T187" fmla="*/ 0 h 76"/>
                <a:gd name="T188" fmla="*/ 71 w 71"/>
                <a:gd name="T189" fmla="*/ 76 h 7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1" h="76">
                  <a:moveTo>
                    <a:pt x="30" y="76"/>
                  </a:moveTo>
                  <a:lnTo>
                    <a:pt x="29" y="75"/>
                  </a:lnTo>
                  <a:lnTo>
                    <a:pt x="28" y="73"/>
                  </a:lnTo>
                  <a:lnTo>
                    <a:pt x="24" y="72"/>
                  </a:lnTo>
                  <a:lnTo>
                    <a:pt x="23" y="67"/>
                  </a:lnTo>
                  <a:lnTo>
                    <a:pt x="22" y="65"/>
                  </a:lnTo>
                  <a:lnTo>
                    <a:pt x="23" y="64"/>
                  </a:lnTo>
                  <a:lnTo>
                    <a:pt x="23" y="63"/>
                  </a:lnTo>
                  <a:lnTo>
                    <a:pt x="22" y="61"/>
                  </a:lnTo>
                  <a:lnTo>
                    <a:pt x="21" y="59"/>
                  </a:lnTo>
                  <a:lnTo>
                    <a:pt x="21" y="56"/>
                  </a:lnTo>
                  <a:lnTo>
                    <a:pt x="21" y="54"/>
                  </a:lnTo>
                  <a:lnTo>
                    <a:pt x="21" y="53"/>
                  </a:lnTo>
                  <a:lnTo>
                    <a:pt x="17" y="50"/>
                  </a:lnTo>
                  <a:lnTo>
                    <a:pt x="13" y="48"/>
                  </a:lnTo>
                  <a:lnTo>
                    <a:pt x="12" y="45"/>
                  </a:lnTo>
                  <a:lnTo>
                    <a:pt x="8" y="44"/>
                  </a:lnTo>
                  <a:lnTo>
                    <a:pt x="8" y="43"/>
                  </a:lnTo>
                  <a:lnTo>
                    <a:pt x="7" y="42"/>
                  </a:lnTo>
                  <a:lnTo>
                    <a:pt x="4" y="41"/>
                  </a:lnTo>
                  <a:lnTo>
                    <a:pt x="3" y="41"/>
                  </a:lnTo>
                  <a:lnTo>
                    <a:pt x="2" y="40"/>
                  </a:lnTo>
                  <a:lnTo>
                    <a:pt x="1" y="39"/>
                  </a:lnTo>
                  <a:lnTo>
                    <a:pt x="1" y="34"/>
                  </a:lnTo>
                  <a:lnTo>
                    <a:pt x="2" y="31"/>
                  </a:lnTo>
                  <a:lnTo>
                    <a:pt x="2" y="30"/>
                  </a:lnTo>
                  <a:lnTo>
                    <a:pt x="3" y="28"/>
                  </a:lnTo>
                  <a:lnTo>
                    <a:pt x="1" y="26"/>
                  </a:lnTo>
                  <a:lnTo>
                    <a:pt x="0" y="25"/>
                  </a:lnTo>
                  <a:lnTo>
                    <a:pt x="1" y="22"/>
                  </a:lnTo>
                  <a:lnTo>
                    <a:pt x="1" y="20"/>
                  </a:lnTo>
                  <a:lnTo>
                    <a:pt x="5" y="17"/>
                  </a:lnTo>
                  <a:lnTo>
                    <a:pt x="6" y="17"/>
                  </a:lnTo>
                  <a:lnTo>
                    <a:pt x="7" y="16"/>
                  </a:lnTo>
                  <a:lnTo>
                    <a:pt x="6" y="7"/>
                  </a:lnTo>
                  <a:lnTo>
                    <a:pt x="7" y="6"/>
                  </a:lnTo>
                  <a:lnTo>
                    <a:pt x="8" y="5"/>
                  </a:lnTo>
                  <a:lnTo>
                    <a:pt x="9" y="5"/>
                  </a:lnTo>
                  <a:lnTo>
                    <a:pt x="11" y="6"/>
                  </a:lnTo>
                  <a:lnTo>
                    <a:pt x="13" y="5"/>
                  </a:lnTo>
                  <a:lnTo>
                    <a:pt x="16" y="4"/>
                  </a:lnTo>
                  <a:lnTo>
                    <a:pt x="22" y="1"/>
                  </a:lnTo>
                  <a:lnTo>
                    <a:pt x="23" y="0"/>
                  </a:lnTo>
                  <a:lnTo>
                    <a:pt x="24" y="1"/>
                  </a:lnTo>
                  <a:lnTo>
                    <a:pt x="24" y="2"/>
                  </a:lnTo>
                  <a:lnTo>
                    <a:pt x="23" y="3"/>
                  </a:lnTo>
                  <a:lnTo>
                    <a:pt x="23" y="4"/>
                  </a:lnTo>
                  <a:lnTo>
                    <a:pt x="22" y="6"/>
                  </a:lnTo>
                  <a:lnTo>
                    <a:pt x="25" y="5"/>
                  </a:lnTo>
                  <a:lnTo>
                    <a:pt x="26" y="5"/>
                  </a:lnTo>
                  <a:lnTo>
                    <a:pt x="27" y="7"/>
                  </a:lnTo>
                  <a:lnTo>
                    <a:pt x="28" y="6"/>
                  </a:lnTo>
                  <a:lnTo>
                    <a:pt x="29" y="7"/>
                  </a:lnTo>
                  <a:lnTo>
                    <a:pt x="31" y="8"/>
                  </a:lnTo>
                  <a:lnTo>
                    <a:pt x="32" y="8"/>
                  </a:lnTo>
                  <a:lnTo>
                    <a:pt x="32" y="10"/>
                  </a:lnTo>
                  <a:lnTo>
                    <a:pt x="33" y="11"/>
                  </a:lnTo>
                  <a:lnTo>
                    <a:pt x="44" y="13"/>
                  </a:lnTo>
                  <a:lnTo>
                    <a:pt x="46" y="13"/>
                  </a:lnTo>
                  <a:lnTo>
                    <a:pt x="48" y="15"/>
                  </a:lnTo>
                  <a:lnTo>
                    <a:pt x="50" y="15"/>
                  </a:lnTo>
                  <a:lnTo>
                    <a:pt x="51" y="15"/>
                  </a:lnTo>
                  <a:lnTo>
                    <a:pt x="54" y="15"/>
                  </a:lnTo>
                  <a:lnTo>
                    <a:pt x="56" y="16"/>
                  </a:lnTo>
                  <a:lnTo>
                    <a:pt x="57" y="17"/>
                  </a:lnTo>
                  <a:lnTo>
                    <a:pt x="56" y="17"/>
                  </a:lnTo>
                  <a:lnTo>
                    <a:pt x="56" y="18"/>
                  </a:lnTo>
                  <a:lnTo>
                    <a:pt x="58" y="18"/>
                  </a:lnTo>
                  <a:lnTo>
                    <a:pt x="60" y="19"/>
                  </a:lnTo>
                  <a:lnTo>
                    <a:pt x="61" y="21"/>
                  </a:lnTo>
                  <a:lnTo>
                    <a:pt x="60" y="25"/>
                  </a:lnTo>
                  <a:lnTo>
                    <a:pt x="62" y="25"/>
                  </a:lnTo>
                  <a:lnTo>
                    <a:pt x="63" y="25"/>
                  </a:lnTo>
                  <a:lnTo>
                    <a:pt x="62" y="26"/>
                  </a:lnTo>
                  <a:lnTo>
                    <a:pt x="62" y="27"/>
                  </a:lnTo>
                  <a:lnTo>
                    <a:pt x="62" y="28"/>
                  </a:lnTo>
                  <a:lnTo>
                    <a:pt x="64" y="30"/>
                  </a:lnTo>
                  <a:lnTo>
                    <a:pt x="61" y="33"/>
                  </a:lnTo>
                  <a:lnTo>
                    <a:pt x="60" y="36"/>
                  </a:lnTo>
                  <a:lnTo>
                    <a:pt x="59" y="38"/>
                  </a:lnTo>
                  <a:lnTo>
                    <a:pt x="59" y="39"/>
                  </a:lnTo>
                  <a:lnTo>
                    <a:pt x="61" y="38"/>
                  </a:lnTo>
                  <a:lnTo>
                    <a:pt x="63" y="35"/>
                  </a:lnTo>
                  <a:lnTo>
                    <a:pt x="65" y="33"/>
                  </a:lnTo>
                  <a:lnTo>
                    <a:pt x="66" y="33"/>
                  </a:lnTo>
                  <a:lnTo>
                    <a:pt x="67" y="32"/>
                  </a:lnTo>
                  <a:lnTo>
                    <a:pt x="68" y="31"/>
                  </a:lnTo>
                  <a:lnTo>
                    <a:pt x="68" y="30"/>
                  </a:lnTo>
                  <a:lnTo>
                    <a:pt x="68" y="28"/>
                  </a:lnTo>
                  <a:lnTo>
                    <a:pt x="68" y="27"/>
                  </a:lnTo>
                  <a:lnTo>
                    <a:pt x="69" y="27"/>
                  </a:lnTo>
                  <a:lnTo>
                    <a:pt x="69" y="26"/>
                  </a:lnTo>
                  <a:lnTo>
                    <a:pt x="70" y="25"/>
                  </a:lnTo>
                  <a:lnTo>
                    <a:pt x="71" y="25"/>
                  </a:lnTo>
                  <a:lnTo>
                    <a:pt x="71" y="26"/>
                  </a:lnTo>
                  <a:lnTo>
                    <a:pt x="71" y="28"/>
                  </a:lnTo>
                  <a:lnTo>
                    <a:pt x="69" y="33"/>
                  </a:lnTo>
                  <a:lnTo>
                    <a:pt x="68" y="34"/>
                  </a:lnTo>
                  <a:lnTo>
                    <a:pt x="68" y="35"/>
                  </a:lnTo>
                  <a:lnTo>
                    <a:pt x="68" y="36"/>
                  </a:lnTo>
                  <a:lnTo>
                    <a:pt x="66" y="40"/>
                  </a:lnTo>
                  <a:lnTo>
                    <a:pt x="66" y="43"/>
                  </a:lnTo>
                  <a:lnTo>
                    <a:pt x="66" y="45"/>
                  </a:lnTo>
                  <a:lnTo>
                    <a:pt x="64" y="46"/>
                  </a:lnTo>
                  <a:lnTo>
                    <a:pt x="64" y="47"/>
                  </a:lnTo>
                  <a:lnTo>
                    <a:pt x="64" y="50"/>
                  </a:lnTo>
                  <a:lnTo>
                    <a:pt x="65" y="54"/>
                  </a:lnTo>
                  <a:lnTo>
                    <a:pt x="64" y="55"/>
                  </a:lnTo>
                  <a:lnTo>
                    <a:pt x="63" y="59"/>
                  </a:lnTo>
                  <a:lnTo>
                    <a:pt x="63" y="65"/>
                  </a:lnTo>
                  <a:lnTo>
                    <a:pt x="65" y="70"/>
                  </a:lnTo>
                  <a:lnTo>
                    <a:pt x="65" y="71"/>
                  </a:lnTo>
                  <a:lnTo>
                    <a:pt x="65" y="72"/>
                  </a:lnTo>
                  <a:lnTo>
                    <a:pt x="65" y="74"/>
                  </a:lnTo>
                  <a:lnTo>
                    <a:pt x="30" y="76"/>
                  </a:lnTo>
                  <a:close/>
                </a:path>
              </a:pathLst>
            </a:custGeom>
            <a:solidFill>
              <a:srgbClr val="6987EB"/>
            </a:solidFill>
            <a:ln w="12700">
              <a:solidFill>
                <a:schemeClr val="tx1"/>
              </a:solidFill>
              <a:round/>
              <a:headEnd/>
              <a:tailEnd/>
            </a:ln>
          </p:spPr>
          <p:txBody>
            <a:bodyPr/>
            <a:lstStyle/>
            <a:p>
              <a:endParaRPr lang="en-US"/>
            </a:p>
          </p:txBody>
        </p:sp>
        <p:sp>
          <p:nvSpPr>
            <p:cNvPr id="37043" name="Freeform 16"/>
            <p:cNvSpPr>
              <a:spLocks/>
            </p:cNvSpPr>
            <p:nvPr/>
          </p:nvSpPr>
          <p:spPr bwMode="auto">
            <a:xfrm>
              <a:off x="3787" y="2057"/>
              <a:ext cx="509" cy="249"/>
            </a:xfrm>
            <a:custGeom>
              <a:avLst/>
              <a:gdLst>
                <a:gd name="T0" fmla="*/ 2147483647 w 99"/>
                <a:gd name="T1" fmla="*/ 2147483647 h 51"/>
                <a:gd name="T2" fmla="*/ 2147483647 w 99"/>
                <a:gd name="T3" fmla="*/ 2147483647 h 51"/>
                <a:gd name="T4" fmla="*/ 2147483647 w 99"/>
                <a:gd name="T5" fmla="*/ 2147483647 h 51"/>
                <a:gd name="T6" fmla="*/ 2147483647 w 99"/>
                <a:gd name="T7" fmla="*/ 2147483647 h 51"/>
                <a:gd name="T8" fmla="*/ 2147483647 w 99"/>
                <a:gd name="T9" fmla="*/ 2147483647 h 51"/>
                <a:gd name="T10" fmla="*/ 2147483647 w 99"/>
                <a:gd name="T11" fmla="*/ 2147483647 h 51"/>
                <a:gd name="T12" fmla="*/ 2147483647 w 99"/>
                <a:gd name="T13" fmla="*/ 2147483647 h 51"/>
                <a:gd name="T14" fmla="*/ 2147483647 w 99"/>
                <a:gd name="T15" fmla="*/ 2147483647 h 51"/>
                <a:gd name="T16" fmla="*/ 2147483647 w 99"/>
                <a:gd name="T17" fmla="*/ 2147483647 h 51"/>
                <a:gd name="T18" fmla="*/ 2147483647 w 99"/>
                <a:gd name="T19" fmla="*/ 2147483647 h 51"/>
                <a:gd name="T20" fmla="*/ 2147483647 w 99"/>
                <a:gd name="T21" fmla="*/ 2147483647 h 51"/>
                <a:gd name="T22" fmla="*/ 2147483647 w 99"/>
                <a:gd name="T23" fmla="*/ 2147483647 h 51"/>
                <a:gd name="T24" fmla="*/ 2147483647 w 99"/>
                <a:gd name="T25" fmla="*/ 2147483647 h 51"/>
                <a:gd name="T26" fmla="*/ 2147483647 w 99"/>
                <a:gd name="T27" fmla="*/ 2147483647 h 51"/>
                <a:gd name="T28" fmla="*/ 2147483647 w 99"/>
                <a:gd name="T29" fmla="*/ 2147483647 h 51"/>
                <a:gd name="T30" fmla="*/ 2147483647 w 99"/>
                <a:gd name="T31" fmla="*/ 2147483647 h 51"/>
                <a:gd name="T32" fmla="*/ 2147483647 w 99"/>
                <a:gd name="T33" fmla="*/ 2147483647 h 51"/>
                <a:gd name="T34" fmla="*/ 2147483647 w 99"/>
                <a:gd name="T35" fmla="*/ 2147483647 h 51"/>
                <a:gd name="T36" fmla="*/ 2147483647 w 99"/>
                <a:gd name="T37" fmla="*/ 2147483647 h 51"/>
                <a:gd name="T38" fmla="*/ 2147483647 w 99"/>
                <a:gd name="T39" fmla="*/ 2147483647 h 51"/>
                <a:gd name="T40" fmla="*/ 2147483647 w 99"/>
                <a:gd name="T41" fmla="*/ 2147483647 h 51"/>
                <a:gd name="T42" fmla="*/ 2147483647 w 99"/>
                <a:gd name="T43" fmla="*/ 2147483647 h 51"/>
                <a:gd name="T44" fmla="*/ 2147483647 w 99"/>
                <a:gd name="T45" fmla="*/ 2147483647 h 51"/>
                <a:gd name="T46" fmla="*/ 2147483647 w 99"/>
                <a:gd name="T47" fmla="*/ 2147483647 h 51"/>
                <a:gd name="T48" fmla="*/ 2147483647 w 99"/>
                <a:gd name="T49" fmla="*/ 0 h 51"/>
                <a:gd name="T50" fmla="*/ 2147483647 w 99"/>
                <a:gd name="T51" fmla="*/ 2147483647 h 51"/>
                <a:gd name="T52" fmla="*/ 2147483647 w 99"/>
                <a:gd name="T53" fmla="*/ 0 h 51"/>
                <a:gd name="T54" fmla="*/ 2147483647 w 99"/>
                <a:gd name="T55" fmla="*/ 2147483647 h 51"/>
                <a:gd name="T56" fmla="*/ 2147483647 w 99"/>
                <a:gd name="T57" fmla="*/ 2147483647 h 51"/>
                <a:gd name="T58" fmla="*/ 2147483647 w 99"/>
                <a:gd name="T59" fmla="*/ 2147483647 h 51"/>
                <a:gd name="T60" fmla="*/ 2147483647 w 99"/>
                <a:gd name="T61" fmla="*/ 2147483647 h 51"/>
                <a:gd name="T62" fmla="*/ 2147483647 w 99"/>
                <a:gd name="T63" fmla="*/ 2147483647 h 51"/>
                <a:gd name="T64" fmla="*/ 2147483647 w 99"/>
                <a:gd name="T65" fmla="*/ 2147483647 h 51"/>
                <a:gd name="T66" fmla="*/ 2147483647 w 99"/>
                <a:gd name="T67" fmla="*/ 2147483647 h 51"/>
                <a:gd name="T68" fmla="*/ 2147483647 w 99"/>
                <a:gd name="T69" fmla="*/ 2147483647 h 51"/>
                <a:gd name="T70" fmla="*/ 2147483647 w 99"/>
                <a:gd name="T71" fmla="*/ 2147483647 h 51"/>
                <a:gd name="T72" fmla="*/ 2147483647 w 99"/>
                <a:gd name="T73" fmla="*/ 2147483647 h 51"/>
                <a:gd name="T74" fmla="*/ 2147483647 w 99"/>
                <a:gd name="T75" fmla="*/ 2147483647 h 51"/>
                <a:gd name="T76" fmla="*/ 2147483647 w 99"/>
                <a:gd name="T77" fmla="*/ 2147483647 h 51"/>
                <a:gd name="T78" fmla="*/ 2147483647 w 99"/>
                <a:gd name="T79" fmla="*/ 2147483647 h 51"/>
                <a:gd name="T80" fmla="*/ 2147483647 w 99"/>
                <a:gd name="T81" fmla="*/ 2147483647 h 51"/>
                <a:gd name="T82" fmla="*/ 2147483647 w 99"/>
                <a:gd name="T83" fmla="*/ 2147483647 h 51"/>
                <a:gd name="T84" fmla="*/ 2147483647 w 99"/>
                <a:gd name="T85" fmla="*/ 2147483647 h 51"/>
                <a:gd name="T86" fmla="*/ 2147483647 w 99"/>
                <a:gd name="T87" fmla="*/ 2147483647 h 51"/>
                <a:gd name="T88" fmla="*/ 2147483647 w 99"/>
                <a:gd name="T89" fmla="*/ 2147483647 h 51"/>
                <a:gd name="T90" fmla="*/ 2147483647 w 99"/>
                <a:gd name="T91" fmla="*/ 2147483647 h 51"/>
                <a:gd name="T92" fmla="*/ 2147483647 w 99"/>
                <a:gd name="T93" fmla="*/ 2147483647 h 51"/>
                <a:gd name="T94" fmla="*/ 2147483647 w 99"/>
                <a:gd name="T95" fmla="*/ 2147483647 h 51"/>
                <a:gd name="T96" fmla="*/ 2147483647 w 99"/>
                <a:gd name="T97" fmla="*/ 2147483647 h 51"/>
                <a:gd name="T98" fmla="*/ 2147483647 w 99"/>
                <a:gd name="T99" fmla="*/ 2147483647 h 51"/>
                <a:gd name="T100" fmla="*/ 2147483647 w 99"/>
                <a:gd name="T101" fmla="*/ 2147483647 h 51"/>
                <a:gd name="T102" fmla="*/ 2147483647 w 99"/>
                <a:gd name="T103" fmla="*/ 2147483647 h 51"/>
                <a:gd name="T104" fmla="*/ 2147483647 w 99"/>
                <a:gd name="T105" fmla="*/ 2147483647 h 51"/>
                <a:gd name="T106" fmla="*/ 2147483647 w 99"/>
                <a:gd name="T107" fmla="*/ 2147483647 h 51"/>
                <a:gd name="T108" fmla="*/ 2147483647 w 99"/>
                <a:gd name="T109" fmla="*/ 2147483647 h 51"/>
                <a:gd name="T110" fmla="*/ 0 w 99"/>
                <a:gd name="T111" fmla="*/ 2147483647 h 5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9"/>
                <a:gd name="T169" fmla="*/ 0 h 51"/>
                <a:gd name="T170" fmla="*/ 99 w 99"/>
                <a:gd name="T171" fmla="*/ 51 h 5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9" h="51">
                  <a:moveTo>
                    <a:pt x="0" y="51"/>
                  </a:moveTo>
                  <a:lnTo>
                    <a:pt x="20" y="49"/>
                  </a:lnTo>
                  <a:lnTo>
                    <a:pt x="20" y="48"/>
                  </a:lnTo>
                  <a:lnTo>
                    <a:pt x="19" y="47"/>
                  </a:lnTo>
                  <a:lnTo>
                    <a:pt x="22" y="46"/>
                  </a:lnTo>
                  <a:lnTo>
                    <a:pt x="22" y="47"/>
                  </a:lnTo>
                  <a:lnTo>
                    <a:pt x="78" y="42"/>
                  </a:lnTo>
                  <a:lnTo>
                    <a:pt x="80" y="41"/>
                  </a:lnTo>
                  <a:lnTo>
                    <a:pt x="80" y="40"/>
                  </a:lnTo>
                  <a:lnTo>
                    <a:pt x="85" y="38"/>
                  </a:lnTo>
                  <a:lnTo>
                    <a:pt x="86" y="37"/>
                  </a:lnTo>
                  <a:lnTo>
                    <a:pt x="89" y="35"/>
                  </a:lnTo>
                  <a:lnTo>
                    <a:pt x="89" y="34"/>
                  </a:lnTo>
                  <a:lnTo>
                    <a:pt x="89" y="33"/>
                  </a:lnTo>
                  <a:lnTo>
                    <a:pt x="90" y="32"/>
                  </a:lnTo>
                  <a:lnTo>
                    <a:pt x="90" y="31"/>
                  </a:lnTo>
                  <a:lnTo>
                    <a:pt x="92" y="29"/>
                  </a:lnTo>
                  <a:lnTo>
                    <a:pt x="99" y="23"/>
                  </a:lnTo>
                  <a:lnTo>
                    <a:pt x="99" y="22"/>
                  </a:lnTo>
                  <a:lnTo>
                    <a:pt x="98" y="22"/>
                  </a:lnTo>
                  <a:lnTo>
                    <a:pt x="97" y="22"/>
                  </a:lnTo>
                  <a:lnTo>
                    <a:pt x="97" y="21"/>
                  </a:lnTo>
                  <a:lnTo>
                    <a:pt x="95" y="20"/>
                  </a:lnTo>
                  <a:lnTo>
                    <a:pt x="95" y="21"/>
                  </a:lnTo>
                  <a:lnTo>
                    <a:pt x="94" y="20"/>
                  </a:lnTo>
                  <a:lnTo>
                    <a:pt x="92" y="18"/>
                  </a:lnTo>
                  <a:lnTo>
                    <a:pt x="90" y="14"/>
                  </a:lnTo>
                  <a:lnTo>
                    <a:pt x="89" y="13"/>
                  </a:lnTo>
                  <a:lnTo>
                    <a:pt x="89" y="12"/>
                  </a:lnTo>
                  <a:lnTo>
                    <a:pt x="89" y="10"/>
                  </a:lnTo>
                  <a:lnTo>
                    <a:pt x="89" y="8"/>
                  </a:lnTo>
                  <a:lnTo>
                    <a:pt x="87" y="7"/>
                  </a:lnTo>
                  <a:lnTo>
                    <a:pt x="86" y="6"/>
                  </a:lnTo>
                  <a:lnTo>
                    <a:pt x="84" y="4"/>
                  </a:lnTo>
                  <a:lnTo>
                    <a:pt x="84" y="3"/>
                  </a:lnTo>
                  <a:lnTo>
                    <a:pt x="82" y="4"/>
                  </a:lnTo>
                  <a:lnTo>
                    <a:pt x="82" y="5"/>
                  </a:lnTo>
                  <a:lnTo>
                    <a:pt x="81" y="6"/>
                  </a:lnTo>
                  <a:lnTo>
                    <a:pt x="80" y="6"/>
                  </a:lnTo>
                  <a:lnTo>
                    <a:pt x="78" y="6"/>
                  </a:lnTo>
                  <a:lnTo>
                    <a:pt x="76" y="5"/>
                  </a:lnTo>
                  <a:lnTo>
                    <a:pt x="75" y="6"/>
                  </a:lnTo>
                  <a:lnTo>
                    <a:pt x="74" y="7"/>
                  </a:lnTo>
                  <a:lnTo>
                    <a:pt x="71" y="5"/>
                  </a:lnTo>
                  <a:lnTo>
                    <a:pt x="68" y="5"/>
                  </a:lnTo>
                  <a:lnTo>
                    <a:pt x="66" y="4"/>
                  </a:lnTo>
                  <a:lnTo>
                    <a:pt x="65" y="2"/>
                  </a:lnTo>
                  <a:lnTo>
                    <a:pt x="63" y="0"/>
                  </a:lnTo>
                  <a:lnTo>
                    <a:pt x="61" y="1"/>
                  </a:lnTo>
                  <a:lnTo>
                    <a:pt x="59" y="0"/>
                  </a:lnTo>
                  <a:lnTo>
                    <a:pt x="58" y="0"/>
                  </a:lnTo>
                  <a:lnTo>
                    <a:pt x="58" y="2"/>
                  </a:lnTo>
                  <a:lnTo>
                    <a:pt x="58" y="5"/>
                  </a:lnTo>
                  <a:lnTo>
                    <a:pt x="58" y="6"/>
                  </a:lnTo>
                  <a:lnTo>
                    <a:pt x="56" y="7"/>
                  </a:lnTo>
                  <a:lnTo>
                    <a:pt x="55" y="8"/>
                  </a:lnTo>
                  <a:lnTo>
                    <a:pt x="52" y="8"/>
                  </a:lnTo>
                  <a:lnTo>
                    <a:pt x="51" y="8"/>
                  </a:lnTo>
                  <a:lnTo>
                    <a:pt x="51" y="11"/>
                  </a:lnTo>
                  <a:lnTo>
                    <a:pt x="46" y="18"/>
                  </a:lnTo>
                  <a:lnTo>
                    <a:pt x="45" y="21"/>
                  </a:lnTo>
                  <a:lnTo>
                    <a:pt x="42" y="21"/>
                  </a:lnTo>
                  <a:lnTo>
                    <a:pt x="40" y="19"/>
                  </a:lnTo>
                  <a:lnTo>
                    <a:pt x="39" y="19"/>
                  </a:lnTo>
                  <a:lnTo>
                    <a:pt x="38" y="20"/>
                  </a:lnTo>
                  <a:lnTo>
                    <a:pt x="37" y="24"/>
                  </a:lnTo>
                  <a:lnTo>
                    <a:pt x="36" y="25"/>
                  </a:lnTo>
                  <a:lnTo>
                    <a:pt x="35" y="24"/>
                  </a:lnTo>
                  <a:lnTo>
                    <a:pt x="34" y="23"/>
                  </a:lnTo>
                  <a:lnTo>
                    <a:pt x="32" y="23"/>
                  </a:lnTo>
                  <a:lnTo>
                    <a:pt x="31" y="26"/>
                  </a:lnTo>
                  <a:lnTo>
                    <a:pt x="30" y="26"/>
                  </a:lnTo>
                  <a:lnTo>
                    <a:pt x="26" y="24"/>
                  </a:lnTo>
                  <a:lnTo>
                    <a:pt x="23" y="25"/>
                  </a:lnTo>
                  <a:lnTo>
                    <a:pt x="20" y="25"/>
                  </a:lnTo>
                  <a:lnTo>
                    <a:pt x="20" y="26"/>
                  </a:lnTo>
                  <a:lnTo>
                    <a:pt x="20" y="27"/>
                  </a:lnTo>
                  <a:lnTo>
                    <a:pt x="19" y="27"/>
                  </a:lnTo>
                  <a:lnTo>
                    <a:pt x="18" y="27"/>
                  </a:lnTo>
                  <a:lnTo>
                    <a:pt x="17" y="28"/>
                  </a:lnTo>
                  <a:lnTo>
                    <a:pt x="17" y="30"/>
                  </a:lnTo>
                  <a:lnTo>
                    <a:pt x="18" y="32"/>
                  </a:lnTo>
                  <a:lnTo>
                    <a:pt x="18" y="33"/>
                  </a:lnTo>
                  <a:lnTo>
                    <a:pt x="14" y="34"/>
                  </a:lnTo>
                  <a:lnTo>
                    <a:pt x="12" y="34"/>
                  </a:lnTo>
                  <a:lnTo>
                    <a:pt x="13" y="36"/>
                  </a:lnTo>
                  <a:lnTo>
                    <a:pt x="13" y="40"/>
                  </a:lnTo>
                  <a:lnTo>
                    <a:pt x="12" y="40"/>
                  </a:lnTo>
                  <a:lnTo>
                    <a:pt x="10" y="39"/>
                  </a:lnTo>
                  <a:lnTo>
                    <a:pt x="8" y="38"/>
                  </a:lnTo>
                  <a:lnTo>
                    <a:pt x="6" y="38"/>
                  </a:lnTo>
                  <a:lnTo>
                    <a:pt x="4" y="39"/>
                  </a:lnTo>
                  <a:lnTo>
                    <a:pt x="4" y="42"/>
                  </a:lnTo>
                  <a:lnTo>
                    <a:pt x="5" y="43"/>
                  </a:lnTo>
                  <a:lnTo>
                    <a:pt x="5" y="44"/>
                  </a:lnTo>
                  <a:lnTo>
                    <a:pt x="4" y="49"/>
                  </a:lnTo>
                  <a:lnTo>
                    <a:pt x="3" y="49"/>
                  </a:lnTo>
                  <a:lnTo>
                    <a:pt x="1" y="49"/>
                  </a:lnTo>
                  <a:lnTo>
                    <a:pt x="0" y="51"/>
                  </a:lnTo>
                  <a:close/>
                </a:path>
              </a:pathLst>
            </a:custGeom>
            <a:solidFill>
              <a:srgbClr val="6987EB"/>
            </a:solidFill>
            <a:ln w="12700">
              <a:solidFill>
                <a:schemeClr val="tx1"/>
              </a:solidFill>
              <a:round/>
              <a:headEnd/>
              <a:tailEnd/>
            </a:ln>
          </p:spPr>
          <p:txBody>
            <a:bodyPr/>
            <a:lstStyle/>
            <a:p>
              <a:endParaRPr lang="en-US"/>
            </a:p>
          </p:txBody>
        </p:sp>
        <p:sp>
          <p:nvSpPr>
            <p:cNvPr id="37044" name="Freeform 17"/>
            <p:cNvSpPr>
              <a:spLocks/>
            </p:cNvSpPr>
            <p:nvPr/>
          </p:nvSpPr>
          <p:spPr bwMode="auto">
            <a:xfrm>
              <a:off x="3742" y="2243"/>
              <a:ext cx="568" cy="190"/>
            </a:xfrm>
            <a:custGeom>
              <a:avLst/>
              <a:gdLst>
                <a:gd name="T0" fmla="*/ 2147483647 w 111"/>
                <a:gd name="T1" fmla="*/ 0 h 39"/>
                <a:gd name="T2" fmla="*/ 2147483647 w 111"/>
                <a:gd name="T3" fmla="*/ 2147483647 h 39"/>
                <a:gd name="T4" fmla="*/ 2147483647 w 111"/>
                <a:gd name="T5" fmla="*/ 2147483647 h 39"/>
                <a:gd name="T6" fmla="*/ 2147483647 w 111"/>
                <a:gd name="T7" fmla="*/ 2147483647 h 39"/>
                <a:gd name="T8" fmla="*/ 2147483647 w 111"/>
                <a:gd name="T9" fmla="*/ 2147483647 h 39"/>
                <a:gd name="T10" fmla="*/ 2147483647 w 111"/>
                <a:gd name="T11" fmla="*/ 2147483647 h 39"/>
                <a:gd name="T12" fmla="*/ 2147483647 w 111"/>
                <a:gd name="T13" fmla="*/ 2147483647 h 39"/>
                <a:gd name="T14" fmla="*/ 2147483647 w 111"/>
                <a:gd name="T15" fmla="*/ 2147483647 h 39"/>
                <a:gd name="T16" fmla="*/ 2147483647 w 111"/>
                <a:gd name="T17" fmla="*/ 2147483647 h 39"/>
                <a:gd name="T18" fmla="*/ 2147483647 w 111"/>
                <a:gd name="T19" fmla="*/ 2147483647 h 39"/>
                <a:gd name="T20" fmla="*/ 2147483647 w 111"/>
                <a:gd name="T21" fmla="*/ 2147483647 h 39"/>
                <a:gd name="T22" fmla="*/ 2147483647 w 111"/>
                <a:gd name="T23" fmla="*/ 2147483647 h 39"/>
                <a:gd name="T24" fmla="*/ 2147483647 w 111"/>
                <a:gd name="T25" fmla="*/ 2147483647 h 39"/>
                <a:gd name="T26" fmla="*/ 2147483647 w 111"/>
                <a:gd name="T27" fmla="*/ 2147483647 h 39"/>
                <a:gd name="T28" fmla="*/ 2147483647 w 111"/>
                <a:gd name="T29" fmla="*/ 2147483647 h 39"/>
                <a:gd name="T30" fmla="*/ 2147483647 w 111"/>
                <a:gd name="T31" fmla="*/ 2147483647 h 39"/>
                <a:gd name="T32" fmla="*/ 2147483647 w 111"/>
                <a:gd name="T33" fmla="*/ 2147483647 h 39"/>
                <a:gd name="T34" fmla="*/ 2147483647 w 111"/>
                <a:gd name="T35" fmla="*/ 2147483647 h 39"/>
                <a:gd name="T36" fmla="*/ 2147483647 w 111"/>
                <a:gd name="T37" fmla="*/ 2147483647 h 39"/>
                <a:gd name="T38" fmla="*/ 2147483647 w 111"/>
                <a:gd name="T39" fmla="*/ 2147483647 h 39"/>
                <a:gd name="T40" fmla="*/ 2147483647 w 111"/>
                <a:gd name="T41" fmla="*/ 2147483647 h 39"/>
                <a:gd name="T42" fmla="*/ 2147483647 w 111"/>
                <a:gd name="T43" fmla="*/ 2147483647 h 39"/>
                <a:gd name="T44" fmla="*/ 0 w 111"/>
                <a:gd name="T45" fmla="*/ 2147483647 h 39"/>
                <a:gd name="T46" fmla="*/ 2147483647 w 111"/>
                <a:gd name="T47" fmla="*/ 2147483647 h 39"/>
                <a:gd name="T48" fmla="*/ 2147483647 w 111"/>
                <a:gd name="T49" fmla="*/ 2147483647 h 39"/>
                <a:gd name="T50" fmla="*/ 2147483647 w 111"/>
                <a:gd name="T51" fmla="*/ 2147483647 h 39"/>
                <a:gd name="T52" fmla="*/ 2147483647 w 111"/>
                <a:gd name="T53" fmla="*/ 2147483647 h 39"/>
                <a:gd name="T54" fmla="*/ 2147483647 w 111"/>
                <a:gd name="T55" fmla="*/ 2147483647 h 39"/>
                <a:gd name="T56" fmla="*/ 2147483647 w 111"/>
                <a:gd name="T57" fmla="*/ 2147483647 h 39"/>
                <a:gd name="T58" fmla="*/ 2147483647 w 111"/>
                <a:gd name="T59" fmla="*/ 2147483647 h 39"/>
                <a:gd name="T60" fmla="*/ 2147483647 w 111"/>
                <a:gd name="T61" fmla="*/ 2147483647 h 39"/>
                <a:gd name="T62" fmla="*/ 2147483647 w 111"/>
                <a:gd name="T63" fmla="*/ 2147483647 h 39"/>
                <a:gd name="T64" fmla="*/ 2147483647 w 111"/>
                <a:gd name="T65" fmla="*/ 2147483647 h 39"/>
                <a:gd name="T66" fmla="*/ 2147483647 w 111"/>
                <a:gd name="T67" fmla="*/ 2147483647 h 39"/>
                <a:gd name="T68" fmla="*/ 2147483647 w 111"/>
                <a:gd name="T69" fmla="*/ 2147483647 h 39"/>
                <a:gd name="T70" fmla="*/ 2147483647 w 111"/>
                <a:gd name="T71" fmla="*/ 2147483647 h 39"/>
                <a:gd name="T72" fmla="*/ 2147483647 w 111"/>
                <a:gd name="T73" fmla="*/ 2147483647 h 39"/>
                <a:gd name="T74" fmla="*/ 2147483647 w 111"/>
                <a:gd name="T75" fmla="*/ 2147483647 h 39"/>
                <a:gd name="T76" fmla="*/ 2147483647 w 111"/>
                <a:gd name="T77" fmla="*/ 2147483647 h 39"/>
                <a:gd name="T78" fmla="*/ 2147483647 w 111"/>
                <a:gd name="T79" fmla="*/ 2147483647 h 39"/>
                <a:gd name="T80" fmla="*/ 2147483647 w 111"/>
                <a:gd name="T81" fmla="*/ 2147483647 h 39"/>
                <a:gd name="T82" fmla="*/ 2147483647 w 111"/>
                <a:gd name="T83" fmla="*/ 2147483647 h 39"/>
                <a:gd name="T84" fmla="*/ 2147483647 w 111"/>
                <a:gd name="T85" fmla="*/ 2147483647 h 39"/>
                <a:gd name="T86" fmla="*/ 2147483647 w 111"/>
                <a:gd name="T87" fmla="*/ 2147483647 h 39"/>
                <a:gd name="T88" fmla="*/ 2147483647 w 111"/>
                <a:gd name="T89" fmla="*/ 2147483647 h 39"/>
                <a:gd name="T90" fmla="*/ 2147483647 w 111"/>
                <a:gd name="T91" fmla="*/ 2147483647 h 39"/>
                <a:gd name="T92" fmla="*/ 2147483647 w 111"/>
                <a:gd name="T93" fmla="*/ 2147483647 h 39"/>
                <a:gd name="T94" fmla="*/ 2147483647 w 111"/>
                <a:gd name="T95" fmla="*/ 2147483647 h 39"/>
                <a:gd name="T96" fmla="*/ 2147483647 w 111"/>
                <a:gd name="T97" fmla="*/ 2147483647 h 39"/>
                <a:gd name="T98" fmla="*/ 2147483647 w 111"/>
                <a:gd name="T99" fmla="*/ 2147483647 h 39"/>
                <a:gd name="T100" fmla="*/ 2147483647 w 111"/>
                <a:gd name="T101" fmla="*/ 2147483647 h 39"/>
                <a:gd name="T102" fmla="*/ 2147483647 w 111"/>
                <a:gd name="T103" fmla="*/ 2147483647 h 39"/>
                <a:gd name="T104" fmla="*/ 2147483647 w 111"/>
                <a:gd name="T105" fmla="*/ 2147483647 h 39"/>
                <a:gd name="T106" fmla="*/ 2147483647 w 111"/>
                <a:gd name="T107" fmla="*/ 2147483647 h 39"/>
                <a:gd name="T108" fmla="*/ 2147483647 w 111"/>
                <a:gd name="T109" fmla="*/ 2147483647 h 39"/>
                <a:gd name="T110" fmla="*/ 2147483647 w 111"/>
                <a:gd name="T111" fmla="*/ 2147483647 h 39"/>
                <a:gd name="T112" fmla="*/ 2147483647 w 111"/>
                <a:gd name="T113" fmla="*/ 2147483647 h 39"/>
                <a:gd name="T114" fmla="*/ 2147483647 w 111"/>
                <a:gd name="T115" fmla="*/ 0 h 39"/>
                <a:gd name="T116" fmla="*/ 2147483647 w 111"/>
                <a:gd name="T117" fmla="*/ 0 h 3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11"/>
                <a:gd name="T178" fmla="*/ 0 h 39"/>
                <a:gd name="T179" fmla="*/ 111 w 111"/>
                <a:gd name="T180" fmla="*/ 39 h 3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11" h="39">
                  <a:moveTo>
                    <a:pt x="111" y="0"/>
                  </a:moveTo>
                  <a:lnTo>
                    <a:pt x="89" y="3"/>
                  </a:lnTo>
                  <a:lnTo>
                    <a:pt x="87" y="4"/>
                  </a:lnTo>
                  <a:lnTo>
                    <a:pt x="31" y="9"/>
                  </a:lnTo>
                  <a:lnTo>
                    <a:pt x="31" y="8"/>
                  </a:lnTo>
                  <a:lnTo>
                    <a:pt x="28" y="9"/>
                  </a:lnTo>
                  <a:lnTo>
                    <a:pt x="29" y="10"/>
                  </a:lnTo>
                  <a:lnTo>
                    <a:pt x="29" y="11"/>
                  </a:lnTo>
                  <a:lnTo>
                    <a:pt x="9" y="13"/>
                  </a:lnTo>
                  <a:lnTo>
                    <a:pt x="8" y="15"/>
                  </a:lnTo>
                  <a:lnTo>
                    <a:pt x="7" y="18"/>
                  </a:lnTo>
                  <a:lnTo>
                    <a:pt x="8" y="19"/>
                  </a:lnTo>
                  <a:lnTo>
                    <a:pt x="7" y="22"/>
                  </a:lnTo>
                  <a:lnTo>
                    <a:pt x="7" y="23"/>
                  </a:lnTo>
                  <a:lnTo>
                    <a:pt x="6" y="25"/>
                  </a:lnTo>
                  <a:lnTo>
                    <a:pt x="5" y="26"/>
                  </a:lnTo>
                  <a:lnTo>
                    <a:pt x="4" y="30"/>
                  </a:lnTo>
                  <a:lnTo>
                    <a:pt x="2" y="32"/>
                  </a:lnTo>
                  <a:lnTo>
                    <a:pt x="2" y="35"/>
                  </a:lnTo>
                  <a:lnTo>
                    <a:pt x="2" y="38"/>
                  </a:lnTo>
                  <a:lnTo>
                    <a:pt x="0" y="39"/>
                  </a:lnTo>
                  <a:lnTo>
                    <a:pt x="29" y="37"/>
                  </a:lnTo>
                  <a:lnTo>
                    <a:pt x="65" y="34"/>
                  </a:lnTo>
                  <a:lnTo>
                    <a:pt x="78" y="32"/>
                  </a:lnTo>
                  <a:lnTo>
                    <a:pt x="79" y="28"/>
                  </a:lnTo>
                  <a:lnTo>
                    <a:pt x="80" y="28"/>
                  </a:lnTo>
                  <a:lnTo>
                    <a:pt x="81" y="27"/>
                  </a:lnTo>
                  <a:lnTo>
                    <a:pt x="82" y="26"/>
                  </a:lnTo>
                  <a:lnTo>
                    <a:pt x="81" y="25"/>
                  </a:lnTo>
                  <a:lnTo>
                    <a:pt x="82" y="24"/>
                  </a:lnTo>
                  <a:lnTo>
                    <a:pt x="83" y="23"/>
                  </a:lnTo>
                  <a:lnTo>
                    <a:pt x="86" y="22"/>
                  </a:lnTo>
                  <a:lnTo>
                    <a:pt x="89" y="21"/>
                  </a:lnTo>
                  <a:lnTo>
                    <a:pt x="92" y="18"/>
                  </a:lnTo>
                  <a:lnTo>
                    <a:pt x="93" y="18"/>
                  </a:lnTo>
                  <a:lnTo>
                    <a:pt x="95" y="16"/>
                  </a:lnTo>
                  <a:lnTo>
                    <a:pt x="96" y="14"/>
                  </a:lnTo>
                  <a:lnTo>
                    <a:pt x="97" y="14"/>
                  </a:lnTo>
                  <a:lnTo>
                    <a:pt x="98" y="14"/>
                  </a:lnTo>
                  <a:lnTo>
                    <a:pt x="98" y="13"/>
                  </a:lnTo>
                  <a:lnTo>
                    <a:pt x="99" y="12"/>
                  </a:lnTo>
                  <a:lnTo>
                    <a:pt x="100" y="13"/>
                  </a:lnTo>
                  <a:lnTo>
                    <a:pt x="101" y="12"/>
                  </a:lnTo>
                  <a:lnTo>
                    <a:pt x="103" y="10"/>
                  </a:lnTo>
                  <a:lnTo>
                    <a:pt x="104" y="10"/>
                  </a:lnTo>
                  <a:lnTo>
                    <a:pt x="106" y="10"/>
                  </a:lnTo>
                  <a:lnTo>
                    <a:pt x="109" y="6"/>
                  </a:lnTo>
                  <a:lnTo>
                    <a:pt x="110" y="5"/>
                  </a:lnTo>
                  <a:lnTo>
                    <a:pt x="111" y="4"/>
                  </a:lnTo>
                  <a:lnTo>
                    <a:pt x="111" y="3"/>
                  </a:lnTo>
                  <a:lnTo>
                    <a:pt x="111" y="1"/>
                  </a:lnTo>
                  <a:lnTo>
                    <a:pt x="111" y="0"/>
                  </a:lnTo>
                  <a:close/>
                </a:path>
              </a:pathLst>
            </a:custGeom>
            <a:solidFill>
              <a:srgbClr val="6987EB"/>
            </a:solidFill>
            <a:ln w="12700">
              <a:solidFill>
                <a:schemeClr val="tx1"/>
              </a:solidFill>
              <a:round/>
              <a:headEnd/>
              <a:tailEnd/>
            </a:ln>
          </p:spPr>
          <p:txBody>
            <a:bodyPr/>
            <a:lstStyle/>
            <a:p>
              <a:endParaRPr lang="en-US"/>
            </a:p>
          </p:txBody>
        </p:sp>
        <p:sp>
          <p:nvSpPr>
            <p:cNvPr id="37045" name="Freeform 18"/>
            <p:cNvSpPr>
              <a:spLocks/>
            </p:cNvSpPr>
            <p:nvPr/>
          </p:nvSpPr>
          <p:spPr bwMode="auto">
            <a:xfrm>
              <a:off x="3890" y="2409"/>
              <a:ext cx="266" cy="404"/>
            </a:xfrm>
            <a:custGeom>
              <a:avLst/>
              <a:gdLst>
                <a:gd name="T0" fmla="*/ 0 w 52"/>
                <a:gd name="T1" fmla="*/ 2147483647 h 83"/>
                <a:gd name="T2" fmla="*/ 2147483647 w 52"/>
                <a:gd name="T3" fmla="*/ 2147483647 h 83"/>
                <a:gd name="T4" fmla="*/ 0 w 52"/>
                <a:gd name="T5" fmla="*/ 2147483647 h 83"/>
                <a:gd name="T6" fmla="*/ 0 w 52"/>
                <a:gd name="T7" fmla="*/ 2147483647 h 83"/>
                <a:gd name="T8" fmla="*/ 2147483647 w 52"/>
                <a:gd name="T9" fmla="*/ 2147483647 h 83"/>
                <a:gd name="T10" fmla="*/ 2147483647 w 52"/>
                <a:gd name="T11" fmla="*/ 2147483647 h 83"/>
                <a:gd name="T12" fmla="*/ 2147483647 w 52"/>
                <a:gd name="T13" fmla="*/ 2147483647 h 83"/>
                <a:gd name="T14" fmla="*/ 2147483647 w 52"/>
                <a:gd name="T15" fmla="*/ 2147483647 h 83"/>
                <a:gd name="T16" fmla="*/ 2147483647 w 52"/>
                <a:gd name="T17" fmla="*/ 2147483647 h 83"/>
                <a:gd name="T18" fmla="*/ 2147483647 w 52"/>
                <a:gd name="T19" fmla="*/ 2147483647 h 83"/>
                <a:gd name="T20" fmla="*/ 2147483647 w 52"/>
                <a:gd name="T21" fmla="*/ 2147483647 h 83"/>
                <a:gd name="T22" fmla="*/ 2147483647 w 52"/>
                <a:gd name="T23" fmla="*/ 2147483647 h 83"/>
                <a:gd name="T24" fmla="*/ 2147483647 w 52"/>
                <a:gd name="T25" fmla="*/ 2147483647 h 83"/>
                <a:gd name="T26" fmla="*/ 2147483647 w 52"/>
                <a:gd name="T27" fmla="*/ 2147483647 h 83"/>
                <a:gd name="T28" fmla="*/ 2147483647 w 52"/>
                <a:gd name="T29" fmla="*/ 2147483647 h 83"/>
                <a:gd name="T30" fmla="*/ 2147483647 w 52"/>
                <a:gd name="T31" fmla="*/ 2147483647 h 83"/>
                <a:gd name="T32" fmla="*/ 2147483647 w 52"/>
                <a:gd name="T33" fmla="*/ 2147483647 h 83"/>
                <a:gd name="T34" fmla="*/ 2147483647 w 52"/>
                <a:gd name="T35" fmla="*/ 2147483647 h 83"/>
                <a:gd name="T36" fmla="*/ 2147483647 w 52"/>
                <a:gd name="T37" fmla="*/ 2147483647 h 83"/>
                <a:gd name="T38" fmla="*/ 2147483647 w 52"/>
                <a:gd name="T39" fmla="*/ 2147483647 h 83"/>
                <a:gd name="T40" fmla="*/ 2147483647 w 52"/>
                <a:gd name="T41" fmla="*/ 2147483647 h 83"/>
                <a:gd name="T42" fmla="*/ 2147483647 w 52"/>
                <a:gd name="T43" fmla="*/ 2147483647 h 83"/>
                <a:gd name="T44" fmla="*/ 2147483647 w 52"/>
                <a:gd name="T45" fmla="*/ 2147483647 h 83"/>
                <a:gd name="T46" fmla="*/ 2147483647 w 52"/>
                <a:gd name="T47" fmla="*/ 2147483647 h 83"/>
                <a:gd name="T48" fmla="*/ 2147483647 w 52"/>
                <a:gd name="T49" fmla="*/ 2147483647 h 83"/>
                <a:gd name="T50" fmla="*/ 2147483647 w 52"/>
                <a:gd name="T51" fmla="*/ 2147483647 h 83"/>
                <a:gd name="T52" fmla="*/ 2147483647 w 52"/>
                <a:gd name="T53" fmla="*/ 2147483647 h 83"/>
                <a:gd name="T54" fmla="*/ 2147483647 w 52"/>
                <a:gd name="T55" fmla="*/ 2147483647 h 83"/>
                <a:gd name="T56" fmla="*/ 2147483647 w 52"/>
                <a:gd name="T57" fmla="*/ 2147483647 h 83"/>
                <a:gd name="T58" fmla="*/ 2147483647 w 52"/>
                <a:gd name="T59" fmla="*/ 2147483647 h 83"/>
                <a:gd name="T60" fmla="*/ 2147483647 w 52"/>
                <a:gd name="T61" fmla="*/ 2147483647 h 83"/>
                <a:gd name="T62" fmla="*/ 2147483647 w 52"/>
                <a:gd name="T63" fmla="*/ 2147483647 h 83"/>
                <a:gd name="T64" fmla="*/ 2147483647 w 52"/>
                <a:gd name="T65" fmla="*/ 2147483647 h 83"/>
                <a:gd name="T66" fmla="*/ 2147483647 w 52"/>
                <a:gd name="T67" fmla="*/ 2147483647 h 83"/>
                <a:gd name="T68" fmla="*/ 2147483647 w 52"/>
                <a:gd name="T69" fmla="*/ 2147483647 h 83"/>
                <a:gd name="T70" fmla="*/ 2147483647 w 52"/>
                <a:gd name="T71" fmla="*/ 2147483647 h 83"/>
                <a:gd name="T72" fmla="*/ 2147483647 w 52"/>
                <a:gd name="T73" fmla="*/ 2147483647 h 83"/>
                <a:gd name="T74" fmla="*/ 2147483647 w 52"/>
                <a:gd name="T75" fmla="*/ 2147483647 h 83"/>
                <a:gd name="T76" fmla="*/ 2147483647 w 52"/>
                <a:gd name="T77" fmla="*/ 2147483647 h 83"/>
                <a:gd name="T78" fmla="*/ 2147483647 w 52"/>
                <a:gd name="T79" fmla="*/ 2147483647 h 83"/>
                <a:gd name="T80" fmla="*/ 2147483647 w 52"/>
                <a:gd name="T81" fmla="*/ 2147483647 h 83"/>
                <a:gd name="T82" fmla="*/ 2147483647 w 52"/>
                <a:gd name="T83" fmla="*/ 2147483647 h 83"/>
                <a:gd name="T84" fmla="*/ 2147483647 w 52"/>
                <a:gd name="T85" fmla="*/ 2147483647 h 83"/>
                <a:gd name="T86" fmla="*/ 2147483647 w 52"/>
                <a:gd name="T87" fmla="*/ 2147483647 h 83"/>
                <a:gd name="T88" fmla="*/ 2147483647 w 52"/>
                <a:gd name="T89" fmla="*/ 2147483647 h 83"/>
                <a:gd name="T90" fmla="*/ 2147483647 w 52"/>
                <a:gd name="T91" fmla="*/ 2147483647 h 83"/>
                <a:gd name="T92" fmla="*/ 2147483647 w 52"/>
                <a:gd name="T93" fmla="*/ 2147483647 h 83"/>
                <a:gd name="T94" fmla="*/ 2147483647 w 52"/>
                <a:gd name="T95" fmla="*/ 2147483647 h 83"/>
                <a:gd name="T96" fmla="*/ 2147483647 w 52"/>
                <a:gd name="T97" fmla="*/ 2147483647 h 83"/>
                <a:gd name="T98" fmla="*/ 2147483647 w 52"/>
                <a:gd name="T99" fmla="*/ 2147483647 h 83"/>
                <a:gd name="T100" fmla="*/ 2147483647 w 52"/>
                <a:gd name="T101" fmla="*/ 2147483647 h 83"/>
                <a:gd name="T102" fmla="*/ 2147483647 w 52"/>
                <a:gd name="T103" fmla="*/ 0 h 83"/>
                <a:gd name="T104" fmla="*/ 0 w 52"/>
                <a:gd name="T105" fmla="*/ 2147483647 h 83"/>
                <a:gd name="T106" fmla="*/ 0 w 52"/>
                <a:gd name="T107" fmla="*/ 2147483647 h 8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2"/>
                <a:gd name="T163" fmla="*/ 0 h 83"/>
                <a:gd name="T164" fmla="*/ 52 w 52"/>
                <a:gd name="T165" fmla="*/ 83 h 8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2" h="83">
                  <a:moveTo>
                    <a:pt x="0" y="3"/>
                  </a:moveTo>
                  <a:lnTo>
                    <a:pt x="1" y="5"/>
                  </a:lnTo>
                  <a:lnTo>
                    <a:pt x="0" y="55"/>
                  </a:lnTo>
                  <a:lnTo>
                    <a:pt x="0" y="57"/>
                  </a:lnTo>
                  <a:lnTo>
                    <a:pt x="3" y="82"/>
                  </a:lnTo>
                  <a:lnTo>
                    <a:pt x="4" y="82"/>
                  </a:lnTo>
                  <a:lnTo>
                    <a:pt x="5" y="81"/>
                  </a:lnTo>
                  <a:lnTo>
                    <a:pt x="7" y="82"/>
                  </a:lnTo>
                  <a:lnTo>
                    <a:pt x="8" y="81"/>
                  </a:lnTo>
                  <a:lnTo>
                    <a:pt x="8" y="77"/>
                  </a:lnTo>
                  <a:lnTo>
                    <a:pt x="9" y="75"/>
                  </a:lnTo>
                  <a:lnTo>
                    <a:pt x="10" y="77"/>
                  </a:lnTo>
                  <a:lnTo>
                    <a:pt x="10" y="78"/>
                  </a:lnTo>
                  <a:lnTo>
                    <a:pt x="11" y="80"/>
                  </a:lnTo>
                  <a:lnTo>
                    <a:pt x="13" y="83"/>
                  </a:lnTo>
                  <a:lnTo>
                    <a:pt x="14" y="83"/>
                  </a:lnTo>
                  <a:lnTo>
                    <a:pt x="15" y="83"/>
                  </a:lnTo>
                  <a:lnTo>
                    <a:pt x="17" y="81"/>
                  </a:lnTo>
                  <a:lnTo>
                    <a:pt x="18" y="80"/>
                  </a:lnTo>
                  <a:lnTo>
                    <a:pt x="18" y="79"/>
                  </a:lnTo>
                  <a:lnTo>
                    <a:pt x="17" y="79"/>
                  </a:lnTo>
                  <a:lnTo>
                    <a:pt x="17" y="78"/>
                  </a:lnTo>
                  <a:lnTo>
                    <a:pt x="18" y="77"/>
                  </a:lnTo>
                  <a:lnTo>
                    <a:pt x="18" y="76"/>
                  </a:lnTo>
                  <a:lnTo>
                    <a:pt x="16" y="75"/>
                  </a:lnTo>
                  <a:lnTo>
                    <a:pt x="15" y="75"/>
                  </a:lnTo>
                  <a:lnTo>
                    <a:pt x="14" y="73"/>
                  </a:lnTo>
                  <a:lnTo>
                    <a:pt x="14" y="72"/>
                  </a:lnTo>
                  <a:lnTo>
                    <a:pt x="14" y="71"/>
                  </a:lnTo>
                  <a:lnTo>
                    <a:pt x="14" y="70"/>
                  </a:lnTo>
                  <a:lnTo>
                    <a:pt x="52" y="66"/>
                  </a:lnTo>
                  <a:lnTo>
                    <a:pt x="52" y="65"/>
                  </a:lnTo>
                  <a:lnTo>
                    <a:pt x="50" y="63"/>
                  </a:lnTo>
                  <a:lnTo>
                    <a:pt x="50" y="58"/>
                  </a:lnTo>
                  <a:lnTo>
                    <a:pt x="48" y="55"/>
                  </a:lnTo>
                  <a:lnTo>
                    <a:pt x="48" y="52"/>
                  </a:lnTo>
                  <a:lnTo>
                    <a:pt x="49" y="50"/>
                  </a:lnTo>
                  <a:lnTo>
                    <a:pt x="49" y="47"/>
                  </a:lnTo>
                  <a:lnTo>
                    <a:pt x="50" y="45"/>
                  </a:lnTo>
                  <a:lnTo>
                    <a:pt x="51" y="45"/>
                  </a:lnTo>
                  <a:lnTo>
                    <a:pt x="49" y="44"/>
                  </a:lnTo>
                  <a:lnTo>
                    <a:pt x="50" y="42"/>
                  </a:lnTo>
                  <a:lnTo>
                    <a:pt x="49" y="41"/>
                  </a:lnTo>
                  <a:lnTo>
                    <a:pt x="48" y="40"/>
                  </a:lnTo>
                  <a:lnTo>
                    <a:pt x="47" y="39"/>
                  </a:lnTo>
                  <a:lnTo>
                    <a:pt x="46" y="37"/>
                  </a:lnTo>
                  <a:lnTo>
                    <a:pt x="45" y="36"/>
                  </a:lnTo>
                  <a:lnTo>
                    <a:pt x="36" y="0"/>
                  </a:lnTo>
                  <a:lnTo>
                    <a:pt x="0" y="3"/>
                  </a:lnTo>
                  <a:close/>
                </a:path>
              </a:pathLst>
            </a:custGeom>
            <a:solidFill>
              <a:srgbClr val="6987EB"/>
            </a:solidFill>
            <a:ln w="12700">
              <a:solidFill>
                <a:schemeClr val="tx1"/>
              </a:solidFill>
              <a:round/>
              <a:headEnd/>
              <a:tailEnd/>
            </a:ln>
          </p:spPr>
          <p:txBody>
            <a:bodyPr/>
            <a:lstStyle/>
            <a:p>
              <a:endParaRPr lang="en-US"/>
            </a:p>
          </p:txBody>
        </p:sp>
        <p:sp>
          <p:nvSpPr>
            <p:cNvPr id="37046" name="Freeform 19"/>
            <p:cNvSpPr>
              <a:spLocks/>
            </p:cNvSpPr>
            <p:nvPr/>
          </p:nvSpPr>
          <p:spPr bwMode="auto">
            <a:xfrm>
              <a:off x="4060" y="1789"/>
              <a:ext cx="291" cy="307"/>
            </a:xfrm>
            <a:custGeom>
              <a:avLst/>
              <a:gdLst>
                <a:gd name="T0" fmla="*/ 2147483647 w 57"/>
                <a:gd name="T1" fmla="*/ 2147483647 h 63"/>
                <a:gd name="T2" fmla="*/ 2147483647 w 57"/>
                <a:gd name="T3" fmla="*/ 2147483647 h 63"/>
                <a:gd name="T4" fmla="*/ 2147483647 w 57"/>
                <a:gd name="T5" fmla="*/ 2147483647 h 63"/>
                <a:gd name="T6" fmla="*/ 2147483647 w 57"/>
                <a:gd name="T7" fmla="*/ 2147483647 h 63"/>
                <a:gd name="T8" fmla="*/ 2147483647 w 57"/>
                <a:gd name="T9" fmla="*/ 2147483647 h 63"/>
                <a:gd name="T10" fmla="*/ 2147483647 w 57"/>
                <a:gd name="T11" fmla="*/ 2147483647 h 63"/>
                <a:gd name="T12" fmla="*/ 2147483647 w 57"/>
                <a:gd name="T13" fmla="*/ 2147483647 h 63"/>
                <a:gd name="T14" fmla="*/ 2147483647 w 57"/>
                <a:gd name="T15" fmla="*/ 2147483647 h 63"/>
                <a:gd name="T16" fmla="*/ 2147483647 w 57"/>
                <a:gd name="T17" fmla="*/ 2147483647 h 63"/>
                <a:gd name="T18" fmla="*/ 2147483647 w 57"/>
                <a:gd name="T19" fmla="*/ 2147483647 h 63"/>
                <a:gd name="T20" fmla="*/ 2147483647 w 57"/>
                <a:gd name="T21" fmla="*/ 2147483647 h 63"/>
                <a:gd name="T22" fmla="*/ 2147483647 w 57"/>
                <a:gd name="T23" fmla="*/ 2147483647 h 63"/>
                <a:gd name="T24" fmla="*/ 2147483647 w 57"/>
                <a:gd name="T25" fmla="*/ 2147483647 h 63"/>
                <a:gd name="T26" fmla="*/ 2147483647 w 57"/>
                <a:gd name="T27" fmla="*/ 2147483647 h 63"/>
                <a:gd name="T28" fmla="*/ 2147483647 w 57"/>
                <a:gd name="T29" fmla="*/ 2147483647 h 63"/>
                <a:gd name="T30" fmla="*/ 2147483647 w 57"/>
                <a:gd name="T31" fmla="*/ 2147483647 h 63"/>
                <a:gd name="T32" fmla="*/ 2147483647 w 57"/>
                <a:gd name="T33" fmla="*/ 2147483647 h 63"/>
                <a:gd name="T34" fmla="*/ 2147483647 w 57"/>
                <a:gd name="T35" fmla="*/ 2147483647 h 63"/>
                <a:gd name="T36" fmla="*/ 2147483647 w 57"/>
                <a:gd name="T37" fmla="*/ 2147483647 h 63"/>
                <a:gd name="T38" fmla="*/ 2147483647 w 57"/>
                <a:gd name="T39" fmla="*/ 2147483647 h 63"/>
                <a:gd name="T40" fmla="*/ 2147483647 w 57"/>
                <a:gd name="T41" fmla="*/ 2147483647 h 63"/>
                <a:gd name="T42" fmla="*/ 2147483647 w 57"/>
                <a:gd name="T43" fmla="*/ 2147483647 h 63"/>
                <a:gd name="T44" fmla="*/ 2147483647 w 57"/>
                <a:gd name="T45" fmla="*/ 2147483647 h 63"/>
                <a:gd name="T46" fmla="*/ 2147483647 w 57"/>
                <a:gd name="T47" fmla="*/ 2147483647 h 63"/>
                <a:gd name="T48" fmla="*/ 2147483647 w 57"/>
                <a:gd name="T49" fmla="*/ 2147483647 h 63"/>
                <a:gd name="T50" fmla="*/ 2147483647 w 57"/>
                <a:gd name="T51" fmla="*/ 2147483647 h 63"/>
                <a:gd name="T52" fmla="*/ 2147483647 w 57"/>
                <a:gd name="T53" fmla="*/ 2147483647 h 63"/>
                <a:gd name="T54" fmla="*/ 2147483647 w 57"/>
                <a:gd name="T55" fmla="*/ 2147483647 h 63"/>
                <a:gd name="T56" fmla="*/ 2147483647 w 57"/>
                <a:gd name="T57" fmla="*/ 2147483647 h 63"/>
                <a:gd name="T58" fmla="*/ 2147483647 w 57"/>
                <a:gd name="T59" fmla="*/ 2147483647 h 63"/>
                <a:gd name="T60" fmla="*/ 2147483647 w 57"/>
                <a:gd name="T61" fmla="*/ 2147483647 h 63"/>
                <a:gd name="T62" fmla="*/ 2147483647 w 57"/>
                <a:gd name="T63" fmla="*/ 2147483647 h 63"/>
                <a:gd name="T64" fmla="*/ 2147483647 w 57"/>
                <a:gd name="T65" fmla="*/ 2147483647 h 63"/>
                <a:gd name="T66" fmla="*/ 2147483647 w 57"/>
                <a:gd name="T67" fmla="*/ 2147483647 h 63"/>
                <a:gd name="T68" fmla="*/ 2147483647 w 57"/>
                <a:gd name="T69" fmla="*/ 2147483647 h 63"/>
                <a:gd name="T70" fmla="*/ 2147483647 w 57"/>
                <a:gd name="T71" fmla="*/ 2147483647 h 63"/>
                <a:gd name="T72" fmla="*/ 2147483647 w 57"/>
                <a:gd name="T73" fmla="*/ 2147483647 h 63"/>
                <a:gd name="T74" fmla="*/ 0 w 57"/>
                <a:gd name="T75" fmla="*/ 2147483647 h 6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7"/>
                <a:gd name="T115" fmla="*/ 0 h 63"/>
                <a:gd name="T116" fmla="*/ 57 w 57"/>
                <a:gd name="T117" fmla="*/ 63 h 6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7" h="63">
                  <a:moveTo>
                    <a:pt x="0" y="11"/>
                  </a:moveTo>
                  <a:lnTo>
                    <a:pt x="5" y="55"/>
                  </a:lnTo>
                  <a:lnTo>
                    <a:pt x="6" y="55"/>
                  </a:lnTo>
                  <a:lnTo>
                    <a:pt x="8" y="56"/>
                  </a:lnTo>
                  <a:lnTo>
                    <a:pt x="10" y="55"/>
                  </a:lnTo>
                  <a:lnTo>
                    <a:pt x="12" y="57"/>
                  </a:lnTo>
                  <a:lnTo>
                    <a:pt x="13" y="59"/>
                  </a:lnTo>
                  <a:lnTo>
                    <a:pt x="15" y="60"/>
                  </a:lnTo>
                  <a:lnTo>
                    <a:pt x="18" y="60"/>
                  </a:lnTo>
                  <a:lnTo>
                    <a:pt x="21" y="62"/>
                  </a:lnTo>
                  <a:lnTo>
                    <a:pt x="22" y="61"/>
                  </a:lnTo>
                  <a:lnTo>
                    <a:pt x="23" y="60"/>
                  </a:lnTo>
                  <a:lnTo>
                    <a:pt x="25" y="61"/>
                  </a:lnTo>
                  <a:lnTo>
                    <a:pt x="27" y="61"/>
                  </a:lnTo>
                  <a:lnTo>
                    <a:pt x="28" y="61"/>
                  </a:lnTo>
                  <a:lnTo>
                    <a:pt x="29" y="60"/>
                  </a:lnTo>
                  <a:lnTo>
                    <a:pt x="29" y="59"/>
                  </a:lnTo>
                  <a:lnTo>
                    <a:pt x="31" y="58"/>
                  </a:lnTo>
                  <a:lnTo>
                    <a:pt x="31" y="59"/>
                  </a:lnTo>
                  <a:lnTo>
                    <a:pt x="33" y="61"/>
                  </a:lnTo>
                  <a:lnTo>
                    <a:pt x="34" y="62"/>
                  </a:lnTo>
                  <a:lnTo>
                    <a:pt x="36" y="63"/>
                  </a:lnTo>
                  <a:lnTo>
                    <a:pt x="38" y="63"/>
                  </a:lnTo>
                  <a:lnTo>
                    <a:pt x="39" y="61"/>
                  </a:lnTo>
                  <a:lnTo>
                    <a:pt x="40" y="60"/>
                  </a:lnTo>
                  <a:lnTo>
                    <a:pt x="40" y="58"/>
                  </a:lnTo>
                  <a:lnTo>
                    <a:pt x="40" y="56"/>
                  </a:lnTo>
                  <a:lnTo>
                    <a:pt x="41" y="52"/>
                  </a:lnTo>
                  <a:lnTo>
                    <a:pt x="42" y="52"/>
                  </a:lnTo>
                  <a:lnTo>
                    <a:pt x="44" y="54"/>
                  </a:lnTo>
                  <a:lnTo>
                    <a:pt x="45" y="52"/>
                  </a:lnTo>
                  <a:lnTo>
                    <a:pt x="45" y="51"/>
                  </a:lnTo>
                  <a:lnTo>
                    <a:pt x="46" y="48"/>
                  </a:lnTo>
                  <a:lnTo>
                    <a:pt x="47" y="47"/>
                  </a:lnTo>
                  <a:lnTo>
                    <a:pt x="47" y="46"/>
                  </a:lnTo>
                  <a:lnTo>
                    <a:pt x="48" y="45"/>
                  </a:lnTo>
                  <a:lnTo>
                    <a:pt x="49" y="45"/>
                  </a:lnTo>
                  <a:lnTo>
                    <a:pt x="51" y="44"/>
                  </a:lnTo>
                  <a:lnTo>
                    <a:pt x="53" y="41"/>
                  </a:lnTo>
                  <a:lnTo>
                    <a:pt x="54" y="41"/>
                  </a:lnTo>
                  <a:lnTo>
                    <a:pt x="55" y="39"/>
                  </a:lnTo>
                  <a:lnTo>
                    <a:pt x="55" y="37"/>
                  </a:lnTo>
                  <a:lnTo>
                    <a:pt x="55" y="36"/>
                  </a:lnTo>
                  <a:lnTo>
                    <a:pt x="55" y="35"/>
                  </a:lnTo>
                  <a:lnTo>
                    <a:pt x="56" y="34"/>
                  </a:lnTo>
                  <a:lnTo>
                    <a:pt x="57" y="27"/>
                  </a:lnTo>
                  <a:lnTo>
                    <a:pt x="54" y="26"/>
                  </a:lnTo>
                  <a:lnTo>
                    <a:pt x="56" y="25"/>
                  </a:lnTo>
                  <a:lnTo>
                    <a:pt x="55" y="23"/>
                  </a:lnTo>
                  <a:lnTo>
                    <a:pt x="56" y="22"/>
                  </a:lnTo>
                  <a:lnTo>
                    <a:pt x="57" y="22"/>
                  </a:lnTo>
                  <a:lnTo>
                    <a:pt x="53" y="0"/>
                  </a:lnTo>
                  <a:lnTo>
                    <a:pt x="46" y="3"/>
                  </a:lnTo>
                  <a:lnTo>
                    <a:pt x="44" y="5"/>
                  </a:lnTo>
                  <a:lnTo>
                    <a:pt x="42" y="6"/>
                  </a:lnTo>
                  <a:lnTo>
                    <a:pt x="39" y="10"/>
                  </a:lnTo>
                  <a:lnTo>
                    <a:pt x="37" y="10"/>
                  </a:lnTo>
                  <a:lnTo>
                    <a:pt x="36" y="10"/>
                  </a:lnTo>
                  <a:lnTo>
                    <a:pt x="34" y="10"/>
                  </a:lnTo>
                  <a:lnTo>
                    <a:pt x="33" y="11"/>
                  </a:lnTo>
                  <a:lnTo>
                    <a:pt x="30" y="13"/>
                  </a:lnTo>
                  <a:lnTo>
                    <a:pt x="29" y="13"/>
                  </a:lnTo>
                  <a:lnTo>
                    <a:pt x="27" y="12"/>
                  </a:lnTo>
                  <a:lnTo>
                    <a:pt x="26" y="13"/>
                  </a:lnTo>
                  <a:lnTo>
                    <a:pt x="25" y="12"/>
                  </a:lnTo>
                  <a:lnTo>
                    <a:pt x="26" y="11"/>
                  </a:lnTo>
                  <a:lnTo>
                    <a:pt x="25" y="11"/>
                  </a:lnTo>
                  <a:lnTo>
                    <a:pt x="23" y="11"/>
                  </a:lnTo>
                  <a:lnTo>
                    <a:pt x="19" y="9"/>
                  </a:lnTo>
                  <a:lnTo>
                    <a:pt x="18" y="9"/>
                  </a:lnTo>
                  <a:lnTo>
                    <a:pt x="17" y="10"/>
                  </a:lnTo>
                  <a:lnTo>
                    <a:pt x="17" y="9"/>
                  </a:lnTo>
                  <a:lnTo>
                    <a:pt x="0" y="11"/>
                  </a:lnTo>
                  <a:close/>
                </a:path>
              </a:pathLst>
            </a:custGeom>
            <a:solidFill>
              <a:srgbClr val="6987EB"/>
            </a:solidFill>
            <a:ln w="12700">
              <a:solidFill>
                <a:schemeClr val="tx1"/>
              </a:solidFill>
              <a:round/>
              <a:headEnd/>
              <a:tailEnd/>
            </a:ln>
          </p:spPr>
          <p:txBody>
            <a:bodyPr/>
            <a:lstStyle/>
            <a:p>
              <a:endParaRPr lang="en-US"/>
            </a:p>
          </p:txBody>
        </p:sp>
        <p:sp>
          <p:nvSpPr>
            <p:cNvPr id="37047" name="Freeform 20"/>
            <p:cNvSpPr>
              <a:spLocks/>
            </p:cNvSpPr>
            <p:nvPr/>
          </p:nvSpPr>
          <p:spPr bwMode="auto">
            <a:xfrm>
              <a:off x="4141" y="2179"/>
              <a:ext cx="610" cy="249"/>
            </a:xfrm>
            <a:custGeom>
              <a:avLst/>
              <a:gdLst>
                <a:gd name="T0" fmla="*/ 2147483647 w 119"/>
                <a:gd name="T1" fmla="*/ 2147483647 h 51"/>
                <a:gd name="T2" fmla="*/ 2147483647 w 119"/>
                <a:gd name="T3" fmla="*/ 2147483647 h 51"/>
                <a:gd name="T4" fmla="*/ 2147483647 w 119"/>
                <a:gd name="T5" fmla="*/ 2147483647 h 51"/>
                <a:gd name="T6" fmla="*/ 2147483647 w 119"/>
                <a:gd name="T7" fmla="*/ 2147483647 h 51"/>
                <a:gd name="T8" fmla="*/ 2147483647 w 119"/>
                <a:gd name="T9" fmla="*/ 2147483647 h 51"/>
                <a:gd name="T10" fmla="*/ 2147483647 w 119"/>
                <a:gd name="T11" fmla="*/ 2147483647 h 51"/>
                <a:gd name="T12" fmla="*/ 2147483647 w 119"/>
                <a:gd name="T13" fmla="*/ 2147483647 h 51"/>
                <a:gd name="T14" fmla="*/ 2147483647 w 119"/>
                <a:gd name="T15" fmla="*/ 2147483647 h 51"/>
                <a:gd name="T16" fmla="*/ 2147483647 w 119"/>
                <a:gd name="T17" fmla="*/ 2147483647 h 51"/>
                <a:gd name="T18" fmla="*/ 2147483647 w 119"/>
                <a:gd name="T19" fmla="*/ 2147483647 h 51"/>
                <a:gd name="T20" fmla="*/ 2147483647 w 119"/>
                <a:gd name="T21" fmla="*/ 2147483647 h 51"/>
                <a:gd name="T22" fmla="*/ 2147483647 w 119"/>
                <a:gd name="T23" fmla="*/ 2147483647 h 51"/>
                <a:gd name="T24" fmla="*/ 2147483647 w 119"/>
                <a:gd name="T25" fmla="*/ 2147483647 h 51"/>
                <a:gd name="T26" fmla="*/ 2147483647 w 119"/>
                <a:gd name="T27" fmla="*/ 2147483647 h 51"/>
                <a:gd name="T28" fmla="*/ 2147483647 w 119"/>
                <a:gd name="T29" fmla="*/ 2147483647 h 51"/>
                <a:gd name="T30" fmla="*/ 2147483647 w 119"/>
                <a:gd name="T31" fmla="*/ 2147483647 h 51"/>
                <a:gd name="T32" fmla="*/ 2147483647 w 119"/>
                <a:gd name="T33" fmla="*/ 2147483647 h 51"/>
                <a:gd name="T34" fmla="*/ 2147483647 w 119"/>
                <a:gd name="T35" fmla="*/ 2147483647 h 51"/>
                <a:gd name="T36" fmla="*/ 2147483647 w 119"/>
                <a:gd name="T37" fmla="*/ 2147483647 h 51"/>
                <a:gd name="T38" fmla="*/ 2147483647 w 119"/>
                <a:gd name="T39" fmla="*/ 2147483647 h 51"/>
                <a:gd name="T40" fmla="*/ 2147483647 w 119"/>
                <a:gd name="T41" fmla="*/ 2147483647 h 51"/>
                <a:gd name="T42" fmla="*/ 2147483647 w 119"/>
                <a:gd name="T43" fmla="*/ 2147483647 h 51"/>
                <a:gd name="T44" fmla="*/ 2147483647 w 119"/>
                <a:gd name="T45" fmla="*/ 2147483647 h 51"/>
                <a:gd name="T46" fmla="*/ 2147483647 w 119"/>
                <a:gd name="T47" fmla="*/ 2147483647 h 51"/>
                <a:gd name="T48" fmla="*/ 2147483647 w 119"/>
                <a:gd name="T49" fmla="*/ 2147483647 h 51"/>
                <a:gd name="T50" fmla="*/ 2147483647 w 119"/>
                <a:gd name="T51" fmla="*/ 2147483647 h 51"/>
                <a:gd name="T52" fmla="*/ 2147483647 w 119"/>
                <a:gd name="T53" fmla="*/ 2147483647 h 51"/>
                <a:gd name="T54" fmla="*/ 2147483647 w 119"/>
                <a:gd name="T55" fmla="*/ 2147483647 h 51"/>
                <a:gd name="T56" fmla="*/ 2147483647 w 119"/>
                <a:gd name="T57" fmla="*/ 2147483647 h 51"/>
                <a:gd name="T58" fmla="*/ 2147483647 w 119"/>
                <a:gd name="T59" fmla="*/ 2147483647 h 51"/>
                <a:gd name="T60" fmla="*/ 2147483647 w 119"/>
                <a:gd name="T61" fmla="*/ 2147483647 h 51"/>
                <a:gd name="T62" fmla="*/ 2147483647 w 119"/>
                <a:gd name="T63" fmla="*/ 2147483647 h 51"/>
                <a:gd name="T64" fmla="*/ 2147483647 w 119"/>
                <a:gd name="T65" fmla="*/ 2147483647 h 51"/>
                <a:gd name="T66" fmla="*/ 2147483647 w 119"/>
                <a:gd name="T67" fmla="*/ 2147483647 h 51"/>
                <a:gd name="T68" fmla="*/ 2147483647 w 119"/>
                <a:gd name="T69" fmla="*/ 2147483647 h 51"/>
                <a:gd name="T70" fmla="*/ 2147483647 w 119"/>
                <a:gd name="T71" fmla="*/ 2147483647 h 51"/>
                <a:gd name="T72" fmla="*/ 2147483647 w 119"/>
                <a:gd name="T73" fmla="*/ 2147483647 h 51"/>
                <a:gd name="T74" fmla="*/ 2147483647 w 119"/>
                <a:gd name="T75" fmla="*/ 2147483647 h 51"/>
                <a:gd name="T76" fmla="*/ 2147483647 w 119"/>
                <a:gd name="T77" fmla="*/ 2147483647 h 51"/>
                <a:gd name="T78" fmla="*/ 2147483647 w 119"/>
                <a:gd name="T79" fmla="*/ 2147483647 h 51"/>
                <a:gd name="T80" fmla="*/ 2147483647 w 119"/>
                <a:gd name="T81" fmla="*/ 2147483647 h 51"/>
                <a:gd name="T82" fmla="*/ 2147483647 w 119"/>
                <a:gd name="T83" fmla="*/ 2147483647 h 51"/>
                <a:gd name="T84" fmla="*/ 2147483647 w 119"/>
                <a:gd name="T85" fmla="*/ 2147483647 h 51"/>
                <a:gd name="T86" fmla="*/ 2147483647 w 119"/>
                <a:gd name="T87" fmla="*/ 2147483647 h 51"/>
                <a:gd name="T88" fmla="*/ 2147483647 w 119"/>
                <a:gd name="T89" fmla="*/ 2147483647 h 51"/>
                <a:gd name="T90" fmla="*/ 2147483647 w 119"/>
                <a:gd name="T91" fmla="*/ 2147483647 h 51"/>
                <a:gd name="T92" fmla="*/ 2147483647 w 119"/>
                <a:gd name="T93" fmla="*/ 2147483647 h 51"/>
                <a:gd name="T94" fmla="*/ 2147483647 w 119"/>
                <a:gd name="T95" fmla="*/ 2147483647 h 51"/>
                <a:gd name="T96" fmla="*/ 2147483647 w 119"/>
                <a:gd name="T97" fmla="*/ 2147483647 h 51"/>
                <a:gd name="T98" fmla="*/ 0 w 119"/>
                <a:gd name="T99" fmla="*/ 2147483647 h 5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19"/>
                <a:gd name="T151" fmla="*/ 0 h 51"/>
                <a:gd name="T152" fmla="*/ 119 w 119"/>
                <a:gd name="T153" fmla="*/ 51 h 5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19" h="51">
                  <a:moveTo>
                    <a:pt x="0" y="45"/>
                  </a:moveTo>
                  <a:lnTo>
                    <a:pt x="1" y="41"/>
                  </a:lnTo>
                  <a:lnTo>
                    <a:pt x="2" y="41"/>
                  </a:lnTo>
                  <a:lnTo>
                    <a:pt x="3" y="40"/>
                  </a:lnTo>
                  <a:lnTo>
                    <a:pt x="4" y="39"/>
                  </a:lnTo>
                  <a:lnTo>
                    <a:pt x="3" y="38"/>
                  </a:lnTo>
                  <a:lnTo>
                    <a:pt x="4" y="37"/>
                  </a:lnTo>
                  <a:lnTo>
                    <a:pt x="5" y="36"/>
                  </a:lnTo>
                  <a:lnTo>
                    <a:pt x="8" y="35"/>
                  </a:lnTo>
                  <a:lnTo>
                    <a:pt x="11" y="34"/>
                  </a:lnTo>
                  <a:lnTo>
                    <a:pt x="14" y="31"/>
                  </a:lnTo>
                  <a:lnTo>
                    <a:pt x="15" y="31"/>
                  </a:lnTo>
                  <a:lnTo>
                    <a:pt x="17" y="29"/>
                  </a:lnTo>
                  <a:lnTo>
                    <a:pt x="18" y="27"/>
                  </a:lnTo>
                  <a:lnTo>
                    <a:pt x="19" y="27"/>
                  </a:lnTo>
                  <a:lnTo>
                    <a:pt x="20" y="27"/>
                  </a:lnTo>
                  <a:lnTo>
                    <a:pt x="20" y="26"/>
                  </a:lnTo>
                  <a:lnTo>
                    <a:pt x="21" y="25"/>
                  </a:lnTo>
                  <a:lnTo>
                    <a:pt x="22" y="26"/>
                  </a:lnTo>
                  <a:lnTo>
                    <a:pt x="23" y="25"/>
                  </a:lnTo>
                  <a:lnTo>
                    <a:pt x="25" y="23"/>
                  </a:lnTo>
                  <a:lnTo>
                    <a:pt x="26" y="23"/>
                  </a:lnTo>
                  <a:lnTo>
                    <a:pt x="28" y="23"/>
                  </a:lnTo>
                  <a:lnTo>
                    <a:pt x="31" y="19"/>
                  </a:lnTo>
                  <a:lnTo>
                    <a:pt x="32" y="18"/>
                  </a:lnTo>
                  <a:lnTo>
                    <a:pt x="33" y="17"/>
                  </a:lnTo>
                  <a:lnTo>
                    <a:pt x="33" y="16"/>
                  </a:lnTo>
                  <a:lnTo>
                    <a:pt x="33" y="14"/>
                  </a:lnTo>
                  <a:lnTo>
                    <a:pt x="33" y="13"/>
                  </a:lnTo>
                  <a:lnTo>
                    <a:pt x="37" y="12"/>
                  </a:lnTo>
                  <a:lnTo>
                    <a:pt x="37" y="13"/>
                  </a:lnTo>
                  <a:lnTo>
                    <a:pt x="40" y="13"/>
                  </a:lnTo>
                  <a:lnTo>
                    <a:pt x="42" y="12"/>
                  </a:lnTo>
                  <a:lnTo>
                    <a:pt x="78" y="7"/>
                  </a:lnTo>
                  <a:lnTo>
                    <a:pt x="112" y="0"/>
                  </a:lnTo>
                  <a:lnTo>
                    <a:pt x="113" y="1"/>
                  </a:lnTo>
                  <a:lnTo>
                    <a:pt x="114" y="2"/>
                  </a:lnTo>
                  <a:lnTo>
                    <a:pt x="115" y="3"/>
                  </a:lnTo>
                  <a:lnTo>
                    <a:pt x="116" y="5"/>
                  </a:lnTo>
                  <a:lnTo>
                    <a:pt x="116" y="6"/>
                  </a:lnTo>
                  <a:lnTo>
                    <a:pt x="115" y="5"/>
                  </a:lnTo>
                  <a:lnTo>
                    <a:pt x="114" y="5"/>
                  </a:lnTo>
                  <a:lnTo>
                    <a:pt x="113" y="5"/>
                  </a:lnTo>
                  <a:lnTo>
                    <a:pt x="112" y="5"/>
                  </a:lnTo>
                  <a:lnTo>
                    <a:pt x="113" y="6"/>
                  </a:lnTo>
                  <a:lnTo>
                    <a:pt x="110" y="8"/>
                  </a:lnTo>
                  <a:lnTo>
                    <a:pt x="109" y="8"/>
                  </a:lnTo>
                  <a:lnTo>
                    <a:pt x="108" y="10"/>
                  </a:lnTo>
                  <a:lnTo>
                    <a:pt x="106" y="10"/>
                  </a:lnTo>
                  <a:lnTo>
                    <a:pt x="105" y="11"/>
                  </a:lnTo>
                  <a:lnTo>
                    <a:pt x="105" y="12"/>
                  </a:lnTo>
                  <a:lnTo>
                    <a:pt x="106" y="12"/>
                  </a:lnTo>
                  <a:lnTo>
                    <a:pt x="108" y="11"/>
                  </a:lnTo>
                  <a:lnTo>
                    <a:pt x="111" y="10"/>
                  </a:lnTo>
                  <a:lnTo>
                    <a:pt x="112" y="9"/>
                  </a:lnTo>
                  <a:lnTo>
                    <a:pt x="114" y="9"/>
                  </a:lnTo>
                  <a:lnTo>
                    <a:pt x="114" y="10"/>
                  </a:lnTo>
                  <a:lnTo>
                    <a:pt x="114" y="11"/>
                  </a:lnTo>
                  <a:lnTo>
                    <a:pt x="115" y="12"/>
                  </a:lnTo>
                  <a:lnTo>
                    <a:pt x="115" y="11"/>
                  </a:lnTo>
                  <a:lnTo>
                    <a:pt x="116" y="11"/>
                  </a:lnTo>
                  <a:lnTo>
                    <a:pt x="117" y="9"/>
                  </a:lnTo>
                  <a:lnTo>
                    <a:pt x="118" y="9"/>
                  </a:lnTo>
                  <a:lnTo>
                    <a:pt x="119" y="11"/>
                  </a:lnTo>
                  <a:lnTo>
                    <a:pt x="119" y="14"/>
                  </a:lnTo>
                  <a:lnTo>
                    <a:pt x="119" y="15"/>
                  </a:lnTo>
                  <a:lnTo>
                    <a:pt x="117" y="16"/>
                  </a:lnTo>
                  <a:lnTo>
                    <a:pt x="117" y="17"/>
                  </a:lnTo>
                  <a:lnTo>
                    <a:pt x="117" y="18"/>
                  </a:lnTo>
                  <a:lnTo>
                    <a:pt x="115" y="19"/>
                  </a:lnTo>
                  <a:lnTo>
                    <a:pt x="114" y="19"/>
                  </a:lnTo>
                  <a:lnTo>
                    <a:pt x="113" y="20"/>
                  </a:lnTo>
                  <a:lnTo>
                    <a:pt x="111" y="20"/>
                  </a:lnTo>
                  <a:lnTo>
                    <a:pt x="110" y="20"/>
                  </a:lnTo>
                  <a:lnTo>
                    <a:pt x="109" y="19"/>
                  </a:lnTo>
                  <a:lnTo>
                    <a:pt x="109" y="18"/>
                  </a:lnTo>
                  <a:lnTo>
                    <a:pt x="108" y="18"/>
                  </a:lnTo>
                  <a:lnTo>
                    <a:pt x="108" y="20"/>
                  </a:lnTo>
                  <a:lnTo>
                    <a:pt x="108" y="21"/>
                  </a:lnTo>
                  <a:lnTo>
                    <a:pt x="108" y="22"/>
                  </a:lnTo>
                  <a:lnTo>
                    <a:pt x="109" y="22"/>
                  </a:lnTo>
                  <a:lnTo>
                    <a:pt x="110" y="23"/>
                  </a:lnTo>
                  <a:lnTo>
                    <a:pt x="110" y="24"/>
                  </a:lnTo>
                  <a:lnTo>
                    <a:pt x="107" y="28"/>
                  </a:lnTo>
                  <a:lnTo>
                    <a:pt x="105" y="27"/>
                  </a:lnTo>
                  <a:lnTo>
                    <a:pt x="104" y="27"/>
                  </a:lnTo>
                  <a:lnTo>
                    <a:pt x="104" y="28"/>
                  </a:lnTo>
                  <a:lnTo>
                    <a:pt x="105" y="29"/>
                  </a:lnTo>
                  <a:lnTo>
                    <a:pt x="108" y="28"/>
                  </a:lnTo>
                  <a:lnTo>
                    <a:pt x="110" y="28"/>
                  </a:lnTo>
                  <a:lnTo>
                    <a:pt x="112" y="27"/>
                  </a:lnTo>
                  <a:lnTo>
                    <a:pt x="112" y="26"/>
                  </a:lnTo>
                  <a:lnTo>
                    <a:pt x="113" y="26"/>
                  </a:lnTo>
                  <a:lnTo>
                    <a:pt x="114" y="27"/>
                  </a:lnTo>
                  <a:lnTo>
                    <a:pt x="113" y="29"/>
                  </a:lnTo>
                  <a:lnTo>
                    <a:pt x="111" y="31"/>
                  </a:lnTo>
                  <a:lnTo>
                    <a:pt x="109" y="32"/>
                  </a:lnTo>
                  <a:lnTo>
                    <a:pt x="108" y="32"/>
                  </a:lnTo>
                  <a:lnTo>
                    <a:pt x="105" y="32"/>
                  </a:lnTo>
                  <a:lnTo>
                    <a:pt x="103" y="36"/>
                  </a:lnTo>
                  <a:lnTo>
                    <a:pt x="102" y="37"/>
                  </a:lnTo>
                  <a:lnTo>
                    <a:pt x="99" y="39"/>
                  </a:lnTo>
                  <a:lnTo>
                    <a:pt x="97" y="41"/>
                  </a:lnTo>
                  <a:lnTo>
                    <a:pt x="96" y="44"/>
                  </a:lnTo>
                  <a:lnTo>
                    <a:pt x="95" y="48"/>
                  </a:lnTo>
                  <a:lnTo>
                    <a:pt x="95" y="49"/>
                  </a:lnTo>
                  <a:lnTo>
                    <a:pt x="93" y="50"/>
                  </a:lnTo>
                  <a:lnTo>
                    <a:pt x="88" y="51"/>
                  </a:lnTo>
                  <a:lnTo>
                    <a:pt x="87" y="51"/>
                  </a:lnTo>
                  <a:lnTo>
                    <a:pt x="69" y="39"/>
                  </a:lnTo>
                  <a:lnTo>
                    <a:pt x="54" y="41"/>
                  </a:lnTo>
                  <a:lnTo>
                    <a:pt x="53" y="39"/>
                  </a:lnTo>
                  <a:lnTo>
                    <a:pt x="50" y="36"/>
                  </a:lnTo>
                  <a:lnTo>
                    <a:pt x="49" y="37"/>
                  </a:lnTo>
                  <a:lnTo>
                    <a:pt x="49" y="36"/>
                  </a:lnTo>
                  <a:lnTo>
                    <a:pt x="49" y="35"/>
                  </a:lnTo>
                  <a:lnTo>
                    <a:pt x="31" y="37"/>
                  </a:lnTo>
                  <a:lnTo>
                    <a:pt x="30" y="37"/>
                  </a:lnTo>
                  <a:lnTo>
                    <a:pt x="30" y="38"/>
                  </a:lnTo>
                  <a:lnTo>
                    <a:pt x="26" y="40"/>
                  </a:lnTo>
                  <a:lnTo>
                    <a:pt x="25" y="40"/>
                  </a:lnTo>
                  <a:lnTo>
                    <a:pt x="21" y="42"/>
                  </a:lnTo>
                  <a:lnTo>
                    <a:pt x="0" y="45"/>
                  </a:lnTo>
                  <a:close/>
                </a:path>
              </a:pathLst>
            </a:custGeom>
            <a:solidFill>
              <a:srgbClr val="6987EB"/>
            </a:solidFill>
            <a:ln w="12700">
              <a:solidFill>
                <a:schemeClr val="tx1"/>
              </a:solidFill>
              <a:round/>
              <a:headEnd/>
              <a:tailEnd/>
            </a:ln>
          </p:spPr>
          <p:txBody>
            <a:bodyPr/>
            <a:lstStyle/>
            <a:p>
              <a:endParaRPr lang="en-US"/>
            </a:p>
          </p:txBody>
        </p:sp>
        <p:sp>
          <p:nvSpPr>
            <p:cNvPr id="37048" name="Freeform 21"/>
            <p:cNvSpPr>
              <a:spLocks/>
            </p:cNvSpPr>
            <p:nvPr/>
          </p:nvSpPr>
          <p:spPr bwMode="auto">
            <a:xfrm>
              <a:off x="3962" y="2716"/>
              <a:ext cx="630" cy="453"/>
            </a:xfrm>
            <a:custGeom>
              <a:avLst/>
              <a:gdLst>
                <a:gd name="T0" fmla="*/ 0 w 123"/>
                <a:gd name="T1" fmla="*/ 2147483647 h 93"/>
                <a:gd name="T2" fmla="*/ 0 w 123"/>
                <a:gd name="T3" fmla="*/ 2147483647 h 93"/>
                <a:gd name="T4" fmla="*/ 2147483647 w 123"/>
                <a:gd name="T5" fmla="*/ 2147483647 h 93"/>
                <a:gd name="T6" fmla="*/ 2147483647 w 123"/>
                <a:gd name="T7" fmla="*/ 2147483647 h 93"/>
                <a:gd name="T8" fmla="*/ 2147483647 w 123"/>
                <a:gd name="T9" fmla="*/ 2147483647 h 93"/>
                <a:gd name="T10" fmla="*/ 2147483647 w 123"/>
                <a:gd name="T11" fmla="*/ 2147483647 h 93"/>
                <a:gd name="T12" fmla="*/ 2147483647 w 123"/>
                <a:gd name="T13" fmla="*/ 2147483647 h 93"/>
                <a:gd name="T14" fmla="*/ 2147483647 w 123"/>
                <a:gd name="T15" fmla="*/ 2147483647 h 93"/>
                <a:gd name="T16" fmla="*/ 2147483647 w 123"/>
                <a:gd name="T17" fmla="*/ 2147483647 h 93"/>
                <a:gd name="T18" fmla="*/ 2147483647 w 123"/>
                <a:gd name="T19" fmla="*/ 2147483647 h 93"/>
                <a:gd name="T20" fmla="*/ 2147483647 w 123"/>
                <a:gd name="T21" fmla="*/ 2147483647 h 93"/>
                <a:gd name="T22" fmla="*/ 2147483647 w 123"/>
                <a:gd name="T23" fmla="*/ 2147483647 h 93"/>
                <a:gd name="T24" fmla="*/ 2147483647 w 123"/>
                <a:gd name="T25" fmla="*/ 2147483647 h 93"/>
                <a:gd name="T26" fmla="*/ 2147483647 w 123"/>
                <a:gd name="T27" fmla="*/ 2147483647 h 93"/>
                <a:gd name="T28" fmla="*/ 2147483647 w 123"/>
                <a:gd name="T29" fmla="*/ 2147483647 h 93"/>
                <a:gd name="T30" fmla="*/ 2147483647 w 123"/>
                <a:gd name="T31" fmla="*/ 2147483647 h 93"/>
                <a:gd name="T32" fmla="*/ 2147483647 w 123"/>
                <a:gd name="T33" fmla="*/ 2147483647 h 93"/>
                <a:gd name="T34" fmla="*/ 2147483647 w 123"/>
                <a:gd name="T35" fmla="*/ 2147483647 h 93"/>
                <a:gd name="T36" fmla="*/ 2147483647 w 123"/>
                <a:gd name="T37" fmla="*/ 2147483647 h 93"/>
                <a:gd name="T38" fmla="*/ 2147483647 w 123"/>
                <a:gd name="T39" fmla="*/ 2147483647 h 93"/>
                <a:gd name="T40" fmla="*/ 2147483647 w 123"/>
                <a:gd name="T41" fmla="*/ 2147483647 h 93"/>
                <a:gd name="T42" fmla="*/ 2147483647 w 123"/>
                <a:gd name="T43" fmla="*/ 2147483647 h 93"/>
                <a:gd name="T44" fmla="*/ 2147483647 w 123"/>
                <a:gd name="T45" fmla="*/ 2147483647 h 93"/>
                <a:gd name="T46" fmla="*/ 2147483647 w 123"/>
                <a:gd name="T47" fmla="*/ 2147483647 h 93"/>
                <a:gd name="T48" fmla="*/ 2147483647 w 123"/>
                <a:gd name="T49" fmla="*/ 2147483647 h 93"/>
                <a:gd name="T50" fmla="*/ 2147483647 w 123"/>
                <a:gd name="T51" fmla="*/ 2147483647 h 93"/>
                <a:gd name="T52" fmla="*/ 2147483647 w 123"/>
                <a:gd name="T53" fmla="*/ 2147483647 h 93"/>
                <a:gd name="T54" fmla="*/ 2147483647 w 123"/>
                <a:gd name="T55" fmla="*/ 2147483647 h 93"/>
                <a:gd name="T56" fmla="*/ 2147483647 w 123"/>
                <a:gd name="T57" fmla="*/ 2147483647 h 93"/>
                <a:gd name="T58" fmla="*/ 2147483647 w 123"/>
                <a:gd name="T59" fmla="*/ 2147483647 h 93"/>
                <a:gd name="T60" fmla="*/ 2147483647 w 123"/>
                <a:gd name="T61" fmla="*/ 2147483647 h 93"/>
                <a:gd name="T62" fmla="*/ 2147483647 w 123"/>
                <a:gd name="T63" fmla="*/ 2147483647 h 93"/>
                <a:gd name="T64" fmla="*/ 2147483647 w 123"/>
                <a:gd name="T65" fmla="*/ 2147483647 h 93"/>
                <a:gd name="T66" fmla="*/ 2147483647 w 123"/>
                <a:gd name="T67" fmla="*/ 2147483647 h 93"/>
                <a:gd name="T68" fmla="*/ 2147483647 w 123"/>
                <a:gd name="T69" fmla="*/ 2147483647 h 93"/>
                <a:gd name="T70" fmla="*/ 2147483647 w 123"/>
                <a:gd name="T71" fmla="*/ 2147483647 h 93"/>
                <a:gd name="T72" fmla="*/ 2147483647 w 123"/>
                <a:gd name="T73" fmla="*/ 2147483647 h 93"/>
                <a:gd name="T74" fmla="*/ 2147483647 w 123"/>
                <a:gd name="T75" fmla="*/ 2147483647 h 93"/>
                <a:gd name="T76" fmla="*/ 2147483647 w 123"/>
                <a:gd name="T77" fmla="*/ 2147483647 h 93"/>
                <a:gd name="T78" fmla="*/ 2147483647 w 123"/>
                <a:gd name="T79" fmla="*/ 2147483647 h 93"/>
                <a:gd name="T80" fmla="*/ 2147483647 w 123"/>
                <a:gd name="T81" fmla="*/ 2147483647 h 93"/>
                <a:gd name="T82" fmla="*/ 2147483647 w 123"/>
                <a:gd name="T83" fmla="*/ 2147483647 h 93"/>
                <a:gd name="T84" fmla="*/ 2147483647 w 123"/>
                <a:gd name="T85" fmla="*/ 2147483647 h 93"/>
                <a:gd name="T86" fmla="*/ 2147483647 w 123"/>
                <a:gd name="T87" fmla="*/ 2147483647 h 93"/>
                <a:gd name="T88" fmla="*/ 2147483647 w 123"/>
                <a:gd name="T89" fmla="*/ 2147483647 h 93"/>
                <a:gd name="T90" fmla="*/ 2147483647 w 123"/>
                <a:gd name="T91" fmla="*/ 2147483647 h 93"/>
                <a:gd name="T92" fmla="*/ 2147483647 w 123"/>
                <a:gd name="T93" fmla="*/ 2147483647 h 93"/>
                <a:gd name="T94" fmla="*/ 2147483647 w 123"/>
                <a:gd name="T95" fmla="*/ 2147483647 h 93"/>
                <a:gd name="T96" fmla="*/ 2147483647 w 123"/>
                <a:gd name="T97" fmla="*/ 2147483647 h 93"/>
                <a:gd name="T98" fmla="*/ 2147483647 w 123"/>
                <a:gd name="T99" fmla="*/ 2147483647 h 93"/>
                <a:gd name="T100" fmla="*/ 2147483647 w 123"/>
                <a:gd name="T101" fmla="*/ 2147483647 h 93"/>
                <a:gd name="T102" fmla="*/ 2147483647 w 123"/>
                <a:gd name="T103" fmla="*/ 2147483647 h 93"/>
                <a:gd name="T104" fmla="*/ 2147483647 w 123"/>
                <a:gd name="T105" fmla="*/ 2147483647 h 93"/>
                <a:gd name="T106" fmla="*/ 2147483647 w 123"/>
                <a:gd name="T107" fmla="*/ 2147483647 h 93"/>
                <a:gd name="T108" fmla="*/ 2147483647 w 123"/>
                <a:gd name="T109" fmla="*/ 2147483647 h 93"/>
                <a:gd name="T110" fmla="*/ 2147483647 w 123"/>
                <a:gd name="T111" fmla="*/ 2147483647 h 93"/>
                <a:gd name="T112" fmla="*/ 2147483647 w 123"/>
                <a:gd name="T113" fmla="*/ 2147483647 h 93"/>
                <a:gd name="T114" fmla="*/ 2147483647 w 123"/>
                <a:gd name="T115" fmla="*/ 2147483647 h 93"/>
                <a:gd name="T116" fmla="*/ 2147483647 w 123"/>
                <a:gd name="T117" fmla="*/ 2147483647 h 93"/>
                <a:gd name="T118" fmla="*/ 2147483647 w 123"/>
                <a:gd name="T119" fmla="*/ 2147483647 h 9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23"/>
                <a:gd name="T181" fmla="*/ 0 h 93"/>
                <a:gd name="T182" fmla="*/ 123 w 123"/>
                <a:gd name="T183" fmla="*/ 93 h 9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23" h="93">
                  <a:moveTo>
                    <a:pt x="38" y="3"/>
                  </a:moveTo>
                  <a:lnTo>
                    <a:pt x="0" y="7"/>
                  </a:lnTo>
                  <a:lnTo>
                    <a:pt x="0" y="8"/>
                  </a:lnTo>
                  <a:lnTo>
                    <a:pt x="0" y="9"/>
                  </a:lnTo>
                  <a:lnTo>
                    <a:pt x="0" y="10"/>
                  </a:lnTo>
                  <a:lnTo>
                    <a:pt x="1" y="12"/>
                  </a:lnTo>
                  <a:lnTo>
                    <a:pt x="2" y="12"/>
                  </a:lnTo>
                  <a:lnTo>
                    <a:pt x="4" y="13"/>
                  </a:lnTo>
                  <a:lnTo>
                    <a:pt x="4" y="14"/>
                  </a:lnTo>
                  <a:lnTo>
                    <a:pt x="3" y="15"/>
                  </a:lnTo>
                  <a:lnTo>
                    <a:pt x="3" y="16"/>
                  </a:lnTo>
                  <a:lnTo>
                    <a:pt x="4" y="16"/>
                  </a:lnTo>
                  <a:lnTo>
                    <a:pt x="4" y="17"/>
                  </a:lnTo>
                  <a:lnTo>
                    <a:pt x="3" y="18"/>
                  </a:lnTo>
                  <a:lnTo>
                    <a:pt x="3" y="19"/>
                  </a:lnTo>
                  <a:lnTo>
                    <a:pt x="4" y="19"/>
                  </a:lnTo>
                  <a:lnTo>
                    <a:pt x="6" y="18"/>
                  </a:lnTo>
                  <a:lnTo>
                    <a:pt x="7" y="18"/>
                  </a:lnTo>
                  <a:lnTo>
                    <a:pt x="7" y="16"/>
                  </a:lnTo>
                  <a:lnTo>
                    <a:pt x="8" y="15"/>
                  </a:lnTo>
                  <a:lnTo>
                    <a:pt x="9" y="15"/>
                  </a:lnTo>
                  <a:lnTo>
                    <a:pt x="10" y="15"/>
                  </a:lnTo>
                  <a:lnTo>
                    <a:pt x="10" y="16"/>
                  </a:lnTo>
                  <a:lnTo>
                    <a:pt x="9" y="17"/>
                  </a:lnTo>
                  <a:lnTo>
                    <a:pt x="10" y="17"/>
                  </a:lnTo>
                  <a:lnTo>
                    <a:pt x="12" y="16"/>
                  </a:lnTo>
                  <a:lnTo>
                    <a:pt x="19" y="14"/>
                  </a:lnTo>
                  <a:lnTo>
                    <a:pt x="20" y="14"/>
                  </a:lnTo>
                  <a:lnTo>
                    <a:pt x="20" y="15"/>
                  </a:lnTo>
                  <a:lnTo>
                    <a:pt x="19" y="16"/>
                  </a:lnTo>
                  <a:lnTo>
                    <a:pt x="22" y="16"/>
                  </a:lnTo>
                  <a:lnTo>
                    <a:pt x="25" y="17"/>
                  </a:lnTo>
                  <a:lnTo>
                    <a:pt x="28" y="19"/>
                  </a:lnTo>
                  <a:lnTo>
                    <a:pt x="29" y="19"/>
                  </a:lnTo>
                  <a:lnTo>
                    <a:pt x="29" y="18"/>
                  </a:lnTo>
                  <a:lnTo>
                    <a:pt x="30" y="18"/>
                  </a:lnTo>
                  <a:lnTo>
                    <a:pt x="31" y="19"/>
                  </a:lnTo>
                  <a:lnTo>
                    <a:pt x="32" y="19"/>
                  </a:lnTo>
                  <a:lnTo>
                    <a:pt x="32" y="20"/>
                  </a:lnTo>
                  <a:lnTo>
                    <a:pt x="31" y="20"/>
                  </a:lnTo>
                  <a:lnTo>
                    <a:pt x="32" y="20"/>
                  </a:lnTo>
                  <a:lnTo>
                    <a:pt x="36" y="23"/>
                  </a:lnTo>
                  <a:lnTo>
                    <a:pt x="36" y="24"/>
                  </a:lnTo>
                  <a:lnTo>
                    <a:pt x="36" y="25"/>
                  </a:lnTo>
                  <a:lnTo>
                    <a:pt x="35" y="26"/>
                  </a:lnTo>
                  <a:lnTo>
                    <a:pt x="35" y="25"/>
                  </a:lnTo>
                  <a:lnTo>
                    <a:pt x="34" y="25"/>
                  </a:lnTo>
                  <a:lnTo>
                    <a:pt x="34" y="26"/>
                  </a:lnTo>
                  <a:lnTo>
                    <a:pt x="35" y="27"/>
                  </a:lnTo>
                  <a:lnTo>
                    <a:pt x="40" y="25"/>
                  </a:lnTo>
                  <a:lnTo>
                    <a:pt x="41" y="24"/>
                  </a:lnTo>
                  <a:lnTo>
                    <a:pt x="43" y="24"/>
                  </a:lnTo>
                  <a:lnTo>
                    <a:pt x="47" y="21"/>
                  </a:lnTo>
                  <a:lnTo>
                    <a:pt x="50" y="21"/>
                  </a:lnTo>
                  <a:lnTo>
                    <a:pt x="50" y="20"/>
                  </a:lnTo>
                  <a:lnTo>
                    <a:pt x="49" y="19"/>
                  </a:lnTo>
                  <a:lnTo>
                    <a:pt x="50" y="18"/>
                  </a:lnTo>
                  <a:lnTo>
                    <a:pt x="55" y="17"/>
                  </a:lnTo>
                  <a:lnTo>
                    <a:pt x="61" y="20"/>
                  </a:lnTo>
                  <a:lnTo>
                    <a:pt x="61" y="21"/>
                  </a:lnTo>
                  <a:lnTo>
                    <a:pt x="63" y="23"/>
                  </a:lnTo>
                  <a:lnTo>
                    <a:pt x="65" y="25"/>
                  </a:lnTo>
                  <a:lnTo>
                    <a:pt x="69" y="28"/>
                  </a:lnTo>
                  <a:lnTo>
                    <a:pt x="69" y="29"/>
                  </a:lnTo>
                  <a:lnTo>
                    <a:pt x="71" y="30"/>
                  </a:lnTo>
                  <a:lnTo>
                    <a:pt x="74" y="30"/>
                  </a:lnTo>
                  <a:lnTo>
                    <a:pt x="76" y="34"/>
                  </a:lnTo>
                  <a:lnTo>
                    <a:pt x="77" y="35"/>
                  </a:lnTo>
                  <a:lnTo>
                    <a:pt x="77" y="36"/>
                  </a:lnTo>
                  <a:lnTo>
                    <a:pt x="78" y="39"/>
                  </a:lnTo>
                  <a:lnTo>
                    <a:pt x="77" y="43"/>
                  </a:lnTo>
                  <a:lnTo>
                    <a:pt x="76" y="48"/>
                  </a:lnTo>
                  <a:lnTo>
                    <a:pt x="76" y="51"/>
                  </a:lnTo>
                  <a:lnTo>
                    <a:pt x="77" y="53"/>
                  </a:lnTo>
                  <a:lnTo>
                    <a:pt x="80" y="54"/>
                  </a:lnTo>
                  <a:lnTo>
                    <a:pt x="80" y="53"/>
                  </a:lnTo>
                  <a:lnTo>
                    <a:pt x="80" y="52"/>
                  </a:lnTo>
                  <a:lnTo>
                    <a:pt x="79" y="50"/>
                  </a:lnTo>
                  <a:lnTo>
                    <a:pt x="79" y="49"/>
                  </a:lnTo>
                  <a:lnTo>
                    <a:pt x="80" y="49"/>
                  </a:lnTo>
                  <a:lnTo>
                    <a:pt x="82" y="51"/>
                  </a:lnTo>
                  <a:lnTo>
                    <a:pt x="82" y="50"/>
                  </a:lnTo>
                  <a:lnTo>
                    <a:pt x="83" y="50"/>
                  </a:lnTo>
                  <a:lnTo>
                    <a:pt x="84" y="51"/>
                  </a:lnTo>
                  <a:lnTo>
                    <a:pt x="83" y="52"/>
                  </a:lnTo>
                  <a:lnTo>
                    <a:pt x="83" y="53"/>
                  </a:lnTo>
                  <a:lnTo>
                    <a:pt x="82" y="54"/>
                  </a:lnTo>
                  <a:lnTo>
                    <a:pt x="81" y="57"/>
                  </a:lnTo>
                  <a:lnTo>
                    <a:pt x="80" y="57"/>
                  </a:lnTo>
                  <a:lnTo>
                    <a:pt x="80" y="59"/>
                  </a:lnTo>
                  <a:lnTo>
                    <a:pt x="81" y="59"/>
                  </a:lnTo>
                  <a:lnTo>
                    <a:pt x="83" y="61"/>
                  </a:lnTo>
                  <a:lnTo>
                    <a:pt x="85" y="66"/>
                  </a:lnTo>
                  <a:lnTo>
                    <a:pt x="89" y="68"/>
                  </a:lnTo>
                  <a:lnTo>
                    <a:pt x="89" y="67"/>
                  </a:lnTo>
                  <a:lnTo>
                    <a:pt x="90" y="67"/>
                  </a:lnTo>
                  <a:lnTo>
                    <a:pt x="91" y="69"/>
                  </a:lnTo>
                  <a:lnTo>
                    <a:pt x="91" y="70"/>
                  </a:lnTo>
                  <a:lnTo>
                    <a:pt x="92" y="73"/>
                  </a:lnTo>
                  <a:lnTo>
                    <a:pt x="94" y="74"/>
                  </a:lnTo>
                  <a:lnTo>
                    <a:pt x="95" y="74"/>
                  </a:lnTo>
                  <a:lnTo>
                    <a:pt x="98" y="81"/>
                  </a:lnTo>
                  <a:lnTo>
                    <a:pt x="99" y="82"/>
                  </a:lnTo>
                  <a:lnTo>
                    <a:pt x="102" y="83"/>
                  </a:lnTo>
                  <a:lnTo>
                    <a:pt x="104" y="83"/>
                  </a:lnTo>
                  <a:lnTo>
                    <a:pt x="108" y="88"/>
                  </a:lnTo>
                  <a:lnTo>
                    <a:pt x="110" y="90"/>
                  </a:lnTo>
                  <a:lnTo>
                    <a:pt x="111" y="90"/>
                  </a:lnTo>
                  <a:lnTo>
                    <a:pt x="111" y="91"/>
                  </a:lnTo>
                  <a:lnTo>
                    <a:pt x="110" y="91"/>
                  </a:lnTo>
                  <a:lnTo>
                    <a:pt x="109" y="91"/>
                  </a:lnTo>
                  <a:lnTo>
                    <a:pt x="109" y="92"/>
                  </a:lnTo>
                  <a:lnTo>
                    <a:pt x="110" y="93"/>
                  </a:lnTo>
                  <a:lnTo>
                    <a:pt x="112" y="93"/>
                  </a:lnTo>
                  <a:lnTo>
                    <a:pt x="113" y="92"/>
                  </a:lnTo>
                  <a:lnTo>
                    <a:pt x="114" y="92"/>
                  </a:lnTo>
                  <a:lnTo>
                    <a:pt x="120" y="90"/>
                  </a:lnTo>
                  <a:lnTo>
                    <a:pt x="121" y="88"/>
                  </a:lnTo>
                  <a:lnTo>
                    <a:pt x="121" y="87"/>
                  </a:lnTo>
                  <a:lnTo>
                    <a:pt x="121" y="84"/>
                  </a:lnTo>
                  <a:lnTo>
                    <a:pt x="121" y="82"/>
                  </a:lnTo>
                  <a:lnTo>
                    <a:pt x="122" y="79"/>
                  </a:lnTo>
                  <a:lnTo>
                    <a:pt x="123" y="80"/>
                  </a:lnTo>
                  <a:lnTo>
                    <a:pt x="122" y="74"/>
                  </a:lnTo>
                  <a:lnTo>
                    <a:pt x="122" y="71"/>
                  </a:lnTo>
                  <a:lnTo>
                    <a:pt x="122" y="66"/>
                  </a:lnTo>
                  <a:lnTo>
                    <a:pt x="121" y="61"/>
                  </a:lnTo>
                  <a:lnTo>
                    <a:pt x="120" y="60"/>
                  </a:lnTo>
                  <a:lnTo>
                    <a:pt x="116" y="54"/>
                  </a:lnTo>
                  <a:lnTo>
                    <a:pt x="113" y="48"/>
                  </a:lnTo>
                  <a:lnTo>
                    <a:pt x="110" y="44"/>
                  </a:lnTo>
                  <a:lnTo>
                    <a:pt x="110" y="43"/>
                  </a:lnTo>
                  <a:lnTo>
                    <a:pt x="109" y="40"/>
                  </a:lnTo>
                  <a:lnTo>
                    <a:pt x="109" y="39"/>
                  </a:lnTo>
                  <a:lnTo>
                    <a:pt x="110" y="38"/>
                  </a:lnTo>
                  <a:lnTo>
                    <a:pt x="110" y="37"/>
                  </a:lnTo>
                  <a:lnTo>
                    <a:pt x="106" y="31"/>
                  </a:lnTo>
                  <a:lnTo>
                    <a:pt x="103" y="29"/>
                  </a:lnTo>
                  <a:lnTo>
                    <a:pt x="102" y="28"/>
                  </a:lnTo>
                  <a:lnTo>
                    <a:pt x="101" y="27"/>
                  </a:lnTo>
                  <a:lnTo>
                    <a:pt x="99" y="24"/>
                  </a:lnTo>
                  <a:lnTo>
                    <a:pt x="95" y="17"/>
                  </a:lnTo>
                  <a:lnTo>
                    <a:pt x="94" y="14"/>
                  </a:lnTo>
                  <a:lnTo>
                    <a:pt x="92" y="8"/>
                  </a:lnTo>
                  <a:lnTo>
                    <a:pt x="92" y="7"/>
                  </a:lnTo>
                  <a:lnTo>
                    <a:pt x="91" y="7"/>
                  </a:lnTo>
                  <a:lnTo>
                    <a:pt x="90" y="6"/>
                  </a:lnTo>
                  <a:lnTo>
                    <a:pt x="90" y="2"/>
                  </a:lnTo>
                  <a:lnTo>
                    <a:pt x="89" y="1"/>
                  </a:lnTo>
                  <a:lnTo>
                    <a:pt x="88" y="1"/>
                  </a:lnTo>
                  <a:lnTo>
                    <a:pt x="86" y="1"/>
                  </a:lnTo>
                  <a:lnTo>
                    <a:pt x="83" y="0"/>
                  </a:lnTo>
                  <a:lnTo>
                    <a:pt x="82" y="1"/>
                  </a:lnTo>
                  <a:lnTo>
                    <a:pt x="82" y="2"/>
                  </a:lnTo>
                  <a:lnTo>
                    <a:pt x="81" y="3"/>
                  </a:lnTo>
                  <a:lnTo>
                    <a:pt x="82" y="7"/>
                  </a:lnTo>
                  <a:lnTo>
                    <a:pt x="82" y="9"/>
                  </a:lnTo>
                  <a:lnTo>
                    <a:pt x="80" y="8"/>
                  </a:lnTo>
                  <a:lnTo>
                    <a:pt x="79" y="6"/>
                  </a:lnTo>
                  <a:lnTo>
                    <a:pt x="40" y="8"/>
                  </a:lnTo>
                  <a:lnTo>
                    <a:pt x="39" y="7"/>
                  </a:lnTo>
                  <a:lnTo>
                    <a:pt x="39" y="6"/>
                  </a:lnTo>
                  <a:lnTo>
                    <a:pt x="38" y="4"/>
                  </a:lnTo>
                  <a:lnTo>
                    <a:pt x="38" y="3"/>
                  </a:lnTo>
                  <a:close/>
                </a:path>
              </a:pathLst>
            </a:custGeom>
            <a:solidFill>
              <a:srgbClr val="6987EB"/>
            </a:solidFill>
            <a:ln w="12700">
              <a:solidFill>
                <a:schemeClr val="tx1"/>
              </a:solidFill>
              <a:round/>
              <a:headEnd/>
              <a:tailEnd/>
            </a:ln>
          </p:spPr>
          <p:txBody>
            <a:bodyPr/>
            <a:lstStyle/>
            <a:p>
              <a:endParaRPr lang="en-US"/>
            </a:p>
          </p:txBody>
        </p:sp>
        <p:sp>
          <p:nvSpPr>
            <p:cNvPr id="37049" name="Freeform 22"/>
            <p:cNvSpPr>
              <a:spLocks/>
            </p:cNvSpPr>
            <p:nvPr/>
          </p:nvSpPr>
          <p:spPr bwMode="auto">
            <a:xfrm>
              <a:off x="4243" y="1896"/>
              <a:ext cx="313" cy="293"/>
            </a:xfrm>
            <a:custGeom>
              <a:avLst/>
              <a:gdLst>
                <a:gd name="T0" fmla="*/ 2147483647 w 61"/>
                <a:gd name="T1" fmla="*/ 0 h 60"/>
                <a:gd name="T2" fmla="*/ 2147483647 w 61"/>
                <a:gd name="T3" fmla="*/ 2147483647 h 60"/>
                <a:gd name="T4" fmla="*/ 2147483647 w 61"/>
                <a:gd name="T5" fmla="*/ 2147483647 h 60"/>
                <a:gd name="T6" fmla="*/ 2147483647 w 61"/>
                <a:gd name="T7" fmla="*/ 2147483647 h 60"/>
                <a:gd name="T8" fmla="*/ 2147483647 w 61"/>
                <a:gd name="T9" fmla="*/ 2147483647 h 60"/>
                <a:gd name="T10" fmla="*/ 2147483647 w 61"/>
                <a:gd name="T11" fmla="*/ 2147483647 h 60"/>
                <a:gd name="T12" fmla="*/ 2147483647 w 61"/>
                <a:gd name="T13" fmla="*/ 2147483647 h 60"/>
                <a:gd name="T14" fmla="*/ 2147483647 w 61"/>
                <a:gd name="T15" fmla="*/ 2147483647 h 60"/>
                <a:gd name="T16" fmla="*/ 2147483647 w 61"/>
                <a:gd name="T17" fmla="*/ 2147483647 h 60"/>
                <a:gd name="T18" fmla="*/ 2147483647 w 61"/>
                <a:gd name="T19" fmla="*/ 2147483647 h 60"/>
                <a:gd name="T20" fmla="*/ 2147483647 w 61"/>
                <a:gd name="T21" fmla="*/ 2147483647 h 60"/>
                <a:gd name="T22" fmla="*/ 2147483647 w 61"/>
                <a:gd name="T23" fmla="*/ 2147483647 h 60"/>
                <a:gd name="T24" fmla="*/ 2147483647 w 61"/>
                <a:gd name="T25" fmla="*/ 2147483647 h 60"/>
                <a:gd name="T26" fmla="*/ 2147483647 w 61"/>
                <a:gd name="T27" fmla="*/ 2147483647 h 60"/>
                <a:gd name="T28" fmla="*/ 2147483647 w 61"/>
                <a:gd name="T29" fmla="*/ 2147483647 h 60"/>
                <a:gd name="T30" fmla="*/ 0 w 61"/>
                <a:gd name="T31" fmla="*/ 2147483647 h 60"/>
                <a:gd name="T32" fmla="*/ 0 w 61"/>
                <a:gd name="T33" fmla="*/ 2147483647 h 60"/>
                <a:gd name="T34" fmla="*/ 2147483647 w 61"/>
                <a:gd name="T35" fmla="*/ 2147483647 h 60"/>
                <a:gd name="T36" fmla="*/ 2147483647 w 61"/>
                <a:gd name="T37" fmla="*/ 2147483647 h 60"/>
                <a:gd name="T38" fmla="*/ 2147483647 w 61"/>
                <a:gd name="T39" fmla="*/ 2147483647 h 60"/>
                <a:gd name="T40" fmla="*/ 2147483647 w 61"/>
                <a:gd name="T41" fmla="*/ 2147483647 h 60"/>
                <a:gd name="T42" fmla="*/ 2147483647 w 61"/>
                <a:gd name="T43" fmla="*/ 2147483647 h 60"/>
                <a:gd name="T44" fmla="*/ 2147483647 w 61"/>
                <a:gd name="T45" fmla="*/ 2147483647 h 60"/>
                <a:gd name="T46" fmla="*/ 2147483647 w 61"/>
                <a:gd name="T47" fmla="*/ 2147483647 h 60"/>
                <a:gd name="T48" fmla="*/ 2147483647 w 61"/>
                <a:gd name="T49" fmla="*/ 2147483647 h 60"/>
                <a:gd name="T50" fmla="*/ 2147483647 w 61"/>
                <a:gd name="T51" fmla="*/ 2147483647 h 60"/>
                <a:gd name="T52" fmla="*/ 2147483647 w 61"/>
                <a:gd name="T53" fmla="*/ 2147483647 h 60"/>
                <a:gd name="T54" fmla="*/ 2147483647 w 61"/>
                <a:gd name="T55" fmla="*/ 2147483647 h 60"/>
                <a:gd name="T56" fmla="*/ 2147483647 w 61"/>
                <a:gd name="T57" fmla="*/ 2147483647 h 60"/>
                <a:gd name="T58" fmla="*/ 2147483647 w 61"/>
                <a:gd name="T59" fmla="*/ 2147483647 h 60"/>
                <a:gd name="T60" fmla="*/ 2147483647 w 61"/>
                <a:gd name="T61" fmla="*/ 2147483647 h 60"/>
                <a:gd name="T62" fmla="*/ 2147483647 w 61"/>
                <a:gd name="T63" fmla="*/ 2147483647 h 60"/>
                <a:gd name="T64" fmla="*/ 2147483647 w 61"/>
                <a:gd name="T65" fmla="*/ 2147483647 h 60"/>
                <a:gd name="T66" fmla="*/ 2147483647 w 61"/>
                <a:gd name="T67" fmla="*/ 2147483647 h 60"/>
                <a:gd name="T68" fmla="*/ 2147483647 w 61"/>
                <a:gd name="T69" fmla="*/ 2147483647 h 60"/>
                <a:gd name="T70" fmla="*/ 2147483647 w 61"/>
                <a:gd name="T71" fmla="*/ 2147483647 h 60"/>
                <a:gd name="T72" fmla="*/ 2147483647 w 61"/>
                <a:gd name="T73" fmla="*/ 2147483647 h 60"/>
                <a:gd name="T74" fmla="*/ 2147483647 w 61"/>
                <a:gd name="T75" fmla="*/ 2147483647 h 60"/>
                <a:gd name="T76" fmla="*/ 2147483647 w 61"/>
                <a:gd name="T77" fmla="*/ 2147483647 h 60"/>
                <a:gd name="T78" fmla="*/ 2147483647 w 61"/>
                <a:gd name="T79" fmla="*/ 2147483647 h 60"/>
                <a:gd name="T80" fmla="*/ 2147483647 w 61"/>
                <a:gd name="T81" fmla="*/ 2147483647 h 60"/>
                <a:gd name="T82" fmla="*/ 2147483647 w 61"/>
                <a:gd name="T83" fmla="*/ 2147483647 h 60"/>
                <a:gd name="T84" fmla="*/ 2147483647 w 61"/>
                <a:gd name="T85" fmla="*/ 2147483647 h 60"/>
                <a:gd name="T86" fmla="*/ 2147483647 w 61"/>
                <a:gd name="T87" fmla="*/ 2147483647 h 60"/>
                <a:gd name="T88" fmla="*/ 2147483647 w 61"/>
                <a:gd name="T89" fmla="*/ 2147483647 h 60"/>
                <a:gd name="T90" fmla="*/ 2147483647 w 61"/>
                <a:gd name="T91" fmla="*/ 2147483647 h 60"/>
                <a:gd name="T92" fmla="*/ 2147483647 w 61"/>
                <a:gd name="T93" fmla="*/ 2147483647 h 60"/>
                <a:gd name="T94" fmla="*/ 2147483647 w 61"/>
                <a:gd name="T95" fmla="*/ 2147483647 h 60"/>
                <a:gd name="T96" fmla="*/ 2147483647 w 61"/>
                <a:gd name="T97" fmla="*/ 2147483647 h 60"/>
                <a:gd name="T98" fmla="*/ 2147483647 w 61"/>
                <a:gd name="T99" fmla="*/ 2147483647 h 60"/>
                <a:gd name="T100" fmla="*/ 2147483647 w 61"/>
                <a:gd name="T101" fmla="*/ 2147483647 h 60"/>
                <a:gd name="T102" fmla="*/ 2147483647 w 61"/>
                <a:gd name="T103" fmla="*/ 2147483647 h 60"/>
                <a:gd name="T104" fmla="*/ 2147483647 w 61"/>
                <a:gd name="T105" fmla="*/ 2147483647 h 60"/>
                <a:gd name="T106" fmla="*/ 2147483647 w 61"/>
                <a:gd name="T107" fmla="*/ 2147483647 h 60"/>
                <a:gd name="T108" fmla="*/ 2147483647 w 61"/>
                <a:gd name="T109" fmla="*/ 0 h 6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1"/>
                <a:gd name="T166" fmla="*/ 0 h 60"/>
                <a:gd name="T167" fmla="*/ 61 w 61"/>
                <a:gd name="T168" fmla="*/ 60 h 6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1" h="60">
                  <a:moveTo>
                    <a:pt x="21" y="0"/>
                  </a:moveTo>
                  <a:lnTo>
                    <a:pt x="20" y="0"/>
                  </a:lnTo>
                  <a:lnTo>
                    <a:pt x="19" y="1"/>
                  </a:lnTo>
                  <a:lnTo>
                    <a:pt x="20" y="3"/>
                  </a:lnTo>
                  <a:lnTo>
                    <a:pt x="18" y="4"/>
                  </a:lnTo>
                  <a:lnTo>
                    <a:pt x="21" y="5"/>
                  </a:lnTo>
                  <a:lnTo>
                    <a:pt x="20" y="12"/>
                  </a:lnTo>
                  <a:lnTo>
                    <a:pt x="19" y="13"/>
                  </a:lnTo>
                  <a:lnTo>
                    <a:pt x="19" y="14"/>
                  </a:lnTo>
                  <a:lnTo>
                    <a:pt x="19" y="15"/>
                  </a:lnTo>
                  <a:lnTo>
                    <a:pt x="19" y="17"/>
                  </a:lnTo>
                  <a:lnTo>
                    <a:pt x="18" y="19"/>
                  </a:lnTo>
                  <a:lnTo>
                    <a:pt x="17" y="19"/>
                  </a:lnTo>
                  <a:lnTo>
                    <a:pt x="15" y="22"/>
                  </a:lnTo>
                  <a:lnTo>
                    <a:pt x="13" y="23"/>
                  </a:lnTo>
                  <a:lnTo>
                    <a:pt x="12" y="23"/>
                  </a:lnTo>
                  <a:lnTo>
                    <a:pt x="11" y="24"/>
                  </a:lnTo>
                  <a:lnTo>
                    <a:pt x="11" y="25"/>
                  </a:lnTo>
                  <a:lnTo>
                    <a:pt x="10" y="26"/>
                  </a:lnTo>
                  <a:lnTo>
                    <a:pt x="9" y="29"/>
                  </a:lnTo>
                  <a:lnTo>
                    <a:pt x="9" y="30"/>
                  </a:lnTo>
                  <a:lnTo>
                    <a:pt x="8" y="32"/>
                  </a:lnTo>
                  <a:lnTo>
                    <a:pt x="6" y="30"/>
                  </a:lnTo>
                  <a:lnTo>
                    <a:pt x="5" y="30"/>
                  </a:lnTo>
                  <a:lnTo>
                    <a:pt x="4" y="34"/>
                  </a:lnTo>
                  <a:lnTo>
                    <a:pt x="4" y="36"/>
                  </a:lnTo>
                  <a:lnTo>
                    <a:pt x="4" y="38"/>
                  </a:lnTo>
                  <a:lnTo>
                    <a:pt x="3" y="39"/>
                  </a:lnTo>
                  <a:lnTo>
                    <a:pt x="2" y="41"/>
                  </a:lnTo>
                  <a:lnTo>
                    <a:pt x="0" y="41"/>
                  </a:lnTo>
                  <a:lnTo>
                    <a:pt x="0" y="43"/>
                  </a:lnTo>
                  <a:lnTo>
                    <a:pt x="0" y="45"/>
                  </a:lnTo>
                  <a:lnTo>
                    <a:pt x="0" y="46"/>
                  </a:lnTo>
                  <a:lnTo>
                    <a:pt x="1" y="47"/>
                  </a:lnTo>
                  <a:lnTo>
                    <a:pt x="3" y="51"/>
                  </a:lnTo>
                  <a:lnTo>
                    <a:pt x="5" y="53"/>
                  </a:lnTo>
                  <a:lnTo>
                    <a:pt x="6" y="54"/>
                  </a:lnTo>
                  <a:lnTo>
                    <a:pt x="6" y="53"/>
                  </a:lnTo>
                  <a:lnTo>
                    <a:pt x="8" y="54"/>
                  </a:lnTo>
                  <a:lnTo>
                    <a:pt x="8" y="55"/>
                  </a:lnTo>
                  <a:lnTo>
                    <a:pt x="9" y="55"/>
                  </a:lnTo>
                  <a:lnTo>
                    <a:pt x="10" y="55"/>
                  </a:lnTo>
                  <a:lnTo>
                    <a:pt x="11" y="56"/>
                  </a:lnTo>
                  <a:lnTo>
                    <a:pt x="10" y="57"/>
                  </a:lnTo>
                  <a:lnTo>
                    <a:pt x="12" y="59"/>
                  </a:lnTo>
                  <a:lnTo>
                    <a:pt x="15" y="60"/>
                  </a:lnTo>
                  <a:lnTo>
                    <a:pt x="17" y="60"/>
                  </a:lnTo>
                  <a:lnTo>
                    <a:pt x="18" y="59"/>
                  </a:lnTo>
                  <a:lnTo>
                    <a:pt x="18" y="58"/>
                  </a:lnTo>
                  <a:lnTo>
                    <a:pt x="19" y="57"/>
                  </a:lnTo>
                  <a:lnTo>
                    <a:pt x="20" y="58"/>
                  </a:lnTo>
                  <a:lnTo>
                    <a:pt x="21" y="59"/>
                  </a:lnTo>
                  <a:lnTo>
                    <a:pt x="22" y="58"/>
                  </a:lnTo>
                  <a:lnTo>
                    <a:pt x="25" y="57"/>
                  </a:lnTo>
                  <a:lnTo>
                    <a:pt x="26" y="55"/>
                  </a:lnTo>
                  <a:lnTo>
                    <a:pt x="27" y="56"/>
                  </a:lnTo>
                  <a:lnTo>
                    <a:pt x="30" y="53"/>
                  </a:lnTo>
                  <a:lnTo>
                    <a:pt x="31" y="54"/>
                  </a:lnTo>
                  <a:lnTo>
                    <a:pt x="33" y="51"/>
                  </a:lnTo>
                  <a:lnTo>
                    <a:pt x="32" y="50"/>
                  </a:lnTo>
                  <a:lnTo>
                    <a:pt x="33" y="48"/>
                  </a:lnTo>
                  <a:lnTo>
                    <a:pt x="35" y="43"/>
                  </a:lnTo>
                  <a:lnTo>
                    <a:pt x="38" y="32"/>
                  </a:lnTo>
                  <a:lnTo>
                    <a:pt x="40" y="33"/>
                  </a:lnTo>
                  <a:lnTo>
                    <a:pt x="40" y="34"/>
                  </a:lnTo>
                  <a:lnTo>
                    <a:pt x="41" y="35"/>
                  </a:lnTo>
                  <a:lnTo>
                    <a:pt x="43" y="34"/>
                  </a:lnTo>
                  <a:lnTo>
                    <a:pt x="44" y="32"/>
                  </a:lnTo>
                  <a:lnTo>
                    <a:pt x="45" y="28"/>
                  </a:lnTo>
                  <a:lnTo>
                    <a:pt x="46" y="27"/>
                  </a:lnTo>
                  <a:lnTo>
                    <a:pt x="48" y="27"/>
                  </a:lnTo>
                  <a:lnTo>
                    <a:pt x="49" y="25"/>
                  </a:lnTo>
                  <a:lnTo>
                    <a:pt x="50" y="25"/>
                  </a:lnTo>
                  <a:lnTo>
                    <a:pt x="51" y="23"/>
                  </a:lnTo>
                  <a:lnTo>
                    <a:pt x="51" y="21"/>
                  </a:lnTo>
                  <a:lnTo>
                    <a:pt x="52" y="20"/>
                  </a:lnTo>
                  <a:lnTo>
                    <a:pt x="52" y="19"/>
                  </a:lnTo>
                  <a:lnTo>
                    <a:pt x="52" y="16"/>
                  </a:lnTo>
                  <a:lnTo>
                    <a:pt x="52" y="15"/>
                  </a:lnTo>
                  <a:lnTo>
                    <a:pt x="53" y="15"/>
                  </a:lnTo>
                  <a:lnTo>
                    <a:pt x="59" y="19"/>
                  </a:lnTo>
                  <a:lnTo>
                    <a:pt x="60" y="19"/>
                  </a:lnTo>
                  <a:lnTo>
                    <a:pt x="61" y="16"/>
                  </a:lnTo>
                  <a:lnTo>
                    <a:pt x="59" y="13"/>
                  </a:lnTo>
                  <a:lnTo>
                    <a:pt x="59" y="12"/>
                  </a:lnTo>
                  <a:lnTo>
                    <a:pt x="58" y="11"/>
                  </a:lnTo>
                  <a:lnTo>
                    <a:pt x="57" y="12"/>
                  </a:lnTo>
                  <a:lnTo>
                    <a:pt x="56" y="11"/>
                  </a:lnTo>
                  <a:lnTo>
                    <a:pt x="55" y="11"/>
                  </a:lnTo>
                  <a:lnTo>
                    <a:pt x="51" y="12"/>
                  </a:lnTo>
                  <a:lnTo>
                    <a:pt x="50" y="13"/>
                  </a:lnTo>
                  <a:lnTo>
                    <a:pt x="49" y="14"/>
                  </a:lnTo>
                  <a:lnTo>
                    <a:pt x="47" y="14"/>
                  </a:lnTo>
                  <a:lnTo>
                    <a:pt x="46" y="13"/>
                  </a:lnTo>
                  <a:lnTo>
                    <a:pt x="46" y="15"/>
                  </a:lnTo>
                  <a:lnTo>
                    <a:pt x="45" y="15"/>
                  </a:lnTo>
                  <a:lnTo>
                    <a:pt x="44" y="17"/>
                  </a:lnTo>
                  <a:lnTo>
                    <a:pt x="42" y="17"/>
                  </a:lnTo>
                  <a:lnTo>
                    <a:pt x="40" y="20"/>
                  </a:lnTo>
                  <a:lnTo>
                    <a:pt x="39" y="20"/>
                  </a:lnTo>
                  <a:lnTo>
                    <a:pt x="38" y="21"/>
                  </a:lnTo>
                  <a:lnTo>
                    <a:pt x="36" y="13"/>
                  </a:lnTo>
                  <a:lnTo>
                    <a:pt x="23" y="15"/>
                  </a:lnTo>
                  <a:lnTo>
                    <a:pt x="21" y="0"/>
                  </a:lnTo>
                  <a:close/>
                </a:path>
              </a:pathLst>
            </a:custGeom>
            <a:solidFill>
              <a:srgbClr val="6987EB"/>
            </a:solidFill>
            <a:ln w="12700">
              <a:solidFill>
                <a:schemeClr val="tx1"/>
              </a:solidFill>
              <a:round/>
              <a:headEnd/>
              <a:tailEnd/>
            </a:ln>
          </p:spPr>
          <p:txBody>
            <a:bodyPr/>
            <a:lstStyle/>
            <a:p>
              <a:endParaRPr lang="en-US"/>
            </a:p>
          </p:txBody>
        </p:sp>
        <p:sp>
          <p:nvSpPr>
            <p:cNvPr id="37050" name="Freeform 23"/>
            <p:cNvSpPr>
              <a:spLocks/>
            </p:cNvSpPr>
            <p:nvPr/>
          </p:nvSpPr>
          <p:spPr bwMode="auto">
            <a:xfrm>
              <a:off x="3433" y="2306"/>
              <a:ext cx="344" cy="302"/>
            </a:xfrm>
            <a:custGeom>
              <a:avLst/>
              <a:gdLst>
                <a:gd name="T0" fmla="*/ 0 w 67"/>
                <a:gd name="T1" fmla="*/ 2147483647 h 62"/>
                <a:gd name="T2" fmla="*/ 2147483647 w 67"/>
                <a:gd name="T3" fmla="*/ 0 h 62"/>
                <a:gd name="T4" fmla="*/ 2147483647 w 67"/>
                <a:gd name="T5" fmla="*/ 2147483647 h 62"/>
                <a:gd name="T6" fmla="*/ 2147483647 w 67"/>
                <a:gd name="T7" fmla="*/ 2147483647 h 62"/>
                <a:gd name="T8" fmla="*/ 2147483647 w 67"/>
                <a:gd name="T9" fmla="*/ 2147483647 h 62"/>
                <a:gd name="T10" fmla="*/ 2147483647 w 67"/>
                <a:gd name="T11" fmla="*/ 2147483647 h 62"/>
                <a:gd name="T12" fmla="*/ 2147483647 w 67"/>
                <a:gd name="T13" fmla="*/ 2147483647 h 62"/>
                <a:gd name="T14" fmla="*/ 2147483647 w 67"/>
                <a:gd name="T15" fmla="*/ 2147483647 h 62"/>
                <a:gd name="T16" fmla="*/ 2147483647 w 67"/>
                <a:gd name="T17" fmla="*/ 2147483647 h 62"/>
                <a:gd name="T18" fmla="*/ 2147483647 w 67"/>
                <a:gd name="T19" fmla="*/ 2147483647 h 62"/>
                <a:gd name="T20" fmla="*/ 2147483647 w 67"/>
                <a:gd name="T21" fmla="*/ 2147483647 h 62"/>
                <a:gd name="T22" fmla="*/ 2147483647 w 67"/>
                <a:gd name="T23" fmla="*/ 2147483647 h 62"/>
                <a:gd name="T24" fmla="*/ 2147483647 w 67"/>
                <a:gd name="T25" fmla="*/ 2147483647 h 62"/>
                <a:gd name="T26" fmla="*/ 2147483647 w 67"/>
                <a:gd name="T27" fmla="*/ 2147483647 h 62"/>
                <a:gd name="T28" fmla="*/ 2147483647 w 67"/>
                <a:gd name="T29" fmla="*/ 2147483647 h 62"/>
                <a:gd name="T30" fmla="*/ 2147483647 w 67"/>
                <a:gd name="T31" fmla="*/ 2147483647 h 62"/>
                <a:gd name="T32" fmla="*/ 2147483647 w 67"/>
                <a:gd name="T33" fmla="*/ 2147483647 h 62"/>
                <a:gd name="T34" fmla="*/ 2147483647 w 67"/>
                <a:gd name="T35" fmla="*/ 2147483647 h 62"/>
                <a:gd name="T36" fmla="*/ 2147483647 w 67"/>
                <a:gd name="T37" fmla="*/ 2147483647 h 62"/>
                <a:gd name="T38" fmla="*/ 2147483647 w 67"/>
                <a:gd name="T39" fmla="*/ 2147483647 h 62"/>
                <a:gd name="T40" fmla="*/ 2147483647 w 67"/>
                <a:gd name="T41" fmla="*/ 2147483647 h 62"/>
                <a:gd name="T42" fmla="*/ 2147483647 w 67"/>
                <a:gd name="T43" fmla="*/ 2147483647 h 62"/>
                <a:gd name="T44" fmla="*/ 2147483647 w 67"/>
                <a:gd name="T45" fmla="*/ 2147483647 h 62"/>
                <a:gd name="T46" fmla="*/ 2147483647 w 67"/>
                <a:gd name="T47" fmla="*/ 2147483647 h 62"/>
                <a:gd name="T48" fmla="*/ 2147483647 w 67"/>
                <a:gd name="T49" fmla="*/ 2147483647 h 62"/>
                <a:gd name="T50" fmla="*/ 2147483647 w 67"/>
                <a:gd name="T51" fmla="*/ 2147483647 h 62"/>
                <a:gd name="T52" fmla="*/ 2147483647 w 67"/>
                <a:gd name="T53" fmla="*/ 2147483647 h 62"/>
                <a:gd name="T54" fmla="*/ 2147483647 w 67"/>
                <a:gd name="T55" fmla="*/ 2147483647 h 62"/>
                <a:gd name="T56" fmla="*/ 2147483647 w 67"/>
                <a:gd name="T57" fmla="*/ 2147483647 h 62"/>
                <a:gd name="T58" fmla="*/ 2147483647 w 67"/>
                <a:gd name="T59" fmla="*/ 2147483647 h 62"/>
                <a:gd name="T60" fmla="*/ 2147483647 w 67"/>
                <a:gd name="T61" fmla="*/ 2147483647 h 62"/>
                <a:gd name="T62" fmla="*/ 2147483647 w 67"/>
                <a:gd name="T63" fmla="*/ 2147483647 h 62"/>
                <a:gd name="T64" fmla="*/ 2147483647 w 67"/>
                <a:gd name="T65" fmla="*/ 2147483647 h 62"/>
                <a:gd name="T66" fmla="*/ 2147483647 w 67"/>
                <a:gd name="T67" fmla="*/ 2147483647 h 62"/>
                <a:gd name="T68" fmla="*/ 2147483647 w 67"/>
                <a:gd name="T69" fmla="*/ 2147483647 h 62"/>
                <a:gd name="T70" fmla="*/ 2147483647 w 67"/>
                <a:gd name="T71" fmla="*/ 2147483647 h 62"/>
                <a:gd name="T72" fmla="*/ 2147483647 w 67"/>
                <a:gd name="T73" fmla="*/ 2147483647 h 62"/>
                <a:gd name="T74" fmla="*/ 2147483647 w 67"/>
                <a:gd name="T75" fmla="*/ 2147483647 h 62"/>
                <a:gd name="T76" fmla="*/ 2147483647 w 67"/>
                <a:gd name="T77" fmla="*/ 2147483647 h 62"/>
                <a:gd name="T78" fmla="*/ 2147483647 w 67"/>
                <a:gd name="T79" fmla="*/ 2147483647 h 62"/>
                <a:gd name="T80" fmla="*/ 2147483647 w 67"/>
                <a:gd name="T81" fmla="*/ 2147483647 h 62"/>
                <a:gd name="T82" fmla="*/ 2147483647 w 67"/>
                <a:gd name="T83" fmla="*/ 2147483647 h 62"/>
                <a:gd name="T84" fmla="*/ 2147483647 w 67"/>
                <a:gd name="T85" fmla="*/ 2147483647 h 62"/>
                <a:gd name="T86" fmla="*/ 2147483647 w 67"/>
                <a:gd name="T87" fmla="*/ 2147483647 h 62"/>
                <a:gd name="T88" fmla="*/ 2147483647 w 67"/>
                <a:gd name="T89" fmla="*/ 2147483647 h 62"/>
                <a:gd name="T90" fmla="*/ 2147483647 w 67"/>
                <a:gd name="T91" fmla="*/ 2147483647 h 62"/>
                <a:gd name="T92" fmla="*/ 2147483647 w 67"/>
                <a:gd name="T93" fmla="*/ 2147483647 h 62"/>
                <a:gd name="T94" fmla="*/ 2147483647 w 67"/>
                <a:gd name="T95" fmla="*/ 2147483647 h 62"/>
                <a:gd name="T96" fmla="*/ 0 w 67"/>
                <a:gd name="T97" fmla="*/ 2147483647 h 62"/>
                <a:gd name="T98" fmla="*/ 0 w 67"/>
                <a:gd name="T99" fmla="*/ 2147483647 h 6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7"/>
                <a:gd name="T151" fmla="*/ 0 h 62"/>
                <a:gd name="T152" fmla="*/ 67 w 67"/>
                <a:gd name="T153" fmla="*/ 62 h 6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7" h="62">
                  <a:moveTo>
                    <a:pt x="0" y="3"/>
                  </a:moveTo>
                  <a:lnTo>
                    <a:pt x="60" y="0"/>
                  </a:lnTo>
                  <a:lnTo>
                    <a:pt x="60" y="1"/>
                  </a:lnTo>
                  <a:lnTo>
                    <a:pt x="61" y="2"/>
                  </a:lnTo>
                  <a:lnTo>
                    <a:pt x="62" y="3"/>
                  </a:lnTo>
                  <a:lnTo>
                    <a:pt x="61" y="5"/>
                  </a:lnTo>
                  <a:lnTo>
                    <a:pt x="60" y="6"/>
                  </a:lnTo>
                  <a:lnTo>
                    <a:pt x="58" y="8"/>
                  </a:lnTo>
                  <a:lnTo>
                    <a:pt x="58" y="9"/>
                  </a:lnTo>
                  <a:lnTo>
                    <a:pt x="67" y="9"/>
                  </a:lnTo>
                  <a:lnTo>
                    <a:pt x="67" y="10"/>
                  </a:lnTo>
                  <a:lnTo>
                    <a:pt x="66" y="12"/>
                  </a:lnTo>
                  <a:lnTo>
                    <a:pt x="65" y="13"/>
                  </a:lnTo>
                  <a:lnTo>
                    <a:pt x="64" y="17"/>
                  </a:lnTo>
                  <a:lnTo>
                    <a:pt x="62" y="19"/>
                  </a:lnTo>
                  <a:lnTo>
                    <a:pt x="62" y="22"/>
                  </a:lnTo>
                  <a:lnTo>
                    <a:pt x="62" y="25"/>
                  </a:lnTo>
                  <a:lnTo>
                    <a:pt x="60" y="26"/>
                  </a:lnTo>
                  <a:lnTo>
                    <a:pt x="60" y="27"/>
                  </a:lnTo>
                  <a:lnTo>
                    <a:pt x="57" y="29"/>
                  </a:lnTo>
                  <a:lnTo>
                    <a:pt x="57" y="32"/>
                  </a:lnTo>
                  <a:lnTo>
                    <a:pt x="57" y="35"/>
                  </a:lnTo>
                  <a:lnTo>
                    <a:pt x="56" y="36"/>
                  </a:lnTo>
                  <a:lnTo>
                    <a:pt x="54" y="38"/>
                  </a:lnTo>
                  <a:lnTo>
                    <a:pt x="52" y="40"/>
                  </a:lnTo>
                  <a:lnTo>
                    <a:pt x="51" y="41"/>
                  </a:lnTo>
                  <a:lnTo>
                    <a:pt x="51" y="43"/>
                  </a:lnTo>
                  <a:lnTo>
                    <a:pt x="50" y="45"/>
                  </a:lnTo>
                  <a:lnTo>
                    <a:pt x="50" y="46"/>
                  </a:lnTo>
                  <a:lnTo>
                    <a:pt x="49" y="49"/>
                  </a:lnTo>
                  <a:lnTo>
                    <a:pt x="48" y="51"/>
                  </a:lnTo>
                  <a:lnTo>
                    <a:pt x="49" y="54"/>
                  </a:lnTo>
                  <a:lnTo>
                    <a:pt x="50" y="55"/>
                  </a:lnTo>
                  <a:lnTo>
                    <a:pt x="50" y="57"/>
                  </a:lnTo>
                  <a:lnTo>
                    <a:pt x="50" y="58"/>
                  </a:lnTo>
                  <a:lnTo>
                    <a:pt x="49" y="60"/>
                  </a:lnTo>
                  <a:lnTo>
                    <a:pt x="50" y="61"/>
                  </a:lnTo>
                  <a:lnTo>
                    <a:pt x="8" y="62"/>
                  </a:lnTo>
                  <a:lnTo>
                    <a:pt x="8" y="53"/>
                  </a:lnTo>
                  <a:lnTo>
                    <a:pt x="6" y="52"/>
                  </a:lnTo>
                  <a:lnTo>
                    <a:pt x="4" y="53"/>
                  </a:lnTo>
                  <a:lnTo>
                    <a:pt x="2" y="51"/>
                  </a:lnTo>
                  <a:lnTo>
                    <a:pt x="2" y="22"/>
                  </a:lnTo>
                  <a:lnTo>
                    <a:pt x="0" y="3"/>
                  </a:lnTo>
                  <a:close/>
                </a:path>
              </a:pathLst>
            </a:custGeom>
            <a:solidFill>
              <a:schemeClr val="bg1"/>
            </a:solidFill>
            <a:ln w="12700">
              <a:solidFill>
                <a:schemeClr val="tx1"/>
              </a:solidFill>
              <a:round/>
              <a:headEnd/>
              <a:tailEnd/>
            </a:ln>
          </p:spPr>
          <p:txBody>
            <a:bodyPr/>
            <a:lstStyle/>
            <a:p>
              <a:endParaRPr lang="en-US"/>
            </a:p>
          </p:txBody>
        </p:sp>
        <p:sp>
          <p:nvSpPr>
            <p:cNvPr id="37051" name="Freeform 24"/>
            <p:cNvSpPr>
              <a:spLocks/>
            </p:cNvSpPr>
            <p:nvPr/>
          </p:nvSpPr>
          <p:spPr bwMode="auto">
            <a:xfrm>
              <a:off x="1491" y="1614"/>
              <a:ext cx="553" cy="897"/>
            </a:xfrm>
            <a:custGeom>
              <a:avLst/>
              <a:gdLst>
                <a:gd name="T0" fmla="*/ 2147483647 w 108"/>
                <a:gd name="T1" fmla="*/ 2147483647 h 184"/>
                <a:gd name="T2" fmla="*/ 2147483647 w 108"/>
                <a:gd name="T3" fmla="*/ 2147483647 h 184"/>
                <a:gd name="T4" fmla="*/ 2147483647 w 108"/>
                <a:gd name="T5" fmla="*/ 2147483647 h 184"/>
                <a:gd name="T6" fmla="*/ 2147483647 w 108"/>
                <a:gd name="T7" fmla="*/ 2147483647 h 184"/>
                <a:gd name="T8" fmla="*/ 2147483647 w 108"/>
                <a:gd name="T9" fmla="*/ 2147483647 h 184"/>
                <a:gd name="T10" fmla="*/ 2147483647 w 108"/>
                <a:gd name="T11" fmla="*/ 2147483647 h 184"/>
                <a:gd name="T12" fmla="*/ 2147483647 w 108"/>
                <a:gd name="T13" fmla="*/ 2147483647 h 184"/>
                <a:gd name="T14" fmla="*/ 2147483647 w 108"/>
                <a:gd name="T15" fmla="*/ 2147483647 h 184"/>
                <a:gd name="T16" fmla="*/ 2147483647 w 108"/>
                <a:gd name="T17" fmla="*/ 2147483647 h 184"/>
                <a:gd name="T18" fmla="*/ 2147483647 w 108"/>
                <a:gd name="T19" fmla="*/ 2147483647 h 184"/>
                <a:gd name="T20" fmla="*/ 2147483647 w 108"/>
                <a:gd name="T21" fmla="*/ 2147483647 h 184"/>
                <a:gd name="T22" fmla="*/ 2147483647 w 108"/>
                <a:gd name="T23" fmla="*/ 2147483647 h 184"/>
                <a:gd name="T24" fmla="*/ 2147483647 w 108"/>
                <a:gd name="T25" fmla="*/ 2147483647 h 184"/>
                <a:gd name="T26" fmla="*/ 2147483647 w 108"/>
                <a:gd name="T27" fmla="*/ 2147483647 h 184"/>
                <a:gd name="T28" fmla="*/ 2147483647 w 108"/>
                <a:gd name="T29" fmla="*/ 2147483647 h 184"/>
                <a:gd name="T30" fmla="*/ 2147483647 w 108"/>
                <a:gd name="T31" fmla="*/ 2147483647 h 184"/>
                <a:gd name="T32" fmla="*/ 2147483647 w 108"/>
                <a:gd name="T33" fmla="*/ 2147483647 h 184"/>
                <a:gd name="T34" fmla="*/ 2147483647 w 108"/>
                <a:gd name="T35" fmla="*/ 2147483647 h 184"/>
                <a:gd name="T36" fmla="*/ 2147483647 w 108"/>
                <a:gd name="T37" fmla="*/ 2147483647 h 184"/>
                <a:gd name="T38" fmla="*/ 2147483647 w 108"/>
                <a:gd name="T39" fmla="*/ 2147483647 h 184"/>
                <a:gd name="T40" fmla="*/ 2147483647 w 108"/>
                <a:gd name="T41" fmla="*/ 2147483647 h 184"/>
                <a:gd name="T42" fmla="*/ 2147483647 w 108"/>
                <a:gd name="T43" fmla="*/ 2147483647 h 184"/>
                <a:gd name="T44" fmla="*/ 2147483647 w 108"/>
                <a:gd name="T45" fmla="*/ 2147483647 h 184"/>
                <a:gd name="T46" fmla="*/ 2147483647 w 108"/>
                <a:gd name="T47" fmla="*/ 2147483647 h 184"/>
                <a:gd name="T48" fmla="*/ 2147483647 w 108"/>
                <a:gd name="T49" fmla="*/ 2147483647 h 184"/>
                <a:gd name="T50" fmla="*/ 2147483647 w 108"/>
                <a:gd name="T51" fmla="*/ 2147483647 h 184"/>
                <a:gd name="T52" fmla="*/ 2147483647 w 108"/>
                <a:gd name="T53" fmla="*/ 2147483647 h 184"/>
                <a:gd name="T54" fmla="*/ 2147483647 w 108"/>
                <a:gd name="T55" fmla="*/ 2147483647 h 184"/>
                <a:gd name="T56" fmla="*/ 2147483647 w 108"/>
                <a:gd name="T57" fmla="*/ 2147483647 h 184"/>
                <a:gd name="T58" fmla="*/ 2147483647 w 108"/>
                <a:gd name="T59" fmla="*/ 2147483647 h 184"/>
                <a:gd name="T60" fmla="*/ 2147483647 w 108"/>
                <a:gd name="T61" fmla="*/ 2147483647 h 184"/>
                <a:gd name="T62" fmla="*/ 0 w 108"/>
                <a:gd name="T63" fmla="*/ 2147483647 h 184"/>
                <a:gd name="T64" fmla="*/ 0 w 108"/>
                <a:gd name="T65" fmla="*/ 2147483647 h 184"/>
                <a:gd name="T66" fmla="*/ 2147483647 w 108"/>
                <a:gd name="T67" fmla="*/ 2147483647 h 184"/>
                <a:gd name="T68" fmla="*/ 2147483647 w 108"/>
                <a:gd name="T69" fmla="*/ 2147483647 h 184"/>
                <a:gd name="T70" fmla="*/ 2147483647 w 108"/>
                <a:gd name="T71" fmla="*/ 2147483647 h 184"/>
                <a:gd name="T72" fmla="*/ 2147483647 w 108"/>
                <a:gd name="T73" fmla="*/ 2147483647 h 184"/>
                <a:gd name="T74" fmla="*/ 2147483647 w 108"/>
                <a:gd name="T75" fmla="*/ 2147483647 h 184"/>
                <a:gd name="T76" fmla="*/ 2147483647 w 108"/>
                <a:gd name="T77" fmla="*/ 2147483647 h 184"/>
                <a:gd name="T78" fmla="*/ 2147483647 w 108"/>
                <a:gd name="T79" fmla="*/ 2147483647 h 184"/>
                <a:gd name="T80" fmla="*/ 2147483647 w 108"/>
                <a:gd name="T81" fmla="*/ 2147483647 h 184"/>
                <a:gd name="T82" fmla="*/ 2147483647 w 108"/>
                <a:gd name="T83" fmla="*/ 2147483647 h 184"/>
                <a:gd name="T84" fmla="*/ 2147483647 w 108"/>
                <a:gd name="T85" fmla="*/ 2147483647 h 184"/>
                <a:gd name="T86" fmla="*/ 2147483647 w 108"/>
                <a:gd name="T87" fmla="*/ 2147483647 h 184"/>
                <a:gd name="T88" fmla="*/ 2147483647 w 108"/>
                <a:gd name="T89" fmla="*/ 2147483647 h 184"/>
                <a:gd name="T90" fmla="*/ 2147483647 w 108"/>
                <a:gd name="T91" fmla="*/ 2147483647 h 184"/>
                <a:gd name="T92" fmla="*/ 2147483647 w 108"/>
                <a:gd name="T93" fmla="*/ 2147483647 h 18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08"/>
                <a:gd name="T142" fmla="*/ 0 h 184"/>
                <a:gd name="T143" fmla="*/ 108 w 108"/>
                <a:gd name="T144" fmla="*/ 184 h 18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08" h="184">
                  <a:moveTo>
                    <a:pt x="94" y="183"/>
                  </a:moveTo>
                  <a:lnTo>
                    <a:pt x="61" y="180"/>
                  </a:lnTo>
                  <a:lnTo>
                    <a:pt x="61" y="179"/>
                  </a:lnTo>
                  <a:lnTo>
                    <a:pt x="60" y="178"/>
                  </a:lnTo>
                  <a:lnTo>
                    <a:pt x="60" y="177"/>
                  </a:lnTo>
                  <a:lnTo>
                    <a:pt x="61" y="177"/>
                  </a:lnTo>
                  <a:lnTo>
                    <a:pt x="60" y="176"/>
                  </a:lnTo>
                  <a:lnTo>
                    <a:pt x="60" y="175"/>
                  </a:lnTo>
                  <a:lnTo>
                    <a:pt x="60" y="174"/>
                  </a:lnTo>
                  <a:lnTo>
                    <a:pt x="60" y="169"/>
                  </a:lnTo>
                  <a:lnTo>
                    <a:pt x="57" y="163"/>
                  </a:lnTo>
                  <a:lnTo>
                    <a:pt x="55" y="161"/>
                  </a:lnTo>
                  <a:lnTo>
                    <a:pt x="54" y="159"/>
                  </a:lnTo>
                  <a:lnTo>
                    <a:pt x="50" y="156"/>
                  </a:lnTo>
                  <a:lnTo>
                    <a:pt x="48" y="156"/>
                  </a:lnTo>
                  <a:lnTo>
                    <a:pt x="47" y="155"/>
                  </a:lnTo>
                  <a:lnTo>
                    <a:pt x="48" y="153"/>
                  </a:lnTo>
                  <a:lnTo>
                    <a:pt x="48" y="152"/>
                  </a:lnTo>
                  <a:lnTo>
                    <a:pt x="48" y="151"/>
                  </a:lnTo>
                  <a:lnTo>
                    <a:pt x="46" y="150"/>
                  </a:lnTo>
                  <a:lnTo>
                    <a:pt x="43" y="149"/>
                  </a:lnTo>
                  <a:lnTo>
                    <a:pt x="41" y="149"/>
                  </a:lnTo>
                  <a:lnTo>
                    <a:pt x="39" y="147"/>
                  </a:lnTo>
                  <a:lnTo>
                    <a:pt x="37" y="143"/>
                  </a:lnTo>
                  <a:lnTo>
                    <a:pt x="35" y="141"/>
                  </a:lnTo>
                  <a:lnTo>
                    <a:pt x="33" y="141"/>
                  </a:lnTo>
                  <a:lnTo>
                    <a:pt x="27" y="138"/>
                  </a:lnTo>
                  <a:lnTo>
                    <a:pt x="25" y="138"/>
                  </a:lnTo>
                  <a:lnTo>
                    <a:pt x="22" y="136"/>
                  </a:lnTo>
                  <a:lnTo>
                    <a:pt x="21" y="135"/>
                  </a:lnTo>
                  <a:lnTo>
                    <a:pt x="21" y="133"/>
                  </a:lnTo>
                  <a:lnTo>
                    <a:pt x="22" y="132"/>
                  </a:lnTo>
                  <a:lnTo>
                    <a:pt x="22" y="129"/>
                  </a:lnTo>
                  <a:lnTo>
                    <a:pt x="23" y="128"/>
                  </a:lnTo>
                  <a:lnTo>
                    <a:pt x="23" y="127"/>
                  </a:lnTo>
                  <a:lnTo>
                    <a:pt x="22" y="124"/>
                  </a:lnTo>
                  <a:lnTo>
                    <a:pt x="21" y="124"/>
                  </a:lnTo>
                  <a:lnTo>
                    <a:pt x="21" y="122"/>
                  </a:lnTo>
                  <a:lnTo>
                    <a:pt x="21" y="121"/>
                  </a:lnTo>
                  <a:lnTo>
                    <a:pt x="22" y="120"/>
                  </a:lnTo>
                  <a:lnTo>
                    <a:pt x="20" y="118"/>
                  </a:lnTo>
                  <a:lnTo>
                    <a:pt x="16" y="111"/>
                  </a:lnTo>
                  <a:lnTo>
                    <a:pt x="16" y="109"/>
                  </a:lnTo>
                  <a:lnTo>
                    <a:pt x="15" y="107"/>
                  </a:lnTo>
                  <a:lnTo>
                    <a:pt x="15" y="106"/>
                  </a:lnTo>
                  <a:lnTo>
                    <a:pt x="12" y="102"/>
                  </a:lnTo>
                  <a:lnTo>
                    <a:pt x="12" y="97"/>
                  </a:lnTo>
                  <a:lnTo>
                    <a:pt x="13" y="96"/>
                  </a:lnTo>
                  <a:lnTo>
                    <a:pt x="14" y="96"/>
                  </a:lnTo>
                  <a:lnTo>
                    <a:pt x="15" y="95"/>
                  </a:lnTo>
                  <a:lnTo>
                    <a:pt x="15" y="92"/>
                  </a:lnTo>
                  <a:lnTo>
                    <a:pt x="14" y="91"/>
                  </a:lnTo>
                  <a:lnTo>
                    <a:pt x="12" y="90"/>
                  </a:lnTo>
                  <a:lnTo>
                    <a:pt x="10" y="88"/>
                  </a:lnTo>
                  <a:lnTo>
                    <a:pt x="9" y="86"/>
                  </a:lnTo>
                  <a:lnTo>
                    <a:pt x="9" y="80"/>
                  </a:lnTo>
                  <a:lnTo>
                    <a:pt x="10" y="79"/>
                  </a:lnTo>
                  <a:lnTo>
                    <a:pt x="9" y="78"/>
                  </a:lnTo>
                  <a:lnTo>
                    <a:pt x="10" y="78"/>
                  </a:lnTo>
                  <a:lnTo>
                    <a:pt x="10" y="75"/>
                  </a:lnTo>
                  <a:lnTo>
                    <a:pt x="11" y="75"/>
                  </a:lnTo>
                  <a:lnTo>
                    <a:pt x="12" y="76"/>
                  </a:lnTo>
                  <a:lnTo>
                    <a:pt x="12" y="78"/>
                  </a:lnTo>
                  <a:lnTo>
                    <a:pt x="12" y="79"/>
                  </a:lnTo>
                  <a:lnTo>
                    <a:pt x="14" y="80"/>
                  </a:lnTo>
                  <a:lnTo>
                    <a:pt x="14" y="79"/>
                  </a:lnTo>
                  <a:lnTo>
                    <a:pt x="15" y="78"/>
                  </a:lnTo>
                  <a:lnTo>
                    <a:pt x="14" y="75"/>
                  </a:lnTo>
                  <a:lnTo>
                    <a:pt x="13" y="73"/>
                  </a:lnTo>
                  <a:lnTo>
                    <a:pt x="14" y="71"/>
                  </a:lnTo>
                  <a:lnTo>
                    <a:pt x="13" y="70"/>
                  </a:lnTo>
                  <a:lnTo>
                    <a:pt x="12" y="72"/>
                  </a:lnTo>
                  <a:lnTo>
                    <a:pt x="12" y="73"/>
                  </a:lnTo>
                  <a:lnTo>
                    <a:pt x="11" y="74"/>
                  </a:lnTo>
                  <a:lnTo>
                    <a:pt x="9" y="73"/>
                  </a:lnTo>
                  <a:lnTo>
                    <a:pt x="7" y="70"/>
                  </a:lnTo>
                  <a:lnTo>
                    <a:pt x="5" y="69"/>
                  </a:lnTo>
                  <a:lnTo>
                    <a:pt x="6" y="68"/>
                  </a:lnTo>
                  <a:lnTo>
                    <a:pt x="6" y="61"/>
                  </a:lnTo>
                  <a:lnTo>
                    <a:pt x="4" y="59"/>
                  </a:lnTo>
                  <a:lnTo>
                    <a:pt x="3" y="56"/>
                  </a:lnTo>
                  <a:lnTo>
                    <a:pt x="1" y="51"/>
                  </a:lnTo>
                  <a:lnTo>
                    <a:pt x="2" y="49"/>
                  </a:lnTo>
                  <a:lnTo>
                    <a:pt x="1" y="48"/>
                  </a:lnTo>
                  <a:lnTo>
                    <a:pt x="1" y="46"/>
                  </a:lnTo>
                  <a:lnTo>
                    <a:pt x="2" y="43"/>
                  </a:lnTo>
                  <a:lnTo>
                    <a:pt x="3" y="41"/>
                  </a:lnTo>
                  <a:lnTo>
                    <a:pt x="4" y="40"/>
                  </a:lnTo>
                  <a:lnTo>
                    <a:pt x="3" y="36"/>
                  </a:lnTo>
                  <a:lnTo>
                    <a:pt x="2" y="33"/>
                  </a:lnTo>
                  <a:lnTo>
                    <a:pt x="2" y="32"/>
                  </a:lnTo>
                  <a:lnTo>
                    <a:pt x="1" y="31"/>
                  </a:lnTo>
                  <a:lnTo>
                    <a:pt x="0" y="30"/>
                  </a:lnTo>
                  <a:lnTo>
                    <a:pt x="0" y="28"/>
                  </a:lnTo>
                  <a:lnTo>
                    <a:pt x="0" y="26"/>
                  </a:lnTo>
                  <a:lnTo>
                    <a:pt x="0" y="24"/>
                  </a:lnTo>
                  <a:lnTo>
                    <a:pt x="2" y="21"/>
                  </a:lnTo>
                  <a:lnTo>
                    <a:pt x="6" y="16"/>
                  </a:lnTo>
                  <a:lnTo>
                    <a:pt x="6" y="15"/>
                  </a:lnTo>
                  <a:lnTo>
                    <a:pt x="7" y="13"/>
                  </a:lnTo>
                  <a:lnTo>
                    <a:pt x="8" y="12"/>
                  </a:lnTo>
                  <a:lnTo>
                    <a:pt x="9" y="10"/>
                  </a:lnTo>
                  <a:lnTo>
                    <a:pt x="9" y="5"/>
                  </a:lnTo>
                  <a:lnTo>
                    <a:pt x="8" y="3"/>
                  </a:lnTo>
                  <a:lnTo>
                    <a:pt x="9" y="1"/>
                  </a:lnTo>
                  <a:lnTo>
                    <a:pt x="10" y="0"/>
                  </a:lnTo>
                  <a:lnTo>
                    <a:pt x="61" y="13"/>
                  </a:lnTo>
                  <a:lnTo>
                    <a:pt x="48" y="64"/>
                  </a:lnTo>
                  <a:lnTo>
                    <a:pt x="104" y="146"/>
                  </a:lnTo>
                  <a:lnTo>
                    <a:pt x="104" y="148"/>
                  </a:lnTo>
                  <a:lnTo>
                    <a:pt x="104" y="149"/>
                  </a:lnTo>
                  <a:lnTo>
                    <a:pt x="104" y="150"/>
                  </a:lnTo>
                  <a:lnTo>
                    <a:pt x="105" y="152"/>
                  </a:lnTo>
                  <a:lnTo>
                    <a:pt x="105" y="153"/>
                  </a:lnTo>
                  <a:lnTo>
                    <a:pt x="105" y="155"/>
                  </a:lnTo>
                  <a:lnTo>
                    <a:pt x="106" y="157"/>
                  </a:lnTo>
                  <a:lnTo>
                    <a:pt x="107" y="158"/>
                  </a:lnTo>
                  <a:lnTo>
                    <a:pt x="108" y="160"/>
                  </a:lnTo>
                  <a:lnTo>
                    <a:pt x="107" y="160"/>
                  </a:lnTo>
                  <a:lnTo>
                    <a:pt x="105" y="161"/>
                  </a:lnTo>
                  <a:lnTo>
                    <a:pt x="103" y="162"/>
                  </a:lnTo>
                  <a:lnTo>
                    <a:pt x="102" y="164"/>
                  </a:lnTo>
                  <a:lnTo>
                    <a:pt x="100" y="169"/>
                  </a:lnTo>
                  <a:lnTo>
                    <a:pt x="98" y="172"/>
                  </a:lnTo>
                  <a:lnTo>
                    <a:pt x="96" y="172"/>
                  </a:lnTo>
                  <a:lnTo>
                    <a:pt x="96" y="173"/>
                  </a:lnTo>
                  <a:lnTo>
                    <a:pt x="97" y="174"/>
                  </a:lnTo>
                  <a:lnTo>
                    <a:pt x="96" y="175"/>
                  </a:lnTo>
                  <a:lnTo>
                    <a:pt x="96" y="177"/>
                  </a:lnTo>
                  <a:lnTo>
                    <a:pt x="96" y="178"/>
                  </a:lnTo>
                  <a:lnTo>
                    <a:pt x="98" y="180"/>
                  </a:lnTo>
                  <a:lnTo>
                    <a:pt x="99" y="181"/>
                  </a:lnTo>
                  <a:lnTo>
                    <a:pt x="98" y="181"/>
                  </a:lnTo>
                  <a:lnTo>
                    <a:pt x="98" y="183"/>
                  </a:lnTo>
                  <a:lnTo>
                    <a:pt x="97" y="184"/>
                  </a:lnTo>
                  <a:lnTo>
                    <a:pt x="96" y="184"/>
                  </a:lnTo>
                  <a:lnTo>
                    <a:pt x="94" y="183"/>
                  </a:lnTo>
                  <a:close/>
                </a:path>
              </a:pathLst>
            </a:custGeom>
            <a:solidFill>
              <a:srgbClr val="AAC8F5"/>
            </a:solidFill>
            <a:ln w="12700">
              <a:solidFill>
                <a:schemeClr val="tx1"/>
              </a:solidFill>
              <a:round/>
              <a:headEnd/>
              <a:tailEnd/>
            </a:ln>
          </p:spPr>
          <p:txBody>
            <a:bodyPr/>
            <a:lstStyle/>
            <a:p>
              <a:endParaRPr lang="en-US"/>
            </a:p>
          </p:txBody>
        </p:sp>
        <p:sp>
          <p:nvSpPr>
            <p:cNvPr id="37052" name="Freeform 25"/>
            <p:cNvSpPr>
              <a:spLocks/>
            </p:cNvSpPr>
            <p:nvPr/>
          </p:nvSpPr>
          <p:spPr bwMode="auto">
            <a:xfrm>
              <a:off x="2356" y="1545"/>
              <a:ext cx="483" cy="381"/>
            </a:xfrm>
            <a:custGeom>
              <a:avLst/>
              <a:gdLst>
                <a:gd name="T0" fmla="*/ 2147483647 w 94"/>
                <a:gd name="T1" fmla="*/ 2147483647 h 78"/>
                <a:gd name="T2" fmla="*/ 2147483647 w 94"/>
                <a:gd name="T3" fmla="*/ 2147483647 h 78"/>
                <a:gd name="T4" fmla="*/ 2147483647 w 94"/>
                <a:gd name="T5" fmla="*/ 2147483647 h 78"/>
                <a:gd name="T6" fmla="*/ 2147483647 w 94"/>
                <a:gd name="T7" fmla="*/ 0 h 78"/>
                <a:gd name="T8" fmla="*/ 2147483647 w 94"/>
                <a:gd name="T9" fmla="*/ 2147483647 h 78"/>
                <a:gd name="T10" fmla="*/ 2147483647 w 94"/>
                <a:gd name="T11" fmla="*/ 2147483647 h 78"/>
                <a:gd name="T12" fmla="*/ 2147483647 w 94"/>
                <a:gd name="T13" fmla="*/ 2147483647 h 78"/>
                <a:gd name="T14" fmla="*/ 0 w 94"/>
                <a:gd name="T15" fmla="*/ 2147483647 h 78"/>
                <a:gd name="T16" fmla="*/ 2147483647 w 94"/>
                <a:gd name="T17" fmla="*/ 2147483647 h 78"/>
                <a:gd name="T18" fmla="*/ 2147483647 w 94"/>
                <a:gd name="T19" fmla="*/ 2147483647 h 78"/>
                <a:gd name="T20" fmla="*/ 2147483647 w 94"/>
                <a:gd name="T21" fmla="*/ 2147483647 h 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4"/>
                <a:gd name="T34" fmla="*/ 0 h 78"/>
                <a:gd name="T35" fmla="*/ 94 w 94"/>
                <a:gd name="T36" fmla="*/ 78 h 7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4" h="78">
                  <a:moveTo>
                    <a:pt x="88" y="78"/>
                  </a:moveTo>
                  <a:lnTo>
                    <a:pt x="91" y="44"/>
                  </a:lnTo>
                  <a:lnTo>
                    <a:pt x="94" y="10"/>
                  </a:lnTo>
                  <a:lnTo>
                    <a:pt x="10" y="0"/>
                  </a:lnTo>
                  <a:lnTo>
                    <a:pt x="9" y="8"/>
                  </a:lnTo>
                  <a:lnTo>
                    <a:pt x="3" y="50"/>
                  </a:lnTo>
                  <a:lnTo>
                    <a:pt x="2" y="50"/>
                  </a:lnTo>
                  <a:lnTo>
                    <a:pt x="0" y="67"/>
                  </a:lnTo>
                  <a:lnTo>
                    <a:pt x="25" y="71"/>
                  </a:lnTo>
                  <a:lnTo>
                    <a:pt x="88" y="78"/>
                  </a:lnTo>
                  <a:close/>
                </a:path>
              </a:pathLst>
            </a:custGeom>
            <a:solidFill>
              <a:schemeClr val="bg1"/>
            </a:solidFill>
            <a:ln w="12700">
              <a:solidFill>
                <a:schemeClr val="tx1"/>
              </a:solidFill>
              <a:round/>
              <a:headEnd/>
              <a:tailEnd/>
            </a:ln>
          </p:spPr>
          <p:txBody>
            <a:bodyPr/>
            <a:lstStyle/>
            <a:p>
              <a:endParaRPr lang="en-US"/>
            </a:p>
          </p:txBody>
        </p:sp>
        <p:sp>
          <p:nvSpPr>
            <p:cNvPr id="37053" name="Freeform 26"/>
            <p:cNvSpPr>
              <a:spLocks/>
            </p:cNvSpPr>
            <p:nvPr/>
          </p:nvSpPr>
          <p:spPr bwMode="auto">
            <a:xfrm>
              <a:off x="2434" y="1892"/>
              <a:ext cx="508" cy="375"/>
            </a:xfrm>
            <a:custGeom>
              <a:avLst/>
              <a:gdLst>
                <a:gd name="T0" fmla="*/ 0 w 99"/>
                <a:gd name="T1" fmla="*/ 2147483647 h 77"/>
                <a:gd name="T2" fmla="*/ 2147483647 w 99"/>
                <a:gd name="T3" fmla="*/ 0 h 77"/>
                <a:gd name="T4" fmla="*/ 2147483647 w 99"/>
                <a:gd name="T5" fmla="*/ 2147483647 h 77"/>
                <a:gd name="T6" fmla="*/ 2147483647 w 99"/>
                <a:gd name="T7" fmla="*/ 2147483647 h 77"/>
                <a:gd name="T8" fmla="*/ 2147483647 w 99"/>
                <a:gd name="T9" fmla="*/ 2147483647 h 77"/>
                <a:gd name="T10" fmla="*/ 2147483647 w 99"/>
                <a:gd name="T11" fmla="*/ 2147483647 h 77"/>
                <a:gd name="T12" fmla="*/ 2147483647 w 99"/>
                <a:gd name="T13" fmla="*/ 2147483647 h 77"/>
                <a:gd name="T14" fmla="*/ 0 w 99"/>
                <a:gd name="T15" fmla="*/ 2147483647 h 77"/>
                <a:gd name="T16" fmla="*/ 0 w 99"/>
                <a:gd name="T17" fmla="*/ 2147483647 h 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9"/>
                <a:gd name="T28" fmla="*/ 0 h 77"/>
                <a:gd name="T29" fmla="*/ 99 w 99"/>
                <a:gd name="T30" fmla="*/ 77 h 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9" h="77">
                  <a:moveTo>
                    <a:pt x="0" y="67"/>
                  </a:moveTo>
                  <a:lnTo>
                    <a:pt x="10" y="0"/>
                  </a:lnTo>
                  <a:lnTo>
                    <a:pt x="73" y="7"/>
                  </a:lnTo>
                  <a:lnTo>
                    <a:pt x="99" y="9"/>
                  </a:lnTo>
                  <a:lnTo>
                    <a:pt x="98" y="26"/>
                  </a:lnTo>
                  <a:lnTo>
                    <a:pt x="95" y="77"/>
                  </a:lnTo>
                  <a:lnTo>
                    <a:pt x="82" y="76"/>
                  </a:lnTo>
                  <a:lnTo>
                    <a:pt x="0" y="67"/>
                  </a:lnTo>
                  <a:close/>
                </a:path>
              </a:pathLst>
            </a:custGeom>
            <a:solidFill>
              <a:srgbClr val="AAC8F5"/>
            </a:solidFill>
            <a:ln w="12700">
              <a:solidFill>
                <a:schemeClr val="tx1"/>
              </a:solidFill>
              <a:round/>
              <a:headEnd/>
              <a:tailEnd/>
            </a:ln>
          </p:spPr>
          <p:txBody>
            <a:bodyPr/>
            <a:lstStyle/>
            <a:p>
              <a:endParaRPr lang="en-US"/>
            </a:p>
          </p:txBody>
        </p:sp>
        <p:sp>
          <p:nvSpPr>
            <p:cNvPr id="37054" name="Freeform 27"/>
            <p:cNvSpPr>
              <a:spLocks/>
            </p:cNvSpPr>
            <p:nvPr/>
          </p:nvSpPr>
          <p:spPr bwMode="auto">
            <a:xfrm>
              <a:off x="2368" y="2218"/>
              <a:ext cx="485" cy="478"/>
            </a:xfrm>
            <a:custGeom>
              <a:avLst/>
              <a:gdLst>
                <a:gd name="T0" fmla="*/ 2147483647 w 95"/>
                <a:gd name="T1" fmla="*/ 0 h 98"/>
                <a:gd name="T2" fmla="*/ 0 w 95"/>
                <a:gd name="T3" fmla="*/ 2147483647 h 98"/>
                <a:gd name="T4" fmla="*/ 0 w 95"/>
                <a:gd name="T5" fmla="*/ 2147483647 h 98"/>
                <a:gd name="T6" fmla="*/ 2147483647 w 95"/>
                <a:gd name="T7" fmla="*/ 2147483647 h 98"/>
                <a:gd name="T8" fmla="*/ 2147483647 w 95"/>
                <a:gd name="T9" fmla="*/ 2147483647 h 98"/>
                <a:gd name="T10" fmla="*/ 2147483647 w 95"/>
                <a:gd name="T11" fmla="*/ 2147483647 h 98"/>
                <a:gd name="T12" fmla="*/ 2147483647 w 95"/>
                <a:gd name="T13" fmla="*/ 2147483647 h 98"/>
                <a:gd name="T14" fmla="*/ 2147483647 w 95"/>
                <a:gd name="T15" fmla="*/ 2147483647 h 98"/>
                <a:gd name="T16" fmla="*/ 2147483647 w 95"/>
                <a:gd name="T17" fmla="*/ 2147483647 h 98"/>
                <a:gd name="T18" fmla="*/ 2147483647 w 95"/>
                <a:gd name="T19" fmla="*/ 2147483647 h 98"/>
                <a:gd name="T20" fmla="*/ 2147483647 w 95"/>
                <a:gd name="T21" fmla="*/ 2147483647 h 98"/>
                <a:gd name="T22" fmla="*/ 2147483647 w 95"/>
                <a:gd name="T23" fmla="*/ 2147483647 h 98"/>
                <a:gd name="T24" fmla="*/ 2147483647 w 95"/>
                <a:gd name="T25" fmla="*/ 2147483647 h 98"/>
                <a:gd name="T26" fmla="*/ 2147483647 w 95"/>
                <a:gd name="T27" fmla="*/ 2147483647 h 98"/>
                <a:gd name="T28" fmla="*/ 2147483647 w 95"/>
                <a:gd name="T29" fmla="*/ 2147483647 h 98"/>
                <a:gd name="T30" fmla="*/ 2147483647 w 95"/>
                <a:gd name="T31" fmla="*/ 2147483647 h 98"/>
                <a:gd name="T32" fmla="*/ 2147483647 w 95"/>
                <a:gd name="T33" fmla="*/ 0 h 98"/>
                <a:gd name="T34" fmla="*/ 2147483647 w 95"/>
                <a:gd name="T35" fmla="*/ 0 h 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5"/>
                <a:gd name="T55" fmla="*/ 0 h 98"/>
                <a:gd name="T56" fmla="*/ 95 w 95"/>
                <a:gd name="T57" fmla="*/ 98 h 9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5" h="98">
                  <a:moveTo>
                    <a:pt x="13" y="0"/>
                  </a:moveTo>
                  <a:lnTo>
                    <a:pt x="0" y="96"/>
                  </a:lnTo>
                  <a:lnTo>
                    <a:pt x="12" y="98"/>
                  </a:lnTo>
                  <a:lnTo>
                    <a:pt x="13" y="90"/>
                  </a:lnTo>
                  <a:lnTo>
                    <a:pt x="37" y="93"/>
                  </a:lnTo>
                  <a:lnTo>
                    <a:pt x="36" y="92"/>
                  </a:lnTo>
                  <a:lnTo>
                    <a:pt x="37" y="91"/>
                  </a:lnTo>
                  <a:lnTo>
                    <a:pt x="36" y="90"/>
                  </a:lnTo>
                  <a:lnTo>
                    <a:pt x="87" y="94"/>
                  </a:lnTo>
                  <a:lnTo>
                    <a:pt x="93" y="18"/>
                  </a:lnTo>
                  <a:lnTo>
                    <a:pt x="94" y="18"/>
                  </a:lnTo>
                  <a:lnTo>
                    <a:pt x="95" y="9"/>
                  </a:lnTo>
                  <a:lnTo>
                    <a:pt x="13" y="0"/>
                  </a:lnTo>
                  <a:close/>
                </a:path>
              </a:pathLst>
            </a:custGeom>
            <a:solidFill>
              <a:srgbClr val="AAC8F5"/>
            </a:solidFill>
            <a:ln w="12700">
              <a:solidFill>
                <a:schemeClr val="tx1"/>
              </a:solidFill>
              <a:round/>
              <a:headEnd/>
              <a:tailEnd/>
            </a:ln>
          </p:spPr>
          <p:txBody>
            <a:bodyPr/>
            <a:lstStyle/>
            <a:p>
              <a:endParaRPr lang="en-US"/>
            </a:p>
          </p:txBody>
        </p:sp>
        <p:sp>
          <p:nvSpPr>
            <p:cNvPr id="37055" name="Freeform 28"/>
            <p:cNvSpPr>
              <a:spLocks/>
            </p:cNvSpPr>
            <p:nvPr/>
          </p:nvSpPr>
          <p:spPr bwMode="auto">
            <a:xfrm>
              <a:off x="2552" y="2306"/>
              <a:ext cx="969" cy="898"/>
            </a:xfrm>
            <a:custGeom>
              <a:avLst/>
              <a:gdLst>
                <a:gd name="T0" fmla="*/ 2147483647 w 189"/>
                <a:gd name="T1" fmla="*/ 2147483647 h 184"/>
                <a:gd name="T2" fmla="*/ 2147483647 w 189"/>
                <a:gd name="T3" fmla="*/ 2147483647 h 184"/>
                <a:gd name="T4" fmla="*/ 2147483647 w 189"/>
                <a:gd name="T5" fmla="*/ 2147483647 h 184"/>
                <a:gd name="T6" fmla="*/ 2147483647 w 189"/>
                <a:gd name="T7" fmla="*/ 2147483647 h 184"/>
                <a:gd name="T8" fmla="*/ 2147483647 w 189"/>
                <a:gd name="T9" fmla="*/ 2147483647 h 184"/>
                <a:gd name="T10" fmla="*/ 2147483647 w 189"/>
                <a:gd name="T11" fmla="*/ 2147483647 h 184"/>
                <a:gd name="T12" fmla="*/ 2147483647 w 189"/>
                <a:gd name="T13" fmla="*/ 2147483647 h 184"/>
                <a:gd name="T14" fmla="*/ 2147483647 w 189"/>
                <a:gd name="T15" fmla="*/ 2147483647 h 184"/>
                <a:gd name="T16" fmla="*/ 2147483647 w 189"/>
                <a:gd name="T17" fmla="*/ 2147483647 h 184"/>
                <a:gd name="T18" fmla="*/ 2147483647 w 189"/>
                <a:gd name="T19" fmla="*/ 2147483647 h 184"/>
                <a:gd name="T20" fmla="*/ 2147483647 w 189"/>
                <a:gd name="T21" fmla="*/ 2147483647 h 184"/>
                <a:gd name="T22" fmla="*/ 2147483647 w 189"/>
                <a:gd name="T23" fmla="*/ 2147483647 h 184"/>
                <a:gd name="T24" fmla="*/ 2147483647 w 189"/>
                <a:gd name="T25" fmla="*/ 2147483647 h 184"/>
                <a:gd name="T26" fmla="*/ 2147483647 w 189"/>
                <a:gd name="T27" fmla="*/ 2147483647 h 184"/>
                <a:gd name="T28" fmla="*/ 2147483647 w 189"/>
                <a:gd name="T29" fmla="*/ 2147483647 h 184"/>
                <a:gd name="T30" fmla="*/ 2147483647 w 189"/>
                <a:gd name="T31" fmla="*/ 0 h 184"/>
                <a:gd name="T32" fmla="*/ 0 w 189"/>
                <a:gd name="T33" fmla="*/ 2147483647 h 184"/>
                <a:gd name="T34" fmla="*/ 2147483647 w 189"/>
                <a:gd name="T35" fmla="*/ 2147483647 h 184"/>
                <a:gd name="T36" fmla="*/ 2147483647 w 189"/>
                <a:gd name="T37" fmla="*/ 2147483647 h 184"/>
                <a:gd name="T38" fmla="*/ 2147483647 w 189"/>
                <a:gd name="T39" fmla="*/ 2147483647 h 184"/>
                <a:gd name="T40" fmla="*/ 2147483647 w 189"/>
                <a:gd name="T41" fmla="*/ 2147483647 h 184"/>
                <a:gd name="T42" fmla="*/ 2147483647 w 189"/>
                <a:gd name="T43" fmla="*/ 2147483647 h 184"/>
                <a:gd name="T44" fmla="*/ 2147483647 w 189"/>
                <a:gd name="T45" fmla="*/ 2147483647 h 184"/>
                <a:gd name="T46" fmla="*/ 2147483647 w 189"/>
                <a:gd name="T47" fmla="*/ 2147483647 h 184"/>
                <a:gd name="T48" fmla="*/ 2147483647 w 189"/>
                <a:gd name="T49" fmla="*/ 2147483647 h 184"/>
                <a:gd name="T50" fmla="*/ 2147483647 w 189"/>
                <a:gd name="T51" fmla="*/ 2147483647 h 184"/>
                <a:gd name="T52" fmla="*/ 2147483647 w 189"/>
                <a:gd name="T53" fmla="*/ 2147483647 h 184"/>
                <a:gd name="T54" fmla="*/ 2147483647 w 189"/>
                <a:gd name="T55" fmla="*/ 2147483647 h 184"/>
                <a:gd name="T56" fmla="*/ 2147483647 w 189"/>
                <a:gd name="T57" fmla="*/ 2147483647 h 184"/>
                <a:gd name="T58" fmla="*/ 2147483647 w 189"/>
                <a:gd name="T59" fmla="*/ 2147483647 h 184"/>
                <a:gd name="T60" fmla="*/ 2147483647 w 189"/>
                <a:gd name="T61" fmla="*/ 2147483647 h 184"/>
                <a:gd name="T62" fmla="*/ 2147483647 w 189"/>
                <a:gd name="T63" fmla="*/ 2147483647 h 184"/>
                <a:gd name="T64" fmla="*/ 2147483647 w 189"/>
                <a:gd name="T65" fmla="*/ 2147483647 h 184"/>
                <a:gd name="T66" fmla="*/ 2147483647 w 189"/>
                <a:gd name="T67" fmla="*/ 2147483647 h 184"/>
                <a:gd name="T68" fmla="*/ 2147483647 w 189"/>
                <a:gd name="T69" fmla="*/ 2147483647 h 184"/>
                <a:gd name="T70" fmla="*/ 2147483647 w 189"/>
                <a:gd name="T71" fmla="*/ 2147483647 h 184"/>
                <a:gd name="T72" fmla="*/ 2147483647 w 189"/>
                <a:gd name="T73" fmla="*/ 2147483647 h 184"/>
                <a:gd name="T74" fmla="*/ 2147483647 w 189"/>
                <a:gd name="T75" fmla="*/ 2147483647 h 184"/>
                <a:gd name="T76" fmla="*/ 2147483647 w 189"/>
                <a:gd name="T77" fmla="*/ 2147483647 h 184"/>
                <a:gd name="T78" fmla="*/ 2147483647 w 189"/>
                <a:gd name="T79" fmla="*/ 2147483647 h 184"/>
                <a:gd name="T80" fmla="*/ 2147483647 w 189"/>
                <a:gd name="T81" fmla="*/ 2147483647 h 184"/>
                <a:gd name="T82" fmla="*/ 2147483647 w 189"/>
                <a:gd name="T83" fmla="*/ 2147483647 h 184"/>
                <a:gd name="T84" fmla="*/ 2147483647 w 189"/>
                <a:gd name="T85" fmla="*/ 2147483647 h 184"/>
                <a:gd name="T86" fmla="*/ 2147483647 w 189"/>
                <a:gd name="T87" fmla="*/ 2147483647 h 184"/>
                <a:gd name="T88" fmla="*/ 2147483647 w 189"/>
                <a:gd name="T89" fmla="*/ 2147483647 h 184"/>
                <a:gd name="T90" fmla="*/ 2147483647 w 189"/>
                <a:gd name="T91" fmla="*/ 2147483647 h 184"/>
                <a:gd name="T92" fmla="*/ 2147483647 w 189"/>
                <a:gd name="T93" fmla="*/ 2147483647 h 184"/>
                <a:gd name="T94" fmla="*/ 2147483647 w 189"/>
                <a:gd name="T95" fmla="*/ 2147483647 h 184"/>
                <a:gd name="T96" fmla="*/ 2147483647 w 189"/>
                <a:gd name="T97" fmla="*/ 2147483647 h 184"/>
                <a:gd name="T98" fmla="*/ 2147483647 w 189"/>
                <a:gd name="T99" fmla="*/ 2147483647 h 184"/>
                <a:gd name="T100" fmla="*/ 2147483647 w 189"/>
                <a:gd name="T101" fmla="*/ 2147483647 h 184"/>
                <a:gd name="T102" fmla="*/ 2147483647 w 189"/>
                <a:gd name="T103" fmla="*/ 2147483647 h 184"/>
                <a:gd name="T104" fmla="*/ 2147483647 w 189"/>
                <a:gd name="T105" fmla="*/ 2147483647 h 184"/>
                <a:gd name="T106" fmla="*/ 2147483647 w 189"/>
                <a:gd name="T107" fmla="*/ 2147483647 h 184"/>
                <a:gd name="T108" fmla="*/ 2147483647 w 189"/>
                <a:gd name="T109" fmla="*/ 2147483647 h 184"/>
                <a:gd name="T110" fmla="*/ 2147483647 w 189"/>
                <a:gd name="T111" fmla="*/ 2147483647 h 184"/>
                <a:gd name="T112" fmla="*/ 2147483647 w 189"/>
                <a:gd name="T113" fmla="*/ 2147483647 h 184"/>
                <a:gd name="T114" fmla="*/ 2147483647 w 189"/>
                <a:gd name="T115" fmla="*/ 2147483647 h 184"/>
                <a:gd name="T116" fmla="*/ 2147483647 w 189"/>
                <a:gd name="T117" fmla="*/ 2147483647 h 184"/>
                <a:gd name="T118" fmla="*/ 2147483647 w 189"/>
                <a:gd name="T119" fmla="*/ 2147483647 h 18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89"/>
                <a:gd name="T181" fmla="*/ 0 h 184"/>
                <a:gd name="T182" fmla="*/ 189 w 189"/>
                <a:gd name="T183" fmla="*/ 184 h 18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89" h="184">
                  <a:moveTo>
                    <a:pt x="174" y="51"/>
                  </a:moveTo>
                  <a:lnTo>
                    <a:pt x="173" y="51"/>
                  </a:lnTo>
                  <a:lnTo>
                    <a:pt x="172" y="51"/>
                  </a:lnTo>
                  <a:lnTo>
                    <a:pt x="171" y="50"/>
                  </a:lnTo>
                  <a:lnTo>
                    <a:pt x="165" y="47"/>
                  </a:lnTo>
                  <a:lnTo>
                    <a:pt x="164" y="47"/>
                  </a:lnTo>
                  <a:lnTo>
                    <a:pt x="162" y="48"/>
                  </a:lnTo>
                  <a:lnTo>
                    <a:pt x="159" y="47"/>
                  </a:lnTo>
                  <a:lnTo>
                    <a:pt x="158" y="47"/>
                  </a:lnTo>
                  <a:lnTo>
                    <a:pt x="157" y="47"/>
                  </a:lnTo>
                  <a:lnTo>
                    <a:pt x="154" y="48"/>
                  </a:lnTo>
                  <a:lnTo>
                    <a:pt x="151" y="49"/>
                  </a:lnTo>
                  <a:lnTo>
                    <a:pt x="150" y="49"/>
                  </a:lnTo>
                  <a:lnTo>
                    <a:pt x="148" y="51"/>
                  </a:lnTo>
                  <a:lnTo>
                    <a:pt x="146" y="49"/>
                  </a:lnTo>
                  <a:lnTo>
                    <a:pt x="145" y="49"/>
                  </a:lnTo>
                  <a:lnTo>
                    <a:pt x="145" y="48"/>
                  </a:lnTo>
                  <a:lnTo>
                    <a:pt x="143" y="48"/>
                  </a:lnTo>
                  <a:lnTo>
                    <a:pt x="143" y="49"/>
                  </a:lnTo>
                  <a:lnTo>
                    <a:pt x="142" y="49"/>
                  </a:lnTo>
                  <a:lnTo>
                    <a:pt x="141" y="48"/>
                  </a:lnTo>
                  <a:lnTo>
                    <a:pt x="140" y="47"/>
                  </a:lnTo>
                  <a:lnTo>
                    <a:pt x="139" y="48"/>
                  </a:lnTo>
                  <a:lnTo>
                    <a:pt x="138" y="49"/>
                  </a:lnTo>
                  <a:lnTo>
                    <a:pt x="138" y="50"/>
                  </a:lnTo>
                  <a:lnTo>
                    <a:pt x="137" y="51"/>
                  </a:lnTo>
                  <a:lnTo>
                    <a:pt x="136" y="50"/>
                  </a:lnTo>
                  <a:lnTo>
                    <a:pt x="137" y="48"/>
                  </a:lnTo>
                  <a:lnTo>
                    <a:pt x="136" y="48"/>
                  </a:lnTo>
                  <a:lnTo>
                    <a:pt x="135" y="48"/>
                  </a:lnTo>
                  <a:lnTo>
                    <a:pt x="134" y="49"/>
                  </a:lnTo>
                  <a:lnTo>
                    <a:pt x="133" y="49"/>
                  </a:lnTo>
                  <a:lnTo>
                    <a:pt x="130" y="46"/>
                  </a:lnTo>
                  <a:lnTo>
                    <a:pt x="129" y="47"/>
                  </a:lnTo>
                  <a:lnTo>
                    <a:pt x="128" y="48"/>
                  </a:lnTo>
                  <a:lnTo>
                    <a:pt x="126" y="48"/>
                  </a:lnTo>
                  <a:lnTo>
                    <a:pt x="126" y="46"/>
                  </a:lnTo>
                  <a:lnTo>
                    <a:pt x="125" y="46"/>
                  </a:lnTo>
                  <a:lnTo>
                    <a:pt x="124" y="44"/>
                  </a:lnTo>
                  <a:lnTo>
                    <a:pt x="123" y="44"/>
                  </a:lnTo>
                  <a:lnTo>
                    <a:pt x="120" y="43"/>
                  </a:lnTo>
                  <a:lnTo>
                    <a:pt x="119" y="44"/>
                  </a:lnTo>
                  <a:lnTo>
                    <a:pt x="117" y="44"/>
                  </a:lnTo>
                  <a:lnTo>
                    <a:pt x="117" y="42"/>
                  </a:lnTo>
                  <a:lnTo>
                    <a:pt x="116" y="43"/>
                  </a:lnTo>
                  <a:lnTo>
                    <a:pt x="115" y="43"/>
                  </a:lnTo>
                  <a:lnTo>
                    <a:pt x="113" y="42"/>
                  </a:lnTo>
                  <a:lnTo>
                    <a:pt x="109" y="42"/>
                  </a:lnTo>
                  <a:lnTo>
                    <a:pt x="109" y="41"/>
                  </a:lnTo>
                  <a:lnTo>
                    <a:pt x="108" y="40"/>
                  </a:lnTo>
                  <a:lnTo>
                    <a:pt x="108" y="39"/>
                  </a:lnTo>
                  <a:lnTo>
                    <a:pt x="106" y="38"/>
                  </a:lnTo>
                  <a:lnTo>
                    <a:pt x="105" y="39"/>
                  </a:lnTo>
                  <a:lnTo>
                    <a:pt x="103" y="39"/>
                  </a:lnTo>
                  <a:lnTo>
                    <a:pt x="102" y="38"/>
                  </a:lnTo>
                  <a:lnTo>
                    <a:pt x="100" y="36"/>
                  </a:lnTo>
                  <a:lnTo>
                    <a:pt x="99" y="35"/>
                  </a:lnTo>
                  <a:lnTo>
                    <a:pt x="98" y="35"/>
                  </a:lnTo>
                  <a:lnTo>
                    <a:pt x="99" y="2"/>
                  </a:lnTo>
                  <a:lnTo>
                    <a:pt x="58" y="0"/>
                  </a:lnTo>
                  <a:lnTo>
                    <a:pt x="57" y="0"/>
                  </a:lnTo>
                  <a:lnTo>
                    <a:pt x="51" y="76"/>
                  </a:lnTo>
                  <a:lnTo>
                    <a:pt x="0" y="72"/>
                  </a:lnTo>
                  <a:lnTo>
                    <a:pt x="1" y="73"/>
                  </a:lnTo>
                  <a:lnTo>
                    <a:pt x="0" y="74"/>
                  </a:lnTo>
                  <a:lnTo>
                    <a:pt x="1" y="75"/>
                  </a:lnTo>
                  <a:lnTo>
                    <a:pt x="3" y="77"/>
                  </a:lnTo>
                  <a:lnTo>
                    <a:pt x="4" y="79"/>
                  </a:lnTo>
                  <a:lnTo>
                    <a:pt x="5" y="81"/>
                  </a:lnTo>
                  <a:lnTo>
                    <a:pt x="8" y="83"/>
                  </a:lnTo>
                  <a:lnTo>
                    <a:pt x="16" y="92"/>
                  </a:lnTo>
                  <a:lnTo>
                    <a:pt x="22" y="98"/>
                  </a:lnTo>
                  <a:lnTo>
                    <a:pt x="23" y="99"/>
                  </a:lnTo>
                  <a:lnTo>
                    <a:pt x="23" y="100"/>
                  </a:lnTo>
                  <a:lnTo>
                    <a:pt x="23" y="101"/>
                  </a:lnTo>
                  <a:lnTo>
                    <a:pt x="24" y="102"/>
                  </a:lnTo>
                  <a:lnTo>
                    <a:pt x="25" y="104"/>
                  </a:lnTo>
                  <a:lnTo>
                    <a:pt x="25" y="110"/>
                  </a:lnTo>
                  <a:lnTo>
                    <a:pt x="25" y="112"/>
                  </a:lnTo>
                  <a:lnTo>
                    <a:pt x="28" y="115"/>
                  </a:lnTo>
                  <a:lnTo>
                    <a:pt x="38" y="123"/>
                  </a:lnTo>
                  <a:lnTo>
                    <a:pt x="45" y="127"/>
                  </a:lnTo>
                  <a:lnTo>
                    <a:pt x="46" y="127"/>
                  </a:lnTo>
                  <a:lnTo>
                    <a:pt x="48" y="127"/>
                  </a:lnTo>
                  <a:lnTo>
                    <a:pt x="49" y="125"/>
                  </a:lnTo>
                  <a:lnTo>
                    <a:pt x="50" y="124"/>
                  </a:lnTo>
                  <a:lnTo>
                    <a:pt x="53" y="117"/>
                  </a:lnTo>
                  <a:lnTo>
                    <a:pt x="55" y="115"/>
                  </a:lnTo>
                  <a:lnTo>
                    <a:pt x="56" y="114"/>
                  </a:lnTo>
                  <a:lnTo>
                    <a:pt x="58" y="115"/>
                  </a:lnTo>
                  <a:lnTo>
                    <a:pt x="59" y="115"/>
                  </a:lnTo>
                  <a:lnTo>
                    <a:pt x="59" y="114"/>
                  </a:lnTo>
                  <a:lnTo>
                    <a:pt x="60" y="113"/>
                  </a:lnTo>
                  <a:lnTo>
                    <a:pt x="61" y="114"/>
                  </a:lnTo>
                  <a:lnTo>
                    <a:pt x="62" y="114"/>
                  </a:lnTo>
                  <a:lnTo>
                    <a:pt x="66" y="115"/>
                  </a:lnTo>
                  <a:lnTo>
                    <a:pt x="67" y="115"/>
                  </a:lnTo>
                  <a:lnTo>
                    <a:pt x="70" y="116"/>
                  </a:lnTo>
                  <a:lnTo>
                    <a:pt x="71" y="116"/>
                  </a:lnTo>
                  <a:lnTo>
                    <a:pt x="74" y="117"/>
                  </a:lnTo>
                  <a:lnTo>
                    <a:pt x="75" y="119"/>
                  </a:lnTo>
                  <a:lnTo>
                    <a:pt x="75" y="120"/>
                  </a:lnTo>
                  <a:lnTo>
                    <a:pt x="76" y="120"/>
                  </a:lnTo>
                  <a:lnTo>
                    <a:pt x="77" y="121"/>
                  </a:lnTo>
                  <a:lnTo>
                    <a:pt x="79" y="123"/>
                  </a:lnTo>
                  <a:lnTo>
                    <a:pt x="82" y="126"/>
                  </a:lnTo>
                  <a:lnTo>
                    <a:pt x="83" y="128"/>
                  </a:lnTo>
                  <a:lnTo>
                    <a:pt x="83" y="129"/>
                  </a:lnTo>
                  <a:lnTo>
                    <a:pt x="88" y="140"/>
                  </a:lnTo>
                  <a:lnTo>
                    <a:pt x="89" y="142"/>
                  </a:lnTo>
                  <a:lnTo>
                    <a:pt x="93" y="147"/>
                  </a:lnTo>
                  <a:lnTo>
                    <a:pt x="94" y="149"/>
                  </a:lnTo>
                  <a:lnTo>
                    <a:pt x="97" y="152"/>
                  </a:lnTo>
                  <a:lnTo>
                    <a:pt x="98" y="153"/>
                  </a:lnTo>
                  <a:lnTo>
                    <a:pt x="99" y="154"/>
                  </a:lnTo>
                  <a:lnTo>
                    <a:pt x="100" y="155"/>
                  </a:lnTo>
                  <a:lnTo>
                    <a:pt x="100" y="159"/>
                  </a:lnTo>
                  <a:lnTo>
                    <a:pt x="101" y="160"/>
                  </a:lnTo>
                  <a:lnTo>
                    <a:pt x="101" y="164"/>
                  </a:lnTo>
                  <a:lnTo>
                    <a:pt x="102" y="165"/>
                  </a:lnTo>
                  <a:lnTo>
                    <a:pt x="105" y="172"/>
                  </a:lnTo>
                  <a:lnTo>
                    <a:pt x="106" y="174"/>
                  </a:lnTo>
                  <a:lnTo>
                    <a:pt x="108" y="174"/>
                  </a:lnTo>
                  <a:lnTo>
                    <a:pt x="111" y="176"/>
                  </a:lnTo>
                  <a:lnTo>
                    <a:pt x="114" y="177"/>
                  </a:lnTo>
                  <a:lnTo>
                    <a:pt x="119" y="180"/>
                  </a:lnTo>
                  <a:lnTo>
                    <a:pt x="125" y="181"/>
                  </a:lnTo>
                  <a:lnTo>
                    <a:pt x="126" y="181"/>
                  </a:lnTo>
                  <a:lnTo>
                    <a:pt x="130" y="183"/>
                  </a:lnTo>
                  <a:lnTo>
                    <a:pt x="132" y="184"/>
                  </a:lnTo>
                  <a:lnTo>
                    <a:pt x="133" y="182"/>
                  </a:lnTo>
                  <a:lnTo>
                    <a:pt x="135" y="182"/>
                  </a:lnTo>
                  <a:lnTo>
                    <a:pt x="135" y="181"/>
                  </a:lnTo>
                  <a:lnTo>
                    <a:pt x="134" y="180"/>
                  </a:lnTo>
                  <a:lnTo>
                    <a:pt x="133" y="178"/>
                  </a:lnTo>
                  <a:lnTo>
                    <a:pt x="130" y="170"/>
                  </a:lnTo>
                  <a:lnTo>
                    <a:pt x="129" y="167"/>
                  </a:lnTo>
                  <a:lnTo>
                    <a:pt x="131" y="162"/>
                  </a:lnTo>
                  <a:lnTo>
                    <a:pt x="131" y="160"/>
                  </a:lnTo>
                  <a:lnTo>
                    <a:pt x="130" y="160"/>
                  </a:lnTo>
                  <a:lnTo>
                    <a:pt x="130" y="159"/>
                  </a:lnTo>
                  <a:lnTo>
                    <a:pt x="132" y="158"/>
                  </a:lnTo>
                  <a:lnTo>
                    <a:pt x="133" y="153"/>
                  </a:lnTo>
                  <a:lnTo>
                    <a:pt x="132" y="153"/>
                  </a:lnTo>
                  <a:lnTo>
                    <a:pt x="132" y="151"/>
                  </a:lnTo>
                  <a:lnTo>
                    <a:pt x="133" y="150"/>
                  </a:lnTo>
                  <a:lnTo>
                    <a:pt x="134" y="151"/>
                  </a:lnTo>
                  <a:lnTo>
                    <a:pt x="137" y="149"/>
                  </a:lnTo>
                  <a:lnTo>
                    <a:pt x="137" y="147"/>
                  </a:lnTo>
                  <a:lnTo>
                    <a:pt x="136" y="146"/>
                  </a:lnTo>
                  <a:lnTo>
                    <a:pt x="137" y="145"/>
                  </a:lnTo>
                  <a:lnTo>
                    <a:pt x="138" y="145"/>
                  </a:lnTo>
                  <a:lnTo>
                    <a:pt x="138" y="144"/>
                  </a:lnTo>
                  <a:lnTo>
                    <a:pt x="139" y="145"/>
                  </a:lnTo>
                  <a:lnTo>
                    <a:pt x="140" y="145"/>
                  </a:lnTo>
                  <a:lnTo>
                    <a:pt x="141" y="144"/>
                  </a:lnTo>
                  <a:lnTo>
                    <a:pt x="141" y="142"/>
                  </a:lnTo>
                  <a:lnTo>
                    <a:pt x="142" y="141"/>
                  </a:lnTo>
                  <a:lnTo>
                    <a:pt x="142" y="142"/>
                  </a:lnTo>
                  <a:lnTo>
                    <a:pt x="143" y="142"/>
                  </a:lnTo>
                  <a:lnTo>
                    <a:pt x="146" y="141"/>
                  </a:lnTo>
                  <a:lnTo>
                    <a:pt x="147" y="141"/>
                  </a:lnTo>
                  <a:lnTo>
                    <a:pt x="147" y="140"/>
                  </a:lnTo>
                  <a:lnTo>
                    <a:pt x="145" y="139"/>
                  </a:lnTo>
                  <a:lnTo>
                    <a:pt x="145" y="138"/>
                  </a:lnTo>
                  <a:lnTo>
                    <a:pt x="148" y="137"/>
                  </a:lnTo>
                  <a:lnTo>
                    <a:pt x="149" y="136"/>
                  </a:lnTo>
                  <a:lnTo>
                    <a:pt x="150" y="136"/>
                  </a:lnTo>
                  <a:lnTo>
                    <a:pt x="149" y="137"/>
                  </a:lnTo>
                  <a:lnTo>
                    <a:pt x="150" y="138"/>
                  </a:lnTo>
                  <a:lnTo>
                    <a:pt x="151" y="137"/>
                  </a:lnTo>
                  <a:lnTo>
                    <a:pt x="156" y="135"/>
                  </a:lnTo>
                  <a:lnTo>
                    <a:pt x="165" y="130"/>
                  </a:lnTo>
                  <a:lnTo>
                    <a:pt x="165" y="128"/>
                  </a:lnTo>
                  <a:lnTo>
                    <a:pt x="169" y="124"/>
                  </a:lnTo>
                  <a:lnTo>
                    <a:pt x="168" y="121"/>
                  </a:lnTo>
                  <a:lnTo>
                    <a:pt x="168" y="119"/>
                  </a:lnTo>
                  <a:lnTo>
                    <a:pt x="171" y="118"/>
                  </a:lnTo>
                  <a:lnTo>
                    <a:pt x="171" y="120"/>
                  </a:lnTo>
                  <a:lnTo>
                    <a:pt x="171" y="121"/>
                  </a:lnTo>
                  <a:lnTo>
                    <a:pt x="174" y="121"/>
                  </a:lnTo>
                  <a:lnTo>
                    <a:pt x="175" y="122"/>
                  </a:lnTo>
                  <a:lnTo>
                    <a:pt x="181" y="119"/>
                  </a:lnTo>
                  <a:lnTo>
                    <a:pt x="185" y="119"/>
                  </a:lnTo>
                  <a:lnTo>
                    <a:pt x="184" y="118"/>
                  </a:lnTo>
                  <a:lnTo>
                    <a:pt x="184" y="117"/>
                  </a:lnTo>
                  <a:lnTo>
                    <a:pt x="184" y="116"/>
                  </a:lnTo>
                  <a:lnTo>
                    <a:pt x="184" y="115"/>
                  </a:lnTo>
                  <a:lnTo>
                    <a:pt x="185" y="114"/>
                  </a:lnTo>
                  <a:lnTo>
                    <a:pt x="187" y="110"/>
                  </a:lnTo>
                  <a:lnTo>
                    <a:pt x="186" y="108"/>
                  </a:lnTo>
                  <a:lnTo>
                    <a:pt x="186" y="107"/>
                  </a:lnTo>
                  <a:lnTo>
                    <a:pt x="186" y="106"/>
                  </a:lnTo>
                  <a:lnTo>
                    <a:pt x="186" y="105"/>
                  </a:lnTo>
                  <a:lnTo>
                    <a:pt x="186" y="103"/>
                  </a:lnTo>
                  <a:lnTo>
                    <a:pt x="187" y="102"/>
                  </a:lnTo>
                  <a:lnTo>
                    <a:pt x="188" y="101"/>
                  </a:lnTo>
                  <a:lnTo>
                    <a:pt x="189" y="98"/>
                  </a:lnTo>
                  <a:lnTo>
                    <a:pt x="189" y="96"/>
                  </a:lnTo>
                  <a:lnTo>
                    <a:pt x="188" y="93"/>
                  </a:lnTo>
                  <a:lnTo>
                    <a:pt x="187" y="91"/>
                  </a:lnTo>
                  <a:lnTo>
                    <a:pt x="186" y="91"/>
                  </a:lnTo>
                  <a:lnTo>
                    <a:pt x="187" y="90"/>
                  </a:lnTo>
                  <a:lnTo>
                    <a:pt x="186" y="89"/>
                  </a:lnTo>
                  <a:lnTo>
                    <a:pt x="185" y="88"/>
                  </a:lnTo>
                  <a:lnTo>
                    <a:pt x="184" y="87"/>
                  </a:lnTo>
                  <a:lnTo>
                    <a:pt x="184" y="86"/>
                  </a:lnTo>
                  <a:lnTo>
                    <a:pt x="185" y="85"/>
                  </a:lnTo>
                  <a:lnTo>
                    <a:pt x="184" y="82"/>
                  </a:lnTo>
                  <a:lnTo>
                    <a:pt x="181" y="80"/>
                  </a:lnTo>
                  <a:lnTo>
                    <a:pt x="181" y="79"/>
                  </a:lnTo>
                  <a:lnTo>
                    <a:pt x="180" y="62"/>
                  </a:lnTo>
                  <a:lnTo>
                    <a:pt x="180" y="53"/>
                  </a:lnTo>
                  <a:lnTo>
                    <a:pt x="178" y="52"/>
                  </a:lnTo>
                  <a:lnTo>
                    <a:pt x="176" y="53"/>
                  </a:lnTo>
                  <a:lnTo>
                    <a:pt x="174" y="51"/>
                  </a:lnTo>
                  <a:close/>
                </a:path>
              </a:pathLst>
            </a:custGeom>
            <a:solidFill>
              <a:srgbClr val="6987EB"/>
            </a:solidFill>
            <a:ln w="12700">
              <a:solidFill>
                <a:schemeClr val="tx1"/>
              </a:solidFill>
              <a:round/>
              <a:headEnd/>
              <a:tailEnd/>
            </a:ln>
          </p:spPr>
          <p:txBody>
            <a:bodyPr/>
            <a:lstStyle/>
            <a:p>
              <a:endParaRPr lang="en-US"/>
            </a:p>
          </p:txBody>
        </p:sp>
        <p:sp>
          <p:nvSpPr>
            <p:cNvPr id="37056" name="Freeform 29"/>
            <p:cNvSpPr>
              <a:spLocks/>
            </p:cNvSpPr>
            <p:nvPr/>
          </p:nvSpPr>
          <p:spPr bwMode="auto">
            <a:xfrm>
              <a:off x="4372" y="1453"/>
              <a:ext cx="522" cy="380"/>
            </a:xfrm>
            <a:custGeom>
              <a:avLst/>
              <a:gdLst>
                <a:gd name="T0" fmla="*/ 2147483647 w 102"/>
                <a:gd name="T1" fmla="*/ 2147483647 h 78"/>
                <a:gd name="T2" fmla="*/ 2147483647 w 102"/>
                <a:gd name="T3" fmla="*/ 2147483647 h 78"/>
                <a:gd name="T4" fmla="*/ 2147483647 w 102"/>
                <a:gd name="T5" fmla="*/ 2147483647 h 78"/>
                <a:gd name="T6" fmla="*/ 2147483647 w 102"/>
                <a:gd name="T7" fmla="*/ 2147483647 h 78"/>
                <a:gd name="T8" fmla="*/ 2147483647 w 102"/>
                <a:gd name="T9" fmla="*/ 2147483647 h 78"/>
                <a:gd name="T10" fmla="*/ 2147483647 w 102"/>
                <a:gd name="T11" fmla="*/ 2147483647 h 78"/>
                <a:gd name="T12" fmla="*/ 2147483647 w 102"/>
                <a:gd name="T13" fmla="*/ 2147483647 h 78"/>
                <a:gd name="T14" fmla="*/ 2147483647 w 102"/>
                <a:gd name="T15" fmla="*/ 2147483647 h 78"/>
                <a:gd name="T16" fmla="*/ 2147483647 w 102"/>
                <a:gd name="T17" fmla="*/ 2147483647 h 78"/>
                <a:gd name="T18" fmla="*/ 2147483647 w 102"/>
                <a:gd name="T19" fmla="*/ 2147483647 h 78"/>
                <a:gd name="T20" fmla="*/ 2147483647 w 102"/>
                <a:gd name="T21" fmla="*/ 2147483647 h 78"/>
                <a:gd name="T22" fmla="*/ 2147483647 w 102"/>
                <a:gd name="T23" fmla="*/ 2147483647 h 78"/>
                <a:gd name="T24" fmla="*/ 2147483647 w 102"/>
                <a:gd name="T25" fmla="*/ 2147483647 h 78"/>
                <a:gd name="T26" fmla="*/ 2147483647 w 102"/>
                <a:gd name="T27" fmla="*/ 2147483647 h 78"/>
                <a:gd name="T28" fmla="*/ 2147483647 w 102"/>
                <a:gd name="T29" fmla="*/ 2147483647 h 78"/>
                <a:gd name="T30" fmla="*/ 2147483647 w 102"/>
                <a:gd name="T31" fmla="*/ 2147483647 h 78"/>
                <a:gd name="T32" fmla="*/ 2147483647 w 102"/>
                <a:gd name="T33" fmla="*/ 2147483647 h 78"/>
                <a:gd name="T34" fmla="*/ 2147483647 w 102"/>
                <a:gd name="T35" fmla="*/ 2147483647 h 78"/>
                <a:gd name="T36" fmla="*/ 2147483647 w 102"/>
                <a:gd name="T37" fmla="*/ 2147483647 h 78"/>
                <a:gd name="T38" fmla="*/ 2147483647 w 102"/>
                <a:gd name="T39" fmla="*/ 2147483647 h 78"/>
                <a:gd name="T40" fmla="*/ 2147483647 w 102"/>
                <a:gd name="T41" fmla="*/ 2147483647 h 78"/>
                <a:gd name="T42" fmla="*/ 2147483647 w 102"/>
                <a:gd name="T43" fmla="*/ 2147483647 h 78"/>
                <a:gd name="T44" fmla="*/ 2147483647 w 102"/>
                <a:gd name="T45" fmla="*/ 2147483647 h 78"/>
                <a:gd name="T46" fmla="*/ 2147483647 w 102"/>
                <a:gd name="T47" fmla="*/ 2147483647 h 78"/>
                <a:gd name="T48" fmla="*/ 2147483647 w 102"/>
                <a:gd name="T49" fmla="*/ 2147483647 h 78"/>
                <a:gd name="T50" fmla="*/ 2147483647 w 102"/>
                <a:gd name="T51" fmla="*/ 2147483647 h 78"/>
                <a:gd name="T52" fmla="*/ 2147483647 w 102"/>
                <a:gd name="T53" fmla="*/ 0 h 78"/>
                <a:gd name="T54" fmla="*/ 2147483647 w 102"/>
                <a:gd name="T55" fmla="*/ 2147483647 h 78"/>
                <a:gd name="T56" fmla="*/ 2147483647 w 102"/>
                <a:gd name="T57" fmla="*/ 2147483647 h 78"/>
                <a:gd name="T58" fmla="*/ 2147483647 w 102"/>
                <a:gd name="T59" fmla="*/ 2147483647 h 78"/>
                <a:gd name="T60" fmla="*/ 2147483647 w 102"/>
                <a:gd name="T61" fmla="*/ 2147483647 h 78"/>
                <a:gd name="T62" fmla="*/ 2147483647 w 102"/>
                <a:gd name="T63" fmla="*/ 2147483647 h 78"/>
                <a:gd name="T64" fmla="*/ 2147483647 w 102"/>
                <a:gd name="T65" fmla="*/ 2147483647 h 78"/>
                <a:gd name="T66" fmla="*/ 2147483647 w 102"/>
                <a:gd name="T67" fmla="*/ 2147483647 h 78"/>
                <a:gd name="T68" fmla="*/ 2147483647 w 102"/>
                <a:gd name="T69" fmla="*/ 2147483647 h 78"/>
                <a:gd name="T70" fmla="*/ 2147483647 w 102"/>
                <a:gd name="T71" fmla="*/ 2147483647 h 78"/>
                <a:gd name="T72" fmla="*/ 2147483647 w 102"/>
                <a:gd name="T73" fmla="*/ 2147483647 h 78"/>
                <a:gd name="T74" fmla="*/ 2147483647 w 102"/>
                <a:gd name="T75" fmla="*/ 2147483647 h 78"/>
                <a:gd name="T76" fmla="*/ 2147483647 w 102"/>
                <a:gd name="T77" fmla="*/ 2147483647 h 78"/>
                <a:gd name="T78" fmla="*/ 2147483647 w 102"/>
                <a:gd name="T79" fmla="*/ 2147483647 h 78"/>
                <a:gd name="T80" fmla="*/ 2147483647 w 102"/>
                <a:gd name="T81" fmla="*/ 2147483647 h 78"/>
                <a:gd name="T82" fmla="*/ 2147483647 w 102"/>
                <a:gd name="T83" fmla="*/ 2147483647 h 78"/>
                <a:gd name="T84" fmla="*/ 2147483647 w 102"/>
                <a:gd name="T85" fmla="*/ 2147483647 h 78"/>
                <a:gd name="T86" fmla="*/ 2147483647 w 102"/>
                <a:gd name="T87" fmla="*/ 2147483647 h 78"/>
                <a:gd name="T88" fmla="*/ 2147483647 w 102"/>
                <a:gd name="T89" fmla="*/ 2147483647 h 7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2"/>
                <a:gd name="T136" fmla="*/ 0 h 78"/>
                <a:gd name="T137" fmla="*/ 102 w 102"/>
                <a:gd name="T138" fmla="*/ 78 h 7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2" h="78">
                  <a:moveTo>
                    <a:pt x="66" y="64"/>
                  </a:moveTo>
                  <a:lnTo>
                    <a:pt x="77" y="68"/>
                  </a:lnTo>
                  <a:lnTo>
                    <a:pt x="78" y="70"/>
                  </a:lnTo>
                  <a:lnTo>
                    <a:pt x="77" y="71"/>
                  </a:lnTo>
                  <a:lnTo>
                    <a:pt x="77" y="72"/>
                  </a:lnTo>
                  <a:lnTo>
                    <a:pt x="76" y="73"/>
                  </a:lnTo>
                  <a:lnTo>
                    <a:pt x="76" y="75"/>
                  </a:lnTo>
                  <a:lnTo>
                    <a:pt x="75" y="75"/>
                  </a:lnTo>
                  <a:lnTo>
                    <a:pt x="74" y="77"/>
                  </a:lnTo>
                  <a:lnTo>
                    <a:pt x="74" y="78"/>
                  </a:lnTo>
                  <a:lnTo>
                    <a:pt x="75" y="78"/>
                  </a:lnTo>
                  <a:lnTo>
                    <a:pt x="75" y="77"/>
                  </a:lnTo>
                  <a:lnTo>
                    <a:pt x="77" y="76"/>
                  </a:lnTo>
                  <a:lnTo>
                    <a:pt x="78" y="76"/>
                  </a:lnTo>
                  <a:lnTo>
                    <a:pt x="81" y="76"/>
                  </a:lnTo>
                  <a:lnTo>
                    <a:pt x="81" y="75"/>
                  </a:lnTo>
                  <a:lnTo>
                    <a:pt x="84" y="75"/>
                  </a:lnTo>
                  <a:lnTo>
                    <a:pt x="86" y="74"/>
                  </a:lnTo>
                  <a:lnTo>
                    <a:pt x="87" y="73"/>
                  </a:lnTo>
                  <a:lnTo>
                    <a:pt x="88" y="72"/>
                  </a:lnTo>
                  <a:lnTo>
                    <a:pt x="94" y="67"/>
                  </a:lnTo>
                  <a:lnTo>
                    <a:pt x="96" y="66"/>
                  </a:lnTo>
                  <a:lnTo>
                    <a:pt x="97" y="65"/>
                  </a:lnTo>
                  <a:lnTo>
                    <a:pt x="98" y="65"/>
                  </a:lnTo>
                  <a:lnTo>
                    <a:pt x="99" y="64"/>
                  </a:lnTo>
                  <a:lnTo>
                    <a:pt x="100" y="63"/>
                  </a:lnTo>
                  <a:lnTo>
                    <a:pt x="101" y="63"/>
                  </a:lnTo>
                  <a:lnTo>
                    <a:pt x="102" y="61"/>
                  </a:lnTo>
                  <a:lnTo>
                    <a:pt x="100" y="62"/>
                  </a:lnTo>
                  <a:lnTo>
                    <a:pt x="99" y="62"/>
                  </a:lnTo>
                  <a:lnTo>
                    <a:pt x="97" y="63"/>
                  </a:lnTo>
                  <a:lnTo>
                    <a:pt x="97" y="64"/>
                  </a:lnTo>
                  <a:lnTo>
                    <a:pt x="96" y="65"/>
                  </a:lnTo>
                  <a:lnTo>
                    <a:pt x="95" y="66"/>
                  </a:lnTo>
                  <a:lnTo>
                    <a:pt x="94" y="65"/>
                  </a:lnTo>
                  <a:lnTo>
                    <a:pt x="95" y="64"/>
                  </a:lnTo>
                  <a:lnTo>
                    <a:pt x="96" y="63"/>
                  </a:lnTo>
                  <a:lnTo>
                    <a:pt x="97" y="61"/>
                  </a:lnTo>
                  <a:lnTo>
                    <a:pt x="97" y="60"/>
                  </a:lnTo>
                  <a:lnTo>
                    <a:pt x="96" y="61"/>
                  </a:lnTo>
                  <a:lnTo>
                    <a:pt x="95" y="62"/>
                  </a:lnTo>
                  <a:lnTo>
                    <a:pt x="94" y="63"/>
                  </a:lnTo>
                  <a:lnTo>
                    <a:pt x="91" y="65"/>
                  </a:lnTo>
                  <a:lnTo>
                    <a:pt x="86" y="67"/>
                  </a:lnTo>
                  <a:lnTo>
                    <a:pt x="83" y="69"/>
                  </a:lnTo>
                  <a:lnTo>
                    <a:pt x="81" y="70"/>
                  </a:lnTo>
                  <a:lnTo>
                    <a:pt x="80" y="72"/>
                  </a:lnTo>
                  <a:lnTo>
                    <a:pt x="79" y="71"/>
                  </a:lnTo>
                  <a:lnTo>
                    <a:pt x="79" y="70"/>
                  </a:lnTo>
                  <a:lnTo>
                    <a:pt x="79" y="68"/>
                  </a:lnTo>
                  <a:lnTo>
                    <a:pt x="81" y="67"/>
                  </a:lnTo>
                  <a:lnTo>
                    <a:pt x="79" y="66"/>
                  </a:lnTo>
                  <a:lnTo>
                    <a:pt x="81" y="64"/>
                  </a:lnTo>
                  <a:lnTo>
                    <a:pt x="81" y="63"/>
                  </a:lnTo>
                  <a:lnTo>
                    <a:pt x="81" y="62"/>
                  </a:lnTo>
                  <a:lnTo>
                    <a:pt x="79" y="49"/>
                  </a:lnTo>
                  <a:lnTo>
                    <a:pt x="78" y="49"/>
                  </a:lnTo>
                  <a:lnTo>
                    <a:pt x="78" y="37"/>
                  </a:lnTo>
                  <a:lnTo>
                    <a:pt x="77" y="34"/>
                  </a:lnTo>
                  <a:lnTo>
                    <a:pt x="76" y="32"/>
                  </a:lnTo>
                  <a:lnTo>
                    <a:pt x="76" y="29"/>
                  </a:lnTo>
                  <a:lnTo>
                    <a:pt x="75" y="25"/>
                  </a:lnTo>
                  <a:lnTo>
                    <a:pt x="74" y="23"/>
                  </a:lnTo>
                  <a:lnTo>
                    <a:pt x="73" y="23"/>
                  </a:lnTo>
                  <a:lnTo>
                    <a:pt x="74" y="24"/>
                  </a:lnTo>
                  <a:lnTo>
                    <a:pt x="73" y="24"/>
                  </a:lnTo>
                  <a:lnTo>
                    <a:pt x="73" y="23"/>
                  </a:lnTo>
                  <a:lnTo>
                    <a:pt x="73" y="21"/>
                  </a:lnTo>
                  <a:lnTo>
                    <a:pt x="71" y="16"/>
                  </a:lnTo>
                  <a:lnTo>
                    <a:pt x="71" y="14"/>
                  </a:lnTo>
                  <a:lnTo>
                    <a:pt x="72" y="12"/>
                  </a:lnTo>
                  <a:lnTo>
                    <a:pt x="71" y="9"/>
                  </a:lnTo>
                  <a:lnTo>
                    <a:pt x="69" y="4"/>
                  </a:lnTo>
                  <a:lnTo>
                    <a:pt x="69" y="3"/>
                  </a:lnTo>
                  <a:lnTo>
                    <a:pt x="68" y="3"/>
                  </a:lnTo>
                  <a:lnTo>
                    <a:pt x="69" y="2"/>
                  </a:lnTo>
                  <a:lnTo>
                    <a:pt x="68" y="0"/>
                  </a:lnTo>
                  <a:lnTo>
                    <a:pt x="52" y="4"/>
                  </a:lnTo>
                  <a:lnTo>
                    <a:pt x="51" y="4"/>
                  </a:lnTo>
                  <a:lnTo>
                    <a:pt x="50" y="5"/>
                  </a:lnTo>
                  <a:lnTo>
                    <a:pt x="46" y="9"/>
                  </a:lnTo>
                  <a:lnTo>
                    <a:pt x="42" y="14"/>
                  </a:lnTo>
                  <a:lnTo>
                    <a:pt x="41" y="15"/>
                  </a:lnTo>
                  <a:lnTo>
                    <a:pt x="42" y="16"/>
                  </a:lnTo>
                  <a:lnTo>
                    <a:pt x="41" y="18"/>
                  </a:lnTo>
                  <a:lnTo>
                    <a:pt x="40" y="19"/>
                  </a:lnTo>
                  <a:lnTo>
                    <a:pt x="36" y="22"/>
                  </a:lnTo>
                  <a:lnTo>
                    <a:pt x="36" y="23"/>
                  </a:lnTo>
                  <a:lnTo>
                    <a:pt x="36" y="25"/>
                  </a:lnTo>
                  <a:lnTo>
                    <a:pt x="37" y="25"/>
                  </a:lnTo>
                  <a:lnTo>
                    <a:pt x="38" y="25"/>
                  </a:lnTo>
                  <a:lnTo>
                    <a:pt x="39" y="26"/>
                  </a:lnTo>
                  <a:lnTo>
                    <a:pt x="38" y="27"/>
                  </a:lnTo>
                  <a:lnTo>
                    <a:pt x="38" y="29"/>
                  </a:lnTo>
                  <a:lnTo>
                    <a:pt x="39" y="30"/>
                  </a:lnTo>
                  <a:lnTo>
                    <a:pt x="39" y="32"/>
                  </a:lnTo>
                  <a:lnTo>
                    <a:pt x="36" y="34"/>
                  </a:lnTo>
                  <a:lnTo>
                    <a:pt x="33" y="38"/>
                  </a:lnTo>
                  <a:lnTo>
                    <a:pt x="30" y="39"/>
                  </a:lnTo>
                  <a:lnTo>
                    <a:pt x="23" y="40"/>
                  </a:lnTo>
                  <a:lnTo>
                    <a:pt x="21" y="39"/>
                  </a:lnTo>
                  <a:lnTo>
                    <a:pt x="19" y="39"/>
                  </a:lnTo>
                  <a:lnTo>
                    <a:pt x="16" y="39"/>
                  </a:lnTo>
                  <a:lnTo>
                    <a:pt x="13" y="40"/>
                  </a:lnTo>
                  <a:lnTo>
                    <a:pt x="9" y="42"/>
                  </a:lnTo>
                  <a:lnTo>
                    <a:pt x="7" y="43"/>
                  </a:lnTo>
                  <a:lnTo>
                    <a:pt x="6" y="45"/>
                  </a:lnTo>
                  <a:lnTo>
                    <a:pt x="6" y="46"/>
                  </a:lnTo>
                  <a:lnTo>
                    <a:pt x="9" y="50"/>
                  </a:lnTo>
                  <a:lnTo>
                    <a:pt x="10" y="51"/>
                  </a:lnTo>
                  <a:lnTo>
                    <a:pt x="9" y="52"/>
                  </a:lnTo>
                  <a:lnTo>
                    <a:pt x="8" y="53"/>
                  </a:lnTo>
                  <a:lnTo>
                    <a:pt x="7" y="55"/>
                  </a:lnTo>
                  <a:lnTo>
                    <a:pt x="2" y="60"/>
                  </a:lnTo>
                  <a:lnTo>
                    <a:pt x="0" y="62"/>
                  </a:lnTo>
                  <a:lnTo>
                    <a:pt x="1" y="66"/>
                  </a:lnTo>
                  <a:lnTo>
                    <a:pt x="56" y="55"/>
                  </a:lnTo>
                  <a:lnTo>
                    <a:pt x="57" y="56"/>
                  </a:lnTo>
                  <a:lnTo>
                    <a:pt x="57" y="57"/>
                  </a:lnTo>
                  <a:lnTo>
                    <a:pt x="58" y="57"/>
                  </a:lnTo>
                  <a:lnTo>
                    <a:pt x="58" y="58"/>
                  </a:lnTo>
                  <a:lnTo>
                    <a:pt x="59" y="58"/>
                  </a:lnTo>
                  <a:lnTo>
                    <a:pt x="61" y="61"/>
                  </a:lnTo>
                  <a:lnTo>
                    <a:pt x="61" y="62"/>
                  </a:lnTo>
                  <a:lnTo>
                    <a:pt x="62" y="63"/>
                  </a:lnTo>
                  <a:lnTo>
                    <a:pt x="65" y="64"/>
                  </a:lnTo>
                  <a:lnTo>
                    <a:pt x="66" y="64"/>
                  </a:lnTo>
                  <a:close/>
                </a:path>
              </a:pathLst>
            </a:custGeom>
            <a:solidFill>
              <a:srgbClr val="AAC8F5"/>
            </a:solidFill>
            <a:ln w="12700">
              <a:solidFill>
                <a:schemeClr val="tx1"/>
              </a:solidFill>
              <a:round/>
              <a:headEnd/>
              <a:tailEnd/>
            </a:ln>
          </p:spPr>
          <p:txBody>
            <a:bodyPr/>
            <a:lstStyle/>
            <a:p>
              <a:endParaRPr lang="en-US"/>
            </a:p>
          </p:txBody>
        </p:sp>
        <p:sp>
          <p:nvSpPr>
            <p:cNvPr id="37057" name="Freeform 30"/>
            <p:cNvSpPr>
              <a:spLocks/>
            </p:cNvSpPr>
            <p:nvPr/>
          </p:nvSpPr>
          <p:spPr bwMode="auto">
            <a:xfrm>
              <a:off x="4720" y="1428"/>
              <a:ext cx="118" cy="205"/>
            </a:xfrm>
            <a:custGeom>
              <a:avLst/>
              <a:gdLst>
                <a:gd name="T0" fmla="*/ 0 w 23"/>
                <a:gd name="T1" fmla="*/ 2147483647 h 42"/>
                <a:gd name="T2" fmla="*/ 2147483647 w 23"/>
                <a:gd name="T3" fmla="*/ 2147483647 h 42"/>
                <a:gd name="T4" fmla="*/ 0 w 23"/>
                <a:gd name="T5" fmla="*/ 2147483647 h 42"/>
                <a:gd name="T6" fmla="*/ 2147483647 w 23"/>
                <a:gd name="T7" fmla="*/ 2147483647 h 42"/>
                <a:gd name="T8" fmla="*/ 2147483647 w 23"/>
                <a:gd name="T9" fmla="*/ 2147483647 h 42"/>
                <a:gd name="T10" fmla="*/ 2147483647 w 23"/>
                <a:gd name="T11" fmla="*/ 2147483647 h 42"/>
                <a:gd name="T12" fmla="*/ 2147483647 w 23"/>
                <a:gd name="T13" fmla="*/ 2147483647 h 42"/>
                <a:gd name="T14" fmla="*/ 2147483647 w 23"/>
                <a:gd name="T15" fmla="*/ 2147483647 h 42"/>
                <a:gd name="T16" fmla="*/ 2147483647 w 23"/>
                <a:gd name="T17" fmla="*/ 2147483647 h 42"/>
                <a:gd name="T18" fmla="*/ 2147483647 w 23"/>
                <a:gd name="T19" fmla="*/ 2147483647 h 42"/>
                <a:gd name="T20" fmla="*/ 2147483647 w 23"/>
                <a:gd name="T21" fmla="*/ 2147483647 h 42"/>
                <a:gd name="T22" fmla="*/ 2147483647 w 23"/>
                <a:gd name="T23" fmla="*/ 2147483647 h 42"/>
                <a:gd name="T24" fmla="*/ 2147483647 w 23"/>
                <a:gd name="T25" fmla="*/ 2147483647 h 42"/>
                <a:gd name="T26" fmla="*/ 2147483647 w 23"/>
                <a:gd name="T27" fmla="*/ 2147483647 h 42"/>
                <a:gd name="T28" fmla="*/ 2147483647 w 23"/>
                <a:gd name="T29" fmla="*/ 2147483647 h 42"/>
                <a:gd name="T30" fmla="*/ 2147483647 w 23"/>
                <a:gd name="T31" fmla="*/ 2147483647 h 42"/>
                <a:gd name="T32" fmla="*/ 2147483647 w 23"/>
                <a:gd name="T33" fmla="*/ 2147483647 h 42"/>
                <a:gd name="T34" fmla="*/ 2147483647 w 23"/>
                <a:gd name="T35" fmla="*/ 2147483647 h 42"/>
                <a:gd name="T36" fmla="*/ 2147483647 w 23"/>
                <a:gd name="T37" fmla="*/ 2147483647 h 42"/>
                <a:gd name="T38" fmla="*/ 2147483647 w 23"/>
                <a:gd name="T39" fmla="*/ 2147483647 h 42"/>
                <a:gd name="T40" fmla="*/ 2147483647 w 23"/>
                <a:gd name="T41" fmla="*/ 2147483647 h 42"/>
                <a:gd name="T42" fmla="*/ 2147483647 w 23"/>
                <a:gd name="T43" fmla="*/ 2147483647 h 42"/>
                <a:gd name="T44" fmla="*/ 2147483647 w 23"/>
                <a:gd name="T45" fmla="*/ 2147483647 h 42"/>
                <a:gd name="T46" fmla="*/ 2147483647 w 23"/>
                <a:gd name="T47" fmla="*/ 2147483647 h 42"/>
                <a:gd name="T48" fmla="*/ 2147483647 w 23"/>
                <a:gd name="T49" fmla="*/ 2147483647 h 42"/>
                <a:gd name="T50" fmla="*/ 2147483647 w 23"/>
                <a:gd name="T51" fmla="*/ 2147483647 h 42"/>
                <a:gd name="T52" fmla="*/ 2147483647 w 23"/>
                <a:gd name="T53" fmla="*/ 2147483647 h 42"/>
                <a:gd name="T54" fmla="*/ 2147483647 w 23"/>
                <a:gd name="T55" fmla="*/ 2147483647 h 42"/>
                <a:gd name="T56" fmla="*/ 2147483647 w 23"/>
                <a:gd name="T57" fmla="*/ 2147483647 h 42"/>
                <a:gd name="T58" fmla="*/ 2147483647 w 23"/>
                <a:gd name="T59" fmla="*/ 2147483647 h 42"/>
                <a:gd name="T60" fmla="*/ 2147483647 w 23"/>
                <a:gd name="T61" fmla="*/ 2147483647 h 42"/>
                <a:gd name="T62" fmla="*/ 2147483647 w 23"/>
                <a:gd name="T63" fmla="*/ 2147483647 h 42"/>
                <a:gd name="T64" fmla="*/ 2147483647 w 23"/>
                <a:gd name="T65" fmla="*/ 2147483647 h 42"/>
                <a:gd name="T66" fmla="*/ 2147483647 w 23"/>
                <a:gd name="T67" fmla="*/ 2147483647 h 42"/>
                <a:gd name="T68" fmla="*/ 2147483647 w 23"/>
                <a:gd name="T69" fmla="*/ 2147483647 h 42"/>
                <a:gd name="T70" fmla="*/ 2147483647 w 23"/>
                <a:gd name="T71" fmla="*/ 2147483647 h 42"/>
                <a:gd name="T72" fmla="*/ 2147483647 w 23"/>
                <a:gd name="T73" fmla="*/ 2147483647 h 42"/>
                <a:gd name="T74" fmla="*/ 2147483647 w 23"/>
                <a:gd name="T75" fmla="*/ 2147483647 h 42"/>
                <a:gd name="T76" fmla="*/ 2147483647 w 23"/>
                <a:gd name="T77" fmla="*/ 2147483647 h 42"/>
                <a:gd name="T78" fmla="*/ 2147483647 w 23"/>
                <a:gd name="T79" fmla="*/ 2147483647 h 42"/>
                <a:gd name="T80" fmla="*/ 2147483647 w 23"/>
                <a:gd name="T81" fmla="*/ 0 h 42"/>
                <a:gd name="T82" fmla="*/ 0 w 23"/>
                <a:gd name="T83" fmla="*/ 2147483647 h 42"/>
                <a:gd name="T84" fmla="*/ 0 w 23"/>
                <a:gd name="T85" fmla="*/ 2147483647 h 4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3"/>
                <a:gd name="T130" fmla="*/ 0 h 42"/>
                <a:gd name="T131" fmla="*/ 23 w 23"/>
                <a:gd name="T132" fmla="*/ 42 h 4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3" h="42">
                  <a:moveTo>
                    <a:pt x="0" y="5"/>
                  </a:moveTo>
                  <a:lnTo>
                    <a:pt x="1" y="7"/>
                  </a:lnTo>
                  <a:lnTo>
                    <a:pt x="0" y="8"/>
                  </a:lnTo>
                  <a:lnTo>
                    <a:pt x="1" y="8"/>
                  </a:lnTo>
                  <a:lnTo>
                    <a:pt x="1" y="9"/>
                  </a:lnTo>
                  <a:lnTo>
                    <a:pt x="3" y="14"/>
                  </a:lnTo>
                  <a:lnTo>
                    <a:pt x="4" y="17"/>
                  </a:lnTo>
                  <a:lnTo>
                    <a:pt x="3" y="19"/>
                  </a:lnTo>
                  <a:lnTo>
                    <a:pt x="3" y="21"/>
                  </a:lnTo>
                  <a:lnTo>
                    <a:pt x="5" y="26"/>
                  </a:lnTo>
                  <a:lnTo>
                    <a:pt x="5" y="28"/>
                  </a:lnTo>
                  <a:lnTo>
                    <a:pt x="5" y="29"/>
                  </a:lnTo>
                  <a:lnTo>
                    <a:pt x="6" y="29"/>
                  </a:lnTo>
                  <a:lnTo>
                    <a:pt x="5" y="28"/>
                  </a:lnTo>
                  <a:lnTo>
                    <a:pt x="6" y="28"/>
                  </a:lnTo>
                  <a:lnTo>
                    <a:pt x="7" y="30"/>
                  </a:lnTo>
                  <a:lnTo>
                    <a:pt x="8" y="34"/>
                  </a:lnTo>
                  <a:lnTo>
                    <a:pt x="8" y="37"/>
                  </a:lnTo>
                  <a:lnTo>
                    <a:pt x="9" y="39"/>
                  </a:lnTo>
                  <a:lnTo>
                    <a:pt x="10" y="42"/>
                  </a:lnTo>
                  <a:lnTo>
                    <a:pt x="20" y="40"/>
                  </a:lnTo>
                  <a:lnTo>
                    <a:pt x="19" y="39"/>
                  </a:lnTo>
                  <a:lnTo>
                    <a:pt x="18" y="38"/>
                  </a:lnTo>
                  <a:lnTo>
                    <a:pt x="18" y="37"/>
                  </a:lnTo>
                  <a:lnTo>
                    <a:pt x="19" y="36"/>
                  </a:lnTo>
                  <a:lnTo>
                    <a:pt x="18" y="34"/>
                  </a:lnTo>
                  <a:lnTo>
                    <a:pt x="18" y="27"/>
                  </a:lnTo>
                  <a:lnTo>
                    <a:pt x="18" y="25"/>
                  </a:lnTo>
                  <a:lnTo>
                    <a:pt x="19" y="21"/>
                  </a:lnTo>
                  <a:lnTo>
                    <a:pt x="19" y="19"/>
                  </a:lnTo>
                  <a:lnTo>
                    <a:pt x="19" y="17"/>
                  </a:lnTo>
                  <a:lnTo>
                    <a:pt x="19" y="15"/>
                  </a:lnTo>
                  <a:lnTo>
                    <a:pt x="19" y="14"/>
                  </a:lnTo>
                  <a:lnTo>
                    <a:pt x="19" y="13"/>
                  </a:lnTo>
                  <a:lnTo>
                    <a:pt x="22" y="11"/>
                  </a:lnTo>
                  <a:lnTo>
                    <a:pt x="23" y="7"/>
                  </a:lnTo>
                  <a:lnTo>
                    <a:pt x="22" y="5"/>
                  </a:lnTo>
                  <a:lnTo>
                    <a:pt x="22" y="3"/>
                  </a:lnTo>
                  <a:lnTo>
                    <a:pt x="22" y="2"/>
                  </a:lnTo>
                  <a:lnTo>
                    <a:pt x="21" y="0"/>
                  </a:lnTo>
                  <a:lnTo>
                    <a:pt x="0" y="5"/>
                  </a:lnTo>
                  <a:close/>
                </a:path>
              </a:pathLst>
            </a:custGeom>
            <a:solidFill>
              <a:srgbClr val="6987EB"/>
            </a:solidFill>
            <a:ln w="12700">
              <a:solidFill>
                <a:schemeClr val="tx1"/>
              </a:solidFill>
              <a:round/>
              <a:headEnd/>
              <a:tailEnd/>
            </a:ln>
          </p:spPr>
          <p:txBody>
            <a:bodyPr/>
            <a:lstStyle/>
            <a:p>
              <a:endParaRPr lang="en-US"/>
            </a:p>
          </p:txBody>
        </p:sp>
        <p:grpSp>
          <p:nvGrpSpPr>
            <p:cNvPr id="37058" name="Group 31"/>
            <p:cNvGrpSpPr>
              <a:grpSpLocks/>
            </p:cNvGrpSpPr>
            <p:nvPr/>
          </p:nvGrpSpPr>
          <p:grpSpPr bwMode="auto">
            <a:xfrm>
              <a:off x="728" y="2448"/>
              <a:ext cx="1266" cy="876"/>
              <a:chOff x="728" y="2532"/>
              <a:chExt cx="1266" cy="876"/>
            </a:xfrm>
          </p:grpSpPr>
          <p:sp>
            <p:nvSpPr>
              <p:cNvPr id="37093" name="Freeform 32"/>
              <p:cNvSpPr>
                <a:spLocks/>
              </p:cNvSpPr>
              <p:nvPr/>
            </p:nvSpPr>
            <p:spPr bwMode="auto">
              <a:xfrm>
                <a:off x="1031" y="2532"/>
                <a:ext cx="963" cy="780"/>
              </a:xfrm>
              <a:custGeom>
                <a:avLst/>
                <a:gdLst>
                  <a:gd name="T0" fmla="*/ 2147483647 w 188"/>
                  <a:gd name="T1" fmla="*/ 2147483647 h 160"/>
                  <a:gd name="T2" fmla="*/ 2147483647 w 188"/>
                  <a:gd name="T3" fmla="*/ 2147483647 h 160"/>
                  <a:gd name="T4" fmla="*/ 2147483647 w 188"/>
                  <a:gd name="T5" fmla="*/ 2147483647 h 160"/>
                  <a:gd name="T6" fmla="*/ 2147483647 w 188"/>
                  <a:gd name="T7" fmla="*/ 2147483647 h 160"/>
                  <a:gd name="T8" fmla="*/ 2147483647 w 188"/>
                  <a:gd name="T9" fmla="*/ 2147483647 h 160"/>
                  <a:gd name="T10" fmla="*/ 2147483647 w 188"/>
                  <a:gd name="T11" fmla="*/ 2147483647 h 160"/>
                  <a:gd name="T12" fmla="*/ 2147483647 w 188"/>
                  <a:gd name="T13" fmla="*/ 2147483647 h 160"/>
                  <a:gd name="T14" fmla="*/ 2147483647 w 188"/>
                  <a:gd name="T15" fmla="*/ 2147483647 h 160"/>
                  <a:gd name="T16" fmla="*/ 2147483647 w 188"/>
                  <a:gd name="T17" fmla="*/ 2147483647 h 160"/>
                  <a:gd name="T18" fmla="*/ 2147483647 w 188"/>
                  <a:gd name="T19" fmla="*/ 2147483647 h 160"/>
                  <a:gd name="T20" fmla="*/ 2147483647 w 188"/>
                  <a:gd name="T21" fmla="*/ 2147483647 h 160"/>
                  <a:gd name="T22" fmla="*/ 2147483647 w 188"/>
                  <a:gd name="T23" fmla="*/ 2147483647 h 160"/>
                  <a:gd name="T24" fmla="*/ 2147483647 w 188"/>
                  <a:gd name="T25" fmla="*/ 2147483647 h 160"/>
                  <a:gd name="T26" fmla="*/ 2147483647 w 188"/>
                  <a:gd name="T27" fmla="*/ 2147483647 h 160"/>
                  <a:gd name="T28" fmla="*/ 2147483647 w 188"/>
                  <a:gd name="T29" fmla="*/ 2147483647 h 160"/>
                  <a:gd name="T30" fmla="*/ 2147483647 w 188"/>
                  <a:gd name="T31" fmla="*/ 2147483647 h 160"/>
                  <a:gd name="T32" fmla="*/ 2147483647 w 188"/>
                  <a:gd name="T33" fmla="*/ 2147483647 h 160"/>
                  <a:gd name="T34" fmla="*/ 2147483647 w 188"/>
                  <a:gd name="T35" fmla="*/ 2147483647 h 160"/>
                  <a:gd name="T36" fmla="*/ 2147483647 w 188"/>
                  <a:gd name="T37" fmla="*/ 2147483647 h 160"/>
                  <a:gd name="T38" fmla="*/ 2147483647 w 188"/>
                  <a:gd name="T39" fmla="*/ 2147483647 h 160"/>
                  <a:gd name="T40" fmla="*/ 2147483647 w 188"/>
                  <a:gd name="T41" fmla="*/ 2147483647 h 160"/>
                  <a:gd name="T42" fmla="*/ 2147483647 w 188"/>
                  <a:gd name="T43" fmla="*/ 2147483647 h 160"/>
                  <a:gd name="T44" fmla="*/ 2147483647 w 188"/>
                  <a:gd name="T45" fmla="*/ 2147483647 h 160"/>
                  <a:gd name="T46" fmla="*/ 2147483647 w 188"/>
                  <a:gd name="T47" fmla="*/ 2147483647 h 160"/>
                  <a:gd name="T48" fmla="*/ 2147483647 w 188"/>
                  <a:gd name="T49" fmla="*/ 2147483647 h 160"/>
                  <a:gd name="T50" fmla="*/ 2147483647 w 188"/>
                  <a:gd name="T51" fmla="*/ 2147483647 h 160"/>
                  <a:gd name="T52" fmla="*/ 2147483647 w 188"/>
                  <a:gd name="T53" fmla="*/ 2147483647 h 160"/>
                  <a:gd name="T54" fmla="*/ 2147483647 w 188"/>
                  <a:gd name="T55" fmla="*/ 2147483647 h 160"/>
                  <a:gd name="T56" fmla="*/ 2147483647 w 188"/>
                  <a:gd name="T57" fmla="*/ 2147483647 h 160"/>
                  <a:gd name="T58" fmla="*/ 2147483647 w 188"/>
                  <a:gd name="T59" fmla="*/ 2147483647 h 160"/>
                  <a:gd name="T60" fmla="*/ 2147483647 w 188"/>
                  <a:gd name="T61" fmla="*/ 2147483647 h 160"/>
                  <a:gd name="T62" fmla="*/ 2147483647 w 188"/>
                  <a:gd name="T63" fmla="*/ 2147483647 h 160"/>
                  <a:gd name="T64" fmla="*/ 2147483647 w 188"/>
                  <a:gd name="T65" fmla="*/ 2147483647 h 160"/>
                  <a:gd name="T66" fmla="*/ 2147483647 w 188"/>
                  <a:gd name="T67" fmla="*/ 2147483647 h 160"/>
                  <a:gd name="T68" fmla="*/ 2147483647 w 188"/>
                  <a:gd name="T69" fmla="*/ 2147483647 h 160"/>
                  <a:gd name="T70" fmla="*/ 2147483647 w 188"/>
                  <a:gd name="T71" fmla="*/ 2147483647 h 160"/>
                  <a:gd name="T72" fmla="*/ 2147483647 w 188"/>
                  <a:gd name="T73" fmla="*/ 2147483647 h 160"/>
                  <a:gd name="T74" fmla="*/ 2147483647 w 188"/>
                  <a:gd name="T75" fmla="*/ 2147483647 h 160"/>
                  <a:gd name="T76" fmla="*/ 2147483647 w 188"/>
                  <a:gd name="T77" fmla="*/ 2147483647 h 160"/>
                  <a:gd name="T78" fmla="*/ 2147483647 w 188"/>
                  <a:gd name="T79" fmla="*/ 2147483647 h 160"/>
                  <a:gd name="T80" fmla="*/ 2147483647 w 188"/>
                  <a:gd name="T81" fmla="*/ 2147483647 h 160"/>
                  <a:gd name="T82" fmla="*/ 2147483647 w 188"/>
                  <a:gd name="T83" fmla="*/ 2147483647 h 160"/>
                  <a:gd name="T84" fmla="*/ 2147483647 w 188"/>
                  <a:gd name="T85" fmla="*/ 2147483647 h 160"/>
                  <a:gd name="T86" fmla="*/ 2147483647 w 188"/>
                  <a:gd name="T87" fmla="*/ 2147483647 h 160"/>
                  <a:gd name="T88" fmla="*/ 2147483647 w 188"/>
                  <a:gd name="T89" fmla="*/ 2147483647 h 160"/>
                  <a:gd name="T90" fmla="*/ 2147483647 w 188"/>
                  <a:gd name="T91" fmla="*/ 2147483647 h 160"/>
                  <a:gd name="T92" fmla="*/ 2147483647 w 188"/>
                  <a:gd name="T93" fmla="*/ 0 h 160"/>
                  <a:gd name="T94" fmla="*/ 2147483647 w 188"/>
                  <a:gd name="T95" fmla="*/ 2147483647 h 160"/>
                  <a:gd name="T96" fmla="*/ 2147483647 w 188"/>
                  <a:gd name="T97" fmla="*/ 2147483647 h 160"/>
                  <a:gd name="T98" fmla="*/ 2147483647 w 188"/>
                  <a:gd name="T99" fmla="*/ 2147483647 h 160"/>
                  <a:gd name="T100" fmla="*/ 2147483647 w 188"/>
                  <a:gd name="T101" fmla="*/ 2147483647 h 16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88"/>
                  <a:gd name="T154" fmla="*/ 0 h 160"/>
                  <a:gd name="T155" fmla="*/ 188 w 188"/>
                  <a:gd name="T156" fmla="*/ 160 h 16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88" h="160">
                    <a:moveTo>
                      <a:pt x="10" y="26"/>
                    </a:moveTo>
                    <a:lnTo>
                      <a:pt x="14" y="31"/>
                    </a:lnTo>
                    <a:lnTo>
                      <a:pt x="19" y="39"/>
                    </a:lnTo>
                    <a:lnTo>
                      <a:pt x="26" y="40"/>
                    </a:lnTo>
                    <a:lnTo>
                      <a:pt x="26" y="50"/>
                    </a:lnTo>
                    <a:lnTo>
                      <a:pt x="18" y="50"/>
                    </a:lnTo>
                    <a:lnTo>
                      <a:pt x="18" y="43"/>
                    </a:lnTo>
                    <a:lnTo>
                      <a:pt x="16" y="43"/>
                    </a:lnTo>
                    <a:lnTo>
                      <a:pt x="0" y="50"/>
                    </a:lnTo>
                    <a:lnTo>
                      <a:pt x="5" y="55"/>
                    </a:lnTo>
                    <a:lnTo>
                      <a:pt x="5" y="61"/>
                    </a:lnTo>
                    <a:lnTo>
                      <a:pt x="11" y="64"/>
                    </a:lnTo>
                    <a:lnTo>
                      <a:pt x="21" y="66"/>
                    </a:lnTo>
                    <a:lnTo>
                      <a:pt x="27" y="61"/>
                    </a:lnTo>
                    <a:lnTo>
                      <a:pt x="29" y="72"/>
                    </a:lnTo>
                    <a:lnTo>
                      <a:pt x="22" y="74"/>
                    </a:lnTo>
                    <a:lnTo>
                      <a:pt x="21" y="77"/>
                    </a:lnTo>
                    <a:lnTo>
                      <a:pt x="18" y="79"/>
                    </a:lnTo>
                    <a:lnTo>
                      <a:pt x="13" y="75"/>
                    </a:lnTo>
                    <a:lnTo>
                      <a:pt x="10" y="82"/>
                    </a:lnTo>
                    <a:lnTo>
                      <a:pt x="2" y="90"/>
                    </a:lnTo>
                    <a:lnTo>
                      <a:pt x="6" y="98"/>
                    </a:lnTo>
                    <a:lnTo>
                      <a:pt x="5" y="101"/>
                    </a:lnTo>
                    <a:lnTo>
                      <a:pt x="11" y="107"/>
                    </a:lnTo>
                    <a:lnTo>
                      <a:pt x="19" y="107"/>
                    </a:lnTo>
                    <a:lnTo>
                      <a:pt x="22" y="112"/>
                    </a:lnTo>
                    <a:lnTo>
                      <a:pt x="21" y="115"/>
                    </a:lnTo>
                    <a:lnTo>
                      <a:pt x="22" y="120"/>
                    </a:lnTo>
                    <a:lnTo>
                      <a:pt x="29" y="117"/>
                    </a:lnTo>
                    <a:lnTo>
                      <a:pt x="35" y="123"/>
                    </a:lnTo>
                    <a:lnTo>
                      <a:pt x="45" y="119"/>
                    </a:lnTo>
                    <a:lnTo>
                      <a:pt x="42" y="125"/>
                    </a:lnTo>
                    <a:lnTo>
                      <a:pt x="42" y="131"/>
                    </a:lnTo>
                    <a:lnTo>
                      <a:pt x="29" y="141"/>
                    </a:lnTo>
                    <a:lnTo>
                      <a:pt x="24" y="147"/>
                    </a:lnTo>
                    <a:lnTo>
                      <a:pt x="19" y="147"/>
                    </a:lnTo>
                    <a:lnTo>
                      <a:pt x="11" y="154"/>
                    </a:lnTo>
                    <a:lnTo>
                      <a:pt x="3" y="155"/>
                    </a:lnTo>
                    <a:lnTo>
                      <a:pt x="0" y="159"/>
                    </a:lnTo>
                    <a:lnTo>
                      <a:pt x="3" y="160"/>
                    </a:lnTo>
                    <a:lnTo>
                      <a:pt x="19" y="154"/>
                    </a:lnTo>
                    <a:lnTo>
                      <a:pt x="29" y="149"/>
                    </a:lnTo>
                    <a:lnTo>
                      <a:pt x="48" y="136"/>
                    </a:lnTo>
                    <a:lnTo>
                      <a:pt x="62" y="120"/>
                    </a:lnTo>
                    <a:lnTo>
                      <a:pt x="64" y="117"/>
                    </a:lnTo>
                    <a:lnTo>
                      <a:pt x="59" y="117"/>
                    </a:lnTo>
                    <a:lnTo>
                      <a:pt x="73" y="96"/>
                    </a:lnTo>
                    <a:lnTo>
                      <a:pt x="77" y="95"/>
                    </a:lnTo>
                    <a:lnTo>
                      <a:pt x="77" y="98"/>
                    </a:lnTo>
                    <a:lnTo>
                      <a:pt x="72" y="101"/>
                    </a:lnTo>
                    <a:lnTo>
                      <a:pt x="70" y="111"/>
                    </a:lnTo>
                    <a:lnTo>
                      <a:pt x="73" y="109"/>
                    </a:lnTo>
                    <a:lnTo>
                      <a:pt x="70" y="112"/>
                    </a:lnTo>
                    <a:lnTo>
                      <a:pt x="72" y="114"/>
                    </a:lnTo>
                    <a:lnTo>
                      <a:pt x="82" y="107"/>
                    </a:lnTo>
                    <a:lnTo>
                      <a:pt x="86" y="106"/>
                    </a:lnTo>
                    <a:lnTo>
                      <a:pt x="88" y="101"/>
                    </a:lnTo>
                    <a:lnTo>
                      <a:pt x="86" y="98"/>
                    </a:lnTo>
                    <a:lnTo>
                      <a:pt x="96" y="96"/>
                    </a:lnTo>
                    <a:lnTo>
                      <a:pt x="107" y="103"/>
                    </a:lnTo>
                    <a:lnTo>
                      <a:pt x="117" y="99"/>
                    </a:lnTo>
                    <a:lnTo>
                      <a:pt x="121" y="101"/>
                    </a:lnTo>
                    <a:lnTo>
                      <a:pt x="128" y="101"/>
                    </a:lnTo>
                    <a:lnTo>
                      <a:pt x="145" y="109"/>
                    </a:lnTo>
                    <a:lnTo>
                      <a:pt x="149" y="112"/>
                    </a:lnTo>
                    <a:lnTo>
                      <a:pt x="153" y="119"/>
                    </a:lnTo>
                    <a:lnTo>
                      <a:pt x="163" y="125"/>
                    </a:lnTo>
                    <a:lnTo>
                      <a:pt x="166" y="128"/>
                    </a:lnTo>
                    <a:lnTo>
                      <a:pt x="177" y="135"/>
                    </a:lnTo>
                    <a:lnTo>
                      <a:pt x="188" y="130"/>
                    </a:lnTo>
                    <a:lnTo>
                      <a:pt x="188" y="123"/>
                    </a:lnTo>
                    <a:lnTo>
                      <a:pt x="185" y="117"/>
                    </a:lnTo>
                    <a:lnTo>
                      <a:pt x="180" y="115"/>
                    </a:lnTo>
                    <a:lnTo>
                      <a:pt x="176" y="115"/>
                    </a:lnTo>
                    <a:lnTo>
                      <a:pt x="169" y="111"/>
                    </a:lnTo>
                    <a:lnTo>
                      <a:pt x="163" y="106"/>
                    </a:lnTo>
                    <a:lnTo>
                      <a:pt x="150" y="93"/>
                    </a:lnTo>
                    <a:lnTo>
                      <a:pt x="147" y="95"/>
                    </a:lnTo>
                    <a:lnTo>
                      <a:pt x="144" y="99"/>
                    </a:lnTo>
                    <a:lnTo>
                      <a:pt x="141" y="103"/>
                    </a:lnTo>
                    <a:lnTo>
                      <a:pt x="129" y="96"/>
                    </a:lnTo>
                    <a:lnTo>
                      <a:pt x="129" y="93"/>
                    </a:lnTo>
                    <a:lnTo>
                      <a:pt x="120" y="96"/>
                    </a:lnTo>
                    <a:lnTo>
                      <a:pt x="117" y="80"/>
                    </a:lnTo>
                    <a:lnTo>
                      <a:pt x="109" y="45"/>
                    </a:lnTo>
                    <a:lnTo>
                      <a:pt x="102" y="21"/>
                    </a:lnTo>
                    <a:lnTo>
                      <a:pt x="99" y="10"/>
                    </a:lnTo>
                    <a:lnTo>
                      <a:pt x="90" y="5"/>
                    </a:lnTo>
                    <a:lnTo>
                      <a:pt x="85" y="8"/>
                    </a:lnTo>
                    <a:lnTo>
                      <a:pt x="69" y="5"/>
                    </a:lnTo>
                    <a:lnTo>
                      <a:pt x="64" y="7"/>
                    </a:lnTo>
                    <a:lnTo>
                      <a:pt x="59" y="5"/>
                    </a:lnTo>
                    <a:lnTo>
                      <a:pt x="59" y="4"/>
                    </a:lnTo>
                    <a:lnTo>
                      <a:pt x="45" y="0"/>
                    </a:lnTo>
                    <a:lnTo>
                      <a:pt x="43" y="4"/>
                    </a:lnTo>
                    <a:lnTo>
                      <a:pt x="35" y="4"/>
                    </a:lnTo>
                    <a:lnTo>
                      <a:pt x="29" y="8"/>
                    </a:lnTo>
                    <a:lnTo>
                      <a:pt x="24" y="13"/>
                    </a:lnTo>
                    <a:lnTo>
                      <a:pt x="22" y="18"/>
                    </a:lnTo>
                    <a:lnTo>
                      <a:pt x="19" y="21"/>
                    </a:lnTo>
                    <a:lnTo>
                      <a:pt x="13" y="21"/>
                    </a:lnTo>
                    <a:lnTo>
                      <a:pt x="10" y="26"/>
                    </a:lnTo>
                    <a:close/>
                  </a:path>
                </a:pathLst>
              </a:custGeom>
              <a:solidFill>
                <a:schemeClr val="bg1"/>
              </a:solidFill>
              <a:ln w="12700">
                <a:solidFill>
                  <a:schemeClr val="tx1"/>
                </a:solidFill>
                <a:round/>
                <a:headEnd/>
                <a:tailEnd/>
              </a:ln>
            </p:spPr>
            <p:txBody>
              <a:bodyPr/>
              <a:lstStyle/>
              <a:p>
                <a:endParaRPr lang="en-US"/>
              </a:p>
            </p:txBody>
          </p:sp>
          <p:sp>
            <p:nvSpPr>
              <p:cNvPr id="37094" name="Freeform 33"/>
              <p:cNvSpPr>
                <a:spLocks/>
              </p:cNvSpPr>
              <p:nvPr/>
            </p:nvSpPr>
            <p:spPr bwMode="auto">
              <a:xfrm>
                <a:off x="995" y="3308"/>
                <a:ext cx="20" cy="14"/>
              </a:xfrm>
              <a:custGeom>
                <a:avLst/>
                <a:gdLst>
                  <a:gd name="T0" fmla="*/ 2147483647 w 4"/>
                  <a:gd name="T1" fmla="*/ 2147483647 h 3"/>
                  <a:gd name="T2" fmla="*/ 2147483647 w 4"/>
                  <a:gd name="T3" fmla="*/ 2147483647 h 3"/>
                  <a:gd name="T4" fmla="*/ 2147483647 w 4"/>
                  <a:gd name="T5" fmla="*/ 2147483647 h 3"/>
                  <a:gd name="T6" fmla="*/ 2147483647 w 4"/>
                  <a:gd name="T7" fmla="*/ 2147483647 h 3"/>
                  <a:gd name="T8" fmla="*/ 2147483647 w 4"/>
                  <a:gd name="T9" fmla="*/ 2147483647 h 3"/>
                  <a:gd name="T10" fmla="*/ 2147483647 w 4"/>
                  <a:gd name="T11" fmla="*/ 2147483647 h 3"/>
                  <a:gd name="T12" fmla="*/ 2147483647 w 4"/>
                  <a:gd name="T13" fmla="*/ 2147483647 h 3"/>
                  <a:gd name="T14" fmla="*/ 2147483647 w 4"/>
                  <a:gd name="T15" fmla="*/ 0 h 3"/>
                  <a:gd name="T16" fmla="*/ 2147483647 w 4"/>
                  <a:gd name="T17" fmla="*/ 0 h 3"/>
                  <a:gd name="T18" fmla="*/ 0 w 4"/>
                  <a:gd name="T19" fmla="*/ 2147483647 h 3"/>
                  <a:gd name="T20" fmla="*/ 0 w 4"/>
                  <a:gd name="T21" fmla="*/ 2147483647 h 3"/>
                  <a:gd name="T22" fmla="*/ 0 w 4"/>
                  <a:gd name="T23" fmla="*/ 2147483647 h 3"/>
                  <a:gd name="T24" fmla="*/ 0 w 4"/>
                  <a:gd name="T25" fmla="*/ 2147483647 h 3"/>
                  <a:gd name="T26" fmla="*/ 0 w 4"/>
                  <a:gd name="T27" fmla="*/ 2147483647 h 3"/>
                  <a:gd name="T28" fmla="*/ 0 w 4"/>
                  <a:gd name="T29" fmla="*/ 2147483647 h 3"/>
                  <a:gd name="T30" fmla="*/ 0 w 4"/>
                  <a:gd name="T31" fmla="*/ 2147483647 h 3"/>
                  <a:gd name="T32" fmla="*/ 0 w 4"/>
                  <a:gd name="T33" fmla="*/ 2147483647 h 3"/>
                  <a:gd name="T34" fmla="*/ 2147483647 w 4"/>
                  <a:gd name="T35" fmla="*/ 2147483647 h 3"/>
                  <a:gd name="T36" fmla="*/ 2147483647 w 4"/>
                  <a:gd name="T37" fmla="*/ 2147483647 h 3"/>
                  <a:gd name="T38" fmla="*/ 2147483647 w 4"/>
                  <a:gd name="T39" fmla="*/ 2147483647 h 3"/>
                  <a:gd name="T40" fmla="*/ 2147483647 w 4"/>
                  <a:gd name="T41" fmla="*/ 2147483647 h 3"/>
                  <a:gd name="T42" fmla="*/ 2147483647 w 4"/>
                  <a:gd name="T43" fmla="*/ 2147483647 h 3"/>
                  <a:gd name="T44" fmla="*/ 2147483647 w 4"/>
                  <a:gd name="T45" fmla="*/ 2147483647 h 3"/>
                  <a:gd name="T46" fmla="*/ 2147483647 w 4"/>
                  <a:gd name="T47" fmla="*/ 2147483647 h 3"/>
                  <a:gd name="T48" fmla="*/ 2147483647 w 4"/>
                  <a:gd name="T49" fmla="*/ 2147483647 h 3"/>
                  <a:gd name="T50" fmla="*/ 2147483647 w 4"/>
                  <a:gd name="T51" fmla="*/ 2147483647 h 3"/>
                  <a:gd name="T52" fmla="*/ 2147483647 w 4"/>
                  <a:gd name="T53" fmla="*/ 2147483647 h 3"/>
                  <a:gd name="T54" fmla="*/ 2147483647 w 4"/>
                  <a:gd name="T55" fmla="*/ 2147483647 h 3"/>
                  <a:gd name="T56" fmla="*/ 2147483647 w 4"/>
                  <a:gd name="T57" fmla="*/ 2147483647 h 3"/>
                  <a:gd name="T58" fmla="*/ 2147483647 w 4"/>
                  <a:gd name="T59" fmla="*/ 2147483647 h 3"/>
                  <a:gd name="T60" fmla="*/ 2147483647 w 4"/>
                  <a:gd name="T61" fmla="*/ 2147483647 h 3"/>
                  <a:gd name="T62" fmla="*/ 2147483647 w 4"/>
                  <a:gd name="T63" fmla="*/ 2147483647 h 3"/>
                  <a:gd name="T64" fmla="*/ 2147483647 w 4"/>
                  <a:gd name="T65" fmla="*/ 0 h 3"/>
                  <a:gd name="T66" fmla="*/ 2147483647 w 4"/>
                  <a:gd name="T67" fmla="*/ 0 h 3"/>
                  <a:gd name="T68" fmla="*/ 2147483647 w 4"/>
                  <a:gd name="T69" fmla="*/ 0 h 3"/>
                  <a:gd name="T70" fmla="*/ 2147483647 w 4"/>
                  <a:gd name="T71" fmla="*/ 0 h 3"/>
                  <a:gd name="T72" fmla="*/ 2147483647 w 4"/>
                  <a:gd name="T73" fmla="*/ 2147483647 h 3"/>
                  <a:gd name="T74" fmla="*/ 2147483647 w 4"/>
                  <a:gd name="T75" fmla="*/ 2147483647 h 3"/>
                  <a:gd name="T76" fmla="*/ 2147483647 w 4"/>
                  <a:gd name="T77" fmla="*/ 2147483647 h 3"/>
                  <a:gd name="T78" fmla="*/ 2147483647 w 4"/>
                  <a:gd name="T79" fmla="*/ 2147483647 h 3"/>
                  <a:gd name="T80" fmla="*/ 2147483647 w 4"/>
                  <a:gd name="T81" fmla="*/ 2147483647 h 3"/>
                  <a:gd name="T82" fmla="*/ 2147483647 w 4"/>
                  <a:gd name="T83" fmla="*/ 2147483647 h 3"/>
                  <a:gd name="T84" fmla="*/ 2147483647 w 4"/>
                  <a:gd name="T85" fmla="*/ 2147483647 h 3"/>
                  <a:gd name="T86" fmla="*/ 2147483647 w 4"/>
                  <a:gd name="T87" fmla="*/ 2147483647 h 3"/>
                  <a:gd name="T88" fmla="*/ 2147483647 w 4"/>
                  <a:gd name="T89" fmla="*/ 2147483647 h 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
                  <a:gd name="T136" fmla="*/ 0 h 3"/>
                  <a:gd name="T137" fmla="*/ 4 w 4"/>
                  <a:gd name="T138" fmla="*/ 3 h 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 h="3">
                    <a:moveTo>
                      <a:pt x="2" y="2"/>
                    </a:moveTo>
                    <a:lnTo>
                      <a:pt x="2" y="1"/>
                    </a:lnTo>
                    <a:lnTo>
                      <a:pt x="1" y="0"/>
                    </a:lnTo>
                    <a:lnTo>
                      <a:pt x="0" y="1"/>
                    </a:lnTo>
                    <a:lnTo>
                      <a:pt x="0" y="2"/>
                    </a:lnTo>
                    <a:lnTo>
                      <a:pt x="1" y="2"/>
                    </a:lnTo>
                    <a:lnTo>
                      <a:pt x="1" y="3"/>
                    </a:lnTo>
                    <a:lnTo>
                      <a:pt x="2" y="3"/>
                    </a:lnTo>
                    <a:lnTo>
                      <a:pt x="3" y="3"/>
                    </a:lnTo>
                    <a:lnTo>
                      <a:pt x="4" y="2"/>
                    </a:lnTo>
                    <a:lnTo>
                      <a:pt x="4" y="1"/>
                    </a:lnTo>
                    <a:lnTo>
                      <a:pt x="4" y="0"/>
                    </a:lnTo>
                    <a:lnTo>
                      <a:pt x="4" y="1"/>
                    </a:lnTo>
                    <a:lnTo>
                      <a:pt x="3" y="1"/>
                    </a:lnTo>
                    <a:lnTo>
                      <a:pt x="2" y="2"/>
                    </a:lnTo>
                    <a:lnTo>
                      <a:pt x="2" y="3"/>
                    </a:lnTo>
                    <a:lnTo>
                      <a:pt x="3" y="3"/>
                    </a:lnTo>
                  </a:path>
                </a:pathLst>
              </a:custGeom>
              <a:solidFill>
                <a:schemeClr val="bg1"/>
              </a:solidFill>
              <a:ln w="12700">
                <a:solidFill>
                  <a:schemeClr val="tx1"/>
                </a:solidFill>
                <a:round/>
                <a:headEnd/>
                <a:tailEnd/>
              </a:ln>
            </p:spPr>
            <p:txBody>
              <a:bodyPr/>
              <a:lstStyle/>
              <a:p>
                <a:endParaRPr lang="en-US"/>
              </a:p>
            </p:txBody>
          </p:sp>
          <p:sp>
            <p:nvSpPr>
              <p:cNvPr id="37095" name="Freeform 34"/>
              <p:cNvSpPr>
                <a:spLocks/>
              </p:cNvSpPr>
              <p:nvPr/>
            </p:nvSpPr>
            <p:spPr bwMode="auto">
              <a:xfrm>
                <a:off x="949" y="3310"/>
                <a:ext cx="46" cy="30"/>
              </a:xfrm>
              <a:custGeom>
                <a:avLst/>
                <a:gdLst>
                  <a:gd name="T0" fmla="*/ 2147483647 w 9"/>
                  <a:gd name="T1" fmla="*/ 0 h 6"/>
                  <a:gd name="T2" fmla="*/ 2147483647 w 9"/>
                  <a:gd name="T3" fmla="*/ 0 h 6"/>
                  <a:gd name="T4" fmla="*/ 2147483647 w 9"/>
                  <a:gd name="T5" fmla="*/ 2147483647 h 6"/>
                  <a:gd name="T6" fmla="*/ 2147483647 w 9"/>
                  <a:gd name="T7" fmla="*/ 2147483647 h 6"/>
                  <a:gd name="T8" fmla="*/ 2147483647 w 9"/>
                  <a:gd name="T9" fmla="*/ 2147483647 h 6"/>
                  <a:gd name="T10" fmla="*/ 2147483647 w 9"/>
                  <a:gd name="T11" fmla="*/ 2147483647 h 6"/>
                  <a:gd name="T12" fmla="*/ 2147483647 w 9"/>
                  <a:gd name="T13" fmla="*/ 2147483647 h 6"/>
                  <a:gd name="T14" fmla="*/ 2147483647 w 9"/>
                  <a:gd name="T15" fmla="*/ 2147483647 h 6"/>
                  <a:gd name="T16" fmla="*/ 2147483647 w 9"/>
                  <a:gd name="T17" fmla="*/ 2147483647 h 6"/>
                  <a:gd name="T18" fmla="*/ 2147483647 w 9"/>
                  <a:gd name="T19" fmla="*/ 2147483647 h 6"/>
                  <a:gd name="T20" fmla="*/ 2147483647 w 9"/>
                  <a:gd name="T21" fmla="*/ 2147483647 h 6"/>
                  <a:gd name="T22" fmla="*/ 0 w 9"/>
                  <a:gd name="T23" fmla="*/ 2147483647 h 6"/>
                  <a:gd name="T24" fmla="*/ 0 w 9"/>
                  <a:gd name="T25" fmla="*/ 2147483647 h 6"/>
                  <a:gd name="T26" fmla="*/ 0 w 9"/>
                  <a:gd name="T27" fmla="*/ 2147483647 h 6"/>
                  <a:gd name="T28" fmla="*/ 0 w 9"/>
                  <a:gd name="T29" fmla="*/ 2147483647 h 6"/>
                  <a:gd name="T30" fmla="*/ 0 w 9"/>
                  <a:gd name="T31" fmla="*/ 2147483647 h 6"/>
                  <a:gd name="T32" fmla="*/ 0 w 9"/>
                  <a:gd name="T33" fmla="*/ 2147483647 h 6"/>
                  <a:gd name="T34" fmla="*/ 0 w 9"/>
                  <a:gd name="T35" fmla="*/ 2147483647 h 6"/>
                  <a:gd name="T36" fmla="*/ 0 w 9"/>
                  <a:gd name="T37" fmla="*/ 2147483647 h 6"/>
                  <a:gd name="T38" fmla="*/ 2147483647 w 9"/>
                  <a:gd name="T39" fmla="*/ 2147483647 h 6"/>
                  <a:gd name="T40" fmla="*/ 2147483647 w 9"/>
                  <a:gd name="T41" fmla="*/ 2147483647 h 6"/>
                  <a:gd name="T42" fmla="*/ 2147483647 w 9"/>
                  <a:gd name="T43" fmla="*/ 2147483647 h 6"/>
                  <a:gd name="T44" fmla="*/ 2147483647 w 9"/>
                  <a:gd name="T45" fmla="*/ 2147483647 h 6"/>
                  <a:gd name="T46" fmla="*/ 2147483647 w 9"/>
                  <a:gd name="T47" fmla="*/ 2147483647 h 6"/>
                  <a:gd name="T48" fmla="*/ 2147483647 w 9"/>
                  <a:gd name="T49" fmla="*/ 2147483647 h 6"/>
                  <a:gd name="T50" fmla="*/ 2147483647 w 9"/>
                  <a:gd name="T51" fmla="*/ 2147483647 h 6"/>
                  <a:gd name="T52" fmla="*/ 2147483647 w 9"/>
                  <a:gd name="T53" fmla="*/ 2147483647 h 6"/>
                  <a:gd name="T54" fmla="*/ 2147483647 w 9"/>
                  <a:gd name="T55" fmla="*/ 2147483647 h 6"/>
                  <a:gd name="T56" fmla="*/ 2147483647 w 9"/>
                  <a:gd name="T57" fmla="*/ 0 h 6"/>
                  <a:gd name="T58" fmla="*/ 2147483647 w 9"/>
                  <a:gd name="T59" fmla="*/ 0 h 6"/>
                  <a:gd name="T60" fmla="*/ 2147483647 w 9"/>
                  <a:gd name="T61" fmla="*/ 0 h 6"/>
                  <a:gd name="T62" fmla="*/ 2147483647 w 9"/>
                  <a:gd name="T63" fmla="*/ 0 h 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
                  <a:gd name="T97" fmla="*/ 0 h 6"/>
                  <a:gd name="T98" fmla="*/ 9 w 9"/>
                  <a:gd name="T99" fmla="*/ 6 h 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 h="6">
                    <a:moveTo>
                      <a:pt x="8" y="0"/>
                    </a:moveTo>
                    <a:lnTo>
                      <a:pt x="7" y="0"/>
                    </a:lnTo>
                    <a:lnTo>
                      <a:pt x="6" y="0"/>
                    </a:lnTo>
                    <a:lnTo>
                      <a:pt x="4" y="0"/>
                    </a:lnTo>
                    <a:lnTo>
                      <a:pt x="4" y="1"/>
                    </a:lnTo>
                    <a:lnTo>
                      <a:pt x="3" y="1"/>
                    </a:lnTo>
                    <a:lnTo>
                      <a:pt x="3" y="2"/>
                    </a:lnTo>
                    <a:lnTo>
                      <a:pt x="3" y="3"/>
                    </a:lnTo>
                    <a:lnTo>
                      <a:pt x="2" y="3"/>
                    </a:lnTo>
                    <a:lnTo>
                      <a:pt x="1" y="3"/>
                    </a:lnTo>
                    <a:lnTo>
                      <a:pt x="1" y="4"/>
                    </a:lnTo>
                    <a:lnTo>
                      <a:pt x="1" y="5"/>
                    </a:lnTo>
                    <a:lnTo>
                      <a:pt x="0" y="5"/>
                    </a:lnTo>
                    <a:lnTo>
                      <a:pt x="0" y="6"/>
                    </a:lnTo>
                    <a:lnTo>
                      <a:pt x="1" y="6"/>
                    </a:lnTo>
                    <a:lnTo>
                      <a:pt x="2" y="6"/>
                    </a:lnTo>
                    <a:lnTo>
                      <a:pt x="2" y="5"/>
                    </a:lnTo>
                    <a:lnTo>
                      <a:pt x="3" y="5"/>
                    </a:lnTo>
                    <a:lnTo>
                      <a:pt x="5" y="4"/>
                    </a:lnTo>
                    <a:lnTo>
                      <a:pt x="6" y="3"/>
                    </a:lnTo>
                    <a:lnTo>
                      <a:pt x="7" y="2"/>
                    </a:lnTo>
                    <a:lnTo>
                      <a:pt x="8" y="2"/>
                    </a:lnTo>
                    <a:lnTo>
                      <a:pt x="9" y="1"/>
                    </a:lnTo>
                    <a:lnTo>
                      <a:pt x="8" y="0"/>
                    </a:lnTo>
                    <a:close/>
                  </a:path>
                </a:pathLst>
              </a:custGeom>
              <a:solidFill>
                <a:schemeClr val="bg1"/>
              </a:solidFill>
              <a:ln w="12700">
                <a:solidFill>
                  <a:schemeClr val="tx1"/>
                </a:solidFill>
                <a:round/>
                <a:headEnd/>
                <a:tailEnd/>
              </a:ln>
            </p:spPr>
            <p:txBody>
              <a:bodyPr/>
              <a:lstStyle/>
              <a:p>
                <a:endParaRPr lang="en-US"/>
              </a:p>
            </p:txBody>
          </p:sp>
          <p:sp>
            <p:nvSpPr>
              <p:cNvPr id="37096" name="Freeform 35"/>
              <p:cNvSpPr>
                <a:spLocks/>
              </p:cNvSpPr>
              <p:nvPr/>
            </p:nvSpPr>
            <p:spPr bwMode="auto">
              <a:xfrm>
                <a:off x="903" y="3332"/>
                <a:ext cx="46" cy="34"/>
              </a:xfrm>
              <a:custGeom>
                <a:avLst/>
                <a:gdLst>
                  <a:gd name="T0" fmla="*/ 2147483647 w 9"/>
                  <a:gd name="T1" fmla="*/ 2147483647 h 7"/>
                  <a:gd name="T2" fmla="*/ 2147483647 w 9"/>
                  <a:gd name="T3" fmla="*/ 2147483647 h 7"/>
                  <a:gd name="T4" fmla="*/ 2147483647 w 9"/>
                  <a:gd name="T5" fmla="*/ 2147483647 h 7"/>
                  <a:gd name="T6" fmla="*/ 2147483647 w 9"/>
                  <a:gd name="T7" fmla="*/ 2147483647 h 7"/>
                  <a:gd name="T8" fmla="*/ 2147483647 w 9"/>
                  <a:gd name="T9" fmla="*/ 2147483647 h 7"/>
                  <a:gd name="T10" fmla="*/ 2147483647 w 9"/>
                  <a:gd name="T11" fmla="*/ 2147483647 h 7"/>
                  <a:gd name="T12" fmla="*/ 2147483647 w 9"/>
                  <a:gd name="T13" fmla="*/ 2147483647 h 7"/>
                  <a:gd name="T14" fmla="*/ 0 w 9"/>
                  <a:gd name="T15" fmla="*/ 2147483647 h 7"/>
                  <a:gd name="T16" fmla="*/ 2147483647 w 9"/>
                  <a:gd name="T17" fmla="*/ 2147483647 h 7"/>
                  <a:gd name="T18" fmla="*/ 2147483647 w 9"/>
                  <a:gd name="T19" fmla="*/ 2147483647 h 7"/>
                  <a:gd name="T20" fmla="*/ 2147483647 w 9"/>
                  <a:gd name="T21" fmla="*/ 2147483647 h 7"/>
                  <a:gd name="T22" fmla="*/ 2147483647 w 9"/>
                  <a:gd name="T23" fmla="*/ 2147483647 h 7"/>
                  <a:gd name="T24" fmla="*/ 2147483647 w 9"/>
                  <a:gd name="T25" fmla="*/ 2147483647 h 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
                  <a:gd name="T40" fmla="*/ 0 h 7"/>
                  <a:gd name="T41" fmla="*/ 9 w 9"/>
                  <a:gd name="T42" fmla="*/ 7 h 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 h="7">
                    <a:moveTo>
                      <a:pt x="8" y="3"/>
                    </a:moveTo>
                    <a:cubicBezTo>
                      <a:pt x="8" y="2"/>
                      <a:pt x="9" y="1"/>
                      <a:pt x="8" y="1"/>
                    </a:cubicBezTo>
                    <a:cubicBezTo>
                      <a:pt x="7" y="0"/>
                      <a:pt x="5" y="2"/>
                      <a:pt x="5" y="3"/>
                    </a:cubicBezTo>
                    <a:cubicBezTo>
                      <a:pt x="4" y="3"/>
                      <a:pt x="4" y="3"/>
                      <a:pt x="4" y="4"/>
                    </a:cubicBezTo>
                    <a:cubicBezTo>
                      <a:pt x="4" y="4"/>
                      <a:pt x="4" y="4"/>
                      <a:pt x="4" y="4"/>
                    </a:cubicBezTo>
                    <a:cubicBezTo>
                      <a:pt x="3" y="5"/>
                      <a:pt x="3" y="5"/>
                      <a:pt x="2" y="5"/>
                    </a:cubicBezTo>
                    <a:cubicBezTo>
                      <a:pt x="2" y="5"/>
                      <a:pt x="2" y="5"/>
                      <a:pt x="1" y="6"/>
                    </a:cubicBezTo>
                    <a:cubicBezTo>
                      <a:pt x="1" y="6"/>
                      <a:pt x="0" y="6"/>
                      <a:pt x="0" y="6"/>
                    </a:cubicBezTo>
                    <a:cubicBezTo>
                      <a:pt x="1" y="7"/>
                      <a:pt x="1" y="7"/>
                      <a:pt x="2" y="6"/>
                    </a:cubicBezTo>
                    <a:cubicBezTo>
                      <a:pt x="2" y="6"/>
                      <a:pt x="3" y="5"/>
                      <a:pt x="3" y="5"/>
                    </a:cubicBezTo>
                    <a:cubicBezTo>
                      <a:pt x="4" y="5"/>
                      <a:pt x="5" y="5"/>
                      <a:pt x="6" y="4"/>
                    </a:cubicBezTo>
                    <a:cubicBezTo>
                      <a:pt x="7" y="4"/>
                      <a:pt x="7" y="3"/>
                      <a:pt x="8" y="3"/>
                    </a:cubicBezTo>
                    <a:cubicBezTo>
                      <a:pt x="8" y="3"/>
                      <a:pt x="8" y="3"/>
                      <a:pt x="8" y="3"/>
                    </a:cubicBezTo>
                    <a:close/>
                  </a:path>
                </a:pathLst>
              </a:custGeom>
              <a:solidFill>
                <a:schemeClr val="bg1"/>
              </a:solidFill>
              <a:ln w="12700">
                <a:solidFill>
                  <a:schemeClr val="tx1"/>
                </a:solidFill>
                <a:round/>
                <a:headEnd/>
                <a:tailEnd/>
              </a:ln>
            </p:spPr>
            <p:txBody>
              <a:bodyPr/>
              <a:lstStyle/>
              <a:p>
                <a:endParaRPr lang="en-US"/>
              </a:p>
            </p:txBody>
          </p:sp>
          <p:sp>
            <p:nvSpPr>
              <p:cNvPr id="37097" name="Freeform 36"/>
              <p:cNvSpPr>
                <a:spLocks/>
              </p:cNvSpPr>
              <p:nvPr/>
            </p:nvSpPr>
            <p:spPr bwMode="auto">
              <a:xfrm>
                <a:off x="903" y="3337"/>
                <a:ext cx="41" cy="29"/>
              </a:xfrm>
              <a:custGeom>
                <a:avLst/>
                <a:gdLst>
                  <a:gd name="T0" fmla="*/ 2147483647 w 8"/>
                  <a:gd name="T1" fmla="*/ 2147483647 h 6"/>
                  <a:gd name="T2" fmla="*/ 2147483647 w 8"/>
                  <a:gd name="T3" fmla="*/ 2147483647 h 6"/>
                  <a:gd name="T4" fmla="*/ 2147483647 w 8"/>
                  <a:gd name="T5" fmla="*/ 2147483647 h 6"/>
                  <a:gd name="T6" fmla="*/ 2147483647 w 8"/>
                  <a:gd name="T7" fmla="*/ 0 h 6"/>
                  <a:gd name="T8" fmla="*/ 2147483647 w 8"/>
                  <a:gd name="T9" fmla="*/ 0 h 6"/>
                  <a:gd name="T10" fmla="*/ 2147483647 w 8"/>
                  <a:gd name="T11" fmla="*/ 0 h 6"/>
                  <a:gd name="T12" fmla="*/ 2147483647 w 8"/>
                  <a:gd name="T13" fmla="*/ 0 h 6"/>
                  <a:gd name="T14" fmla="*/ 2147483647 w 8"/>
                  <a:gd name="T15" fmla="*/ 0 h 6"/>
                  <a:gd name="T16" fmla="*/ 2147483647 w 8"/>
                  <a:gd name="T17" fmla="*/ 0 h 6"/>
                  <a:gd name="T18" fmla="*/ 2147483647 w 8"/>
                  <a:gd name="T19" fmla="*/ 0 h 6"/>
                  <a:gd name="T20" fmla="*/ 2147483647 w 8"/>
                  <a:gd name="T21" fmla="*/ 0 h 6"/>
                  <a:gd name="T22" fmla="*/ 2147483647 w 8"/>
                  <a:gd name="T23" fmla="*/ 0 h 6"/>
                  <a:gd name="T24" fmla="*/ 2147483647 w 8"/>
                  <a:gd name="T25" fmla="*/ 0 h 6"/>
                  <a:gd name="T26" fmla="*/ 2147483647 w 8"/>
                  <a:gd name="T27" fmla="*/ 2147483647 h 6"/>
                  <a:gd name="T28" fmla="*/ 2147483647 w 8"/>
                  <a:gd name="T29" fmla="*/ 2147483647 h 6"/>
                  <a:gd name="T30" fmla="*/ 2147483647 w 8"/>
                  <a:gd name="T31" fmla="*/ 2147483647 h 6"/>
                  <a:gd name="T32" fmla="*/ 2147483647 w 8"/>
                  <a:gd name="T33" fmla="*/ 2147483647 h 6"/>
                  <a:gd name="T34" fmla="*/ 2147483647 w 8"/>
                  <a:gd name="T35" fmla="*/ 2147483647 h 6"/>
                  <a:gd name="T36" fmla="*/ 2147483647 w 8"/>
                  <a:gd name="T37" fmla="*/ 2147483647 h 6"/>
                  <a:gd name="T38" fmla="*/ 2147483647 w 8"/>
                  <a:gd name="T39" fmla="*/ 2147483647 h 6"/>
                  <a:gd name="T40" fmla="*/ 2147483647 w 8"/>
                  <a:gd name="T41" fmla="*/ 2147483647 h 6"/>
                  <a:gd name="T42" fmla="*/ 2147483647 w 8"/>
                  <a:gd name="T43" fmla="*/ 2147483647 h 6"/>
                  <a:gd name="T44" fmla="*/ 2147483647 w 8"/>
                  <a:gd name="T45" fmla="*/ 2147483647 h 6"/>
                  <a:gd name="T46" fmla="*/ 2147483647 w 8"/>
                  <a:gd name="T47" fmla="*/ 2147483647 h 6"/>
                  <a:gd name="T48" fmla="*/ 2147483647 w 8"/>
                  <a:gd name="T49" fmla="*/ 2147483647 h 6"/>
                  <a:gd name="T50" fmla="*/ 2147483647 w 8"/>
                  <a:gd name="T51" fmla="*/ 2147483647 h 6"/>
                  <a:gd name="T52" fmla="*/ 2147483647 w 8"/>
                  <a:gd name="T53" fmla="*/ 2147483647 h 6"/>
                  <a:gd name="T54" fmla="*/ 2147483647 w 8"/>
                  <a:gd name="T55" fmla="*/ 2147483647 h 6"/>
                  <a:gd name="T56" fmla="*/ 2147483647 w 8"/>
                  <a:gd name="T57" fmla="*/ 2147483647 h 6"/>
                  <a:gd name="T58" fmla="*/ 2147483647 w 8"/>
                  <a:gd name="T59" fmla="*/ 2147483647 h 6"/>
                  <a:gd name="T60" fmla="*/ 0 w 8"/>
                  <a:gd name="T61" fmla="*/ 2147483647 h 6"/>
                  <a:gd name="T62" fmla="*/ 0 w 8"/>
                  <a:gd name="T63" fmla="*/ 2147483647 h 6"/>
                  <a:gd name="T64" fmla="*/ 0 w 8"/>
                  <a:gd name="T65" fmla="*/ 2147483647 h 6"/>
                  <a:gd name="T66" fmla="*/ 2147483647 w 8"/>
                  <a:gd name="T67" fmla="*/ 2147483647 h 6"/>
                  <a:gd name="T68" fmla="*/ 2147483647 w 8"/>
                  <a:gd name="T69" fmla="*/ 2147483647 h 6"/>
                  <a:gd name="T70" fmla="*/ 2147483647 w 8"/>
                  <a:gd name="T71" fmla="*/ 2147483647 h 6"/>
                  <a:gd name="T72" fmla="*/ 2147483647 w 8"/>
                  <a:gd name="T73" fmla="*/ 2147483647 h 6"/>
                  <a:gd name="T74" fmla="*/ 2147483647 w 8"/>
                  <a:gd name="T75" fmla="*/ 2147483647 h 6"/>
                  <a:gd name="T76" fmla="*/ 2147483647 w 8"/>
                  <a:gd name="T77" fmla="*/ 2147483647 h 6"/>
                  <a:gd name="T78" fmla="*/ 2147483647 w 8"/>
                  <a:gd name="T79" fmla="*/ 2147483647 h 6"/>
                  <a:gd name="T80" fmla="*/ 2147483647 w 8"/>
                  <a:gd name="T81" fmla="*/ 2147483647 h 6"/>
                  <a:gd name="T82" fmla="*/ 2147483647 w 8"/>
                  <a:gd name="T83" fmla="*/ 2147483647 h 6"/>
                  <a:gd name="T84" fmla="*/ 2147483647 w 8"/>
                  <a:gd name="T85" fmla="*/ 2147483647 h 6"/>
                  <a:gd name="T86" fmla="*/ 2147483647 w 8"/>
                  <a:gd name="T87" fmla="*/ 2147483647 h 6"/>
                  <a:gd name="T88" fmla="*/ 2147483647 w 8"/>
                  <a:gd name="T89" fmla="*/ 2147483647 h 6"/>
                  <a:gd name="T90" fmla="*/ 2147483647 w 8"/>
                  <a:gd name="T91" fmla="*/ 2147483647 h 6"/>
                  <a:gd name="T92" fmla="*/ 2147483647 w 8"/>
                  <a:gd name="T93" fmla="*/ 2147483647 h 6"/>
                  <a:gd name="T94" fmla="*/ 2147483647 w 8"/>
                  <a:gd name="T95" fmla="*/ 2147483647 h 6"/>
                  <a:gd name="T96" fmla="*/ 2147483647 w 8"/>
                  <a:gd name="T97" fmla="*/ 2147483647 h 6"/>
                  <a:gd name="T98" fmla="*/ 2147483647 w 8"/>
                  <a:gd name="T99" fmla="*/ 2147483647 h 6"/>
                  <a:gd name="T100" fmla="*/ 2147483647 w 8"/>
                  <a:gd name="T101" fmla="*/ 2147483647 h 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
                  <a:gd name="T154" fmla="*/ 0 h 6"/>
                  <a:gd name="T155" fmla="*/ 8 w 8"/>
                  <a:gd name="T156" fmla="*/ 6 h 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 h="6">
                    <a:moveTo>
                      <a:pt x="8" y="2"/>
                    </a:moveTo>
                    <a:lnTo>
                      <a:pt x="8" y="1"/>
                    </a:lnTo>
                    <a:lnTo>
                      <a:pt x="8" y="0"/>
                    </a:lnTo>
                    <a:lnTo>
                      <a:pt x="7" y="0"/>
                    </a:lnTo>
                    <a:lnTo>
                      <a:pt x="6" y="0"/>
                    </a:lnTo>
                    <a:lnTo>
                      <a:pt x="5" y="1"/>
                    </a:lnTo>
                    <a:lnTo>
                      <a:pt x="5" y="2"/>
                    </a:lnTo>
                    <a:lnTo>
                      <a:pt x="4" y="2"/>
                    </a:lnTo>
                    <a:lnTo>
                      <a:pt x="4" y="3"/>
                    </a:lnTo>
                    <a:lnTo>
                      <a:pt x="2" y="4"/>
                    </a:lnTo>
                    <a:lnTo>
                      <a:pt x="1" y="4"/>
                    </a:lnTo>
                    <a:lnTo>
                      <a:pt x="1" y="5"/>
                    </a:lnTo>
                    <a:lnTo>
                      <a:pt x="0" y="5"/>
                    </a:lnTo>
                    <a:lnTo>
                      <a:pt x="1" y="6"/>
                    </a:lnTo>
                    <a:lnTo>
                      <a:pt x="2" y="5"/>
                    </a:lnTo>
                    <a:lnTo>
                      <a:pt x="3" y="5"/>
                    </a:lnTo>
                    <a:lnTo>
                      <a:pt x="3" y="4"/>
                    </a:lnTo>
                    <a:lnTo>
                      <a:pt x="5" y="4"/>
                    </a:lnTo>
                    <a:lnTo>
                      <a:pt x="5" y="3"/>
                    </a:lnTo>
                    <a:lnTo>
                      <a:pt x="6" y="3"/>
                    </a:lnTo>
                    <a:lnTo>
                      <a:pt x="7" y="3"/>
                    </a:lnTo>
                    <a:lnTo>
                      <a:pt x="7" y="2"/>
                    </a:lnTo>
                    <a:lnTo>
                      <a:pt x="8" y="2"/>
                    </a:lnTo>
                    <a:close/>
                  </a:path>
                </a:pathLst>
              </a:custGeom>
              <a:solidFill>
                <a:schemeClr val="bg1"/>
              </a:solidFill>
              <a:ln w="12700">
                <a:solidFill>
                  <a:schemeClr val="tx1"/>
                </a:solidFill>
                <a:round/>
                <a:headEnd/>
                <a:tailEnd/>
              </a:ln>
            </p:spPr>
            <p:txBody>
              <a:bodyPr/>
              <a:lstStyle/>
              <a:p>
                <a:endParaRPr lang="en-US"/>
              </a:p>
            </p:txBody>
          </p:sp>
          <p:sp>
            <p:nvSpPr>
              <p:cNvPr id="37098" name="Freeform 37"/>
              <p:cNvSpPr>
                <a:spLocks/>
              </p:cNvSpPr>
              <p:nvPr/>
            </p:nvSpPr>
            <p:spPr bwMode="auto">
              <a:xfrm>
                <a:off x="877" y="3376"/>
                <a:ext cx="4" cy="5"/>
              </a:xfrm>
              <a:custGeom>
                <a:avLst/>
                <a:gdLst>
                  <a:gd name="T0" fmla="*/ 2147483647 w 1"/>
                  <a:gd name="T1" fmla="*/ 0 h 1"/>
                  <a:gd name="T2" fmla="*/ 0 w 1"/>
                  <a:gd name="T3" fmla="*/ 0 h 1"/>
                  <a:gd name="T4" fmla="*/ 0 w 1"/>
                  <a:gd name="T5" fmla="*/ 2147483647 h 1"/>
                  <a:gd name="T6" fmla="*/ 2147483647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0"/>
                    </a:moveTo>
                    <a:cubicBezTo>
                      <a:pt x="1" y="0"/>
                      <a:pt x="0" y="0"/>
                      <a:pt x="0" y="0"/>
                    </a:cubicBezTo>
                    <a:cubicBezTo>
                      <a:pt x="0" y="0"/>
                      <a:pt x="0" y="1"/>
                      <a:pt x="0" y="1"/>
                    </a:cubicBezTo>
                    <a:cubicBezTo>
                      <a:pt x="1" y="1"/>
                      <a:pt x="1" y="1"/>
                      <a:pt x="1" y="0"/>
                    </a:cubicBezTo>
                    <a:close/>
                  </a:path>
                </a:pathLst>
              </a:custGeom>
              <a:solidFill>
                <a:schemeClr val="bg1"/>
              </a:solidFill>
              <a:ln w="12700">
                <a:solidFill>
                  <a:schemeClr val="tx1"/>
                </a:solidFill>
                <a:round/>
                <a:headEnd/>
                <a:tailEnd/>
              </a:ln>
            </p:spPr>
            <p:txBody>
              <a:bodyPr/>
              <a:lstStyle/>
              <a:p>
                <a:endParaRPr lang="en-US"/>
              </a:p>
            </p:txBody>
          </p:sp>
          <p:sp>
            <p:nvSpPr>
              <p:cNvPr id="37099" name="Freeform 38"/>
              <p:cNvSpPr>
                <a:spLocks/>
              </p:cNvSpPr>
              <p:nvPr/>
            </p:nvSpPr>
            <p:spPr bwMode="auto">
              <a:xfrm>
                <a:off x="877" y="3376"/>
                <a:ext cx="4" cy="5"/>
              </a:xfrm>
              <a:custGeom>
                <a:avLst/>
                <a:gdLst>
                  <a:gd name="T0" fmla="*/ 2147483647 w 1"/>
                  <a:gd name="T1" fmla="*/ 0 h 1"/>
                  <a:gd name="T2" fmla="*/ 2147483647 w 1"/>
                  <a:gd name="T3" fmla="*/ 0 h 1"/>
                  <a:gd name="T4" fmla="*/ 2147483647 w 1"/>
                  <a:gd name="T5" fmla="*/ 0 h 1"/>
                  <a:gd name="T6" fmla="*/ 2147483647 w 1"/>
                  <a:gd name="T7" fmla="*/ 0 h 1"/>
                  <a:gd name="T8" fmla="*/ 0 w 1"/>
                  <a:gd name="T9" fmla="*/ 0 h 1"/>
                  <a:gd name="T10" fmla="*/ 0 w 1"/>
                  <a:gd name="T11" fmla="*/ 0 h 1"/>
                  <a:gd name="T12" fmla="*/ 0 w 1"/>
                  <a:gd name="T13" fmla="*/ 0 h 1"/>
                  <a:gd name="T14" fmla="*/ 0 w 1"/>
                  <a:gd name="T15" fmla="*/ 0 h 1"/>
                  <a:gd name="T16" fmla="*/ 0 w 1"/>
                  <a:gd name="T17" fmla="*/ 2147483647 h 1"/>
                  <a:gd name="T18" fmla="*/ 0 w 1"/>
                  <a:gd name="T19" fmla="*/ 2147483647 h 1"/>
                  <a:gd name="T20" fmla="*/ 0 w 1"/>
                  <a:gd name="T21" fmla="*/ 2147483647 h 1"/>
                  <a:gd name="T22" fmla="*/ 0 w 1"/>
                  <a:gd name="T23" fmla="*/ 2147483647 h 1"/>
                  <a:gd name="T24" fmla="*/ 0 w 1"/>
                  <a:gd name="T25" fmla="*/ 2147483647 h 1"/>
                  <a:gd name="T26" fmla="*/ 2147483647 w 1"/>
                  <a:gd name="T27" fmla="*/ 2147483647 h 1"/>
                  <a:gd name="T28" fmla="*/ 2147483647 w 1"/>
                  <a:gd name="T29" fmla="*/ 0 h 1"/>
                  <a:gd name="T30" fmla="*/ 2147483647 w 1"/>
                  <a:gd name="T31" fmla="*/ 0 h 1"/>
                  <a:gd name="T32" fmla="*/ 2147483647 w 1"/>
                  <a:gd name="T33" fmla="*/ 0 h 1"/>
                  <a:gd name="T34" fmla="*/ 2147483647 w 1"/>
                  <a:gd name="T35" fmla="*/ 0 h 1"/>
                  <a:gd name="T36" fmla="*/ 2147483647 w 1"/>
                  <a:gd name="T37" fmla="*/ 0 h 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
                  <a:gd name="T58" fmla="*/ 0 h 1"/>
                  <a:gd name="T59" fmla="*/ 1 w 1"/>
                  <a:gd name="T60" fmla="*/ 1 h 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 h="1">
                    <a:moveTo>
                      <a:pt x="1" y="0"/>
                    </a:moveTo>
                    <a:lnTo>
                      <a:pt x="1" y="0"/>
                    </a:lnTo>
                    <a:lnTo>
                      <a:pt x="0" y="0"/>
                    </a:lnTo>
                    <a:lnTo>
                      <a:pt x="0" y="1"/>
                    </a:lnTo>
                    <a:lnTo>
                      <a:pt x="1" y="1"/>
                    </a:lnTo>
                    <a:lnTo>
                      <a:pt x="1" y="0"/>
                    </a:lnTo>
                    <a:close/>
                  </a:path>
                </a:pathLst>
              </a:custGeom>
              <a:solidFill>
                <a:schemeClr val="bg1"/>
              </a:solidFill>
              <a:ln w="12700">
                <a:solidFill>
                  <a:schemeClr val="tx1"/>
                </a:solidFill>
                <a:round/>
                <a:headEnd/>
                <a:tailEnd/>
              </a:ln>
            </p:spPr>
            <p:txBody>
              <a:bodyPr/>
              <a:lstStyle/>
              <a:p>
                <a:endParaRPr lang="en-US"/>
              </a:p>
            </p:txBody>
          </p:sp>
          <p:sp>
            <p:nvSpPr>
              <p:cNvPr id="37100" name="Freeform 39"/>
              <p:cNvSpPr>
                <a:spLocks/>
              </p:cNvSpPr>
              <p:nvPr/>
            </p:nvSpPr>
            <p:spPr bwMode="auto">
              <a:xfrm>
                <a:off x="836" y="3382"/>
                <a:ext cx="14" cy="14"/>
              </a:xfrm>
              <a:custGeom>
                <a:avLst/>
                <a:gdLst>
                  <a:gd name="T0" fmla="*/ 2147483647 w 3"/>
                  <a:gd name="T1" fmla="*/ 2147483647 h 3"/>
                  <a:gd name="T2" fmla="*/ 2147483647 w 3"/>
                  <a:gd name="T3" fmla="*/ 2147483647 h 3"/>
                  <a:gd name="T4" fmla="*/ 2147483647 w 3"/>
                  <a:gd name="T5" fmla="*/ 2147483647 h 3"/>
                  <a:gd name="T6" fmla="*/ 2147483647 w 3"/>
                  <a:gd name="T7" fmla="*/ 2147483647 h 3"/>
                  <a:gd name="T8" fmla="*/ 2147483647 w 3"/>
                  <a:gd name="T9" fmla="*/ 2147483647 h 3"/>
                  <a:gd name="T10" fmla="*/ 2147483647 w 3"/>
                  <a:gd name="T11" fmla="*/ 2147483647 h 3"/>
                  <a:gd name="T12" fmla="*/ 0 w 3"/>
                  <a:gd name="T13" fmla="*/ 2147483647 h 3"/>
                  <a:gd name="T14" fmla="*/ 2147483647 w 3"/>
                  <a:gd name="T15" fmla="*/ 2147483647 h 3"/>
                  <a:gd name="T16" fmla="*/ 2147483647 w 3"/>
                  <a:gd name="T17" fmla="*/ 2147483647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3"/>
                  <a:gd name="T29" fmla="*/ 3 w 3"/>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3">
                    <a:moveTo>
                      <a:pt x="2" y="1"/>
                    </a:moveTo>
                    <a:cubicBezTo>
                      <a:pt x="2" y="0"/>
                      <a:pt x="3" y="0"/>
                      <a:pt x="3" y="1"/>
                    </a:cubicBezTo>
                    <a:cubicBezTo>
                      <a:pt x="3" y="1"/>
                      <a:pt x="3" y="1"/>
                      <a:pt x="2" y="1"/>
                    </a:cubicBezTo>
                    <a:cubicBezTo>
                      <a:pt x="2" y="2"/>
                      <a:pt x="3" y="2"/>
                      <a:pt x="3" y="2"/>
                    </a:cubicBezTo>
                    <a:cubicBezTo>
                      <a:pt x="3" y="2"/>
                      <a:pt x="2" y="2"/>
                      <a:pt x="2" y="2"/>
                    </a:cubicBezTo>
                    <a:cubicBezTo>
                      <a:pt x="2" y="2"/>
                      <a:pt x="2" y="2"/>
                      <a:pt x="1" y="3"/>
                    </a:cubicBezTo>
                    <a:cubicBezTo>
                      <a:pt x="1" y="3"/>
                      <a:pt x="0" y="3"/>
                      <a:pt x="0" y="3"/>
                    </a:cubicBezTo>
                    <a:cubicBezTo>
                      <a:pt x="0" y="2"/>
                      <a:pt x="1" y="2"/>
                      <a:pt x="1" y="1"/>
                    </a:cubicBezTo>
                    <a:cubicBezTo>
                      <a:pt x="2" y="1"/>
                      <a:pt x="2" y="1"/>
                      <a:pt x="2" y="1"/>
                    </a:cubicBezTo>
                    <a:close/>
                  </a:path>
                </a:pathLst>
              </a:custGeom>
              <a:solidFill>
                <a:schemeClr val="bg1"/>
              </a:solidFill>
              <a:ln w="12700">
                <a:solidFill>
                  <a:schemeClr val="tx1"/>
                </a:solidFill>
                <a:round/>
                <a:headEnd/>
                <a:tailEnd/>
              </a:ln>
            </p:spPr>
            <p:txBody>
              <a:bodyPr/>
              <a:lstStyle/>
              <a:p>
                <a:endParaRPr lang="en-US"/>
              </a:p>
            </p:txBody>
          </p:sp>
          <p:sp>
            <p:nvSpPr>
              <p:cNvPr id="37101" name="Freeform 40"/>
              <p:cNvSpPr>
                <a:spLocks/>
              </p:cNvSpPr>
              <p:nvPr/>
            </p:nvSpPr>
            <p:spPr bwMode="auto">
              <a:xfrm>
                <a:off x="840" y="3384"/>
                <a:ext cx="15" cy="9"/>
              </a:xfrm>
              <a:custGeom>
                <a:avLst/>
                <a:gdLst>
                  <a:gd name="T0" fmla="*/ 2147483647 w 3"/>
                  <a:gd name="T1" fmla="*/ 0 h 2"/>
                  <a:gd name="T2" fmla="*/ 2147483647 w 3"/>
                  <a:gd name="T3" fmla="*/ 0 h 2"/>
                  <a:gd name="T4" fmla="*/ 2147483647 w 3"/>
                  <a:gd name="T5" fmla="*/ 0 h 2"/>
                  <a:gd name="T6" fmla="*/ 2147483647 w 3"/>
                  <a:gd name="T7" fmla="*/ 0 h 2"/>
                  <a:gd name="T8" fmla="*/ 2147483647 w 3"/>
                  <a:gd name="T9" fmla="*/ 0 h 2"/>
                  <a:gd name="T10" fmla="*/ 2147483647 w 3"/>
                  <a:gd name="T11" fmla="*/ 0 h 2"/>
                  <a:gd name="T12" fmla="*/ 2147483647 w 3"/>
                  <a:gd name="T13" fmla="*/ 0 h 2"/>
                  <a:gd name="T14" fmla="*/ 2147483647 w 3"/>
                  <a:gd name="T15" fmla="*/ 0 h 2"/>
                  <a:gd name="T16" fmla="*/ 2147483647 w 3"/>
                  <a:gd name="T17" fmla="*/ 0 h 2"/>
                  <a:gd name="T18" fmla="*/ 2147483647 w 3"/>
                  <a:gd name="T19" fmla="*/ 0 h 2"/>
                  <a:gd name="T20" fmla="*/ 2147483647 w 3"/>
                  <a:gd name="T21" fmla="*/ 0 h 2"/>
                  <a:gd name="T22" fmla="*/ 2147483647 w 3"/>
                  <a:gd name="T23" fmla="*/ 0 h 2"/>
                  <a:gd name="T24" fmla="*/ 2147483647 w 3"/>
                  <a:gd name="T25" fmla="*/ 2147483647 h 2"/>
                  <a:gd name="T26" fmla="*/ 2147483647 w 3"/>
                  <a:gd name="T27" fmla="*/ 2147483647 h 2"/>
                  <a:gd name="T28" fmla="*/ 2147483647 w 3"/>
                  <a:gd name="T29" fmla="*/ 2147483647 h 2"/>
                  <a:gd name="T30" fmla="*/ 2147483647 w 3"/>
                  <a:gd name="T31" fmla="*/ 2147483647 h 2"/>
                  <a:gd name="T32" fmla="*/ 2147483647 w 3"/>
                  <a:gd name="T33" fmla="*/ 2147483647 h 2"/>
                  <a:gd name="T34" fmla="*/ 2147483647 w 3"/>
                  <a:gd name="T35" fmla="*/ 2147483647 h 2"/>
                  <a:gd name="T36" fmla="*/ 2147483647 w 3"/>
                  <a:gd name="T37" fmla="*/ 2147483647 h 2"/>
                  <a:gd name="T38" fmla="*/ 2147483647 w 3"/>
                  <a:gd name="T39" fmla="*/ 2147483647 h 2"/>
                  <a:gd name="T40" fmla="*/ 2147483647 w 3"/>
                  <a:gd name="T41" fmla="*/ 2147483647 h 2"/>
                  <a:gd name="T42" fmla="*/ 2147483647 w 3"/>
                  <a:gd name="T43" fmla="*/ 2147483647 h 2"/>
                  <a:gd name="T44" fmla="*/ 2147483647 w 3"/>
                  <a:gd name="T45" fmla="*/ 2147483647 h 2"/>
                  <a:gd name="T46" fmla="*/ 2147483647 w 3"/>
                  <a:gd name="T47" fmla="*/ 2147483647 h 2"/>
                  <a:gd name="T48" fmla="*/ 0 w 3"/>
                  <a:gd name="T49" fmla="*/ 2147483647 h 2"/>
                  <a:gd name="T50" fmla="*/ 0 w 3"/>
                  <a:gd name="T51" fmla="*/ 2147483647 h 2"/>
                  <a:gd name="T52" fmla="*/ 0 w 3"/>
                  <a:gd name="T53" fmla="*/ 2147483647 h 2"/>
                  <a:gd name="T54" fmla="*/ 2147483647 w 3"/>
                  <a:gd name="T55" fmla="*/ 2147483647 h 2"/>
                  <a:gd name="T56" fmla="*/ 2147483647 w 3"/>
                  <a:gd name="T57" fmla="*/ 2147483647 h 2"/>
                  <a:gd name="T58" fmla="*/ 2147483647 w 3"/>
                  <a:gd name="T59" fmla="*/ 2147483647 h 2"/>
                  <a:gd name="T60" fmla="*/ 2147483647 w 3"/>
                  <a:gd name="T61" fmla="*/ 0 h 2"/>
                  <a:gd name="T62" fmla="*/ 2147483647 w 3"/>
                  <a:gd name="T63" fmla="*/ 0 h 2"/>
                  <a:gd name="T64" fmla="*/ 2147483647 w 3"/>
                  <a:gd name="T65" fmla="*/ 0 h 2"/>
                  <a:gd name="T66" fmla="*/ 2147483647 w 3"/>
                  <a:gd name="T67" fmla="*/ 0 h 2"/>
                  <a:gd name="T68" fmla="*/ 2147483647 w 3"/>
                  <a:gd name="T69" fmla="*/ 0 h 2"/>
                  <a:gd name="T70" fmla="*/ 2147483647 w 3"/>
                  <a:gd name="T71" fmla="*/ 0 h 2"/>
                  <a:gd name="T72" fmla="*/ 2147483647 w 3"/>
                  <a:gd name="T73" fmla="*/ 0 h 2"/>
                  <a:gd name="T74" fmla="*/ 2147483647 w 3"/>
                  <a:gd name="T75" fmla="*/ 0 h 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
                  <a:gd name="T115" fmla="*/ 0 h 2"/>
                  <a:gd name="T116" fmla="*/ 3 w 3"/>
                  <a:gd name="T117" fmla="*/ 2 h 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 h="2">
                    <a:moveTo>
                      <a:pt x="2" y="0"/>
                    </a:moveTo>
                    <a:lnTo>
                      <a:pt x="2" y="0"/>
                    </a:lnTo>
                    <a:lnTo>
                      <a:pt x="3" y="0"/>
                    </a:lnTo>
                    <a:lnTo>
                      <a:pt x="2" y="0"/>
                    </a:lnTo>
                    <a:lnTo>
                      <a:pt x="2" y="1"/>
                    </a:lnTo>
                    <a:lnTo>
                      <a:pt x="3" y="1"/>
                    </a:lnTo>
                    <a:lnTo>
                      <a:pt x="2" y="1"/>
                    </a:lnTo>
                    <a:lnTo>
                      <a:pt x="1" y="2"/>
                    </a:lnTo>
                    <a:lnTo>
                      <a:pt x="0" y="2"/>
                    </a:lnTo>
                    <a:lnTo>
                      <a:pt x="0" y="1"/>
                    </a:lnTo>
                    <a:lnTo>
                      <a:pt x="1" y="1"/>
                    </a:lnTo>
                    <a:lnTo>
                      <a:pt x="1" y="0"/>
                    </a:lnTo>
                    <a:lnTo>
                      <a:pt x="2" y="0"/>
                    </a:lnTo>
                    <a:close/>
                  </a:path>
                </a:pathLst>
              </a:custGeom>
              <a:solidFill>
                <a:schemeClr val="bg1"/>
              </a:solidFill>
              <a:ln w="12700">
                <a:solidFill>
                  <a:schemeClr val="tx1"/>
                </a:solidFill>
                <a:round/>
                <a:headEnd/>
                <a:tailEnd/>
              </a:ln>
            </p:spPr>
            <p:txBody>
              <a:bodyPr/>
              <a:lstStyle/>
              <a:p>
                <a:endParaRPr lang="en-US"/>
              </a:p>
            </p:txBody>
          </p:sp>
          <p:sp>
            <p:nvSpPr>
              <p:cNvPr id="37102" name="Freeform 41"/>
              <p:cNvSpPr>
                <a:spLocks/>
              </p:cNvSpPr>
              <p:nvPr/>
            </p:nvSpPr>
            <p:spPr bwMode="auto">
              <a:xfrm>
                <a:off x="796" y="3390"/>
                <a:ext cx="20" cy="10"/>
              </a:xfrm>
              <a:custGeom>
                <a:avLst/>
                <a:gdLst>
                  <a:gd name="T0" fmla="*/ 2147483647 w 4"/>
                  <a:gd name="T1" fmla="*/ 2147483647 h 2"/>
                  <a:gd name="T2" fmla="*/ 2147483647 w 4"/>
                  <a:gd name="T3" fmla="*/ 0 h 2"/>
                  <a:gd name="T4" fmla="*/ 2147483647 w 4"/>
                  <a:gd name="T5" fmla="*/ 0 h 2"/>
                  <a:gd name="T6" fmla="*/ 2147483647 w 4"/>
                  <a:gd name="T7" fmla="*/ 2147483647 h 2"/>
                  <a:gd name="T8" fmla="*/ 2147483647 w 4"/>
                  <a:gd name="T9" fmla="*/ 2147483647 h 2"/>
                  <a:gd name="T10" fmla="*/ 2147483647 w 4"/>
                  <a:gd name="T11" fmla="*/ 2147483647 h 2"/>
                  <a:gd name="T12" fmla="*/ 0 60000 65536"/>
                  <a:gd name="T13" fmla="*/ 0 60000 65536"/>
                  <a:gd name="T14" fmla="*/ 0 60000 65536"/>
                  <a:gd name="T15" fmla="*/ 0 60000 65536"/>
                  <a:gd name="T16" fmla="*/ 0 60000 65536"/>
                  <a:gd name="T17" fmla="*/ 0 60000 65536"/>
                  <a:gd name="T18" fmla="*/ 0 w 4"/>
                  <a:gd name="T19" fmla="*/ 0 h 2"/>
                  <a:gd name="T20" fmla="*/ 4 w 4"/>
                  <a:gd name="T21" fmla="*/ 2 h 2"/>
                </a:gdLst>
                <a:ahLst/>
                <a:cxnLst>
                  <a:cxn ang="T12">
                    <a:pos x="T0" y="T1"/>
                  </a:cxn>
                  <a:cxn ang="T13">
                    <a:pos x="T2" y="T3"/>
                  </a:cxn>
                  <a:cxn ang="T14">
                    <a:pos x="T4" y="T5"/>
                  </a:cxn>
                  <a:cxn ang="T15">
                    <a:pos x="T6" y="T7"/>
                  </a:cxn>
                  <a:cxn ang="T16">
                    <a:pos x="T8" y="T9"/>
                  </a:cxn>
                  <a:cxn ang="T17">
                    <a:pos x="T10" y="T11"/>
                  </a:cxn>
                </a:cxnLst>
                <a:rect l="T18" t="T19" r="T20" b="T21"/>
                <a:pathLst>
                  <a:path w="4" h="2">
                    <a:moveTo>
                      <a:pt x="3" y="1"/>
                    </a:moveTo>
                    <a:cubicBezTo>
                      <a:pt x="3" y="1"/>
                      <a:pt x="3" y="0"/>
                      <a:pt x="3" y="0"/>
                    </a:cubicBezTo>
                    <a:cubicBezTo>
                      <a:pt x="4" y="0"/>
                      <a:pt x="4" y="0"/>
                      <a:pt x="4" y="0"/>
                    </a:cubicBezTo>
                    <a:cubicBezTo>
                      <a:pt x="4" y="1"/>
                      <a:pt x="4" y="1"/>
                      <a:pt x="4" y="1"/>
                    </a:cubicBezTo>
                    <a:cubicBezTo>
                      <a:pt x="3" y="2"/>
                      <a:pt x="2" y="2"/>
                      <a:pt x="1" y="2"/>
                    </a:cubicBezTo>
                    <a:cubicBezTo>
                      <a:pt x="0" y="1"/>
                      <a:pt x="3" y="2"/>
                      <a:pt x="3" y="1"/>
                    </a:cubicBezTo>
                    <a:close/>
                  </a:path>
                </a:pathLst>
              </a:custGeom>
              <a:solidFill>
                <a:schemeClr val="bg1"/>
              </a:solidFill>
              <a:ln w="12700">
                <a:solidFill>
                  <a:schemeClr val="tx1"/>
                </a:solidFill>
                <a:round/>
                <a:headEnd/>
                <a:tailEnd/>
              </a:ln>
            </p:spPr>
            <p:txBody>
              <a:bodyPr/>
              <a:lstStyle/>
              <a:p>
                <a:endParaRPr lang="en-US"/>
              </a:p>
            </p:txBody>
          </p:sp>
          <p:sp>
            <p:nvSpPr>
              <p:cNvPr id="37103" name="Freeform 42"/>
              <p:cNvSpPr>
                <a:spLocks/>
              </p:cNvSpPr>
              <p:nvPr/>
            </p:nvSpPr>
            <p:spPr bwMode="auto">
              <a:xfrm>
                <a:off x="802" y="3390"/>
                <a:ext cx="14" cy="10"/>
              </a:xfrm>
              <a:custGeom>
                <a:avLst/>
                <a:gdLst>
                  <a:gd name="T0" fmla="*/ 2147483647 w 3"/>
                  <a:gd name="T1" fmla="*/ 2147483647 h 2"/>
                  <a:gd name="T2" fmla="*/ 2147483647 w 3"/>
                  <a:gd name="T3" fmla="*/ 2147483647 h 2"/>
                  <a:gd name="T4" fmla="*/ 2147483647 w 3"/>
                  <a:gd name="T5" fmla="*/ 0 h 2"/>
                  <a:gd name="T6" fmla="*/ 2147483647 w 3"/>
                  <a:gd name="T7" fmla="*/ 0 h 2"/>
                  <a:gd name="T8" fmla="*/ 2147483647 w 3"/>
                  <a:gd name="T9" fmla="*/ 0 h 2"/>
                  <a:gd name="T10" fmla="*/ 2147483647 w 3"/>
                  <a:gd name="T11" fmla="*/ 0 h 2"/>
                  <a:gd name="T12" fmla="*/ 2147483647 w 3"/>
                  <a:gd name="T13" fmla="*/ 0 h 2"/>
                  <a:gd name="T14" fmla="*/ 2147483647 w 3"/>
                  <a:gd name="T15" fmla="*/ 0 h 2"/>
                  <a:gd name="T16" fmla="*/ 2147483647 w 3"/>
                  <a:gd name="T17" fmla="*/ 0 h 2"/>
                  <a:gd name="T18" fmla="*/ 2147483647 w 3"/>
                  <a:gd name="T19" fmla="*/ 0 h 2"/>
                  <a:gd name="T20" fmla="*/ 2147483647 w 3"/>
                  <a:gd name="T21" fmla="*/ 2147483647 h 2"/>
                  <a:gd name="T22" fmla="*/ 2147483647 w 3"/>
                  <a:gd name="T23" fmla="*/ 2147483647 h 2"/>
                  <a:gd name="T24" fmla="*/ 2147483647 w 3"/>
                  <a:gd name="T25" fmla="*/ 2147483647 h 2"/>
                  <a:gd name="T26" fmla="*/ 2147483647 w 3"/>
                  <a:gd name="T27" fmla="*/ 2147483647 h 2"/>
                  <a:gd name="T28" fmla="*/ 2147483647 w 3"/>
                  <a:gd name="T29" fmla="*/ 2147483647 h 2"/>
                  <a:gd name="T30" fmla="*/ 2147483647 w 3"/>
                  <a:gd name="T31" fmla="*/ 2147483647 h 2"/>
                  <a:gd name="T32" fmla="*/ 0 w 3"/>
                  <a:gd name="T33" fmla="*/ 2147483647 h 2"/>
                  <a:gd name="T34" fmla="*/ 0 w 3"/>
                  <a:gd name="T35" fmla="*/ 2147483647 h 2"/>
                  <a:gd name="T36" fmla="*/ 0 w 3"/>
                  <a:gd name="T37" fmla="*/ 2147483647 h 2"/>
                  <a:gd name="T38" fmla="*/ 0 w 3"/>
                  <a:gd name="T39" fmla="*/ 2147483647 h 2"/>
                  <a:gd name="T40" fmla="*/ 0 w 3"/>
                  <a:gd name="T41" fmla="*/ 2147483647 h 2"/>
                  <a:gd name="T42" fmla="*/ 0 w 3"/>
                  <a:gd name="T43" fmla="*/ 2147483647 h 2"/>
                  <a:gd name="T44" fmla="*/ 2147483647 w 3"/>
                  <a:gd name="T45" fmla="*/ 2147483647 h 2"/>
                  <a:gd name="T46" fmla="*/ 2147483647 w 3"/>
                  <a:gd name="T47" fmla="*/ 2147483647 h 2"/>
                  <a:gd name="T48" fmla="*/ 2147483647 w 3"/>
                  <a:gd name="T49" fmla="*/ 2147483647 h 2"/>
                  <a:gd name="T50" fmla="*/ 2147483647 w 3"/>
                  <a:gd name="T51" fmla="*/ 2147483647 h 2"/>
                  <a:gd name="T52" fmla="*/ 2147483647 w 3"/>
                  <a:gd name="T53" fmla="*/ 2147483647 h 2"/>
                  <a:gd name="T54" fmla="*/ 2147483647 w 3"/>
                  <a:gd name="T55" fmla="*/ 2147483647 h 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
                  <a:gd name="T85" fmla="*/ 0 h 2"/>
                  <a:gd name="T86" fmla="*/ 3 w 3"/>
                  <a:gd name="T87" fmla="*/ 2 h 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 h="2">
                    <a:moveTo>
                      <a:pt x="2" y="1"/>
                    </a:moveTo>
                    <a:lnTo>
                      <a:pt x="2" y="1"/>
                    </a:lnTo>
                    <a:lnTo>
                      <a:pt x="2" y="0"/>
                    </a:lnTo>
                    <a:lnTo>
                      <a:pt x="3" y="0"/>
                    </a:lnTo>
                    <a:lnTo>
                      <a:pt x="3" y="1"/>
                    </a:lnTo>
                    <a:lnTo>
                      <a:pt x="2" y="2"/>
                    </a:lnTo>
                    <a:lnTo>
                      <a:pt x="1" y="2"/>
                    </a:lnTo>
                    <a:lnTo>
                      <a:pt x="0" y="2"/>
                    </a:lnTo>
                    <a:lnTo>
                      <a:pt x="1" y="2"/>
                    </a:lnTo>
                    <a:lnTo>
                      <a:pt x="2" y="1"/>
                    </a:lnTo>
                    <a:close/>
                  </a:path>
                </a:pathLst>
              </a:custGeom>
              <a:solidFill>
                <a:schemeClr val="bg1"/>
              </a:solidFill>
              <a:ln w="12700">
                <a:solidFill>
                  <a:schemeClr val="tx1"/>
                </a:solidFill>
                <a:round/>
                <a:headEnd/>
                <a:tailEnd/>
              </a:ln>
            </p:spPr>
            <p:txBody>
              <a:bodyPr/>
              <a:lstStyle/>
              <a:p>
                <a:endParaRPr lang="en-US"/>
              </a:p>
            </p:txBody>
          </p:sp>
          <p:sp>
            <p:nvSpPr>
              <p:cNvPr id="37104" name="Freeform 43"/>
              <p:cNvSpPr>
                <a:spLocks/>
              </p:cNvSpPr>
              <p:nvPr/>
            </p:nvSpPr>
            <p:spPr bwMode="auto">
              <a:xfrm>
                <a:off x="777" y="3391"/>
                <a:ext cx="10" cy="15"/>
              </a:xfrm>
              <a:custGeom>
                <a:avLst/>
                <a:gdLst>
                  <a:gd name="T0" fmla="*/ 2147483647 w 2"/>
                  <a:gd name="T1" fmla="*/ 2147483647 h 3"/>
                  <a:gd name="T2" fmla="*/ 0 w 2"/>
                  <a:gd name="T3" fmla="*/ 0 h 3"/>
                  <a:gd name="T4" fmla="*/ 0 w 2"/>
                  <a:gd name="T5" fmla="*/ 0 h 3"/>
                  <a:gd name="T6" fmla="*/ 2147483647 w 2"/>
                  <a:gd name="T7" fmla="*/ 2147483647 h 3"/>
                  <a:gd name="T8" fmla="*/ 0 w 2"/>
                  <a:gd name="T9" fmla="*/ 2147483647 h 3"/>
                  <a:gd name="T10" fmla="*/ 0 w 2"/>
                  <a:gd name="T11" fmla="*/ 2147483647 h 3"/>
                  <a:gd name="T12" fmla="*/ 0 w 2"/>
                  <a:gd name="T13" fmla="*/ 2147483647 h 3"/>
                  <a:gd name="T14" fmla="*/ 2147483647 w 2"/>
                  <a:gd name="T15" fmla="*/ 2147483647 h 3"/>
                  <a:gd name="T16" fmla="*/ 2147483647 w 2"/>
                  <a:gd name="T17" fmla="*/ 2147483647 h 3"/>
                  <a:gd name="T18" fmla="*/ 2147483647 w 2"/>
                  <a:gd name="T19" fmla="*/ 2147483647 h 3"/>
                  <a:gd name="T20" fmla="*/ 2147483647 w 2"/>
                  <a:gd name="T21" fmla="*/ 2147483647 h 3"/>
                  <a:gd name="T22" fmla="*/ 2147483647 w 2"/>
                  <a:gd name="T23" fmla="*/ 0 h 3"/>
                  <a:gd name="T24" fmla="*/ 2147483647 w 2"/>
                  <a:gd name="T25" fmla="*/ 0 h 3"/>
                  <a:gd name="T26" fmla="*/ 2147483647 w 2"/>
                  <a:gd name="T27" fmla="*/ 2147483647 h 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
                  <a:gd name="T43" fmla="*/ 0 h 3"/>
                  <a:gd name="T44" fmla="*/ 2 w 2"/>
                  <a:gd name="T45" fmla="*/ 3 h 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 h="3">
                    <a:moveTo>
                      <a:pt x="1" y="1"/>
                    </a:moveTo>
                    <a:cubicBezTo>
                      <a:pt x="2" y="0"/>
                      <a:pt x="1" y="0"/>
                      <a:pt x="0" y="0"/>
                    </a:cubicBezTo>
                    <a:cubicBezTo>
                      <a:pt x="0" y="0"/>
                      <a:pt x="0" y="0"/>
                      <a:pt x="0" y="0"/>
                    </a:cubicBezTo>
                    <a:cubicBezTo>
                      <a:pt x="1" y="1"/>
                      <a:pt x="1" y="1"/>
                      <a:pt x="1" y="2"/>
                    </a:cubicBezTo>
                    <a:cubicBezTo>
                      <a:pt x="1" y="2"/>
                      <a:pt x="0" y="2"/>
                      <a:pt x="0" y="2"/>
                    </a:cubicBezTo>
                    <a:cubicBezTo>
                      <a:pt x="0" y="2"/>
                      <a:pt x="0" y="2"/>
                      <a:pt x="0" y="2"/>
                    </a:cubicBezTo>
                    <a:cubicBezTo>
                      <a:pt x="0" y="2"/>
                      <a:pt x="0" y="3"/>
                      <a:pt x="0" y="3"/>
                    </a:cubicBezTo>
                    <a:cubicBezTo>
                      <a:pt x="1" y="3"/>
                      <a:pt x="1" y="3"/>
                      <a:pt x="1" y="3"/>
                    </a:cubicBezTo>
                    <a:cubicBezTo>
                      <a:pt x="1" y="3"/>
                      <a:pt x="1" y="3"/>
                      <a:pt x="1" y="3"/>
                    </a:cubicBezTo>
                    <a:cubicBezTo>
                      <a:pt x="1" y="3"/>
                      <a:pt x="2" y="3"/>
                      <a:pt x="2" y="3"/>
                    </a:cubicBezTo>
                    <a:cubicBezTo>
                      <a:pt x="2" y="2"/>
                      <a:pt x="2" y="2"/>
                      <a:pt x="2" y="1"/>
                    </a:cubicBezTo>
                    <a:cubicBezTo>
                      <a:pt x="2" y="1"/>
                      <a:pt x="2" y="1"/>
                      <a:pt x="2" y="0"/>
                    </a:cubicBezTo>
                    <a:cubicBezTo>
                      <a:pt x="2" y="0"/>
                      <a:pt x="2" y="0"/>
                      <a:pt x="1" y="0"/>
                    </a:cubicBezTo>
                    <a:cubicBezTo>
                      <a:pt x="1" y="0"/>
                      <a:pt x="1" y="1"/>
                      <a:pt x="1" y="1"/>
                    </a:cubicBezTo>
                    <a:close/>
                  </a:path>
                </a:pathLst>
              </a:custGeom>
              <a:solidFill>
                <a:schemeClr val="bg1"/>
              </a:solidFill>
              <a:ln w="12700">
                <a:solidFill>
                  <a:schemeClr val="tx1"/>
                </a:solidFill>
                <a:round/>
                <a:headEnd/>
                <a:tailEnd/>
              </a:ln>
            </p:spPr>
            <p:txBody>
              <a:bodyPr/>
              <a:lstStyle/>
              <a:p>
                <a:endParaRPr lang="en-US"/>
              </a:p>
            </p:txBody>
          </p:sp>
          <p:sp>
            <p:nvSpPr>
              <p:cNvPr id="37105" name="Freeform 44"/>
              <p:cNvSpPr>
                <a:spLocks/>
              </p:cNvSpPr>
              <p:nvPr/>
            </p:nvSpPr>
            <p:spPr bwMode="auto">
              <a:xfrm>
                <a:off x="777" y="3391"/>
                <a:ext cx="10" cy="15"/>
              </a:xfrm>
              <a:custGeom>
                <a:avLst/>
                <a:gdLst>
                  <a:gd name="T0" fmla="*/ 2147483647 w 2"/>
                  <a:gd name="T1" fmla="*/ 2147483647 h 3"/>
                  <a:gd name="T2" fmla="*/ 2147483647 w 2"/>
                  <a:gd name="T3" fmla="*/ 0 h 3"/>
                  <a:gd name="T4" fmla="*/ 2147483647 w 2"/>
                  <a:gd name="T5" fmla="*/ 0 h 3"/>
                  <a:gd name="T6" fmla="*/ 2147483647 w 2"/>
                  <a:gd name="T7" fmla="*/ 0 h 3"/>
                  <a:gd name="T8" fmla="*/ 0 w 2"/>
                  <a:gd name="T9" fmla="*/ 0 h 3"/>
                  <a:gd name="T10" fmla="*/ 0 w 2"/>
                  <a:gd name="T11" fmla="*/ 0 h 3"/>
                  <a:gd name="T12" fmla="*/ 0 w 2"/>
                  <a:gd name="T13" fmla="*/ 2147483647 h 3"/>
                  <a:gd name="T14" fmla="*/ 2147483647 w 2"/>
                  <a:gd name="T15" fmla="*/ 2147483647 h 3"/>
                  <a:gd name="T16" fmla="*/ 2147483647 w 2"/>
                  <a:gd name="T17" fmla="*/ 2147483647 h 3"/>
                  <a:gd name="T18" fmla="*/ 2147483647 w 2"/>
                  <a:gd name="T19" fmla="*/ 2147483647 h 3"/>
                  <a:gd name="T20" fmla="*/ 0 w 2"/>
                  <a:gd name="T21" fmla="*/ 2147483647 h 3"/>
                  <a:gd name="T22" fmla="*/ 0 w 2"/>
                  <a:gd name="T23" fmla="*/ 2147483647 h 3"/>
                  <a:gd name="T24" fmla="*/ 0 w 2"/>
                  <a:gd name="T25" fmla="*/ 2147483647 h 3"/>
                  <a:gd name="T26" fmla="*/ 0 w 2"/>
                  <a:gd name="T27" fmla="*/ 2147483647 h 3"/>
                  <a:gd name="T28" fmla="*/ 0 w 2"/>
                  <a:gd name="T29" fmla="*/ 2147483647 h 3"/>
                  <a:gd name="T30" fmla="*/ 0 w 2"/>
                  <a:gd name="T31" fmla="*/ 2147483647 h 3"/>
                  <a:gd name="T32" fmla="*/ 0 w 2"/>
                  <a:gd name="T33" fmla="*/ 2147483647 h 3"/>
                  <a:gd name="T34" fmla="*/ 2147483647 w 2"/>
                  <a:gd name="T35" fmla="*/ 2147483647 h 3"/>
                  <a:gd name="T36" fmla="*/ 2147483647 w 2"/>
                  <a:gd name="T37" fmla="*/ 2147483647 h 3"/>
                  <a:gd name="T38" fmla="*/ 2147483647 w 2"/>
                  <a:gd name="T39" fmla="*/ 2147483647 h 3"/>
                  <a:gd name="T40" fmla="*/ 2147483647 w 2"/>
                  <a:gd name="T41" fmla="*/ 2147483647 h 3"/>
                  <a:gd name="T42" fmla="*/ 2147483647 w 2"/>
                  <a:gd name="T43" fmla="*/ 2147483647 h 3"/>
                  <a:gd name="T44" fmla="*/ 2147483647 w 2"/>
                  <a:gd name="T45" fmla="*/ 2147483647 h 3"/>
                  <a:gd name="T46" fmla="*/ 2147483647 w 2"/>
                  <a:gd name="T47" fmla="*/ 2147483647 h 3"/>
                  <a:gd name="T48" fmla="*/ 2147483647 w 2"/>
                  <a:gd name="T49" fmla="*/ 2147483647 h 3"/>
                  <a:gd name="T50" fmla="*/ 2147483647 w 2"/>
                  <a:gd name="T51" fmla="*/ 2147483647 h 3"/>
                  <a:gd name="T52" fmla="*/ 2147483647 w 2"/>
                  <a:gd name="T53" fmla="*/ 2147483647 h 3"/>
                  <a:gd name="T54" fmla="*/ 2147483647 w 2"/>
                  <a:gd name="T55" fmla="*/ 0 h 3"/>
                  <a:gd name="T56" fmla="*/ 2147483647 w 2"/>
                  <a:gd name="T57" fmla="*/ 0 h 3"/>
                  <a:gd name="T58" fmla="*/ 2147483647 w 2"/>
                  <a:gd name="T59" fmla="*/ 0 h 3"/>
                  <a:gd name="T60" fmla="*/ 2147483647 w 2"/>
                  <a:gd name="T61" fmla="*/ 0 h 3"/>
                  <a:gd name="T62" fmla="*/ 2147483647 w 2"/>
                  <a:gd name="T63" fmla="*/ 0 h 3"/>
                  <a:gd name="T64" fmla="*/ 2147483647 w 2"/>
                  <a:gd name="T65" fmla="*/ 2147483647 h 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
                  <a:gd name="T100" fmla="*/ 0 h 3"/>
                  <a:gd name="T101" fmla="*/ 2 w 2"/>
                  <a:gd name="T102" fmla="*/ 3 h 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 h="3">
                    <a:moveTo>
                      <a:pt x="1" y="1"/>
                    </a:moveTo>
                    <a:lnTo>
                      <a:pt x="1" y="1"/>
                    </a:lnTo>
                    <a:lnTo>
                      <a:pt x="1" y="0"/>
                    </a:lnTo>
                    <a:lnTo>
                      <a:pt x="0" y="0"/>
                    </a:lnTo>
                    <a:lnTo>
                      <a:pt x="0" y="1"/>
                    </a:lnTo>
                    <a:lnTo>
                      <a:pt x="1" y="1"/>
                    </a:lnTo>
                    <a:lnTo>
                      <a:pt x="1" y="2"/>
                    </a:lnTo>
                    <a:lnTo>
                      <a:pt x="0" y="2"/>
                    </a:lnTo>
                    <a:lnTo>
                      <a:pt x="0" y="3"/>
                    </a:lnTo>
                    <a:lnTo>
                      <a:pt x="1" y="3"/>
                    </a:lnTo>
                    <a:lnTo>
                      <a:pt x="2" y="3"/>
                    </a:lnTo>
                    <a:lnTo>
                      <a:pt x="2" y="2"/>
                    </a:lnTo>
                    <a:lnTo>
                      <a:pt x="2" y="1"/>
                    </a:lnTo>
                    <a:lnTo>
                      <a:pt x="2" y="0"/>
                    </a:lnTo>
                    <a:lnTo>
                      <a:pt x="1" y="0"/>
                    </a:lnTo>
                    <a:lnTo>
                      <a:pt x="1" y="1"/>
                    </a:lnTo>
                    <a:close/>
                  </a:path>
                </a:pathLst>
              </a:custGeom>
              <a:solidFill>
                <a:schemeClr val="bg1"/>
              </a:solidFill>
              <a:ln w="12700">
                <a:solidFill>
                  <a:schemeClr val="tx1"/>
                </a:solidFill>
                <a:round/>
                <a:headEnd/>
                <a:tailEnd/>
              </a:ln>
            </p:spPr>
            <p:txBody>
              <a:bodyPr/>
              <a:lstStyle/>
              <a:p>
                <a:endParaRPr lang="en-US"/>
              </a:p>
            </p:txBody>
          </p:sp>
          <p:sp>
            <p:nvSpPr>
              <p:cNvPr id="37106" name="Freeform 45"/>
              <p:cNvSpPr>
                <a:spLocks/>
              </p:cNvSpPr>
              <p:nvPr/>
            </p:nvSpPr>
            <p:spPr bwMode="auto">
              <a:xfrm>
                <a:off x="756" y="3393"/>
                <a:ext cx="16" cy="15"/>
              </a:xfrm>
              <a:custGeom>
                <a:avLst/>
                <a:gdLst>
                  <a:gd name="T0" fmla="*/ 2147483647 w 3"/>
                  <a:gd name="T1" fmla="*/ 2147483647 h 3"/>
                  <a:gd name="T2" fmla="*/ 2147483647 w 3"/>
                  <a:gd name="T3" fmla="*/ 2147483647 h 3"/>
                  <a:gd name="T4" fmla="*/ 2147483647 w 3"/>
                  <a:gd name="T5" fmla="*/ 2147483647 h 3"/>
                  <a:gd name="T6" fmla="*/ 2147483647 w 3"/>
                  <a:gd name="T7" fmla="*/ 2147483647 h 3"/>
                  <a:gd name="T8" fmla="*/ 2147483647 w 3"/>
                  <a:gd name="T9" fmla="*/ 2147483647 h 3"/>
                  <a:gd name="T10" fmla="*/ 2147483647 w 3"/>
                  <a:gd name="T11" fmla="*/ 2147483647 h 3"/>
                  <a:gd name="T12" fmla="*/ 2147483647 w 3"/>
                  <a:gd name="T13" fmla="*/ 2147483647 h 3"/>
                  <a:gd name="T14" fmla="*/ 2147483647 w 3"/>
                  <a:gd name="T15" fmla="*/ 2147483647 h 3"/>
                  <a:gd name="T16" fmla="*/ 2147483647 w 3"/>
                  <a:gd name="T17" fmla="*/ 2147483647 h 3"/>
                  <a:gd name="T18" fmla="*/ 2147483647 w 3"/>
                  <a:gd name="T19" fmla="*/ 2147483647 h 3"/>
                  <a:gd name="T20" fmla="*/ 2147483647 w 3"/>
                  <a:gd name="T21" fmla="*/ 2147483647 h 3"/>
                  <a:gd name="T22" fmla="*/ 2147483647 w 3"/>
                  <a:gd name="T23" fmla="*/ 2147483647 h 3"/>
                  <a:gd name="T24" fmla="*/ 2147483647 w 3"/>
                  <a:gd name="T25" fmla="*/ 0 h 3"/>
                  <a:gd name="T26" fmla="*/ 0 w 3"/>
                  <a:gd name="T27" fmla="*/ 0 h 3"/>
                  <a:gd name="T28" fmla="*/ 0 w 3"/>
                  <a:gd name="T29" fmla="*/ 0 h 3"/>
                  <a:gd name="T30" fmla="*/ 0 w 3"/>
                  <a:gd name="T31" fmla="*/ 0 h 3"/>
                  <a:gd name="T32" fmla="*/ 0 w 3"/>
                  <a:gd name="T33" fmla="*/ 0 h 3"/>
                  <a:gd name="T34" fmla="*/ 0 w 3"/>
                  <a:gd name="T35" fmla="*/ 0 h 3"/>
                  <a:gd name="T36" fmla="*/ 0 w 3"/>
                  <a:gd name="T37" fmla="*/ 0 h 3"/>
                  <a:gd name="T38" fmla="*/ 0 w 3"/>
                  <a:gd name="T39" fmla="*/ 0 h 3"/>
                  <a:gd name="T40" fmla="*/ 0 w 3"/>
                  <a:gd name="T41" fmla="*/ 2147483647 h 3"/>
                  <a:gd name="T42" fmla="*/ 0 w 3"/>
                  <a:gd name="T43" fmla="*/ 2147483647 h 3"/>
                  <a:gd name="T44" fmla="*/ 0 w 3"/>
                  <a:gd name="T45" fmla="*/ 2147483647 h 3"/>
                  <a:gd name="T46" fmla="*/ 0 w 3"/>
                  <a:gd name="T47" fmla="*/ 2147483647 h 3"/>
                  <a:gd name="T48" fmla="*/ 2147483647 w 3"/>
                  <a:gd name="T49" fmla="*/ 2147483647 h 3"/>
                  <a:gd name="T50" fmla="*/ 2147483647 w 3"/>
                  <a:gd name="T51" fmla="*/ 2147483647 h 3"/>
                  <a:gd name="T52" fmla="*/ 2147483647 w 3"/>
                  <a:gd name="T53" fmla="*/ 2147483647 h 3"/>
                  <a:gd name="T54" fmla="*/ 2147483647 w 3"/>
                  <a:gd name="T55" fmla="*/ 2147483647 h 3"/>
                  <a:gd name="T56" fmla="*/ 2147483647 w 3"/>
                  <a:gd name="T57" fmla="*/ 2147483647 h 3"/>
                  <a:gd name="T58" fmla="*/ 2147483647 w 3"/>
                  <a:gd name="T59" fmla="*/ 2147483647 h 3"/>
                  <a:gd name="T60" fmla="*/ 2147483647 w 3"/>
                  <a:gd name="T61" fmla="*/ 2147483647 h 3"/>
                  <a:gd name="T62" fmla="*/ 2147483647 w 3"/>
                  <a:gd name="T63" fmla="*/ 2147483647 h 3"/>
                  <a:gd name="T64" fmla="*/ 2147483647 w 3"/>
                  <a:gd name="T65" fmla="*/ 2147483647 h 3"/>
                  <a:gd name="T66" fmla="*/ 2147483647 w 3"/>
                  <a:gd name="T67" fmla="*/ 2147483647 h 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
                  <a:gd name="T103" fmla="*/ 0 h 3"/>
                  <a:gd name="T104" fmla="*/ 3 w 3"/>
                  <a:gd name="T105" fmla="*/ 3 h 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 h="3">
                    <a:moveTo>
                      <a:pt x="3" y="3"/>
                    </a:moveTo>
                    <a:lnTo>
                      <a:pt x="3" y="3"/>
                    </a:lnTo>
                    <a:lnTo>
                      <a:pt x="2" y="2"/>
                    </a:lnTo>
                    <a:lnTo>
                      <a:pt x="1" y="1"/>
                    </a:lnTo>
                    <a:lnTo>
                      <a:pt x="1" y="0"/>
                    </a:lnTo>
                    <a:lnTo>
                      <a:pt x="0" y="0"/>
                    </a:lnTo>
                    <a:lnTo>
                      <a:pt x="0" y="1"/>
                    </a:lnTo>
                    <a:lnTo>
                      <a:pt x="1" y="1"/>
                    </a:lnTo>
                    <a:lnTo>
                      <a:pt x="1" y="2"/>
                    </a:lnTo>
                    <a:lnTo>
                      <a:pt x="2" y="3"/>
                    </a:lnTo>
                    <a:lnTo>
                      <a:pt x="3" y="3"/>
                    </a:lnTo>
                    <a:close/>
                  </a:path>
                </a:pathLst>
              </a:custGeom>
              <a:solidFill>
                <a:schemeClr val="bg1"/>
              </a:solidFill>
              <a:ln w="12700">
                <a:solidFill>
                  <a:schemeClr val="tx1"/>
                </a:solidFill>
                <a:round/>
                <a:headEnd/>
                <a:tailEnd/>
              </a:ln>
            </p:spPr>
            <p:txBody>
              <a:bodyPr/>
              <a:lstStyle/>
              <a:p>
                <a:endParaRPr lang="en-US"/>
              </a:p>
            </p:txBody>
          </p:sp>
          <p:sp>
            <p:nvSpPr>
              <p:cNvPr id="37107" name="Freeform 46"/>
              <p:cNvSpPr>
                <a:spLocks/>
              </p:cNvSpPr>
              <p:nvPr/>
            </p:nvSpPr>
            <p:spPr bwMode="auto">
              <a:xfrm>
                <a:off x="728" y="3383"/>
                <a:ext cx="20" cy="10"/>
              </a:xfrm>
              <a:custGeom>
                <a:avLst/>
                <a:gdLst>
                  <a:gd name="T0" fmla="*/ 0 w 4"/>
                  <a:gd name="T1" fmla="*/ 2147483647 h 2"/>
                  <a:gd name="T2" fmla="*/ 0 w 4"/>
                  <a:gd name="T3" fmla="*/ 2147483647 h 2"/>
                  <a:gd name="T4" fmla="*/ 2147483647 w 4"/>
                  <a:gd name="T5" fmla="*/ 0 h 2"/>
                  <a:gd name="T6" fmla="*/ 2147483647 w 4"/>
                  <a:gd name="T7" fmla="*/ 0 h 2"/>
                  <a:gd name="T8" fmla="*/ 2147483647 w 4"/>
                  <a:gd name="T9" fmla="*/ 0 h 2"/>
                  <a:gd name="T10" fmla="*/ 2147483647 w 4"/>
                  <a:gd name="T11" fmla="*/ 0 h 2"/>
                  <a:gd name="T12" fmla="*/ 2147483647 w 4"/>
                  <a:gd name="T13" fmla="*/ 0 h 2"/>
                  <a:gd name="T14" fmla="*/ 2147483647 w 4"/>
                  <a:gd name="T15" fmla="*/ 0 h 2"/>
                  <a:gd name="T16" fmla="*/ 2147483647 w 4"/>
                  <a:gd name="T17" fmla="*/ 2147483647 h 2"/>
                  <a:gd name="T18" fmla="*/ 2147483647 w 4"/>
                  <a:gd name="T19" fmla="*/ 2147483647 h 2"/>
                  <a:gd name="T20" fmla="*/ 2147483647 w 4"/>
                  <a:gd name="T21" fmla="*/ 2147483647 h 2"/>
                  <a:gd name="T22" fmla="*/ 2147483647 w 4"/>
                  <a:gd name="T23" fmla="*/ 2147483647 h 2"/>
                  <a:gd name="T24" fmla="*/ 2147483647 w 4"/>
                  <a:gd name="T25" fmla="*/ 2147483647 h 2"/>
                  <a:gd name="T26" fmla="*/ 2147483647 w 4"/>
                  <a:gd name="T27" fmla="*/ 2147483647 h 2"/>
                  <a:gd name="T28" fmla="*/ 2147483647 w 4"/>
                  <a:gd name="T29" fmla="*/ 2147483647 h 2"/>
                  <a:gd name="T30" fmla="*/ 2147483647 w 4"/>
                  <a:gd name="T31" fmla="*/ 2147483647 h 2"/>
                  <a:gd name="T32" fmla="*/ 2147483647 w 4"/>
                  <a:gd name="T33" fmla="*/ 2147483647 h 2"/>
                  <a:gd name="T34" fmla="*/ 2147483647 w 4"/>
                  <a:gd name="T35" fmla="*/ 2147483647 h 2"/>
                  <a:gd name="T36" fmla="*/ 2147483647 w 4"/>
                  <a:gd name="T37" fmla="*/ 2147483647 h 2"/>
                  <a:gd name="T38" fmla="*/ 2147483647 w 4"/>
                  <a:gd name="T39" fmla="*/ 2147483647 h 2"/>
                  <a:gd name="T40" fmla="*/ 2147483647 w 4"/>
                  <a:gd name="T41" fmla="*/ 2147483647 h 2"/>
                  <a:gd name="T42" fmla="*/ 2147483647 w 4"/>
                  <a:gd name="T43" fmla="*/ 2147483647 h 2"/>
                  <a:gd name="T44" fmla="*/ 2147483647 w 4"/>
                  <a:gd name="T45" fmla="*/ 2147483647 h 2"/>
                  <a:gd name="T46" fmla="*/ 2147483647 w 4"/>
                  <a:gd name="T47" fmla="*/ 2147483647 h 2"/>
                  <a:gd name="T48" fmla="*/ 2147483647 w 4"/>
                  <a:gd name="T49" fmla="*/ 2147483647 h 2"/>
                  <a:gd name="T50" fmla="*/ 2147483647 w 4"/>
                  <a:gd name="T51" fmla="*/ 2147483647 h 2"/>
                  <a:gd name="T52" fmla="*/ 2147483647 w 4"/>
                  <a:gd name="T53" fmla="*/ 2147483647 h 2"/>
                  <a:gd name="T54" fmla="*/ 2147483647 w 4"/>
                  <a:gd name="T55" fmla="*/ 2147483647 h 2"/>
                  <a:gd name="T56" fmla="*/ 2147483647 w 4"/>
                  <a:gd name="T57" fmla="*/ 2147483647 h 2"/>
                  <a:gd name="T58" fmla="*/ 2147483647 w 4"/>
                  <a:gd name="T59" fmla="*/ 2147483647 h 2"/>
                  <a:gd name="T60" fmla="*/ 2147483647 w 4"/>
                  <a:gd name="T61" fmla="*/ 2147483647 h 2"/>
                  <a:gd name="T62" fmla="*/ 2147483647 w 4"/>
                  <a:gd name="T63" fmla="*/ 2147483647 h 2"/>
                  <a:gd name="T64" fmla="*/ 2147483647 w 4"/>
                  <a:gd name="T65" fmla="*/ 2147483647 h 2"/>
                  <a:gd name="T66" fmla="*/ 2147483647 w 4"/>
                  <a:gd name="T67" fmla="*/ 2147483647 h 2"/>
                  <a:gd name="T68" fmla="*/ 2147483647 w 4"/>
                  <a:gd name="T69" fmla="*/ 2147483647 h 2"/>
                  <a:gd name="T70" fmla="*/ 2147483647 w 4"/>
                  <a:gd name="T71" fmla="*/ 2147483647 h 2"/>
                  <a:gd name="T72" fmla="*/ 2147483647 w 4"/>
                  <a:gd name="T73" fmla="*/ 2147483647 h 2"/>
                  <a:gd name="T74" fmla="*/ 2147483647 w 4"/>
                  <a:gd name="T75" fmla="*/ 2147483647 h 2"/>
                  <a:gd name="T76" fmla="*/ 2147483647 w 4"/>
                  <a:gd name="T77" fmla="*/ 2147483647 h 2"/>
                  <a:gd name="T78" fmla="*/ 2147483647 w 4"/>
                  <a:gd name="T79" fmla="*/ 2147483647 h 2"/>
                  <a:gd name="T80" fmla="*/ 2147483647 w 4"/>
                  <a:gd name="T81" fmla="*/ 2147483647 h 2"/>
                  <a:gd name="T82" fmla="*/ 2147483647 w 4"/>
                  <a:gd name="T83" fmla="*/ 2147483647 h 2"/>
                  <a:gd name="T84" fmla="*/ 2147483647 w 4"/>
                  <a:gd name="T85" fmla="*/ 2147483647 h 2"/>
                  <a:gd name="T86" fmla="*/ 2147483647 w 4"/>
                  <a:gd name="T87" fmla="*/ 2147483647 h 2"/>
                  <a:gd name="T88" fmla="*/ 2147483647 w 4"/>
                  <a:gd name="T89" fmla="*/ 2147483647 h 2"/>
                  <a:gd name="T90" fmla="*/ 2147483647 w 4"/>
                  <a:gd name="T91" fmla="*/ 2147483647 h 2"/>
                  <a:gd name="T92" fmla="*/ 2147483647 w 4"/>
                  <a:gd name="T93" fmla="*/ 2147483647 h 2"/>
                  <a:gd name="T94" fmla="*/ 0 w 4"/>
                  <a:gd name="T95" fmla="*/ 2147483647 h 2"/>
                  <a:gd name="T96" fmla="*/ 0 w 4"/>
                  <a:gd name="T97" fmla="*/ 2147483647 h 2"/>
                  <a:gd name="T98" fmla="*/ 0 w 4"/>
                  <a:gd name="T99" fmla="*/ 2147483647 h 2"/>
                  <a:gd name="T100" fmla="*/ 0 w 4"/>
                  <a:gd name="T101" fmla="*/ 2147483647 h 2"/>
                  <a:gd name="T102" fmla="*/ 0 w 4"/>
                  <a:gd name="T103" fmla="*/ 2147483647 h 2"/>
                  <a:gd name="T104" fmla="*/ 0 w 4"/>
                  <a:gd name="T105" fmla="*/ 2147483647 h 2"/>
                  <a:gd name="T106" fmla="*/ 0 w 4"/>
                  <a:gd name="T107" fmla="*/ 2147483647 h 2"/>
                  <a:gd name="T108" fmla="*/ 0 w 4"/>
                  <a:gd name="T109" fmla="*/ 2147483647 h 2"/>
                  <a:gd name="T110" fmla="*/ 0 w 4"/>
                  <a:gd name="T111" fmla="*/ 2147483647 h 2"/>
                  <a:gd name="T112" fmla="*/ 0 w 4"/>
                  <a:gd name="T113" fmla="*/ 2147483647 h 2"/>
                  <a:gd name="T114" fmla="*/ 0 w 4"/>
                  <a:gd name="T115" fmla="*/ 2147483647 h 2"/>
                  <a:gd name="T116" fmla="*/ 0 w 4"/>
                  <a:gd name="T117" fmla="*/ 2147483647 h 2"/>
                  <a:gd name="T118" fmla="*/ 0 w 4"/>
                  <a:gd name="T119" fmla="*/ 2147483647 h 2"/>
                  <a:gd name="T120" fmla="*/ 0 w 4"/>
                  <a:gd name="T121" fmla="*/ 2147483647 h 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
                  <a:gd name="T184" fmla="*/ 0 h 2"/>
                  <a:gd name="T185" fmla="*/ 4 w 4"/>
                  <a:gd name="T186" fmla="*/ 2 h 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 h="2">
                    <a:moveTo>
                      <a:pt x="0" y="1"/>
                    </a:moveTo>
                    <a:lnTo>
                      <a:pt x="0" y="1"/>
                    </a:lnTo>
                    <a:lnTo>
                      <a:pt x="1" y="0"/>
                    </a:lnTo>
                    <a:lnTo>
                      <a:pt x="2" y="0"/>
                    </a:lnTo>
                    <a:lnTo>
                      <a:pt x="3" y="0"/>
                    </a:lnTo>
                    <a:lnTo>
                      <a:pt x="3" y="1"/>
                    </a:lnTo>
                    <a:lnTo>
                      <a:pt x="4" y="1"/>
                    </a:lnTo>
                    <a:lnTo>
                      <a:pt x="4" y="2"/>
                    </a:lnTo>
                    <a:lnTo>
                      <a:pt x="3" y="1"/>
                    </a:lnTo>
                    <a:lnTo>
                      <a:pt x="3" y="2"/>
                    </a:lnTo>
                    <a:lnTo>
                      <a:pt x="2" y="2"/>
                    </a:lnTo>
                    <a:lnTo>
                      <a:pt x="1" y="2"/>
                    </a:lnTo>
                    <a:lnTo>
                      <a:pt x="1" y="1"/>
                    </a:lnTo>
                    <a:lnTo>
                      <a:pt x="0" y="1"/>
                    </a:lnTo>
                    <a:close/>
                  </a:path>
                </a:pathLst>
              </a:custGeom>
              <a:solidFill>
                <a:schemeClr val="bg1"/>
              </a:solidFill>
              <a:ln w="12700">
                <a:solidFill>
                  <a:schemeClr val="tx1"/>
                </a:solidFill>
                <a:round/>
                <a:headEnd/>
                <a:tailEnd/>
              </a:ln>
            </p:spPr>
            <p:txBody>
              <a:bodyPr/>
              <a:lstStyle/>
              <a:p>
                <a:endParaRPr lang="en-US"/>
              </a:p>
            </p:txBody>
          </p:sp>
        </p:grpSp>
        <p:sp>
          <p:nvSpPr>
            <p:cNvPr id="37059" name="Freeform 47"/>
            <p:cNvSpPr>
              <a:spLocks/>
            </p:cNvSpPr>
            <p:nvPr/>
          </p:nvSpPr>
          <p:spPr bwMode="auto">
            <a:xfrm>
              <a:off x="2095" y="1760"/>
              <a:ext cx="391" cy="458"/>
            </a:xfrm>
            <a:custGeom>
              <a:avLst/>
              <a:gdLst>
                <a:gd name="T0" fmla="*/ 2147483647 w 76"/>
                <a:gd name="T1" fmla="*/ 2147483647 h 94"/>
                <a:gd name="T2" fmla="*/ 2147483647 w 76"/>
                <a:gd name="T3" fmla="*/ 2147483647 h 94"/>
                <a:gd name="T4" fmla="*/ 2147483647 w 76"/>
                <a:gd name="T5" fmla="*/ 2147483647 h 94"/>
                <a:gd name="T6" fmla="*/ 2147483647 w 76"/>
                <a:gd name="T7" fmla="*/ 2147483647 h 94"/>
                <a:gd name="T8" fmla="*/ 2147483647 w 76"/>
                <a:gd name="T9" fmla="*/ 0 h 94"/>
                <a:gd name="T10" fmla="*/ 0 w 76"/>
                <a:gd name="T11" fmla="*/ 2147483647 h 94"/>
                <a:gd name="T12" fmla="*/ 0 w 76"/>
                <a:gd name="T13" fmla="*/ 2147483647 h 94"/>
                <a:gd name="T14" fmla="*/ 2147483647 w 76"/>
                <a:gd name="T15" fmla="*/ 2147483647 h 94"/>
                <a:gd name="T16" fmla="*/ 2147483647 w 76"/>
                <a:gd name="T17" fmla="*/ 2147483647 h 9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6"/>
                <a:gd name="T28" fmla="*/ 0 h 94"/>
                <a:gd name="T29" fmla="*/ 76 w 76"/>
                <a:gd name="T30" fmla="*/ 94 h 9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6" h="94">
                  <a:moveTo>
                    <a:pt x="66" y="94"/>
                  </a:moveTo>
                  <a:lnTo>
                    <a:pt x="76" y="27"/>
                  </a:lnTo>
                  <a:lnTo>
                    <a:pt x="51" y="23"/>
                  </a:lnTo>
                  <a:lnTo>
                    <a:pt x="53" y="6"/>
                  </a:lnTo>
                  <a:lnTo>
                    <a:pt x="16" y="0"/>
                  </a:lnTo>
                  <a:lnTo>
                    <a:pt x="0" y="84"/>
                  </a:lnTo>
                  <a:lnTo>
                    <a:pt x="66" y="94"/>
                  </a:lnTo>
                  <a:close/>
                </a:path>
              </a:pathLst>
            </a:custGeom>
            <a:solidFill>
              <a:srgbClr val="AAC8F5"/>
            </a:solidFill>
            <a:ln w="12700">
              <a:solidFill>
                <a:schemeClr val="tx1"/>
              </a:solidFill>
              <a:round/>
              <a:headEnd/>
              <a:tailEnd/>
            </a:ln>
          </p:spPr>
          <p:txBody>
            <a:bodyPr/>
            <a:lstStyle/>
            <a:p>
              <a:endParaRPr lang="en-US"/>
            </a:p>
          </p:txBody>
        </p:sp>
        <p:sp>
          <p:nvSpPr>
            <p:cNvPr id="37060" name="Freeform 48"/>
            <p:cNvSpPr>
              <a:spLocks/>
            </p:cNvSpPr>
            <p:nvPr/>
          </p:nvSpPr>
          <p:spPr bwMode="auto">
            <a:xfrm>
              <a:off x="1537" y="1282"/>
              <a:ext cx="554" cy="439"/>
            </a:xfrm>
            <a:custGeom>
              <a:avLst/>
              <a:gdLst>
                <a:gd name="T0" fmla="*/ 0 w 108"/>
                <a:gd name="T1" fmla="*/ 2147483647 h 90"/>
                <a:gd name="T2" fmla="*/ 0 w 108"/>
                <a:gd name="T3" fmla="*/ 2147483647 h 90"/>
                <a:gd name="T4" fmla="*/ 2147483647 w 108"/>
                <a:gd name="T5" fmla="*/ 2147483647 h 90"/>
                <a:gd name="T6" fmla="*/ 2147483647 w 108"/>
                <a:gd name="T7" fmla="*/ 2147483647 h 90"/>
                <a:gd name="T8" fmla="*/ 2147483647 w 108"/>
                <a:gd name="T9" fmla="*/ 2147483647 h 90"/>
                <a:gd name="T10" fmla="*/ 2147483647 w 108"/>
                <a:gd name="T11" fmla="*/ 2147483647 h 90"/>
                <a:gd name="T12" fmla="*/ 2147483647 w 108"/>
                <a:gd name="T13" fmla="*/ 2147483647 h 90"/>
                <a:gd name="T14" fmla="*/ 2147483647 w 108"/>
                <a:gd name="T15" fmla="*/ 2147483647 h 90"/>
                <a:gd name="T16" fmla="*/ 2147483647 w 108"/>
                <a:gd name="T17" fmla="*/ 2147483647 h 90"/>
                <a:gd name="T18" fmla="*/ 2147483647 w 108"/>
                <a:gd name="T19" fmla="*/ 2147483647 h 90"/>
                <a:gd name="T20" fmla="*/ 2147483647 w 108"/>
                <a:gd name="T21" fmla="*/ 2147483647 h 90"/>
                <a:gd name="T22" fmla="*/ 2147483647 w 108"/>
                <a:gd name="T23" fmla="*/ 0 h 90"/>
                <a:gd name="T24" fmla="*/ 2147483647 w 108"/>
                <a:gd name="T25" fmla="*/ 0 h 90"/>
                <a:gd name="T26" fmla="*/ 2147483647 w 108"/>
                <a:gd name="T27" fmla="*/ 2147483647 h 90"/>
                <a:gd name="T28" fmla="*/ 2147483647 w 108"/>
                <a:gd name="T29" fmla="*/ 2147483647 h 90"/>
                <a:gd name="T30" fmla="*/ 2147483647 w 108"/>
                <a:gd name="T31" fmla="*/ 2147483647 h 90"/>
                <a:gd name="T32" fmla="*/ 2147483647 w 108"/>
                <a:gd name="T33" fmla="*/ 2147483647 h 90"/>
                <a:gd name="T34" fmla="*/ 2147483647 w 108"/>
                <a:gd name="T35" fmla="*/ 2147483647 h 90"/>
                <a:gd name="T36" fmla="*/ 2147483647 w 108"/>
                <a:gd name="T37" fmla="*/ 2147483647 h 90"/>
                <a:gd name="T38" fmla="*/ 2147483647 w 108"/>
                <a:gd name="T39" fmla="*/ 2147483647 h 90"/>
                <a:gd name="T40" fmla="*/ 2147483647 w 108"/>
                <a:gd name="T41" fmla="*/ 2147483647 h 90"/>
                <a:gd name="T42" fmla="*/ 2147483647 w 108"/>
                <a:gd name="T43" fmla="*/ 2147483647 h 90"/>
                <a:gd name="T44" fmla="*/ 2147483647 w 108"/>
                <a:gd name="T45" fmla="*/ 2147483647 h 90"/>
                <a:gd name="T46" fmla="*/ 2147483647 w 108"/>
                <a:gd name="T47" fmla="*/ 2147483647 h 90"/>
                <a:gd name="T48" fmla="*/ 2147483647 w 108"/>
                <a:gd name="T49" fmla="*/ 2147483647 h 90"/>
                <a:gd name="T50" fmla="*/ 2147483647 w 108"/>
                <a:gd name="T51" fmla="*/ 2147483647 h 90"/>
                <a:gd name="T52" fmla="*/ 2147483647 w 108"/>
                <a:gd name="T53" fmla="*/ 2147483647 h 90"/>
                <a:gd name="T54" fmla="*/ 2147483647 w 108"/>
                <a:gd name="T55" fmla="*/ 2147483647 h 90"/>
                <a:gd name="T56" fmla="*/ 2147483647 w 108"/>
                <a:gd name="T57" fmla="*/ 2147483647 h 90"/>
                <a:gd name="T58" fmla="*/ 2147483647 w 108"/>
                <a:gd name="T59" fmla="*/ 2147483647 h 90"/>
                <a:gd name="T60" fmla="*/ 2147483647 w 108"/>
                <a:gd name="T61" fmla="*/ 2147483647 h 90"/>
                <a:gd name="T62" fmla="*/ 2147483647 w 108"/>
                <a:gd name="T63" fmla="*/ 2147483647 h 90"/>
                <a:gd name="T64" fmla="*/ 2147483647 w 108"/>
                <a:gd name="T65" fmla="*/ 2147483647 h 90"/>
                <a:gd name="T66" fmla="*/ 2147483647 w 108"/>
                <a:gd name="T67" fmla="*/ 2147483647 h 90"/>
                <a:gd name="T68" fmla="*/ 2147483647 w 108"/>
                <a:gd name="T69" fmla="*/ 2147483647 h 90"/>
                <a:gd name="T70" fmla="*/ 2147483647 w 108"/>
                <a:gd name="T71" fmla="*/ 2147483647 h 90"/>
                <a:gd name="T72" fmla="*/ 2147483647 w 108"/>
                <a:gd name="T73" fmla="*/ 2147483647 h 90"/>
                <a:gd name="T74" fmla="*/ 2147483647 w 108"/>
                <a:gd name="T75" fmla="*/ 2147483647 h 90"/>
                <a:gd name="T76" fmla="*/ 2147483647 w 108"/>
                <a:gd name="T77" fmla="*/ 2147483647 h 90"/>
                <a:gd name="T78" fmla="*/ 2147483647 w 108"/>
                <a:gd name="T79" fmla="*/ 2147483647 h 90"/>
                <a:gd name="T80" fmla="*/ 2147483647 w 108"/>
                <a:gd name="T81" fmla="*/ 2147483647 h 9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8"/>
                <a:gd name="T124" fmla="*/ 0 h 90"/>
                <a:gd name="T125" fmla="*/ 108 w 108"/>
                <a:gd name="T126" fmla="*/ 90 h 9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8" h="90">
                  <a:moveTo>
                    <a:pt x="1" y="68"/>
                  </a:moveTo>
                  <a:lnTo>
                    <a:pt x="0" y="67"/>
                  </a:lnTo>
                  <a:lnTo>
                    <a:pt x="0" y="63"/>
                  </a:lnTo>
                  <a:lnTo>
                    <a:pt x="0" y="62"/>
                  </a:lnTo>
                  <a:lnTo>
                    <a:pt x="0" y="60"/>
                  </a:lnTo>
                  <a:lnTo>
                    <a:pt x="1" y="57"/>
                  </a:lnTo>
                  <a:lnTo>
                    <a:pt x="1" y="52"/>
                  </a:lnTo>
                  <a:lnTo>
                    <a:pt x="2" y="51"/>
                  </a:lnTo>
                  <a:lnTo>
                    <a:pt x="3" y="50"/>
                  </a:lnTo>
                  <a:lnTo>
                    <a:pt x="3" y="49"/>
                  </a:lnTo>
                  <a:lnTo>
                    <a:pt x="4" y="48"/>
                  </a:lnTo>
                  <a:lnTo>
                    <a:pt x="5" y="47"/>
                  </a:lnTo>
                  <a:lnTo>
                    <a:pt x="5" y="45"/>
                  </a:lnTo>
                  <a:lnTo>
                    <a:pt x="9" y="41"/>
                  </a:lnTo>
                  <a:lnTo>
                    <a:pt x="10" y="37"/>
                  </a:lnTo>
                  <a:lnTo>
                    <a:pt x="13" y="32"/>
                  </a:lnTo>
                  <a:lnTo>
                    <a:pt x="16" y="23"/>
                  </a:lnTo>
                  <a:lnTo>
                    <a:pt x="18" y="19"/>
                  </a:lnTo>
                  <a:lnTo>
                    <a:pt x="20" y="13"/>
                  </a:lnTo>
                  <a:lnTo>
                    <a:pt x="23" y="5"/>
                  </a:lnTo>
                  <a:lnTo>
                    <a:pt x="24" y="3"/>
                  </a:lnTo>
                  <a:lnTo>
                    <a:pt x="24" y="1"/>
                  </a:lnTo>
                  <a:lnTo>
                    <a:pt x="24" y="0"/>
                  </a:lnTo>
                  <a:lnTo>
                    <a:pt x="25" y="0"/>
                  </a:lnTo>
                  <a:lnTo>
                    <a:pt x="27" y="0"/>
                  </a:lnTo>
                  <a:lnTo>
                    <a:pt x="30" y="1"/>
                  </a:lnTo>
                  <a:lnTo>
                    <a:pt x="31" y="2"/>
                  </a:lnTo>
                  <a:lnTo>
                    <a:pt x="33" y="2"/>
                  </a:lnTo>
                  <a:lnTo>
                    <a:pt x="35" y="5"/>
                  </a:lnTo>
                  <a:lnTo>
                    <a:pt x="36" y="7"/>
                  </a:lnTo>
                  <a:lnTo>
                    <a:pt x="35" y="8"/>
                  </a:lnTo>
                  <a:lnTo>
                    <a:pt x="35" y="12"/>
                  </a:lnTo>
                  <a:lnTo>
                    <a:pt x="36" y="14"/>
                  </a:lnTo>
                  <a:lnTo>
                    <a:pt x="39" y="15"/>
                  </a:lnTo>
                  <a:lnTo>
                    <a:pt x="43" y="16"/>
                  </a:lnTo>
                  <a:lnTo>
                    <a:pt x="46" y="15"/>
                  </a:lnTo>
                  <a:lnTo>
                    <a:pt x="48" y="16"/>
                  </a:lnTo>
                  <a:lnTo>
                    <a:pt x="53" y="17"/>
                  </a:lnTo>
                  <a:lnTo>
                    <a:pt x="54" y="18"/>
                  </a:lnTo>
                  <a:lnTo>
                    <a:pt x="59" y="18"/>
                  </a:lnTo>
                  <a:lnTo>
                    <a:pt x="61" y="18"/>
                  </a:lnTo>
                  <a:lnTo>
                    <a:pt x="62" y="19"/>
                  </a:lnTo>
                  <a:lnTo>
                    <a:pt x="65" y="19"/>
                  </a:lnTo>
                  <a:lnTo>
                    <a:pt x="66" y="19"/>
                  </a:lnTo>
                  <a:lnTo>
                    <a:pt x="68" y="18"/>
                  </a:lnTo>
                  <a:lnTo>
                    <a:pt x="69" y="18"/>
                  </a:lnTo>
                  <a:lnTo>
                    <a:pt x="71" y="19"/>
                  </a:lnTo>
                  <a:lnTo>
                    <a:pt x="72" y="18"/>
                  </a:lnTo>
                  <a:lnTo>
                    <a:pt x="74" y="18"/>
                  </a:lnTo>
                  <a:lnTo>
                    <a:pt x="75" y="19"/>
                  </a:lnTo>
                  <a:lnTo>
                    <a:pt x="76" y="19"/>
                  </a:lnTo>
                  <a:lnTo>
                    <a:pt x="77" y="19"/>
                  </a:lnTo>
                  <a:lnTo>
                    <a:pt x="79" y="19"/>
                  </a:lnTo>
                  <a:lnTo>
                    <a:pt x="80" y="18"/>
                  </a:lnTo>
                  <a:lnTo>
                    <a:pt x="104" y="24"/>
                  </a:lnTo>
                  <a:lnTo>
                    <a:pt x="104" y="25"/>
                  </a:lnTo>
                  <a:lnTo>
                    <a:pt x="105" y="27"/>
                  </a:lnTo>
                  <a:lnTo>
                    <a:pt x="107" y="27"/>
                  </a:lnTo>
                  <a:lnTo>
                    <a:pt x="108" y="28"/>
                  </a:lnTo>
                  <a:lnTo>
                    <a:pt x="108" y="31"/>
                  </a:lnTo>
                  <a:lnTo>
                    <a:pt x="102" y="40"/>
                  </a:lnTo>
                  <a:lnTo>
                    <a:pt x="101" y="41"/>
                  </a:lnTo>
                  <a:lnTo>
                    <a:pt x="101" y="42"/>
                  </a:lnTo>
                  <a:lnTo>
                    <a:pt x="100" y="43"/>
                  </a:lnTo>
                  <a:lnTo>
                    <a:pt x="98" y="44"/>
                  </a:lnTo>
                  <a:lnTo>
                    <a:pt x="95" y="49"/>
                  </a:lnTo>
                  <a:lnTo>
                    <a:pt x="94" y="51"/>
                  </a:lnTo>
                  <a:lnTo>
                    <a:pt x="95" y="52"/>
                  </a:lnTo>
                  <a:lnTo>
                    <a:pt x="97" y="53"/>
                  </a:lnTo>
                  <a:lnTo>
                    <a:pt x="98" y="54"/>
                  </a:lnTo>
                  <a:lnTo>
                    <a:pt x="97" y="55"/>
                  </a:lnTo>
                  <a:lnTo>
                    <a:pt x="97" y="56"/>
                  </a:lnTo>
                  <a:lnTo>
                    <a:pt x="96" y="56"/>
                  </a:lnTo>
                  <a:lnTo>
                    <a:pt x="96" y="58"/>
                  </a:lnTo>
                  <a:lnTo>
                    <a:pt x="95" y="60"/>
                  </a:lnTo>
                  <a:lnTo>
                    <a:pt x="88" y="90"/>
                  </a:lnTo>
                  <a:lnTo>
                    <a:pt x="52" y="81"/>
                  </a:lnTo>
                  <a:lnTo>
                    <a:pt x="1" y="68"/>
                  </a:lnTo>
                  <a:close/>
                </a:path>
              </a:pathLst>
            </a:custGeom>
            <a:solidFill>
              <a:srgbClr val="6987EB"/>
            </a:solidFill>
            <a:ln w="12700">
              <a:solidFill>
                <a:schemeClr val="tx1"/>
              </a:solidFill>
              <a:round/>
              <a:headEnd/>
              <a:tailEnd/>
            </a:ln>
          </p:spPr>
          <p:txBody>
            <a:bodyPr/>
            <a:lstStyle/>
            <a:p>
              <a:endParaRPr lang="en-US"/>
            </a:p>
          </p:txBody>
        </p:sp>
        <p:sp>
          <p:nvSpPr>
            <p:cNvPr id="37061" name="Freeform 49"/>
            <p:cNvSpPr>
              <a:spLocks/>
            </p:cNvSpPr>
            <p:nvPr/>
          </p:nvSpPr>
          <p:spPr bwMode="auto">
            <a:xfrm>
              <a:off x="1988" y="1155"/>
              <a:ext cx="415" cy="634"/>
            </a:xfrm>
            <a:custGeom>
              <a:avLst/>
              <a:gdLst>
                <a:gd name="T0" fmla="*/ 2147483647 w 81"/>
                <a:gd name="T1" fmla="*/ 2147483647 h 130"/>
                <a:gd name="T2" fmla="*/ 2147483647 w 81"/>
                <a:gd name="T3" fmla="*/ 2147483647 h 130"/>
                <a:gd name="T4" fmla="*/ 2147483647 w 81"/>
                <a:gd name="T5" fmla="*/ 2147483647 h 130"/>
                <a:gd name="T6" fmla="*/ 2147483647 w 81"/>
                <a:gd name="T7" fmla="*/ 2147483647 h 130"/>
                <a:gd name="T8" fmla="*/ 2147483647 w 81"/>
                <a:gd name="T9" fmla="*/ 2147483647 h 130"/>
                <a:gd name="T10" fmla="*/ 2147483647 w 81"/>
                <a:gd name="T11" fmla="*/ 2147483647 h 130"/>
                <a:gd name="T12" fmla="*/ 2147483647 w 81"/>
                <a:gd name="T13" fmla="*/ 2147483647 h 130"/>
                <a:gd name="T14" fmla="*/ 2147483647 w 81"/>
                <a:gd name="T15" fmla="*/ 2147483647 h 130"/>
                <a:gd name="T16" fmla="*/ 2147483647 w 81"/>
                <a:gd name="T17" fmla="*/ 2147483647 h 130"/>
                <a:gd name="T18" fmla="*/ 2147483647 w 81"/>
                <a:gd name="T19" fmla="*/ 2147483647 h 130"/>
                <a:gd name="T20" fmla="*/ 2147483647 w 81"/>
                <a:gd name="T21" fmla="*/ 2147483647 h 130"/>
                <a:gd name="T22" fmla="*/ 2147483647 w 81"/>
                <a:gd name="T23" fmla="*/ 2147483647 h 130"/>
                <a:gd name="T24" fmla="*/ 2147483647 w 81"/>
                <a:gd name="T25" fmla="*/ 2147483647 h 130"/>
                <a:gd name="T26" fmla="*/ 2147483647 w 81"/>
                <a:gd name="T27" fmla="*/ 2147483647 h 130"/>
                <a:gd name="T28" fmla="*/ 2147483647 w 81"/>
                <a:gd name="T29" fmla="*/ 0 h 130"/>
                <a:gd name="T30" fmla="*/ 2147483647 w 81"/>
                <a:gd name="T31" fmla="*/ 2147483647 h 130"/>
                <a:gd name="T32" fmla="*/ 2147483647 w 81"/>
                <a:gd name="T33" fmla="*/ 2147483647 h 130"/>
                <a:gd name="T34" fmla="*/ 2147483647 w 81"/>
                <a:gd name="T35" fmla="*/ 2147483647 h 130"/>
                <a:gd name="T36" fmla="*/ 2147483647 w 81"/>
                <a:gd name="T37" fmla="*/ 2147483647 h 130"/>
                <a:gd name="T38" fmla="*/ 2147483647 w 81"/>
                <a:gd name="T39" fmla="*/ 2147483647 h 130"/>
                <a:gd name="T40" fmla="*/ 2147483647 w 81"/>
                <a:gd name="T41" fmla="*/ 2147483647 h 130"/>
                <a:gd name="T42" fmla="*/ 2147483647 w 81"/>
                <a:gd name="T43" fmla="*/ 2147483647 h 130"/>
                <a:gd name="T44" fmla="*/ 2147483647 w 81"/>
                <a:gd name="T45" fmla="*/ 2147483647 h 130"/>
                <a:gd name="T46" fmla="*/ 2147483647 w 81"/>
                <a:gd name="T47" fmla="*/ 2147483647 h 130"/>
                <a:gd name="T48" fmla="*/ 2147483647 w 81"/>
                <a:gd name="T49" fmla="*/ 2147483647 h 130"/>
                <a:gd name="T50" fmla="*/ 2147483647 w 81"/>
                <a:gd name="T51" fmla="*/ 2147483647 h 130"/>
                <a:gd name="T52" fmla="*/ 2147483647 w 81"/>
                <a:gd name="T53" fmla="*/ 2147483647 h 130"/>
                <a:gd name="T54" fmla="*/ 2147483647 w 81"/>
                <a:gd name="T55" fmla="*/ 2147483647 h 130"/>
                <a:gd name="T56" fmla="*/ 2147483647 w 81"/>
                <a:gd name="T57" fmla="*/ 2147483647 h 130"/>
                <a:gd name="T58" fmla="*/ 2147483647 w 81"/>
                <a:gd name="T59" fmla="*/ 2147483647 h 130"/>
                <a:gd name="T60" fmla="*/ 2147483647 w 81"/>
                <a:gd name="T61" fmla="*/ 2147483647 h 130"/>
                <a:gd name="T62" fmla="*/ 2147483647 w 81"/>
                <a:gd name="T63" fmla="*/ 2147483647 h 130"/>
                <a:gd name="T64" fmla="*/ 2147483647 w 81"/>
                <a:gd name="T65" fmla="*/ 2147483647 h 130"/>
                <a:gd name="T66" fmla="*/ 2147483647 w 81"/>
                <a:gd name="T67" fmla="*/ 2147483647 h 130"/>
                <a:gd name="T68" fmla="*/ 2147483647 w 81"/>
                <a:gd name="T69" fmla="*/ 2147483647 h 130"/>
                <a:gd name="T70" fmla="*/ 2147483647 w 81"/>
                <a:gd name="T71" fmla="*/ 2147483647 h 130"/>
                <a:gd name="T72" fmla="*/ 2147483647 w 81"/>
                <a:gd name="T73" fmla="*/ 2147483647 h 130"/>
                <a:gd name="T74" fmla="*/ 2147483647 w 81"/>
                <a:gd name="T75" fmla="*/ 2147483647 h 130"/>
                <a:gd name="T76" fmla="*/ 2147483647 w 81"/>
                <a:gd name="T77" fmla="*/ 2147483647 h 130"/>
                <a:gd name="T78" fmla="*/ 2147483647 w 81"/>
                <a:gd name="T79" fmla="*/ 2147483647 h 130"/>
                <a:gd name="T80" fmla="*/ 2147483647 w 81"/>
                <a:gd name="T81" fmla="*/ 2147483647 h 130"/>
                <a:gd name="T82" fmla="*/ 2147483647 w 81"/>
                <a:gd name="T83" fmla="*/ 2147483647 h 130"/>
                <a:gd name="T84" fmla="*/ 2147483647 w 81"/>
                <a:gd name="T85" fmla="*/ 2147483647 h 130"/>
                <a:gd name="T86" fmla="*/ 2147483647 w 81"/>
                <a:gd name="T87" fmla="*/ 2147483647 h 130"/>
                <a:gd name="T88" fmla="*/ 2147483647 w 81"/>
                <a:gd name="T89" fmla="*/ 2147483647 h 130"/>
                <a:gd name="T90" fmla="*/ 2147483647 w 81"/>
                <a:gd name="T91" fmla="*/ 2147483647 h 130"/>
                <a:gd name="T92" fmla="*/ 2147483647 w 81"/>
                <a:gd name="T93" fmla="*/ 2147483647 h 130"/>
                <a:gd name="T94" fmla="*/ 2147483647 w 81"/>
                <a:gd name="T95" fmla="*/ 2147483647 h 130"/>
                <a:gd name="T96" fmla="*/ 0 w 81"/>
                <a:gd name="T97" fmla="*/ 2147483647 h 1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81"/>
                <a:gd name="T148" fmla="*/ 0 h 130"/>
                <a:gd name="T149" fmla="*/ 81 w 81"/>
                <a:gd name="T150" fmla="*/ 130 h 1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81" h="130">
                  <a:moveTo>
                    <a:pt x="0" y="116"/>
                  </a:moveTo>
                  <a:lnTo>
                    <a:pt x="7" y="86"/>
                  </a:lnTo>
                  <a:lnTo>
                    <a:pt x="8" y="84"/>
                  </a:lnTo>
                  <a:lnTo>
                    <a:pt x="8" y="82"/>
                  </a:lnTo>
                  <a:lnTo>
                    <a:pt x="9" y="82"/>
                  </a:lnTo>
                  <a:lnTo>
                    <a:pt x="9" y="81"/>
                  </a:lnTo>
                  <a:lnTo>
                    <a:pt x="10" y="80"/>
                  </a:lnTo>
                  <a:lnTo>
                    <a:pt x="9" y="79"/>
                  </a:lnTo>
                  <a:lnTo>
                    <a:pt x="7" y="78"/>
                  </a:lnTo>
                  <a:lnTo>
                    <a:pt x="6" y="77"/>
                  </a:lnTo>
                  <a:lnTo>
                    <a:pt x="7" y="75"/>
                  </a:lnTo>
                  <a:lnTo>
                    <a:pt x="10" y="70"/>
                  </a:lnTo>
                  <a:lnTo>
                    <a:pt x="12" y="69"/>
                  </a:lnTo>
                  <a:lnTo>
                    <a:pt x="13" y="68"/>
                  </a:lnTo>
                  <a:lnTo>
                    <a:pt x="13" y="67"/>
                  </a:lnTo>
                  <a:lnTo>
                    <a:pt x="14" y="66"/>
                  </a:lnTo>
                  <a:lnTo>
                    <a:pt x="20" y="57"/>
                  </a:lnTo>
                  <a:lnTo>
                    <a:pt x="20" y="54"/>
                  </a:lnTo>
                  <a:lnTo>
                    <a:pt x="19" y="53"/>
                  </a:lnTo>
                  <a:lnTo>
                    <a:pt x="17" y="53"/>
                  </a:lnTo>
                  <a:lnTo>
                    <a:pt x="16" y="51"/>
                  </a:lnTo>
                  <a:lnTo>
                    <a:pt x="16" y="50"/>
                  </a:lnTo>
                  <a:lnTo>
                    <a:pt x="16" y="48"/>
                  </a:lnTo>
                  <a:lnTo>
                    <a:pt x="16" y="47"/>
                  </a:lnTo>
                  <a:lnTo>
                    <a:pt x="17" y="46"/>
                  </a:lnTo>
                  <a:lnTo>
                    <a:pt x="16" y="45"/>
                  </a:lnTo>
                  <a:lnTo>
                    <a:pt x="16" y="43"/>
                  </a:lnTo>
                  <a:lnTo>
                    <a:pt x="26" y="0"/>
                  </a:lnTo>
                  <a:lnTo>
                    <a:pt x="37" y="3"/>
                  </a:lnTo>
                  <a:lnTo>
                    <a:pt x="34" y="19"/>
                  </a:lnTo>
                  <a:lnTo>
                    <a:pt x="36" y="23"/>
                  </a:lnTo>
                  <a:lnTo>
                    <a:pt x="36" y="26"/>
                  </a:lnTo>
                  <a:lnTo>
                    <a:pt x="36" y="28"/>
                  </a:lnTo>
                  <a:lnTo>
                    <a:pt x="35" y="29"/>
                  </a:lnTo>
                  <a:lnTo>
                    <a:pt x="36" y="30"/>
                  </a:lnTo>
                  <a:lnTo>
                    <a:pt x="37" y="31"/>
                  </a:lnTo>
                  <a:lnTo>
                    <a:pt x="40" y="34"/>
                  </a:lnTo>
                  <a:lnTo>
                    <a:pt x="42" y="39"/>
                  </a:lnTo>
                  <a:lnTo>
                    <a:pt x="42" y="41"/>
                  </a:lnTo>
                  <a:lnTo>
                    <a:pt x="43" y="43"/>
                  </a:lnTo>
                  <a:lnTo>
                    <a:pt x="45" y="43"/>
                  </a:lnTo>
                  <a:lnTo>
                    <a:pt x="45" y="45"/>
                  </a:lnTo>
                  <a:lnTo>
                    <a:pt x="48" y="45"/>
                  </a:lnTo>
                  <a:lnTo>
                    <a:pt x="49" y="46"/>
                  </a:lnTo>
                  <a:lnTo>
                    <a:pt x="46" y="51"/>
                  </a:lnTo>
                  <a:lnTo>
                    <a:pt x="46" y="52"/>
                  </a:lnTo>
                  <a:lnTo>
                    <a:pt x="45" y="53"/>
                  </a:lnTo>
                  <a:lnTo>
                    <a:pt x="45" y="56"/>
                  </a:lnTo>
                  <a:lnTo>
                    <a:pt x="45" y="57"/>
                  </a:lnTo>
                  <a:lnTo>
                    <a:pt x="43" y="59"/>
                  </a:lnTo>
                  <a:lnTo>
                    <a:pt x="43" y="60"/>
                  </a:lnTo>
                  <a:lnTo>
                    <a:pt x="43" y="61"/>
                  </a:lnTo>
                  <a:lnTo>
                    <a:pt x="43" y="62"/>
                  </a:lnTo>
                  <a:lnTo>
                    <a:pt x="45" y="65"/>
                  </a:lnTo>
                  <a:lnTo>
                    <a:pt x="46" y="65"/>
                  </a:lnTo>
                  <a:lnTo>
                    <a:pt x="49" y="62"/>
                  </a:lnTo>
                  <a:lnTo>
                    <a:pt x="50" y="61"/>
                  </a:lnTo>
                  <a:lnTo>
                    <a:pt x="50" y="62"/>
                  </a:lnTo>
                  <a:lnTo>
                    <a:pt x="51" y="63"/>
                  </a:lnTo>
                  <a:lnTo>
                    <a:pt x="52" y="64"/>
                  </a:lnTo>
                  <a:lnTo>
                    <a:pt x="52" y="66"/>
                  </a:lnTo>
                  <a:lnTo>
                    <a:pt x="52" y="69"/>
                  </a:lnTo>
                  <a:lnTo>
                    <a:pt x="52" y="72"/>
                  </a:lnTo>
                  <a:lnTo>
                    <a:pt x="54" y="74"/>
                  </a:lnTo>
                  <a:lnTo>
                    <a:pt x="54" y="75"/>
                  </a:lnTo>
                  <a:lnTo>
                    <a:pt x="53" y="76"/>
                  </a:lnTo>
                  <a:lnTo>
                    <a:pt x="54" y="78"/>
                  </a:lnTo>
                  <a:lnTo>
                    <a:pt x="56" y="78"/>
                  </a:lnTo>
                  <a:lnTo>
                    <a:pt x="57" y="80"/>
                  </a:lnTo>
                  <a:lnTo>
                    <a:pt x="57" y="81"/>
                  </a:lnTo>
                  <a:lnTo>
                    <a:pt x="57" y="83"/>
                  </a:lnTo>
                  <a:lnTo>
                    <a:pt x="57" y="84"/>
                  </a:lnTo>
                  <a:lnTo>
                    <a:pt x="58" y="86"/>
                  </a:lnTo>
                  <a:lnTo>
                    <a:pt x="59" y="87"/>
                  </a:lnTo>
                  <a:lnTo>
                    <a:pt x="60" y="85"/>
                  </a:lnTo>
                  <a:lnTo>
                    <a:pt x="61" y="84"/>
                  </a:lnTo>
                  <a:lnTo>
                    <a:pt x="63" y="85"/>
                  </a:lnTo>
                  <a:lnTo>
                    <a:pt x="65" y="86"/>
                  </a:lnTo>
                  <a:lnTo>
                    <a:pt x="66" y="85"/>
                  </a:lnTo>
                  <a:lnTo>
                    <a:pt x="67" y="84"/>
                  </a:lnTo>
                  <a:lnTo>
                    <a:pt x="67" y="85"/>
                  </a:lnTo>
                  <a:lnTo>
                    <a:pt x="71" y="85"/>
                  </a:lnTo>
                  <a:lnTo>
                    <a:pt x="72" y="86"/>
                  </a:lnTo>
                  <a:lnTo>
                    <a:pt x="73" y="86"/>
                  </a:lnTo>
                  <a:lnTo>
                    <a:pt x="76" y="86"/>
                  </a:lnTo>
                  <a:lnTo>
                    <a:pt x="76" y="84"/>
                  </a:lnTo>
                  <a:lnTo>
                    <a:pt x="77" y="83"/>
                  </a:lnTo>
                  <a:lnTo>
                    <a:pt x="79" y="85"/>
                  </a:lnTo>
                  <a:lnTo>
                    <a:pt x="79" y="87"/>
                  </a:lnTo>
                  <a:lnTo>
                    <a:pt x="81" y="88"/>
                  </a:lnTo>
                  <a:lnTo>
                    <a:pt x="75" y="130"/>
                  </a:lnTo>
                  <a:lnTo>
                    <a:pt x="74" y="130"/>
                  </a:lnTo>
                  <a:lnTo>
                    <a:pt x="37" y="124"/>
                  </a:lnTo>
                  <a:lnTo>
                    <a:pt x="0" y="116"/>
                  </a:lnTo>
                  <a:close/>
                </a:path>
              </a:pathLst>
            </a:custGeom>
            <a:solidFill>
              <a:srgbClr val="6987EB"/>
            </a:solidFill>
            <a:ln w="12700">
              <a:solidFill>
                <a:schemeClr val="tx1"/>
              </a:solidFill>
              <a:round/>
              <a:headEnd/>
              <a:tailEnd/>
            </a:ln>
          </p:spPr>
          <p:txBody>
            <a:bodyPr/>
            <a:lstStyle/>
            <a:p>
              <a:endParaRPr lang="en-US"/>
            </a:p>
          </p:txBody>
        </p:sp>
        <p:sp>
          <p:nvSpPr>
            <p:cNvPr id="37062" name="Freeform 50"/>
            <p:cNvSpPr>
              <a:spLocks/>
            </p:cNvSpPr>
            <p:nvPr/>
          </p:nvSpPr>
          <p:spPr bwMode="auto">
            <a:xfrm>
              <a:off x="2162" y="1170"/>
              <a:ext cx="707" cy="424"/>
            </a:xfrm>
            <a:custGeom>
              <a:avLst/>
              <a:gdLst>
                <a:gd name="T0" fmla="*/ 2147483647 w 138"/>
                <a:gd name="T1" fmla="*/ 2147483647 h 87"/>
                <a:gd name="T2" fmla="*/ 2147483647 w 138"/>
                <a:gd name="T3" fmla="*/ 2147483647 h 87"/>
                <a:gd name="T4" fmla="*/ 2147483647 w 138"/>
                <a:gd name="T5" fmla="*/ 2147483647 h 87"/>
                <a:gd name="T6" fmla="*/ 2147483647 w 138"/>
                <a:gd name="T7" fmla="*/ 2147483647 h 87"/>
                <a:gd name="T8" fmla="*/ 2147483647 w 138"/>
                <a:gd name="T9" fmla="*/ 2147483647 h 87"/>
                <a:gd name="T10" fmla="*/ 2147483647 w 138"/>
                <a:gd name="T11" fmla="*/ 2147483647 h 87"/>
                <a:gd name="T12" fmla="*/ 2147483647 w 138"/>
                <a:gd name="T13" fmla="*/ 2147483647 h 87"/>
                <a:gd name="T14" fmla="*/ 2147483647 w 138"/>
                <a:gd name="T15" fmla="*/ 2147483647 h 87"/>
                <a:gd name="T16" fmla="*/ 2147483647 w 138"/>
                <a:gd name="T17" fmla="*/ 2147483647 h 87"/>
                <a:gd name="T18" fmla="*/ 2147483647 w 138"/>
                <a:gd name="T19" fmla="*/ 2147483647 h 87"/>
                <a:gd name="T20" fmla="*/ 2147483647 w 138"/>
                <a:gd name="T21" fmla="*/ 2147483647 h 87"/>
                <a:gd name="T22" fmla="*/ 2147483647 w 138"/>
                <a:gd name="T23" fmla="*/ 2147483647 h 87"/>
                <a:gd name="T24" fmla="*/ 2147483647 w 138"/>
                <a:gd name="T25" fmla="*/ 2147483647 h 87"/>
                <a:gd name="T26" fmla="*/ 2147483647 w 138"/>
                <a:gd name="T27" fmla="*/ 2147483647 h 87"/>
                <a:gd name="T28" fmla="*/ 2147483647 w 138"/>
                <a:gd name="T29" fmla="*/ 2147483647 h 87"/>
                <a:gd name="T30" fmla="*/ 2147483647 w 138"/>
                <a:gd name="T31" fmla="*/ 2147483647 h 87"/>
                <a:gd name="T32" fmla="*/ 2147483647 w 138"/>
                <a:gd name="T33" fmla="*/ 2147483647 h 87"/>
                <a:gd name="T34" fmla="*/ 2147483647 w 138"/>
                <a:gd name="T35" fmla="*/ 2147483647 h 87"/>
                <a:gd name="T36" fmla="*/ 2147483647 w 138"/>
                <a:gd name="T37" fmla="*/ 2147483647 h 87"/>
                <a:gd name="T38" fmla="*/ 2147483647 w 138"/>
                <a:gd name="T39" fmla="*/ 2147483647 h 87"/>
                <a:gd name="T40" fmla="*/ 2147483647 w 138"/>
                <a:gd name="T41" fmla="*/ 2147483647 h 87"/>
                <a:gd name="T42" fmla="*/ 2147483647 w 138"/>
                <a:gd name="T43" fmla="*/ 2147483647 h 87"/>
                <a:gd name="T44" fmla="*/ 2147483647 w 138"/>
                <a:gd name="T45" fmla="*/ 2147483647 h 87"/>
                <a:gd name="T46" fmla="*/ 2147483647 w 138"/>
                <a:gd name="T47" fmla="*/ 2147483647 h 87"/>
                <a:gd name="T48" fmla="*/ 2147483647 w 138"/>
                <a:gd name="T49" fmla="*/ 2147483647 h 87"/>
                <a:gd name="T50" fmla="*/ 2147483647 w 138"/>
                <a:gd name="T51" fmla="*/ 2147483647 h 87"/>
                <a:gd name="T52" fmla="*/ 2147483647 w 138"/>
                <a:gd name="T53" fmla="*/ 2147483647 h 87"/>
                <a:gd name="T54" fmla="*/ 2147483647 w 138"/>
                <a:gd name="T55" fmla="*/ 2147483647 h 87"/>
                <a:gd name="T56" fmla="*/ 2147483647 w 138"/>
                <a:gd name="T57" fmla="*/ 2147483647 h 87"/>
                <a:gd name="T58" fmla="*/ 2147483647 w 138"/>
                <a:gd name="T59" fmla="*/ 2147483647 h 87"/>
                <a:gd name="T60" fmla="*/ 2147483647 w 138"/>
                <a:gd name="T61" fmla="*/ 2147483647 h 87"/>
                <a:gd name="T62" fmla="*/ 2147483647 w 138"/>
                <a:gd name="T63" fmla="*/ 2147483647 h 87"/>
                <a:gd name="T64" fmla="*/ 2147483647 w 138"/>
                <a:gd name="T65" fmla="*/ 0 h 87"/>
                <a:gd name="T66" fmla="*/ 2147483647 w 138"/>
                <a:gd name="T67" fmla="*/ 2147483647 h 87"/>
                <a:gd name="T68" fmla="*/ 2147483647 w 138"/>
                <a:gd name="T69" fmla="*/ 2147483647 h 87"/>
                <a:gd name="T70" fmla="*/ 2147483647 w 138"/>
                <a:gd name="T71" fmla="*/ 2147483647 h 8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8"/>
                <a:gd name="T109" fmla="*/ 0 h 87"/>
                <a:gd name="T110" fmla="*/ 138 w 138"/>
                <a:gd name="T111" fmla="*/ 87 h 8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8" h="87">
                  <a:moveTo>
                    <a:pt x="132" y="87"/>
                  </a:moveTo>
                  <a:lnTo>
                    <a:pt x="48" y="77"/>
                  </a:lnTo>
                  <a:lnTo>
                    <a:pt x="47" y="85"/>
                  </a:lnTo>
                  <a:lnTo>
                    <a:pt x="45" y="84"/>
                  </a:lnTo>
                  <a:lnTo>
                    <a:pt x="45" y="82"/>
                  </a:lnTo>
                  <a:lnTo>
                    <a:pt x="43" y="80"/>
                  </a:lnTo>
                  <a:lnTo>
                    <a:pt x="42" y="81"/>
                  </a:lnTo>
                  <a:lnTo>
                    <a:pt x="42" y="83"/>
                  </a:lnTo>
                  <a:lnTo>
                    <a:pt x="39" y="83"/>
                  </a:lnTo>
                  <a:lnTo>
                    <a:pt x="38" y="83"/>
                  </a:lnTo>
                  <a:lnTo>
                    <a:pt x="37" y="82"/>
                  </a:lnTo>
                  <a:lnTo>
                    <a:pt x="33" y="82"/>
                  </a:lnTo>
                  <a:lnTo>
                    <a:pt x="33" y="81"/>
                  </a:lnTo>
                  <a:lnTo>
                    <a:pt x="32" y="82"/>
                  </a:lnTo>
                  <a:lnTo>
                    <a:pt x="31" y="83"/>
                  </a:lnTo>
                  <a:lnTo>
                    <a:pt x="29" y="82"/>
                  </a:lnTo>
                  <a:lnTo>
                    <a:pt x="27" y="81"/>
                  </a:lnTo>
                  <a:lnTo>
                    <a:pt x="26" y="82"/>
                  </a:lnTo>
                  <a:lnTo>
                    <a:pt x="25" y="84"/>
                  </a:lnTo>
                  <a:lnTo>
                    <a:pt x="24" y="83"/>
                  </a:lnTo>
                  <a:lnTo>
                    <a:pt x="23" y="81"/>
                  </a:lnTo>
                  <a:lnTo>
                    <a:pt x="23" y="80"/>
                  </a:lnTo>
                  <a:lnTo>
                    <a:pt x="23" y="78"/>
                  </a:lnTo>
                  <a:lnTo>
                    <a:pt x="23" y="77"/>
                  </a:lnTo>
                  <a:lnTo>
                    <a:pt x="22" y="75"/>
                  </a:lnTo>
                  <a:lnTo>
                    <a:pt x="20" y="75"/>
                  </a:lnTo>
                  <a:lnTo>
                    <a:pt x="19" y="73"/>
                  </a:lnTo>
                  <a:lnTo>
                    <a:pt x="20" y="72"/>
                  </a:lnTo>
                  <a:lnTo>
                    <a:pt x="20" y="71"/>
                  </a:lnTo>
                  <a:lnTo>
                    <a:pt x="18" y="69"/>
                  </a:lnTo>
                  <a:lnTo>
                    <a:pt x="18" y="66"/>
                  </a:lnTo>
                  <a:lnTo>
                    <a:pt x="18" y="63"/>
                  </a:lnTo>
                  <a:lnTo>
                    <a:pt x="18" y="61"/>
                  </a:lnTo>
                  <a:lnTo>
                    <a:pt x="17" y="60"/>
                  </a:lnTo>
                  <a:lnTo>
                    <a:pt x="16" y="59"/>
                  </a:lnTo>
                  <a:lnTo>
                    <a:pt x="16" y="58"/>
                  </a:lnTo>
                  <a:lnTo>
                    <a:pt x="15" y="59"/>
                  </a:lnTo>
                  <a:lnTo>
                    <a:pt x="12" y="62"/>
                  </a:lnTo>
                  <a:lnTo>
                    <a:pt x="11" y="62"/>
                  </a:lnTo>
                  <a:lnTo>
                    <a:pt x="9" y="59"/>
                  </a:lnTo>
                  <a:lnTo>
                    <a:pt x="9" y="58"/>
                  </a:lnTo>
                  <a:lnTo>
                    <a:pt x="9" y="57"/>
                  </a:lnTo>
                  <a:lnTo>
                    <a:pt x="9" y="56"/>
                  </a:lnTo>
                  <a:lnTo>
                    <a:pt x="11" y="54"/>
                  </a:lnTo>
                  <a:lnTo>
                    <a:pt x="11" y="53"/>
                  </a:lnTo>
                  <a:lnTo>
                    <a:pt x="11" y="50"/>
                  </a:lnTo>
                  <a:lnTo>
                    <a:pt x="12" y="49"/>
                  </a:lnTo>
                  <a:lnTo>
                    <a:pt x="12" y="48"/>
                  </a:lnTo>
                  <a:lnTo>
                    <a:pt x="15" y="43"/>
                  </a:lnTo>
                  <a:lnTo>
                    <a:pt x="14" y="42"/>
                  </a:lnTo>
                  <a:lnTo>
                    <a:pt x="11" y="42"/>
                  </a:lnTo>
                  <a:lnTo>
                    <a:pt x="11" y="40"/>
                  </a:lnTo>
                  <a:lnTo>
                    <a:pt x="9" y="40"/>
                  </a:lnTo>
                  <a:lnTo>
                    <a:pt x="8" y="38"/>
                  </a:lnTo>
                  <a:lnTo>
                    <a:pt x="8" y="36"/>
                  </a:lnTo>
                  <a:lnTo>
                    <a:pt x="6" y="31"/>
                  </a:lnTo>
                  <a:lnTo>
                    <a:pt x="3" y="28"/>
                  </a:lnTo>
                  <a:lnTo>
                    <a:pt x="2" y="27"/>
                  </a:lnTo>
                  <a:lnTo>
                    <a:pt x="1" y="26"/>
                  </a:lnTo>
                  <a:lnTo>
                    <a:pt x="2" y="25"/>
                  </a:lnTo>
                  <a:lnTo>
                    <a:pt x="2" y="23"/>
                  </a:lnTo>
                  <a:lnTo>
                    <a:pt x="2" y="20"/>
                  </a:lnTo>
                  <a:lnTo>
                    <a:pt x="0" y="16"/>
                  </a:lnTo>
                  <a:lnTo>
                    <a:pt x="3" y="0"/>
                  </a:lnTo>
                  <a:lnTo>
                    <a:pt x="15" y="2"/>
                  </a:lnTo>
                  <a:lnTo>
                    <a:pt x="49" y="8"/>
                  </a:lnTo>
                  <a:lnTo>
                    <a:pt x="84" y="13"/>
                  </a:lnTo>
                  <a:lnTo>
                    <a:pt x="138" y="19"/>
                  </a:lnTo>
                  <a:lnTo>
                    <a:pt x="133" y="70"/>
                  </a:lnTo>
                  <a:lnTo>
                    <a:pt x="132" y="87"/>
                  </a:lnTo>
                  <a:close/>
                </a:path>
              </a:pathLst>
            </a:custGeom>
            <a:solidFill>
              <a:srgbClr val="AAC8F5"/>
            </a:solidFill>
            <a:ln w="12700">
              <a:solidFill>
                <a:schemeClr val="tx1"/>
              </a:solidFill>
              <a:round/>
              <a:headEnd/>
              <a:tailEnd/>
            </a:ln>
          </p:spPr>
          <p:txBody>
            <a:bodyPr/>
            <a:lstStyle/>
            <a:p>
              <a:endParaRPr lang="en-US"/>
            </a:p>
          </p:txBody>
        </p:sp>
        <p:sp>
          <p:nvSpPr>
            <p:cNvPr id="37063" name="Freeform 51"/>
            <p:cNvSpPr>
              <a:spLocks/>
            </p:cNvSpPr>
            <p:nvPr/>
          </p:nvSpPr>
          <p:spPr bwMode="auto">
            <a:xfrm>
              <a:off x="1737" y="1677"/>
              <a:ext cx="440" cy="649"/>
            </a:xfrm>
            <a:custGeom>
              <a:avLst/>
              <a:gdLst>
                <a:gd name="T0" fmla="*/ 2147483647 w 86"/>
                <a:gd name="T1" fmla="*/ 0 h 133"/>
                <a:gd name="T2" fmla="*/ 0 w 86"/>
                <a:gd name="T3" fmla="*/ 2147483647 h 133"/>
                <a:gd name="T4" fmla="*/ 2147483647 w 86"/>
                <a:gd name="T5" fmla="*/ 2147483647 h 133"/>
                <a:gd name="T6" fmla="*/ 2147483647 w 86"/>
                <a:gd name="T7" fmla="*/ 2147483647 h 133"/>
                <a:gd name="T8" fmla="*/ 2147483647 w 86"/>
                <a:gd name="T9" fmla="*/ 2147483647 h 133"/>
                <a:gd name="T10" fmla="*/ 2147483647 w 86"/>
                <a:gd name="T11" fmla="*/ 2147483647 h 133"/>
                <a:gd name="T12" fmla="*/ 2147483647 w 86"/>
                <a:gd name="T13" fmla="*/ 2147483647 h 133"/>
                <a:gd name="T14" fmla="*/ 2147483647 w 86"/>
                <a:gd name="T15" fmla="*/ 2147483647 h 133"/>
                <a:gd name="T16" fmla="*/ 2147483647 w 86"/>
                <a:gd name="T17" fmla="*/ 2147483647 h 133"/>
                <a:gd name="T18" fmla="*/ 2147483647 w 86"/>
                <a:gd name="T19" fmla="*/ 2147483647 h 133"/>
                <a:gd name="T20" fmla="*/ 2147483647 w 86"/>
                <a:gd name="T21" fmla="*/ 2147483647 h 133"/>
                <a:gd name="T22" fmla="*/ 2147483647 w 86"/>
                <a:gd name="T23" fmla="*/ 2147483647 h 133"/>
                <a:gd name="T24" fmla="*/ 2147483647 w 86"/>
                <a:gd name="T25" fmla="*/ 2147483647 h 133"/>
                <a:gd name="T26" fmla="*/ 2147483647 w 86"/>
                <a:gd name="T27" fmla="*/ 2147483647 h 133"/>
                <a:gd name="T28" fmla="*/ 2147483647 w 86"/>
                <a:gd name="T29" fmla="*/ 2147483647 h 133"/>
                <a:gd name="T30" fmla="*/ 2147483647 w 86"/>
                <a:gd name="T31" fmla="*/ 2147483647 h 133"/>
                <a:gd name="T32" fmla="*/ 2147483647 w 86"/>
                <a:gd name="T33" fmla="*/ 2147483647 h 133"/>
                <a:gd name="T34" fmla="*/ 2147483647 w 86"/>
                <a:gd name="T35" fmla="*/ 2147483647 h 133"/>
                <a:gd name="T36" fmla="*/ 2147483647 w 86"/>
                <a:gd name="T37" fmla="*/ 2147483647 h 133"/>
                <a:gd name="T38" fmla="*/ 2147483647 w 86"/>
                <a:gd name="T39" fmla="*/ 2147483647 h 133"/>
                <a:gd name="T40" fmla="*/ 2147483647 w 86"/>
                <a:gd name="T41" fmla="*/ 0 h 133"/>
                <a:gd name="T42" fmla="*/ 2147483647 w 86"/>
                <a:gd name="T43" fmla="*/ 0 h 13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6"/>
                <a:gd name="T67" fmla="*/ 0 h 133"/>
                <a:gd name="T68" fmla="*/ 86 w 86"/>
                <a:gd name="T69" fmla="*/ 133 h 13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6" h="133">
                  <a:moveTo>
                    <a:pt x="13" y="0"/>
                  </a:moveTo>
                  <a:lnTo>
                    <a:pt x="0" y="51"/>
                  </a:lnTo>
                  <a:lnTo>
                    <a:pt x="56" y="133"/>
                  </a:lnTo>
                  <a:lnTo>
                    <a:pt x="56" y="132"/>
                  </a:lnTo>
                  <a:lnTo>
                    <a:pt x="56" y="131"/>
                  </a:lnTo>
                  <a:lnTo>
                    <a:pt x="57" y="127"/>
                  </a:lnTo>
                  <a:lnTo>
                    <a:pt x="57" y="126"/>
                  </a:lnTo>
                  <a:lnTo>
                    <a:pt x="57" y="118"/>
                  </a:lnTo>
                  <a:lnTo>
                    <a:pt x="57" y="115"/>
                  </a:lnTo>
                  <a:lnTo>
                    <a:pt x="57" y="114"/>
                  </a:lnTo>
                  <a:lnTo>
                    <a:pt x="60" y="114"/>
                  </a:lnTo>
                  <a:lnTo>
                    <a:pt x="62" y="114"/>
                  </a:lnTo>
                  <a:lnTo>
                    <a:pt x="63" y="115"/>
                  </a:lnTo>
                  <a:lnTo>
                    <a:pt x="63" y="116"/>
                  </a:lnTo>
                  <a:lnTo>
                    <a:pt x="64" y="117"/>
                  </a:lnTo>
                  <a:lnTo>
                    <a:pt x="66" y="117"/>
                  </a:lnTo>
                  <a:lnTo>
                    <a:pt x="68" y="110"/>
                  </a:lnTo>
                  <a:lnTo>
                    <a:pt x="70" y="101"/>
                  </a:lnTo>
                  <a:lnTo>
                    <a:pt x="86" y="17"/>
                  </a:lnTo>
                  <a:lnTo>
                    <a:pt x="49" y="9"/>
                  </a:lnTo>
                  <a:lnTo>
                    <a:pt x="13" y="0"/>
                  </a:lnTo>
                  <a:close/>
                </a:path>
              </a:pathLst>
            </a:custGeom>
            <a:solidFill>
              <a:schemeClr val="bg1"/>
            </a:solidFill>
            <a:ln w="12700">
              <a:solidFill>
                <a:schemeClr val="tx1"/>
              </a:solidFill>
              <a:round/>
              <a:headEnd/>
              <a:tailEnd/>
            </a:ln>
          </p:spPr>
          <p:txBody>
            <a:bodyPr/>
            <a:lstStyle/>
            <a:p>
              <a:endParaRPr lang="en-US"/>
            </a:p>
          </p:txBody>
        </p:sp>
        <p:sp>
          <p:nvSpPr>
            <p:cNvPr id="37064" name="Freeform 52"/>
            <p:cNvSpPr>
              <a:spLocks/>
            </p:cNvSpPr>
            <p:nvPr/>
          </p:nvSpPr>
          <p:spPr bwMode="auto">
            <a:xfrm>
              <a:off x="1967" y="2170"/>
              <a:ext cx="467" cy="517"/>
            </a:xfrm>
            <a:custGeom>
              <a:avLst/>
              <a:gdLst>
                <a:gd name="T0" fmla="*/ 2147483647 w 91"/>
                <a:gd name="T1" fmla="*/ 2147483647 h 106"/>
                <a:gd name="T2" fmla="*/ 2147483647 w 91"/>
                <a:gd name="T3" fmla="*/ 2147483647 h 106"/>
                <a:gd name="T4" fmla="*/ 2147483647 w 91"/>
                <a:gd name="T5" fmla="*/ 0 h 106"/>
                <a:gd name="T6" fmla="*/ 2147483647 w 91"/>
                <a:gd name="T7" fmla="*/ 0 h 106"/>
                <a:gd name="T8" fmla="*/ 2147483647 w 91"/>
                <a:gd name="T9" fmla="*/ 2147483647 h 106"/>
                <a:gd name="T10" fmla="*/ 2147483647 w 91"/>
                <a:gd name="T11" fmla="*/ 2147483647 h 106"/>
                <a:gd name="T12" fmla="*/ 2147483647 w 91"/>
                <a:gd name="T13" fmla="*/ 2147483647 h 106"/>
                <a:gd name="T14" fmla="*/ 2147483647 w 91"/>
                <a:gd name="T15" fmla="*/ 2147483647 h 106"/>
                <a:gd name="T16" fmla="*/ 2147483647 w 91"/>
                <a:gd name="T17" fmla="*/ 2147483647 h 106"/>
                <a:gd name="T18" fmla="*/ 2147483647 w 91"/>
                <a:gd name="T19" fmla="*/ 2147483647 h 106"/>
                <a:gd name="T20" fmla="*/ 2147483647 w 91"/>
                <a:gd name="T21" fmla="*/ 2147483647 h 106"/>
                <a:gd name="T22" fmla="*/ 2147483647 w 91"/>
                <a:gd name="T23" fmla="*/ 2147483647 h 106"/>
                <a:gd name="T24" fmla="*/ 2147483647 w 91"/>
                <a:gd name="T25" fmla="*/ 2147483647 h 106"/>
                <a:gd name="T26" fmla="*/ 2147483647 w 91"/>
                <a:gd name="T27" fmla="*/ 2147483647 h 106"/>
                <a:gd name="T28" fmla="*/ 2147483647 w 91"/>
                <a:gd name="T29" fmla="*/ 2147483647 h 106"/>
                <a:gd name="T30" fmla="*/ 2147483647 w 91"/>
                <a:gd name="T31" fmla="*/ 2147483647 h 106"/>
                <a:gd name="T32" fmla="*/ 2147483647 w 91"/>
                <a:gd name="T33" fmla="*/ 2147483647 h 106"/>
                <a:gd name="T34" fmla="*/ 2147483647 w 91"/>
                <a:gd name="T35" fmla="*/ 2147483647 h 106"/>
                <a:gd name="T36" fmla="*/ 2147483647 w 91"/>
                <a:gd name="T37" fmla="*/ 2147483647 h 106"/>
                <a:gd name="T38" fmla="*/ 2147483647 w 91"/>
                <a:gd name="T39" fmla="*/ 2147483647 h 106"/>
                <a:gd name="T40" fmla="*/ 2147483647 w 91"/>
                <a:gd name="T41" fmla="*/ 2147483647 h 106"/>
                <a:gd name="T42" fmla="*/ 2147483647 w 91"/>
                <a:gd name="T43" fmla="*/ 2147483647 h 106"/>
                <a:gd name="T44" fmla="*/ 2147483647 w 91"/>
                <a:gd name="T45" fmla="*/ 2147483647 h 106"/>
                <a:gd name="T46" fmla="*/ 2147483647 w 91"/>
                <a:gd name="T47" fmla="*/ 2147483647 h 106"/>
                <a:gd name="T48" fmla="*/ 2147483647 w 91"/>
                <a:gd name="T49" fmla="*/ 2147483647 h 106"/>
                <a:gd name="T50" fmla="*/ 2147483647 w 91"/>
                <a:gd name="T51" fmla="*/ 2147483647 h 106"/>
                <a:gd name="T52" fmla="*/ 2147483647 w 91"/>
                <a:gd name="T53" fmla="*/ 2147483647 h 106"/>
                <a:gd name="T54" fmla="*/ 2147483647 w 91"/>
                <a:gd name="T55" fmla="*/ 2147483647 h 106"/>
                <a:gd name="T56" fmla="*/ 2147483647 w 91"/>
                <a:gd name="T57" fmla="*/ 2147483647 h 106"/>
                <a:gd name="T58" fmla="*/ 2147483647 w 91"/>
                <a:gd name="T59" fmla="*/ 2147483647 h 106"/>
                <a:gd name="T60" fmla="*/ 2147483647 w 91"/>
                <a:gd name="T61" fmla="*/ 2147483647 h 106"/>
                <a:gd name="T62" fmla="*/ 2147483647 w 91"/>
                <a:gd name="T63" fmla="*/ 2147483647 h 106"/>
                <a:gd name="T64" fmla="*/ 2147483647 w 91"/>
                <a:gd name="T65" fmla="*/ 2147483647 h 106"/>
                <a:gd name="T66" fmla="*/ 2147483647 w 91"/>
                <a:gd name="T67" fmla="*/ 2147483647 h 106"/>
                <a:gd name="T68" fmla="*/ 2147483647 w 91"/>
                <a:gd name="T69" fmla="*/ 2147483647 h 106"/>
                <a:gd name="T70" fmla="*/ 2147483647 w 91"/>
                <a:gd name="T71" fmla="*/ 2147483647 h 106"/>
                <a:gd name="T72" fmla="*/ 2147483647 w 91"/>
                <a:gd name="T73" fmla="*/ 2147483647 h 106"/>
                <a:gd name="T74" fmla="*/ 2147483647 w 91"/>
                <a:gd name="T75" fmla="*/ 2147483647 h 106"/>
                <a:gd name="T76" fmla="*/ 2147483647 w 91"/>
                <a:gd name="T77" fmla="*/ 2147483647 h 106"/>
                <a:gd name="T78" fmla="*/ 2147483647 w 91"/>
                <a:gd name="T79" fmla="*/ 2147483647 h 106"/>
                <a:gd name="T80" fmla="*/ 2147483647 w 91"/>
                <a:gd name="T81" fmla="*/ 2147483647 h 106"/>
                <a:gd name="T82" fmla="*/ 2147483647 w 91"/>
                <a:gd name="T83" fmla="*/ 2147483647 h 106"/>
                <a:gd name="T84" fmla="*/ 2147483647 w 91"/>
                <a:gd name="T85" fmla="*/ 2147483647 h 106"/>
                <a:gd name="T86" fmla="*/ 2147483647 w 91"/>
                <a:gd name="T87" fmla="*/ 2147483647 h 106"/>
                <a:gd name="T88" fmla="*/ 2147483647 w 91"/>
                <a:gd name="T89" fmla="*/ 2147483647 h 106"/>
                <a:gd name="T90" fmla="*/ 2147483647 w 91"/>
                <a:gd name="T91" fmla="*/ 2147483647 h 106"/>
                <a:gd name="T92" fmla="*/ 2147483647 w 91"/>
                <a:gd name="T93" fmla="*/ 2147483647 h 106"/>
                <a:gd name="T94" fmla="*/ 2147483647 w 91"/>
                <a:gd name="T95" fmla="*/ 2147483647 h 106"/>
                <a:gd name="T96" fmla="*/ 2147483647 w 91"/>
                <a:gd name="T97" fmla="*/ 2147483647 h 106"/>
                <a:gd name="T98" fmla="*/ 0 w 91"/>
                <a:gd name="T99" fmla="*/ 2147483647 h 106"/>
                <a:gd name="T100" fmla="*/ 2147483647 w 91"/>
                <a:gd name="T101" fmla="*/ 2147483647 h 106"/>
                <a:gd name="T102" fmla="*/ 2147483647 w 91"/>
                <a:gd name="T103" fmla="*/ 2147483647 h 106"/>
                <a:gd name="T104" fmla="*/ 2147483647 w 91"/>
                <a:gd name="T105" fmla="*/ 2147483647 h 106"/>
                <a:gd name="T106" fmla="*/ 2147483647 w 91"/>
                <a:gd name="T107" fmla="*/ 2147483647 h 10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91"/>
                <a:gd name="T163" fmla="*/ 0 h 106"/>
                <a:gd name="T164" fmla="*/ 91 w 91"/>
                <a:gd name="T165" fmla="*/ 106 h 10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91" h="106">
                  <a:moveTo>
                    <a:pt x="78" y="106"/>
                  </a:moveTo>
                  <a:lnTo>
                    <a:pt x="91" y="10"/>
                  </a:lnTo>
                  <a:lnTo>
                    <a:pt x="25" y="0"/>
                  </a:lnTo>
                  <a:lnTo>
                    <a:pt x="23" y="9"/>
                  </a:lnTo>
                  <a:lnTo>
                    <a:pt x="21" y="16"/>
                  </a:lnTo>
                  <a:lnTo>
                    <a:pt x="19" y="16"/>
                  </a:lnTo>
                  <a:lnTo>
                    <a:pt x="18" y="15"/>
                  </a:lnTo>
                  <a:lnTo>
                    <a:pt x="18" y="14"/>
                  </a:lnTo>
                  <a:lnTo>
                    <a:pt x="17" y="13"/>
                  </a:lnTo>
                  <a:lnTo>
                    <a:pt x="15" y="13"/>
                  </a:lnTo>
                  <a:lnTo>
                    <a:pt x="12" y="13"/>
                  </a:lnTo>
                  <a:lnTo>
                    <a:pt x="12" y="14"/>
                  </a:lnTo>
                  <a:lnTo>
                    <a:pt x="12" y="17"/>
                  </a:lnTo>
                  <a:lnTo>
                    <a:pt x="12" y="25"/>
                  </a:lnTo>
                  <a:lnTo>
                    <a:pt x="12" y="26"/>
                  </a:lnTo>
                  <a:lnTo>
                    <a:pt x="11" y="30"/>
                  </a:lnTo>
                  <a:lnTo>
                    <a:pt x="11" y="31"/>
                  </a:lnTo>
                  <a:lnTo>
                    <a:pt x="11" y="32"/>
                  </a:lnTo>
                  <a:lnTo>
                    <a:pt x="11" y="34"/>
                  </a:lnTo>
                  <a:lnTo>
                    <a:pt x="11" y="35"/>
                  </a:lnTo>
                  <a:lnTo>
                    <a:pt x="11" y="36"/>
                  </a:lnTo>
                  <a:lnTo>
                    <a:pt x="12" y="38"/>
                  </a:lnTo>
                  <a:lnTo>
                    <a:pt x="12" y="39"/>
                  </a:lnTo>
                  <a:lnTo>
                    <a:pt x="12" y="41"/>
                  </a:lnTo>
                  <a:lnTo>
                    <a:pt x="13" y="43"/>
                  </a:lnTo>
                  <a:lnTo>
                    <a:pt x="14" y="44"/>
                  </a:lnTo>
                  <a:lnTo>
                    <a:pt x="15" y="46"/>
                  </a:lnTo>
                  <a:lnTo>
                    <a:pt x="14" y="46"/>
                  </a:lnTo>
                  <a:lnTo>
                    <a:pt x="12" y="47"/>
                  </a:lnTo>
                  <a:lnTo>
                    <a:pt x="10" y="48"/>
                  </a:lnTo>
                  <a:lnTo>
                    <a:pt x="9" y="50"/>
                  </a:lnTo>
                  <a:lnTo>
                    <a:pt x="7" y="55"/>
                  </a:lnTo>
                  <a:lnTo>
                    <a:pt x="5" y="58"/>
                  </a:lnTo>
                  <a:lnTo>
                    <a:pt x="3" y="58"/>
                  </a:lnTo>
                  <a:lnTo>
                    <a:pt x="3" y="59"/>
                  </a:lnTo>
                  <a:lnTo>
                    <a:pt x="4" y="60"/>
                  </a:lnTo>
                  <a:lnTo>
                    <a:pt x="3" y="61"/>
                  </a:lnTo>
                  <a:lnTo>
                    <a:pt x="3" y="63"/>
                  </a:lnTo>
                  <a:lnTo>
                    <a:pt x="3" y="64"/>
                  </a:lnTo>
                  <a:lnTo>
                    <a:pt x="5" y="66"/>
                  </a:lnTo>
                  <a:lnTo>
                    <a:pt x="6" y="67"/>
                  </a:lnTo>
                  <a:lnTo>
                    <a:pt x="5" y="67"/>
                  </a:lnTo>
                  <a:lnTo>
                    <a:pt x="5" y="69"/>
                  </a:lnTo>
                  <a:lnTo>
                    <a:pt x="4" y="70"/>
                  </a:lnTo>
                  <a:lnTo>
                    <a:pt x="3" y="70"/>
                  </a:lnTo>
                  <a:lnTo>
                    <a:pt x="1" y="69"/>
                  </a:lnTo>
                  <a:lnTo>
                    <a:pt x="0" y="73"/>
                  </a:lnTo>
                  <a:lnTo>
                    <a:pt x="49" y="102"/>
                  </a:lnTo>
                  <a:lnTo>
                    <a:pt x="78" y="106"/>
                  </a:lnTo>
                  <a:close/>
                </a:path>
              </a:pathLst>
            </a:custGeom>
            <a:solidFill>
              <a:srgbClr val="6987EB"/>
            </a:solidFill>
            <a:ln w="12700">
              <a:solidFill>
                <a:schemeClr val="tx1"/>
              </a:solidFill>
              <a:round/>
              <a:headEnd/>
              <a:tailEnd/>
            </a:ln>
          </p:spPr>
          <p:txBody>
            <a:bodyPr/>
            <a:lstStyle/>
            <a:p>
              <a:endParaRPr lang="en-US"/>
            </a:p>
          </p:txBody>
        </p:sp>
        <p:sp>
          <p:nvSpPr>
            <p:cNvPr id="37065" name="Freeform 53"/>
            <p:cNvSpPr>
              <a:spLocks/>
            </p:cNvSpPr>
            <p:nvPr/>
          </p:nvSpPr>
          <p:spPr bwMode="auto">
            <a:xfrm>
              <a:off x="3265" y="1248"/>
              <a:ext cx="455" cy="487"/>
            </a:xfrm>
            <a:custGeom>
              <a:avLst/>
              <a:gdLst>
                <a:gd name="T0" fmla="*/ 2147483647 w 89"/>
                <a:gd name="T1" fmla="*/ 2147483647 h 100"/>
                <a:gd name="T2" fmla="*/ 2147483647 w 89"/>
                <a:gd name="T3" fmla="*/ 2147483647 h 100"/>
                <a:gd name="T4" fmla="*/ 2147483647 w 89"/>
                <a:gd name="T5" fmla="*/ 2147483647 h 100"/>
                <a:gd name="T6" fmla="*/ 2147483647 w 89"/>
                <a:gd name="T7" fmla="*/ 2147483647 h 100"/>
                <a:gd name="T8" fmla="*/ 2147483647 w 89"/>
                <a:gd name="T9" fmla="*/ 2147483647 h 100"/>
                <a:gd name="T10" fmla="*/ 2147483647 w 89"/>
                <a:gd name="T11" fmla="*/ 2147483647 h 100"/>
                <a:gd name="T12" fmla="*/ 2147483647 w 89"/>
                <a:gd name="T13" fmla="*/ 2147483647 h 100"/>
                <a:gd name="T14" fmla="*/ 2147483647 w 89"/>
                <a:gd name="T15" fmla="*/ 2147483647 h 100"/>
                <a:gd name="T16" fmla="*/ 0 w 89"/>
                <a:gd name="T17" fmla="*/ 2147483647 h 100"/>
                <a:gd name="T18" fmla="*/ 2147483647 w 89"/>
                <a:gd name="T19" fmla="*/ 2147483647 h 100"/>
                <a:gd name="T20" fmla="*/ 0 w 89"/>
                <a:gd name="T21" fmla="*/ 2147483647 h 100"/>
                <a:gd name="T22" fmla="*/ 2147483647 w 89"/>
                <a:gd name="T23" fmla="*/ 2147483647 h 100"/>
                <a:gd name="T24" fmla="*/ 2147483647 w 89"/>
                <a:gd name="T25" fmla="*/ 2147483647 h 100"/>
                <a:gd name="T26" fmla="*/ 2147483647 w 89"/>
                <a:gd name="T27" fmla="*/ 2147483647 h 100"/>
                <a:gd name="T28" fmla="*/ 2147483647 w 89"/>
                <a:gd name="T29" fmla="*/ 2147483647 h 100"/>
                <a:gd name="T30" fmla="*/ 2147483647 w 89"/>
                <a:gd name="T31" fmla="*/ 2147483647 h 100"/>
                <a:gd name="T32" fmla="*/ 2147483647 w 89"/>
                <a:gd name="T33" fmla="*/ 2147483647 h 100"/>
                <a:gd name="T34" fmla="*/ 2147483647 w 89"/>
                <a:gd name="T35" fmla="*/ 2147483647 h 100"/>
                <a:gd name="T36" fmla="*/ 2147483647 w 89"/>
                <a:gd name="T37" fmla="*/ 2147483647 h 100"/>
                <a:gd name="T38" fmla="*/ 2147483647 w 89"/>
                <a:gd name="T39" fmla="*/ 2147483647 h 100"/>
                <a:gd name="T40" fmla="*/ 2147483647 w 89"/>
                <a:gd name="T41" fmla="*/ 2147483647 h 100"/>
                <a:gd name="T42" fmla="*/ 2147483647 w 89"/>
                <a:gd name="T43" fmla="*/ 2147483647 h 100"/>
                <a:gd name="T44" fmla="*/ 2147483647 w 89"/>
                <a:gd name="T45" fmla="*/ 2147483647 h 100"/>
                <a:gd name="T46" fmla="*/ 2147483647 w 89"/>
                <a:gd name="T47" fmla="*/ 2147483647 h 100"/>
                <a:gd name="T48" fmla="*/ 2147483647 w 89"/>
                <a:gd name="T49" fmla="*/ 2147483647 h 100"/>
                <a:gd name="T50" fmla="*/ 2147483647 w 89"/>
                <a:gd name="T51" fmla="*/ 2147483647 h 100"/>
                <a:gd name="T52" fmla="*/ 2147483647 w 89"/>
                <a:gd name="T53" fmla="*/ 2147483647 h 100"/>
                <a:gd name="T54" fmla="*/ 2147483647 w 89"/>
                <a:gd name="T55" fmla="*/ 2147483647 h 100"/>
                <a:gd name="T56" fmla="*/ 2147483647 w 89"/>
                <a:gd name="T57" fmla="*/ 2147483647 h 100"/>
                <a:gd name="T58" fmla="*/ 2147483647 w 89"/>
                <a:gd name="T59" fmla="*/ 2147483647 h 100"/>
                <a:gd name="T60" fmla="*/ 2147483647 w 89"/>
                <a:gd name="T61" fmla="*/ 2147483647 h 100"/>
                <a:gd name="T62" fmla="*/ 2147483647 w 89"/>
                <a:gd name="T63" fmla="*/ 2147483647 h 100"/>
                <a:gd name="T64" fmla="*/ 2147483647 w 89"/>
                <a:gd name="T65" fmla="*/ 2147483647 h 100"/>
                <a:gd name="T66" fmla="*/ 2147483647 w 89"/>
                <a:gd name="T67" fmla="*/ 2147483647 h 100"/>
                <a:gd name="T68" fmla="*/ 2147483647 w 89"/>
                <a:gd name="T69" fmla="*/ 2147483647 h 100"/>
                <a:gd name="T70" fmla="*/ 2147483647 w 89"/>
                <a:gd name="T71" fmla="*/ 2147483647 h 100"/>
                <a:gd name="T72" fmla="*/ 2147483647 w 89"/>
                <a:gd name="T73" fmla="*/ 2147483647 h 100"/>
                <a:gd name="T74" fmla="*/ 2147483647 w 89"/>
                <a:gd name="T75" fmla="*/ 2147483647 h 100"/>
                <a:gd name="T76" fmla="*/ 2147483647 w 89"/>
                <a:gd name="T77" fmla="*/ 2147483647 h 100"/>
                <a:gd name="T78" fmla="*/ 2147483647 w 89"/>
                <a:gd name="T79" fmla="*/ 2147483647 h 100"/>
                <a:gd name="T80" fmla="*/ 2147483647 w 89"/>
                <a:gd name="T81" fmla="*/ 2147483647 h 100"/>
                <a:gd name="T82" fmla="*/ 2147483647 w 89"/>
                <a:gd name="T83" fmla="*/ 2147483647 h 100"/>
                <a:gd name="T84" fmla="*/ 2147483647 w 89"/>
                <a:gd name="T85" fmla="*/ 2147483647 h 100"/>
                <a:gd name="T86" fmla="*/ 2147483647 w 89"/>
                <a:gd name="T87" fmla="*/ 2147483647 h 100"/>
                <a:gd name="T88" fmla="*/ 2147483647 w 89"/>
                <a:gd name="T89" fmla="*/ 2147483647 h 100"/>
                <a:gd name="T90" fmla="*/ 2147483647 w 89"/>
                <a:gd name="T91" fmla="*/ 2147483647 h 100"/>
                <a:gd name="T92" fmla="*/ 2147483647 w 89"/>
                <a:gd name="T93" fmla="*/ 2147483647 h 100"/>
                <a:gd name="T94" fmla="*/ 2147483647 w 89"/>
                <a:gd name="T95" fmla="*/ 2147483647 h 100"/>
                <a:gd name="T96" fmla="*/ 2147483647 w 89"/>
                <a:gd name="T97" fmla="*/ 2147483647 h 100"/>
                <a:gd name="T98" fmla="*/ 2147483647 w 89"/>
                <a:gd name="T99" fmla="*/ 2147483647 h 100"/>
                <a:gd name="T100" fmla="*/ 2147483647 w 89"/>
                <a:gd name="T101" fmla="*/ 2147483647 h 100"/>
                <a:gd name="T102" fmla="*/ 2147483647 w 89"/>
                <a:gd name="T103" fmla="*/ 2147483647 h 100"/>
                <a:gd name="T104" fmla="*/ 2147483647 w 89"/>
                <a:gd name="T105" fmla="*/ 2147483647 h 1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9"/>
                <a:gd name="T160" fmla="*/ 0 h 100"/>
                <a:gd name="T161" fmla="*/ 89 w 89"/>
                <a:gd name="T162" fmla="*/ 100 h 10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9" h="100">
                  <a:moveTo>
                    <a:pt x="8" y="100"/>
                  </a:moveTo>
                  <a:lnTo>
                    <a:pt x="8" y="69"/>
                  </a:lnTo>
                  <a:lnTo>
                    <a:pt x="4" y="65"/>
                  </a:lnTo>
                  <a:lnTo>
                    <a:pt x="4" y="64"/>
                  </a:lnTo>
                  <a:lnTo>
                    <a:pt x="6" y="61"/>
                  </a:lnTo>
                  <a:lnTo>
                    <a:pt x="7" y="60"/>
                  </a:lnTo>
                  <a:lnTo>
                    <a:pt x="7" y="58"/>
                  </a:lnTo>
                  <a:lnTo>
                    <a:pt x="7" y="56"/>
                  </a:lnTo>
                  <a:lnTo>
                    <a:pt x="7" y="54"/>
                  </a:lnTo>
                  <a:lnTo>
                    <a:pt x="5" y="47"/>
                  </a:lnTo>
                  <a:lnTo>
                    <a:pt x="5" y="46"/>
                  </a:lnTo>
                  <a:lnTo>
                    <a:pt x="5" y="43"/>
                  </a:lnTo>
                  <a:lnTo>
                    <a:pt x="4" y="41"/>
                  </a:lnTo>
                  <a:lnTo>
                    <a:pt x="4" y="33"/>
                  </a:lnTo>
                  <a:lnTo>
                    <a:pt x="3" y="28"/>
                  </a:lnTo>
                  <a:lnTo>
                    <a:pt x="2" y="26"/>
                  </a:lnTo>
                  <a:lnTo>
                    <a:pt x="0" y="21"/>
                  </a:lnTo>
                  <a:lnTo>
                    <a:pt x="0" y="16"/>
                  </a:lnTo>
                  <a:lnTo>
                    <a:pt x="1" y="13"/>
                  </a:lnTo>
                  <a:lnTo>
                    <a:pt x="1" y="12"/>
                  </a:lnTo>
                  <a:lnTo>
                    <a:pt x="0" y="8"/>
                  </a:lnTo>
                  <a:lnTo>
                    <a:pt x="0" y="7"/>
                  </a:lnTo>
                  <a:lnTo>
                    <a:pt x="23" y="7"/>
                  </a:lnTo>
                  <a:lnTo>
                    <a:pt x="23" y="3"/>
                  </a:lnTo>
                  <a:lnTo>
                    <a:pt x="23" y="0"/>
                  </a:lnTo>
                  <a:lnTo>
                    <a:pt x="25" y="1"/>
                  </a:lnTo>
                  <a:lnTo>
                    <a:pt x="27" y="2"/>
                  </a:lnTo>
                  <a:lnTo>
                    <a:pt x="28" y="5"/>
                  </a:lnTo>
                  <a:lnTo>
                    <a:pt x="28" y="8"/>
                  </a:lnTo>
                  <a:lnTo>
                    <a:pt x="28" y="10"/>
                  </a:lnTo>
                  <a:lnTo>
                    <a:pt x="31" y="12"/>
                  </a:lnTo>
                  <a:lnTo>
                    <a:pt x="32" y="12"/>
                  </a:lnTo>
                  <a:lnTo>
                    <a:pt x="33" y="12"/>
                  </a:lnTo>
                  <a:lnTo>
                    <a:pt x="34" y="13"/>
                  </a:lnTo>
                  <a:lnTo>
                    <a:pt x="36" y="13"/>
                  </a:lnTo>
                  <a:lnTo>
                    <a:pt x="38" y="13"/>
                  </a:lnTo>
                  <a:lnTo>
                    <a:pt x="39" y="14"/>
                  </a:lnTo>
                  <a:lnTo>
                    <a:pt x="42" y="14"/>
                  </a:lnTo>
                  <a:lnTo>
                    <a:pt x="43" y="13"/>
                  </a:lnTo>
                  <a:lnTo>
                    <a:pt x="48" y="13"/>
                  </a:lnTo>
                  <a:lnTo>
                    <a:pt x="51" y="14"/>
                  </a:lnTo>
                  <a:lnTo>
                    <a:pt x="52" y="14"/>
                  </a:lnTo>
                  <a:lnTo>
                    <a:pt x="52" y="15"/>
                  </a:lnTo>
                  <a:lnTo>
                    <a:pt x="53" y="15"/>
                  </a:lnTo>
                  <a:lnTo>
                    <a:pt x="54" y="16"/>
                  </a:lnTo>
                  <a:lnTo>
                    <a:pt x="54" y="18"/>
                  </a:lnTo>
                  <a:lnTo>
                    <a:pt x="55" y="19"/>
                  </a:lnTo>
                  <a:lnTo>
                    <a:pt x="57" y="17"/>
                  </a:lnTo>
                  <a:lnTo>
                    <a:pt x="59" y="17"/>
                  </a:lnTo>
                  <a:lnTo>
                    <a:pt x="60" y="19"/>
                  </a:lnTo>
                  <a:lnTo>
                    <a:pt x="62" y="19"/>
                  </a:lnTo>
                  <a:lnTo>
                    <a:pt x="63" y="20"/>
                  </a:lnTo>
                  <a:lnTo>
                    <a:pt x="64" y="21"/>
                  </a:lnTo>
                  <a:lnTo>
                    <a:pt x="66" y="21"/>
                  </a:lnTo>
                  <a:lnTo>
                    <a:pt x="68" y="21"/>
                  </a:lnTo>
                  <a:lnTo>
                    <a:pt x="72" y="18"/>
                  </a:lnTo>
                  <a:lnTo>
                    <a:pt x="73" y="18"/>
                  </a:lnTo>
                  <a:lnTo>
                    <a:pt x="74" y="20"/>
                  </a:lnTo>
                  <a:lnTo>
                    <a:pt x="81" y="20"/>
                  </a:lnTo>
                  <a:lnTo>
                    <a:pt x="82" y="20"/>
                  </a:lnTo>
                  <a:lnTo>
                    <a:pt x="83" y="20"/>
                  </a:lnTo>
                  <a:lnTo>
                    <a:pt x="84" y="22"/>
                  </a:lnTo>
                  <a:lnTo>
                    <a:pt x="86" y="21"/>
                  </a:lnTo>
                  <a:lnTo>
                    <a:pt x="89" y="21"/>
                  </a:lnTo>
                  <a:lnTo>
                    <a:pt x="87" y="22"/>
                  </a:lnTo>
                  <a:lnTo>
                    <a:pt x="83" y="25"/>
                  </a:lnTo>
                  <a:lnTo>
                    <a:pt x="81" y="25"/>
                  </a:lnTo>
                  <a:lnTo>
                    <a:pt x="79" y="26"/>
                  </a:lnTo>
                  <a:lnTo>
                    <a:pt x="78" y="28"/>
                  </a:lnTo>
                  <a:lnTo>
                    <a:pt x="74" y="29"/>
                  </a:lnTo>
                  <a:lnTo>
                    <a:pt x="73" y="30"/>
                  </a:lnTo>
                  <a:lnTo>
                    <a:pt x="67" y="36"/>
                  </a:lnTo>
                  <a:lnTo>
                    <a:pt x="59" y="44"/>
                  </a:lnTo>
                  <a:lnTo>
                    <a:pt x="58" y="45"/>
                  </a:lnTo>
                  <a:lnTo>
                    <a:pt x="57" y="46"/>
                  </a:lnTo>
                  <a:lnTo>
                    <a:pt x="58" y="55"/>
                  </a:lnTo>
                  <a:lnTo>
                    <a:pt x="57" y="56"/>
                  </a:lnTo>
                  <a:lnTo>
                    <a:pt x="56" y="56"/>
                  </a:lnTo>
                  <a:lnTo>
                    <a:pt x="52" y="59"/>
                  </a:lnTo>
                  <a:lnTo>
                    <a:pt x="52" y="61"/>
                  </a:lnTo>
                  <a:lnTo>
                    <a:pt x="51" y="64"/>
                  </a:lnTo>
                  <a:lnTo>
                    <a:pt x="52" y="65"/>
                  </a:lnTo>
                  <a:lnTo>
                    <a:pt x="54" y="67"/>
                  </a:lnTo>
                  <a:lnTo>
                    <a:pt x="53" y="69"/>
                  </a:lnTo>
                  <a:lnTo>
                    <a:pt x="53" y="70"/>
                  </a:lnTo>
                  <a:lnTo>
                    <a:pt x="52" y="73"/>
                  </a:lnTo>
                  <a:lnTo>
                    <a:pt x="52" y="78"/>
                  </a:lnTo>
                  <a:lnTo>
                    <a:pt x="53" y="79"/>
                  </a:lnTo>
                  <a:lnTo>
                    <a:pt x="54" y="80"/>
                  </a:lnTo>
                  <a:lnTo>
                    <a:pt x="55" y="80"/>
                  </a:lnTo>
                  <a:lnTo>
                    <a:pt x="58" y="81"/>
                  </a:lnTo>
                  <a:lnTo>
                    <a:pt x="59" y="82"/>
                  </a:lnTo>
                  <a:lnTo>
                    <a:pt x="59" y="83"/>
                  </a:lnTo>
                  <a:lnTo>
                    <a:pt x="63" y="84"/>
                  </a:lnTo>
                  <a:lnTo>
                    <a:pt x="64" y="87"/>
                  </a:lnTo>
                  <a:lnTo>
                    <a:pt x="68" y="89"/>
                  </a:lnTo>
                  <a:lnTo>
                    <a:pt x="72" y="92"/>
                  </a:lnTo>
                  <a:lnTo>
                    <a:pt x="72" y="93"/>
                  </a:lnTo>
                  <a:lnTo>
                    <a:pt x="72" y="95"/>
                  </a:lnTo>
                  <a:lnTo>
                    <a:pt x="72" y="98"/>
                  </a:lnTo>
                  <a:lnTo>
                    <a:pt x="8" y="100"/>
                  </a:lnTo>
                  <a:close/>
                </a:path>
              </a:pathLst>
            </a:custGeom>
            <a:solidFill>
              <a:srgbClr val="AAC8F5"/>
            </a:solidFill>
            <a:ln w="12700">
              <a:solidFill>
                <a:schemeClr val="tx1"/>
              </a:solidFill>
              <a:round/>
              <a:headEnd/>
              <a:tailEnd/>
            </a:ln>
          </p:spPr>
          <p:txBody>
            <a:bodyPr/>
            <a:lstStyle/>
            <a:p>
              <a:endParaRPr lang="en-US"/>
            </a:p>
          </p:txBody>
        </p:sp>
        <p:sp>
          <p:nvSpPr>
            <p:cNvPr id="37066" name="Freeform 54"/>
            <p:cNvSpPr>
              <a:spLocks/>
            </p:cNvSpPr>
            <p:nvPr/>
          </p:nvSpPr>
          <p:spPr bwMode="auto">
            <a:xfrm>
              <a:off x="3474" y="2604"/>
              <a:ext cx="395" cy="322"/>
            </a:xfrm>
            <a:custGeom>
              <a:avLst/>
              <a:gdLst>
                <a:gd name="T0" fmla="*/ 2147483647 w 77"/>
                <a:gd name="T1" fmla="*/ 2147483647 h 66"/>
                <a:gd name="T2" fmla="*/ 2147483647 w 77"/>
                <a:gd name="T3" fmla="*/ 2147483647 h 66"/>
                <a:gd name="T4" fmla="*/ 2147483647 w 77"/>
                <a:gd name="T5" fmla="*/ 2147483647 h 66"/>
                <a:gd name="T6" fmla="*/ 2147483647 w 77"/>
                <a:gd name="T7" fmla="*/ 2147483647 h 66"/>
                <a:gd name="T8" fmla="*/ 2147483647 w 77"/>
                <a:gd name="T9" fmla="*/ 2147483647 h 66"/>
                <a:gd name="T10" fmla="*/ 2147483647 w 77"/>
                <a:gd name="T11" fmla="*/ 2147483647 h 66"/>
                <a:gd name="T12" fmla="*/ 2147483647 w 77"/>
                <a:gd name="T13" fmla="*/ 2147483647 h 66"/>
                <a:gd name="T14" fmla="*/ 2147483647 w 77"/>
                <a:gd name="T15" fmla="*/ 2147483647 h 66"/>
                <a:gd name="T16" fmla="*/ 2147483647 w 77"/>
                <a:gd name="T17" fmla="*/ 2147483647 h 66"/>
                <a:gd name="T18" fmla="*/ 2147483647 w 77"/>
                <a:gd name="T19" fmla="*/ 2147483647 h 66"/>
                <a:gd name="T20" fmla="*/ 2147483647 w 77"/>
                <a:gd name="T21" fmla="*/ 2147483647 h 66"/>
                <a:gd name="T22" fmla="*/ 2147483647 w 77"/>
                <a:gd name="T23" fmla="*/ 2147483647 h 66"/>
                <a:gd name="T24" fmla="*/ 2147483647 w 77"/>
                <a:gd name="T25" fmla="*/ 2147483647 h 66"/>
                <a:gd name="T26" fmla="*/ 2147483647 w 77"/>
                <a:gd name="T27" fmla="*/ 2147483647 h 66"/>
                <a:gd name="T28" fmla="*/ 2147483647 w 77"/>
                <a:gd name="T29" fmla="*/ 2147483647 h 66"/>
                <a:gd name="T30" fmla="*/ 2147483647 w 77"/>
                <a:gd name="T31" fmla="*/ 2147483647 h 66"/>
                <a:gd name="T32" fmla="*/ 2147483647 w 77"/>
                <a:gd name="T33" fmla="*/ 2147483647 h 66"/>
                <a:gd name="T34" fmla="*/ 2147483647 w 77"/>
                <a:gd name="T35" fmla="*/ 2147483647 h 66"/>
                <a:gd name="T36" fmla="*/ 2147483647 w 77"/>
                <a:gd name="T37" fmla="*/ 2147483647 h 66"/>
                <a:gd name="T38" fmla="*/ 2147483647 w 77"/>
                <a:gd name="T39" fmla="*/ 2147483647 h 66"/>
                <a:gd name="T40" fmla="*/ 2147483647 w 77"/>
                <a:gd name="T41" fmla="*/ 2147483647 h 66"/>
                <a:gd name="T42" fmla="*/ 2147483647 w 77"/>
                <a:gd name="T43" fmla="*/ 2147483647 h 66"/>
                <a:gd name="T44" fmla="*/ 2147483647 w 77"/>
                <a:gd name="T45" fmla="*/ 2147483647 h 66"/>
                <a:gd name="T46" fmla="*/ 2147483647 w 77"/>
                <a:gd name="T47" fmla="*/ 2147483647 h 66"/>
                <a:gd name="T48" fmla="*/ 2147483647 w 77"/>
                <a:gd name="T49" fmla="*/ 2147483647 h 66"/>
                <a:gd name="T50" fmla="*/ 2147483647 w 77"/>
                <a:gd name="T51" fmla="*/ 2147483647 h 66"/>
                <a:gd name="T52" fmla="*/ 2147483647 w 77"/>
                <a:gd name="T53" fmla="*/ 2147483647 h 66"/>
                <a:gd name="T54" fmla="*/ 2147483647 w 77"/>
                <a:gd name="T55" fmla="*/ 2147483647 h 66"/>
                <a:gd name="T56" fmla="*/ 2147483647 w 77"/>
                <a:gd name="T57" fmla="*/ 2147483647 h 66"/>
                <a:gd name="T58" fmla="*/ 2147483647 w 77"/>
                <a:gd name="T59" fmla="*/ 2147483647 h 66"/>
                <a:gd name="T60" fmla="*/ 2147483647 w 77"/>
                <a:gd name="T61" fmla="*/ 2147483647 h 66"/>
                <a:gd name="T62" fmla="*/ 2147483647 w 77"/>
                <a:gd name="T63" fmla="*/ 2147483647 h 66"/>
                <a:gd name="T64" fmla="*/ 2147483647 w 77"/>
                <a:gd name="T65" fmla="*/ 2147483647 h 66"/>
                <a:gd name="T66" fmla="*/ 2147483647 w 77"/>
                <a:gd name="T67" fmla="*/ 2147483647 h 66"/>
                <a:gd name="T68" fmla="*/ 2147483647 w 77"/>
                <a:gd name="T69" fmla="*/ 2147483647 h 66"/>
                <a:gd name="T70" fmla="*/ 2147483647 w 77"/>
                <a:gd name="T71" fmla="*/ 2147483647 h 66"/>
                <a:gd name="T72" fmla="*/ 2147483647 w 77"/>
                <a:gd name="T73" fmla="*/ 2147483647 h 66"/>
                <a:gd name="T74" fmla="*/ 2147483647 w 77"/>
                <a:gd name="T75" fmla="*/ 2147483647 h 66"/>
                <a:gd name="T76" fmla="*/ 2147483647 w 77"/>
                <a:gd name="T77" fmla="*/ 2147483647 h 66"/>
                <a:gd name="T78" fmla="*/ 2147483647 w 77"/>
                <a:gd name="T79" fmla="*/ 2147483647 h 66"/>
                <a:gd name="T80" fmla="*/ 2147483647 w 77"/>
                <a:gd name="T81" fmla="*/ 2147483647 h 66"/>
                <a:gd name="T82" fmla="*/ 2147483647 w 77"/>
                <a:gd name="T83" fmla="*/ 2147483647 h 66"/>
                <a:gd name="T84" fmla="*/ 0 w 77"/>
                <a:gd name="T85" fmla="*/ 2147483647 h 6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77"/>
                <a:gd name="T130" fmla="*/ 0 h 66"/>
                <a:gd name="T131" fmla="*/ 77 w 77"/>
                <a:gd name="T132" fmla="*/ 66 h 6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77" h="66">
                  <a:moveTo>
                    <a:pt x="0" y="1"/>
                  </a:moveTo>
                  <a:lnTo>
                    <a:pt x="42" y="0"/>
                  </a:lnTo>
                  <a:lnTo>
                    <a:pt x="41" y="1"/>
                  </a:lnTo>
                  <a:lnTo>
                    <a:pt x="43" y="5"/>
                  </a:lnTo>
                  <a:lnTo>
                    <a:pt x="43" y="8"/>
                  </a:lnTo>
                  <a:lnTo>
                    <a:pt x="44" y="10"/>
                  </a:lnTo>
                  <a:lnTo>
                    <a:pt x="45" y="11"/>
                  </a:lnTo>
                  <a:lnTo>
                    <a:pt x="45" y="12"/>
                  </a:lnTo>
                  <a:lnTo>
                    <a:pt x="43" y="13"/>
                  </a:lnTo>
                  <a:lnTo>
                    <a:pt x="43" y="14"/>
                  </a:lnTo>
                  <a:lnTo>
                    <a:pt x="42" y="17"/>
                  </a:lnTo>
                  <a:lnTo>
                    <a:pt x="40" y="22"/>
                  </a:lnTo>
                  <a:lnTo>
                    <a:pt x="37" y="29"/>
                  </a:lnTo>
                  <a:lnTo>
                    <a:pt x="37" y="34"/>
                  </a:lnTo>
                  <a:lnTo>
                    <a:pt x="64" y="33"/>
                  </a:lnTo>
                  <a:lnTo>
                    <a:pt x="64" y="34"/>
                  </a:lnTo>
                  <a:lnTo>
                    <a:pt x="63" y="36"/>
                  </a:lnTo>
                  <a:lnTo>
                    <a:pt x="64" y="40"/>
                  </a:lnTo>
                  <a:lnTo>
                    <a:pt x="66" y="43"/>
                  </a:lnTo>
                  <a:lnTo>
                    <a:pt x="67" y="46"/>
                  </a:lnTo>
                  <a:lnTo>
                    <a:pt x="63" y="45"/>
                  </a:lnTo>
                  <a:lnTo>
                    <a:pt x="60" y="44"/>
                  </a:lnTo>
                  <a:lnTo>
                    <a:pt x="59" y="43"/>
                  </a:lnTo>
                  <a:lnTo>
                    <a:pt x="58" y="44"/>
                  </a:lnTo>
                  <a:lnTo>
                    <a:pt x="55" y="46"/>
                  </a:lnTo>
                  <a:lnTo>
                    <a:pt x="55" y="48"/>
                  </a:lnTo>
                  <a:lnTo>
                    <a:pt x="56" y="49"/>
                  </a:lnTo>
                  <a:lnTo>
                    <a:pt x="58" y="49"/>
                  </a:lnTo>
                  <a:lnTo>
                    <a:pt x="60" y="49"/>
                  </a:lnTo>
                  <a:lnTo>
                    <a:pt x="62" y="48"/>
                  </a:lnTo>
                  <a:lnTo>
                    <a:pt x="63" y="47"/>
                  </a:lnTo>
                  <a:lnTo>
                    <a:pt x="65" y="47"/>
                  </a:lnTo>
                  <a:lnTo>
                    <a:pt x="66" y="47"/>
                  </a:lnTo>
                  <a:lnTo>
                    <a:pt x="66" y="48"/>
                  </a:lnTo>
                  <a:lnTo>
                    <a:pt x="65" y="48"/>
                  </a:lnTo>
                  <a:lnTo>
                    <a:pt x="64" y="49"/>
                  </a:lnTo>
                  <a:lnTo>
                    <a:pt x="65" y="50"/>
                  </a:lnTo>
                  <a:lnTo>
                    <a:pt x="66" y="51"/>
                  </a:lnTo>
                  <a:lnTo>
                    <a:pt x="67" y="51"/>
                  </a:lnTo>
                  <a:lnTo>
                    <a:pt x="68" y="49"/>
                  </a:lnTo>
                  <a:lnTo>
                    <a:pt x="71" y="47"/>
                  </a:lnTo>
                  <a:lnTo>
                    <a:pt x="72" y="47"/>
                  </a:lnTo>
                  <a:lnTo>
                    <a:pt x="73" y="47"/>
                  </a:lnTo>
                  <a:lnTo>
                    <a:pt x="74" y="48"/>
                  </a:lnTo>
                  <a:lnTo>
                    <a:pt x="73" y="49"/>
                  </a:lnTo>
                  <a:lnTo>
                    <a:pt x="74" y="50"/>
                  </a:lnTo>
                  <a:lnTo>
                    <a:pt x="73" y="51"/>
                  </a:lnTo>
                  <a:lnTo>
                    <a:pt x="72" y="51"/>
                  </a:lnTo>
                  <a:lnTo>
                    <a:pt x="70" y="54"/>
                  </a:lnTo>
                  <a:lnTo>
                    <a:pt x="68" y="56"/>
                  </a:lnTo>
                  <a:lnTo>
                    <a:pt x="68" y="57"/>
                  </a:lnTo>
                  <a:lnTo>
                    <a:pt x="68" y="59"/>
                  </a:lnTo>
                  <a:lnTo>
                    <a:pt x="71" y="60"/>
                  </a:lnTo>
                  <a:lnTo>
                    <a:pt x="76" y="62"/>
                  </a:lnTo>
                  <a:lnTo>
                    <a:pt x="77" y="63"/>
                  </a:lnTo>
                  <a:lnTo>
                    <a:pt x="77" y="65"/>
                  </a:lnTo>
                  <a:lnTo>
                    <a:pt x="76" y="65"/>
                  </a:lnTo>
                  <a:lnTo>
                    <a:pt x="72" y="66"/>
                  </a:lnTo>
                  <a:lnTo>
                    <a:pt x="71" y="63"/>
                  </a:lnTo>
                  <a:lnTo>
                    <a:pt x="69" y="62"/>
                  </a:lnTo>
                  <a:lnTo>
                    <a:pt x="65" y="61"/>
                  </a:lnTo>
                  <a:lnTo>
                    <a:pt x="64" y="59"/>
                  </a:lnTo>
                  <a:lnTo>
                    <a:pt x="63" y="59"/>
                  </a:lnTo>
                  <a:lnTo>
                    <a:pt x="62" y="59"/>
                  </a:lnTo>
                  <a:lnTo>
                    <a:pt x="61" y="62"/>
                  </a:lnTo>
                  <a:lnTo>
                    <a:pt x="62" y="63"/>
                  </a:lnTo>
                  <a:lnTo>
                    <a:pt x="60" y="65"/>
                  </a:lnTo>
                  <a:lnTo>
                    <a:pt x="59" y="65"/>
                  </a:lnTo>
                  <a:lnTo>
                    <a:pt x="58" y="63"/>
                  </a:lnTo>
                  <a:lnTo>
                    <a:pt x="57" y="63"/>
                  </a:lnTo>
                  <a:lnTo>
                    <a:pt x="55" y="63"/>
                  </a:lnTo>
                  <a:lnTo>
                    <a:pt x="54" y="63"/>
                  </a:lnTo>
                  <a:lnTo>
                    <a:pt x="52" y="65"/>
                  </a:lnTo>
                  <a:lnTo>
                    <a:pt x="50" y="65"/>
                  </a:lnTo>
                  <a:lnTo>
                    <a:pt x="49" y="64"/>
                  </a:lnTo>
                  <a:lnTo>
                    <a:pt x="47" y="64"/>
                  </a:lnTo>
                  <a:lnTo>
                    <a:pt x="43" y="60"/>
                  </a:lnTo>
                  <a:lnTo>
                    <a:pt x="41" y="59"/>
                  </a:lnTo>
                  <a:lnTo>
                    <a:pt x="39" y="58"/>
                  </a:lnTo>
                  <a:lnTo>
                    <a:pt x="38" y="57"/>
                  </a:lnTo>
                  <a:lnTo>
                    <a:pt x="37" y="57"/>
                  </a:lnTo>
                  <a:lnTo>
                    <a:pt x="37" y="56"/>
                  </a:lnTo>
                  <a:lnTo>
                    <a:pt x="37" y="55"/>
                  </a:lnTo>
                  <a:lnTo>
                    <a:pt x="36" y="56"/>
                  </a:lnTo>
                  <a:lnTo>
                    <a:pt x="34" y="55"/>
                  </a:lnTo>
                  <a:lnTo>
                    <a:pt x="34" y="54"/>
                  </a:lnTo>
                  <a:lnTo>
                    <a:pt x="33" y="54"/>
                  </a:lnTo>
                  <a:lnTo>
                    <a:pt x="30" y="57"/>
                  </a:lnTo>
                  <a:lnTo>
                    <a:pt x="31" y="58"/>
                  </a:lnTo>
                  <a:lnTo>
                    <a:pt x="27" y="59"/>
                  </a:lnTo>
                  <a:lnTo>
                    <a:pt x="19" y="57"/>
                  </a:lnTo>
                  <a:lnTo>
                    <a:pt x="15" y="56"/>
                  </a:lnTo>
                  <a:lnTo>
                    <a:pt x="4" y="57"/>
                  </a:lnTo>
                  <a:lnTo>
                    <a:pt x="4" y="56"/>
                  </a:lnTo>
                  <a:lnTo>
                    <a:pt x="4" y="55"/>
                  </a:lnTo>
                  <a:lnTo>
                    <a:pt x="4" y="54"/>
                  </a:lnTo>
                  <a:lnTo>
                    <a:pt x="5" y="53"/>
                  </a:lnTo>
                  <a:lnTo>
                    <a:pt x="7" y="49"/>
                  </a:lnTo>
                  <a:lnTo>
                    <a:pt x="6" y="47"/>
                  </a:lnTo>
                  <a:lnTo>
                    <a:pt x="6" y="46"/>
                  </a:lnTo>
                  <a:lnTo>
                    <a:pt x="6" y="45"/>
                  </a:lnTo>
                  <a:lnTo>
                    <a:pt x="6" y="44"/>
                  </a:lnTo>
                  <a:lnTo>
                    <a:pt x="6" y="42"/>
                  </a:lnTo>
                  <a:lnTo>
                    <a:pt x="7" y="41"/>
                  </a:lnTo>
                  <a:lnTo>
                    <a:pt x="8" y="40"/>
                  </a:lnTo>
                  <a:lnTo>
                    <a:pt x="9" y="37"/>
                  </a:lnTo>
                  <a:lnTo>
                    <a:pt x="9" y="35"/>
                  </a:lnTo>
                  <a:lnTo>
                    <a:pt x="8" y="32"/>
                  </a:lnTo>
                  <a:lnTo>
                    <a:pt x="7" y="30"/>
                  </a:lnTo>
                  <a:lnTo>
                    <a:pt x="6" y="30"/>
                  </a:lnTo>
                  <a:lnTo>
                    <a:pt x="7" y="29"/>
                  </a:lnTo>
                  <a:lnTo>
                    <a:pt x="6" y="28"/>
                  </a:lnTo>
                  <a:lnTo>
                    <a:pt x="5" y="27"/>
                  </a:lnTo>
                  <a:lnTo>
                    <a:pt x="4" y="26"/>
                  </a:lnTo>
                  <a:lnTo>
                    <a:pt x="4" y="25"/>
                  </a:lnTo>
                  <a:lnTo>
                    <a:pt x="5" y="24"/>
                  </a:lnTo>
                  <a:lnTo>
                    <a:pt x="4" y="21"/>
                  </a:lnTo>
                  <a:lnTo>
                    <a:pt x="1" y="19"/>
                  </a:lnTo>
                  <a:lnTo>
                    <a:pt x="1" y="18"/>
                  </a:lnTo>
                  <a:lnTo>
                    <a:pt x="0" y="1"/>
                  </a:lnTo>
                  <a:close/>
                </a:path>
              </a:pathLst>
            </a:custGeom>
            <a:solidFill>
              <a:srgbClr val="6987EB"/>
            </a:solidFill>
            <a:ln w="12700">
              <a:solidFill>
                <a:schemeClr val="tx1"/>
              </a:solidFill>
              <a:round/>
              <a:headEnd/>
              <a:tailEnd/>
            </a:ln>
          </p:spPr>
          <p:txBody>
            <a:bodyPr/>
            <a:lstStyle/>
            <a:p>
              <a:endParaRPr lang="en-US"/>
            </a:p>
          </p:txBody>
        </p:sp>
        <p:sp>
          <p:nvSpPr>
            <p:cNvPr id="37067" name="Freeform 55"/>
            <p:cNvSpPr>
              <a:spLocks/>
            </p:cNvSpPr>
            <p:nvPr/>
          </p:nvSpPr>
          <p:spPr bwMode="auto">
            <a:xfrm>
              <a:off x="3633" y="1799"/>
              <a:ext cx="277" cy="463"/>
            </a:xfrm>
            <a:custGeom>
              <a:avLst/>
              <a:gdLst>
                <a:gd name="T0" fmla="*/ 2147483647 w 54"/>
                <a:gd name="T1" fmla="*/ 2147483647 h 95"/>
                <a:gd name="T2" fmla="*/ 2147483647 w 54"/>
                <a:gd name="T3" fmla="*/ 2147483647 h 95"/>
                <a:gd name="T4" fmla="*/ 2147483647 w 54"/>
                <a:gd name="T5" fmla="*/ 2147483647 h 95"/>
                <a:gd name="T6" fmla="*/ 2147483647 w 54"/>
                <a:gd name="T7" fmla="*/ 2147483647 h 95"/>
                <a:gd name="T8" fmla="*/ 2147483647 w 54"/>
                <a:gd name="T9" fmla="*/ 2147483647 h 95"/>
                <a:gd name="T10" fmla="*/ 2147483647 w 54"/>
                <a:gd name="T11" fmla="*/ 2147483647 h 95"/>
                <a:gd name="T12" fmla="*/ 2147483647 w 54"/>
                <a:gd name="T13" fmla="*/ 2147483647 h 95"/>
                <a:gd name="T14" fmla="*/ 2147483647 w 54"/>
                <a:gd name="T15" fmla="*/ 2147483647 h 95"/>
                <a:gd name="T16" fmla="*/ 2147483647 w 54"/>
                <a:gd name="T17" fmla="*/ 2147483647 h 95"/>
                <a:gd name="T18" fmla="*/ 2147483647 w 54"/>
                <a:gd name="T19" fmla="*/ 2147483647 h 95"/>
                <a:gd name="T20" fmla="*/ 2147483647 w 54"/>
                <a:gd name="T21" fmla="*/ 2147483647 h 95"/>
                <a:gd name="T22" fmla="*/ 2147483647 w 54"/>
                <a:gd name="T23" fmla="*/ 2147483647 h 95"/>
                <a:gd name="T24" fmla="*/ 0 w 54"/>
                <a:gd name="T25" fmla="*/ 2147483647 h 95"/>
                <a:gd name="T26" fmla="*/ 0 w 54"/>
                <a:gd name="T27" fmla="*/ 2147483647 h 95"/>
                <a:gd name="T28" fmla="*/ 2147483647 w 54"/>
                <a:gd name="T29" fmla="*/ 2147483647 h 95"/>
                <a:gd name="T30" fmla="*/ 2147483647 w 54"/>
                <a:gd name="T31" fmla="*/ 2147483647 h 95"/>
                <a:gd name="T32" fmla="*/ 2147483647 w 54"/>
                <a:gd name="T33" fmla="*/ 2147483647 h 95"/>
                <a:gd name="T34" fmla="*/ 2147483647 w 54"/>
                <a:gd name="T35" fmla="*/ 2147483647 h 95"/>
                <a:gd name="T36" fmla="*/ 2147483647 w 54"/>
                <a:gd name="T37" fmla="*/ 2147483647 h 95"/>
                <a:gd name="T38" fmla="*/ 2147483647 w 54"/>
                <a:gd name="T39" fmla="*/ 2147483647 h 95"/>
                <a:gd name="T40" fmla="*/ 2147483647 w 54"/>
                <a:gd name="T41" fmla="*/ 2147483647 h 95"/>
                <a:gd name="T42" fmla="*/ 2147483647 w 54"/>
                <a:gd name="T43" fmla="*/ 2147483647 h 95"/>
                <a:gd name="T44" fmla="*/ 2147483647 w 54"/>
                <a:gd name="T45" fmla="*/ 2147483647 h 95"/>
                <a:gd name="T46" fmla="*/ 2147483647 w 54"/>
                <a:gd name="T47" fmla="*/ 2147483647 h 95"/>
                <a:gd name="T48" fmla="*/ 2147483647 w 54"/>
                <a:gd name="T49" fmla="*/ 2147483647 h 95"/>
                <a:gd name="T50" fmla="*/ 2147483647 w 54"/>
                <a:gd name="T51" fmla="*/ 2147483647 h 95"/>
                <a:gd name="T52" fmla="*/ 2147483647 w 54"/>
                <a:gd name="T53" fmla="*/ 2147483647 h 95"/>
                <a:gd name="T54" fmla="*/ 2147483647 w 54"/>
                <a:gd name="T55" fmla="*/ 2147483647 h 95"/>
                <a:gd name="T56" fmla="*/ 2147483647 w 54"/>
                <a:gd name="T57" fmla="*/ 2147483647 h 95"/>
                <a:gd name="T58" fmla="*/ 2147483647 w 54"/>
                <a:gd name="T59" fmla="*/ 2147483647 h 95"/>
                <a:gd name="T60" fmla="*/ 2147483647 w 54"/>
                <a:gd name="T61" fmla="*/ 2147483647 h 95"/>
                <a:gd name="T62" fmla="*/ 2147483647 w 54"/>
                <a:gd name="T63" fmla="*/ 2147483647 h 95"/>
                <a:gd name="T64" fmla="*/ 2147483647 w 54"/>
                <a:gd name="T65" fmla="*/ 2147483647 h 95"/>
                <a:gd name="T66" fmla="*/ 2147483647 w 54"/>
                <a:gd name="T67" fmla="*/ 2147483647 h 95"/>
                <a:gd name="T68" fmla="*/ 2147483647 w 54"/>
                <a:gd name="T69" fmla="*/ 2147483647 h 95"/>
                <a:gd name="T70" fmla="*/ 2147483647 w 54"/>
                <a:gd name="T71" fmla="*/ 2147483647 h 95"/>
                <a:gd name="T72" fmla="*/ 2147483647 w 54"/>
                <a:gd name="T73" fmla="*/ 2147483647 h 95"/>
                <a:gd name="T74" fmla="*/ 2147483647 w 54"/>
                <a:gd name="T75" fmla="*/ 2147483647 h 95"/>
                <a:gd name="T76" fmla="*/ 2147483647 w 54"/>
                <a:gd name="T77" fmla="*/ 2147483647 h 95"/>
                <a:gd name="T78" fmla="*/ 2147483647 w 54"/>
                <a:gd name="T79" fmla="*/ 2147483647 h 95"/>
                <a:gd name="T80" fmla="*/ 2147483647 w 54"/>
                <a:gd name="T81" fmla="*/ 2147483647 h 95"/>
                <a:gd name="T82" fmla="*/ 2147483647 w 54"/>
                <a:gd name="T83" fmla="*/ 2147483647 h 95"/>
                <a:gd name="T84" fmla="*/ 2147483647 w 54"/>
                <a:gd name="T85" fmla="*/ 2147483647 h 95"/>
                <a:gd name="T86" fmla="*/ 2147483647 w 54"/>
                <a:gd name="T87" fmla="*/ 2147483647 h 95"/>
                <a:gd name="T88" fmla="*/ 2147483647 w 54"/>
                <a:gd name="T89" fmla="*/ 2147483647 h 95"/>
                <a:gd name="T90" fmla="*/ 2147483647 w 54"/>
                <a:gd name="T91" fmla="*/ 2147483647 h 95"/>
                <a:gd name="T92" fmla="*/ 2147483647 w 54"/>
                <a:gd name="T93" fmla="*/ 2147483647 h 95"/>
                <a:gd name="T94" fmla="*/ 2147483647 w 54"/>
                <a:gd name="T95" fmla="*/ 2147483647 h 95"/>
                <a:gd name="T96" fmla="*/ 2147483647 w 54"/>
                <a:gd name="T97" fmla="*/ 0 h 9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4"/>
                <a:gd name="T148" fmla="*/ 0 h 95"/>
                <a:gd name="T149" fmla="*/ 54 w 54"/>
                <a:gd name="T150" fmla="*/ 95 h 9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4" h="95">
                  <a:moveTo>
                    <a:pt x="44" y="0"/>
                  </a:moveTo>
                  <a:lnTo>
                    <a:pt x="9" y="2"/>
                  </a:lnTo>
                  <a:lnTo>
                    <a:pt x="9" y="3"/>
                  </a:lnTo>
                  <a:lnTo>
                    <a:pt x="12" y="5"/>
                  </a:lnTo>
                  <a:lnTo>
                    <a:pt x="12" y="6"/>
                  </a:lnTo>
                  <a:lnTo>
                    <a:pt x="15" y="8"/>
                  </a:lnTo>
                  <a:lnTo>
                    <a:pt x="16" y="11"/>
                  </a:lnTo>
                  <a:lnTo>
                    <a:pt x="15" y="12"/>
                  </a:lnTo>
                  <a:lnTo>
                    <a:pt x="14" y="14"/>
                  </a:lnTo>
                  <a:lnTo>
                    <a:pt x="14" y="15"/>
                  </a:lnTo>
                  <a:lnTo>
                    <a:pt x="14" y="16"/>
                  </a:lnTo>
                  <a:lnTo>
                    <a:pt x="11" y="19"/>
                  </a:lnTo>
                  <a:lnTo>
                    <a:pt x="9" y="19"/>
                  </a:lnTo>
                  <a:lnTo>
                    <a:pt x="9" y="20"/>
                  </a:lnTo>
                  <a:lnTo>
                    <a:pt x="6" y="20"/>
                  </a:lnTo>
                  <a:lnTo>
                    <a:pt x="5" y="21"/>
                  </a:lnTo>
                  <a:lnTo>
                    <a:pt x="4" y="23"/>
                  </a:lnTo>
                  <a:lnTo>
                    <a:pt x="4" y="24"/>
                  </a:lnTo>
                  <a:lnTo>
                    <a:pt x="6" y="26"/>
                  </a:lnTo>
                  <a:lnTo>
                    <a:pt x="6" y="27"/>
                  </a:lnTo>
                  <a:lnTo>
                    <a:pt x="6" y="29"/>
                  </a:lnTo>
                  <a:lnTo>
                    <a:pt x="4" y="34"/>
                  </a:lnTo>
                  <a:lnTo>
                    <a:pt x="2" y="35"/>
                  </a:lnTo>
                  <a:lnTo>
                    <a:pt x="1" y="36"/>
                  </a:lnTo>
                  <a:lnTo>
                    <a:pt x="1" y="38"/>
                  </a:lnTo>
                  <a:lnTo>
                    <a:pt x="0" y="39"/>
                  </a:lnTo>
                  <a:lnTo>
                    <a:pt x="0" y="40"/>
                  </a:lnTo>
                  <a:lnTo>
                    <a:pt x="0" y="41"/>
                  </a:lnTo>
                  <a:lnTo>
                    <a:pt x="0" y="45"/>
                  </a:lnTo>
                  <a:lnTo>
                    <a:pt x="1" y="48"/>
                  </a:lnTo>
                  <a:lnTo>
                    <a:pt x="1" y="49"/>
                  </a:lnTo>
                  <a:lnTo>
                    <a:pt x="5" y="53"/>
                  </a:lnTo>
                  <a:lnTo>
                    <a:pt x="9" y="56"/>
                  </a:lnTo>
                  <a:lnTo>
                    <a:pt x="10" y="57"/>
                  </a:lnTo>
                  <a:lnTo>
                    <a:pt x="12" y="64"/>
                  </a:lnTo>
                  <a:lnTo>
                    <a:pt x="13" y="64"/>
                  </a:lnTo>
                  <a:lnTo>
                    <a:pt x="14" y="63"/>
                  </a:lnTo>
                  <a:lnTo>
                    <a:pt x="15" y="62"/>
                  </a:lnTo>
                  <a:lnTo>
                    <a:pt x="18" y="64"/>
                  </a:lnTo>
                  <a:lnTo>
                    <a:pt x="19" y="65"/>
                  </a:lnTo>
                  <a:lnTo>
                    <a:pt x="18" y="67"/>
                  </a:lnTo>
                  <a:lnTo>
                    <a:pt x="19" y="69"/>
                  </a:lnTo>
                  <a:lnTo>
                    <a:pt x="16" y="72"/>
                  </a:lnTo>
                  <a:lnTo>
                    <a:pt x="16" y="73"/>
                  </a:lnTo>
                  <a:lnTo>
                    <a:pt x="17" y="75"/>
                  </a:lnTo>
                  <a:lnTo>
                    <a:pt x="19" y="78"/>
                  </a:lnTo>
                  <a:lnTo>
                    <a:pt x="23" y="80"/>
                  </a:lnTo>
                  <a:lnTo>
                    <a:pt x="24" y="81"/>
                  </a:lnTo>
                  <a:lnTo>
                    <a:pt x="28" y="84"/>
                  </a:lnTo>
                  <a:lnTo>
                    <a:pt x="29" y="87"/>
                  </a:lnTo>
                  <a:lnTo>
                    <a:pt x="30" y="88"/>
                  </a:lnTo>
                  <a:lnTo>
                    <a:pt x="30" y="89"/>
                  </a:lnTo>
                  <a:lnTo>
                    <a:pt x="29" y="90"/>
                  </a:lnTo>
                  <a:lnTo>
                    <a:pt x="29" y="91"/>
                  </a:lnTo>
                  <a:lnTo>
                    <a:pt x="32" y="95"/>
                  </a:lnTo>
                  <a:lnTo>
                    <a:pt x="32" y="94"/>
                  </a:lnTo>
                  <a:lnTo>
                    <a:pt x="33" y="94"/>
                  </a:lnTo>
                  <a:lnTo>
                    <a:pt x="34" y="95"/>
                  </a:lnTo>
                  <a:lnTo>
                    <a:pt x="34" y="92"/>
                  </a:lnTo>
                  <a:lnTo>
                    <a:pt x="36" y="91"/>
                  </a:lnTo>
                  <a:lnTo>
                    <a:pt x="38" y="91"/>
                  </a:lnTo>
                  <a:lnTo>
                    <a:pt x="40" y="92"/>
                  </a:lnTo>
                  <a:lnTo>
                    <a:pt x="42" y="93"/>
                  </a:lnTo>
                  <a:lnTo>
                    <a:pt x="43" y="93"/>
                  </a:lnTo>
                  <a:lnTo>
                    <a:pt x="43" y="89"/>
                  </a:lnTo>
                  <a:lnTo>
                    <a:pt x="42" y="87"/>
                  </a:lnTo>
                  <a:lnTo>
                    <a:pt x="44" y="87"/>
                  </a:lnTo>
                  <a:lnTo>
                    <a:pt x="48" y="86"/>
                  </a:lnTo>
                  <a:lnTo>
                    <a:pt x="48" y="85"/>
                  </a:lnTo>
                  <a:lnTo>
                    <a:pt x="47" y="83"/>
                  </a:lnTo>
                  <a:lnTo>
                    <a:pt x="47" y="81"/>
                  </a:lnTo>
                  <a:lnTo>
                    <a:pt x="48" y="80"/>
                  </a:lnTo>
                  <a:lnTo>
                    <a:pt x="48" y="79"/>
                  </a:lnTo>
                  <a:lnTo>
                    <a:pt x="48" y="76"/>
                  </a:lnTo>
                  <a:lnTo>
                    <a:pt x="48" y="73"/>
                  </a:lnTo>
                  <a:lnTo>
                    <a:pt x="50" y="71"/>
                  </a:lnTo>
                  <a:lnTo>
                    <a:pt x="52" y="68"/>
                  </a:lnTo>
                  <a:lnTo>
                    <a:pt x="52" y="67"/>
                  </a:lnTo>
                  <a:lnTo>
                    <a:pt x="54" y="64"/>
                  </a:lnTo>
                  <a:lnTo>
                    <a:pt x="53" y="60"/>
                  </a:lnTo>
                  <a:lnTo>
                    <a:pt x="52" y="57"/>
                  </a:lnTo>
                  <a:lnTo>
                    <a:pt x="52" y="55"/>
                  </a:lnTo>
                  <a:lnTo>
                    <a:pt x="52" y="54"/>
                  </a:lnTo>
                  <a:lnTo>
                    <a:pt x="52" y="53"/>
                  </a:lnTo>
                  <a:lnTo>
                    <a:pt x="49" y="13"/>
                  </a:lnTo>
                  <a:lnTo>
                    <a:pt x="48" y="12"/>
                  </a:lnTo>
                  <a:lnTo>
                    <a:pt x="48" y="11"/>
                  </a:lnTo>
                  <a:lnTo>
                    <a:pt x="47" y="8"/>
                  </a:lnTo>
                  <a:lnTo>
                    <a:pt x="46" y="6"/>
                  </a:lnTo>
                  <a:lnTo>
                    <a:pt x="45" y="5"/>
                  </a:lnTo>
                  <a:lnTo>
                    <a:pt x="44" y="3"/>
                  </a:lnTo>
                  <a:lnTo>
                    <a:pt x="44" y="0"/>
                  </a:lnTo>
                  <a:close/>
                </a:path>
              </a:pathLst>
            </a:custGeom>
            <a:solidFill>
              <a:srgbClr val="6987EB"/>
            </a:solidFill>
            <a:ln w="12700">
              <a:solidFill>
                <a:schemeClr val="tx1"/>
              </a:solidFill>
              <a:round/>
              <a:headEnd/>
              <a:tailEnd/>
            </a:ln>
          </p:spPr>
          <p:txBody>
            <a:bodyPr/>
            <a:lstStyle/>
            <a:p>
              <a:endParaRPr lang="en-US"/>
            </a:p>
          </p:txBody>
        </p:sp>
        <p:sp>
          <p:nvSpPr>
            <p:cNvPr id="37068" name="Freeform 56"/>
            <p:cNvSpPr>
              <a:spLocks/>
            </p:cNvSpPr>
            <p:nvPr/>
          </p:nvSpPr>
          <p:spPr bwMode="auto">
            <a:xfrm>
              <a:off x="3925" y="1506"/>
              <a:ext cx="267" cy="346"/>
            </a:xfrm>
            <a:custGeom>
              <a:avLst/>
              <a:gdLst>
                <a:gd name="T0" fmla="*/ 2147483647 w 52"/>
                <a:gd name="T1" fmla="*/ 2147483647 h 71"/>
                <a:gd name="T2" fmla="*/ 2147483647 w 52"/>
                <a:gd name="T3" fmla="*/ 2147483647 h 71"/>
                <a:gd name="T4" fmla="*/ 2147483647 w 52"/>
                <a:gd name="T5" fmla="*/ 2147483647 h 71"/>
                <a:gd name="T6" fmla="*/ 2147483647 w 52"/>
                <a:gd name="T7" fmla="*/ 2147483647 h 71"/>
                <a:gd name="T8" fmla="*/ 2147483647 w 52"/>
                <a:gd name="T9" fmla="*/ 2147483647 h 71"/>
                <a:gd name="T10" fmla="*/ 2147483647 w 52"/>
                <a:gd name="T11" fmla="*/ 2147483647 h 71"/>
                <a:gd name="T12" fmla="*/ 2147483647 w 52"/>
                <a:gd name="T13" fmla="*/ 2147483647 h 71"/>
                <a:gd name="T14" fmla="*/ 2147483647 w 52"/>
                <a:gd name="T15" fmla="*/ 2147483647 h 71"/>
                <a:gd name="T16" fmla="*/ 2147483647 w 52"/>
                <a:gd name="T17" fmla="*/ 2147483647 h 71"/>
                <a:gd name="T18" fmla="*/ 2147483647 w 52"/>
                <a:gd name="T19" fmla="*/ 2147483647 h 71"/>
                <a:gd name="T20" fmla="*/ 2147483647 w 52"/>
                <a:gd name="T21" fmla="*/ 2147483647 h 71"/>
                <a:gd name="T22" fmla="*/ 2147483647 w 52"/>
                <a:gd name="T23" fmla="*/ 2147483647 h 71"/>
                <a:gd name="T24" fmla="*/ 2147483647 w 52"/>
                <a:gd name="T25" fmla="*/ 2147483647 h 71"/>
                <a:gd name="T26" fmla="*/ 2147483647 w 52"/>
                <a:gd name="T27" fmla="*/ 2147483647 h 71"/>
                <a:gd name="T28" fmla="*/ 2147483647 w 52"/>
                <a:gd name="T29" fmla="*/ 2147483647 h 71"/>
                <a:gd name="T30" fmla="*/ 2147483647 w 52"/>
                <a:gd name="T31" fmla="*/ 2147483647 h 71"/>
                <a:gd name="T32" fmla="*/ 2147483647 w 52"/>
                <a:gd name="T33" fmla="*/ 2147483647 h 71"/>
                <a:gd name="T34" fmla="*/ 2147483647 w 52"/>
                <a:gd name="T35" fmla="*/ 2147483647 h 71"/>
                <a:gd name="T36" fmla="*/ 2147483647 w 52"/>
                <a:gd name="T37" fmla="*/ 2147483647 h 71"/>
                <a:gd name="T38" fmla="*/ 2147483647 w 52"/>
                <a:gd name="T39" fmla="*/ 2147483647 h 71"/>
                <a:gd name="T40" fmla="*/ 2147483647 w 52"/>
                <a:gd name="T41" fmla="*/ 2147483647 h 71"/>
                <a:gd name="T42" fmla="*/ 2147483647 w 52"/>
                <a:gd name="T43" fmla="*/ 2147483647 h 71"/>
                <a:gd name="T44" fmla="*/ 2147483647 w 52"/>
                <a:gd name="T45" fmla="*/ 2147483647 h 71"/>
                <a:gd name="T46" fmla="*/ 2147483647 w 52"/>
                <a:gd name="T47" fmla="*/ 2147483647 h 71"/>
                <a:gd name="T48" fmla="*/ 2147483647 w 52"/>
                <a:gd name="T49" fmla="*/ 2147483647 h 71"/>
                <a:gd name="T50" fmla="*/ 2147483647 w 52"/>
                <a:gd name="T51" fmla="*/ 2147483647 h 71"/>
                <a:gd name="T52" fmla="*/ 2147483647 w 52"/>
                <a:gd name="T53" fmla="*/ 2147483647 h 71"/>
                <a:gd name="T54" fmla="*/ 2147483647 w 52"/>
                <a:gd name="T55" fmla="*/ 2147483647 h 71"/>
                <a:gd name="T56" fmla="*/ 2147483647 w 52"/>
                <a:gd name="T57" fmla="*/ 2147483647 h 71"/>
                <a:gd name="T58" fmla="*/ 2147483647 w 52"/>
                <a:gd name="T59" fmla="*/ 2147483647 h 71"/>
                <a:gd name="T60" fmla="*/ 2147483647 w 52"/>
                <a:gd name="T61" fmla="*/ 2147483647 h 71"/>
                <a:gd name="T62" fmla="*/ 2147483647 w 52"/>
                <a:gd name="T63" fmla="*/ 2147483647 h 71"/>
                <a:gd name="T64" fmla="*/ 2147483647 w 52"/>
                <a:gd name="T65" fmla="*/ 2147483647 h 71"/>
                <a:gd name="T66" fmla="*/ 2147483647 w 52"/>
                <a:gd name="T67" fmla="*/ 2147483647 h 71"/>
                <a:gd name="T68" fmla="*/ 2147483647 w 52"/>
                <a:gd name="T69" fmla="*/ 2147483647 h 71"/>
                <a:gd name="T70" fmla="*/ 2147483647 w 52"/>
                <a:gd name="T71" fmla="*/ 2147483647 h 71"/>
                <a:gd name="T72" fmla="*/ 2147483647 w 52"/>
                <a:gd name="T73" fmla="*/ 2147483647 h 71"/>
                <a:gd name="T74" fmla="*/ 2147483647 w 52"/>
                <a:gd name="T75" fmla="*/ 2147483647 h 71"/>
                <a:gd name="T76" fmla="*/ 2147483647 w 52"/>
                <a:gd name="T77" fmla="*/ 2147483647 h 71"/>
                <a:gd name="T78" fmla="*/ 2147483647 w 52"/>
                <a:gd name="T79" fmla="*/ 2147483647 h 71"/>
                <a:gd name="T80" fmla="*/ 2147483647 w 52"/>
                <a:gd name="T81" fmla="*/ 2147483647 h 71"/>
                <a:gd name="T82" fmla="*/ 2147483647 w 52"/>
                <a:gd name="T83" fmla="*/ 2147483647 h 71"/>
                <a:gd name="T84" fmla="*/ 2147483647 w 52"/>
                <a:gd name="T85" fmla="*/ 2147483647 h 71"/>
                <a:gd name="T86" fmla="*/ 2147483647 w 52"/>
                <a:gd name="T87" fmla="*/ 2147483647 h 71"/>
                <a:gd name="T88" fmla="*/ 2147483647 w 52"/>
                <a:gd name="T89" fmla="*/ 2147483647 h 71"/>
                <a:gd name="T90" fmla="*/ 2147483647 w 52"/>
                <a:gd name="T91" fmla="*/ 2147483647 h 71"/>
                <a:gd name="T92" fmla="*/ 2147483647 w 52"/>
                <a:gd name="T93" fmla="*/ 2147483647 h 71"/>
                <a:gd name="T94" fmla="*/ 2147483647 w 52"/>
                <a:gd name="T95" fmla="*/ 2147483647 h 71"/>
                <a:gd name="T96" fmla="*/ 2147483647 w 52"/>
                <a:gd name="T97" fmla="*/ 2147483647 h 71"/>
                <a:gd name="T98" fmla="*/ 2147483647 w 52"/>
                <a:gd name="T99" fmla="*/ 2147483647 h 71"/>
                <a:gd name="T100" fmla="*/ 2147483647 w 52"/>
                <a:gd name="T101" fmla="*/ 2147483647 h 71"/>
                <a:gd name="T102" fmla="*/ 2147483647 w 52"/>
                <a:gd name="T103" fmla="*/ 2147483647 h 71"/>
                <a:gd name="T104" fmla="*/ 2147483647 w 52"/>
                <a:gd name="T105" fmla="*/ 2147483647 h 71"/>
                <a:gd name="T106" fmla="*/ 0 w 52"/>
                <a:gd name="T107" fmla="*/ 2147483647 h 7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2"/>
                <a:gd name="T163" fmla="*/ 0 h 71"/>
                <a:gd name="T164" fmla="*/ 52 w 52"/>
                <a:gd name="T165" fmla="*/ 71 h 7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2" h="71">
                  <a:moveTo>
                    <a:pt x="0" y="71"/>
                  </a:moveTo>
                  <a:lnTo>
                    <a:pt x="26" y="68"/>
                  </a:lnTo>
                  <a:lnTo>
                    <a:pt x="26" y="69"/>
                  </a:lnTo>
                  <a:lnTo>
                    <a:pt x="43" y="67"/>
                  </a:lnTo>
                  <a:lnTo>
                    <a:pt x="43" y="66"/>
                  </a:lnTo>
                  <a:lnTo>
                    <a:pt x="45" y="62"/>
                  </a:lnTo>
                  <a:lnTo>
                    <a:pt x="45" y="61"/>
                  </a:lnTo>
                  <a:lnTo>
                    <a:pt x="45" y="58"/>
                  </a:lnTo>
                  <a:lnTo>
                    <a:pt x="46" y="56"/>
                  </a:lnTo>
                  <a:lnTo>
                    <a:pt x="48" y="55"/>
                  </a:lnTo>
                  <a:lnTo>
                    <a:pt x="48" y="52"/>
                  </a:lnTo>
                  <a:lnTo>
                    <a:pt x="49" y="52"/>
                  </a:lnTo>
                  <a:lnTo>
                    <a:pt x="49" y="51"/>
                  </a:lnTo>
                  <a:lnTo>
                    <a:pt x="50" y="50"/>
                  </a:lnTo>
                  <a:lnTo>
                    <a:pt x="50" y="51"/>
                  </a:lnTo>
                  <a:lnTo>
                    <a:pt x="51" y="51"/>
                  </a:lnTo>
                  <a:lnTo>
                    <a:pt x="52" y="50"/>
                  </a:lnTo>
                  <a:lnTo>
                    <a:pt x="52" y="49"/>
                  </a:lnTo>
                  <a:lnTo>
                    <a:pt x="52" y="46"/>
                  </a:lnTo>
                  <a:lnTo>
                    <a:pt x="52" y="43"/>
                  </a:lnTo>
                  <a:lnTo>
                    <a:pt x="51" y="42"/>
                  </a:lnTo>
                  <a:lnTo>
                    <a:pt x="51" y="37"/>
                  </a:lnTo>
                  <a:lnTo>
                    <a:pt x="47" y="28"/>
                  </a:lnTo>
                  <a:lnTo>
                    <a:pt x="43" y="27"/>
                  </a:lnTo>
                  <a:lnTo>
                    <a:pt x="42" y="28"/>
                  </a:lnTo>
                  <a:lnTo>
                    <a:pt x="40" y="29"/>
                  </a:lnTo>
                  <a:lnTo>
                    <a:pt x="36" y="36"/>
                  </a:lnTo>
                  <a:lnTo>
                    <a:pt x="35" y="36"/>
                  </a:lnTo>
                  <a:lnTo>
                    <a:pt x="35" y="35"/>
                  </a:lnTo>
                  <a:lnTo>
                    <a:pt x="33" y="35"/>
                  </a:lnTo>
                  <a:lnTo>
                    <a:pt x="33" y="34"/>
                  </a:lnTo>
                  <a:lnTo>
                    <a:pt x="32" y="33"/>
                  </a:lnTo>
                  <a:lnTo>
                    <a:pt x="33" y="30"/>
                  </a:lnTo>
                  <a:lnTo>
                    <a:pt x="33" y="29"/>
                  </a:lnTo>
                  <a:lnTo>
                    <a:pt x="36" y="28"/>
                  </a:lnTo>
                  <a:lnTo>
                    <a:pt x="36" y="26"/>
                  </a:lnTo>
                  <a:lnTo>
                    <a:pt x="37" y="24"/>
                  </a:lnTo>
                  <a:lnTo>
                    <a:pt x="38" y="24"/>
                  </a:lnTo>
                  <a:lnTo>
                    <a:pt x="38" y="22"/>
                  </a:lnTo>
                  <a:lnTo>
                    <a:pt x="38" y="17"/>
                  </a:lnTo>
                  <a:lnTo>
                    <a:pt x="38" y="15"/>
                  </a:lnTo>
                  <a:lnTo>
                    <a:pt x="37" y="14"/>
                  </a:lnTo>
                  <a:lnTo>
                    <a:pt x="36" y="12"/>
                  </a:lnTo>
                  <a:lnTo>
                    <a:pt x="35" y="12"/>
                  </a:lnTo>
                  <a:lnTo>
                    <a:pt x="36" y="11"/>
                  </a:lnTo>
                  <a:lnTo>
                    <a:pt x="37" y="10"/>
                  </a:lnTo>
                  <a:lnTo>
                    <a:pt x="36" y="7"/>
                  </a:lnTo>
                  <a:lnTo>
                    <a:pt x="34" y="6"/>
                  </a:lnTo>
                  <a:lnTo>
                    <a:pt x="30" y="4"/>
                  </a:lnTo>
                  <a:lnTo>
                    <a:pt x="27" y="3"/>
                  </a:lnTo>
                  <a:lnTo>
                    <a:pt x="26" y="2"/>
                  </a:lnTo>
                  <a:lnTo>
                    <a:pt x="23" y="2"/>
                  </a:lnTo>
                  <a:lnTo>
                    <a:pt x="21" y="1"/>
                  </a:lnTo>
                  <a:lnTo>
                    <a:pt x="19" y="0"/>
                  </a:lnTo>
                  <a:lnTo>
                    <a:pt x="18" y="1"/>
                  </a:lnTo>
                  <a:lnTo>
                    <a:pt x="17" y="1"/>
                  </a:lnTo>
                  <a:lnTo>
                    <a:pt x="15" y="3"/>
                  </a:lnTo>
                  <a:lnTo>
                    <a:pt x="15" y="5"/>
                  </a:lnTo>
                  <a:lnTo>
                    <a:pt x="15" y="6"/>
                  </a:lnTo>
                  <a:lnTo>
                    <a:pt x="16" y="6"/>
                  </a:lnTo>
                  <a:lnTo>
                    <a:pt x="16" y="7"/>
                  </a:lnTo>
                  <a:lnTo>
                    <a:pt x="15" y="8"/>
                  </a:lnTo>
                  <a:lnTo>
                    <a:pt x="14" y="8"/>
                  </a:lnTo>
                  <a:lnTo>
                    <a:pt x="13" y="10"/>
                  </a:lnTo>
                  <a:lnTo>
                    <a:pt x="12" y="11"/>
                  </a:lnTo>
                  <a:lnTo>
                    <a:pt x="12" y="13"/>
                  </a:lnTo>
                  <a:lnTo>
                    <a:pt x="13" y="15"/>
                  </a:lnTo>
                  <a:lnTo>
                    <a:pt x="12" y="17"/>
                  </a:lnTo>
                  <a:lnTo>
                    <a:pt x="10" y="18"/>
                  </a:lnTo>
                  <a:lnTo>
                    <a:pt x="10" y="16"/>
                  </a:lnTo>
                  <a:lnTo>
                    <a:pt x="10" y="14"/>
                  </a:lnTo>
                  <a:lnTo>
                    <a:pt x="10" y="13"/>
                  </a:lnTo>
                  <a:lnTo>
                    <a:pt x="10" y="12"/>
                  </a:lnTo>
                  <a:lnTo>
                    <a:pt x="10" y="11"/>
                  </a:lnTo>
                  <a:lnTo>
                    <a:pt x="9" y="12"/>
                  </a:lnTo>
                  <a:lnTo>
                    <a:pt x="8" y="13"/>
                  </a:lnTo>
                  <a:lnTo>
                    <a:pt x="8" y="15"/>
                  </a:lnTo>
                  <a:lnTo>
                    <a:pt x="8" y="16"/>
                  </a:lnTo>
                  <a:lnTo>
                    <a:pt x="7" y="16"/>
                  </a:lnTo>
                  <a:lnTo>
                    <a:pt x="5" y="17"/>
                  </a:lnTo>
                  <a:lnTo>
                    <a:pt x="5" y="18"/>
                  </a:lnTo>
                  <a:lnTo>
                    <a:pt x="4" y="19"/>
                  </a:lnTo>
                  <a:lnTo>
                    <a:pt x="3" y="21"/>
                  </a:lnTo>
                  <a:lnTo>
                    <a:pt x="3" y="23"/>
                  </a:lnTo>
                  <a:lnTo>
                    <a:pt x="3" y="26"/>
                  </a:lnTo>
                  <a:lnTo>
                    <a:pt x="2" y="28"/>
                  </a:lnTo>
                  <a:lnTo>
                    <a:pt x="1" y="31"/>
                  </a:lnTo>
                  <a:lnTo>
                    <a:pt x="1" y="32"/>
                  </a:lnTo>
                  <a:lnTo>
                    <a:pt x="1" y="33"/>
                  </a:lnTo>
                  <a:lnTo>
                    <a:pt x="2" y="37"/>
                  </a:lnTo>
                  <a:lnTo>
                    <a:pt x="1" y="39"/>
                  </a:lnTo>
                  <a:lnTo>
                    <a:pt x="2" y="41"/>
                  </a:lnTo>
                  <a:lnTo>
                    <a:pt x="5" y="46"/>
                  </a:lnTo>
                  <a:lnTo>
                    <a:pt x="6" y="50"/>
                  </a:lnTo>
                  <a:lnTo>
                    <a:pt x="6" y="54"/>
                  </a:lnTo>
                  <a:lnTo>
                    <a:pt x="7" y="55"/>
                  </a:lnTo>
                  <a:lnTo>
                    <a:pt x="7" y="56"/>
                  </a:lnTo>
                  <a:lnTo>
                    <a:pt x="6" y="59"/>
                  </a:lnTo>
                  <a:lnTo>
                    <a:pt x="6" y="62"/>
                  </a:lnTo>
                  <a:lnTo>
                    <a:pt x="5" y="64"/>
                  </a:lnTo>
                  <a:lnTo>
                    <a:pt x="2" y="69"/>
                  </a:lnTo>
                  <a:lnTo>
                    <a:pt x="1" y="71"/>
                  </a:lnTo>
                  <a:lnTo>
                    <a:pt x="0" y="71"/>
                  </a:lnTo>
                  <a:close/>
                </a:path>
              </a:pathLst>
            </a:custGeom>
            <a:solidFill>
              <a:srgbClr val="6987EB"/>
            </a:solidFill>
            <a:ln w="12700">
              <a:solidFill>
                <a:schemeClr val="tx1"/>
              </a:solidFill>
              <a:round/>
              <a:headEnd/>
              <a:tailEnd/>
            </a:ln>
          </p:spPr>
          <p:txBody>
            <a:bodyPr/>
            <a:lstStyle/>
            <a:p>
              <a:endParaRPr lang="en-US"/>
            </a:p>
          </p:txBody>
        </p:sp>
        <p:sp>
          <p:nvSpPr>
            <p:cNvPr id="37069" name="Freeform 57"/>
            <p:cNvSpPr>
              <a:spLocks/>
            </p:cNvSpPr>
            <p:nvPr/>
          </p:nvSpPr>
          <p:spPr bwMode="auto">
            <a:xfrm>
              <a:off x="3669" y="1384"/>
              <a:ext cx="426" cy="200"/>
            </a:xfrm>
            <a:custGeom>
              <a:avLst/>
              <a:gdLst>
                <a:gd name="T0" fmla="*/ 2147483647 w 83"/>
                <a:gd name="T1" fmla="*/ 2147483647 h 41"/>
                <a:gd name="T2" fmla="*/ 2147483647 w 83"/>
                <a:gd name="T3" fmla="*/ 2147483647 h 41"/>
                <a:gd name="T4" fmla="*/ 2147483647 w 83"/>
                <a:gd name="T5" fmla="*/ 2147483647 h 41"/>
                <a:gd name="T6" fmla="*/ 2147483647 w 83"/>
                <a:gd name="T7" fmla="*/ 2147483647 h 41"/>
                <a:gd name="T8" fmla="*/ 2147483647 w 83"/>
                <a:gd name="T9" fmla="*/ 2147483647 h 41"/>
                <a:gd name="T10" fmla="*/ 2147483647 w 83"/>
                <a:gd name="T11" fmla="*/ 2147483647 h 41"/>
                <a:gd name="T12" fmla="*/ 2147483647 w 83"/>
                <a:gd name="T13" fmla="*/ 2147483647 h 41"/>
                <a:gd name="T14" fmla="*/ 2147483647 w 83"/>
                <a:gd name="T15" fmla="*/ 2147483647 h 41"/>
                <a:gd name="T16" fmla="*/ 2147483647 w 83"/>
                <a:gd name="T17" fmla="*/ 2147483647 h 41"/>
                <a:gd name="T18" fmla="*/ 2147483647 w 83"/>
                <a:gd name="T19" fmla="*/ 2147483647 h 41"/>
                <a:gd name="T20" fmla="*/ 2147483647 w 83"/>
                <a:gd name="T21" fmla="*/ 2147483647 h 41"/>
                <a:gd name="T22" fmla="*/ 2147483647 w 83"/>
                <a:gd name="T23" fmla="*/ 2147483647 h 41"/>
                <a:gd name="T24" fmla="*/ 2147483647 w 83"/>
                <a:gd name="T25" fmla="*/ 2147483647 h 41"/>
                <a:gd name="T26" fmla="*/ 2147483647 w 83"/>
                <a:gd name="T27" fmla="*/ 2147483647 h 41"/>
                <a:gd name="T28" fmla="*/ 2147483647 w 83"/>
                <a:gd name="T29" fmla="*/ 2147483647 h 41"/>
                <a:gd name="T30" fmla="*/ 2147483647 w 83"/>
                <a:gd name="T31" fmla="*/ 2147483647 h 41"/>
                <a:gd name="T32" fmla="*/ 2147483647 w 83"/>
                <a:gd name="T33" fmla="*/ 2147483647 h 41"/>
                <a:gd name="T34" fmla="*/ 2147483647 w 83"/>
                <a:gd name="T35" fmla="*/ 2147483647 h 41"/>
                <a:gd name="T36" fmla="*/ 2147483647 w 83"/>
                <a:gd name="T37" fmla="*/ 2147483647 h 41"/>
                <a:gd name="T38" fmla="*/ 2147483647 w 83"/>
                <a:gd name="T39" fmla="*/ 2147483647 h 41"/>
                <a:gd name="T40" fmla="*/ 2147483647 w 83"/>
                <a:gd name="T41" fmla="*/ 2147483647 h 41"/>
                <a:gd name="T42" fmla="*/ 2147483647 w 83"/>
                <a:gd name="T43" fmla="*/ 2147483647 h 41"/>
                <a:gd name="T44" fmla="*/ 2147483647 w 83"/>
                <a:gd name="T45" fmla="*/ 2147483647 h 41"/>
                <a:gd name="T46" fmla="*/ 2147483647 w 83"/>
                <a:gd name="T47" fmla="*/ 2147483647 h 41"/>
                <a:gd name="T48" fmla="*/ 2147483647 w 83"/>
                <a:gd name="T49" fmla="*/ 2147483647 h 41"/>
                <a:gd name="T50" fmla="*/ 2147483647 w 83"/>
                <a:gd name="T51" fmla="*/ 2147483647 h 41"/>
                <a:gd name="T52" fmla="*/ 2147483647 w 83"/>
                <a:gd name="T53" fmla="*/ 2147483647 h 41"/>
                <a:gd name="T54" fmla="*/ 2147483647 w 83"/>
                <a:gd name="T55" fmla="*/ 2147483647 h 41"/>
                <a:gd name="T56" fmla="*/ 2147483647 w 83"/>
                <a:gd name="T57" fmla="*/ 2147483647 h 41"/>
                <a:gd name="T58" fmla="*/ 2147483647 w 83"/>
                <a:gd name="T59" fmla="*/ 2147483647 h 41"/>
                <a:gd name="T60" fmla="*/ 2147483647 w 83"/>
                <a:gd name="T61" fmla="*/ 2147483647 h 41"/>
                <a:gd name="T62" fmla="*/ 2147483647 w 83"/>
                <a:gd name="T63" fmla="*/ 2147483647 h 41"/>
                <a:gd name="T64" fmla="*/ 2147483647 w 83"/>
                <a:gd name="T65" fmla="*/ 2147483647 h 41"/>
                <a:gd name="T66" fmla="*/ 2147483647 w 83"/>
                <a:gd name="T67" fmla="*/ 2147483647 h 41"/>
                <a:gd name="T68" fmla="*/ 2147483647 w 83"/>
                <a:gd name="T69" fmla="*/ 2147483647 h 41"/>
                <a:gd name="T70" fmla="*/ 2147483647 w 83"/>
                <a:gd name="T71" fmla="*/ 2147483647 h 41"/>
                <a:gd name="T72" fmla="*/ 2147483647 w 83"/>
                <a:gd name="T73" fmla="*/ 2147483647 h 41"/>
                <a:gd name="T74" fmla="*/ 2147483647 w 83"/>
                <a:gd name="T75" fmla="*/ 2147483647 h 41"/>
                <a:gd name="T76" fmla="*/ 2147483647 w 83"/>
                <a:gd name="T77" fmla="*/ 2147483647 h 41"/>
                <a:gd name="T78" fmla="*/ 2147483647 w 83"/>
                <a:gd name="T79" fmla="*/ 2147483647 h 41"/>
                <a:gd name="T80" fmla="*/ 2147483647 w 83"/>
                <a:gd name="T81" fmla="*/ 2147483647 h 41"/>
                <a:gd name="T82" fmla="*/ 2147483647 w 83"/>
                <a:gd name="T83" fmla="*/ 2147483647 h 41"/>
                <a:gd name="T84" fmla="*/ 2147483647 w 83"/>
                <a:gd name="T85" fmla="*/ 2147483647 h 41"/>
                <a:gd name="T86" fmla="*/ 0 w 83"/>
                <a:gd name="T87" fmla="*/ 2147483647 h 4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83"/>
                <a:gd name="T133" fmla="*/ 0 h 41"/>
                <a:gd name="T134" fmla="*/ 83 w 83"/>
                <a:gd name="T135" fmla="*/ 41 h 4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83" h="41">
                  <a:moveTo>
                    <a:pt x="0" y="17"/>
                  </a:moveTo>
                  <a:lnTo>
                    <a:pt x="3" y="17"/>
                  </a:lnTo>
                  <a:lnTo>
                    <a:pt x="4" y="16"/>
                  </a:lnTo>
                  <a:lnTo>
                    <a:pt x="7" y="14"/>
                  </a:lnTo>
                  <a:lnTo>
                    <a:pt x="7" y="13"/>
                  </a:lnTo>
                  <a:lnTo>
                    <a:pt x="8" y="13"/>
                  </a:lnTo>
                  <a:lnTo>
                    <a:pt x="13" y="11"/>
                  </a:lnTo>
                  <a:lnTo>
                    <a:pt x="16" y="10"/>
                  </a:lnTo>
                  <a:lnTo>
                    <a:pt x="20" y="6"/>
                  </a:lnTo>
                  <a:lnTo>
                    <a:pt x="21" y="5"/>
                  </a:lnTo>
                  <a:lnTo>
                    <a:pt x="24" y="2"/>
                  </a:lnTo>
                  <a:lnTo>
                    <a:pt x="26" y="1"/>
                  </a:lnTo>
                  <a:lnTo>
                    <a:pt x="30" y="0"/>
                  </a:lnTo>
                  <a:lnTo>
                    <a:pt x="31" y="1"/>
                  </a:lnTo>
                  <a:lnTo>
                    <a:pt x="29" y="2"/>
                  </a:lnTo>
                  <a:lnTo>
                    <a:pt x="28" y="2"/>
                  </a:lnTo>
                  <a:lnTo>
                    <a:pt x="28" y="4"/>
                  </a:lnTo>
                  <a:lnTo>
                    <a:pt x="25" y="7"/>
                  </a:lnTo>
                  <a:lnTo>
                    <a:pt x="24" y="8"/>
                  </a:lnTo>
                  <a:lnTo>
                    <a:pt x="23" y="9"/>
                  </a:lnTo>
                  <a:lnTo>
                    <a:pt x="23" y="11"/>
                  </a:lnTo>
                  <a:lnTo>
                    <a:pt x="23" y="13"/>
                  </a:lnTo>
                  <a:lnTo>
                    <a:pt x="23" y="12"/>
                  </a:lnTo>
                  <a:lnTo>
                    <a:pt x="26" y="10"/>
                  </a:lnTo>
                  <a:lnTo>
                    <a:pt x="27" y="10"/>
                  </a:lnTo>
                  <a:lnTo>
                    <a:pt x="28" y="10"/>
                  </a:lnTo>
                  <a:lnTo>
                    <a:pt x="33" y="12"/>
                  </a:lnTo>
                  <a:lnTo>
                    <a:pt x="36" y="16"/>
                  </a:lnTo>
                  <a:lnTo>
                    <a:pt x="39" y="15"/>
                  </a:lnTo>
                  <a:lnTo>
                    <a:pt x="41" y="16"/>
                  </a:lnTo>
                  <a:lnTo>
                    <a:pt x="42" y="16"/>
                  </a:lnTo>
                  <a:lnTo>
                    <a:pt x="43" y="16"/>
                  </a:lnTo>
                  <a:lnTo>
                    <a:pt x="44" y="17"/>
                  </a:lnTo>
                  <a:lnTo>
                    <a:pt x="45" y="17"/>
                  </a:lnTo>
                  <a:lnTo>
                    <a:pt x="46" y="15"/>
                  </a:lnTo>
                  <a:lnTo>
                    <a:pt x="49" y="13"/>
                  </a:lnTo>
                  <a:lnTo>
                    <a:pt x="59" y="10"/>
                  </a:lnTo>
                  <a:lnTo>
                    <a:pt x="62" y="9"/>
                  </a:lnTo>
                  <a:lnTo>
                    <a:pt x="64" y="8"/>
                  </a:lnTo>
                  <a:lnTo>
                    <a:pt x="64" y="9"/>
                  </a:lnTo>
                  <a:lnTo>
                    <a:pt x="63" y="10"/>
                  </a:lnTo>
                  <a:lnTo>
                    <a:pt x="63" y="11"/>
                  </a:lnTo>
                  <a:lnTo>
                    <a:pt x="65" y="14"/>
                  </a:lnTo>
                  <a:lnTo>
                    <a:pt x="66" y="14"/>
                  </a:lnTo>
                  <a:lnTo>
                    <a:pt x="68" y="14"/>
                  </a:lnTo>
                  <a:lnTo>
                    <a:pt x="69" y="14"/>
                  </a:lnTo>
                  <a:lnTo>
                    <a:pt x="72" y="13"/>
                  </a:lnTo>
                  <a:lnTo>
                    <a:pt x="73" y="14"/>
                  </a:lnTo>
                  <a:lnTo>
                    <a:pt x="75" y="17"/>
                  </a:lnTo>
                  <a:lnTo>
                    <a:pt x="76" y="18"/>
                  </a:lnTo>
                  <a:lnTo>
                    <a:pt x="79" y="19"/>
                  </a:lnTo>
                  <a:lnTo>
                    <a:pt x="81" y="18"/>
                  </a:lnTo>
                  <a:lnTo>
                    <a:pt x="82" y="19"/>
                  </a:lnTo>
                  <a:lnTo>
                    <a:pt x="83" y="19"/>
                  </a:lnTo>
                  <a:lnTo>
                    <a:pt x="83" y="20"/>
                  </a:lnTo>
                  <a:lnTo>
                    <a:pt x="82" y="21"/>
                  </a:lnTo>
                  <a:lnTo>
                    <a:pt x="80" y="21"/>
                  </a:lnTo>
                  <a:lnTo>
                    <a:pt x="79" y="21"/>
                  </a:lnTo>
                  <a:lnTo>
                    <a:pt x="78" y="21"/>
                  </a:lnTo>
                  <a:lnTo>
                    <a:pt x="76" y="21"/>
                  </a:lnTo>
                  <a:lnTo>
                    <a:pt x="75" y="21"/>
                  </a:lnTo>
                  <a:lnTo>
                    <a:pt x="74" y="21"/>
                  </a:lnTo>
                  <a:lnTo>
                    <a:pt x="71" y="22"/>
                  </a:lnTo>
                  <a:lnTo>
                    <a:pt x="69" y="21"/>
                  </a:lnTo>
                  <a:lnTo>
                    <a:pt x="69" y="22"/>
                  </a:lnTo>
                  <a:lnTo>
                    <a:pt x="69" y="23"/>
                  </a:lnTo>
                  <a:lnTo>
                    <a:pt x="69" y="24"/>
                  </a:lnTo>
                  <a:lnTo>
                    <a:pt x="68" y="23"/>
                  </a:lnTo>
                  <a:lnTo>
                    <a:pt x="66" y="22"/>
                  </a:lnTo>
                  <a:lnTo>
                    <a:pt x="62" y="21"/>
                  </a:lnTo>
                  <a:lnTo>
                    <a:pt x="61" y="22"/>
                  </a:lnTo>
                  <a:lnTo>
                    <a:pt x="60" y="21"/>
                  </a:lnTo>
                  <a:lnTo>
                    <a:pt x="57" y="23"/>
                  </a:lnTo>
                  <a:lnTo>
                    <a:pt x="56" y="23"/>
                  </a:lnTo>
                  <a:lnTo>
                    <a:pt x="55" y="24"/>
                  </a:lnTo>
                  <a:lnTo>
                    <a:pt x="55" y="25"/>
                  </a:lnTo>
                  <a:lnTo>
                    <a:pt x="54" y="25"/>
                  </a:lnTo>
                  <a:lnTo>
                    <a:pt x="52" y="24"/>
                  </a:lnTo>
                  <a:lnTo>
                    <a:pt x="50" y="25"/>
                  </a:lnTo>
                  <a:lnTo>
                    <a:pt x="50" y="26"/>
                  </a:lnTo>
                  <a:lnTo>
                    <a:pt x="50" y="27"/>
                  </a:lnTo>
                  <a:lnTo>
                    <a:pt x="46" y="30"/>
                  </a:lnTo>
                  <a:lnTo>
                    <a:pt x="45" y="30"/>
                  </a:lnTo>
                  <a:lnTo>
                    <a:pt x="47" y="28"/>
                  </a:lnTo>
                  <a:lnTo>
                    <a:pt x="47" y="27"/>
                  </a:lnTo>
                  <a:lnTo>
                    <a:pt x="45" y="27"/>
                  </a:lnTo>
                  <a:lnTo>
                    <a:pt x="44" y="28"/>
                  </a:lnTo>
                  <a:lnTo>
                    <a:pt x="43" y="29"/>
                  </a:lnTo>
                  <a:lnTo>
                    <a:pt x="42" y="28"/>
                  </a:lnTo>
                  <a:lnTo>
                    <a:pt x="42" y="27"/>
                  </a:lnTo>
                  <a:lnTo>
                    <a:pt x="41" y="27"/>
                  </a:lnTo>
                  <a:lnTo>
                    <a:pt x="41" y="29"/>
                  </a:lnTo>
                  <a:lnTo>
                    <a:pt x="40" y="32"/>
                  </a:lnTo>
                  <a:lnTo>
                    <a:pt x="39" y="34"/>
                  </a:lnTo>
                  <a:lnTo>
                    <a:pt x="38" y="36"/>
                  </a:lnTo>
                  <a:lnTo>
                    <a:pt x="36" y="38"/>
                  </a:lnTo>
                  <a:lnTo>
                    <a:pt x="36" y="40"/>
                  </a:lnTo>
                  <a:lnTo>
                    <a:pt x="36" y="41"/>
                  </a:lnTo>
                  <a:lnTo>
                    <a:pt x="34" y="39"/>
                  </a:lnTo>
                  <a:lnTo>
                    <a:pt x="34" y="38"/>
                  </a:lnTo>
                  <a:lnTo>
                    <a:pt x="34" y="37"/>
                  </a:lnTo>
                  <a:lnTo>
                    <a:pt x="35" y="36"/>
                  </a:lnTo>
                  <a:lnTo>
                    <a:pt x="34" y="36"/>
                  </a:lnTo>
                  <a:lnTo>
                    <a:pt x="32" y="36"/>
                  </a:lnTo>
                  <a:lnTo>
                    <a:pt x="33" y="32"/>
                  </a:lnTo>
                  <a:lnTo>
                    <a:pt x="32" y="30"/>
                  </a:lnTo>
                  <a:lnTo>
                    <a:pt x="30" y="29"/>
                  </a:lnTo>
                  <a:lnTo>
                    <a:pt x="28" y="29"/>
                  </a:lnTo>
                  <a:lnTo>
                    <a:pt x="28" y="28"/>
                  </a:lnTo>
                  <a:lnTo>
                    <a:pt x="29" y="28"/>
                  </a:lnTo>
                  <a:lnTo>
                    <a:pt x="28" y="27"/>
                  </a:lnTo>
                  <a:lnTo>
                    <a:pt x="26" y="26"/>
                  </a:lnTo>
                  <a:lnTo>
                    <a:pt x="23" y="26"/>
                  </a:lnTo>
                  <a:lnTo>
                    <a:pt x="22" y="26"/>
                  </a:lnTo>
                  <a:lnTo>
                    <a:pt x="20" y="26"/>
                  </a:lnTo>
                  <a:lnTo>
                    <a:pt x="18" y="24"/>
                  </a:lnTo>
                  <a:lnTo>
                    <a:pt x="16" y="24"/>
                  </a:lnTo>
                  <a:lnTo>
                    <a:pt x="5" y="22"/>
                  </a:lnTo>
                  <a:lnTo>
                    <a:pt x="4" y="21"/>
                  </a:lnTo>
                  <a:lnTo>
                    <a:pt x="4" y="19"/>
                  </a:lnTo>
                  <a:lnTo>
                    <a:pt x="3" y="19"/>
                  </a:lnTo>
                  <a:lnTo>
                    <a:pt x="1" y="18"/>
                  </a:lnTo>
                  <a:lnTo>
                    <a:pt x="0" y="17"/>
                  </a:lnTo>
                  <a:close/>
                </a:path>
              </a:pathLst>
            </a:custGeom>
            <a:solidFill>
              <a:srgbClr val="6987EB"/>
            </a:solidFill>
            <a:ln w="12700">
              <a:solidFill>
                <a:schemeClr val="tx1"/>
              </a:solidFill>
              <a:round/>
              <a:headEnd/>
              <a:tailEnd/>
            </a:ln>
          </p:spPr>
          <p:txBody>
            <a:bodyPr/>
            <a:lstStyle/>
            <a:p>
              <a:endParaRPr lang="en-US"/>
            </a:p>
          </p:txBody>
        </p:sp>
        <p:sp>
          <p:nvSpPr>
            <p:cNvPr id="37070" name="Freeform 58"/>
            <p:cNvSpPr>
              <a:spLocks/>
            </p:cNvSpPr>
            <p:nvPr/>
          </p:nvSpPr>
          <p:spPr bwMode="auto">
            <a:xfrm>
              <a:off x="3879" y="1838"/>
              <a:ext cx="206" cy="351"/>
            </a:xfrm>
            <a:custGeom>
              <a:avLst/>
              <a:gdLst>
                <a:gd name="T0" fmla="*/ 2147483647 w 40"/>
                <a:gd name="T1" fmla="*/ 2147483647 h 72"/>
                <a:gd name="T2" fmla="*/ 2147483647 w 40"/>
                <a:gd name="T3" fmla="*/ 2147483647 h 72"/>
                <a:gd name="T4" fmla="*/ 2147483647 w 40"/>
                <a:gd name="T5" fmla="*/ 2147483647 h 72"/>
                <a:gd name="T6" fmla="*/ 2147483647 w 40"/>
                <a:gd name="T7" fmla="*/ 2147483647 h 72"/>
                <a:gd name="T8" fmla="*/ 2147483647 w 40"/>
                <a:gd name="T9" fmla="*/ 2147483647 h 72"/>
                <a:gd name="T10" fmla="*/ 2147483647 w 40"/>
                <a:gd name="T11" fmla="*/ 2147483647 h 72"/>
                <a:gd name="T12" fmla="*/ 2147483647 w 40"/>
                <a:gd name="T13" fmla="*/ 2147483647 h 72"/>
                <a:gd name="T14" fmla="*/ 2147483647 w 40"/>
                <a:gd name="T15" fmla="*/ 2147483647 h 72"/>
                <a:gd name="T16" fmla="*/ 2147483647 w 40"/>
                <a:gd name="T17" fmla="*/ 2147483647 h 72"/>
                <a:gd name="T18" fmla="*/ 2147483647 w 40"/>
                <a:gd name="T19" fmla="*/ 2147483647 h 72"/>
                <a:gd name="T20" fmla="*/ 0 w 40"/>
                <a:gd name="T21" fmla="*/ 2147483647 h 72"/>
                <a:gd name="T22" fmla="*/ 0 w 40"/>
                <a:gd name="T23" fmla="*/ 2147483647 h 72"/>
                <a:gd name="T24" fmla="*/ 0 w 40"/>
                <a:gd name="T25" fmla="*/ 2147483647 h 72"/>
                <a:gd name="T26" fmla="*/ 0 w 40"/>
                <a:gd name="T27" fmla="*/ 2147483647 h 72"/>
                <a:gd name="T28" fmla="*/ 0 w 40"/>
                <a:gd name="T29" fmla="*/ 2147483647 h 72"/>
                <a:gd name="T30" fmla="*/ 0 w 40"/>
                <a:gd name="T31" fmla="*/ 2147483647 h 72"/>
                <a:gd name="T32" fmla="*/ 2147483647 w 40"/>
                <a:gd name="T33" fmla="*/ 2147483647 h 72"/>
                <a:gd name="T34" fmla="*/ 2147483647 w 40"/>
                <a:gd name="T35" fmla="*/ 2147483647 h 72"/>
                <a:gd name="T36" fmla="*/ 2147483647 w 40"/>
                <a:gd name="T37" fmla="*/ 2147483647 h 72"/>
                <a:gd name="T38" fmla="*/ 2147483647 w 40"/>
                <a:gd name="T39" fmla="*/ 2147483647 h 72"/>
                <a:gd name="T40" fmla="*/ 2147483647 w 40"/>
                <a:gd name="T41" fmla="*/ 2147483647 h 72"/>
                <a:gd name="T42" fmla="*/ 2147483647 w 40"/>
                <a:gd name="T43" fmla="*/ 2147483647 h 72"/>
                <a:gd name="T44" fmla="*/ 2147483647 w 40"/>
                <a:gd name="T45" fmla="*/ 2147483647 h 72"/>
                <a:gd name="T46" fmla="*/ 2147483647 w 40"/>
                <a:gd name="T47" fmla="*/ 2147483647 h 72"/>
                <a:gd name="T48" fmla="*/ 2147483647 w 40"/>
                <a:gd name="T49" fmla="*/ 2147483647 h 72"/>
                <a:gd name="T50" fmla="*/ 2147483647 w 40"/>
                <a:gd name="T51" fmla="*/ 2147483647 h 72"/>
                <a:gd name="T52" fmla="*/ 2147483647 w 40"/>
                <a:gd name="T53" fmla="*/ 2147483647 h 72"/>
                <a:gd name="T54" fmla="*/ 2147483647 w 40"/>
                <a:gd name="T55" fmla="*/ 2147483647 h 72"/>
                <a:gd name="T56" fmla="*/ 2147483647 w 40"/>
                <a:gd name="T57" fmla="*/ 2147483647 h 72"/>
                <a:gd name="T58" fmla="*/ 2147483647 w 40"/>
                <a:gd name="T59" fmla="*/ 2147483647 h 72"/>
                <a:gd name="T60" fmla="*/ 2147483647 w 40"/>
                <a:gd name="T61" fmla="*/ 2147483647 h 72"/>
                <a:gd name="T62" fmla="*/ 2147483647 w 40"/>
                <a:gd name="T63" fmla="*/ 2147483647 h 72"/>
                <a:gd name="T64" fmla="*/ 2147483647 w 40"/>
                <a:gd name="T65" fmla="*/ 2147483647 h 72"/>
                <a:gd name="T66" fmla="*/ 2147483647 w 40"/>
                <a:gd name="T67" fmla="*/ 2147483647 h 72"/>
                <a:gd name="T68" fmla="*/ 2147483647 w 40"/>
                <a:gd name="T69" fmla="*/ 2147483647 h 72"/>
                <a:gd name="T70" fmla="*/ 2147483647 w 40"/>
                <a:gd name="T71" fmla="*/ 2147483647 h 72"/>
                <a:gd name="T72" fmla="*/ 2147483647 w 40"/>
                <a:gd name="T73" fmla="*/ 2147483647 h 72"/>
                <a:gd name="T74" fmla="*/ 2147483647 w 40"/>
                <a:gd name="T75" fmla="*/ 2147483647 h 72"/>
                <a:gd name="T76" fmla="*/ 2147483647 w 40"/>
                <a:gd name="T77" fmla="*/ 2147483647 h 72"/>
                <a:gd name="T78" fmla="*/ 2147483647 w 40"/>
                <a:gd name="T79" fmla="*/ 2147483647 h 72"/>
                <a:gd name="T80" fmla="*/ 2147483647 w 40"/>
                <a:gd name="T81" fmla="*/ 2147483647 h 72"/>
                <a:gd name="T82" fmla="*/ 2147483647 w 40"/>
                <a:gd name="T83" fmla="*/ 2147483647 h 72"/>
                <a:gd name="T84" fmla="*/ 2147483647 w 40"/>
                <a:gd name="T85" fmla="*/ 2147483647 h 72"/>
                <a:gd name="T86" fmla="*/ 2147483647 w 40"/>
                <a:gd name="T87" fmla="*/ 2147483647 h 72"/>
                <a:gd name="T88" fmla="*/ 2147483647 w 40"/>
                <a:gd name="T89" fmla="*/ 2147483647 h 72"/>
                <a:gd name="T90" fmla="*/ 2147483647 w 40"/>
                <a:gd name="T91" fmla="*/ 2147483647 h 72"/>
                <a:gd name="T92" fmla="*/ 2147483647 w 40"/>
                <a:gd name="T93" fmla="*/ 2147483647 h 72"/>
                <a:gd name="T94" fmla="*/ 2147483647 w 40"/>
                <a:gd name="T95" fmla="*/ 0 h 72"/>
                <a:gd name="T96" fmla="*/ 2147483647 w 40"/>
                <a:gd name="T97" fmla="*/ 2147483647 h 72"/>
                <a:gd name="T98" fmla="*/ 2147483647 w 40"/>
                <a:gd name="T99" fmla="*/ 2147483647 h 72"/>
                <a:gd name="T100" fmla="*/ 2147483647 w 40"/>
                <a:gd name="T101" fmla="*/ 2147483647 h 72"/>
                <a:gd name="T102" fmla="*/ 2147483647 w 40"/>
                <a:gd name="T103" fmla="*/ 2147483647 h 72"/>
                <a:gd name="T104" fmla="*/ 2147483647 w 40"/>
                <a:gd name="T105" fmla="*/ 2147483647 h 72"/>
                <a:gd name="T106" fmla="*/ 2147483647 w 40"/>
                <a:gd name="T107" fmla="*/ 2147483647 h 72"/>
                <a:gd name="T108" fmla="*/ 2147483647 w 40"/>
                <a:gd name="T109" fmla="*/ 2147483647 h 7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0"/>
                <a:gd name="T166" fmla="*/ 0 h 72"/>
                <a:gd name="T167" fmla="*/ 40 w 40"/>
                <a:gd name="T168" fmla="*/ 72 h 7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0" h="72">
                  <a:moveTo>
                    <a:pt x="1" y="5"/>
                  </a:moveTo>
                  <a:lnTo>
                    <a:pt x="4" y="45"/>
                  </a:lnTo>
                  <a:lnTo>
                    <a:pt x="4" y="46"/>
                  </a:lnTo>
                  <a:lnTo>
                    <a:pt x="4" y="47"/>
                  </a:lnTo>
                  <a:lnTo>
                    <a:pt x="4" y="49"/>
                  </a:lnTo>
                  <a:lnTo>
                    <a:pt x="5" y="52"/>
                  </a:lnTo>
                  <a:lnTo>
                    <a:pt x="6" y="56"/>
                  </a:lnTo>
                  <a:lnTo>
                    <a:pt x="4" y="59"/>
                  </a:lnTo>
                  <a:lnTo>
                    <a:pt x="4" y="60"/>
                  </a:lnTo>
                  <a:lnTo>
                    <a:pt x="2" y="63"/>
                  </a:lnTo>
                  <a:lnTo>
                    <a:pt x="0" y="65"/>
                  </a:lnTo>
                  <a:lnTo>
                    <a:pt x="0" y="68"/>
                  </a:lnTo>
                  <a:lnTo>
                    <a:pt x="0" y="71"/>
                  </a:lnTo>
                  <a:lnTo>
                    <a:pt x="0" y="72"/>
                  </a:lnTo>
                  <a:lnTo>
                    <a:pt x="1" y="72"/>
                  </a:lnTo>
                  <a:lnTo>
                    <a:pt x="2" y="72"/>
                  </a:lnTo>
                  <a:lnTo>
                    <a:pt x="2" y="71"/>
                  </a:lnTo>
                  <a:lnTo>
                    <a:pt x="2" y="70"/>
                  </a:lnTo>
                  <a:lnTo>
                    <a:pt x="5" y="70"/>
                  </a:lnTo>
                  <a:lnTo>
                    <a:pt x="8" y="69"/>
                  </a:lnTo>
                  <a:lnTo>
                    <a:pt x="12" y="71"/>
                  </a:lnTo>
                  <a:lnTo>
                    <a:pt x="13" y="71"/>
                  </a:lnTo>
                  <a:lnTo>
                    <a:pt x="14" y="68"/>
                  </a:lnTo>
                  <a:lnTo>
                    <a:pt x="16" y="68"/>
                  </a:lnTo>
                  <a:lnTo>
                    <a:pt x="17" y="69"/>
                  </a:lnTo>
                  <a:lnTo>
                    <a:pt x="18" y="70"/>
                  </a:lnTo>
                  <a:lnTo>
                    <a:pt x="19" y="69"/>
                  </a:lnTo>
                  <a:lnTo>
                    <a:pt x="20" y="65"/>
                  </a:lnTo>
                  <a:lnTo>
                    <a:pt x="21" y="64"/>
                  </a:lnTo>
                  <a:lnTo>
                    <a:pt x="22" y="64"/>
                  </a:lnTo>
                  <a:lnTo>
                    <a:pt x="24" y="66"/>
                  </a:lnTo>
                  <a:lnTo>
                    <a:pt x="27" y="66"/>
                  </a:lnTo>
                  <a:lnTo>
                    <a:pt x="28" y="63"/>
                  </a:lnTo>
                  <a:lnTo>
                    <a:pt x="33" y="56"/>
                  </a:lnTo>
                  <a:lnTo>
                    <a:pt x="33" y="53"/>
                  </a:lnTo>
                  <a:lnTo>
                    <a:pt x="34" y="53"/>
                  </a:lnTo>
                  <a:lnTo>
                    <a:pt x="37" y="53"/>
                  </a:lnTo>
                  <a:lnTo>
                    <a:pt x="38" y="52"/>
                  </a:lnTo>
                  <a:lnTo>
                    <a:pt x="40" y="51"/>
                  </a:lnTo>
                  <a:lnTo>
                    <a:pt x="40" y="50"/>
                  </a:lnTo>
                  <a:lnTo>
                    <a:pt x="40" y="47"/>
                  </a:lnTo>
                  <a:lnTo>
                    <a:pt x="40" y="45"/>
                  </a:lnTo>
                  <a:lnTo>
                    <a:pt x="35" y="1"/>
                  </a:lnTo>
                  <a:lnTo>
                    <a:pt x="35" y="0"/>
                  </a:lnTo>
                  <a:lnTo>
                    <a:pt x="9" y="3"/>
                  </a:lnTo>
                  <a:lnTo>
                    <a:pt x="8" y="4"/>
                  </a:lnTo>
                  <a:lnTo>
                    <a:pt x="6" y="5"/>
                  </a:lnTo>
                  <a:lnTo>
                    <a:pt x="5" y="6"/>
                  </a:lnTo>
                  <a:lnTo>
                    <a:pt x="3" y="6"/>
                  </a:lnTo>
                  <a:lnTo>
                    <a:pt x="1" y="5"/>
                  </a:lnTo>
                  <a:close/>
                </a:path>
              </a:pathLst>
            </a:custGeom>
            <a:solidFill>
              <a:srgbClr val="6987EB"/>
            </a:solidFill>
            <a:ln w="12700">
              <a:solidFill>
                <a:schemeClr val="tx1"/>
              </a:solidFill>
              <a:round/>
              <a:headEnd/>
              <a:tailEnd/>
            </a:ln>
          </p:spPr>
          <p:txBody>
            <a:bodyPr/>
            <a:lstStyle/>
            <a:p>
              <a:endParaRPr lang="en-US"/>
            </a:p>
          </p:txBody>
        </p:sp>
        <p:sp>
          <p:nvSpPr>
            <p:cNvPr id="37071" name="Freeform 59"/>
            <p:cNvSpPr>
              <a:spLocks/>
            </p:cNvSpPr>
            <p:nvPr/>
          </p:nvSpPr>
          <p:spPr bwMode="auto">
            <a:xfrm>
              <a:off x="3665" y="2423"/>
              <a:ext cx="240" cy="405"/>
            </a:xfrm>
            <a:custGeom>
              <a:avLst/>
              <a:gdLst>
                <a:gd name="T0" fmla="*/ 2147483647 w 47"/>
                <a:gd name="T1" fmla="*/ 0 h 83"/>
                <a:gd name="T2" fmla="*/ 2147483647 w 47"/>
                <a:gd name="T3" fmla="*/ 2147483647 h 83"/>
                <a:gd name="T4" fmla="*/ 2147483647 w 47"/>
                <a:gd name="T5" fmla="*/ 2147483647 h 83"/>
                <a:gd name="T6" fmla="*/ 2147483647 w 47"/>
                <a:gd name="T7" fmla="*/ 2147483647 h 83"/>
                <a:gd name="T8" fmla="*/ 2147483647 w 47"/>
                <a:gd name="T9" fmla="*/ 2147483647 h 83"/>
                <a:gd name="T10" fmla="*/ 2147483647 w 47"/>
                <a:gd name="T11" fmla="*/ 2147483647 h 83"/>
                <a:gd name="T12" fmla="*/ 2147483647 w 47"/>
                <a:gd name="T13" fmla="*/ 2147483647 h 83"/>
                <a:gd name="T14" fmla="*/ 2147483647 w 47"/>
                <a:gd name="T15" fmla="*/ 2147483647 h 83"/>
                <a:gd name="T16" fmla="*/ 2147483647 w 47"/>
                <a:gd name="T17" fmla="*/ 2147483647 h 83"/>
                <a:gd name="T18" fmla="*/ 2147483647 w 47"/>
                <a:gd name="T19" fmla="*/ 2147483647 h 83"/>
                <a:gd name="T20" fmla="*/ 2147483647 w 47"/>
                <a:gd name="T21" fmla="*/ 2147483647 h 83"/>
                <a:gd name="T22" fmla="*/ 2147483647 w 47"/>
                <a:gd name="T23" fmla="*/ 2147483647 h 83"/>
                <a:gd name="T24" fmla="*/ 2147483647 w 47"/>
                <a:gd name="T25" fmla="*/ 2147483647 h 83"/>
                <a:gd name="T26" fmla="*/ 2147483647 w 47"/>
                <a:gd name="T27" fmla="*/ 2147483647 h 83"/>
                <a:gd name="T28" fmla="*/ 2147483647 w 47"/>
                <a:gd name="T29" fmla="*/ 2147483647 h 83"/>
                <a:gd name="T30" fmla="*/ 2147483647 w 47"/>
                <a:gd name="T31" fmla="*/ 2147483647 h 83"/>
                <a:gd name="T32" fmla="*/ 2147483647 w 47"/>
                <a:gd name="T33" fmla="*/ 2147483647 h 83"/>
                <a:gd name="T34" fmla="*/ 2147483647 w 47"/>
                <a:gd name="T35" fmla="*/ 2147483647 h 83"/>
                <a:gd name="T36" fmla="*/ 2147483647 w 47"/>
                <a:gd name="T37" fmla="*/ 2147483647 h 83"/>
                <a:gd name="T38" fmla="*/ 2147483647 w 47"/>
                <a:gd name="T39" fmla="*/ 2147483647 h 83"/>
                <a:gd name="T40" fmla="*/ 2147483647 w 47"/>
                <a:gd name="T41" fmla="*/ 2147483647 h 83"/>
                <a:gd name="T42" fmla="*/ 2147483647 w 47"/>
                <a:gd name="T43" fmla="*/ 2147483647 h 83"/>
                <a:gd name="T44" fmla="*/ 2147483647 w 47"/>
                <a:gd name="T45" fmla="*/ 2147483647 h 83"/>
                <a:gd name="T46" fmla="*/ 2147483647 w 47"/>
                <a:gd name="T47" fmla="*/ 2147483647 h 83"/>
                <a:gd name="T48" fmla="*/ 2147483647 w 47"/>
                <a:gd name="T49" fmla="*/ 2147483647 h 83"/>
                <a:gd name="T50" fmla="*/ 2147483647 w 47"/>
                <a:gd name="T51" fmla="*/ 2147483647 h 83"/>
                <a:gd name="T52" fmla="*/ 2147483647 w 47"/>
                <a:gd name="T53" fmla="*/ 2147483647 h 83"/>
                <a:gd name="T54" fmla="*/ 2147483647 w 47"/>
                <a:gd name="T55" fmla="*/ 2147483647 h 83"/>
                <a:gd name="T56" fmla="*/ 2147483647 w 47"/>
                <a:gd name="T57" fmla="*/ 2147483647 h 83"/>
                <a:gd name="T58" fmla="*/ 2147483647 w 47"/>
                <a:gd name="T59" fmla="*/ 2147483647 h 83"/>
                <a:gd name="T60" fmla="*/ 2147483647 w 47"/>
                <a:gd name="T61" fmla="*/ 2147483647 h 83"/>
                <a:gd name="T62" fmla="*/ 2147483647 w 47"/>
                <a:gd name="T63" fmla="*/ 2147483647 h 83"/>
                <a:gd name="T64" fmla="*/ 2147483647 w 47"/>
                <a:gd name="T65" fmla="*/ 2147483647 h 83"/>
                <a:gd name="T66" fmla="*/ 0 w 47"/>
                <a:gd name="T67" fmla="*/ 2147483647 h 83"/>
                <a:gd name="T68" fmla="*/ 0 w 47"/>
                <a:gd name="T69" fmla="*/ 2147483647 h 83"/>
                <a:gd name="T70" fmla="*/ 2147483647 w 47"/>
                <a:gd name="T71" fmla="*/ 2147483647 h 83"/>
                <a:gd name="T72" fmla="*/ 2147483647 w 47"/>
                <a:gd name="T73" fmla="*/ 2147483647 h 83"/>
                <a:gd name="T74" fmla="*/ 2147483647 w 47"/>
                <a:gd name="T75" fmla="*/ 2147483647 h 83"/>
                <a:gd name="T76" fmla="*/ 2147483647 w 47"/>
                <a:gd name="T77" fmla="*/ 2147483647 h 83"/>
                <a:gd name="T78" fmla="*/ 2147483647 w 47"/>
                <a:gd name="T79" fmla="*/ 2147483647 h 83"/>
                <a:gd name="T80" fmla="*/ 2147483647 w 47"/>
                <a:gd name="T81" fmla="*/ 2147483647 h 83"/>
                <a:gd name="T82" fmla="*/ 2147483647 w 47"/>
                <a:gd name="T83" fmla="*/ 2147483647 h 83"/>
                <a:gd name="T84" fmla="*/ 2147483647 w 47"/>
                <a:gd name="T85" fmla="*/ 2147483647 h 83"/>
                <a:gd name="T86" fmla="*/ 2147483647 w 47"/>
                <a:gd name="T87" fmla="*/ 2147483647 h 83"/>
                <a:gd name="T88" fmla="*/ 2147483647 w 47"/>
                <a:gd name="T89" fmla="*/ 2147483647 h 83"/>
                <a:gd name="T90" fmla="*/ 2147483647 w 47"/>
                <a:gd name="T91" fmla="*/ 2147483647 h 83"/>
                <a:gd name="T92" fmla="*/ 2147483647 w 47"/>
                <a:gd name="T93" fmla="*/ 2147483647 h 83"/>
                <a:gd name="T94" fmla="*/ 2147483647 w 47"/>
                <a:gd name="T95" fmla="*/ 2147483647 h 83"/>
                <a:gd name="T96" fmla="*/ 2147483647 w 47"/>
                <a:gd name="T97" fmla="*/ 2147483647 h 83"/>
                <a:gd name="T98" fmla="*/ 2147483647 w 47"/>
                <a:gd name="T99" fmla="*/ 2147483647 h 83"/>
                <a:gd name="T100" fmla="*/ 2147483647 w 47"/>
                <a:gd name="T101" fmla="*/ 2147483647 h 83"/>
                <a:gd name="T102" fmla="*/ 2147483647 w 47"/>
                <a:gd name="T103" fmla="*/ 2147483647 h 83"/>
                <a:gd name="T104" fmla="*/ 2147483647 w 47"/>
                <a:gd name="T105" fmla="*/ 0 h 83"/>
                <a:gd name="T106" fmla="*/ 2147483647 w 47"/>
                <a:gd name="T107" fmla="*/ 0 h 8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7"/>
                <a:gd name="T163" fmla="*/ 0 h 83"/>
                <a:gd name="T164" fmla="*/ 47 w 47"/>
                <a:gd name="T165" fmla="*/ 83 h 8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7" h="83">
                  <a:moveTo>
                    <a:pt x="44" y="0"/>
                  </a:moveTo>
                  <a:lnTo>
                    <a:pt x="15" y="2"/>
                  </a:lnTo>
                  <a:lnTo>
                    <a:pt x="15" y="3"/>
                  </a:lnTo>
                  <a:lnTo>
                    <a:pt x="12" y="5"/>
                  </a:lnTo>
                  <a:lnTo>
                    <a:pt x="12" y="8"/>
                  </a:lnTo>
                  <a:lnTo>
                    <a:pt x="12" y="11"/>
                  </a:lnTo>
                  <a:lnTo>
                    <a:pt x="11" y="12"/>
                  </a:lnTo>
                  <a:lnTo>
                    <a:pt x="9" y="14"/>
                  </a:lnTo>
                  <a:lnTo>
                    <a:pt x="7" y="16"/>
                  </a:lnTo>
                  <a:lnTo>
                    <a:pt x="6" y="17"/>
                  </a:lnTo>
                  <a:lnTo>
                    <a:pt x="6" y="19"/>
                  </a:lnTo>
                  <a:lnTo>
                    <a:pt x="5" y="21"/>
                  </a:lnTo>
                  <a:lnTo>
                    <a:pt x="5" y="22"/>
                  </a:lnTo>
                  <a:lnTo>
                    <a:pt x="4" y="25"/>
                  </a:lnTo>
                  <a:lnTo>
                    <a:pt x="3" y="27"/>
                  </a:lnTo>
                  <a:lnTo>
                    <a:pt x="4" y="30"/>
                  </a:lnTo>
                  <a:lnTo>
                    <a:pt x="5" y="31"/>
                  </a:lnTo>
                  <a:lnTo>
                    <a:pt x="5" y="33"/>
                  </a:lnTo>
                  <a:lnTo>
                    <a:pt x="5" y="34"/>
                  </a:lnTo>
                  <a:lnTo>
                    <a:pt x="4" y="36"/>
                  </a:lnTo>
                  <a:lnTo>
                    <a:pt x="5" y="37"/>
                  </a:lnTo>
                  <a:lnTo>
                    <a:pt x="4" y="38"/>
                  </a:lnTo>
                  <a:lnTo>
                    <a:pt x="6" y="42"/>
                  </a:lnTo>
                  <a:lnTo>
                    <a:pt x="6" y="45"/>
                  </a:lnTo>
                  <a:lnTo>
                    <a:pt x="7" y="47"/>
                  </a:lnTo>
                  <a:lnTo>
                    <a:pt x="8" y="48"/>
                  </a:lnTo>
                  <a:lnTo>
                    <a:pt x="8" y="49"/>
                  </a:lnTo>
                  <a:lnTo>
                    <a:pt x="6" y="50"/>
                  </a:lnTo>
                  <a:lnTo>
                    <a:pt x="6" y="51"/>
                  </a:lnTo>
                  <a:lnTo>
                    <a:pt x="5" y="54"/>
                  </a:lnTo>
                  <a:lnTo>
                    <a:pt x="3" y="59"/>
                  </a:lnTo>
                  <a:lnTo>
                    <a:pt x="0" y="66"/>
                  </a:lnTo>
                  <a:lnTo>
                    <a:pt x="0" y="71"/>
                  </a:lnTo>
                  <a:lnTo>
                    <a:pt x="27" y="70"/>
                  </a:lnTo>
                  <a:lnTo>
                    <a:pt x="27" y="71"/>
                  </a:lnTo>
                  <a:lnTo>
                    <a:pt x="26" y="73"/>
                  </a:lnTo>
                  <a:lnTo>
                    <a:pt x="27" y="77"/>
                  </a:lnTo>
                  <a:lnTo>
                    <a:pt x="29" y="80"/>
                  </a:lnTo>
                  <a:lnTo>
                    <a:pt x="30" y="83"/>
                  </a:lnTo>
                  <a:lnTo>
                    <a:pt x="32" y="83"/>
                  </a:lnTo>
                  <a:lnTo>
                    <a:pt x="35" y="81"/>
                  </a:lnTo>
                  <a:lnTo>
                    <a:pt x="41" y="79"/>
                  </a:lnTo>
                  <a:lnTo>
                    <a:pt x="43" y="79"/>
                  </a:lnTo>
                  <a:lnTo>
                    <a:pt x="45" y="78"/>
                  </a:lnTo>
                  <a:lnTo>
                    <a:pt x="46" y="79"/>
                  </a:lnTo>
                  <a:lnTo>
                    <a:pt x="47" y="80"/>
                  </a:lnTo>
                  <a:lnTo>
                    <a:pt x="47" y="79"/>
                  </a:lnTo>
                  <a:lnTo>
                    <a:pt x="44" y="54"/>
                  </a:lnTo>
                  <a:lnTo>
                    <a:pt x="44" y="52"/>
                  </a:lnTo>
                  <a:lnTo>
                    <a:pt x="45" y="2"/>
                  </a:lnTo>
                  <a:lnTo>
                    <a:pt x="44" y="0"/>
                  </a:lnTo>
                  <a:close/>
                </a:path>
              </a:pathLst>
            </a:custGeom>
            <a:solidFill>
              <a:srgbClr val="6987EB"/>
            </a:solidFill>
            <a:ln w="12700">
              <a:solidFill>
                <a:schemeClr val="tx1"/>
              </a:solidFill>
              <a:round/>
              <a:headEnd/>
              <a:tailEnd/>
            </a:ln>
          </p:spPr>
          <p:txBody>
            <a:bodyPr/>
            <a:lstStyle/>
            <a:p>
              <a:endParaRPr lang="en-US"/>
            </a:p>
          </p:txBody>
        </p:sp>
        <p:sp>
          <p:nvSpPr>
            <p:cNvPr id="37072" name="Freeform 60"/>
            <p:cNvSpPr>
              <a:spLocks/>
            </p:cNvSpPr>
            <p:nvPr/>
          </p:nvSpPr>
          <p:spPr bwMode="auto">
            <a:xfrm>
              <a:off x="4331" y="1721"/>
              <a:ext cx="404" cy="249"/>
            </a:xfrm>
            <a:custGeom>
              <a:avLst/>
              <a:gdLst>
                <a:gd name="T0" fmla="*/ 2147483647 w 79"/>
                <a:gd name="T1" fmla="*/ 2147483647 h 51"/>
                <a:gd name="T2" fmla="*/ 2147483647 w 79"/>
                <a:gd name="T3" fmla="*/ 2147483647 h 51"/>
                <a:gd name="T4" fmla="*/ 2147483647 w 79"/>
                <a:gd name="T5" fmla="*/ 2147483647 h 51"/>
                <a:gd name="T6" fmla="*/ 2147483647 w 79"/>
                <a:gd name="T7" fmla="*/ 2147483647 h 51"/>
                <a:gd name="T8" fmla="*/ 2147483647 w 79"/>
                <a:gd name="T9" fmla="*/ 2147483647 h 51"/>
                <a:gd name="T10" fmla="*/ 2147483647 w 79"/>
                <a:gd name="T11" fmla="*/ 2147483647 h 51"/>
                <a:gd name="T12" fmla="*/ 2147483647 w 79"/>
                <a:gd name="T13" fmla="*/ 2147483647 h 51"/>
                <a:gd name="T14" fmla="*/ 2147483647 w 79"/>
                <a:gd name="T15" fmla="*/ 2147483647 h 51"/>
                <a:gd name="T16" fmla="*/ 2147483647 w 79"/>
                <a:gd name="T17" fmla="*/ 2147483647 h 51"/>
                <a:gd name="T18" fmla="*/ 2147483647 w 79"/>
                <a:gd name="T19" fmla="*/ 2147483647 h 51"/>
                <a:gd name="T20" fmla="*/ 2147483647 w 79"/>
                <a:gd name="T21" fmla="*/ 2147483647 h 51"/>
                <a:gd name="T22" fmla="*/ 2147483647 w 79"/>
                <a:gd name="T23" fmla="*/ 2147483647 h 51"/>
                <a:gd name="T24" fmla="*/ 2147483647 w 79"/>
                <a:gd name="T25" fmla="*/ 2147483647 h 51"/>
                <a:gd name="T26" fmla="*/ 2147483647 w 79"/>
                <a:gd name="T27" fmla="*/ 2147483647 h 51"/>
                <a:gd name="T28" fmla="*/ 2147483647 w 79"/>
                <a:gd name="T29" fmla="*/ 2147483647 h 51"/>
                <a:gd name="T30" fmla="*/ 2147483647 w 79"/>
                <a:gd name="T31" fmla="*/ 2147483647 h 51"/>
                <a:gd name="T32" fmla="*/ 2147483647 w 79"/>
                <a:gd name="T33" fmla="*/ 2147483647 h 51"/>
                <a:gd name="T34" fmla="*/ 2147483647 w 79"/>
                <a:gd name="T35" fmla="*/ 2147483647 h 51"/>
                <a:gd name="T36" fmla="*/ 2147483647 w 79"/>
                <a:gd name="T37" fmla="*/ 2147483647 h 51"/>
                <a:gd name="T38" fmla="*/ 2147483647 w 79"/>
                <a:gd name="T39" fmla="*/ 2147483647 h 51"/>
                <a:gd name="T40" fmla="*/ 2147483647 w 79"/>
                <a:gd name="T41" fmla="*/ 2147483647 h 51"/>
                <a:gd name="T42" fmla="*/ 2147483647 w 79"/>
                <a:gd name="T43" fmla="*/ 2147483647 h 51"/>
                <a:gd name="T44" fmla="*/ 2147483647 w 79"/>
                <a:gd name="T45" fmla="*/ 2147483647 h 51"/>
                <a:gd name="T46" fmla="*/ 2147483647 w 79"/>
                <a:gd name="T47" fmla="*/ 2147483647 h 51"/>
                <a:gd name="T48" fmla="*/ 2147483647 w 79"/>
                <a:gd name="T49" fmla="*/ 2147483647 h 51"/>
                <a:gd name="T50" fmla="*/ 2147483647 w 79"/>
                <a:gd name="T51" fmla="*/ 2147483647 h 51"/>
                <a:gd name="T52" fmla="*/ 2147483647 w 79"/>
                <a:gd name="T53" fmla="*/ 2147483647 h 51"/>
                <a:gd name="T54" fmla="*/ 2147483647 w 79"/>
                <a:gd name="T55" fmla="*/ 2147483647 h 51"/>
                <a:gd name="T56" fmla="*/ 2147483647 w 79"/>
                <a:gd name="T57" fmla="*/ 2147483647 h 51"/>
                <a:gd name="T58" fmla="*/ 2147483647 w 79"/>
                <a:gd name="T59" fmla="*/ 2147483647 h 51"/>
                <a:gd name="T60" fmla="*/ 2147483647 w 79"/>
                <a:gd name="T61" fmla="*/ 2147483647 h 51"/>
                <a:gd name="T62" fmla="*/ 2147483647 w 79"/>
                <a:gd name="T63" fmla="*/ 2147483647 h 51"/>
                <a:gd name="T64" fmla="*/ 2147483647 w 79"/>
                <a:gd name="T65" fmla="*/ 2147483647 h 51"/>
                <a:gd name="T66" fmla="*/ 2147483647 w 79"/>
                <a:gd name="T67" fmla="*/ 2147483647 h 51"/>
                <a:gd name="T68" fmla="*/ 2147483647 w 79"/>
                <a:gd name="T69" fmla="*/ 2147483647 h 51"/>
                <a:gd name="T70" fmla="*/ 2147483647 w 79"/>
                <a:gd name="T71" fmla="*/ 2147483647 h 51"/>
                <a:gd name="T72" fmla="*/ 2147483647 w 79"/>
                <a:gd name="T73" fmla="*/ 2147483647 h 51"/>
                <a:gd name="T74" fmla="*/ 2147483647 w 79"/>
                <a:gd name="T75" fmla="*/ 2147483647 h 51"/>
                <a:gd name="T76" fmla="*/ 2147483647 w 79"/>
                <a:gd name="T77" fmla="*/ 2147483647 h 51"/>
                <a:gd name="T78" fmla="*/ 2147483647 w 79"/>
                <a:gd name="T79" fmla="*/ 2147483647 h 51"/>
                <a:gd name="T80" fmla="*/ 2147483647 w 79"/>
                <a:gd name="T81" fmla="*/ 2147483647 h 51"/>
                <a:gd name="T82" fmla="*/ 2147483647 w 79"/>
                <a:gd name="T83" fmla="*/ 2147483647 h 51"/>
                <a:gd name="T84" fmla="*/ 2147483647 w 79"/>
                <a:gd name="T85" fmla="*/ 2147483647 h 51"/>
                <a:gd name="T86" fmla="*/ 2147483647 w 79"/>
                <a:gd name="T87" fmla="*/ 2147483647 h 51"/>
                <a:gd name="T88" fmla="*/ 2147483647 w 79"/>
                <a:gd name="T89" fmla="*/ 0 h 51"/>
                <a:gd name="T90" fmla="*/ 2147483647 w 79"/>
                <a:gd name="T91" fmla="*/ 2147483647 h 51"/>
                <a:gd name="T92" fmla="*/ 2147483647 w 79"/>
                <a:gd name="T93" fmla="*/ 2147483647 h 51"/>
                <a:gd name="T94" fmla="*/ 2147483647 w 79"/>
                <a:gd name="T95" fmla="*/ 2147483647 h 51"/>
                <a:gd name="T96" fmla="*/ 2147483647 w 79"/>
                <a:gd name="T97" fmla="*/ 2147483647 h 51"/>
                <a:gd name="T98" fmla="*/ 2147483647 w 79"/>
                <a:gd name="T99" fmla="*/ 2147483647 h 51"/>
                <a:gd name="T100" fmla="*/ 2147483647 w 79"/>
                <a:gd name="T101" fmla="*/ 2147483647 h 51"/>
                <a:gd name="T102" fmla="*/ 2147483647 w 79"/>
                <a:gd name="T103" fmla="*/ 2147483647 h 51"/>
                <a:gd name="T104" fmla="*/ 2147483647 w 79"/>
                <a:gd name="T105" fmla="*/ 2147483647 h 51"/>
                <a:gd name="T106" fmla="*/ 0 w 79"/>
                <a:gd name="T107" fmla="*/ 2147483647 h 51"/>
                <a:gd name="T108" fmla="*/ 2147483647 w 79"/>
                <a:gd name="T109" fmla="*/ 2147483647 h 51"/>
                <a:gd name="T110" fmla="*/ 2147483647 w 79"/>
                <a:gd name="T111" fmla="*/ 2147483647 h 51"/>
                <a:gd name="T112" fmla="*/ 2147483647 w 79"/>
                <a:gd name="T113" fmla="*/ 2147483647 h 51"/>
                <a:gd name="T114" fmla="*/ 2147483647 w 79"/>
                <a:gd name="T115" fmla="*/ 2147483647 h 5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9"/>
                <a:gd name="T175" fmla="*/ 0 h 51"/>
                <a:gd name="T176" fmla="*/ 79 w 79"/>
                <a:gd name="T177" fmla="*/ 51 h 5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9" h="51">
                  <a:moveTo>
                    <a:pt x="19" y="49"/>
                  </a:moveTo>
                  <a:lnTo>
                    <a:pt x="55" y="42"/>
                  </a:lnTo>
                  <a:lnTo>
                    <a:pt x="66" y="40"/>
                  </a:lnTo>
                  <a:lnTo>
                    <a:pt x="67" y="40"/>
                  </a:lnTo>
                  <a:lnTo>
                    <a:pt x="67" y="39"/>
                  </a:lnTo>
                  <a:lnTo>
                    <a:pt x="67" y="38"/>
                  </a:lnTo>
                  <a:lnTo>
                    <a:pt x="68" y="37"/>
                  </a:lnTo>
                  <a:lnTo>
                    <a:pt x="70" y="37"/>
                  </a:lnTo>
                  <a:lnTo>
                    <a:pt x="71" y="37"/>
                  </a:lnTo>
                  <a:lnTo>
                    <a:pt x="74" y="35"/>
                  </a:lnTo>
                  <a:lnTo>
                    <a:pt x="74" y="33"/>
                  </a:lnTo>
                  <a:lnTo>
                    <a:pt x="77" y="31"/>
                  </a:lnTo>
                  <a:lnTo>
                    <a:pt x="79" y="30"/>
                  </a:lnTo>
                  <a:lnTo>
                    <a:pt x="79" y="29"/>
                  </a:lnTo>
                  <a:lnTo>
                    <a:pt x="77" y="28"/>
                  </a:lnTo>
                  <a:lnTo>
                    <a:pt x="76" y="27"/>
                  </a:lnTo>
                  <a:lnTo>
                    <a:pt x="75" y="27"/>
                  </a:lnTo>
                  <a:lnTo>
                    <a:pt x="75" y="26"/>
                  </a:lnTo>
                  <a:lnTo>
                    <a:pt x="73" y="26"/>
                  </a:lnTo>
                  <a:lnTo>
                    <a:pt x="73" y="24"/>
                  </a:lnTo>
                  <a:lnTo>
                    <a:pt x="71" y="24"/>
                  </a:lnTo>
                  <a:lnTo>
                    <a:pt x="71" y="23"/>
                  </a:lnTo>
                  <a:lnTo>
                    <a:pt x="71" y="20"/>
                  </a:lnTo>
                  <a:lnTo>
                    <a:pt x="72" y="20"/>
                  </a:lnTo>
                  <a:lnTo>
                    <a:pt x="71" y="18"/>
                  </a:lnTo>
                  <a:lnTo>
                    <a:pt x="70" y="17"/>
                  </a:lnTo>
                  <a:lnTo>
                    <a:pt x="71" y="16"/>
                  </a:lnTo>
                  <a:lnTo>
                    <a:pt x="72" y="15"/>
                  </a:lnTo>
                  <a:lnTo>
                    <a:pt x="73" y="12"/>
                  </a:lnTo>
                  <a:lnTo>
                    <a:pt x="73" y="11"/>
                  </a:lnTo>
                  <a:lnTo>
                    <a:pt x="74" y="10"/>
                  </a:lnTo>
                  <a:lnTo>
                    <a:pt x="74" y="9"/>
                  </a:lnTo>
                  <a:lnTo>
                    <a:pt x="73" y="9"/>
                  </a:lnTo>
                  <a:lnTo>
                    <a:pt x="70" y="8"/>
                  </a:lnTo>
                  <a:lnTo>
                    <a:pt x="69" y="7"/>
                  </a:lnTo>
                  <a:lnTo>
                    <a:pt x="69" y="6"/>
                  </a:lnTo>
                  <a:lnTo>
                    <a:pt x="67" y="3"/>
                  </a:lnTo>
                  <a:lnTo>
                    <a:pt x="66" y="3"/>
                  </a:lnTo>
                  <a:lnTo>
                    <a:pt x="66" y="2"/>
                  </a:lnTo>
                  <a:lnTo>
                    <a:pt x="65" y="2"/>
                  </a:lnTo>
                  <a:lnTo>
                    <a:pt x="65" y="1"/>
                  </a:lnTo>
                  <a:lnTo>
                    <a:pt x="64" y="0"/>
                  </a:lnTo>
                  <a:lnTo>
                    <a:pt x="9" y="11"/>
                  </a:lnTo>
                  <a:lnTo>
                    <a:pt x="8" y="7"/>
                  </a:lnTo>
                  <a:lnTo>
                    <a:pt x="5" y="10"/>
                  </a:lnTo>
                  <a:lnTo>
                    <a:pt x="4" y="9"/>
                  </a:lnTo>
                  <a:lnTo>
                    <a:pt x="3" y="11"/>
                  </a:lnTo>
                  <a:lnTo>
                    <a:pt x="1" y="13"/>
                  </a:lnTo>
                  <a:lnTo>
                    <a:pt x="0" y="14"/>
                  </a:lnTo>
                  <a:lnTo>
                    <a:pt x="4" y="36"/>
                  </a:lnTo>
                  <a:lnTo>
                    <a:pt x="6" y="51"/>
                  </a:lnTo>
                  <a:lnTo>
                    <a:pt x="19" y="49"/>
                  </a:lnTo>
                  <a:close/>
                </a:path>
              </a:pathLst>
            </a:custGeom>
            <a:solidFill>
              <a:srgbClr val="6987EB"/>
            </a:solidFill>
            <a:ln w="12700">
              <a:solidFill>
                <a:schemeClr val="tx1"/>
              </a:solidFill>
              <a:round/>
              <a:headEnd/>
              <a:tailEnd/>
            </a:ln>
          </p:spPr>
          <p:txBody>
            <a:bodyPr/>
            <a:lstStyle/>
            <a:p>
              <a:endParaRPr lang="en-US"/>
            </a:p>
          </p:txBody>
        </p:sp>
        <p:sp>
          <p:nvSpPr>
            <p:cNvPr id="37073" name="Freeform 61"/>
            <p:cNvSpPr>
              <a:spLocks/>
            </p:cNvSpPr>
            <p:nvPr/>
          </p:nvSpPr>
          <p:spPr bwMode="auto">
            <a:xfrm>
              <a:off x="4197" y="1970"/>
              <a:ext cx="523" cy="287"/>
            </a:xfrm>
            <a:custGeom>
              <a:avLst/>
              <a:gdLst>
                <a:gd name="T0" fmla="*/ 2147483647 w 102"/>
                <a:gd name="T1" fmla="*/ 2147483647 h 59"/>
                <a:gd name="T2" fmla="*/ 2147483647 w 102"/>
                <a:gd name="T3" fmla="*/ 2147483647 h 59"/>
                <a:gd name="T4" fmla="*/ 2147483647 w 102"/>
                <a:gd name="T5" fmla="*/ 2147483647 h 59"/>
                <a:gd name="T6" fmla="*/ 2147483647 w 102"/>
                <a:gd name="T7" fmla="*/ 2147483647 h 59"/>
                <a:gd name="T8" fmla="*/ 2147483647 w 102"/>
                <a:gd name="T9" fmla="*/ 2147483647 h 59"/>
                <a:gd name="T10" fmla="*/ 2147483647 w 102"/>
                <a:gd name="T11" fmla="*/ 2147483647 h 59"/>
                <a:gd name="T12" fmla="*/ 2147483647 w 102"/>
                <a:gd name="T13" fmla="*/ 2147483647 h 59"/>
                <a:gd name="T14" fmla="*/ 2147483647 w 102"/>
                <a:gd name="T15" fmla="*/ 2147483647 h 59"/>
                <a:gd name="T16" fmla="*/ 2147483647 w 102"/>
                <a:gd name="T17" fmla="*/ 2147483647 h 59"/>
                <a:gd name="T18" fmla="*/ 2147483647 w 102"/>
                <a:gd name="T19" fmla="*/ 2147483647 h 59"/>
                <a:gd name="T20" fmla="*/ 2147483647 w 102"/>
                <a:gd name="T21" fmla="*/ 2147483647 h 59"/>
                <a:gd name="T22" fmla="*/ 2147483647 w 102"/>
                <a:gd name="T23" fmla="*/ 2147483647 h 59"/>
                <a:gd name="T24" fmla="*/ 2147483647 w 102"/>
                <a:gd name="T25" fmla="*/ 2147483647 h 59"/>
                <a:gd name="T26" fmla="*/ 2147483647 w 102"/>
                <a:gd name="T27" fmla="*/ 2147483647 h 59"/>
                <a:gd name="T28" fmla="*/ 2147483647 w 102"/>
                <a:gd name="T29" fmla="*/ 2147483647 h 59"/>
                <a:gd name="T30" fmla="*/ 2147483647 w 102"/>
                <a:gd name="T31" fmla="*/ 2147483647 h 59"/>
                <a:gd name="T32" fmla="*/ 2147483647 w 102"/>
                <a:gd name="T33" fmla="*/ 2147483647 h 59"/>
                <a:gd name="T34" fmla="*/ 2147483647 w 102"/>
                <a:gd name="T35" fmla="*/ 2147483647 h 59"/>
                <a:gd name="T36" fmla="*/ 2147483647 w 102"/>
                <a:gd name="T37" fmla="*/ 2147483647 h 59"/>
                <a:gd name="T38" fmla="*/ 2147483647 w 102"/>
                <a:gd name="T39" fmla="*/ 2147483647 h 59"/>
                <a:gd name="T40" fmla="*/ 2147483647 w 102"/>
                <a:gd name="T41" fmla="*/ 2147483647 h 59"/>
                <a:gd name="T42" fmla="*/ 2147483647 w 102"/>
                <a:gd name="T43" fmla="*/ 2147483647 h 59"/>
                <a:gd name="T44" fmla="*/ 2147483647 w 102"/>
                <a:gd name="T45" fmla="*/ 2147483647 h 59"/>
                <a:gd name="T46" fmla="*/ 2147483647 w 102"/>
                <a:gd name="T47" fmla="*/ 2147483647 h 59"/>
                <a:gd name="T48" fmla="*/ 2147483647 w 102"/>
                <a:gd name="T49" fmla="*/ 2147483647 h 59"/>
                <a:gd name="T50" fmla="*/ 2147483647 w 102"/>
                <a:gd name="T51" fmla="*/ 2147483647 h 59"/>
                <a:gd name="T52" fmla="*/ 2147483647 w 102"/>
                <a:gd name="T53" fmla="*/ 2147483647 h 59"/>
                <a:gd name="T54" fmla="*/ 2147483647 w 102"/>
                <a:gd name="T55" fmla="*/ 2147483647 h 59"/>
                <a:gd name="T56" fmla="*/ 2147483647 w 102"/>
                <a:gd name="T57" fmla="*/ 2147483647 h 59"/>
                <a:gd name="T58" fmla="*/ 2147483647 w 102"/>
                <a:gd name="T59" fmla="*/ 2147483647 h 59"/>
                <a:gd name="T60" fmla="*/ 2147483647 w 102"/>
                <a:gd name="T61" fmla="*/ 2147483647 h 59"/>
                <a:gd name="T62" fmla="*/ 2147483647 w 102"/>
                <a:gd name="T63" fmla="*/ 2147483647 h 59"/>
                <a:gd name="T64" fmla="*/ 2147483647 w 102"/>
                <a:gd name="T65" fmla="*/ 2147483647 h 59"/>
                <a:gd name="T66" fmla="*/ 2147483647 w 102"/>
                <a:gd name="T67" fmla="*/ 2147483647 h 59"/>
                <a:gd name="T68" fmla="*/ 2147483647 w 102"/>
                <a:gd name="T69" fmla="*/ 2147483647 h 59"/>
                <a:gd name="T70" fmla="*/ 2147483647 w 102"/>
                <a:gd name="T71" fmla="*/ 2147483647 h 59"/>
                <a:gd name="T72" fmla="*/ 2147483647 w 102"/>
                <a:gd name="T73" fmla="*/ 2147483647 h 59"/>
                <a:gd name="T74" fmla="*/ 2147483647 w 102"/>
                <a:gd name="T75" fmla="*/ 2147483647 h 59"/>
                <a:gd name="T76" fmla="*/ 2147483647 w 102"/>
                <a:gd name="T77" fmla="*/ 2147483647 h 59"/>
                <a:gd name="T78" fmla="*/ 2147483647 w 102"/>
                <a:gd name="T79" fmla="*/ 2147483647 h 59"/>
                <a:gd name="T80" fmla="*/ 2147483647 w 102"/>
                <a:gd name="T81" fmla="*/ 2147483647 h 59"/>
                <a:gd name="T82" fmla="*/ 2147483647 w 102"/>
                <a:gd name="T83" fmla="*/ 2147483647 h 59"/>
                <a:gd name="T84" fmla="*/ 2147483647 w 102"/>
                <a:gd name="T85" fmla="*/ 2147483647 h 5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2"/>
                <a:gd name="T130" fmla="*/ 0 h 59"/>
                <a:gd name="T131" fmla="*/ 102 w 102"/>
                <a:gd name="T132" fmla="*/ 59 h 5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2" h="59">
                  <a:moveTo>
                    <a:pt x="101" y="43"/>
                  </a:moveTo>
                  <a:lnTo>
                    <a:pt x="67" y="50"/>
                  </a:lnTo>
                  <a:lnTo>
                    <a:pt x="31" y="55"/>
                  </a:lnTo>
                  <a:lnTo>
                    <a:pt x="29" y="56"/>
                  </a:lnTo>
                  <a:lnTo>
                    <a:pt x="26" y="56"/>
                  </a:lnTo>
                  <a:lnTo>
                    <a:pt x="26" y="55"/>
                  </a:lnTo>
                  <a:lnTo>
                    <a:pt x="22" y="56"/>
                  </a:lnTo>
                  <a:lnTo>
                    <a:pt x="0" y="59"/>
                  </a:lnTo>
                  <a:lnTo>
                    <a:pt x="0" y="58"/>
                  </a:lnTo>
                  <a:lnTo>
                    <a:pt x="5" y="56"/>
                  </a:lnTo>
                  <a:lnTo>
                    <a:pt x="6" y="55"/>
                  </a:lnTo>
                  <a:lnTo>
                    <a:pt x="9" y="53"/>
                  </a:lnTo>
                  <a:lnTo>
                    <a:pt x="9" y="52"/>
                  </a:lnTo>
                  <a:lnTo>
                    <a:pt x="9" y="51"/>
                  </a:lnTo>
                  <a:lnTo>
                    <a:pt x="10" y="50"/>
                  </a:lnTo>
                  <a:lnTo>
                    <a:pt x="10" y="49"/>
                  </a:lnTo>
                  <a:lnTo>
                    <a:pt x="12" y="47"/>
                  </a:lnTo>
                  <a:lnTo>
                    <a:pt x="19" y="41"/>
                  </a:lnTo>
                  <a:lnTo>
                    <a:pt x="19" y="40"/>
                  </a:lnTo>
                  <a:lnTo>
                    <a:pt x="20" y="41"/>
                  </a:lnTo>
                  <a:lnTo>
                    <a:pt x="19" y="42"/>
                  </a:lnTo>
                  <a:lnTo>
                    <a:pt x="21" y="44"/>
                  </a:lnTo>
                  <a:lnTo>
                    <a:pt x="24" y="45"/>
                  </a:lnTo>
                  <a:lnTo>
                    <a:pt x="26" y="45"/>
                  </a:lnTo>
                  <a:lnTo>
                    <a:pt x="27" y="44"/>
                  </a:lnTo>
                  <a:lnTo>
                    <a:pt x="27" y="43"/>
                  </a:lnTo>
                  <a:lnTo>
                    <a:pt x="28" y="42"/>
                  </a:lnTo>
                  <a:lnTo>
                    <a:pt x="29" y="43"/>
                  </a:lnTo>
                  <a:lnTo>
                    <a:pt x="30" y="44"/>
                  </a:lnTo>
                  <a:lnTo>
                    <a:pt x="31" y="43"/>
                  </a:lnTo>
                  <a:lnTo>
                    <a:pt x="34" y="42"/>
                  </a:lnTo>
                  <a:lnTo>
                    <a:pt x="35" y="40"/>
                  </a:lnTo>
                  <a:lnTo>
                    <a:pt x="36" y="41"/>
                  </a:lnTo>
                  <a:lnTo>
                    <a:pt x="39" y="38"/>
                  </a:lnTo>
                  <a:lnTo>
                    <a:pt x="40" y="39"/>
                  </a:lnTo>
                  <a:lnTo>
                    <a:pt x="42" y="36"/>
                  </a:lnTo>
                  <a:lnTo>
                    <a:pt x="41" y="35"/>
                  </a:lnTo>
                  <a:lnTo>
                    <a:pt x="42" y="33"/>
                  </a:lnTo>
                  <a:lnTo>
                    <a:pt x="44" y="28"/>
                  </a:lnTo>
                  <a:lnTo>
                    <a:pt x="47" y="17"/>
                  </a:lnTo>
                  <a:lnTo>
                    <a:pt x="49" y="18"/>
                  </a:lnTo>
                  <a:lnTo>
                    <a:pt x="49" y="19"/>
                  </a:lnTo>
                  <a:lnTo>
                    <a:pt x="50" y="20"/>
                  </a:lnTo>
                  <a:lnTo>
                    <a:pt x="52" y="19"/>
                  </a:lnTo>
                  <a:lnTo>
                    <a:pt x="53" y="17"/>
                  </a:lnTo>
                  <a:lnTo>
                    <a:pt x="54" y="13"/>
                  </a:lnTo>
                  <a:lnTo>
                    <a:pt x="55" y="12"/>
                  </a:lnTo>
                  <a:lnTo>
                    <a:pt x="57" y="12"/>
                  </a:lnTo>
                  <a:lnTo>
                    <a:pt x="58" y="10"/>
                  </a:lnTo>
                  <a:lnTo>
                    <a:pt x="59" y="10"/>
                  </a:lnTo>
                  <a:lnTo>
                    <a:pt x="60" y="8"/>
                  </a:lnTo>
                  <a:lnTo>
                    <a:pt x="60" y="6"/>
                  </a:lnTo>
                  <a:lnTo>
                    <a:pt x="61" y="5"/>
                  </a:lnTo>
                  <a:lnTo>
                    <a:pt x="61" y="4"/>
                  </a:lnTo>
                  <a:lnTo>
                    <a:pt x="61" y="1"/>
                  </a:lnTo>
                  <a:lnTo>
                    <a:pt x="61" y="0"/>
                  </a:lnTo>
                  <a:lnTo>
                    <a:pt x="62" y="0"/>
                  </a:lnTo>
                  <a:lnTo>
                    <a:pt x="68" y="4"/>
                  </a:lnTo>
                  <a:lnTo>
                    <a:pt x="69" y="4"/>
                  </a:lnTo>
                  <a:lnTo>
                    <a:pt x="70" y="1"/>
                  </a:lnTo>
                  <a:lnTo>
                    <a:pt x="71" y="1"/>
                  </a:lnTo>
                  <a:lnTo>
                    <a:pt x="72" y="1"/>
                  </a:lnTo>
                  <a:lnTo>
                    <a:pt x="73" y="2"/>
                  </a:lnTo>
                  <a:lnTo>
                    <a:pt x="72" y="3"/>
                  </a:lnTo>
                  <a:lnTo>
                    <a:pt x="74" y="4"/>
                  </a:lnTo>
                  <a:lnTo>
                    <a:pt x="76" y="4"/>
                  </a:lnTo>
                  <a:lnTo>
                    <a:pt x="78" y="6"/>
                  </a:lnTo>
                  <a:lnTo>
                    <a:pt x="79" y="6"/>
                  </a:lnTo>
                  <a:lnTo>
                    <a:pt x="80" y="8"/>
                  </a:lnTo>
                  <a:lnTo>
                    <a:pt x="78" y="12"/>
                  </a:lnTo>
                  <a:lnTo>
                    <a:pt x="77" y="14"/>
                  </a:lnTo>
                  <a:lnTo>
                    <a:pt x="78" y="16"/>
                  </a:lnTo>
                  <a:lnTo>
                    <a:pt x="80" y="16"/>
                  </a:lnTo>
                  <a:lnTo>
                    <a:pt x="81" y="15"/>
                  </a:lnTo>
                  <a:lnTo>
                    <a:pt x="83" y="17"/>
                  </a:lnTo>
                  <a:lnTo>
                    <a:pt x="84" y="17"/>
                  </a:lnTo>
                  <a:lnTo>
                    <a:pt x="85" y="18"/>
                  </a:lnTo>
                  <a:lnTo>
                    <a:pt x="86" y="18"/>
                  </a:lnTo>
                  <a:lnTo>
                    <a:pt x="87" y="18"/>
                  </a:lnTo>
                  <a:lnTo>
                    <a:pt x="90" y="20"/>
                  </a:lnTo>
                  <a:lnTo>
                    <a:pt x="93" y="20"/>
                  </a:lnTo>
                  <a:lnTo>
                    <a:pt x="94" y="22"/>
                  </a:lnTo>
                  <a:lnTo>
                    <a:pt x="93" y="22"/>
                  </a:lnTo>
                  <a:lnTo>
                    <a:pt x="93" y="23"/>
                  </a:lnTo>
                  <a:lnTo>
                    <a:pt x="93" y="25"/>
                  </a:lnTo>
                  <a:lnTo>
                    <a:pt x="92" y="26"/>
                  </a:lnTo>
                  <a:lnTo>
                    <a:pt x="94" y="27"/>
                  </a:lnTo>
                  <a:lnTo>
                    <a:pt x="95" y="29"/>
                  </a:lnTo>
                  <a:lnTo>
                    <a:pt x="95" y="30"/>
                  </a:lnTo>
                  <a:lnTo>
                    <a:pt x="93" y="30"/>
                  </a:lnTo>
                  <a:lnTo>
                    <a:pt x="93" y="31"/>
                  </a:lnTo>
                  <a:lnTo>
                    <a:pt x="94" y="31"/>
                  </a:lnTo>
                  <a:lnTo>
                    <a:pt x="94" y="32"/>
                  </a:lnTo>
                  <a:lnTo>
                    <a:pt x="93" y="32"/>
                  </a:lnTo>
                  <a:lnTo>
                    <a:pt x="92" y="32"/>
                  </a:lnTo>
                  <a:lnTo>
                    <a:pt x="93" y="33"/>
                  </a:lnTo>
                  <a:lnTo>
                    <a:pt x="94" y="33"/>
                  </a:lnTo>
                  <a:lnTo>
                    <a:pt x="96" y="34"/>
                  </a:lnTo>
                  <a:lnTo>
                    <a:pt x="94" y="36"/>
                  </a:lnTo>
                  <a:lnTo>
                    <a:pt x="92" y="35"/>
                  </a:lnTo>
                  <a:lnTo>
                    <a:pt x="92" y="36"/>
                  </a:lnTo>
                  <a:lnTo>
                    <a:pt x="93" y="37"/>
                  </a:lnTo>
                  <a:lnTo>
                    <a:pt x="94" y="38"/>
                  </a:lnTo>
                  <a:lnTo>
                    <a:pt x="96" y="37"/>
                  </a:lnTo>
                  <a:lnTo>
                    <a:pt x="97" y="36"/>
                  </a:lnTo>
                  <a:lnTo>
                    <a:pt x="99" y="36"/>
                  </a:lnTo>
                  <a:lnTo>
                    <a:pt x="100" y="36"/>
                  </a:lnTo>
                  <a:lnTo>
                    <a:pt x="101" y="37"/>
                  </a:lnTo>
                  <a:lnTo>
                    <a:pt x="102" y="41"/>
                  </a:lnTo>
                  <a:lnTo>
                    <a:pt x="101" y="42"/>
                  </a:lnTo>
                  <a:lnTo>
                    <a:pt x="101" y="43"/>
                  </a:lnTo>
                  <a:close/>
                </a:path>
              </a:pathLst>
            </a:custGeom>
            <a:solidFill>
              <a:srgbClr val="AAC8F5"/>
            </a:solidFill>
            <a:ln w="12700">
              <a:solidFill>
                <a:schemeClr val="tx1"/>
              </a:solidFill>
              <a:round/>
              <a:headEnd/>
              <a:tailEnd/>
            </a:ln>
          </p:spPr>
          <p:txBody>
            <a:bodyPr/>
            <a:lstStyle/>
            <a:p>
              <a:endParaRPr lang="en-US"/>
            </a:p>
          </p:txBody>
        </p:sp>
        <p:sp>
          <p:nvSpPr>
            <p:cNvPr id="37074" name="Freeform 62"/>
            <p:cNvSpPr>
              <a:spLocks/>
            </p:cNvSpPr>
            <p:nvPr/>
          </p:nvSpPr>
          <p:spPr bwMode="auto">
            <a:xfrm>
              <a:off x="4233" y="2350"/>
              <a:ext cx="353" cy="258"/>
            </a:xfrm>
            <a:custGeom>
              <a:avLst/>
              <a:gdLst>
                <a:gd name="T0" fmla="*/ 2147483647 w 69"/>
                <a:gd name="T1" fmla="*/ 2147483647 h 53"/>
                <a:gd name="T2" fmla="*/ 2147483647 w 69"/>
                <a:gd name="T3" fmla="*/ 2147483647 h 53"/>
                <a:gd name="T4" fmla="*/ 2147483647 w 69"/>
                <a:gd name="T5" fmla="*/ 2147483647 h 53"/>
                <a:gd name="T6" fmla="*/ 2147483647 w 69"/>
                <a:gd name="T7" fmla="*/ 2147483647 h 53"/>
                <a:gd name="T8" fmla="*/ 2147483647 w 69"/>
                <a:gd name="T9" fmla="*/ 2147483647 h 53"/>
                <a:gd name="T10" fmla="*/ 2147483647 w 69"/>
                <a:gd name="T11" fmla="*/ 2147483647 h 53"/>
                <a:gd name="T12" fmla="*/ 2147483647 w 69"/>
                <a:gd name="T13" fmla="*/ 2147483647 h 53"/>
                <a:gd name="T14" fmla="*/ 2147483647 w 69"/>
                <a:gd name="T15" fmla="*/ 2147483647 h 53"/>
                <a:gd name="T16" fmla="*/ 2147483647 w 69"/>
                <a:gd name="T17" fmla="*/ 2147483647 h 53"/>
                <a:gd name="T18" fmla="*/ 2147483647 w 69"/>
                <a:gd name="T19" fmla="*/ 2147483647 h 53"/>
                <a:gd name="T20" fmla="*/ 2147483647 w 69"/>
                <a:gd name="T21" fmla="*/ 2147483647 h 53"/>
                <a:gd name="T22" fmla="*/ 2147483647 w 69"/>
                <a:gd name="T23" fmla="*/ 2147483647 h 53"/>
                <a:gd name="T24" fmla="*/ 2147483647 w 69"/>
                <a:gd name="T25" fmla="*/ 2147483647 h 53"/>
                <a:gd name="T26" fmla="*/ 2147483647 w 69"/>
                <a:gd name="T27" fmla="*/ 2147483647 h 53"/>
                <a:gd name="T28" fmla="*/ 2147483647 w 69"/>
                <a:gd name="T29" fmla="*/ 2147483647 h 53"/>
                <a:gd name="T30" fmla="*/ 2147483647 w 69"/>
                <a:gd name="T31" fmla="*/ 2147483647 h 53"/>
                <a:gd name="T32" fmla="*/ 2147483647 w 69"/>
                <a:gd name="T33" fmla="*/ 2147483647 h 53"/>
                <a:gd name="T34" fmla="*/ 2147483647 w 69"/>
                <a:gd name="T35" fmla="*/ 2147483647 h 53"/>
                <a:gd name="T36" fmla="*/ 2147483647 w 69"/>
                <a:gd name="T37" fmla="*/ 2147483647 h 53"/>
                <a:gd name="T38" fmla="*/ 2147483647 w 69"/>
                <a:gd name="T39" fmla="*/ 2147483647 h 53"/>
                <a:gd name="T40" fmla="*/ 2147483647 w 69"/>
                <a:gd name="T41" fmla="*/ 2147483647 h 53"/>
                <a:gd name="T42" fmla="*/ 2147483647 w 69"/>
                <a:gd name="T43" fmla="*/ 2147483647 h 53"/>
                <a:gd name="T44" fmla="*/ 2147483647 w 69"/>
                <a:gd name="T45" fmla="*/ 2147483647 h 53"/>
                <a:gd name="T46" fmla="*/ 2147483647 w 69"/>
                <a:gd name="T47" fmla="*/ 2147483647 h 53"/>
                <a:gd name="T48" fmla="*/ 2147483647 w 69"/>
                <a:gd name="T49" fmla="*/ 2147483647 h 53"/>
                <a:gd name="T50" fmla="*/ 2147483647 w 69"/>
                <a:gd name="T51" fmla="*/ 2147483647 h 53"/>
                <a:gd name="T52" fmla="*/ 2147483647 w 69"/>
                <a:gd name="T53" fmla="*/ 2147483647 h 53"/>
                <a:gd name="T54" fmla="*/ 2147483647 w 69"/>
                <a:gd name="T55" fmla="*/ 2147483647 h 53"/>
                <a:gd name="T56" fmla="*/ 2147483647 w 69"/>
                <a:gd name="T57" fmla="*/ 2147483647 h 53"/>
                <a:gd name="T58" fmla="*/ 2147483647 w 69"/>
                <a:gd name="T59" fmla="*/ 2147483647 h 53"/>
                <a:gd name="T60" fmla="*/ 2147483647 w 69"/>
                <a:gd name="T61" fmla="*/ 2147483647 h 53"/>
                <a:gd name="T62" fmla="*/ 2147483647 w 69"/>
                <a:gd name="T63" fmla="*/ 2147483647 h 53"/>
                <a:gd name="T64" fmla="*/ 2147483647 w 69"/>
                <a:gd name="T65" fmla="*/ 2147483647 h 53"/>
                <a:gd name="T66" fmla="*/ 2147483647 w 69"/>
                <a:gd name="T67" fmla="*/ 2147483647 h 53"/>
                <a:gd name="T68" fmla="*/ 2147483647 w 69"/>
                <a:gd name="T69" fmla="*/ 2147483647 h 53"/>
                <a:gd name="T70" fmla="*/ 2147483647 w 69"/>
                <a:gd name="T71" fmla="*/ 2147483647 h 53"/>
                <a:gd name="T72" fmla="*/ 2147483647 w 69"/>
                <a:gd name="T73" fmla="*/ 2147483647 h 53"/>
                <a:gd name="T74" fmla="*/ 2147483647 w 69"/>
                <a:gd name="T75" fmla="*/ 2147483647 h 53"/>
                <a:gd name="T76" fmla="*/ 2147483647 w 69"/>
                <a:gd name="T77" fmla="*/ 2147483647 h 53"/>
                <a:gd name="T78" fmla="*/ 2147483647 w 69"/>
                <a:gd name="T79" fmla="*/ 2147483647 h 53"/>
                <a:gd name="T80" fmla="*/ 2147483647 w 69"/>
                <a:gd name="T81" fmla="*/ 2147483647 h 53"/>
                <a:gd name="T82" fmla="*/ 2147483647 w 69"/>
                <a:gd name="T83" fmla="*/ 2147483647 h 53"/>
                <a:gd name="T84" fmla="*/ 2147483647 w 69"/>
                <a:gd name="T85" fmla="*/ 2147483647 h 53"/>
                <a:gd name="T86" fmla="*/ 2147483647 w 69"/>
                <a:gd name="T87" fmla="*/ 2147483647 h 5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9"/>
                <a:gd name="T133" fmla="*/ 0 h 53"/>
                <a:gd name="T134" fmla="*/ 69 w 69"/>
                <a:gd name="T135" fmla="*/ 53 h 5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9" h="53">
                  <a:moveTo>
                    <a:pt x="41" y="52"/>
                  </a:moveTo>
                  <a:lnTo>
                    <a:pt x="41" y="53"/>
                  </a:lnTo>
                  <a:lnTo>
                    <a:pt x="39" y="52"/>
                  </a:lnTo>
                  <a:lnTo>
                    <a:pt x="38" y="52"/>
                  </a:lnTo>
                  <a:lnTo>
                    <a:pt x="38" y="51"/>
                  </a:lnTo>
                  <a:lnTo>
                    <a:pt x="37" y="48"/>
                  </a:lnTo>
                  <a:lnTo>
                    <a:pt x="35" y="45"/>
                  </a:lnTo>
                  <a:lnTo>
                    <a:pt x="33" y="44"/>
                  </a:lnTo>
                  <a:lnTo>
                    <a:pt x="32" y="41"/>
                  </a:lnTo>
                  <a:lnTo>
                    <a:pt x="31" y="39"/>
                  </a:lnTo>
                  <a:lnTo>
                    <a:pt x="30" y="37"/>
                  </a:lnTo>
                  <a:lnTo>
                    <a:pt x="29" y="37"/>
                  </a:lnTo>
                  <a:lnTo>
                    <a:pt x="26" y="36"/>
                  </a:lnTo>
                  <a:lnTo>
                    <a:pt x="25" y="34"/>
                  </a:lnTo>
                  <a:lnTo>
                    <a:pt x="23" y="33"/>
                  </a:lnTo>
                  <a:lnTo>
                    <a:pt x="23" y="32"/>
                  </a:lnTo>
                  <a:lnTo>
                    <a:pt x="22" y="30"/>
                  </a:lnTo>
                  <a:lnTo>
                    <a:pt x="19" y="29"/>
                  </a:lnTo>
                  <a:lnTo>
                    <a:pt x="15" y="25"/>
                  </a:lnTo>
                  <a:lnTo>
                    <a:pt x="13" y="24"/>
                  </a:lnTo>
                  <a:lnTo>
                    <a:pt x="13" y="23"/>
                  </a:lnTo>
                  <a:lnTo>
                    <a:pt x="11" y="21"/>
                  </a:lnTo>
                  <a:lnTo>
                    <a:pt x="10" y="19"/>
                  </a:lnTo>
                  <a:lnTo>
                    <a:pt x="8" y="17"/>
                  </a:lnTo>
                  <a:lnTo>
                    <a:pt x="8" y="16"/>
                  </a:lnTo>
                  <a:lnTo>
                    <a:pt x="5" y="16"/>
                  </a:lnTo>
                  <a:lnTo>
                    <a:pt x="1" y="14"/>
                  </a:lnTo>
                  <a:lnTo>
                    <a:pt x="0" y="13"/>
                  </a:lnTo>
                  <a:lnTo>
                    <a:pt x="1" y="10"/>
                  </a:lnTo>
                  <a:lnTo>
                    <a:pt x="2" y="9"/>
                  </a:lnTo>
                  <a:lnTo>
                    <a:pt x="3" y="8"/>
                  </a:lnTo>
                  <a:lnTo>
                    <a:pt x="3" y="7"/>
                  </a:lnTo>
                  <a:lnTo>
                    <a:pt x="7" y="5"/>
                  </a:lnTo>
                  <a:lnTo>
                    <a:pt x="8" y="5"/>
                  </a:lnTo>
                  <a:lnTo>
                    <a:pt x="12" y="3"/>
                  </a:lnTo>
                  <a:lnTo>
                    <a:pt x="12" y="2"/>
                  </a:lnTo>
                  <a:lnTo>
                    <a:pt x="13" y="2"/>
                  </a:lnTo>
                  <a:lnTo>
                    <a:pt x="31" y="0"/>
                  </a:lnTo>
                  <a:lnTo>
                    <a:pt x="31" y="1"/>
                  </a:lnTo>
                  <a:lnTo>
                    <a:pt x="31" y="2"/>
                  </a:lnTo>
                  <a:lnTo>
                    <a:pt x="32" y="1"/>
                  </a:lnTo>
                  <a:lnTo>
                    <a:pt x="35" y="4"/>
                  </a:lnTo>
                  <a:lnTo>
                    <a:pt x="36" y="6"/>
                  </a:lnTo>
                  <a:lnTo>
                    <a:pt x="51" y="4"/>
                  </a:lnTo>
                  <a:lnTo>
                    <a:pt x="69" y="16"/>
                  </a:lnTo>
                  <a:lnTo>
                    <a:pt x="68" y="17"/>
                  </a:lnTo>
                  <a:lnTo>
                    <a:pt x="67" y="18"/>
                  </a:lnTo>
                  <a:lnTo>
                    <a:pt x="66" y="19"/>
                  </a:lnTo>
                  <a:lnTo>
                    <a:pt x="63" y="23"/>
                  </a:lnTo>
                  <a:lnTo>
                    <a:pt x="63" y="24"/>
                  </a:lnTo>
                  <a:lnTo>
                    <a:pt x="62" y="26"/>
                  </a:lnTo>
                  <a:lnTo>
                    <a:pt x="62" y="28"/>
                  </a:lnTo>
                  <a:lnTo>
                    <a:pt x="62" y="29"/>
                  </a:lnTo>
                  <a:lnTo>
                    <a:pt x="62" y="30"/>
                  </a:lnTo>
                  <a:lnTo>
                    <a:pt x="61" y="31"/>
                  </a:lnTo>
                  <a:lnTo>
                    <a:pt x="60" y="31"/>
                  </a:lnTo>
                  <a:lnTo>
                    <a:pt x="59" y="32"/>
                  </a:lnTo>
                  <a:lnTo>
                    <a:pt x="59" y="33"/>
                  </a:lnTo>
                  <a:lnTo>
                    <a:pt x="58" y="34"/>
                  </a:lnTo>
                  <a:lnTo>
                    <a:pt x="57" y="35"/>
                  </a:lnTo>
                  <a:lnTo>
                    <a:pt x="55" y="37"/>
                  </a:lnTo>
                  <a:lnTo>
                    <a:pt x="53" y="39"/>
                  </a:lnTo>
                  <a:lnTo>
                    <a:pt x="52" y="40"/>
                  </a:lnTo>
                  <a:lnTo>
                    <a:pt x="50" y="41"/>
                  </a:lnTo>
                  <a:lnTo>
                    <a:pt x="50" y="42"/>
                  </a:lnTo>
                  <a:lnTo>
                    <a:pt x="49" y="43"/>
                  </a:lnTo>
                  <a:lnTo>
                    <a:pt x="47" y="44"/>
                  </a:lnTo>
                  <a:lnTo>
                    <a:pt x="46" y="44"/>
                  </a:lnTo>
                  <a:lnTo>
                    <a:pt x="46" y="45"/>
                  </a:lnTo>
                  <a:lnTo>
                    <a:pt x="45" y="47"/>
                  </a:lnTo>
                  <a:lnTo>
                    <a:pt x="44" y="48"/>
                  </a:lnTo>
                  <a:lnTo>
                    <a:pt x="43" y="48"/>
                  </a:lnTo>
                  <a:lnTo>
                    <a:pt x="43" y="49"/>
                  </a:lnTo>
                  <a:lnTo>
                    <a:pt x="44" y="49"/>
                  </a:lnTo>
                  <a:lnTo>
                    <a:pt x="44" y="50"/>
                  </a:lnTo>
                  <a:lnTo>
                    <a:pt x="43" y="50"/>
                  </a:lnTo>
                  <a:lnTo>
                    <a:pt x="42" y="51"/>
                  </a:lnTo>
                  <a:lnTo>
                    <a:pt x="41" y="52"/>
                  </a:lnTo>
                  <a:close/>
                </a:path>
              </a:pathLst>
            </a:custGeom>
            <a:solidFill>
              <a:srgbClr val="6987EB"/>
            </a:solidFill>
            <a:ln w="12700">
              <a:solidFill>
                <a:schemeClr val="tx1"/>
              </a:solidFill>
              <a:round/>
              <a:headEnd/>
              <a:tailEnd/>
            </a:ln>
          </p:spPr>
          <p:txBody>
            <a:bodyPr/>
            <a:lstStyle/>
            <a:p>
              <a:endParaRPr lang="en-US"/>
            </a:p>
          </p:txBody>
        </p:sp>
        <p:sp>
          <p:nvSpPr>
            <p:cNvPr id="37075" name="Freeform 63"/>
            <p:cNvSpPr>
              <a:spLocks/>
            </p:cNvSpPr>
            <p:nvPr/>
          </p:nvSpPr>
          <p:spPr bwMode="auto">
            <a:xfrm>
              <a:off x="4074" y="2384"/>
              <a:ext cx="375" cy="376"/>
            </a:xfrm>
            <a:custGeom>
              <a:avLst/>
              <a:gdLst>
                <a:gd name="T0" fmla="*/ 2147483647 w 73"/>
                <a:gd name="T1" fmla="*/ 2147483647 h 77"/>
                <a:gd name="T2" fmla="*/ 2147483647 w 73"/>
                <a:gd name="T3" fmla="*/ 2147483647 h 77"/>
                <a:gd name="T4" fmla="*/ 2147483647 w 73"/>
                <a:gd name="T5" fmla="*/ 2147483647 h 77"/>
                <a:gd name="T6" fmla="*/ 2147483647 w 73"/>
                <a:gd name="T7" fmla="*/ 2147483647 h 77"/>
                <a:gd name="T8" fmla="*/ 2147483647 w 73"/>
                <a:gd name="T9" fmla="*/ 2147483647 h 77"/>
                <a:gd name="T10" fmla="*/ 2147483647 w 73"/>
                <a:gd name="T11" fmla="*/ 2147483647 h 77"/>
                <a:gd name="T12" fmla="*/ 2147483647 w 73"/>
                <a:gd name="T13" fmla="*/ 2147483647 h 77"/>
                <a:gd name="T14" fmla="*/ 2147483647 w 73"/>
                <a:gd name="T15" fmla="*/ 2147483647 h 77"/>
                <a:gd name="T16" fmla="*/ 2147483647 w 73"/>
                <a:gd name="T17" fmla="*/ 2147483647 h 77"/>
                <a:gd name="T18" fmla="*/ 2147483647 w 73"/>
                <a:gd name="T19" fmla="*/ 2147483647 h 77"/>
                <a:gd name="T20" fmla="*/ 2147483647 w 73"/>
                <a:gd name="T21" fmla="*/ 2147483647 h 77"/>
                <a:gd name="T22" fmla="*/ 2147483647 w 73"/>
                <a:gd name="T23" fmla="*/ 2147483647 h 77"/>
                <a:gd name="T24" fmla="*/ 2147483647 w 73"/>
                <a:gd name="T25" fmla="*/ 2147483647 h 77"/>
                <a:gd name="T26" fmla="*/ 2147483647 w 73"/>
                <a:gd name="T27" fmla="*/ 2147483647 h 77"/>
                <a:gd name="T28" fmla="*/ 2147483647 w 73"/>
                <a:gd name="T29" fmla="*/ 2147483647 h 77"/>
                <a:gd name="T30" fmla="*/ 2147483647 w 73"/>
                <a:gd name="T31" fmla="*/ 2147483647 h 77"/>
                <a:gd name="T32" fmla="*/ 2147483647 w 73"/>
                <a:gd name="T33" fmla="*/ 2147483647 h 77"/>
                <a:gd name="T34" fmla="*/ 2147483647 w 73"/>
                <a:gd name="T35" fmla="*/ 2147483647 h 77"/>
                <a:gd name="T36" fmla="*/ 2147483647 w 73"/>
                <a:gd name="T37" fmla="*/ 2147483647 h 77"/>
                <a:gd name="T38" fmla="*/ 2147483647 w 73"/>
                <a:gd name="T39" fmla="*/ 2147483647 h 77"/>
                <a:gd name="T40" fmla="*/ 2147483647 w 73"/>
                <a:gd name="T41" fmla="*/ 2147483647 h 77"/>
                <a:gd name="T42" fmla="*/ 2147483647 w 73"/>
                <a:gd name="T43" fmla="*/ 2147483647 h 77"/>
                <a:gd name="T44" fmla="*/ 2147483647 w 73"/>
                <a:gd name="T45" fmla="*/ 2147483647 h 77"/>
                <a:gd name="T46" fmla="*/ 2147483647 w 73"/>
                <a:gd name="T47" fmla="*/ 2147483647 h 77"/>
                <a:gd name="T48" fmla="*/ 2147483647 w 73"/>
                <a:gd name="T49" fmla="*/ 2147483647 h 77"/>
                <a:gd name="T50" fmla="*/ 2147483647 w 73"/>
                <a:gd name="T51" fmla="*/ 2147483647 h 77"/>
                <a:gd name="T52" fmla="*/ 2147483647 w 73"/>
                <a:gd name="T53" fmla="*/ 2147483647 h 77"/>
                <a:gd name="T54" fmla="*/ 2147483647 w 73"/>
                <a:gd name="T55" fmla="*/ 2147483647 h 77"/>
                <a:gd name="T56" fmla="*/ 2147483647 w 73"/>
                <a:gd name="T57" fmla="*/ 2147483647 h 77"/>
                <a:gd name="T58" fmla="*/ 2147483647 w 73"/>
                <a:gd name="T59" fmla="*/ 2147483647 h 77"/>
                <a:gd name="T60" fmla="*/ 2147483647 w 73"/>
                <a:gd name="T61" fmla="*/ 2147483647 h 77"/>
                <a:gd name="T62" fmla="*/ 2147483647 w 73"/>
                <a:gd name="T63" fmla="*/ 2147483647 h 77"/>
                <a:gd name="T64" fmla="*/ 2147483647 w 73"/>
                <a:gd name="T65" fmla="*/ 2147483647 h 77"/>
                <a:gd name="T66" fmla="*/ 2147483647 w 73"/>
                <a:gd name="T67" fmla="*/ 2147483647 h 77"/>
                <a:gd name="T68" fmla="*/ 2147483647 w 73"/>
                <a:gd name="T69" fmla="*/ 2147483647 h 77"/>
                <a:gd name="T70" fmla="*/ 2147483647 w 73"/>
                <a:gd name="T71" fmla="*/ 2147483647 h 77"/>
                <a:gd name="T72" fmla="*/ 2147483647 w 73"/>
                <a:gd name="T73" fmla="*/ 2147483647 h 77"/>
                <a:gd name="T74" fmla="*/ 2147483647 w 73"/>
                <a:gd name="T75" fmla="*/ 2147483647 h 77"/>
                <a:gd name="T76" fmla="*/ 2147483647 w 73"/>
                <a:gd name="T77" fmla="*/ 2147483647 h 77"/>
                <a:gd name="T78" fmla="*/ 2147483647 w 73"/>
                <a:gd name="T79" fmla="*/ 0 h 77"/>
                <a:gd name="T80" fmla="*/ 0 w 73"/>
                <a:gd name="T81" fmla="*/ 2147483647 h 7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3"/>
                <a:gd name="T124" fmla="*/ 0 h 77"/>
                <a:gd name="T125" fmla="*/ 73 w 73"/>
                <a:gd name="T126" fmla="*/ 77 h 7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3" h="77">
                  <a:moveTo>
                    <a:pt x="0" y="5"/>
                  </a:moveTo>
                  <a:lnTo>
                    <a:pt x="9" y="41"/>
                  </a:lnTo>
                  <a:lnTo>
                    <a:pt x="10" y="42"/>
                  </a:lnTo>
                  <a:lnTo>
                    <a:pt x="11" y="44"/>
                  </a:lnTo>
                  <a:lnTo>
                    <a:pt x="12" y="45"/>
                  </a:lnTo>
                  <a:lnTo>
                    <a:pt x="13" y="46"/>
                  </a:lnTo>
                  <a:lnTo>
                    <a:pt x="14" y="47"/>
                  </a:lnTo>
                  <a:lnTo>
                    <a:pt x="13" y="49"/>
                  </a:lnTo>
                  <a:lnTo>
                    <a:pt x="15" y="50"/>
                  </a:lnTo>
                  <a:lnTo>
                    <a:pt x="14" y="50"/>
                  </a:lnTo>
                  <a:lnTo>
                    <a:pt x="13" y="52"/>
                  </a:lnTo>
                  <a:lnTo>
                    <a:pt x="13" y="55"/>
                  </a:lnTo>
                  <a:lnTo>
                    <a:pt x="12" y="57"/>
                  </a:lnTo>
                  <a:lnTo>
                    <a:pt x="12" y="60"/>
                  </a:lnTo>
                  <a:lnTo>
                    <a:pt x="14" y="63"/>
                  </a:lnTo>
                  <a:lnTo>
                    <a:pt x="14" y="68"/>
                  </a:lnTo>
                  <a:lnTo>
                    <a:pt x="16" y="70"/>
                  </a:lnTo>
                  <a:lnTo>
                    <a:pt x="16" y="71"/>
                  </a:lnTo>
                  <a:lnTo>
                    <a:pt x="16" y="72"/>
                  </a:lnTo>
                  <a:lnTo>
                    <a:pt x="17" y="74"/>
                  </a:lnTo>
                  <a:lnTo>
                    <a:pt x="17" y="75"/>
                  </a:lnTo>
                  <a:lnTo>
                    <a:pt x="18" y="76"/>
                  </a:lnTo>
                  <a:lnTo>
                    <a:pt x="57" y="74"/>
                  </a:lnTo>
                  <a:lnTo>
                    <a:pt x="58" y="76"/>
                  </a:lnTo>
                  <a:lnTo>
                    <a:pt x="60" y="77"/>
                  </a:lnTo>
                  <a:lnTo>
                    <a:pt x="60" y="75"/>
                  </a:lnTo>
                  <a:lnTo>
                    <a:pt x="59" y="71"/>
                  </a:lnTo>
                  <a:lnTo>
                    <a:pt x="60" y="70"/>
                  </a:lnTo>
                  <a:lnTo>
                    <a:pt x="60" y="69"/>
                  </a:lnTo>
                  <a:lnTo>
                    <a:pt x="61" y="68"/>
                  </a:lnTo>
                  <a:lnTo>
                    <a:pt x="64" y="69"/>
                  </a:lnTo>
                  <a:lnTo>
                    <a:pt x="66" y="69"/>
                  </a:lnTo>
                  <a:lnTo>
                    <a:pt x="67" y="69"/>
                  </a:lnTo>
                  <a:lnTo>
                    <a:pt x="67" y="66"/>
                  </a:lnTo>
                  <a:lnTo>
                    <a:pt x="67" y="65"/>
                  </a:lnTo>
                  <a:lnTo>
                    <a:pt x="67" y="63"/>
                  </a:lnTo>
                  <a:lnTo>
                    <a:pt x="67" y="62"/>
                  </a:lnTo>
                  <a:lnTo>
                    <a:pt x="69" y="56"/>
                  </a:lnTo>
                  <a:lnTo>
                    <a:pt x="69" y="53"/>
                  </a:lnTo>
                  <a:lnTo>
                    <a:pt x="70" y="51"/>
                  </a:lnTo>
                  <a:lnTo>
                    <a:pt x="71" y="48"/>
                  </a:lnTo>
                  <a:lnTo>
                    <a:pt x="73" y="47"/>
                  </a:lnTo>
                  <a:lnTo>
                    <a:pt x="73" y="46"/>
                  </a:lnTo>
                  <a:lnTo>
                    <a:pt x="72" y="45"/>
                  </a:lnTo>
                  <a:lnTo>
                    <a:pt x="72" y="46"/>
                  </a:lnTo>
                  <a:lnTo>
                    <a:pt x="70" y="45"/>
                  </a:lnTo>
                  <a:lnTo>
                    <a:pt x="69" y="45"/>
                  </a:lnTo>
                  <a:lnTo>
                    <a:pt x="69" y="44"/>
                  </a:lnTo>
                  <a:lnTo>
                    <a:pt x="68" y="41"/>
                  </a:lnTo>
                  <a:lnTo>
                    <a:pt x="66" y="38"/>
                  </a:lnTo>
                  <a:lnTo>
                    <a:pt x="64" y="37"/>
                  </a:lnTo>
                  <a:lnTo>
                    <a:pt x="63" y="34"/>
                  </a:lnTo>
                  <a:lnTo>
                    <a:pt x="62" y="32"/>
                  </a:lnTo>
                  <a:lnTo>
                    <a:pt x="61" y="30"/>
                  </a:lnTo>
                  <a:lnTo>
                    <a:pt x="60" y="30"/>
                  </a:lnTo>
                  <a:lnTo>
                    <a:pt x="57" y="29"/>
                  </a:lnTo>
                  <a:lnTo>
                    <a:pt x="56" y="27"/>
                  </a:lnTo>
                  <a:lnTo>
                    <a:pt x="54" y="26"/>
                  </a:lnTo>
                  <a:lnTo>
                    <a:pt x="54" y="25"/>
                  </a:lnTo>
                  <a:lnTo>
                    <a:pt x="53" y="23"/>
                  </a:lnTo>
                  <a:lnTo>
                    <a:pt x="50" y="22"/>
                  </a:lnTo>
                  <a:lnTo>
                    <a:pt x="46" y="18"/>
                  </a:lnTo>
                  <a:lnTo>
                    <a:pt x="44" y="17"/>
                  </a:lnTo>
                  <a:lnTo>
                    <a:pt x="44" y="16"/>
                  </a:lnTo>
                  <a:lnTo>
                    <a:pt x="42" y="14"/>
                  </a:lnTo>
                  <a:lnTo>
                    <a:pt x="41" y="12"/>
                  </a:lnTo>
                  <a:lnTo>
                    <a:pt x="39" y="10"/>
                  </a:lnTo>
                  <a:lnTo>
                    <a:pt x="39" y="9"/>
                  </a:lnTo>
                  <a:lnTo>
                    <a:pt x="36" y="9"/>
                  </a:lnTo>
                  <a:lnTo>
                    <a:pt x="32" y="7"/>
                  </a:lnTo>
                  <a:lnTo>
                    <a:pt x="31" y="6"/>
                  </a:lnTo>
                  <a:lnTo>
                    <a:pt x="32" y="3"/>
                  </a:lnTo>
                  <a:lnTo>
                    <a:pt x="33" y="2"/>
                  </a:lnTo>
                  <a:lnTo>
                    <a:pt x="34" y="1"/>
                  </a:lnTo>
                  <a:lnTo>
                    <a:pt x="34" y="0"/>
                  </a:lnTo>
                  <a:lnTo>
                    <a:pt x="13" y="3"/>
                  </a:lnTo>
                  <a:lnTo>
                    <a:pt x="0" y="5"/>
                  </a:lnTo>
                  <a:close/>
                </a:path>
              </a:pathLst>
            </a:custGeom>
            <a:solidFill>
              <a:srgbClr val="6987EB"/>
            </a:solidFill>
            <a:ln w="12700">
              <a:solidFill>
                <a:schemeClr val="tx1"/>
              </a:solidFill>
              <a:round/>
              <a:headEnd/>
              <a:tailEnd/>
            </a:ln>
          </p:spPr>
          <p:txBody>
            <a:bodyPr/>
            <a:lstStyle/>
            <a:p>
              <a:endParaRPr lang="en-US"/>
            </a:p>
          </p:txBody>
        </p:sp>
        <p:sp>
          <p:nvSpPr>
            <p:cNvPr id="37076" name="Freeform 64"/>
            <p:cNvSpPr>
              <a:spLocks/>
            </p:cNvSpPr>
            <p:nvPr/>
          </p:nvSpPr>
          <p:spPr bwMode="auto">
            <a:xfrm>
              <a:off x="4427" y="1916"/>
              <a:ext cx="318" cy="141"/>
            </a:xfrm>
            <a:custGeom>
              <a:avLst/>
              <a:gdLst>
                <a:gd name="T0" fmla="*/ 2147483647 w 62"/>
                <a:gd name="T1" fmla="*/ 2147483647 h 29"/>
                <a:gd name="T2" fmla="*/ 2147483647 w 62"/>
                <a:gd name="T3" fmla="*/ 2147483647 h 29"/>
                <a:gd name="T4" fmla="*/ 2147483647 w 62"/>
                <a:gd name="T5" fmla="*/ 2147483647 h 29"/>
                <a:gd name="T6" fmla="*/ 2147483647 w 62"/>
                <a:gd name="T7" fmla="*/ 2147483647 h 29"/>
                <a:gd name="T8" fmla="*/ 2147483647 w 62"/>
                <a:gd name="T9" fmla="*/ 2147483647 h 29"/>
                <a:gd name="T10" fmla="*/ 2147483647 w 62"/>
                <a:gd name="T11" fmla="*/ 2147483647 h 29"/>
                <a:gd name="T12" fmla="*/ 2147483647 w 62"/>
                <a:gd name="T13" fmla="*/ 2147483647 h 29"/>
                <a:gd name="T14" fmla="*/ 2147483647 w 62"/>
                <a:gd name="T15" fmla="*/ 2147483647 h 29"/>
                <a:gd name="T16" fmla="*/ 2147483647 w 62"/>
                <a:gd name="T17" fmla="*/ 2147483647 h 29"/>
                <a:gd name="T18" fmla="*/ 2147483647 w 62"/>
                <a:gd name="T19" fmla="*/ 2147483647 h 29"/>
                <a:gd name="T20" fmla="*/ 2147483647 w 62"/>
                <a:gd name="T21" fmla="*/ 2147483647 h 29"/>
                <a:gd name="T22" fmla="*/ 2147483647 w 62"/>
                <a:gd name="T23" fmla="*/ 2147483647 h 29"/>
                <a:gd name="T24" fmla="*/ 2147483647 w 62"/>
                <a:gd name="T25" fmla="*/ 2147483647 h 29"/>
                <a:gd name="T26" fmla="*/ 2147483647 w 62"/>
                <a:gd name="T27" fmla="*/ 2147483647 h 29"/>
                <a:gd name="T28" fmla="*/ 2147483647 w 62"/>
                <a:gd name="T29" fmla="*/ 2147483647 h 29"/>
                <a:gd name="T30" fmla="*/ 2147483647 w 62"/>
                <a:gd name="T31" fmla="*/ 2147483647 h 29"/>
                <a:gd name="T32" fmla="*/ 2147483647 w 62"/>
                <a:gd name="T33" fmla="*/ 2147483647 h 29"/>
                <a:gd name="T34" fmla="*/ 2147483647 w 62"/>
                <a:gd name="T35" fmla="*/ 2147483647 h 29"/>
                <a:gd name="T36" fmla="*/ 2147483647 w 62"/>
                <a:gd name="T37" fmla="*/ 2147483647 h 29"/>
                <a:gd name="T38" fmla="*/ 2147483647 w 62"/>
                <a:gd name="T39" fmla="*/ 2147483647 h 29"/>
                <a:gd name="T40" fmla="*/ 2147483647 w 62"/>
                <a:gd name="T41" fmla="*/ 2147483647 h 29"/>
                <a:gd name="T42" fmla="*/ 2147483647 w 62"/>
                <a:gd name="T43" fmla="*/ 2147483647 h 29"/>
                <a:gd name="T44" fmla="*/ 2147483647 w 62"/>
                <a:gd name="T45" fmla="*/ 2147483647 h 29"/>
                <a:gd name="T46" fmla="*/ 2147483647 w 62"/>
                <a:gd name="T47" fmla="*/ 2147483647 h 29"/>
                <a:gd name="T48" fmla="*/ 2147483647 w 62"/>
                <a:gd name="T49" fmla="*/ 2147483647 h 29"/>
                <a:gd name="T50" fmla="*/ 2147483647 w 62"/>
                <a:gd name="T51" fmla="*/ 2147483647 h 29"/>
                <a:gd name="T52" fmla="*/ 2147483647 w 62"/>
                <a:gd name="T53" fmla="*/ 2147483647 h 29"/>
                <a:gd name="T54" fmla="*/ 2147483647 w 62"/>
                <a:gd name="T55" fmla="*/ 2147483647 h 29"/>
                <a:gd name="T56" fmla="*/ 2147483647 w 62"/>
                <a:gd name="T57" fmla="*/ 2147483647 h 29"/>
                <a:gd name="T58" fmla="*/ 2147483647 w 62"/>
                <a:gd name="T59" fmla="*/ 2147483647 h 29"/>
                <a:gd name="T60" fmla="*/ 2147483647 w 62"/>
                <a:gd name="T61" fmla="*/ 2147483647 h 29"/>
                <a:gd name="T62" fmla="*/ 2147483647 w 62"/>
                <a:gd name="T63" fmla="*/ 2147483647 h 29"/>
                <a:gd name="T64" fmla="*/ 2147483647 w 62"/>
                <a:gd name="T65" fmla="*/ 2147483647 h 29"/>
                <a:gd name="T66" fmla="*/ 2147483647 w 62"/>
                <a:gd name="T67" fmla="*/ 2147483647 h 29"/>
                <a:gd name="T68" fmla="*/ 2147483647 w 62"/>
                <a:gd name="T69" fmla="*/ 2147483647 h 29"/>
                <a:gd name="T70" fmla="*/ 2147483647 w 62"/>
                <a:gd name="T71" fmla="*/ 2147483647 h 29"/>
                <a:gd name="T72" fmla="*/ 2147483647 w 62"/>
                <a:gd name="T73" fmla="*/ 2147483647 h 29"/>
                <a:gd name="T74" fmla="*/ 2147483647 w 62"/>
                <a:gd name="T75" fmla="*/ 2147483647 h 29"/>
                <a:gd name="T76" fmla="*/ 2147483647 w 62"/>
                <a:gd name="T77" fmla="*/ 2147483647 h 29"/>
                <a:gd name="T78" fmla="*/ 2147483647 w 62"/>
                <a:gd name="T79" fmla="*/ 2147483647 h 29"/>
                <a:gd name="T80" fmla="*/ 2147483647 w 62"/>
                <a:gd name="T81" fmla="*/ 2147483647 h 29"/>
                <a:gd name="T82" fmla="*/ 2147483647 w 62"/>
                <a:gd name="T83" fmla="*/ 2147483647 h 29"/>
                <a:gd name="T84" fmla="*/ 2147483647 w 62"/>
                <a:gd name="T85" fmla="*/ 2147483647 h 29"/>
                <a:gd name="T86" fmla="*/ 2147483647 w 62"/>
                <a:gd name="T87" fmla="*/ 2147483647 h 29"/>
                <a:gd name="T88" fmla="*/ 2147483647 w 62"/>
                <a:gd name="T89" fmla="*/ 2147483647 h 29"/>
                <a:gd name="T90" fmla="*/ 2147483647 w 62"/>
                <a:gd name="T91" fmla="*/ 2147483647 h 29"/>
                <a:gd name="T92" fmla="*/ 2147483647 w 62"/>
                <a:gd name="T93" fmla="*/ 2147483647 h 29"/>
                <a:gd name="T94" fmla="*/ 2147483647 w 62"/>
                <a:gd name="T95" fmla="*/ 2147483647 h 29"/>
                <a:gd name="T96" fmla="*/ 2147483647 w 62"/>
                <a:gd name="T97" fmla="*/ 2147483647 h 29"/>
                <a:gd name="T98" fmla="*/ 2147483647 w 62"/>
                <a:gd name="T99" fmla="*/ 2147483647 h 29"/>
                <a:gd name="T100" fmla="*/ 2147483647 w 62"/>
                <a:gd name="T101" fmla="*/ 2147483647 h 29"/>
                <a:gd name="T102" fmla="*/ 2147483647 w 62"/>
                <a:gd name="T103" fmla="*/ 2147483647 h 29"/>
                <a:gd name="T104" fmla="*/ 2147483647 w 62"/>
                <a:gd name="T105" fmla="*/ 0 h 2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2"/>
                <a:gd name="T160" fmla="*/ 0 h 29"/>
                <a:gd name="T161" fmla="*/ 62 w 62"/>
                <a:gd name="T162" fmla="*/ 29 h 2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2" h="29">
                  <a:moveTo>
                    <a:pt x="47" y="0"/>
                  </a:moveTo>
                  <a:lnTo>
                    <a:pt x="36" y="2"/>
                  </a:lnTo>
                  <a:lnTo>
                    <a:pt x="0" y="9"/>
                  </a:lnTo>
                  <a:lnTo>
                    <a:pt x="2" y="17"/>
                  </a:lnTo>
                  <a:lnTo>
                    <a:pt x="3" y="16"/>
                  </a:lnTo>
                  <a:lnTo>
                    <a:pt x="4" y="16"/>
                  </a:lnTo>
                  <a:lnTo>
                    <a:pt x="6" y="13"/>
                  </a:lnTo>
                  <a:lnTo>
                    <a:pt x="8" y="13"/>
                  </a:lnTo>
                  <a:lnTo>
                    <a:pt x="9" y="11"/>
                  </a:lnTo>
                  <a:lnTo>
                    <a:pt x="10" y="11"/>
                  </a:lnTo>
                  <a:lnTo>
                    <a:pt x="10" y="9"/>
                  </a:lnTo>
                  <a:lnTo>
                    <a:pt x="11" y="10"/>
                  </a:lnTo>
                  <a:lnTo>
                    <a:pt x="13" y="10"/>
                  </a:lnTo>
                  <a:lnTo>
                    <a:pt x="14" y="9"/>
                  </a:lnTo>
                  <a:lnTo>
                    <a:pt x="15" y="8"/>
                  </a:lnTo>
                  <a:lnTo>
                    <a:pt x="19" y="7"/>
                  </a:lnTo>
                  <a:lnTo>
                    <a:pt x="20" y="7"/>
                  </a:lnTo>
                  <a:lnTo>
                    <a:pt x="21" y="8"/>
                  </a:lnTo>
                  <a:lnTo>
                    <a:pt x="22" y="7"/>
                  </a:lnTo>
                  <a:lnTo>
                    <a:pt x="23" y="8"/>
                  </a:lnTo>
                  <a:lnTo>
                    <a:pt x="23" y="9"/>
                  </a:lnTo>
                  <a:lnTo>
                    <a:pt x="25" y="12"/>
                  </a:lnTo>
                  <a:lnTo>
                    <a:pt x="26" y="12"/>
                  </a:lnTo>
                  <a:lnTo>
                    <a:pt x="27" y="12"/>
                  </a:lnTo>
                  <a:lnTo>
                    <a:pt x="28" y="13"/>
                  </a:lnTo>
                  <a:lnTo>
                    <a:pt x="27" y="14"/>
                  </a:lnTo>
                  <a:lnTo>
                    <a:pt x="29" y="15"/>
                  </a:lnTo>
                  <a:lnTo>
                    <a:pt x="31" y="15"/>
                  </a:lnTo>
                  <a:lnTo>
                    <a:pt x="33" y="17"/>
                  </a:lnTo>
                  <a:lnTo>
                    <a:pt x="34" y="17"/>
                  </a:lnTo>
                  <a:lnTo>
                    <a:pt x="35" y="19"/>
                  </a:lnTo>
                  <a:lnTo>
                    <a:pt x="33" y="23"/>
                  </a:lnTo>
                  <a:lnTo>
                    <a:pt x="32" y="25"/>
                  </a:lnTo>
                  <a:lnTo>
                    <a:pt x="33" y="27"/>
                  </a:lnTo>
                  <a:lnTo>
                    <a:pt x="35" y="27"/>
                  </a:lnTo>
                  <a:lnTo>
                    <a:pt x="36" y="26"/>
                  </a:lnTo>
                  <a:lnTo>
                    <a:pt x="38" y="28"/>
                  </a:lnTo>
                  <a:lnTo>
                    <a:pt x="39" y="28"/>
                  </a:lnTo>
                  <a:lnTo>
                    <a:pt x="40" y="27"/>
                  </a:lnTo>
                  <a:lnTo>
                    <a:pt x="42" y="27"/>
                  </a:lnTo>
                  <a:lnTo>
                    <a:pt x="45" y="28"/>
                  </a:lnTo>
                  <a:lnTo>
                    <a:pt x="46" y="29"/>
                  </a:lnTo>
                  <a:lnTo>
                    <a:pt x="47" y="29"/>
                  </a:lnTo>
                  <a:lnTo>
                    <a:pt x="47" y="28"/>
                  </a:lnTo>
                  <a:lnTo>
                    <a:pt x="46" y="28"/>
                  </a:lnTo>
                  <a:lnTo>
                    <a:pt x="45" y="26"/>
                  </a:lnTo>
                  <a:lnTo>
                    <a:pt x="44" y="25"/>
                  </a:lnTo>
                  <a:lnTo>
                    <a:pt x="44" y="24"/>
                  </a:lnTo>
                  <a:lnTo>
                    <a:pt x="45" y="24"/>
                  </a:lnTo>
                  <a:lnTo>
                    <a:pt x="44" y="23"/>
                  </a:lnTo>
                  <a:lnTo>
                    <a:pt x="43" y="21"/>
                  </a:lnTo>
                  <a:lnTo>
                    <a:pt x="41" y="19"/>
                  </a:lnTo>
                  <a:lnTo>
                    <a:pt x="41" y="17"/>
                  </a:lnTo>
                  <a:lnTo>
                    <a:pt x="41" y="16"/>
                  </a:lnTo>
                  <a:lnTo>
                    <a:pt x="41" y="13"/>
                  </a:lnTo>
                  <a:lnTo>
                    <a:pt x="41" y="12"/>
                  </a:lnTo>
                  <a:lnTo>
                    <a:pt x="41" y="11"/>
                  </a:lnTo>
                  <a:lnTo>
                    <a:pt x="41" y="10"/>
                  </a:lnTo>
                  <a:lnTo>
                    <a:pt x="41" y="9"/>
                  </a:lnTo>
                  <a:lnTo>
                    <a:pt x="42" y="8"/>
                  </a:lnTo>
                  <a:lnTo>
                    <a:pt x="44" y="6"/>
                  </a:lnTo>
                  <a:lnTo>
                    <a:pt x="45" y="6"/>
                  </a:lnTo>
                  <a:lnTo>
                    <a:pt x="45" y="4"/>
                  </a:lnTo>
                  <a:lnTo>
                    <a:pt x="46" y="4"/>
                  </a:lnTo>
                  <a:lnTo>
                    <a:pt x="47" y="4"/>
                  </a:lnTo>
                  <a:lnTo>
                    <a:pt x="46" y="6"/>
                  </a:lnTo>
                  <a:lnTo>
                    <a:pt x="45" y="8"/>
                  </a:lnTo>
                  <a:lnTo>
                    <a:pt x="44" y="9"/>
                  </a:lnTo>
                  <a:lnTo>
                    <a:pt x="44" y="10"/>
                  </a:lnTo>
                  <a:lnTo>
                    <a:pt x="44" y="12"/>
                  </a:lnTo>
                  <a:lnTo>
                    <a:pt x="46" y="12"/>
                  </a:lnTo>
                  <a:lnTo>
                    <a:pt x="46" y="15"/>
                  </a:lnTo>
                  <a:lnTo>
                    <a:pt x="46" y="16"/>
                  </a:lnTo>
                  <a:lnTo>
                    <a:pt x="44" y="17"/>
                  </a:lnTo>
                  <a:lnTo>
                    <a:pt x="45" y="18"/>
                  </a:lnTo>
                  <a:lnTo>
                    <a:pt x="46" y="18"/>
                  </a:lnTo>
                  <a:lnTo>
                    <a:pt x="46" y="19"/>
                  </a:lnTo>
                  <a:lnTo>
                    <a:pt x="46" y="20"/>
                  </a:lnTo>
                  <a:lnTo>
                    <a:pt x="46" y="21"/>
                  </a:lnTo>
                  <a:lnTo>
                    <a:pt x="46" y="22"/>
                  </a:lnTo>
                  <a:lnTo>
                    <a:pt x="47" y="24"/>
                  </a:lnTo>
                  <a:lnTo>
                    <a:pt x="49" y="25"/>
                  </a:lnTo>
                  <a:lnTo>
                    <a:pt x="50" y="25"/>
                  </a:lnTo>
                  <a:lnTo>
                    <a:pt x="51" y="24"/>
                  </a:lnTo>
                  <a:lnTo>
                    <a:pt x="52" y="24"/>
                  </a:lnTo>
                  <a:lnTo>
                    <a:pt x="52" y="25"/>
                  </a:lnTo>
                  <a:lnTo>
                    <a:pt x="52" y="26"/>
                  </a:lnTo>
                  <a:lnTo>
                    <a:pt x="53" y="28"/>
                  </a:lnTo>
                  <a:lnTo>
                    <a:pt x="54" y="29"/>
                  </a:lnTo>
                  <a:lnTo>
                    <a:pt x="55" y="29"/>
                  </a:lnTo>
                  <a:lnTo>
                    <a:pt x="56" y="28"/>
                  </a:lnTo>
                  <a:lnTo>
                    <a:pt x="61" y="27"/>
                  </a:lnTo>
                  <a:lnTo>
                    <a:pt x="61" y="26"/>
                  </a:lnTo>
                  <a:lnTo>
                    <a:pt x="61" y="25"/>
                  </a:lnTo>
                  <a:lnTo>
                    <a:pt x="62" y="19"/>
                  </a:lnTo>
                  <a:lnTo>
                    <a:pt x="54" y="21"/>
                  </a:lnTo>
                  <a:lnTo>
                    <a:pt x="47" y="0"/>
                  </a:lnTo>
                  <a:close/>
                </a:path>
              </a:pathLst>
            </a:custGeom>
            <a:solidFill>
              <a:srgbClr val="6987EB"/>
            </a:solidFill>
            <a:ln w="12700">
              <a:solidFill>
                <a:schemeClr val="tx1"/>
              </a:solidFill>
              <a:round/>
              <a:headEnd/>
              <a:tailEnd/>
            </a:ln>
          </p:spPr>
          <p:txBody>
            <a:bodyPr/>
            <a:lstStyle/>
            <a:p>
              <a:endParaRPr lang="en-US"/>
            </a:p>
          </p:txBody>
        </p:sp>
        <p:sp>
          <p:nvSpPr>
            <p:cNvPr id="37077" name="Freeform 65"/>
            <p:cNvSpPr>
              <a:spLocks/>
            </p:cNvSpPr>
            <p:nvPr/>
          </p:nvSpPr>
          <p:spPr bwMode="auto">
            <a:xfrm>
              <a:off x="4669" y="1901"/>
              <a:ext cx="76" cy="117"/>
            </a:xfrm>
            <a:custGeom>
              <a:avLst/>
              <a:gdLst>
                <a:gd name="T0" fmla="*/ 2147483647 w 15"/>
                <a:gd name="T1" fmla="*/ 2147483647 h 24"/>
                <a:gd name="T2" fmla="*/ 2147483647 w 15"/>
                <a:gd name="T3" fmla="*/ 2147483647 h 24"/>
                <a:gd name="T4" fmla="*/ 2147483647 w 15"/>
                <a:gd name="T5" fmla="*/ 2147483647 h 24"/>
                <a:gd name="T6" fmla="*/ 2147483647 w 15"/>
                <a:gd name="T7" fmla="*/ 2147483647 h 24"/>
                <a:gd name="T8" fmla="*/ 2147483647 w 15"/>
                <a:gd name="T9" fmla="*/ 2147483647 h 24"/>
                <a:gd name="T10" fmla="*/ 2147483647 w 15"/>
                <a:gd name="T11" fmla="*/ 2147483647 h 24"/>
                <a:gd name="T12" fmla="*/ 2147483647 w 15"/>
                <a:gd name="T13" fmla="*/ 2147483647 h 24"/>
                <a:gd name="T14" fmla="*/ 2147483647 w 15"/>
                <a:gd name="T15" fmla="*/ 2147483647 h 24"/>
                <a:gd name="T16" fmla="*/ 2147483647 w 15"/>
                <a:gd name="T17" fmla="*/ 2147483647 h 24"/>
                <a:gd name="T18" fmla="*/ 2147483647 w 15"/>
                <a:gd name="T19" fmla="*/ 2147483647 h 24"/>
                <a:gd name="T20" fmla="*/ 2147483647 w 15"/>
                <a:gd name="T21" fmla="*/ 2147483647 h 24"/>
                <a:gd name="T22" fmla="*/ 2147483647 w 15"/>
                <a:gd name="T23" fmla="*/ 2147483647 h 24"/>
                <a:gd name="T24" fmla="*/ 2147483647 w 15"/>
                <a:gd name="T25" fmla="*/ 2147483647 h 24"/>
                <a:gd name="T26" fmla="*/ 2147483647 w 15"/>
                <a:gd name="T27" fmla="*/ 2147483647 h 24"/>
                <a:gd name="T28" fmla="*/ 2147483647 w 15"/>
                <a:gd name="T29" fmla="*/ 0 h 24"/>
                <a:gd name="T30" fmla="*/ 2147483647 w 15"/>
                <a:gd name="T31" fmla="*/ 0 h 24"/>
                <a:gd name="T32" fmla="*/ 2147483647 w 15"/>
                <a:gd name="T33" fmla="*/ 0 h 24"/>
                <a:gd name="T34" fmla="*/ 2147483647 w 15"/>
                <a:gd name="T35" fmla="*/ 2147483647 h 24"/>
                <a:gd name="T36" fmla="*/ 2147483647 w 15"/>
                <a:gd name="T37" fmla="*/ 2147483647 h 24"/>
                <a:gd name="T38" fmla="*/ 2147483647 w 15"/>
                <a:gd name="T39" fmla="*/ 2147483647 h 24"/>
                <a:gd name="T40" fmla="*/ 0 w 15"/>
                <a:gd name="T41" fmla="*/ 2147483647 h 24"/>
                <a:gd name="T42" fmla="*/ 2147483647 w 15"/>
                <a:gd name="T43" fmla="*/ 2147483647 h 24"/>
                <a:gd name="T44" fmla="*/ 2147483647 w 15"/>
                <a:gd name="T45" fmla="*/ 2147483647 h 24"/>
                <a:gd name="T46" fmla="*/ 2147483647 w 15"/>
                <a:gd name="T47" fmla="*/ 2147483647 h 2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
                <a:gd name="T73" fmla="*/ 0 h 24"/>
                <a:gd name="T74" fmla="*/ 15 w 15"/>
                <a:gd name="T75" fmla="*/ 24 h 2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 h="24">
                  <a:moveTo>
                    <a:pt x="15" y="22"/>
                  </a:moveTo>
                  <a:lnTo>
                    <a:pt x="15" y="20"/>
                  </a:lnTo>
                  <a:lnTo>
                    <a:pt x="14" y="18"/>
                  </a:lnTo>
                  <a:lnTo>
                    <a:pt x="12" y="16"/>
                  </a:lnTo>
                  <a:lnTo>
                    <a:pt x="10" y="15"/>
                  </a:lnTo>
                  <a:lnTo>
                    <a:pt x="9" y="14"/>
                  </a:lnTo>
                  <a:lnTo>
                    <a:pt x="9" y="12"/>
                  </a:lnTo>
                  <a:lnTo>
                    <a:pt x="7" y="9"/>
                  </a:lnTo>
                  <a:lnTo>
                    <a:pt x="6" y="8"/>
                  </a:lnTo>
                  <a:lnTo>
                    <a:pt x="5" y="6"/>
                  </a:lnTo>
                  <a:lnTo>
                    <a:pt x="4" y="5"/>
                  </a:lnTo>
                  <a:lnTo>
                    <a:pt x="4" y="4"/>
                  </a:lnTo>
                  <a:lnTo>
                    <a:pt x="4" y="3"/>
                  </a:lnTo>
                  <a:lnTo>
                    <a:pt x="5" y="0"/>
                  </a:lnTo>
                  <a:lnTo>
                    <a:pt x="4" y="0"/>
                  </a:lnTo>
                  <a:lnTo>
                    <a:pt x="2" y="0"/>
                  </a:lnTo>
                  <a:lnTo>
                    <a:pt x="1" y="1"/>
                  </a:lnTo>
                  <a:lnTo>
                    <a:pt x="1" y="2"/>
                  </a:lnTo>
                  <a:lnTo>
                    <a:pt x="1" y="3"/>
                  </a:lnTo>
                  <a:lnTo>
                    <a:pt x="0" y="3"/>
                  </a:lnTo>
                  <a:lnTo>
                    <a:pt x="7" y="24"/>
                  </a:lnTo>
                  <a:lnTo>
                    <a:pt x="15" y="22"/>
                  </a:lnTo>
                  <a:close/>
                </a:path>
              </a:pathLst>
            </a:custGeom>
            <a:solidFill>
              <a:srgbClr val="6987EB"/>
            </a:solidFill>
            <a:ln w="12700">
              <a:solidFill>
                <a:schemeClr val="tx1"/>
              </a:solidFill>
              <a:round/>
              <a:headEnd/>
              <a:tailEnd/>
            </a:ln>
          </p:spPr>
          <p:txBody>
            <a:bodyPr/>
            <a:lstStyle/>
            <a:p>
              <a:endParaRPr lang="en-US"/>
            </a:p>
          </p:txBody>
        </p:sp>
        <p:sp>
          <p:nvSpPr>
            <p:cNvPr id="37078" name="Freeform 66"/>
            <p:cNvSpPr>
              <a:spLocks/>
            </p:cNvSpPr>
            <p:nvPr/>
          </p:nvSpPr>
          <p:spPr bwMode="auto">
            <a:xfrm>
              <a:off x="4689" y="1765"/>
              <a:ext cx="98" cy="205"/>
            </a:xfrm>
            <a:custGeom>
              <a:avLst/>
              <a:gdLst>
                <a:gd name="T0" fmla="*/ 0 w 19"/>
                <a:gd name="T1" fmla="*/ 2147483647 h 42"/>
                <a:gd name="T2" fmla="*/ 0 w 19"/>
                <a:gd name="T3" fmla="*/ 2147483647 h 42"/>
                <a:gd name="T4" fmla="*/ 2147483647 w 19"/>
                <a:gd name="T5" fmla="*/ 2147483647 h 42"/>
                <a:gd name="T6" fmla="*/ 2147483647 w 19"/>
                <a:gd name="T7" fmla="*/ 2147483647 h 42"/>
                <a:gd name="T8" fmla="*/ 2147483647 w 19"/>
                <a:gd name="T9" fmla="*/ 2147483647 h 42"/>
                <a:gd name="T10" fmla="*/ 2147483647 w 19"/>
                <a:gd name="T11" fmla="*/ 2147483647 h 42"/>
                <a:gd name="T12" fmla="*/ 2147483647 w 19"/>
                <a:gd name="T13" fmla="*/ 2147483647 h 42"/>
                <a:gd name="T14" fmla="*/ 2147483647 w 19"/>
                <a:gd name="T15" fmla="*/ 2147483647 h 42"/>
                <a:gd name="T16" fmla="*/ 2147483647 w 19"/>
                <a:gd name="T17" fmla="*/ 2147483647 h 42"/>
                <a:gd name="T18" fmla="*/ 2147483647 w 19"/>
                <a:gd name="T19" fmla="*/ 2147483647 h 42"/>
                <a:gd name="T20" fmla="*/ 2147483647 w 19"/>
                <a:gd name="T21" fmla="*/ 2147483647 h 42"/>
                <a:gd name="T22" fmla="*/ 2147483647 w 19"/>
                <a:gd name="T23" fmla="*/ 2147483647 h 42"/>
                <a:gd name="T24" fmla="*/ 2147483647 w 19"/>
                <a:gd name="T25" fmla="*/ 2147483647 h 42"/>
                <a:gd name="T26" fmla="*/ 2147483647 w 19"/>
                <a:gd name="T27" fmla="*/ 2147483647 h 42"/>
                <a:gd name="T28" fmla="*/ 2147483647 w 19"/>
                <a:gd name="T29" fmla="*/ 2147483647 h 42"/>
                <a:gd name="T30" fmla="*/ 2147483647 w 19"/>
                <a:gd name="T31" fmla="*/ 2147483647 h 42"/>
                <a:gd name="T32" fmla="*/ 2147483647 w 19"/>
                <a:gd name="T33" fmla="*/ 2147483647 h 42"/>
                <a:gd name="T34" fmla="*/ 2147483647 w 19"/>
                <a:gd name="T35" fmla="*/ 2147483647 h 42"/>
                <a:gd name="T36" fmla="*/ 2147483647 w 19"/>
                <a:gd name="T37" fmla="*/ 2147483647 h 42"/>
                <a:gd name="T38" fmla="*/ 2147483647 w 19"/>
                <a:gd name="T39" fmla="*/ 2147483647 h 42"/>
                <a:gd name="T40" fmla="*/ 2147483647 w 19"/>
                <a:gd name="T41" fmla="*/ 0 h 42"/>
                <a:gd name="T42" fmla="*/ 2147483647 w 19"/>
                <a:gd name="T43" fmla="*/ 2147483647 h 42"/>
                <a:gd name="T44" fmla="*/ 2147483647 w 19"/>
                <a:gd name="T45" fmla="*/ 2147483647 h 42"/>
                <a:gd name="T46" fmla="*/ 0 w 19"/>
                <a:gd name="T47" fmla="*/ 2147483647 h 42"/>
                <a:gd name="T48" fmla="*/ 2147483647 w 19"/>
                <a:gd name="T49" fmla="*/ 2147483647 h 42"/>
                <a:gd name="T50" fmla="*/ 2147483647 w 19"/>
                <a:gd name="T51" fmla="*/ 2147483647 h 42"/>
                <a:gd name="T52" fmla="*/ 2147483647 w 19"/>
                <a:gd name="T53" fmla="*/ 2147483647 h 42"/>
                <a:gd name="T54" fmla="*/ 2147483647 w 19"/>
                <a:gd name="T55" fmla="*/ 2147483647 h 42"/>
                <a:gd name="T56" fmla="*/ 2147483647 w 19"/>
                <a:gd name="T57" fmla="*/ 2147483647 h 42"/>
                <a:gd name="T58" fmla="*/ 2147483647 w 19"/>
                <a:gd name="T59" fmla="*/ 2147483647 h 42"/>
                <a:gd name="T60" fmla="*/ 2147483647 w 19"/>
                <a:gd name="T61" fmla="*/ 2147483647 h 42"/>
                <a:gd name="T62" fmla="*/ 2147483647 w 19"/>
                <a:gd name="T63" fmla="*/ 2147483647 h 42"/>
                <a:gd name="T64" fmla="*/ 2147483647 w 19"/>
                <a:gd name="T65" fmla="*/ 2147483647 h 4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9"/>
                <a:gd name="T100" fmla="*/ 0 h 42"/>
                <a:gd name="T101" fmla="*/ 19 w 19"/>
                <a:gd name="T102" fmla="*/ 42 h 4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9" h="42">
                  <a:moveTo>
                    <a:pt x="1" y="28"/>
                  </a:moveTo>
                  <a:lnTo>
                    <a:pt x="0" y="31"/>
                  </a:lnTo>
                  <a:lnTo>
                    <a:pt x="0" y="32"/>
                  </a:lnTo>
                  <a:lnTo>
                    <a:pt x="1" y="33"/>
                  </a:lnTo>
                  <a:lnTo>
                    <a:pt x="2" y="34"/>
                  </a:lnTo>
                  <a:lnTo>
                    <a:pt x="3" y="35"/>
                  </a:lnTo>
                  <a:lnTo>
                    <a:pt x="6" y="37"/>
                  </a:lnTo>
                  <a:lnTo>
                    <a:pt x="7" y="37"/>
                  </a:lnTo>
                  <a:lnTo>
                    <a:pt x="9" y="38"/>
                  </a:lnTo>
                  <a:lnTo>
                    <a:pt x="10" y="38"/>
                  </a:lnTo>
                  <a:lnTo>
                    <a:pt x="10" y="40"/>
                  </a:lnTo>
                  <a:lnTo>
                    <a:pt x="10" y="41"/>
                  </a:lnTo>
                  <a:lnTo>
                    <a:pt x="11" y="42"/>
                  </a:lnTo>
                  <a:lnTo>
                    <a:pt x="12" y="41"/>
                  </a:lnTo>
                  <a:lnTo>
                    <a:pt x="13" y="39"/>
                  </a:lnTo>
                  <a:lnTo>
                    <a:pt x="13" y="37"/>
                  </a:lnTo>
                  <a:lnTo>
                    <a:pt x="14" y="35"/>
                  </a:lnTo>
                  <a:lnTo>
                    <a:pt x="15" y="33"/>
                  </a:lnTo>
                  <a:lnTo>
                    <a:pt x="17" y="30"/>
                  </a:lnTo>
                  <a:lnTo>
                    <a:pt x="18" y="28"/>
                  </a:lnTo>
                  <a:lnTo>
                    <a:pt x="19" y="26"/>
                  </a:lnTo>
                  <a:lnTo>
                    <a:pt x="18" y="25"/>
                  </a:lnTo>
                  <a:lnTo>
                    <a:pt x="18" y="19"/>
                  </a:lnTo>
                  <a:lnTo>
                    <a:pt x="18" y="15"/>
                  </a:lnTo>
                  <a:lnTo>
                    <a:pt x="17" y="13"/>
                  </a:lnTo>
                  <a:lnTo>
                    <a:pt x="15" y="14"/>
                  </a:lnTo>
                  <a:lnTo>
                    <a:pt x="14" y="14"/>
                  </a:lnTo>
                  <a:lnTo>
                    <a:pt x="13" y="14"/>
                  </a:lnTo>
                  <a:lnTo>
                    <a:pt x="12" y="14"/>
                  </a:lnTo>
                  <a:lnTo>
                    <a:pt x="12" y="13"/>
                  </a:lnTo>
                  <a:lnTo>
                    <a:pt x="13" y="11"/>
                  </a:lnTo>
                  <a:lnTo>
                    <a:pt x="14" y="11"/>
                  </a:lnTo>
                  <a:lnTo>
                    <a:pt x="14" y="9"/>
                  </a:lnTo>
                  <a:lnTo>
                    <a:pt x="15" y="8"/>
                  </a:lnTo>
                  <a:lnTo>
                    <a:pt x="15" y="7"/>
                  </a:lnTo>
                  <a:lnTo>
                    <a:pt x="16" y="6"/>
                  </a:lnTo>
                  <a:lnTo>
                    <a:pt x="15" y="4"/>
                  </a:lnTo>
                  <a:lnTo>
                    <a:pt x="4" y="0"/>
                  </a:lnTo>
                  <a:lnTo>
                    <a:pt x="4" y="1"/>
                  </a:lnTo>
                  <a:lnTo>
                    <a:pt x="3" y="2"/>
                  </a:lnTo>
                  <a:lnTo>
                    <a:pt x="3" y="3"/>
                  </a:lnTo>
                  <a:lnTo>
                    <a:pt x="2" y="6"/>
                  </a:lnTo>
                  <a:lnTo>
                    <a:pt x="1" y="7"/>
                  </a:lnTo>
                  <a:lnTo>
                    <a:pt x="0" y="8"/>
                  </a:lnTo>
                  <a:lnTo>
                    <a:pt x="1" y="9"/>
                  </a:lnTo>
                  <a:lnTo>
                    <a:pt x="2" y="11"/>
                  </a:lnTo>
                  <a:lnTo>
                    <a:pt x="1" y="11"/>
                  </a:lnTo>
                  <a:lnTo>
                    <a:pt x="1" y="14"/>
                  </a:lnTo>
                  <a:lnTo>
                    <a:pt x="1" y="15"/>
                  </a:lnTo>
                  <a:lnTo>
                    <a:pt x="3" y="15"/>
                  </a:lnTo>
                  <a:lnTo>
                    <a:pt x="3" y="17"/>
                  </a:lnTo>
                  <a:lnTo>
                    <a:pt x="5" y="17"/>
                  </a:lnTo>
                  <a:lnTo>
                    <a:pt x="5" y="18"/>
                  </a:lnTo>
                  <a:lnTo>
                    <a:pt x="6" y="18"/>
                  </a:lnTo>
                  <a:lnTo>
                    <a:pt x="7" y="19"/>
                  </a:lnTo>
                  <a:lnTo>
                    <a:pt x="9" y="20"/>
                  </a:lnTo>
                  <a:lnTo>
                    <a:pt x="9" y="21"/>
                  </a:lnTo>
                  <a:lnTo>
                    <a:pt x="7" y="22"/>
                  </a:lnTo>
                  <a:lnTo>
                    <a:pt x="4" y="24"/>
                  </a:lnTo>
                  <a:lnTo>
                    <a:pt x="4" y="26"/>
                  </a:lnTo>
                  <a:lnTo>
                    <a:pt x="1" y="28"/>
                  </a:lnTo>
                  <a:close/>
                </a:path>
              </a:pathLst>
            </a:custGeom>
            <a:solidFill>
              <a:schemeClr val="bg1"/>
            </a:solidFill>
            <a:ln w="12700">
              <a:solidFill>
                <a:schemeClr val="tx1"/>
              </a:solidFill>
              <a:round/>
              <a:headEnd/>
              <a:tailEnd/>
            </a:ln>
          </p:spPr>
          <p:txBody>
            <a:bodyPr/>
            <a:lstStyle/>
            <a:p>
              <a:endParaRPr lang="en-US"/>
            </a:p>
          </p:txBody>
        </p:sp>
        <p:sp>
          <p:nvSpPr>
            <p:cNvPr id="37079" name="Freeform 67"/>
            <p:cNvSpPr>
              <a:spLocks/>
            </p:cNvSpPr>
            <p:nvPr/>
          </p:nvSpPr>
          <p:spPr bwMode="auto">
            <a:xfrm>
              <a:off x="4776" y="1672"/>
              <a:ext cx="118" cy="107"/>
            </a:xfrm>
            <a:custGeom>
              <a:avLst/>
              <a:gdLst>
                <a:gd name="T0" fmla="*/ 0 w 23"/>
                <a:gd name="T1" fmla="*/ 2147483647 h 22"/>
                <a:gd name="T2" fmla="*/ 2147483647 w 23"/>
                <a:gd name="T3" fmla="*/ 2147483647 h 22"/>
                <a:gd name="T4" fmla="*/ 2147483647 w 23"/>
                <a:gd name="T5" fmla="*/ 2147483647 h 22"/>
                <a:gd name="T6" fmla="*/ 2147483647 w 23"/>
                <a:gd name="T7" fmla="*/ 2147483647 h 22"/>
                <a:gd name="T8" fmla="*/ 2147483647 w 23"/>
                <a:gd name="T9" fmla="*/ 2147483647 h 22"/>
                <a:gd name="T10" fmla="*/ 2147483647 w 23"/>
                <a:gd name="T11" fmla="*/ 0 h 22"/>
                <a:gd name="T12" fmla="*/ 2147483647 w 23"/>
                <a:gd name="T13" fmla="*/ 2147483647 h 22"/>
                <a:gd name="T14" fmla="*/ 2147483647 w 23"/>
                <a:gd name="T15" fmla="*/ 2147483647 h 22"/>
                <a:gd name="T16" fmla="*/ 2147483647 w 23"/>
                <a:gd name="T17" fmla="*/ 2147483647 h 22"/>
                <a:gd name="T18" fmla="*/ 2147483647 w 23"/>
                <a:gd name="T19" fmla="*/ 2147483647 h 22"/>
                <a:gd name="T20" fmla="*/ 2147483647 w 23"/>
                <a:gd name="T21" fmla="*/ 2147483647 h 22"/>
                <a:gd name="T22" fmla="*/ 2147483647 w 23"/>
                <a:gd name="T23" fmla="*/ 2147483647 h 22"/>
                <a:gd name="T24" fmla="*/ 2147483647 w 23"/>
                <a:gd name="T25" fmla="*/ 2147483647 h 22"/>
                <a:gd name="T26" fmla="*/ 2147483647 w 23"/>
                <a:gd name="T27" fmla="*/ 2147483647 h 22"/>
                <a:gd name="T28" fmla="*/ 2147483647 w 23"/>
                <a:gd name="T29" fmla="*/ 2147483647 h 22"/>
                <a:gd name="T30" fmla="*/ 2147483647 w 23"/>
                <a:gd name="T31" fmla="*/ 2147483647 h 22"/>
                <a:gd name="T32" fmla="*/ 2147483647 w 23"/>
                <a:gd name="T33" fmla="*/ 2147483647 h 22"/>
                <a:gd name="T34" fmla="*/ 2147483647 w 23"/>
                <a:gd name="T35" fmla="*/ 2147483647 h 22"/>
                <a:gd name="T36" fmla="*/ 2147483647 w 23"/>
                <a:gd name="T37" fmla="*/ 2147483647 h 22"/>
                <a:gd name="T38" fmla="*/ 2147483647 w 23"/>
                <a:gd name="T39" fmla="*/ 2147483647 h 22"/>
                <a:gd name="T40" fmla="*/ 2147483647 w 23"/>
                <a:gd name="T41" fmla="*/ 2147483647 h 22"/>
                <a:gd name="T42" fmla="*/ 2147483647 w 23"/>
                <a:gd name="T43" fmla="*/ 2147483647 h 22"/>
                <a:gd name="T44" fmla="*/ 2147483647 w 23"/>
                <a:gd name="T45" fmla="*/ 2147483647 h 22"/>
                <a:gd name="T46" fmla="*/ 0 w 23"/>
                <a:gd name="T47" fmla="*/ 2147483647 h 22"/>
                <a:gd name="T48" fmla="*/ 2147483647 w 23"/>
                <a:gd name="T49" fmla="*/ 2147483647 h 22"/>
                <a:gd name="T50" fmla="*/ 2147483647 w 23"/>
                <a:gd name="T51" fmla="*/ 2147483647 h 22"/>
                <a:gd name="T52" fmla="*/ 2147483647 w 23"/>
                <a:gd name="T53" fmla="*/ 2147483647 h 22"/>
                <a:gd name="T54" fmla="*/ 0 w 23"/>
                <a:gd name="T55" fmla="*/ 2147483647 h 22"/>
                <a:gd name="T56" fmla="*/ 0 w 23"/>
                <a:gd name="T57" fmla="*/ 2147483647 h 2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3"/>
                <a:gd name="T88" fmla="*/ 0 h 22"/>
                <a:gd name="T89" fmla="*/ 23 w 23"/>
                <a:gd name="T90" fmla="*/ 22 h 2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3" h="22">
                  <a:moveTo>
                    <a:pt x="0" y="4"/>
                  </a:moveTo>
                  <a:lnTo>
                    <a:pt x="8" y="2"/>
                  </a:lnTo>
                  <a:lnTo>
                    <a:pt x="8" y="3"/>
                  </a:lnTo>
                  <a:lnTo>
                    <a:pt x="9" y="3"/>
                  </a:lnTo>
                  <a:lnTo>
                    <a:pt x="20" y="0"/>
                  </a:lnTo>
                  <a:lnTo>
                    <a:pt x="23" y="9"/>
                  </a:lnTo>
                  <a:lnTo>
                    <a:pt x="23" y="10"/>
                  </a:lnTo>
                  <a:lnTo>
                    <a:pt x="22" y="10"/>
                  </a:lnTo>
                  <a:lnTo>
                    <a:pt x="23" y="11"/>
                  </a:lnTo>
                  <a:lnTo>
                    <a:pt x="21" y="12"/>
                  </a:lnTo>
                  <a:lnTo>
                    <a:pt x="17" y="13"/>
                  </a:lnTo>
                  <a:lnTo>
                    <a:pt x="16" y="13"/>
                  </a:lnTo>
                  <a:lnTo>
                    <a:pt x="16" y="14"/>
                  </a:lnTo>
                  <a:lnTo>
                    <a:pt x="13" y="15"/>
                  </a:lnTo>
                  <a:lnTo>
                    <a:pt x="10" y="16"/>
                  </a:lnTo>
                  <a:lnTo>
                    <a:pt x="8" y="18"/>
                  </a:lnTo>
                  <a:lnTo>
                    <a:pt x="3" y="21"/>
                  </a:lnTo>
                  <a:lnTo>
                    <a:pt x="2" y="22"/>
                  </a:lnTo>
                  <a:lnTo>
                    <a:pt x="0" y="21"/>
                  </a:lnTo>
                  <a:lnTo>
                    <a:pt x="2" y="19"/>
                  </a:lnTo>
                  <a:lnTo>
                    <a:pt x="2" y="18"/>
                  </a:lnTo>
                  <a:lnTo>
                    <a:pt x="2" y="17"/>
                  </a:lnTo>
                  <a:lnTo>
                    <a:pt x="0" y="4"/>
                  </a:lnTo>
                  <a:close/>
                </a:path>
              </a:pathLst>
            </a:custGeom>
            <a:solidFill>
              <a:srgbClr val="6987EB"/>
            </a:solidFill>
            <a:ln w="12700">
              <a:solidFill>
                <a:schemeClr val="tx1"/>
              </a:solidFill>
              <a:round/>
              <a:headEnd/>
              <a:tailEnd/>
            </a:ln>
          </p:spPr>
          <p:txBody>
            <a:bodyPr/>
            <a:lstStyle/>
            <a:p>
              <a:endParaRPr lang="en-US"/>
            </a:p>
          </p:txBody>
        </p:sp>
        <p:sp>
          <p:nvSpPr>
            <p:cNvPr id="37080" name="Freeform 68"/>
            <p:cNvSpPr>
              <a:spLocks/>
            </p:cNvSpPr>
            <p:nvPr/>
          </p:nvSpPr>
          <p:spPr bwMode="auto">
            <a:xfrm>
              <a:off x="4771" y="1589"/>
              <a:ext cx="232" cy="112"/>
            </a:xfrm>
            <a:custGeom>
              <a:avLst/>
              <a:gdLst>
                <a:gd name="T0" fmla="*/ 2147483647 w 45"/>
                <a:gd name="T1" fmla="*/ 2147483647 h 23"/>
                <a:gd name="T2" fmla="*/ 2147483647 w 45"/>
                <a:gd name="T3" fmla="*/ 2147483647 h 23"/>
                <a:gd name="T4" fmla="*/ 2147483647 w 45"/>
                <a:gd name="T5" fmla="*/ 2147483647 h 23"/>
                <a:gd name="T6" fmla="*/ 2147483647 w 45"/>
                <a:gd name="T7" fmla="*/ 2147483647 h 23"/>
                <a:gd name="T8" fmla="*/ 2147483647 w 45"/>
                <a:gd name="T9" fmla="*/ 0 h 23"/>
                <a:gd name="T10" fmla="*/ 2147483647 w 45"/>
                <a:gd name="T11" fmla="*/ 0 h 23"/>
                <a:gd name="T12" fmla="*/ 2147483647 w 45"/>
                <a:gd name="T13" fmla="*/ 2147483647 h 23"/>
                <a:gd name="T14" fmla="*/ 2147483647 w 45"/>
                <a:gd name="T15" fmla="*/ 2147483647 h 23"/>
                <a:gd name="T16" fmla="*/ 2147483647 w 45"/>
                <a:gd name="T17" fmla="*/ 2147483647 h 23"/>
                <a:gd name="T18" fmla="*/ 2147483647 w 45"/>
                <a:gd name="T19" fmla="*/ 2147483647 h 23"/>
                <a:gd name="T20" fmla="*/ 2147483647 w 45"/>
                <a:gd name="T21" fmla="*/ 2147483647 h 23"/>
                <a:gd name="T22" fmla="*/ 2147483647 w 45"/>
                <a:gd name="T23" fmla="*/ 2147483647 h 23"/>
                <a:gd name="T24" fmla="*/ 2147483647 w 45"/>
                <a:gd name="T25" fmla="*/ 2147483647 h 23"/>
                <a:gd name="T26" fmla="*/ 2147483647 w 45"/>
                <a:gd name="T27" fmla="*/ 2147483647 h 23"/>
                <a:gd name="T28" fmla="*/ 2147483647 w 45"/>
                <a:gd name="T29" fmla="*/ 2147483647 h 23"/>
                <a:gd name="T30" fmla="*/ 2147483647 w 45"/>
                <a:gd name="T31" fmla="*/ 2147483647 h 23"/>
                <a:gd name="T32" fmla="*/ 2147483647 w 45"/>
                <a:gd name="T33" fmla="*/ 2147483647 h 23"/>
                <a:gd name="T34" fmla="*/ 2147483647 w 45"/>
                <a:gd name="T35" fmla="*/ 2147483647 h 23"/>
                <a:gd name="T36" fmla="*/ 2147483647 w 45"/>
                <a:gd name="T37" fmla="*/ 2147483647 h 23"/>
                <a:gd name="T38" fmla="*/ 2147483647 w 45"/>
                <a:gd name="T39" fmla="*/ 2147483647 h 23"/>
                <a:gd name="T40" fmla="*/ 2147483647 w 45"/>
                <a:gd name="T41" fmla="*/ 2147483647 h 23"/>
                <a:gd name="T42" fmla="*/ 2147483647 w 45"/>
                <a:gd name="T43" fmla="*/ 2147483647 h 23"/>
                <a:gd name="T44" fmla="*/ 2147483647 w 45"/>
                <a:gd name="T45" fmla="*/ 2147483647 h 23"/>
                <a:gd name="T46" fmla="*/ 2147483647 w 45"/>
                <a:gd name="T47" fmla="*/ 2147483647 h 23"/>
                <a:gd name="T48" fmla="*/ 2147483647 w 45"/>
                <a:gd name="T49" fmla="*/ 2147483647 h 23"/>
                <a:gd name="T50" fmla="*/ 2147483647 w 45"/>
                <a:gd name="T51" fmla="*/ 2147483647 h 23"/>
                <a:gd name="T52" fmla="*/ 2147483647 w 45"/>
                <a:gd name="T53" fmla="*/ 2147483647 h 23"/>
                <a:gd name="T54" fmla="*/ 2147483647 w 45"/>
                <a:gd name="T55" fmla="*/ 2147483647 h 23"/>
                <a:gd name="T56" fmla="*/ 2147483647 w 45"/>
                <a:gd name="T57" fmla="*/ 2147483647 h 23"/>
                <a:gd name="T58" fmla="*/ 2147483647 w 45"/>
                <a:gd name="T59" fmla="*/ 2147483647 h 23"/>
                <a:gd name="T60" fmla="*/ 2147483647 w 45"/>
                <a:gd name="T61" fmla="*/ 2147483647 h 23"/>
                <a:gd name="T62" fmla="*/ 2147483647 w 45"/>
                <a:gd name="T63" fmla="*/ 2147483647 h 23"/>
                <a:gd name="T64" fmla="*/ 0 w 45"/>
                <a:gd name="T65" fmla="*/ 2147483647 h 23"/>
                <a:gd name="T66" fmla="*/ 0 w 45"/>
                <a:gd name="T67" fmla="*/ 2147483647 h 2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5"/>
                <a:gd name="T103" fmla="*/ 0 h 23"/>
                <a:gd name="T104" fmla="*/ 45 w 45"/>
                <a:gd name="T105" fmla="*/ 23 h 2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5" h="23">
                  <a:moveTo>
                    <a:pt x="0" y="9"/>
                  </a:moveTo>
                  <a:lnTo>
                    <a:pt x="10" y="7"/>
                  </a:lnTo>
                  <a:lnTo>
                    <a:pt x="24" y="4"/>
                  </a:lnTo>
                  <a:lnTo>
                    <a:pt x="24" y="3"/>
                  </a:lnTo>
                  <a:lnTo>
                    <a:pt x="25" y="3"/>
                  </a:lnTo>
                  <a:lnTo>
                    <a:pt x="25" y="2"/>
                  </a:lnTo>
                  <a:lnTo>
                    <a:pt x="26" y="2"/>
                  </a:lnTo>
                  <a:lnTo>
                    <a:pt x="27" y="0"/>
                  </a:lnTo>
                  <a:lnTo>
                    <a:pt x="28" y="0"/>
                  </a:lnTo>
                  <a:lnTo>
                    <a:pt x="29" y="0"/>
                  </a:lnTo>
                  <a:lnTo>
                    <a:pt x="30" y="2"/>
                  </a:lnTo>
                  <a:lnTo>
                    <a:pt x="31" y="3"/>
                  </a:lnTo>
                  <a:lnTo>
                    <a:pt x="32" y="4"/>
                  </a:lnTo>
                  <a:lnTo>
                    <a:pt x="32" y="5"/>
                  </a:lnTo>
                  <a:lnTo>
                    <a:pt x="31" y="5"/>
                  </a:lnTo>
                  <a:lnTo>
                    <a:pt x="30" y="7"/>
                  </a:lnTo>
                  <a:lnTo>
                    <a:pt x="29" y="9"/>
                  </a:lnTo>
                  <a:lnTo>
                    <a:pt x="29" y="10"/>
                  </a:lnTo>
                  <a:lnTo>
                    <a:pt x="31" y="9"/>
                  </a:lnTo>
                  <a:lnTo>
                    <a:pt x="33" y="10"/>
                  </a:lnTo>
                  <a:lnTo>
                    <a:pt x="36" y="13"/>
                  </a:lnTo>
                  <a:lnTo>
                    <a:pt x="36" y="15"/>
                  </a:lnTo>
                  <a:lnTo>
                    <a:pt x="38" y="16"/>
                  </a:lnTo>
                  <a:lnTo>
                    <a:pt x="41" y="16"/>
                  </a:lnTo>
                  <a:lnTo>
                    <a:pt x="42" y="16"/>
                  </a:lnTo>
                  <a:lnTo>
                    <a:pt x="43" y="14"/>
                  </a:lnTo>
                  <a:lnTo>
                    <a:pt x="43" y="13"/>
                  </a:lnTo>
                  <a:lnTo>
                    <a:pt x="42" y="12"/>
                  </a:lnTo>
                  <a:lnTo>
                    <a:pt x="40" y="11"/>
                  </a:lnTo>
                  <a:lnTo>
                    <a:pt x="40" y="10"/>
                  </a:lnTo>
                  <a:lnTo>
                    <a:pt x="41" y="11"/>
                  </a:lnTo>
                  <a:lnTo>
                    <a:pt x="42" y="11"/>
                  </a:lnTo>
                  <a:lnTo>
                    <a:pt x="44" y="14"/>
                  </a:lnTo>
                  <a:lnTo>
                    <a:pt x="45" y="16"/>
                  </a:lnTo>
                  <a:lnTo>
                    <a:pt x="45" y="18"/>
                  </a:lnTo>
                  <a:lnTo>
                    <a:pt x="44" y="17"/>
                  </a:lnTo>
                  <a:lnTo>
                    <a:pt x="42" y="18"/>
                  </a:lnTo>
                  <a:lnTo>
                    <a:pt x="40" y="19"/>
                  </a:lnTo>
                  <a:lnTo>
                    <a:pt x="38" y="21"/>
                  </a:lnTo>
                  <a:lnTo>
                    <a:pt x="37" y="21"/>
                  </a:lnTo>
                  <a:lnTo>
                    <a:pt x="37" y="20"/>
                  </a:lnTo>
                  <a:lnTo>
                    <a:pt x="37" y="18"/>
                  </a:lnTo>
                  <a:lnTo>
                    <a:pt x="36" y="18"/>
                  </a:lnTo>
                  <a:lnTo>
                    <a:pt x="35" y="20"/>
                  </a:lnTo>
                  <a:lnTo>
                    <a:pt x="34" y="22"/>
                  </a:lnTo>
                  <a:lnTo>
                    <a:pt x="33" y="23"/>
                  </a:lnTo>
                  <a:lnTo>
                    <a:pt x="32" y="22"/>
                  </a:lnTo>
                  <a:lnTo>
                    <a:pt x="32" y="21"/>
                  </a:lnTo>
                  <a:lnTo>
                    <a:pt x="31" y="21"/>
                  </a:lnTo>
                  <a:lnTo>
                    <a:pt x="30" y="20"/>
                  </a:lnTo>
                  <a:lnTo>
                    <a:pt x="28" y="19"/>
                  </a:lnTo>
                  <a:lnTo>
                    <a:pt x="27" y="17"/>
                  </a:lnTo>
                  <a:lnTo>
                    <a:pt x="26" y="15"/>
                  </a:lnTo>
                  <a:lnTo>
                    <a:pt x="21" y="17"/>
                  </a:lnTo>
                  <a:lnTo>
                    <a:pt x="10" y="20"/>
                  </a:lnTo>
                  <a:lnTo>
                    <a:pt x="9" y="20"/>
                  </a:lnTo>
                  <a:lnTo>
                    <a:pt x="9" y="19"/>
                  </a:lnTo>
                  <a:lnTo>
                    <a:pt x="1" y="21"/>
                  </a:lnTo>
                  <a:lnTo>
                    <a:pt x="0" y="21"/>
                  </a:lnTo>
                  <a:lnTo>
                    <a:pt x="0" y="9"/>
                  </a:lnTo>
                  <a:close/>
                </a:path>
              </a:pathLst>
            </a:custGeom>
            <a:solidFill>
              <a:srgbClr val="AAC8F5"/>
            </a:solidFill>
            <a:ln w="12700">
              <a:solidFill>
                <a:schemeClr val="tx1"/>
              </a:solidFill>
              <a:round/>
              <a:headEnd/>
              <a:tailEnd/>
            </a:ln>
          </p:spPr>
          <p:txBody>
            <a:bodyPr/>
            <a:lstStyle/>
            <a:p>
              <a:endParaRPr lang="en-US"/>
            </a:p>
          </p:txBody>
        </p:sp>
        <p:sp>
          <p:nvSpPr>
            <p:cNvPr id="37081" name="Freeform 69"/>
            <p:cNvSpPr>
              <a:spLocks/>
            </p:cNvSpPr>
            <p:nvPr/>
          </p:nvSpPr>
          <p:spPr bwMode="auto">
            <a:xfrm>
              <a:off x="4879" y="1662"/>
              <a:ext cx="61" cy="64"/>
            </a:xfrm>
            <a:custGeom>
              <a:avLst/>
              <a:gdLst>
                <a:gd name="T0" fmla="*/ 0 w 12"/>
                <a:gd name="T1" fmla="*/ 2147483647 h 13"/>
                <a:gd name="T2" fmla="*/ 2147483647 w 12"/>
                <a:gd name="T3" fmla="*/ 2147483647 h 13"/>
                <a:gd name="T4" fmla="*/ 2147483647 w 12"/>
                <a:gd name="T5" fmla="*/ 2147483647 h 13"/>
                <a:gd name="T6" fmla="*/ 2147483647 w 12"/>
                <a:gd name="T7" fmla="*/ 2147483647 h 13"/>
                <a:gd name="T8" fmla="*/ 2147483647 w 12"/>
                <a:gd name="T9" fmla="*/ 2147483647 h 13"/>
                <a:gd name="T10" fmla="*/ 2147483647 w 12"/>
                <a:gd name="T11" fmla="*/ 2147483647 h 13"/>
                <a:gd name="T12" fmla="*/ 2147483647 w 12"/>
                <a:gd name="T13" fmla="*/ 2147483647 h 13"/>
                <a:gd name="T14" fmla="*/ 2147483647 w 12"/>
                <a:gd name="T15" fmla="*/ 2147483647 h 13"/>
                <a:gd name="T16" fmla="*/ 2147483647 w 12"/>
                <a:gd name="T17" fmla="*/ 2147483647 h 13"/>
                <a:gd name="T18" fmla="*/ 2147483647 w 12"/>
                <a:gd name="T19" fmla="*/ 2147483647 h 13"/>
                <a:gd name="T20" fmla="*/ 2147483647 w 12"/>
                <a:gd name="T21" fmla="*/ 2147483647 h 13"/>
                <a:gd name="T22" fmla="*/ 2147483647 w 12"/>
                <a:gd name="T23" fmla="*/ 2147483647 h 13"/>
                <a:gd name="T24" fmla="*/ 2147483647 w 12"/>
                <a:gd name="T25" fmla="*/ 2147483647 h 13"/>
                <a:gd name="T26" fmla="*/ 2147483647 w 12"/>
                <a:gd name="T27" fmla="*/ 2147483647 h 13"/>
                <a:gd name="T28" fmla="*/ 2147483647 w 12"/>
                <a:gd name="T29" fmla="*/ 2147483647 h 13"/>
                <a:gd name="T30" fmla="*/ 2147483647 w 12"/>
                <a:gd name="T31" fmla="*/ 2147483647 h 13"/>
                <a:gd name="T32" fmla="*/ 2147483647 w 12"/>
                <a:gd name="T33" fmla="*/ 2147483647 h 13"/>
                <a:gd name="T34" fmla="*/ 2147483647 w 12"/>
                <a:gd name="T35" fmla="*/ 2147483647 h 13"/>
                <a:gd name="T36" fmla="*/ 2147483647 w 12"/>
                <a:gd name="T37" fmla="*/ 2147483647 h 13"/>
                <a:gd name="T38" fmla="*/ 2147483647 w 12"/>
                <a:gd name="T39" fmla="*/ 2147483647 h 13"/>
                <a:gd name="T40" fmla="*/ 2147483647 w 12"/>
                <a:gd name="T41" fmla="*/ 2147483647 h 13"/>
                <a:gd name="T42" fmla="*/ 2147483647 w 12"/>
                <a:gd name="T43" fmla="*/ 2147483647 h 13"/>
                <a:gd name="T44" fmla="*/ 2147483647 w 12"/>
                <a:gd name="T45" fmla="*/ 2147483647 h 13"/>
                <a:gd name="T46" fmla="*/ 2147483647 w 12"/>
                <a:gd name="T47" fmla="*/ 2147483647 h 13"/>
                <a:gd name="T48" fmla="*/ 2147483647 w 12"/>
                <a:gd name="T49" fmla="*/ 2147483647 h 13"/>
                <a:gd name="T50" fmla="*/ 2147483647 w 12"/>
                <a:gd name="T51" fmla="*/ 2147483647 h 13"/>
                <a:gd name="T52" fmla="*/ 2147483647 w 12"/>
                <a:gd name="T53" fmla="*/ 2147483647 h 13"/>
                <a:gd name="T54" fmla="*/ 2147483647 w 12"/>
                <a:gd name="T55" fmla="*/ 2147483647 h 13"/>
                <a:gd name="T56" fmla="*/ 2147483647 w 12"/>
                <a:gd name="T57" fmla="*/ 2147483647 h 13"/>
                <a:gd name="T58" fmla="*/ 2147483647 w 12"/>
                <a:gd name="T59" fmla="*/ 2147483647 h 13"/>
                <a:gd name="T60" fmla="*/ 2147483647 w 12"/>
                <a:gd name="T61" fmla="*/ 2147483647 h 13"/>
                <a:gd name="T62" fmla="*/ 2147483647 w 12"/>
                <a:gd name="T63" fmla="*/ 2147483647 h 13"/>
                <a:gd name="T64" fmla="*/ 2147483647 w 12"/>
                <a:gd name="T65" fmla="*/ 0 h 13"/>
                <a:gd name="T66" fmla="*/ 0 w 12"/>
                <a:gd name="T67" fmla="*/ 2147483647 h 13"/>
                <a:gd name="T68" fmla="*/ 0 w 12"/>
                <a:gd name="T69" fmla="*/ 2147483647 h 1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2"/>
                <a:gd name="T106" fmla="*/ 0 h 13"/>
                <a:gd name="T107" fmla="*/ 12 w 12"/>
                <a:gd name="T108" fmla="*/ 13 h 1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2" h="13">
                  <a:moveTo>
                    <a:pt x="0" y="2"/>
                  </a:moveTo>
                  <a:lnTo>
                    <a:pt x="3" y="11"/>
                  </a:lnTo>
                  <a:lnTo>
                    <a:pt x="3" y="12"/>
                  </a:lnTo>
                  <a:lnTo>
                    <a:pt x="2" y="12"/>
                  </a:lnTo>
                  <a:lnTo>
                    <a:pt x="3" y="13"/>
                  </a:lnTo>
                  <a:lnTo>
                    <a:pt x="6" y="12"/>
                  </a:lnTo>
                  <a:lnTo>
                    <a:pt x="7" y="11"/>
                  </a:lnTo>
                  <a:lnTo>
                    <a:pt x="7" y="10"/>
                  </a:lnTo>
                  <a:lnTo>
                    <a:pt x="7" y="9"/>
                  </a:lnTo>
                  <a:lnTo>
                    <a:pt x="7" y="7"/>
                  </a:lnTo>
                  <a:lnTo>
                    <a:pt x="8" y="6"/>
                  </a:lnTo>
                  <a:lnTo>
                    <a:pt x="8" y="7"/>
                  </a:lnTo>
                  <a:lnTo>
                    <a:pt x="8" y="8"/>
                  </a:lnTo>
                  <a:lnTo>
                    <a:pt x="8" y="10"/>
                  </a:lnTo>
                  <a:lnTo>
                    <a:pt x="9" y="10"/>
                  </a:lnTo>
                  <a:lnTo>
                    <a:pt x="9" y="9"/>
                  </a:lnTo>
                  <a:lnTo>
                    <a:pt x="10" y="9"/>
                  </a:lnTo>
                  <a:lnTo>
                    <a:pt x="11" y="8"/>
                  </a:lnTo>
                  <a:lnTo>
                    <a:pt x="12" y="8"/>
                  </a:lnTo>
                  <a:lnTo>
                    <a:pt x="11" y="7"/>
                  </a:lnTo>
                  <a:lnTo>
                    <a:pt x="11" y="6"/>
                  </a:lnTo>
                  <a:lnTo>
                    <a:pt x="10" y="6"/>
                  </a:lnTo>
                  <a:lnTo>
                    <a:pt x="9" y="5"/>
                  </a:lnTo>
                  <a:lnTo>
                    <a:pt x="7" y="4"/>
                  </a:lnTo>
                  <a:lnTo>
                    <a:pt x="6" y="2"/>
                  </a:lnTo>
                  <a:lnTo>
                    <a:pt x="5" y="0"/>
                  </a:lnTo>
                  <a:lnTo>
                    <a:pt x="0" y="2"/>
                  </a:lnTo>
                  <a:close/>
                </a:path>
              </a:pathLst>
            </a:custGeom>
            <a:solidFill>
              <a:srgbClr val="6987EB"/>
            </a:solidFill>
            <a:ln w="12700">
              <a:solidFill>
                <a:schemeClr val="tx1"/>
              </a:solidFill>
              <a:round/>
              <a:headEnd/>
              <a:tailEnd/>
            </a:ln>
          </p:spPr>
          <p:txBody>
            <a:bodyPr/>
            <a:lstStyle/>
            <a:p>
              <a:endParaRPr lang="en-US"/>
            </a:p>
          </p:txBody>
        </p:sp>
        <p:sp>
          <p:nvSpPr>
            <p:cNvPr id="37082" name="Freeform 70"/>
            <p:cNvSpPr>
              <a:spLocks/>
            </p:cNvSpPr>
            <p:nvPr/>
          </p:nvSpPr>
          <p:spPr bwMode="auto">
            <a:xfrm>
              <a:off x="4812" y="1394"/>
              <a:ext cx="108" cy="229"/>
            </a:xfrm>
            <a:custGeom>
              <a:avLst/>
              <a:gdLst>
                <a:gd name="T0" fmla="*/ 2147483647 w 21"/>
                <a:gd name="T1" fmla="*/ 2147483647 h 47"/>
                <a:gd name="T2" fmla="*/ 2147483647 w 21"/>
                <a:gd name="T3" fmla="*/ 2147483647 h 47"/>
                <a:gd name="T4" fmla="*/ 2147483647 w 21"/>
                <a:gd name="T5" fmla="*/ 2147483647 h 47"/>
                <a:gd name="T6" fmla="*/ 2147483647 w 21"/>
                <a:gd name="T7" fmla="*/ 2147483647 h 47"/>
                <a:gd name="T8" fmla="*/ 2147483647 w 21"/>
                <a:gd name="T9" fmla="*/ 2147483647 h 47"/>
                <a:gd name="T10" fmla="*/ 2147483647 w 21"/>
                <a:gd name="T11" fmla="*/ 2147483647 h 47"/>
                <a:gd name="T12" fmla="*/ 2147483647 w 21"/>
                <a:gd name="T13" fmla="*/ 2147483647 h 47"/>
                <a:gd name="T14" fmla="*/ 2147483647 w 21"/>
                <a:gd name="T15" fmla="*/ 2147483647 h 47"/>
                <a:gd name="T16" fmla="*/ 2147483647 w 21"/>
                <a:gd name="T17" fmla="*/ 2147483647 h 47"/>
                <a:gd name="T18" fmla="*/ 2147483647 w 21"/>
                <a:gd name="T19" fmla="*/ 2147483647 h 47"/>
                <a:gd name="T20" fmla="*/ 2147483647 w 21"/>
                <a:gd name="T21" fmla="*/ 2147483647 h 47"/>
                <a:gd name="T22" fmla="*/ 2147483647 w 21"/>
                <a:gd name="T23" fmla="*/ 2147483647 h 47"/>
                <a:gd name="T24" fmla="*/ 0 w 21"/>
                <a:gd name="T25" fmla="*/ 2147483647 h 47"/>
                <a:gd name="T26" fmla="*/ 0 w 21"/>
                <a:gd name="T27" fmla="*/ 2147483647 h 47"/>
                <a:gd name="T28" fmla="*/ 2147483647 w 21"/>
                <a:gd name="T29" fmla="*/ 2147483647 h 47"/>
                <a:gd name="T30" fmla="*/ 0 w 21"/>
                <a:gd name="T31" fmla="*/ 2147483647 h 47"/>
                <a:gd name="T32" fmla="*/ 0 w 21"/>
                <a:gd name="T33" fmla="*/ 2147483647 h 47"/>
                <a:gd name="T34" fmla="*/ 0 w 21"/>
                <a:gd name="T35" fmla="*/ 2147483647 h 47"/>
                <a:gd name="T36" fmla="*/ 2147483647 w 21"/>
                <a:gd name="T37" fmla="*/ 2147483647 h 47"/>
                <a:gd name="T38" fmla="*/ 2147483647 w 21"/>
                <a:gd name="T39" fmla="*/ 2147483647 h 47"/>
                <a:gd name="T40" fmla="*/ 2147483647 w 21"/>
                <a:gd name="T41" fmla="*/ 2147483647 h 47"/>
                <a:gd name="T42" fmla="*/ 2147483647 w 21"/>
                <a:gd name="T43" fmla="*/ 2147483647 h 47"/>
                <a:gd name="T44" fmla="*/ 2147483647 w 21"/>
                <a:gd name="T45" fmla="*/ 2147483647 h 47"/>
                <a:gd name="T46" fmla="*/ 2147483647 w 21"/>
                <a:gd name="T47" fmla="*/ 2147483647 h 47"/>
                <a:gd name="T48" fmla="*/ 2147483647 w 21"/>
                <a:gd name="T49" fmla="*/ 2147483647 h 47"/>
                <a:gd name="T50" fmla="*/ 2147483647 w 21"/>
                <a:gd name="T51" fmla="*/ 2147483647 h 47"/>
                <a:gd name="T52" fmla="*/ 2147483647 w 21"/>
                <a:gd name="T53" fmla="*/ 2147483647 h 47"/>
                <a:gd name="T54" fmla="*/ 2147483647 w 21"/>
                <a:gd name="T55" fmla="*/ 2147483647 h 47"/>
                <a:gd name="T56" fmla="*/ 2147483647 w 21"/>
                <a:gd name="T57" fmla="*/ 2147483647 h 47"/>
                <a:gd name="T58" fmla="*/ 2147483647 w 21"/>
                <a:gd name="T59" fmla="*/ 2147483647 h 47"/>
                <a:gd name="T60" fmla="*/ 2147483647 w 21"/>
                <a:gd name="T61" fmla="*/ 2147483647 h 47"/>
                <a:gd name="T62" fmla="*/ 2147483647 w 21"/>
                <a:gd name="T63" fmla="*/ 2147483647 h 47"/>
                <a:gd name="T64" fmla="*/ 2147483647 w 21"/>
                <a:gd name="T65" fmla="*/ 2147483647 h 47"/>
                <a:gd name="T66" fmla="*/ 2147483647 w 21"/>
                <a:gd name="T67" fmla="*/ 2147483647 h 47"/>
                <a:gd name="T68" fmla="*/ 2147483647 w 21"/>
                <a:gd name="T69" fmla="*/ 2147483647 h 47"/>
                <a:gd name="T70" fmla="*/ 2147483647 w 21"/>
                <a:gd name="T71" fmla="*/ 2147483647 h 47"/>
                <a:gd name="T72" fmla="*/ 2147483647 w 21"/>
                <a:gd name="T73" fmla="*/ 2147483647 h 47"/>
                <a:gd name="T74" fmla="*/ 2147483647 w 21"/>
                <a:gd name="T75" fmla="*/ 2147483647 h 47"/>
                <a:gd name="T76" fmla="*/ 2147483647 w 21"/>
                <a:gd name="T77" fmla="*/ 0 h 47"/>
                <a:gd name="T78" fmla="*/ 2147483647 w 21"/>
                <a:gd name="T79" fmla="*/ 2147483647 h 47"/>
                <a:gd name="T80" fmla="*/ 2147483647 w 21"/>
                <a:gd name="T81" fmla="*/ 2147483647 h 47"/>
                <a:gd name="T82" fmla="*/ 2147483647 w 21"/>
                <a:gd name="T83" fmla="*/ 2147483647 h 47"/>
                <a:gd name="T84" fmla="*/ 2147483647 w 21"/>
                <a:gd name="T85" fmla="*/ 2147483647 h 47"/>
                <a:gd name="T86" fmla="*/ 2147483647 w 21"/>
                <a:gd name="T87" fmla="*/ 2147483647 h 47"/>
                <a:gd name="T88" fmla="*/ 2147483647 w 21"/>
                <a:gd name="T89" fmla="*/ 2147483647 h 47"/>
                <a:gd name="T90" fmla="*/ 2147483647 w 21"/>
                <a:gd name="T91" fmla="*/ 2147483647 h 47"/>
                <a:gd name="T92" fmla="*/ 2147483647 w 21"/>
                <a:gd name="T93" fmla="*/ 2147483647 h 47"/>
                <a:gd name="T94" fmla="*/ 2147483647 w 21"/>
                <a:gd name="T95" fmla="*/ 2147483647 h 47"/>
                <a:gd name="T96" fmla="*/ 2147483647 w 21"/>
                <a:gd name="T97" fmla="*/ 2147483647 h 47"/>
                <a:gd name="T98" fmla="*/ 2147483647 w 21"/>
                <a:gd name="T99" fmla="*/ 2147483647 h 47"/>
                <a:gd name="T100" fmla="*/ 2147483647 w 21"/>
                <a:gd name="T101" fmla="*/ 2147483647 h 47"/>
                <a:gd name="T102" fmla="*/ 2147483647 w 21"/>
                <a:gd name="T103" fmla="*/ 2147483647 h 4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1"/>
                <a:gd name="T157" fmla="*/ 0 h 47"/>
                <a:gd name="T158" fmla="*/ 21 w 21"/>
                <a:gd name="T159" fmla="*/ 47 h 4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1" h="47">
                  <a:moveTo>
                    <a:pt x="21" y="40"/>
                  </a:moveTo>
                  <a:lnTo>
                    <a:pt x="20" y="40"/>
                  </a:lnTo>
                  <a:lnTo>
                    <a:pt x="19" y="40"/>
                  </a:lnTo>
                  <a:lnTo>
                    <a:pt x="18" y="42"/>
                  </a:lnTo>
                  <a:lnTo>
                    <a:pt x="17" y="42"/>
                  </a:lnTo>
                  <a:lnTo>
                    <a:pt x="17" y="43"/>
                  </a:lnTo>
                  <a:lnTo>
                    <a:pt x="16" y="43"/>
                  </a:lnTo>
                  <a:lnTo>
                    <a:pt x="16" y="44"/>
                  </a:lnTo>
                  <a:lnTo>
                    <a:pt x="2" y="47"/>
                  </a:lnTo>
                  <a:lnTo>
                    <a:pt x="1" y="46"/>
                  </a:lnTo>
                  <a:lnTo>
                    <a:pt x="0" y="45"/>
                  </a:lnTo>
                  <a:lnTo>
                    <a:pt x="0" y="44"/>
                  </a:lnTo>
                  <a:lnTo>
                    <a:pt x="1" y="43"/>
                  </a:lnTo>
                  <a:lnTo>
                    <a:pt x="0" y="41"/>
                  </a:lnTo>
                  <a:lnTo>
                    <a:pt x="0" y="34"/>
                  </a:lnTo>
                  <a:lnTo>
                    <a:pt x="0" y="32"/>
                  </a:lnTo>
                  <a:lnTo>
                    <a:pt x="1" y="28"/>
                  </a:lnTo>
                  <a:lnTo>
                    <a:pt x="1" y="26"/>
                  </a:lnTo>
                  <a:lnTo>
                    <a:pt x="1" y="24"/>
                  </a:lnTo>
                  <a:lnTo>
                    <a:pt x="1" y="22"/>
                  </a:lnTo>
                  <a:lnTo>
                    <a:pt x="1" y="21"/>
                  </a:lnTo>
                  <a:lnTo>
                    <a:pt x="1" y="20"/>
                  </a:lnTo>
                  <a:lnTo>
                    <a:pt x="4" y="18"/>
                  </a:lnTo>
                  <a:lnTo>
                    <a:pt x="5" y="14"/>
                  </a:lnTo>
                  <a:lnTo>
                    <a:pt x="4" y="12"/>
                  </a:lnTo>
                  <a:lnTo>
                    <a:pt x="4" y="10"/>
                  </a:lnTo>
                  <a:lnTo>
                    <a:pt x="4" y="9"/>
                  </a:lnTo>
                  <a:lnTo>
                    <a:pt x="3" y="7"/>
                  </a:lnTo>
                  <a:lnTo>
                    <a:pt x="4" y="4"/>
                  </a:lnTo>
                  <a:lnTo>
                    <a:pt x="3" y="3"/>
                  </a:lnTo>
                  <a:lnTo>
                    <a:pt x="3" y="2"/>
                  </a:lnTo>
                  <a:lnTo>
                    <a:pt x="4" y="2"/>
                  </a:lnTo>
                  <a:lnTo>
                    <a:pt x="5" y="1"/>
                  </a:lnTo>
                  <a:lnTo>
                    <a:pt x="6" y="1"/>
                  </a:lnTo>
                  <a:lnTo>
                    <a:pt x="7" y="0"/>
                  </a:lnTo>
                  <a:lnTo>
                    <a:pt x="17" y="29"/>
                  </a:lnTo>
                  <a:lnTo>
                    <a:pt x="17" y="30"/>
                  </a:lnTo>
                  <a:lnTo>
                    <a:pt x="17" y="31"/>
                  </a:lnTo>
                  <a:lnTo>
                    <a:pt x="19" y="33"/>
                  </a:lnTo>
                  <a:lnTo>
                    <a:pt x="20" y="33"/>
                  </a:lnTo>
                  <a:lnTo>
                    <a:pt x="20" y="34"/>
                  </a:lnTo>
                  <a:lnTo>
                    <a:pt x="20" y="35"/>
                  </a:lnTo>
                  <a:lnTo>
                    <a:pt x="21" y="37"/>
                  </a:lnTo>
                  <a:lnTo>
                    <a:pt x="21" y="38"/>
                  </a:lnTo>
                  <a:lnTo>
                    <a:pt x="21" y="39"/>
                  </a:lnTo>
                  <a:lnTo>
                    <a:pt x="21" y="40"/>
                  </a:lnTo>
                  <a:close/>
                </a:path>
              </a:pathLst>
            </a:custGeom>
            <a:solidFill>
              <a:srgbClr val="6987EB"/>
            </a:solidFill>
            <a:ln w="12700">
              <a:solidFill>
                <a:schemeClr val="tx1"/>
              </a:solidFill>
              <a:round/>
              <a:headEnd/>
              <a:tailEnd/>
            </a:ln>
          </p:spPr>
          <p:txBody>
            <a:bodyPr/>
            <a:lstStyle/>
            <a:p>
              <a:endParaRPr lang="en-US"/>
            </a:p>
          </p:txBody>
        </p:sp>
        <p:sp>
          <p:nvSpPr>
            <p:cNvPr id="37083" name="Freeform 71"/>
            <p:cNvSpPr>
              <a:spLocks/>
            </p:cNvSpPr>
            <p:nvPr/>
          </p:nvSpPr>
          <p:spPr bwMode="auto">
            <a:xfrm>
              <a:off x="4848" y="1189"/>
              <a:ext cx="251" cy="385"/>
            </a:xfrm>
            <a:custGeom>
              <a:avLst/>
              <a:gdLst>
                <a:gd name="T0" fmla="*/ 2147483647 w 49"/>
                <a:gd name="T1" fmla="*/ 2147483647 h 79"/>
                <a:gd name="T2" fmla="*/ 2147483647 w 49"/>
                <a:gd name="T3" fmla="*/ 2147483647 h 79"/>
                <a:gd name="T4" fmla="*/ 2147483647 w 49"/>
                <a:gd name="T5" fmla="*/ 2147483647 h 79"/>
                <a:gd name="T6" fmla="*/ 2147483647 w 49"/>
                <a:gd name="T7" fmla="*/ 2147483647 h 79"/>
                <a:gd name="T8" fmla="*/ 2147483647 w 49"/>
                <a:gd name="T9" fmla="*/ 2147483647 h 79"/>
                <a:gd name="T10" fmla="*/ 2147483647 w 49"/>
                <a:gd name="T11" fmla="*/ 2147483647 h 79"/>
                <a:gd name="T12" fmla="*/ 2147483647 w 49"/>
                <a:gd name="T13" fmla="*/ 2147483647 h 79"/>
                <a:gd name="T14" fmla="*/ 2147483647 w 49"/>
                <a:gd name="T15" fmla="*/ 2147483647 h 79"/>
                <a:gd name="T16" fmla="*/ 2147483647 w 49"/>
                <a:gd name="T17" fmla="*/ 2147483647 h 79"/>
                <a:gd name="T18" fmla="*/ 2147483647 w 49"/>
                <a:gd name="T19" fmla="*/ 2147483647 h 79"/>
                <a:gd name="T20" fmla="*/ 2147483647 w 49"/>
                <a:gd name="T21" fmla="*/ 2147483647 h 79"/>
                <a:gd name="T22" fmla="*/ 2147483647 w 49"/>
                <a:gd name="T23" fmla="*/ 2147483647 h 79"/>
                <a:gd name="T24" fmla="*/ 2147483647 w 49"/>
                <a:gd name="T25" fmla="*/ 2147483647 h 79"/>
                <a:gd name="T26" fmla="*/ 2147483647 w 49"/>
                <a:gd name="T27" fmla="*/ 2147483647 h 79"/>
                <a:gd name="T28" fmla="*/ 2147483647 w 49"/>
                <a:gd name="T29" fmla="*/ 2147483647 h 79"/>
                <a:gd name="T30" fmla="*/ 2147483647 w 49"/>
                <a:gd name="T31" fmla="*/ 2147483647 h 79"/>
                <a:gd name="T32" fmla="*/ 2147483647 w 49"/>
                <a:gd name="T33" fmla="*/ 2147483647 h 79"/>
                <a:gd name="T34" fmla="*/ 2147483647 w 49"/>
                <a:gd name="T35" fmla="*/ 2147483647 h 79"/>
                <a:gd name="T36" fmla="*/ 2147483647 w 49"/>
                <a:gd name="T37" fmla="*/ 2147483647 h 79"/>
                <a:gd name="T38" fmla="*/ 2147483647 w 49"/>
                <a:gd name="T39" fmla="*/ 2147483647 h 79"/>
                <a:gd name="T40" fmla="*/ 2147483647 w 49"/>
                <a:gd name="T41" fmla="*/ 2147483647 h 79"/>
                <a:gd name="T42" fmla="*/ 2147483647 w 49"/>
                <a:gd name="T43" fmla="*/ 2147483647 h 79"/>
                <a:gd name="T44" fmla="*/ 2147483647 w 49"/>
                <a:gd name="T45" fmla="*/ 2147483647 h 79"/>
                <a:gd name="T46" fmla="*/ 2147483647 w 49"/>
                <a:gd name="T47" fmla="*/ 2147483647 h 79"/>
                <a:gd name="T48" fmla="*/ 2147483647 w 49"/>
                <a:gd name="T49" fmla="*/ 2147483647 h 79"/>
                <a:gd name="T50" fmla="*/ 2147483647 w 49"/>
                <a:gd name="T51" fmla="*/ 2147483647 h 79"/>
                <a:gd name="T52" fmla="*/ 2147483647 w 49"/>
                <a:gd name="T53" fmla="*/ 2147483647 h 79"/>
                <a:gd name="T54" fmla="*/ 2147483647 w 49"/>
                <a:gd name="T55" fmla="*/ 2147483647 h 79"/>
                <a:gd name="T56" fmla="*/ 2147483647 w 49"/>
                <a:gd name="T57" fmla="*/ 2147483647 h 79"/>
                <a:gd name="T58" fmla="*/ 2147483647 w 49"/>
                <a:gd name="T59" fmla="*/ 2147483647 h 79"/>
                <a:gd name="T60" fmla="*/ 2147483647 w 49"/>
                <a:gd name="T61" fmla="*/ 2147483647 h 79"/>
                <a:gd name="T62" fmla="*/ 2147483647 w 49"/>
                <a:gd name="T63" fmla="*/ 2147483647 h 79"/>
                <a:gd name="T64" fmla="*/ 2147483647 w 49"/>
                <a:gd name="T65" fmla="*/ 2147483647 h 79"/>
                <a:gd name="T66" fmla="*/ 2147483647 w 49"/>
                <a:gd name="T67" fmla="*/ 2147483647 h 79"/>
                <a:gd name="T68" fmla="*/ 2147483647 w 49"/>
                <a:gd name="T69" fmla="*/ 2147483647 h 79"/>
                <a:gd name="T70" fmla="*/ 2147483647 w 49"/>
                <a:gd name="T71" fmla="*/ 2147483647 h 79"/>
                <a:gd name="T72" fmla="*/ 2147483647 w 49"/>
                <a:gd name="T73" fmla="*/ 2147483647 h 79"/>
                <a:gd name="T74" fmla="*/ 2147483647 w 49"/>
                <a:gd name="T75" fmla="*/ 2147483647 h 79"/>
                <a:gd name="T76" fmla="*/ 2147483647 w 49"/>
                <a:gd name="T77" fmla="*/ 2147483647 h 79"/>
                <a:gd name="T78" fmla="*/ 2147483647 w 49"/>
                <a:gd name="T79" fmla="*/ 0 h 79"/>
                <a:gd name="T80" fmla="*/ 2147483647 w 49"/>
                <a:gd name="T81" fmla="*/ 0 h 79"/>
                <a:gd name="T82" fmla="*/ 2147483647 w 49"/>
                <a:gd name="T83" fmla="*/ 2147483647 h 79"/>
                <a:gd name="T84" fmla="*/ 2147483647 w 49"/>
                <a:gd name="T85" fmla="*/ 2147483647 h 79"/>
                <a:gd name="T86" fmla="*/ 2147483647 w 49"/>
                <a:gd name="T87" fmla="*/ 2147483647 h 79"/>
                <a:gd name="T88" fmla="*/ 2147483647 w 49"/>
                <a:gd name="T89" fmla="*/ 2147483647 h 79"/>
                <a:gd name="T90" fmla="*/ 2147483647 w 49"/>
                <a:gd name="T91" fmla="*/ 2147483647 h 79"/>
                <a:gd name="T92" fmla="*/ 2147483647 w 49"/>
                <a:gd name="T93" fmla="*/ 2147483647 h 79"/>
                <a:gd name="T94" fmla="*/ 2147483647 w 49"/>
                <a:gd name="T95" fmla="*/ 2147483647 h 79"/>
                <a:gd name="T96" fmla="*/ 2147483647 w 49"/>
                <a:gd name="T97" fmla="*/ 2147483647 h 79"/>
                <a:gd name="T98" fmla="*/ 2147483647 w 49"/>
                <a:gd name="T99" fmla="*/ 2147483647 h 79"/>
                <a:gd name="T100" fmla="*/ 2147483647 w 49"/>
                <a:gd name="T101" fmla="*/ 2147483647 h 79"/>
                <a:gd name="T102" fmla="*/ 2147483647 w 49"/>
                <a:gd name="T103" fmla="*/ 2147483647 h 79"/>
                <a:gd name="T104" fmla="*/ 2147483647 w 49"/>
                <a:gd name="T105" fmla="*/ 2147483647 h 79"/>
                <a:gd name="T106" fmla="*/ 2147483647 w 49"/>
                <a:gd name="T107" fmla="*/ 2147483647 h 79"/>
                <a:gd name="T108" fmla="*/ 2147483647 w 49"/>
                <a:gd name="T109" fmla="*/ 2147483647 h 79"/>
                <a:gd name="T110" fmla="*/ 2147483647 w 49"/>
                <a:gd name="T111" fmla="*/ 2147483647 h 79"/>
                <a:gd name="T112" fmla="*/ 0 w 49"/>
                <a:gd name="T113" fmla="*/ 2147483647 h 7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9"/>
                <a:gd name="T172" fmla="*/ 0 h 79"/>
                <a:gd name="T173" fmla="*/ 49 w 49"/>
                <a:gd name="T174" fmla="*/ 79 h 7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9" h="79">
                  <a:moveTo>
                    <a:pt x="0" y="42"/>
                  </a:moveTo>
                  <a:lnTo>
                    <a:pt x="10" y="71"/>
                  </a:lnTo>
                  <a:lnTo>
                    <a:pt x="10" y="72"/>
                  </a:lnTo>
                  <a:lnTo>
                    <a:pt x="10" y="73"/>
                  </a:lnTo>
                  <a:lnTo>
                    <a:pt x="12" y="75"/>
                  </a:lnTo>
                  <a:lnTo>
                    <a:pt x="13" y="75"/>
                  </a:lnTo>
                  <a:lnTo>
                    <a:pt x="13" y="76"/>
                  </a:lnTo>
                  <a:lnTo>
                    <a:pt x="13" y="77"/>
                  </a:lnTo>
                  <a:lnTo>
                    <a:pt x="14" y="79"/>
                  </a:lnTo>
                  <a:lnTo>
                    <a:pt x="15" y="79"/>
                  </a:lnTo>
                  <a:lnTo>
                    <a:pt x="15" y="77"/>
                  </a:lnTo>
                  <a:lnTo>
                    <a:pt x="15" y="75"/>
                  </a:lnTo>
                  <a:lnTo>
                    <a:pt x="16" y="73"/>
                  </a:lnTo>
                  <a:lnTo>
                    <a:pt x="17" y="70"/>
                  </a:lnTo>
                  <a:lnTo>
                    <a:pt x="18" y="68"/>
                  </a:lnTo>
                  <a:lnTo>
                    <a:pt x="18" y="67"/>
                  </a:lnTo>
                  <a:lnTo>
                    <a:pt x="17" y="65"/>
                  </a:lnTo>
                  <a:lnTo>
                    <a:pt x="20" y="63"/>
                  </a:lnTo>
                  <a:lnTo>
                    <a:pt x="21" y="63"/>
                  </a:lnTo>
                  <a:lnTo>
                    <a:pt x="21" y="64"/>
                  </a:lnTo>
                  <a:lnTo>
                    <a:pt x="22" y="65"/>
                  </a:lnTo>
                  <a:lnTo>
                    <a:pt x="22" y="64"/>
                  </a:lnTo>
                  <a:lnTo>
                    <a:pt x="22" y="63"/>
                  </a:lnTo>
                  <a:lnTo>
                    <a:pt x="22" y="62"/>
                  </a:lnTo>
                  <a:lnTo>
                    <a:pt x="25" y="62"/>
                  </a:lnTo>
                  <a:lnTo>
                    <a:pt x="26" y="61"/>
                  </a:lnTo>
                  <a:lnTo>
                    <a:pt x="26" y="60"/>
                  </a:lnTo>
                  <a:lnTo>
                    <a:pt x="26" y="59"/>
                  </a:lnTo>
                  <a:lnTo>
                    <a:pt x="27" y="59"/>
                  </a:lnTo>
                  <a:lnTo>
                    <a:pt x="28" y="58"/>
                  </a:lnTo>
                  <a:lnTo>
                    <a:pt x="29" y="58"/>
                  </a:lnTo>
                  <a:lnTo>
                    <a:pt x="29" y="56"/>
                  </a:lnTo>
                  <a:lnTo>
                    <a:pt x="29" y="54"/>
                  </a:lnTo>
                  <a:lnTo>
                    <a:pt x="31" y="52"/>
                  </a:lnTo>
                  <a:lnTo>
                    <a:pt x="31" y="51"/>
                  </a:lnTo>
                  <a:lnTo>
                    <a:pt x="33" y="52"/>
                  </a:lnTo>
                  <a:lnTo>
                    <a:pt x="34" y="51"/>
                  </a:lnTo>
                  <a:lnTo>
                    <a:pt x="34" y="50"/>
                  </a:lnTo>
                  <a:lnTo>
                    <a:pt x="35" y="49"/>
                  </a:lnTo>
                  <a:lnTo>
                    <a:pt x="36" y="49"/>
                  </a:lnTo>
                  <a:lnTo>
                    <a:pt x="37" y="47"/>
                  </a:lnTo>
                  <a:lnTo>
                    <a:pt x="39" y="47"/>
                  </a:lnTo>
                  <a:lnTo>
                    <a:pt x="40" y="48"/>
                  </a:lnTo>
                  <a:lnTo>
                    <a:pt x="42" y="45"/>
                  </a:lnTo>
                  <a:lnTo>
                    <a:pt x="43" y="44"/>
                  </a:lnTo>
                  <a:lnTo>
                    <a:pt x="46" y="42"/>
                  </a:lnTo>
                  <a:lnTo>
                    <a:pt x="46" y="41"/>
                  </a:lnTo>
                  <a:lnTo>
                    <a:pt x="47" y="40"/>
                  </a:lnTo>
                  <a:lnTo>
                    <a:pt x="48" y="40"/>
                  </a:lnTo>
                  <a:lnTo>
                    <a:pt x="49" y="40"/>
                  </a:lnTo>
                  <a:lnTo>
                    <a:pt x="49" y="38"/>
                  </a:lnTo>
                  <a:lnTo>
                    <a:pt x="49" y="37"/>
                  </a:lnTo>
                  <a:lnTo>
                    <a:pt x="48" y="37"/>
                  </a:lnTo>
                  <a:lnTo>
                    <a:pt x="47" y="36"/>
                  </a:lnTo>
                  <a:lnTo>
                    <a:pt x="48" y="35"/>
                  </a:lnTo>
                  <a:lnTo>
                    <a:pt x="48" y="34"/>
                  </a:lnTo>
                  <a:lnTo>
                    <a:pt x="47" y="32"/>
                  </a:lnTo>
                  <a:lnTo>
                    <a:pt x="46" y="31"/>
                  </a:lnTo>
                  <a:lnTo>
                    <a:pt x="45" y="31"/>
                  </a:lnTo>
                  <a:lnTo>
                    <a:pt x="45" y="32"/>
                  </a:lnTo>
                  <a:lnTo>
                    <a:pt x="43" y="32"/>
                  </a:lnTo>
                  <a:lnTo>
                    <a:pt x="42" y="32"/>
                  </a:lnTo>
                  <a:lnTo>
                    <a:pt x="41" y="28"/>
                  </a:lnTo>
                  <a:lnTo>
                    <a:pt x="42" y="27"/>
                  </a:lnTo>
                  <a:lnTo>
                    <a:pt x="41" y="26"/>
                  </a:lnTo>
                  <a:lnTo>
                    <a:pt x="40" y="26"/>
                  </a:lnTo>
                  <a:lnTo>
                    <a:pt x="38" y="26"/>
                  </a:lnTo>
                  <a:lnTo>
                    <a:pt x="37" y="26"/>
                  </a:lnTo>
                  <a:lnTo>
                    <a:pt x="36" y="25"/>
                  </a:lnTo>
                  <a:lnTo>
                    <a:pt x="36" y="23"/>
                  </a:lnTo>
                  <a:lnTo>
                    <a:pt x="35" y="22"/>
                  </a:lnTo>
                  <a:lnTo>
                    <a:pt x="29" y="3"/>
                  </a:lnTo>
                  <a:lnTo>
                    <a:pt x="24" y="0"/>
                  </a:lnTo>
                  <a:lnTo>
                    <a:pt x="23" y="0"/>
                  </a:lnTo>
                  <a:lnTo>
                    <a:pt x="22" y="0"/>
                  </a:lnTo>
                  <a:lnTo>
                    <a:pt x="21" y="1"/>
                  </a:lnTo>
                  <a:lnTo>
                    <a:pt x="21" y="2"/>
                  </a:lnTo>
                  <a:lnTo>
                    <a:pt x="20" y="2"/>
                  </a:lnTo>
                  <a:lnTo>
                    <a:pt x="18" y="2"/>
                  </a:lnTo>
                  <a:lnTo>
                    <a:pt x="16" y="5"/>
                  </a:lnTo>
                  <a:lnTo>
                    <a:pt x="15" y="5"/>
                  </a:lnTo>
                  <a:lnTo>
                    <a:pt x="14" y="4"/>
                  </a:lnTo>
                  <a:lnTo>
                    <a:pt x="14" y="2"/>
                  </a:lnTo>
                  <a:lnTo>
                    <a:pt x="14" y="1"/>
                  </a:lnTo>
                  <a:lnTo>
                    <a:pt x="13" y="1"/>
                  </a:lnTo>
                  <a:lnTo>
                    <a:pt x="11" y="2"/>
                  </a:lnTo>
                  <a:lnTo>
                    <a:pt x="6" y="16"/>
                  </a:lnTo>
                  <a:lnTo>
                    <a:pt x="6" y="19"/>
                  </a:lnTo>
                  <a:lnTo>
                    <a:pt x="7" y="19"/>
                  </a:lnTo>
                  <a:lnTo>
                    <a:pt x="7" y="21"/>
                  </a:lnTo>
                  <a:lnTo>
                    <a:pt x="7" y="22"/>
                  </a:lnTo>
                  <a:lnTo>
                    <a:pt x="6" y="23"/>
                  </a:lnTo>
                  <a:lnTo>
                    <a:pt x="5" y="24"/>
                  </a:lnTo>
                  <a:lnTo>
                    <a:pt x="7" y="30"/>
                  </a:lnTo>
                  <a:lnTo>
                    <a:pt x="6" y="32"/>
                  </a:lnTo>
                  <a:lnTo>
                    <a:pt x="6" y="33"/>
                  </a:lnTo>
                  <a:lnTo>
                    <a:pt x="4" y="36"/>
                  </a:lnTo>
                  <a:lnTo>
                    <a:pt x="4" y="37"/>
                  </a:lnTo>
                  <a:lnTo>
                    <a:pt x="4" y="39"/>
                  </a:lnTo>
                  <a:lnTo>
                    <a:pt x="4" y="40"/>
                  </a:lnTo>
                  <a:lnTo>
                    <a:pt x="3" y="40"/>
                  </a:lnTo>
                  <a:lnTo>
                    <a:pt x="3" y="41"/>
                  </a:lnTo>
                  <a:lnTo>
                    <a:pt x="3" y="42"/>
                  </a:lnTo>
                  <a:lnTo>
                    <a:pt x="2" y="42"/>
                  </a:lnTo>
                  <a:lnTo>
                    <a:pt x="1" y="41"/>
                  </a:lnTo>
                  <a:lnTo>
                    <a:pt x="0" y="42"/>
                  </a:lnTo>
                  <a:close/>
                </a:path>
              </a:pathLst>
            </a:custGeom>
            <a:solidFill>
              <a:srgbClr val="6987EB"/>
            </a:solidFill>
            <a:ln w="12700">
              <a:solidFill>
                <a:schemeClr val="tx1"/>
              </a:solidFill>
              <a:round/>
              <a:headEnd/>
              <a:tailEnd/>
            </a:ln>
          </p:spPr>
          <p:txBody>
            <a:bodyPr/>
            <a:lstStyle/>
            <a:p>
              <a:endParaRPr lang="en-US"/>
            </a:p>
          </p:txBody>
        </p:sp>
        <p:grpSp>
          <p:nvGrpSpPr>
            <p:cNvPr id="37084" name="Group 72"/>
            <p:cNvGrpSpPr>
              <a:grpSpLocks/>
            </p:cNvGrpSpPr>
            <p:nvPr/>
          </p:nvGrpSpPr>
          <p:grpSpPr bwMode="auto">
            <a:xfrm>
              <a:off x="2038" y="2920"/>
              <a:ext cx="609" cy="371"/>
              <a:chOff x="1991" y="3321"/>
              <a:chExt cx="361" cy="231"/>
            </a:xfrm>
          </p:grpSpPr>
          <p:sp>
            <p:nvSpPr>
              <p:cNvPr id="37085" name="Freeform 73"/>
              <p:cNvSpPr>
                <a:spLocks/>
              </p:cNvSpPr>
              <p:nvPr/>
            </p:nvSpPr>
            <p:spPr bwMode="auto">
              <a:xfrm>
                <a:off x="2274" y="3459"/>
                <a:ext cx="78" cy="93"/>
              </a:xfrm>
              <a:custGeom>
                <a:avLst/>
                <a:gdLst>
                  <a:gd name="T0" fmla="*/ 0 w 16"/>
                  <a:gd name="T1" fmla="*/ 2147483647 h 19"/>
                  <a:gd name="T2" fmla="*/ 2147483647 w 16"/>
                  <a:gd name="T3" fmla="*/ 2147483647 h 19"/>
                  <a:gd name="T4" fmla="*/ 2147483647 w 16"/>
                  <a:gd name="T5" fmla="*/ 2147483647 h 19"/>
                  <a:gd name="T6" fmla="*/ 2147483647 w 16"/>
                  <a:gd name="T7" fmla="*/ 2147483647 h 19"/>
                  <a:gd name="T8" fmla="*/ 2147483647 w 16"/>
                  <a:gd name="T9" fmla="*/ 2147483647 h 19"/>
                  <a:gd name="T10" fmla="*/ 2147483647 w 16"/>
                  <a:gd name="T11" fmla="*/ 2147483647 h 19"/>
                  <a:gd name="T12" fmla="*/ 2147483647 w 16"/>
                  <a:gd name="T13" fmla="*/ 2147483647 h 19"/>
                  <a:gd name="T14" fmla="*/ 2147483647 w 16"/>
                  <a:gd name="T15" fmla="*/ 0 h 19"/>
                  <a:gd name="T16" fmla="*/ 2147483647 w 16"/>
                  <a:gd name="T17" fmla="*/ 2147483647 h 19"/>
                  <a:gd name="T18" fmla="*/ 0 w 16"/>
                  <a:gd name="T19" fmla="*/ 2147483647 h 19"/>
                  <a:gd name="T20" fmla="*/ 0 w 16"/>
                  <a:gd name="T21" fmla="*/ 2147483647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
                  <a:gd name="T34" fmla="*/ 0 h 19"/>
                  <a:gd name="T35" fmla="*/ 16 w 16"/>
                  <a:gd name="T36" fmla="*/ 19 h 1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 h="19">
                    <a:moveTo>
                      <a:pt x="0" y="7"/>
                    </a:moveTo>
                    <a:lnTo>
                      <a:pt x="1" y="13"/>
                    </a:lnTo>
                    <a:lnTo>
                      <a:pt x="1" y="16"/>
                    </a:lnTo>
                    <a:lnTo>
                      <a:pt x="6" y="19"/>
                    </a:lnTo>
                    <a:lnTo>
                      <a:pt x="8" y="16"/>
                    </a:lnTo>
                    <a:lnTo>
                      <a:pt x="16" y="11"/>
                    </a:lnTo>
                    <a:lnTo>
                      <a:pt x="13" y="5"/>
                    </a:lnTo>
                    <a:lnTo>
                      <a:pt x="3" y="0"/>
                    </a:lnTo>
                    <a:lnTo>
                      <a:pt x="3" y="5"/>
                    </a:lnTo>
                    <a:lnTo>
                      <a:pt x="0" y="7"/>
                    </a:lnTo>
                    <a:close/>
                  </a:path>
                </a:pathLst>
              </a:custGeom>
              <a:solidFill>
                <a:srgbClr val="6487EB"/>
              </a:solidFill>
              <a:ln w="12700">
                <a:solidFill>
                  <a:schemeClr val="tx1"/>
                </a:solidFill>
                <a:round/>
                <a:headEnd/>
                <a:tailEnd/>
              </a:ln>
            </p:spPr>
            <p:txBody>
              <a:bodyPr/>
              <a:lstStyle/>
              <a:p>
                <a:endParaRPr lang="en-US"/>
              </a:p>
            </p:txBody>
          </p:sp>
          <p:sp>
            <p:nvSpPr>
              <p:cNvPr id="37086" name="Freeform 74"/>
              <p:cNvSpPr>
                <a:spLocks/>
              </p:cNvSpPr>
              <p:nvPr/>
            </p:nvSpPr>
            <p:spPr bwMode="auto">
              <a:xfrm>
                <a:off x="2235" y="3409"/>
                <a:ext cx="44" cy="29"/>
              </a:xfrm>
              <a:custGeom>
                <a:avLst/>
                <a:gdLst>
                  <a:gd name="T0" fmla="*/ 2147483647 w 9"/>
                  <a:gd name="T1" fmla="*/ 2147483647 h 6"/>
                  <a:gd name="T2" fmla="*/ 2147483647 w 9"/>
                  <a:gd name="T3" fmla="*/ 2147483647 h 6"/>
                  <a:gd name="T4" fmla="*/ 2147483647 w 9"/>
                  <a:gd name="T5" fmla="*/ 2147483647 h 6"/>
                  <a:gd name="T6" fmla="*/ 2147483647 w 9"/>
                  <a:gd name="T7" fmla="*/ 2147483647 h 6"/>
                  <a:gd name="T8" fmla="*/ 2147483647 w 9"/>
                  <a:gd name="T9" fmla="*/ 2147483647 h 6"/>
                  <a:gd name="T10" fmla="*/ 2147483647 w 9"/>
                  <a:gd name="T11" fmla="*/ 0 h 6"/>
                  <a:gd name="T12" fmla="*/ 0 w 9"/>
                  <a:gd name="T13" fmla="*/ 2147483647 h 6"/>
                  <a:gd name="T14" fmla="*/ 2147483647 w 9"/>
                  <a:gd name="T15" fmla="*/ 2147483647 h 6"/>
                  <a:gd name="T16" fmla="*/ 2147483647 w 9"/>
                  <a:gd name="T17" fmla="*/ 2147483647 h 6"/>
                  <a:gd name="T18" fmla="*/ 2147483647 w 9"/>
                  <a:gd name="T19" fmla="*/ 2147483647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6"/>
                  <a:gd name="T32" fmla="*/ 9 w 9"/>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6">
                    <a:moveTo>
                      <a:pt x="3" y="6"/>
                    </a:moveTo>
                    <a:lnTo>
                      <a:pt x="8" y="6"/>
                    </a:lnTo>
                    <a:lnTo>
                      <a:pt x="9" y="3"/>
                    </a:lnTo>
                    <a:lnTo>
                      <a:pt x="5" y="2"/>
                    </a:lnTo>
                    <a:lnTo>
                      <a:pt x="3" y="2"/>
                    </a:lnTo>
                    <a:lnTo>
                      <a:pt x="2" y="0"/>
                    </a:lnTo>
                    <a:lnTo>
                      <a:pt x="0" y="2"/>
                    </a:lnTo>
                    <a:lnTo>
                      <a:pt x="2" y="5"/>
                    </a:lnTo>
                    <a:lnTo>
                      <a:pt x="3" y="6"/>
                    </a:lnTo>
                    <a:close/>
                  </a:path>
                </a:pathLst>
              </a:custGeom>
              <a:solidFill>
                <a:srgbClr val="6487EB"/>
              </a:solidFill>
              <a:ln w="12700">
                <a:solidFill>
                  <a:schemeClr val="tx1"/>
                </a:solidFill>
                <a:round/>
                <a:headEnd/>
                <a:tailEnd/>
              </a:ln>
            </p:spPr>
            <p:txBody>
              <a:bodyPr/>
              <a:lstStyle/>
              <a:p>
                <a:endParaRPr lang="en-US"/>
              </a:p>
            </p:txBody>
          </p:sp>
          <p:sp>
            <p:nvSpPr>
              <p:cNvPr id="37087" name="Freeform 75"/>
              <p:cNvSpPr>
                <a:spLocks/>
              </p:cNvSpPr>
              <p:nvPr/>
            </p:nvSpPr>
            <p:spPr bwMode="auto">
              <a:xfrm>
                <a:off x="2225" y="3438"/>
                <a:ext cx="20" cy="10"/>
              </a:xfrm>
              <a:custGeom>
                <a:avLst/>
                <a:gdLst>
                  <a:gd name="T0" fmla="*/ 0 w 4"/>
                  <a:gd name="T1" fmla="*/ 2147483647 h 2"/>
                  <a:gd name="T2" fmla="*/ 2147483647 w 4"/>
                  <a:gd name="T3" fmla="*/ 0 h 2"/>
                  <a:gd name="T4" fmla="*/ 2147483647 w 4"/>
                  <a:gd name="T5" fmla="*/ 2147483647 h 2"/>
                  <a:gd name="T6" fmla="*/ 0 w 4"/>
                  <a:gd name="T7" fmla="*/ 2147483647 h 2"/>
                  <a:gd name="T8" fmla="*/ 0 w 4"/>
                  <a:gd name="T9" fmla="*/ 2147483647 h 2"/>
                  <a:gd name="T10" fmla="*/ 0 60000 65536"/>
                  <a:gd name="T11" fmla="*/ 0 60000 65536"/>
                  <a:gd name="T12" fmla="*/ 0 60000 65536"/>
                  <a:gd name="T13" fmla="*/ 0 60000 65536"/>
                  <a:gd name="T14" fmla="*/ 0 60000 65536"/>
                  <a:gd name="T15" fmla="*/ 0 w 4"/>
                  <a:gd name="T16" fmla="*/ 0 h 2"/>
                  <a:gd name="T17" fmla="*/ 4 w 4"/>
                  <a:gd name="T18" fmla="*/ 2 h 2"/>
                </a:gdLst>
                <a:ahLst/>
                <a:cxnLst>
                  <a:cxn ang="T10">
                    <a:pos x="T0" y="T1"/>
                  </a:cxn>
                  <a:cxn ang="T11">
                    <a:pos x="T2" y="T3"/>
                  </a:cxn>
                  <a:cxn ang="T12">
                    <a:pos x="T4" y="T5"/>
                  </a:cxn>
                  <a:cxn ang="T13">
                    <a:pos x="T6" y="T7"/>
                  </a:cxn>
                  <a:cxn ang="T14">
                    <a:pos x="T8" y="T9"/>
                  </a:cxn>
                </a:cxnLst>
                <a:rect l="T15" t="T16" r="T17" b="T18"/>
                <a:pathLst>
                  <a:path w="4" h="2">
                    <a:moveTo>
                      <a:pt x="0" y="2"/>
                    </a:moveTo>
                    <a:lnTo>
                      <a:pt x="4" y="0"/>
                    </a:lnTo>
                    <a:lnTo>
                      <a:pt x="4" y="2"/>
                    </a:lnTo>
                    <a:lnTo>
                      <a:pt x="0" y="2"/>
                    </a:lnTo>
                    <a:close/>
                  </a:path>
                </a:pathLst>
              </a:custGeom>
              <a:solidFill>
                <a:srgbClr val="6487EB"/>
              </a:solidFill>
              <a:ln w="12700">
                <a:solidFill>
                  <a:schemeClr val="tx1"/>
                </a:solidFill>
                <a:round/>
                <a:headEnd/>
                <a:tailEnd/>
              </a:ln>
            </p:spPr>
            <p:txBody>
              <a:bodyPr/>
              <a:lstStyle/>
              <a:p>
                <a:endParaRPr lang="en-US"/>
              </a:p>
            </p:txBody>
          </p:sp>
          <p:sp>
            <p:nvSpPr>
              <p:cNvPr id="37088" name="Freeform 76"/>
              <p:cNvSpPr>
                <a:spLocks/>
              </p:cNvSpPr>
              <p:nvPr/>
            </p:nvSpPr>
            <p:spPr bwMode="auto">
              <a:xfrm>
                <a:off x="2211" y="3419"/>
                <a:ext cx="19" cy="14"/>
              </a:xfrm>
              <a:custGeom>
                <a:avLst/>
                <a:gdLst>
                  <a:gd name="T0" fmla="*/ 2147483647 w 4"/>
                  <a:gd name="T1" fmla="*/ 0 h 3"/>
                  <a:gd name="T2" fmla="*/ 2147483647 w 4"/>
                  <a:gd name="T3" fmla="*/ 0 h 3"/>
                  <a:gd name="T4" fmla="*/ 2147483647 w 4"/>
                  <a:gd name="T5" fmla="*/ 0 h 3"/>
                  <a:gd name="T6" fmla="*/ 2147483647 w 4"/>
                  <a:gd name="T7" fmla="*/ 0 h 3"/>
                  <a:gd name="T8" fmla="*/ 2147483647 w 4"/>
                  <a:gd name="T9" fmla="*/ 0 h 3"/>
                  <a:gd name="T10" fmla="*/ 2147483647 w 4"/>
                  <a:gd name="T11" fmla="*/ 2147483647 h 3"/>
                  <a:gd name="T12" fmla="*/ 2147483647 w 4"/>
                  <a:gd name="T13" fmla="*/ 2147483647 h 3"/>
                  <a:gd name="T14" fmla="*/ 2147483647 w 4"/>
                  <a:gd name="T15" fmla="*/ 2147483647 h 3"/>
                  <a:gd name="T16" fmla="*/ 2147483647 w 4"/>
                  <a:gd name="T17" fmla="*/ 2147483647 h 3"/>
                  <a:gd name="T18" fmla="*/ 2147483647 w 4"/>
                  <a:gd name="T19" fmla="*/ 2147483647 h 3"/>
                  <a:gd name="T20" fmla="*/ 2147483647 w 4"/>
                  <a:gd name="T21" fmla="*/ 2147483647 h 3"/>
                  <a:gd name="T22" fmla="*/ 2147483647 w 4"/>
                  <a:gd name="T23" fmla="*/ 2147483647 h 3"/>
                  <a:gd name="T24" fmla="*/ 2147483647 w 4"/>
                  <a:gd name="T25" fmla="*/ 2147483647 h 3"/>
                  <a:gd name="T26" fmla="*/ 2147483647 w 4"/>
                  <a:gd name="T27" fmla="*/ 2147483647 h 3"/>
                  <a:gd name="T28" fmla="*/ 2147483647 w 4"/>
                  <a:gd name="T29" fmla="*/ 2147483647 h 3"/>
                  <a:gd name="T30" fmla="*/ 2147483647 w 4"/>
                  <a:gd name="T31" fmla="*/ 2147483647 h 3"/>
                  <a:gd name="T32" fmla="*/ 2147483647 w 4"/>
                  <a:gd name="T33" fmla="*/ 2147483647 h 3"/>
                  <a:gd name="T34" fmla="*/ 2147483647 w 4"/>
                  <a:gd name="T35" fmla="*/ 2147483647 h 3"/>
                  <a:gd name="T36" fmla="*/ 2147483647 w 4"/>
                  <a:gd name="T37" fmla="*/ 2147483647 h 3"/>
                  <a:gd name="T38" fmla="*/ 2147483647 w 4"/>
                  <a:gd name="T39" fmla="*/ 2147483647 h 3"/>
                  <a:gd name="T40" fmla="*/ 2147483647 w 4"/>
                  <a:gd name="T41" fmla="*/ 2147483647 h 3"/>
                  <a:gd name="T42" fmla="*/ 2147483647 w 4"/>
                  <a:gd name="T43" fmla="*/ 2147483647 h 3"/>
                  <a:gd name="T44" fmla="*/ 0 w 4"/>
                  <a:gd name="T45" fmla="*/ 2147483647 h 3"/>
                  <a:gd name="T46" fmla="*/ 0 w 4"/>
                  <a:gd name="T47" fmla="*/ 2147483647 h 3"/>
                  <a:gd name="T48" fmla="*/ 0 w 4"/>
                  <a:gd name="T49" fmla="*/ 2147483647 h 3"/>
                  <a:gd name="T50" fmla="*/ 0 w 4"/>
                  <a:gd name="T51" fmla="*/ 2147483647 h 3"/>
                  <a:gd name="T52" fmla="*/ 0 w 4"/>
                  <a:gd name="T53" fmla="*/ 2147483647 h 3"/>
                  <a:gd name="T54" fmla="*/ 2147483647 w 4"/>
                  <a:gd name="T55" fmla="*/ 2147483647 h 3"/>
                  <a:gd name="T56" fmla="*/ 2147483647 w 4"/>
                  <a:gd name="T57" fmla="*/ 0 h 3"/>
                  <a:gd name="T58" fmla="*/ 2147483647 w 4"/>
                  <a:gd name="T59" fmla="*/ 0 h 3"/>
                  <a:gd name="T60" fmla="*/ 2147483647 w 4"/>
                  <a:gd name="T61" fmla="*/ 0 h 3"/>
                  <a:gd name="T62" fmla="*/ 2147483647 w 4"/>
                  <a:gd name="T63" fmla="*/ 0 h 3"/>
                  <a:gd name="T64" fmla="*/ 2147483647 w 4"/>
                  <a:gd name="T65" fmla="*/ 0 h 3"/>
                  <a:gd name="T66" fmla="*/ 2147483647 w 4"/>
                  <a:gd name="T67" fmla="*/ 0 h 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
                  <a:gd name="T103" fmla="*/ 0 h 3"/>
                  <a:gd name="T104" fmla="*/ 4 w 4"/>
                  <a:gd name="T105" fmla="*/ 3 h 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 h="3">
                    <a:moveTo>
                      <a:pt x="2" y="0"/>
                    </a:moveTo>
                    <a:lnTo>
                      <a:pt x="2" y="0"/>
                    </a:lnTo>
                    <a:lnTo>
                      <a:pt x="3" y="0"/>
                    </a:lnTo>
                    <a:lnTo>
                      <a:pt x="3" y="1"/>
                    </a:lnTo>
                    <a:lnTo>
                      <a:pt x="4" y="1"/>
                    </a:lnTo>
                    <a:lnTo>
                      <a:pt x="3" y="2"/>
                    </a:lnTo>
                    <a:lnTo>
                      <a:pt x="3" y="3"/>
                    </a:lnTo>
                    <a:lnTo>
                      <a:pt x="2" y="3"/>
                    </a:lnTo>
                    <a:lnTo>
                      <a:pt x="1" y="3"/>
                    </a:lnTo>
                    <a:lnTo>
                      <a:pt x="1" y="2"/>
                    </a:lnTo>
                    <a:lnTo>
                      <a:pt x="0" y="2"/>
                    </a:lnTo>
                    <a:lnTo>
                      <a:pt x="0" y="1"/>
                    </a:lnTo>
                    <a:lnTo>
                      <a:pt x="1" y="1"/>
                    </a:lnTo>
                    <a:lnTo>
                      <a:pt x="1" y="0"/>
                    </a:lnTo>
                    <a:lnTo>
                      <a:pt x="2" y="0"/>
                    </a:lnTo>
                    <a:close/>
                  </a:path>
                </a:pathLst>
              </a:custGeom>
              <a:solidFill>
                <a:srgbClr val="6487EB"/>
              </a:solidFill>
              <a:ln w="12700">
                <a:solidFill>
                  <a:schemeClr val="tx1"/>
                </a:solidFill>
                <a:round/>
                <a:headEnd/>
                <a:tailEnd/>
              </a:ln>
            </p:spPr>
            <p:txBody>
              <a:bodyPr/>
              <a:lstStyle/>
              <a:p>
                <a:endParaRPr lang="en-US"/>
              </a:p>
            </p:txBody>
          </p:sp>
          <p:sp>
            <p:nvSpPr>
              <p:cNvPr id="37089" name="Freeform 77"/>
              <p:cNvSpPr>
                <a:spLocks/>
              </p:cNvSpPr>
              <p:nvPr/>
            </p:nvSpPr>
            <p:spPr bwMode="auto">
              <a:xfrm>
                <a:off x="2186" y="3394"/>
                <a:ext cx="39" cy="15"/>
              </a:xfrm>
              <a:custGeom>
                <a:avLst/>
                <a:gdLst>
                  <a:gd name="T0" fmla="*/ 0 w 8"/>
                  <a:gd name="T1" fmla="*/ 2147483647 h 3"/>
                  <a:gd name="T2" fmla="*/ 2147483647 w 8"/>
                  <a:gd name="T3" fmla="*/ 2147483647 h 3"/>
                  <a:gd name="T4" fmla="*/ 2147483647 w 8"/>
                  <a:gd name="T5" fmla="*/ 0 h 3"/>
                  <a:gd name="T6" fmla="*/ 2147483647 w 8"/>
                  <a:gd name="T7" fmla="*/ 0 h 3"/>
                  <a:gd name="T8" fmla="*/ 0 w 8"/>
                  <a:gd name="T9" fmla="*/ 2147483647 h 3"/>
                  <a:gd name="T10" fmla="*/ 0 w 8"/>
                  <a:gd name="T11" fmla="*/ 2147483647 h 3"/>
                  <a:gd name="T12" fmla="*/ 0 60000 65536"/>
                  <a:gd name="T13" fmla="*/ 0 60000 65536"/>
                  <a:gd name="T14" fmla="*/ 0 60000 65536"/>
                  <a:gd name="T15" fmla="*/ 0 60000 65536"/>
                  <a:gd name="T16" fmla="*/ 0 60000 65536"/>
                  <a:gd name="T17" fmla="*/ 0 60000 65536"/>
                  <a:gd name="T18" fmla="*/ 0 w 8"/>
                  <a:gd name="T19" fmla="*/ 0 h 3"/>
                  <a:gd name="T20" fmla="*/ 8 w 8"/>
                  <a:gd name="T21" fmla="*/ 3 h 3"/>
                </a:gdLst>
                <a:ahLst/>
                <a:cxnLst>
                  <a:cxn ang="T12">
                    <a:pos x="T0" y="T1"/>
                  </a:cxn>
                  <a:cxn ang="T13">
                    <a:pos x="T2" y="T3"/>
                  </a:cxn>
                  <a:cxn ang="T14">
                    <a:pos x="T4" y="T5"/>
                  </a:cxn>
                  <a:cxn ang="T15">
                    <a:pos x="T6" y="T7"/>
                  </a:cxn>
                  <a:cxn ang="T16">
                    <a:pos x="T8" y="T9"/>
                  </a:cxn>
                  <a:cxn ang="T17">
                    <a:pos x="T10" y="T11"/>
                  </a:cxn>
                </a:cxnLst>
                <a:rect l="T18" t="T19" r="T20" b="T21"/>
                <a:pathLst>
                  <a:path w="8" h="3">
                    <a:moveTo>
                      <a:pt x="0" y="3"/>
                    </a:moveTo>
                    <a:lnTo>
                      <a:pt x="7" y="3"/>
                    </a:lnTo>
                    <a:lnTo>
                      <a:pt x="8" y="0"/>
                    </a:lnTo>
                    <a:lnTo>
                      <a:pt x="2" y="0"/>
                    </a:lnTo>
                    <a:lnTo>
                      <a:pt x="0" y="3"/>
                    </a:lnTo>
                    <a:close/>
                  </a:path>
                </a:pathLst>
              </a:custGeom>
              <a:solidFill>
                <a:srgbClr val="6487EB"/>
              </a:solidFill>
              <a:ln w="12700">
                <a:solidFill>
                  <a:schemeClr val="tx1"/>
                </a:solidFill>
                <a:round/>
                <a:headEnd/>
                <a:tailEnd/>
              </a:ln>
            </p:spPr>
            <p:txBody>
              <a:bodyPr/>
              <a:lstStyle/>
              <a:p>
                <a:endParaRPr lang="en-US"/>
              </a:p>
            </p:txBody>
          </p:sp>
          <p:sp>
            <p:nvSpPr>
              <p:cNvPr id="37090" name="Freeform 78"/>
              <p:cNvSpPr>
                <a:spLocks/>
              </p:cNvSpPr>
              <p:nvPr/>
            </p:nvSpPr>
            <p:spPr bwMode="auto">
              <a:xfrm>
                <a:off x="2026" y="3321"/>
                <a:ext cx="38" cy="24"/>
              </a:xfrm>
              <a:custGeom>
                <a:avLst/>
                <a:gdLst>
                  <a:gd name="T0" fmla="*/ 0 w 8"/>
                  <a:gd name="T1" fmla="*/ 2147483647 h 5"/>
                  <a:gd name="T2" fmla="*/ 2147483647 w 8"/>
                  <a:gd name="T3" fmla="*/ 2147483647 h 5"/>
                  <a:gd name="T4" fmla="*/ 2147483647 w 8"/>
                  <a:gd name="T5" fmla="*/ 2147483647 h 5"/>
                  <a:gd name="T6" fmla="*/ 2147483647 w 8"/>
                  <a:gd name="T7" fmla="*/ 2147483647 h 5"/>
                  <a:gd name="T8" fmla="*/ 2147483647 w 8"/>
                  <a:gd name="T9" fmla="*/ 0 h 5"/>
                  <a:gd name="T10" fmla="*/ 2147483647 w 8"/>
                  <a:gd name="T11" fmla="*/ 2147483647 h 5"/>
                  <a:gd name="T12" fmla="*/ 0 w 8"/>
                  <a:gd name="T13" fmla="*/ 2147483647 h 5"/>
                  <a:gd name="T14" fmla="*/ 0 w 8"/>
                  <a:gd name="T15" fmla="*/ 2147483647 h 5"/>
                  <a:gd name="T16" fmla="*/ 0 60000 65536"/>
                  <a:gd name="T17" fmla="*/ 0 60000 65536"/>
                  <a:gd name="T18" fmla="*/ 0 60000 65536"/>
                  <a:gd name="T19" fmla="*/ 0 60000 65536"/>
                  <a:gd name="T20" fmla="*/ 0 60000 65536"/>
                  <a:gd name="T21" fmla="*/ 0 60000 65536"/>
                  <a:gd name="T22" fmla="*/ 0 60000 65536"/>
                  <a:gd name="T23" fmla="*/ 0 60000 65536"/>
                  <a:gd name="T24" fmla="*/ 0 w 8"/>
                  <a:gd name="T25" fmla="*/ 0 h 5"/>
                  <a:gd name="T26" fmla="*/ 8 w 8"/>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 h="5">
                    <a:moveTo>
                      <a:pt x="0" y="4"/>
                    </a:moveTo>
                    <a:lnTo>
                      <a:pt x="3" y="5"/>
                    </a:lnTo>
                    <a:lnTo>
                      <a:pt x="6" y="5"/>
                    </a:lnTo>
                    <a:lnTo>
                      <a:pt x="8" y="2"/>
                    </a:lnTo>
                    <a:lnTo>
                      <a:pt x="5" y="0"/>
                    </a:lnTo>
                    <a:lnTo>
                      <a:pt x="1" y="2"/>
                    </a:lnTo>
                    <a:lnTo>
                      <a:pt x="0" y="4"/>
                    </a:lnTo>
                    <a:close/>
                  </a:path>
                </a:pathLst>
              </a:custGeom>
              <a:solidFill>
                <a:srgbClr val="6487EB"/>
              </a:solidFill>
              <a:ln w="12700">
                <a:solidFill>
                  <a:schemeClr val="tx1"/>
                </a:solidFill>
                <a:round/>
                <a:headEnd/>
                <a:tailEnd/>
              </a:ln>
            </p:spPr>
            <p:txBody>
              <a:bodyPr/>
              <a:lstStyle/>
              <a:p>
                <a:endParaRPr lang="en-US"/>
              </a:p>
            </p:txBody>
          </p:sp>
          <p:sp>
            <p:nvSpPr>
              <p:cNvPr id="37091" name="Freeform 79"/>
              <p:cNvSpPr>
                <a:spLocks/>
              </p:cNvSpPr>
              <p:nvPr/>
            </p:nvSpPr>
            <p:spPr bwMode="auto">
              <a:xfrm>
                <a:off x="1991" y="3321"/>
                <a:ext cx="20" cy="24"/>
              </a:xfrm>
              <a:custGeom>
                <a:avLst/>
                <a:gdLst>
                  <a:gd name="T0" fmla="*/ 0 w 4"/>
                  <a:gd name="T1" fmla="*/ 2147483647 h 5"/>
                  <a:gd name="T2" fmla="*/ 2147483647 w 4"/>
                  <a:gd name="T3" fmla="*/ 2147483647 h 5"/>
                  <a:gd name="T4" fmla="*/ 2147483647 w 4"/>
                  <a:gd name="T5" fmla="*/ 0 h 5"/>
                  <a:gd name="T6" fmla="*/ 0 w 4"/>
                  <a:gd name="T7" fmla="*/ 2147483647 h 5"/>
                  <a:gd name="T8" fmla="*/ 0 w 4"/>
                  <a:gd name="T9" fmla="*/ 2147483647 h 5"/>
                  <a:gd name="T10" fmla="*/ 0 w 4"/>
                  <a:gd name="T11" fmla="*/ 2147483647 h 5"/>
                  <a:gd name="T12" fmla="*/ 0 60000 65536"/>
                  <a:gd name="T13" fmla="*/ 0 60000 65536"/>
                  <a:gd name="T14" fmla="*/ 0 60000 65536"/>
                  <a:gd name="T15" fmla="*/ 0 60000 65536"/>
                  <a:gd name="T16" fmla="*/ 0 60000 65536"/>
                  <a:gd name="T17" fmla="*/ 0 60000 65536"/>
                  <a:gd name="T18" fmla="*/ 0 w 4"/>
                  <a:gd name="T19" fmla="*/ 0 h 5"/>
                  <a:gd name="T20" fmla="*/ 4 w 4"/>
                  <a:gd name="T21" fmla="*/ 5 h 5"/>
                </a:gdLst>
                <a:ahLst/>
                <a:cxnLst>
                  <a:cxn ang="T12">
                    <a:pos x="T0" y="T1"/>
                  </a:cxn>
                  <a:cxn ang="T13">
                    <a:pos x="T2" y="T3"/>
                  </a:cxn>
                  <a:cxn ang="T14">
                    <a:pos x="T4" y="T5"/>
                  </a:cxn>
                  <a:cxn ang="T15">
                    <a:pos x="T6" y="T7"/>
                  </a:cxn>
                  <a:cxn ang="T16">
                    <a:pos x="T8" y="T9"/>
                  </a:cxn>
                  <a:cxn ang="T17">
                    <a:pos x="T10" y="T11"/>
                  </a:cxn>
                </a:cxnLst>
                <a:rect l="T18" t="T19" r="T20" b="T21"/>
                <a:pathLst>
                  <a:path w="4" h="5">
                    <a:moveTo>
                      <a:pt x="0" y="5"/>
                    </a:moveTo>
                    <a:lnTo>
                      <a:pt x="4" y="2"/>
                    </a:lnTo>
                    <a:lnTo>
                      <a:pt x="4" y="0"/>
                    </a:lnTo>
                    <a:lnTo>
                      <a:pt x="0" y="4"/>
                    </a:lnTo>
                    <a:lnTo>
                      <a:pt x="0" y="5"/>
                    </a:lnTo>
                    <a:close/>
                  </a:path>
                </a:pathLst>
              </a:custGeom>
              <a:solidFill>
                <a:srgbClr val="6487EB"/>
              </a:solidFill>
              <a:ln w="12700">
                <a:solidFill>
                  <a:schemeClr val="tx1"/>
                </a:solidFill>
                <a:round/>
                <a:headEnd/>
                <a:tailEnd/>
              </a:ln>
            </p:spPr>
            <p:txBody>
              <a:bodyPr/>
              <a:lstStyle/>
              <a:p>
                <a:endParaRPr lang="en-US"/>
              </a:p>
            </p:txBody>
          </p:sp>
          <p:sp>
            <p:nvSpPr>
              <p:cNvPr id="37092" name="Freeform 80"/>
              <p:cNvSpPr>
                <a:spLocks/>
              </p:cNvSpPr>
              <p:nvPr/>
            </p:nvSpPr>
            <p:spPr bwMode="auto">
              <a:xfrm>
                <a:off x="2128" y="3360"/>
                <a:ext cx="39" cy="34"/>
              </a:xfrm>
              <a:custGeom>
                <a:avLst/>
                <a:gdLst>
                  <a:gd name="T0" fmla="*/ 2147483647 w 8"/>
                  <a:gd name="T1" fmla="*/ 2147483647 h 7"/>
                  <a:gd name="T2" fmla="*/ 2147483647 w 8"/>
                  <a:gd name="T3" fmla="*/ 2147483647 h 7"/>
                  <a:gd name="T4" fmla="*/ 2147483647 w 8"/>
                  <a:gd name="T5" fmla="*/ 2147483647 h 7"/>
                  <a:gd name="T6" fmla="*/ 2147483647 w 8"/>
                  <a:gd name="T7" fmla="*/ 0 h 7"/>
                  <a:gd name="T8" fmla="*/ 0 w 8"/>
                  <a:gd name="T9" fmla="*/ 2147483647 h 7"/>
                  <a:gd name="T10" fmla="*/ 2147483647 w 8"/>
                  <a:gd name="T11" fmla="*/ 2147483647 h 7"/>
                  <a:gd name="T12" fmla="*/ 2147483647 w 8"/>
                  <a:gd name="T13" fmla="*/ 2147483647 h 7"/>
                  <a:gd name="T14" fmla="*/ 0 60000 65536"/>
                  <a:gd name="T15" fmla="*/ 0 60000 65536"/>
                  <a:gd name="T16" fmla="*/ 0 60000 65536"/>
                  <a:gd name="T17" fmla="*/ 0 60000 65536"/>
                  <a:gd name="T18" fmla="*/ 0 60000 65536"/>
                  <a:gd name="T19" fmla="*/ 0 60000 65536"/>
                  <a:gd name="T20" fmla="*/ 0 60000 65536"/>
                  <a:gd name="T21" fmla="*/ 0 w 8"/>
                  <a:gd name="T22" fmla="*/ 0 h 7"/>
                  <a:gd name="T23" fmla="*/ 8 w 8"/>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7">
                    <a:moveTo>
                      <a:pt x="3" y="7"/>
                    </a:moveTo>
                    <a:lnTo>
                      <a:pt x="8" y="7"/>
                    </a:lnTo>
                    <a:lnTo>
                      <a:pt x="8" y="4"/>
                    </a:lnTo>
                    <a:lnTo>
                      <a:pt x="4" y="0"/>
                    </a:lnTo>
                    <a:lnTo>
                      <a:pt x="0" y="2"/>
                    </a:lnTo>
                    <a:lnTo>
                      <a:pt x="3" y="7"/>
                    </a:lnTo>
                    <a:close/>
                  </a:path>
                </a:pathLst>
              </a:custGeom>
              <a:solidFill>
                <a:srgbClr val="6487EB"/>
              </a:solidFill>
              <a:ln w="12700">
                <a:solidFill>
                  <a:schemeClr val="tx1"/>
                </a:solidFill>
                <a:round/>
                <a:headEnd/>
                <a:tailEnd/>
              </a:ln>
            </p:spPr>
            <p:txBody>
              <a:bodyPr/>
              <a:lstStyle/>
              <a:p>
                <a:endParaRPr lang="en-US"/>
              </a:p>
            </p:txBody>
          </p:sp>
        </p:grpSp>
      </p:grpSp>
      <p:sp>
        <p:nvSpPr>
          <p:cNvPr id="36871" name="Text Box 81"/>
          <p:cNvSpPr txBox="1">
            <a:spLocks noChangeArrowheads="1"/>
          </p:cNvSpPr>
          <p:nvPr/>
        </p:nvSpPr>
        <p:spPr bwMode="auto">
          <a:xfrm>
            <a:off x="2357908" y="3282147"/>
            <a:ext cx="619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defTabSz="914400"/>
            <a:r>
              <a:rPr lang="en-US" sz="1400" b="1" dirty="0">
                <a:solidFill>
                  <a:srgbClr val="000000"/>
                </a:solidFill>
                <a:latin typeface="Verdana" pitchFamily="34" charset="0"/>
              </a:rPr>
              <a:t>1990</a:t>
            </a:r>
          </a:p>
        </p:txBody>
      </p:sp>
      <p:sp>
        <p:nvSpPr>
          <p:cNvPr id="36872" name="Text Box 82"/>
          <p:cNvSpPr txBox="1">
            <a:spLocks noChangeArrowheads="1"/>
          </p:cNvSpPr>
          <p:nvPr/>
        </p:nvSpPr>
        <p:spPr bwMode="auto">
          <a:xfrm>
            <a:off x="657639" y="5740482"/>
            <a:ext cx="695162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defTabSz="914400"/>
            <a:r>
              <a:rPr lang="en-US" sz="1400" b="1" dirty="0">
                <a:solidFill>
                  <a:srgbClr val="000000"/>
                </a:solidFill>
                <a:latin typeface="Arial Narrow" pitchFamily="34" charset="0"/>
              </a:rPr>
              <a:t>No Data          &lt;10%           10%–14%	    15%–19%           20%–24%          25%–29%           ≥30%</a:t>
            </a:r>
            <a:r>
              <a:rPr lang="en-US" sz="1400" dirty="0">
                <a:solidFill>
                  <a:srgbClr val="000000"/>
                </a:solidFill>
                <a:latin typeface="Arial Narrow" pitchFamily="34" charset="0"/>
              </a:rPr>
              <a:t>  </a:t>
            </a:r>
          </a:p>
        </p:txBody>
      </p:sp>
      <p:sp>
        <p:nvSpPr>
          <p:cNvPr id="36873" name="Rectangle 83"/>
          <p:cNvSpPr>
            <a:spLocks noChangeArrowheads="1"/>
          </p:cNvSpPr>
          <p:nvPr/>
        </p:nvSpPr>
        <p:spPr bwMode="auto">
          <a:xfrm>
            <a:off x="488950" y="5818071"/>
            <a:ext cx="207963" cy="234950"/>
          </a:xfrm>
          <a:prstGeom prst="rect">
            <a:avLst/>
          </a:prstGeom>
          <a:solidFill>
            <a:schemeClr val="bg1"/>
          </a:solidFill>
          <a:ln w="9525">
            <a:solidFill>
              <a:schemeClr val="tx1"/>
            </a:solidFill>
            <a:miter lim="800000"/>
            <a:headEnd/>
            <a:tailEnd/>
          </a:ln>
        </p:spPr>
        <p:txBody>
          <a:bodyPr wrap="none" anchor="ctr"/>
          <a:lstStyle/>
          <a:p>
            <a:pPr defTabSz="914400" eaLnBrk="0" hangingPunct="0"/>
            <a:endParaRPr lang="en-US" sz="2400">
              <a:solidFill>
                <a:srgbClr val="000000"/>
              </a:solidFill>
              <a:latin typeface="Times New Roman" pitchFamily="18" charset="0"/>
            </a:endParaRPr>
          </a:p>
        </p:txBody>
      </p:sp>
      <p:sp>
        <p:nvSpPr>
          <p:cNvPr id="36874" name="Rectangle 84"/>
          <p:cNvSpPr>
            <a:spLocks noChangeArrowheads="1"/>
          </p:cNvSpPr>
          <p:nvPr/>
        </p:nvSpPr>
        <p:spPr bwMode="auto">
          <a:xfrm>
            <a:off x="1347788" y="5814896"/>
            <a:ext cx="207962" cy="234950"/>
          </a:xfrm>
          <a:prstGeom prst="rect">
            <a:avLst/>
          </a:prstGeom>
          <a:solidFill>
            <a:srgbClr val="99CCFF"/>
          </a:solidFill>
          <a:ln w="9525">
            <a:solidFill>
              <a:schemeClr val="tx1"/>
            </a:solidFill>
            <a:miter lim="800000"/>
            <a:headEnd/>
            <a:tailEnd/>
          </a:ln>
        </p:spPr>
        <p:txBody>
          <a:bodyPr wrap="none" anchor="ctr"/>
          <a:lstStyle/>
          <a:p>
            <a:pPr defTabSz="914400" eaLnBrk="0" hangingPunct="0"/>
            <a:endParaRPr lang="en-US" sz="2400">
              <a:solidFill>
                <a:srgbClr val="000000"/>
              </a:solidFill>
              <a:latin typeface="Times New Roman" pitchFamily="18" charset="0"/>
            </a:endParaRPr>
          </a:p>
        </p:txBody>
      </p:sp>
      <p:sp>
        <p:nvSpPr>
          <p:cNvPr id="36875" name="Rectangle 85"/>
          <p:cNvSpPr>
            <a:spLocks noChangeArrowheads="1"/>
          </p:cNvSpPr>
          <p:nvPr/>
        </p:nvSpPr>
        <p:spPr bwMode="auto">
          <a:xfrm>
            <a:off x="2257514" y="5794875"/>
            <a:ext cx="209550" cy="234950"/>
          </a:xfrm>
          <a:prstGeom prst="rect">
            <a:avLst/>
          </a:prstGeom>
          <a:solidFill>
            <a:srgbClr val="6699FF"/>
          </a:solidFill>
          <a:ln w="9525">
            <a:solidFill>
              <a:schemeClr val="tx1"/>
            </a:solidFill>
            <a:miter lim="800000"/>
            <a:headEnd/>
            <a:tailEnd/>
          </a:ln>
        </p:spPr>
        <p:txBody>
          <a:bodyPr wrap="none" anchor="ctr"/>
          <a:lstStyle/>
          <a:p>
            <a:pPr algn="ctr" defTabSz="914400" eaLnBrk="0" hangingPunct="0"/>
            <a:endParaRPr lang="en-US" sz="2400">
              <a:solidFill>
                <a:srgbClr val="000000"/>
              </a:solidFill>
              <a:latin typeface="Times New Roman" pitchFamily="18" charset="0"/>
            </a:endParaRPr>
          </a:p>
        </p:txBody>
      </p:sp>
      <p:sp>
        <p:nvSpPr>
          <p:cNvPr id="36876" name="Rectangle 86"/>
          <p:cNvSpPr>
            <a:spLocks noChangeArrowheads="1"/>
          </p:cNvSpPr>
          <p:nvPr/>
        </p:nvSpPr>
        <p:spPr bwMode="auto">
          <a:xfrm>
            <a:off x="3320274" y="5787175"/>
            <a:ext cx="209550" cy="234950"/>
          </a:xfrm>
          <a:prstGeom prst="rect">
            <a:avLst/>
          </a:prstGeom>
          <a:solidFill>
            <a:srgbClr val="0000A0"/>
          </a:solidFill>
          <a:ln w="9525">
            <a:solidFill>
              <a:schemeClr val="tx1"/>
            </a:solidFill>
            <a:miter lim="800000"/>
            <a:headEnd/>
            <a:tailEnd/>
          </a:ln>
        </p:spPr>
        <p:txBody>
          <a:bodyPr wrap="none" anchor="ctr"/>
          <a:lstStyle/>
          <a:p>
            <a:pPr defTabSz="914400" eaLnBrk="0" hangingPunct="0"/>
            <a:endParaRPr lang="en-US" sz="2400">
              <a:solidFill>
                <a:srgbClr val="000000"/>
              </a:solidFill>
              <a:latin typeface="Times New Roman" pitchFamily="18" charset="0"/>
            </a:endParaRPr>
          </a:p>
        </p:txBody>
      </p:sp>
      <p:sp>
        <p:nvSpPr>
          <p:cNvPr id="36877" name="Rectangle 87"/>
          <p:cNvSpPr>
            <a:spLocks noChangeArrowheads="1"/>
          </p:cNvSpPr>
          <p:nvPr/>
        </p:nvSpPr>
        <p:spPr bwMode="auto">
          <a:xfrm>
            <a:off x="5527995" y="5810134"/>
            <a:ext cx="207963" cy="234950"/>
          </a:xfrm>
          <a:prstGeom prst="rect">
            <a:avLst/>
          </a:prstGeom>
          <a:solidFill>
            <a:srgbClr val="ED4213"/>
          </a:solidFill>
          <a:ln w="9525">
            <a:solidFill>
              <a:schemeClr val="tx1"/>
            </a:solidFill>
            <a:miter lim="800000"/>
            <a:headEnd/>
            <a:tailEnd/>
          </a:ln>
        </p:spPr>
        <p:txBody>
          <a:bodyPr wrap="none" anchor="ctr"/>
          <a:lstStyle/>
          <a:p>
            <a:pPr defTabSz="914400" eaLnBrk="0" hangingPunct="0"/>
            <a:endParaRPr lang="en-US" sz="2400">
              <a:solidFill>
                <a:srgbClr val="000000"/>
              </a:solidFill>
              <a:latin typeface="Times New Roman" pitchFamily="18" charset="0"/>
            </a:endParaRPr>
          </a:p>
        </p:txBody>
      </p:sp>
      <p:sp>
        <p:nvSpPr>
          <p:cNvPr id="36878" name="Rectangle 88"/>
          <p:cNvSpPr>
            <a:spLocks noChangeArrowheads="1"/>
          </p:cNvSpPr>
          <p:nvPr/>
        </p:nvSpPr>
        <p:spPr bwMode="auto">
          <a:xfrm>
            <a:off x="4338369" y="5806959"/>
            <a:ext cx="209550" cy="234950"/>
          </a:xfrm>
          <a:prstGeom prst="rect">
            <a:avLst/>
          </a:prstGeom>
          <a:solidFill>
            <a:srgbClr val="FFC66D"/>
          </a:solidFill>
          <a:ln w="9525">
            <a:solidFill>
              <a:schemeClr val="tx1"/>
            </a:solidFill>
            <a:miter lim="800000"/>
            <a:headEnd/>
            <a:tailEnd/>
          </a:ln>
        </p:spPr>
        <p:txBody>
          <a:bodyPr wrap="none" anchor="ctr"/>
          <a:lstStyle/>
          <a:p>
            <a:pPr defTabSz="914400" eaLnBrk="0" hangingPunct="0"/>
            <a:endParaRPr lang="en-US" sz="2400">
              <a:solidFill>
                <a:srgbClr val="000000"/>
              </a:solidFill>
              <a:latin typeface="Times New Roman" pitchFamily="18" charset="0"/>
            </a:endParaRPr>
          </a:p>
        </p:txBody>
      </p:sp>
      <p:sp>
        <p:nvSpPr>
          <p:cNvPr id="36879" name="Rectangle 89"/>
          <p:cNvSpPr>
            <a:spLocks noChangeArrowheads="1"/>
          </p:cNvSpPr>
          <p:nvPr/>
        </p:nvSpPr>
        <p:spPr bwMode="auto">
          <a:xfrm>
            <a:off x="395288" y="5754571"/>
            <a:ext cx="7059774" cy="3508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0" hangingPunct="0"/>
            <a:endParaRPr lang="en-US" sz="2400">
              <a:solidFill>
                <a:srgbClr val="000000"/>
              </a:solidFill>
              <a:latin typeface="Times New Roman" pitchFamily="18" charset="0"/>
            </a:endParaRPr>
          </a:p>
        </p:txBody>
      </p:sp>
      <p:sp>
        <p:nvSpPr>
          <p:cNvPr id="36880" name="Rectangle 90" descr="20%"/>
          <p:cNvSpPr>
            <a:spLocks noChangeArrowheads="1"/>
          </p:cNvSpPr>
          <p:nvPr/>
        </p:nvSpPr>
        <p:spPr bwMode="auto">
          <a:xfrm>
            <a:off x="6571927" y="5818592"/>
            <a:ext cx="209550" cy="234950"/>
          </a:xfrm>
          <a:prstGeom prst="rect">
            <a:avLst/>
          </a:prstGeom>
          <a:pattFill prst="pct20">
            <a:fgClr>
              <a:schemeClr val="tx2"/>
            </a:fgClr>
            <a:bgClr>
              <a:srgbClr val="AA1202"/>
            </a:bgClr>
          </a:pattFill>
          <a:ln w="9525">
            <a:solidFill>
              <a:schemeClr val="tx1"/>
            </a:solidFill>
            <a:miter lim="800000"/>
            <a:headEnd/>
            <a:tailEnd/>
          </a:ln>
        </p:spPr>
        <p:txBody>
          <a:bodyPr wrap="none" anchor="ctr"/>
          <a:lstStyle/>
          <a:p>
            <a:pPr defTabSz="914400" eaLnBrk="0" hangingPunct="0"/>
            <a:endParaRPr lang="en-US" sz="2400">
              <a:solidFill>
                <a:srgbClr val="000000"/>
              </a:solidFill>
              <a:latin typeface="Times New Roman" pitchFamily="18" charset="0"/>
            </a:endParaRPr>
          </a:p>
        </p:txBody>
      </p:sp>
      <p:grpSp>
        <p:nvGrpSpPr>
          <p:cNvPr id="36881" name="Group 169"/>
          <p:cNvGrpSpPr>
            <a:grpSpLocks/>
          </p:cNvGrpSpPr>
          <p:nvPr/>
        </p:nvGrpSpPr>
        <p:grpSpPr bwMode="auto">
          <a:xfrm>
            <a:off x="5368762" y="1706999"/>
            <a:ext cx="3311525" cy="1908175"/>
            <a:chOff x="728" y="1077"/>
            <a:chExt cx="4371" cy="2247"/>
          </a:xfrm>
        </p:grpSpPr>
        <p:sp>
          <p:nvSpPr>
            <p:cNvPr id="36958" name="Freeform 170"/>
            <p:cNvSpPr>
              <a:spLocks/>
            </p:cNvSpPr>
            <p:nvPr/>
          </p:nvSpPr>
          <p:spPr bwMode="auto">
            <a:xfrm>
              <a:off x="2823" y="1511"/>
              <a:ext cx="483" cy="312"/>
            </a:xfrm>
            <a:custGeom>
              <a:avLst/>
              <a:gdLst>
                <a:gd name="T0" fmla="*/ 0 w 94"/>
                <a:gd name="T1" fmla="*/ 2147483647 h 64"/>
                <a:gd name="T2" fmla="*/ 2147483647 w 94"/>
                <a:gd name="T3" fmla="*/ 2147483647 h 64"/>
                <a:gd name="T4" fmla="*/ 2147483647 w 94"/>
                <a:gd name="T5" fmla="*/ 0 h 64"/>
                <a:gd name="T6" fmla="*/ 2147483647 w 94"/>
                <a:gd name="T7" fmla="*/ 2147483647 h 64"/>
                <a:gd name="T8" fmla="*/ 2147483647 w 94"/>
                <a:gd name="T9" fmla="*/ 2147483647 h 64"/>
                <a:gd name="T10" fmla="*/ 2147483647 w 94"/>
                <a:gd name="T11" fmla="*/ 2147483647 h 64"/>
                <a:gd name="T12" fmla="*/ 2147483647 w 94"/>
                <a:gd name="T13" fmla="*/ 2147483647 h 64"/>
                <a:gd name="T14" fmla="*/ 2147483647 w 94"/>
                <a:gd name="T15" fmla="*/ 2147483647 h 64"/>
                <a:gd name="T16" fmla="*/ 2147483647 w 94"/>
                <a:gd name="T17" fmla="*/ 2147483647 h 64"/>
                <a:gd name="T18" fmla="*/ 2147483647 w 94"/>
                <a:gd name="T19" fmla="*/ 2147483647 h 64"/>
                <a:gd name="T20" fmla="*/ 2147483647 w 94"/>
                <a:gd name="T21" fmla="*/ 2147483647 h 64"/>
                <a:gd name="T22" fmla="*/ 2147483647 w 94"/>
                <a:gd name="T23" fmla="*/ 2147483647 h 64"/>
                <a:gd name="T24" fmla="*/ 2147483647 w 94"/>
                <a:gd name="T25" fmla="*/ 2147483647 h 64"/>
                <a:gd name="T26" fmla="*/ 2147483647 w 94"/>
                <a:gd name="T27" fmla="*/ 2147483647 h 64"/>
                <a:gd name="T28" fmla="*/ 2147483647 w 94"/>
                <a:gd name="T29" fmla="*/ 2147483647 h 64"/>
                <a:gd name="T30" fmla="*/ 2147483647 w 94"/>
                <a:gd name="T31" fmla="*/ 2147483647 h 64"/>
                <a:gd name="T32" fmla="*/ 2147483647 w 94"/>
                <a:gd name="T33" fmla="*/ 2147483647 h 64"/>
                <a:gd name="T34" fmla="*/ 2147483647 w 94"/>
                <a:gd name="T35" fmla="*/ 2147483647 h 64"/>
                <a:gd name="T36" fmla="*/ 2147483647 w 94"/>
                <a:gd name="T37" fmla="*/ 2147483647 h 64"/>
                <a:gd name="T38" fmla="*/ 2147483647 w 94"/>
                <a:gd name="T39" fmla="*/ 2147483647 h 64"/>
                <a:gd name="T40" fmla="*/ 2147483647 w 94"/>
                <a:gd name="T41" fmla="*/ 2147483647 h 64"/>
                <a:gd name="T42" fmla="*/ 2147483647 w 94"/>
                <a:gd name="T43" fmla="*/ 2147483647 h 64"/>
                <a:gd name="T44" fmla="*/ 2147483647 w 94"/>
                <a:gd name="T45" fmla="*/ 2147483647 h 64"/>
                <a:gd name="T46" fmla="*/ 2147483647 w 94"/>
                <a:gd name="T47" fmla="*/ 2147483647 h 64"/>
                <a:gd name="T48" fmla="*/ 2147483647 w 94"/>
                <a:gd name="T49" fmla="*/ 2147483647 h 64"/>
                <a:gd name="T50" fmla="*/ 2147483647 w 94"/>
                <a:gd name="T51" fmla="*/ 2147483647 h 64"/>
                <a:gd name="T52" fmla="*/ 2147483647 w 94"/>
                <a:gd name="T53" fmla="*/ 2147483647 h 64"/>
                <a:gd name="T54" fmla="*/ 2147483647 w 94"/>
                <a:gd name="T55" fmla="*/ 2147483647 h 64"/>
                <a:gd name="T56" fmla="*/ 2147483647 w 94"/>
                <a:gd name="T57" fmla="*/ 2147483647 h 64"/>
                <a:gd name="T58" fmla="*/ 2147483647 w 94"/>
                <a:gd name="T59" fmla="*/ 2147483647 h 64"/>
                <a:gd name="T60" fmla="*/ 2147483647 w 94"/>
                <a:gd name="T61" fmla="*/ 2147483647 h 64"/>
                <a:gd name="T62" fmla="*/ 2147483647 w 94"/>
                <a:gd name="T63" fmla="*/ 2147483647 h 64"/>
                <a:gd name="T64" fmla="*/ 2147483647 w 94"/>
                <a:gd name="T65" fmla="*/ 2147483647 h 64"/>
                <a:gd name="T66" fmla="*/ 2147483647 w 94"/>
                <a:gd name="T67" fmla="*/ 2147483647 h 64"/>
                <a:gd name="T68" fmla="*/ 2147483647 w 94"/>
                <a:gd name="T69" fmla="*/ 2147483647 h 64"/>
                <a:gd name="T70" fmla="*/ 0 w 94"/>
                <a:gd name="T71" fmla="*/ 2147483647 h 64"/>
                <a:gd name="T72" fmla="*/ 0 w 94"/>
                <a:gd name="T73" fmla="*/ 2147483647 h 6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4"/>
                <a:gd name="T112" fmla="*/ 0 h 64"/>
                <a:gd name="T113" fmla="*/ 94 w 94"/>
                <a:gd name="T114" fmla="*/ 64 h 6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4" h="64">
                  <a:moveTo>
                    <a:pt x="0" y="51"/>
                  </a:moveTo>
                  <a:lnTo>
                    <a:pt x="3" y="17"/>
                  </a:lnTo>
                  <a:lnTo>
                    <a:pt x="4" y="0"/>
                  </a:lnTo>
                  <a:lnTo>
                    <a:pt x="93" y="4"/>
                  </a:lnTo>
                  <a:lnTo>
                    <a:pt x="93" y="6"/>
                  </a:lnTo>
                  <a:lnTo>
                    <a:pt x="92" y="7"/>
                  </a:lnTo>
                  <a:lnTo>
                    <a:pt x="90" y="10"/>
                  </a:lnTo>
                  <a:lnTo>
                    <a:pt x="90" y="11"/>
                  </a:lnTo>
                  <a:lnTo>
                    <a:pt x="94" y="15"/>
                  </a:lnTo>
                  <a:lnTo>
                    <a:pt x="94" y="46"/>
                  </a:lnTo>
                  <a:lnTo>
                    <a:pt x="92" y="46"/>
                  </a:lnTo>
                  <a:lnTo>
                    <a:pt x="93" y="47"/>
                  </a:lnTo>
                  <a:lnTo>
                    <a:pt x="94" y="48"/>
                  </a:lnTo>
                  <a:lnTo>
                    <a:pt x="93" y="50"/>
                  </a:lnTo>
                  <a:lnTo>
                    <a:pt x="94" y="51"/>
                  </a:lnTo>
                  <a:lnTo>
                    <a:pt x="94" y="54"/>
                  </a:lnTo>
                  <a:lnTo>
                    <a:pt x="93" y="54"/>
                  </a:lnTo>
                  <a:lnTo>
                    <a:pt x="94" y="56"/>
                  </a:lnTo>
                  <a:lnTo>
                    <a:pt x="92" y="59"/>
                  </a:lnTo>
                  <a:lnTo>
                    <a:pt x="94" y="62"/>
                  </a:lnTo>
                  <a:lnTo>
                    <a:pt x="94" y="64"/>
                  </a:lnTo>
                  <a:lnTo>
                    <a:pt x="91" y="62"/>
                  </a:lnTo>
                  <a:lnTo>
                    <a:pt x="86" y="59"/>
                  </a:lnTo>
                  <a:lnTo>
                    <a:pt x="84" y="58"/>
                  </a:lnTo>
                  <a:lnTo>
                    <a:pt x="82" y="58"/>
                  </a:lnTo>
                  <a:lnTo>
                    <a:pt x="80" y="60"/>
                  </a:lnTo>
                  <a:lnTo>
                    <a:pt x="79" y="60"/>
                  </a:lnTo>
                  <a:lnTo>
                    <a:pt x="77" y="60"/>
                  </a:lnTo>
                  <a:lnTo>
                    <a:pt x="76" y="57"/>
                  </a:lnTo>
                  <a:lnTo>
                    <a:pt x="75" y="56"/>
                  </a:lnTo>
                  <a:lnTo>
                    <a:pt x="73" y="57"/>
                  </a:lnTo>
                  <a:lnTo>
                    <a:pt x="71" y="57"/>
                  </a:lnTo>
                  <a:lnTo>
                    <a:pt x="69" y="54"/>
                  </a:lnTo>
                  <a:lnTo>
                    <a:pt x="0" y="51"/>
                  </a:lnTo>
                  <a:close/>
                </a:path>
              </a:pathLst>
            </a:custGeom>
            <a:solidFill>
              <a:srgbClr val="0000A0"/>
            </a:solidFill>
            <a:ln w="12700">
              <a:solidFill>
                <a:schemeClr val="tx1"/>
              </a:solidFill>
              <a:round/>
              <a:headEnd/>
              <a:tailEnd/>
            </a:ln>
          </p:spPr>
          <p:txBody>
            <a:bodyPr/>
            <a:lstStyle/>
            <a:p>
              <a:endParaRPr lang="en-US"/>
            </a:p>
          </p:txBody>
        </p:sp>
        <p:sp>
          <p:nvSpPr>
            <p:cNvPr id="36959" name="Freeform 171"/>
            <p:cNvSpPr>
              <a:spLocks/>
            </p:cNvSpPr>
            <p:nvPr/>
          </p:nvSpPr>
          <p:spPr bwMode="auto">
            <a:xfrm>
              <a:off x="2921" y="2018"/>
              <a:ext cx="512" cy="259"/>
            </a:xfrm>
            <a:custGeom>
              <a:avLst/>
              <a:gdLst>
                <a:gd name="T0" fmla="*/ 2147483647 w 100"/>
                <a:gd name="T1" fmla="*/ 0 h 53"/>
                <a:gd name="T2" fmla="*/ 2147483647 w 100"/>
                <a:gd name="T3" fmla="*/ 2147483647 h 53"/>
                <a:gd name="T4" fmla="*/ 2147483647 w 100"/>
                <a:gd name="T5" fmla="*/ 2147483647 h 53"/>
                <a:gd name="T6" fmla="*/ 2147483647 w 100"/>
                <a:gd name="T7" fmla="*/ 2147483647 h 53"/>
                <a:gd name="T8" fmla="*/ 2147483647 w 100"/>
                <a:gd name="T9" fmla="*/ 2147483647 h 53"/>
                <a:gd name="T10" fmla="*/ 2147483647 w 100"/>
                <a:gd name="T11" fmla="*/ 2147483647 h 53"/>
                <a:gd name="T12" fmla="*/ 2147483647 w 100"/>
                <a:gd name="T13" fmla="*/ 2147483647 h 53"/>
                <a:gd name="T14" fmla="*/ 2147483647 w 100"/>
                <a:gd name="T15" fmla="*/ 2147483647 h 53"/>
                <a:gd name="T16" fmla="*/ 2147483647 w 100"/>
                <a:gd name="T17" fmla="*/ 2147483647 h 53"/>
                <a:gd name="T18" fmla="*/ 2147483647 w 100"/>
                <a:gd name="T19" fmla="*/ 2147483647 h 53"/>
                <a:gd name="T20" fmla="*/ 2147483647 w 100"/>
                <a:gd name="T21" fmla="*/ 2147483647 h 53"/>
                <a:gd name="T22" fmla="*/ 2147483647 w 100"/>
                <a:gd name="T23" fmla="*/ 2147483647 h 53"/>
                <a:gd name="T24" fmla="*/ 0 w 100"/>
                <a:gd name="T25" fmla="*/ 2147483647 h 53"/>
                <a:gd name="T26" fmla="*/ 2147483647 w 100"/>
                <a:gd name="T27" fmla="*/ 0 h 53"/>
                <a:gd name="T28" fmla="*/ 2147483647 w 100"/>
                <a:gd name="T29" fmla="*/ 0 h 5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0"/>
                <a:gd name="T46" fmla="*/ 0 h 53"/>
                <a:gd name="T47" fmla="*/ 100 w 100"/>
                <a:gd name="T48" fmla="*/ 53 h 5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0" h="53">
                  <a:moveTo>
                    <a:pt x="3" y="0"/>
                  </a:moveTo>
                  <a:lnTo>
                    <a:pt x="89" y="2"/>
                  </a:lnTo>
                  <a:lnTo>
                    <a:pt x="95" y="6"/>
                  </a:lnTo>
                  <a:lnTo>
                    <a:pt x="93" y="8"/>
                  </a:lnTo>
                  <a:lnTo>
                    <a:pt x="93" y="10"/>
                  </a:lnTo>
                  <a:lnTo>
                    <a:pt x="94" y="12"/>
                  </a:lnTo>
                  <a:lnTo>
                    <a:pt x="95" y="12"/>
                  </a:lnTo>
                  <a:lnTo>
                    <a:pt x="96" y="15"/>
                  </a:lnTo>
                  <a:lnTo>
                    <a:pt x="97" y="16"/>
                  </a:lnTo>
                  <a:lnTo>
                    <a:pt x="99" y="16"/>
                  </a:lnTo>
                  <a:lnTo>
                    <a:pt x="99" y="17"/>
                  </a:lnTo>
                  <a:lnTo>
                    <a:pt x="100" y="53"/>
                  </a:lnTo>
                  <a:lnTo>
                    <a:pt x="0" y="51"/>
                  </a:lnTo>
                  <a:lnTo>
                    <a:pt x="3" y="0"/>
                  </a:lnTo>
                  <a:close/>
                </a:path>
              </a:pathLst>
            </a:custGeom>
            <a:solidFill>
              <a:srgbClr val="0000A0"/>
            </a:solidFill>
            <a:ln w="12700">
              <a:solidFill>
                <a:schemeClr val="tx1"/>
              </a:solidFill>
              <a:round/>
              <a:headEnd/>
              <a:tailEnd/>
            </a:ln>
          </p:spPr>
          <p:txBody>
            <a:bodyPr/>
            <a:lstStyle/>
            <a:p>
              <a:endParaRPr lang="en-US"/>
            </a:p>
          </p:txBody>
        </p:sp>
        <p:sp>
          <p:nvSpPr>
            <p:cNvPr id="36960" name="Freeform 172"/>
            <p:cNvSpPr>
              <a:spLocks/>
            </p:cNvSpPr>
            <p:nvPr/>
          </p:nvSpPr>
          <p:spPr bwMode="auto">
            <a:xfrm>
              <a:off x="3526" y="1438"/>
              <a:ext cx="364" cy="371"/>
            </a:xfrm>
            <a:custGeom>
              <a:avLst/>
              <a:gdLst>
                <a:gd name="T0" fmla="*/ 2147483647 w 71"/>
                <a:gd name="T1" fmla="*/ 2147483647 h 76"/>
                <a:gd name="T2" fmla="*/ 2147483647 w 71"/>
                <a:gd name="T3" fmla="*/ 2147483647 h 76"/>
                <a:gd name="T4" fmla="*/ 2147483647 w 71"/>
                <a:gd name="T5" fmla="*/ 2147483647 h 76"/>
                <a:gd name="T6" fmla="*/ 2147483647 w 71"/>
                <a:gd name="T7" fmla="*/ 2147483647 h 76"/>
                <a:gd name="T8" fmla="*/ 2147483647 w 71"/>
                <a:gd name="T9" fmla="*/ 2147483647 h 76"/>
                <a:gd name="T10" fmla="*/ 2147483647 w 71"/>
                <a:gd name="T11" fmla="*/ 2147483647 h 76"/>
                <a:gd name="T12" fmla="*/ 2147483647 w 71"/>
                <a:gd name="T13" fmla="*/ 2147483647 h 76"/>
                <a:gd name="T14" fmla="*/ 2147483647 w 71"/>
                <a:gd name="T15" fmla="*/ 2147483647 h 76"/>
                <a:gd name="T16" fmla="*/ 2147483647 w 71"/>
                <a:gd name="T17" fmla="*/ 2147483647 h 76"/>
                <a:gd name="T18" fmla="*/ 2147483647 w 71"/>
                <a:gd name="T19" fmla="*/ 2147483647 h 76"/>
                <a:gd name="T20" fmla="*/ 2147483647 w 71"/>
                <a:gd name="T21" fmla="*/ 2147483647 h 76"/>
                <a:gd name="T22" fmla="*/ 2147483647 w 71"/>
                <a:gd name="T23" fmla="*/ 2147483647 h 76"/>
                <a:gd name="T24" fmla="*/ 2147483647 w 71"/>
                <a:gd name="T25" fmla="*/ 2147483647 h 76"/>
                <a:gd name="T26" fmla="*/ 2147483647 w 71"/>
                <a:gd name="T27" fmla="*/ 2147483647 h 76"/>
                <a:gd name="T28" fmla="*/ 0 w 71"/>
                <a:gd name="T29" fmla="*/ 2147483647 h 76"/>
                <a:gd name="T30" fmla="*/ 2147483647 w 71"/>
                <a:gd name="T31" fmla="*/ 2147483647 h 76"/>
                <a:gd name="T32" fmla="*/ 2147483647 w 71"/>
                <a:gd name="T33" fmla="*/ 2147483647 h 76"/>
                <a:gd name="T34" fmla="*/ 2147483647 w 71"/>
                <a:gd name="T35" fmla="*/ 2147483647 h 76"/>
                <a:gd name="T36" fmla="*/ 2147483647 w 71"/>
                <a:gd name="T37" fmla="*/ 2147483647 h 76"/>
                <a:gd name="T38" fmla="*/ 2147483647 w 71"/>
                <a:gd name="T39" fmla="*/ 2147483647 h 76"/>
                <a:gd name="T40" fmla="*/ 2147483647 w 71"/>
                <a:gd name="T41" fmla="*/ 2147483647 h 76"/>
                <a:gd name="T42" fmla="*/ 2147483647 w 71"/>
                <a:gd name="T43" fmla="*/ 2147483647 h 76"/>
                <a:gd name="T44" fmla="*/ 2147483647 w 71"/>
                <a:gd name="T45" fmla="*/ 2147483647 h 76"/>
                <a:gd name="T46" fmla="*/ 2147483647 w 71"/>
                <a:gd name="T47" fmla="*/ 2147483647 h 76"/>
                <a:gd name="T48" fmla="*/ 2147483647 w 71"/>
                <a:gd name="T49" fmla="*/ 2147483647 h 76"/>
                <a:gd name="T50" fmla="*/ 2147483647 w 71"/>
                <a:gd name="T51" fmla="*/ 2147483647 h 76"/>
                <a:gd name="T52" fmla="*/ 2147483647 w 71"/>
                <a:gd name="T53" fmla="*/ 2147483647 h 76"/>
                <a:gd name="T54" fmla="*/ 2147483647 w 71"/>
                <a:gd name="T55" fmla="*/ 2147483647 h 76"/>
                <a:gd name="T56" fmla="*/ 2147483647 w 71"/>
                <a:gd name="T57" fmla="*/ 2147483647 h 76"/>
                <a:gd name="T58" fmla="*/ 2147483647 w 71"/>
                <a:gd name="T59" fmla="*/ 2147483647 h 76"/>
                <a:gd name="T60" fmla="*/ 2147483647 w 71"/>
                <a:gd name="T61" fmla="*/ 2147483647 h 76"/>
                <a:gd name="T62" fmla="*/ 2147483647 w 71"/>
                <a:gd name="T63" fmla="*/ 2147483647 h 76"/>
                <a:gd name="T64" fmla="*/ 2147483647 w 71"/>
                <a:gd name="T65" fmla="*/ 2147483647 h 76"/>
                <a:gd name="T66" fmla="*/ 2147483647 w 71"/>
                <a:gd name="T67" fmla="*/ 2147483647 h 76"/>
                <a:gd name="T68" fmla="*/ 2147483647 w 71"/>
                <a:gd name="T69" fmla="*/ 2147483647 h 76"/>
                <a:gd name="T70" fmla="*/ 2147483647 w 71"/>
                <a:gd name="T71" fmla="*/ 2147483647 h 76"/>
                <a:gd name="T72" fmla="*/ 2147483647 w 71"/>
                <a:gd name="T73" fmla="*/ 2147483647 h 76"/>
                <a:gd name="T74" fmla="*/ 2147483647 w 71"/>
                <a:gd name="T75" fmla="*/ 2147483647 h 76"/>
                <a:gd name="T76" fmla="*/ 2147483647 w 71"/>
                <a:gd name="T77" fmla="*/ 2147483647 h 76"/>
                <a:gd name="T78" fmla="*/ 2147483647 w 71"/>
                <a:gd name="T79" fmla="*/ 2147483647 h 76"/>
                <a:gd name="T80" fmla="*/ 2147483647 w 71"/>
                <a:gd name="T81" fmla="*/ 2147483647 h 76"/>
                <a:gd name="T82" fmla="*/ 2147483647 w 71"/>
                <a:gd name="T83" fmla="*/ 2147483647 h 76"/>
                <a:gd name="T84" fmla="*/ 2147483647 w 71"/>
                <a:gd name="T85" fmla="*/ 2147483647 h 76"/>
                <a:gd name="T86" fmla="*/ 2147483647 w 71"/>
                <a:gd name="T87" fmla="*/ 2147483647 h 76"/>
                <a:gd name="T88" fmla="*/ 2147483647 w 71"/>
                <a:gd name="T89" fmla="*/ 2147483647 h 76"/>
                <a:gd name="T90" fmla="*/ 2147483647 w 71"/>
                <a:gd name="T91" fmla="*/ 2147483647 h 76"/>
                <a:gd name="T92" fmla="*/ 2147483647 w 71"/>
                <a:gd name="T93" fmla="*/ 2147483647 h 76"/>
                <a:gd name="T94" fmla="*/ 2147483647 w 71"/>
                <a:gd name="T95" fmla="*/ 2147483647 h 76"/>
                <a:gd name="T96" fmla="*/ 2147483647 w 71"/>
                <a:gd name="T97" fmla="*/ 2147483647 h 76"/>
                <a:gd name="T98" fmla="*/ 2147483647 w 71"/>
                <a:gd name="T99" fmla="*/ 2147483647 h 76"/>
                <a:gd name="T100" fmla="*/ 2147483647 w 71"/>
                <a:gd name="T101" fmla="*/ 2147483647 h 76"/>
                <a:gd name="T102" fmla="*/ 2147483647 w 71"/>
                <a:gd name="T103" fmla="*/ 2147483647 h 76"/>
                <a:gd name="T104" fmla="*/ 2147483647 w 71"/>
                <a:gd name="T105" fmla="*/ 2147483647 h 76"/>
                <a:gd name="T106" fmla="*/ 2147483647 w 71"/>
                <a:gd name="T107" fmla="*/ 2147483647 h 76"/>
                <a:gd name="T108" fmla="*/ 2147483647 w 71"/>
                <a:gd name="T109" fmla="*/ 2147483647 h 76"/>
                <a:gd name="T110" fmla="*/ 2147483647 w 71"/>
                <a:gd name="T111" fmla="*/ 2147483647 h 76"/>
                <a:gd name="T112" fmla="*/ 2147483647 w 71"/>
                <a:gd name="T113" fmla="*/ 2147483647 h 76"/>
                <a:gd name="T114" fmla="*/ 2147483647 w 71"/>
                <a:gd name="T115" fmla="*/ 2147483647 h 76"/>
                <a:gd name="T116" fmla="*/ 2147483647 w 71"/>
                <a:gd name="T117" fmla="*/ 2147483647 h 76"/>
                <a:gd name="T118" fmla="*/ 2147483647 w 71"/>
                <a:gd name="T119" fmla="*/ 2147483647 h 76"/>
                <a:gd name="T120" fmla="*/ 2147483647 w 71"/>
                <a:gd name="T121" fmla="*/ 2147483647 h 76"/>
                <a:gd name="T122" fmla="*/ 2147483647 w 71"/>
                <a:gd name="T123" fmla="*/ 2147483647 h 7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1"/>
                <a:gd name="T187" fmla="*/ 0 h 76"/>
                <a:gd name="T188" fmla="*/ 71 w 71"/>
                <a:gd name="T189" fmla="*/ 76 h 7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1" h="76">
                  <a:moveTo>
                    <a:pt x="30" y="76"/>
                  </a:moveTo>
                  <a:lnTo>
                    <a:pt x="29" y="75"/>
                  </a:lnTo>
                  <a:lnTo>
                    <a:pt x="28" y="73"/>
                  </a:lnTo>
                  <a:lnTo>
                    <a:pt x="24" y="72"/>
                  </a:lnTo>
                  <a:lnTo>
                    <a:pt x="23" y="67"/>
                  </a:lnTo>
                  <a:lnTo>
                    <a:pt x="22" y="65"/>
                  </a:lnTo>
                  <a:lnTo>
                    <a:pt x="23" y="64"/>
                  </a:lnTo>
                  <a:lnTo>
                    <a:pt x="23" y="63"/>
                  </a:lnTo>
                  <a:lnTo>
                    <a:pt x="22" y="61"/>
                  </a:lnTo>
                  <a:lnTo>
                    <a:pt x="21" y="59"/>
                  </a:lnTo>
                  <a:lnTo>
                    <a:pt x="21" y="56"/>
                  </a:lnTo>
                  <a:lnTo>
                    <a:pt x="21" y="54"/>
                  </a:lnTo>
                  <a:lnTo>
                    <a:pt x="21" y="53"/>
                  </a:lnTo>
                  <a:lnTo>
                    <a:pt x="17" y="50"/>
                  </a:lnTo>
                  <a:lnTo>
                    <a:pt x="13" y="48"/>
                  </a:lnTo>
                  <a:lnTo>
                    <a:pt x="12" y="45"/>
                  </a:lnTo>
                  <a:lnTo>
                    <a:pt x="8" y="44"/>
                  </a:lnTo>
                  <a:lnTo>
                    <a:pt x="8" y="43"/>
                  </a:lnTo>
                  <a:lnTo>
                    <a:pt x="7" y="42"/>
                  </a:lnTo>
                  <a:lnTo>
                    <a:pt x="4" y="41"/>
                  </a:lnTo>
                  <a:lnTo>
                    <a:pt x="3" y="41"/>
                  </a:lnTo>
                  <a:lnTo>
                    <a:pt x="2" y="40"/>
                  </a:lnTo>
                  <a:lnTo>
                    <a:pt x="1" y="39"/>
                  </a:lnTo>
                  <a:lnTo>
                    <a:pt x="1" y="34"/>
                  </a:lnTo>
                  <a:lnTo>
                    <a:pt x="2" y="31"/>
                  </a:lnTo>
                  <a:lnTo>
                    <a:pt x="2" y="30"/>
                  </a:lnTo>
                  <a:lnTo>
                    <a:pt x="3" y="28"/>
                  </a:lnTo>
                  <a:lnTo>
                    <a:pt x="1" y="26"/>
                  </a:lnTo>
                  <a:lnTo>
                    <a:pt x="0" y="25"/>
                  </a:lnTo>
                  <a:lnTo>
                    <a:pt x="1" y="22"/>
                  </a:lnTo>
                  <a:lnTo>
                    <a:pt x="1" y="20"/>
                  </a:lnTo>
                  <a:lnTo>
                    <a:pt x="5" y="17"/>
                  </a:lnTo>
                  <a:lnTo>
                    <a:pt x="6" y="17"/>
                  </a:lnTo>
                  <a:lnTo>
                    <a:pt x="7" y="16"/>
                  </a:lnTo>
                  <a:lnTo>
                    <a:pt x="6" y="7"/>
                  </a:lnTo>
                  <a:lnTo>
                    <a:pt x="7" y="6"/>
                  </a:lnTo>
                  <a:lnTo>
                    <a:pt x="8" y="5"/>
                  </a:lnTo>
                  <a:lnTo>
                    <a:pt x="9" y="5"/>
                  </a:lnTo>
                  <a:lnTo>
                    <a:pt x="11" y="6"/>
                  </a:lnTo>
                  <a:lnTo>
                    <a:pt x="13" y="5"/>
                  </a:lnTo>
                  <a:lnTo>
                    <a:pt x="16" y="4"/>
                  </a:lnTo>
                  <a:lnTo>
                    <a:pt x="22" y="1"/>
                  </a:lnTo>
                  <a:lnTo>
                    <a:pt x="23" y="0"/>
                  </a:lnTo>
                  <a:lnTo>
                    <a:pt x="24" y="1"/>
                  </a:lnTo>
                  <a:lnTo>
                    <a:pt x="24" y="2"/>
                  </a:lnTo>
                  <a:lnTo>
                    <a:pt x="23" y="3"/>
                  </a:lnTo>
                  <a:lnTo>
                    <a:pt x="23" y="4"/>
                  </a:lnTo>
                  <a:lnTo>
                    <a:pt x="22" y="6"/>
                  </a:lnTo>
                  <a:lnTo>
                    <a:pt x="25" y="5"/>
                  </a:lnTo>
                  <a:lnTo>
                    <a:pt x="26" y="5"/>
                  </a:lnTo>
                  <a:lnTo>
                    <a:pt x="27" y="7"/>
                  </a:lnTo>
                  <a:lnTo>
                    <a:pt x="28" y="6"/>
                  </a:lnTo>
                  <a:lnTo>
                    <a:pt x="29" y="7"/>
                  </a:lnTo>
                  <a:lnTo>
                    <a:pt x="31" y="8"/>
                  </a:lnTo>
                  <a:lnTo>
                    <a:pt x="32" y="8"/>
                  </a:lnTo>
                  <a:lnTo>
                    <a:pt x="32" y="10"/>
                  </a:lnTo>
                  <a:lnTo>
                    <a:pt x="33" y="11"/>
                  </a:lnTo>
                  <a:lnTo>
                    <a:pt x="44" y="13"/>
                  </a:lnTo>
                  <a:lnTo>
                    <a:pt x="46" y="13"/>
                  </a:lnTo>
                  <a:lnTo>
                    <a:pt x="48" y="15"/>
                  </a:lnTo>
                  <a:lnTo>
                    <a:pt x="50" y="15"/>
                  </a:lnTo>
                  <a:lnTo>
                    <a:pt x="51" y="15"/>
                  </a:lnTo>
                  <a:lnTo>
                    <a:pt x="54" y="15"/>
                  </a:lnTo>
                  <a:lnTo>
                    <a:pt x="56" y="16"/>
                  </a:lnTo>
                  <a:lnTo>
                    <a:pt x="57" y="17"/>
                  </a:lnTo>
                  <a:lnTo>
                    <a:pt x="56" y="17"/>
                  </a:lnTo>
                  <a:lnTo>
                    <a:pt x="56" y="18"/>
                  </a:lnTo>
                  <a:lnTo>
                    <a:pt x="58" y="18"/>
                  </a:lnTo>
                  <a:lnTo>
                    <a:pt x="60" y="19"/>
                  </a:lnTo>
                  <a:lnTo>
                    <a:pt x="61" y="21"/>
                  </a:lnTo>
                  <a:lnTo>
                    <a:pt x="60" y="25"/>
                  </a:lnTo>
                  <a:lnTo>
                    <a:pt x="62" y="25"/>
                  </a:lnTo>
                  <a:lnTo>
                    <a:pt x="63" y="25"/>
                  </a:lnTo>
                  <a:lnTo>
                    <a:pt x="62" y="26"/>
                  </a:lnTo>
                  <a:lnTo>
                    <a:pt x="62" y="27"/>
                  </a:lnTo>
                  <a:lnTo>
                    <a:pt x="62" y="28"/>
                  </a:lnTo>
                  <a:lnTo>
                    <a:pt x="64" y="30"/>
                  </a:lnTo>
                  <a:lnTo>
                    <a:pt x="61" y="33"/>
                  </a:lnTo>
                  <a:lnTo>
                    <a:pt x="60" y="36"/>
                  </a:lnTo>
                  <a:lnTo>
                    <a:pt x="59" y="38"/>
                  </a:lnTo>
                  <a:lnTo>
                    <a:pt x="59" y="39"/>
                  </a:lnTo>
                  <a:lnTo>
                    <a:pt x="61" y="38"/>
                  </a:lnTo>
                  <a:lnTo>
                    <a:pt x="63" y="35"/>
                  </a:lnTo>
                  <a:lnTo>
                    <a:pt x="65" y="33"/>
                  </a:lnTo>
                  <a:lnTo>
                    <a:pt x="66" y="33"/>
                  </a:lnTo>
                  <a:lnTo>
                    <a:pt x="67" y="32"/>
                  </a:lnTo>
                  <a:lnTo>
                    <a:pt x="68" y="31"/>
                  </a:lnTo>
                  <a:lnTo>
                    <a:pt x="68" y="30"/>
                  </a:lnTo>
                  <a:lnTo>
                    <a:pt x="68" y="28"/>
                  </a:lnTo>
                  <a:lnTo>
                    <a:pt x="68" y="27"/>
                  </a:lnTo>
                  <a:lnTo>
                    <a:pt x="69" y="27"/>
                  </a:lnTo>
                  <a:lnTo>
                    <a:pt x="69" y="26"/>
                  </a:lnTo>
                  <a:lnTo>
                    <a:pt x="70" y="25"/>
                  </a:lnTo>
                  <a:lnTo>
                    <a:pt x="71" y="25"/>
                  </a:lnTo>
                  <a:lnTo>
                    <a:pt x="71" y="26"/>
                  </a:lnTo>
                  <a:lnTo>
                    <a:pt x="71" y="28"/>
                  </a:lnTo>
                  <a:lnTo>
                    <a:pt x="69" y="33"/>
                  </a:lnTo>
                  <a:lnTo>
                    <a:pt x="68" y="34"/>
                  </a:lnTo>
                  <a:lnTo>
                    <a:pt x="68" y="35"/>
                  </a:lnTo>
                  <a:lnTo>
                    <a:pt x="68" y="36"/>
                  </a:lnTo>
                  <a:lnTo>
                    <a:pt x="66" y="40"/>
                  </a:lnTo>
                  <a:lnTo>
                    <a:pt x="66" y="43"/>
                  </a:lnTo>
                  <a:lnTo>
                    <a:pt x="66" y="45"/>
                  </a:lnTo>
                  <a:lnTo>
                    <a:pt x="64" y="46"/>
                  </a:lnTo>
                  <a:lnTo>
                    <a:pt x="64" y="47"/>
                  </a:lnTo>
                  <a:lnTo>
                    <a:pt x="64" y="50"/>
                  </a:lnTo>
                  <a:lnTo>
                    <a:pt x="65" y="54"/>
                  </a:lnTo>
                  <a:lnTo>
                    <a:pt x="64" y="55"/>
                  </a:lnTo>
                  <a:lnTo>
                    <a:pt x="63" y="59"/>
                  </a:lnTo>
                  <a:lnTo>
                    <a:pt x="63" y="65"/>
                  </a:lnTo>
                  <a:lnTo>
                    <a:pt x="65" y="70"/>
                  </a:lnTo>
                  <a:lnTo>
                    <a:pt x="65" y="71"/>
                  </a:lnTo>
                  <a:lnTo>
                    <a:pt x="65" y="72"/>
                  </a:lnTo>
                  <a:lnTo>
                    <a:pt x="65" y="74"/>
                  </a:lnTo>
                  <a:lnTo>
                    <a:pt x="30" y="76"/>
                  </a:lnTo>
                  <a:close/>
                </a:path>
              </a:pathLst>
            </a:custGeom>
            <a:solidFill>
              <a:srgbClr val="0000A0"/>
            </a:solidFill>
            <a:ln w="12700">
              <a:solidFill>
                <a:schemeClr val="tx1"/>
              </a:solidFill>
              <a:round/>
              <a:headEnd/>
              <a:tailEnd/>
            </a:ln>
          </p:spPr>
          <p:txBody>
            <a:bodyPr/>
            <a:lstStyle/>
            <a:p>
              <a:endParaRPr lang="en-US"/>
            </a:p>
          </p:txBody>
        </p:sp>
        <p:sp>
          <p:nvSpPr>
            <p:cNvPr id="36961" name="Freeform 173"/>
            <p:cNvSpPr>
              <a:spLocks/>
            </p:cNvSpPr>
            <p:nvPr/>
          </p:nvSpPr>
          <p:spPr bwMode="auto">
            <a:xfrm>
              <a:off x="4060" y="1789"/>
              <a:ext cx="291" cy="307"/>
            </a:xfrm>
            <a:custGeom>
              <a:avLst/>
              <a:gdLst>
                <a:gd name="T0" fmla="*/ 2147483647 w 57"/>
                <a:gd name="T1" fmla="*/ 2147483647 h 63"/>
                <a:gd name="T2" fmla="*/ 2147483647 w 57"/>
                <a:gd name="T3" fmla="*/ 2147483647 h 63"/>
                <a:gd name="T4" fmla="*/ 2147483647 w 57"/>
                <a:gd name="T5" fmla="*/ 2147483647 h 63"/>
                <a:gd name="T6" fmla="*/ 2147483647 w 57"/>
                <a:gd name="T7" fmla="*/ 2147483647 h 63"/>
                <a:gd name="T8" fmla="*/ 2147483647 w 57"/>
                <a:gd name="T9" fmla="*/ 2147483647 h 63"/>
                <a:gd name="T10" fmla="*/ 2147483647 w 57"/>
                <a:gd name="T11" fmla="*/ 2147483647 h 63"/>
                <a:gd name="T12" fmla="*/ 2147483647 w 57"/>
                <a:gd name="T13" fmla="*/ 2147483647 h 63"/>
                <a:gd name="T14" fmla="*/ 2147483647 w 57"/>
                <a:gd name="T15" fmla="*/ 2147483647 h 63"/>
                <a:gd name="T16" fmla="*/ 2147483647 w 57"/>
                <a:gd name="T17" fmla="*/ 2147483647 h 63"/>
                <a:gd name="T18" fmla="*/ 2147483647 w 57"/>
                <a:gd name="T19" fmla="*/ 2147483647 h 63"/>
                <a:gd name="T20" fmla="*/ 2147483647 w 57"/>
                <a:gd name="T21" fmla="*/ 2147483647 h 63"/>
                <a:gd name="T22" fmla="*/ 2147483647 w 57"/>
                <a:gd name="T23" fmla="*/ 2147483647 h 63"/>
                <a:gd name="T24" fmla="*/ 2147483647 w 57"/>
                <a:gd name="T25" fmla="*/ 2147483647 h 63"/>
                <a:gd name="T26" fmla="*/ 2147483647 w 57"/>
                <a:gd name="T27" fmla="*/ 2147483647 h 63"/>
                <a:gd name="T28" fmla="*/ 2147483647 w 57"/>
                <a:gd name="T29" fmla="*/ 2147483647 h 63"/>
                <a:gd name="T30" fmla="*/ 2147483647 w 57"/>
                <a:gd name="T31" fmla="*/ 2147483647 h 63"/>
                <a:gd name="T32" fmla="*/ 2147483647 w 57"/>
                <a:gd name="T33" fmla="*/ 2147483647 h 63"/>
                <a:gd name="T34" fmla="*/ 2147483647 w 57"/>
                <a:gd name="T35" fmla="*/ 2147483647 h 63"/>
                <a:gd name="T36" fmla="*/ 2147483647 w 57"/>
                <a:gd name="T37" fmla="*/ 2147483647 h 63"/>
                <a:gd name="T38" fmla="*/ 2147483647 w 57"/>
                <a:gd name="T39" fmla="*/ 2147483647 h 63"/>
                <a:gd name="T40" fmla="*/ 2147483647 w 57"/>
                <a:gd name="T41" fmla="*/ 2147483647 h 63"/>
                <a:gd name="T42" fmla="*/ 2147483647 w 57"/>
                <a:gd name="T43" fmla="*/ 2147483647 h 63"/>
                <a:gd name="T44" fmla="*/ 2147483647 w 57"/>
                <a:gd name="T45" fmla="*/ 2147483647 h 63"/>
                <a:gd name="T46" fmla="*/ 2147483647 w 57"/>
                <a:gd name="T47" fmla="*/ 2147483647 h 63"/>
                <a:gd name="T48" fmla="*/ 2147483647 w 57"/>
                <a:gd name="T49" fmla="*/ 2147483647 h 63"/>
                <a:gd name="T50" fmla="*/ 2147483647 w 57"/>
                <a:gd name="T51" fmla="*/ 2147483647 h 63"/>
                <a:gd name="T52" fmla="*/ 2147483647 w 57"/>
                <a:gd name="T53" fmla="*/ 2147483647 h 63"/>
                <a:gd name="T54" fmla="*/ 2147483647 w 57"/>
                <a:gd name="T55" fmla="*/ 2147483647 h 63"/>
                <a:gd name="T56" fmla="*/ 2147483647 w 57"/>
                <a:gd name="T57" fmla="*/ 2147483647 h 63"/>
                <a:gd name="T58" fmla="*/ 2147483647 w 57"/>
                <a:gd name="T59" fmla="*/ 2147483647 h 63"/>
                <a:gd name="T60" fmla="*/ 2147483647 w 57"/>
                <a:gd name="T61" fmla="*/ 2147483647 h 63"/>
                <a:gd name="T62" fmla="*/ 2147483647 w 57"/>
                <a:gd name="T63" fmla="*/ 2147483647 h 63"/>
                <a:gd name="T64" fmla="*/ 2147483647 w 57"/>
                <a:gd name="T65" fmla="*/ 2147483647 h 63"/>
                <a:gd name="T66" fmla="*/ 2147483647 w 57"/>
                <a:gd name="T67" fmla="*/ 2147483647 h 63"/>
                <a:gd name="T68" fmla="*/ 2147483647 w 57"/>
                <a:gd name="T69" fmla="*/ 2147483647 h 63"/>
                <a:gd name="T70" fmla="*/ 2147483647 w 57"/>
                <a:gd name="T71" fmla="*/ 2147483647 h 63"/>
                <a:gd name="T72" fmla="*/ 2147483647 w 57"/>
                <a:gd name="T73" fmla="*/ 2147483647 h 63"/>
                <a:gd name="T74" fmla="*/ 0 w 57"/>
                <a:gd name="T75" fmla="*/ 2147483647 h 6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7"/>
                <a:gd name="T115" fmla="*/ 0 h 63"/>
                <a:gd name="T116" fmla="*/ 57 w 57"/>
                <a:gd name="T117" fmla="*/ 63 h 6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7" h="63">
                  <a:moveTo>
                    <a:pt x="0" y="11"/>
                  </a:moveTo>
                  <a:lnTo>
                    <a:pt x="5" y="55"/>
                  </a:lnTo>
                  <a:lnTo>
                    <a:pt x="6" y="55"/>
                  </a:lnTo>
                  <a:lnTo>
                    <a:pt x="8" y="56"/>
                  </a:lnTo>
                  <a:lnTo>
                    <a:pt x="10" y="55"/>
                  </a:lnTo>
                  <a:lnTo>
                    <a:pt x="12" y="57"/>
                  </a:lnTo>
                  <a:lnTo>
                    <a:pt x="13" y="59"/>
                  </a:lnTo>
                  <a:lnTo>
                    <a:pt x="15" y="60"/>
                  </a:lnTo>
                  <a:lnTo>
                    <a:pt x="18" y="60"/>
                  </a:lnTo>
                  <a:lnTo>
                    <a:pt x="21" y="62"/>
                  </a:lnTo>
                  <a:lnTo>
                    <a:pt x="22" y="61"/>
                  </a:lnTo>
                  <a:lnTo>
                    <a:pt x="23" y="60"/>
                  </a:lnTo>
                  <a:lnTo>
                    <a:pt x="25" y="61"/>
                  </a:lnTo>
                  <a:lnTo>
                    <a:pt x="27" y="61"/>
                  </a:lnTo>
                  <a:lnTo>
                    <a:pt x="28" y="61"/>
                  </a:lnTo>
                  <a:lnTo>
                    <a:pt x="29" y="60"/>
                  </a:lnTo>
                  <a:lnTo>
                    <a:pt x="29" y="59"/>
                  </a:lnTo>
                  <a:lnTo>
                    <a:pt x="31" y="58"/>
                  </a:lnTo>
                  <a:lnTo>
                    <a:pt x="31" y="59"/>
                  </a:lnTo>
                  <a:lnTo>
                    <a:pt x="33" y="61"/>
                  </a:lnTo>
                  <a:lnTo>
                    <a:pt x="34" y="62"/>
                  </a:lnTo>
                  <a:lnTo>
                    <a:pt x="36" y="63"/>
                  </a:lnTo>
                  <a:lnTo>
                    <a:pt x="38" y="63"/>
                  </a:lnTo>
                  <a:lnTo>
                    <a:pt x="39" y="61"/>
                  </a:lnTo>
                  <a:lnTo>
                    <a:pt x="40" y="60"/>
                  </a:lnTo>
                  <a:lnTo>
                    <a:pt x="40" y="58"/>
                  </a:lnTo>
                  <a:lnTo>
                    <a:pt x="40" y="56"/>
                  </a:lnTo>
                  <a:lnTo>
                    <a:pt x="41" y="52"/>
                  </a:lnTo>
                  <a:lnTo>
                    <a:pt x="42" y="52"/>
                  </a:lnTo>
                  <a:lnTo>
                    <a:pt x="44" y="54"/>
                  </a:lnTo>
                  <a:lnTo>
                    <a:pt x="45" y="52"/>
                  </a:lnTo>
                  <a:lnTo>
                    <a:pt x="45" y="51"/>
                  </a:lnTo>
                  <a:lnTo>
                    <a:pt x="46" y="48"/>
                  </a:lnTo>
                  <a:lnTo>
                    <a:pt x="47" y="47"/>
                  </a:lnTo>
                  <a:lnTo>
                    <a:pt x="47" y="46"/>
                  </a:lnTo>
                  <a:lnTo>
                    <a:pt x="48" y="45"/>
                  </a:lnTo>
                  <a:lnTo>
                    <a:pt x="49" y="45"/>
                  </a:lnTo>
                  <a:lnTo>
                    <a:pt x="51" y="44"/>
                  </a:lnTo>
                  <a:lnTo>
                    <a:pt x="53" y="41"/>
                  </a:lnTo>
                  <a:lnTo>
                    <a:pt x="54" y="41"/>
                  </a:lnTo>
                  <a:lnTo>
                    <a:pt x="55" y="39"/>
                  </a:lnTo>
                  <a:lnTo>
                    <a:pt x="55" y="37"/>
                  </a:lnTo>
                  <a:lnTo>
                    <a:pt x="55" y="36"/>
                  </a:lnTo>
                  <a:lnTo>
                    <a:pt x="55" y="35"/>
                  </a:lnTo>
                  <a:lnTo>
                    <a:pt x="56" y="34"/>
                  </a:lnTo>
                  <a:lnTo>
                    <a:pt x="57" y="27"/>
                  </a:lnTo>
                  <a:lnTo>
                    <a:pt x="54" y="26"/>
                  </a:lnTo>
                  <a:lnTo>
                    <a:pt x="56" y="25"/>
                  </a:lnTo>
                  <a:lnTo>
                    <a:pt x="55" y="23"/>
                  </a:lnTo>
                  <a:lnTo>
                    <a:pt x="56" y="22"/>
                  </a:lnTo>
                  <a:lnTo>
                    <a:pt x="57" y="22"/>
                  </a:lnTo>
                  <a:lnTo>
                    <a:pt x="53" y="0"/>
                  </a:lnTo>
                  <a:lnTo>
                    <a:pt x="46" y="3"/>
                  </a:lnTo>
                  <a:lnTo>
                    <a:pt x="44" y="5"/>
                  </a:lnTo>
                  <a:lnTo>
                    <a:pt x="42" y="6"/>
                  </a:lnTo>
                  <a:lnTo>
                    <a:pt x="39" y="10"/>
                  </a:lnTo>
                  <a:lnTo>
                    <a:pt x="37" y="10"/>
                  </a:lnTo>
                  <a:lnTo>
                    <a:pt x="36" y="10"/>
                  </a:lnTo>
                  <a:lnTo>
                    <a:pt x="34" y="10"/>
                  </a:lnTo>
                  <a:lnTo>
                    <a:pt x="33" y="11"/>
                  </a:lnTo>
                  <a:lnTo>
                    <a:pt x="30" y="13"/>
                  </a:lnTo>
                  <a:lnTo>
                    <a:pt x="29" y="13"/>
                  </a:lnTo>
                  <a:lnTo>
                    <a:pt x="27" y="12"/>
                  </a:lnTo>
                  <a:lnTo>
                    <a:pt x="26" y="13"/>
                  </a:lnTo>
                  <a:lnTo>
                    <a:pt x="25" y="12"/>
                  </a:lnTo>
                  <a:lnTo>
                    <a:pt x="26" y="11"/>
                  </a:lnTo>
                  <a:lnTo>
                    <a:pt x="25" y="11"/>
                  </a:lnTo>
                  <a:lnTo>
                    <a:pt x="23" y="11"/>
                  </a:lnTo>
                  <a:lnTo>
                    <a:pt x="19" y="9"/>
                  </a:lnTo>
                  <a:lnTo>
                    <a:pt x="18" y="9"/>
                  </a:lnTo>
                  <a:lnTo>
                    <a:pt x="17" y="10"/>
                  </a:lnTo>
                  <a:lnTo>
                    <a:pt x="17" y="9"/>
                  </a:lnTo>
                  <a:lnTo>
                    <a:pt x="0" y="11"/>
                  </a:lnTo>
                  <a:close/>
                </a:path>
              </a:pathLst>
            </a:custGeom>
            <a:solidFill>
              <a:srgbClr val="0000A0"/>
            </a:solidFill>
            <a:ln w="12700">
              <a:solidFill>
                <a:schemeClr val="tx1"/>
              </a:solidFill>
              <a:round/>
              <a:headEnd/>
              <a:tailEnd/>
            </a:ln>
          </p:spPr>
          <p:txBody>
            <a:bodyPr/>
            <a:lstStyle/>
            <a:p>
              <a:endParaRPr lang="en-US"/>
            </a:p>
          </p:txBody>
        </p:sp>
        <p:sp>
          <p:nvSpPr>
            <p:cNvPr id="36962" name="Freeform 174"/>
            <p:cNvSpPr>
              <a:spLocks/>
            </p:cNvSpPr>
            <p:nvPr/>
          </p:nvSpPr>
          <p:spPr bwMode="auto">
            <a:xfrm>
              <a:off x="3962" y="2716"/>
              <a:ext cx="630" cy="453"/>
            </a:xfrm>
            <a:custGeom>
              <a:avLst/>
              <a:gdLst>
                <a:gd name="T0" fmla="*/ 0 w 123"/>
                <a:gd name="T1" fmla="*/ 2147483647 h 93"/>
                <a:gd name="T2" fmla="*/ 0 w 123"/>
                <a:gd name="T3" fmla="*/ 2147483647 h 93"/>
                <a:gd name="T4" fmla="*/ 2147483647 w 123"/>
                <a:gd name="T5" fmla="*/ 2147483647 h 93"/>
                <a:gd name="T6" fmla="*/ 2147483647 w 123"/>
                <a:gd name="T7" fmla="*/ 2147483647 h 93"/>
                <a:gd name="T8" fmla="*/ 2147483647 w 123"/>
                <a:gd name="T9" fmla="*/ 2147483647 h 93"/>
                <a:gd name="T10" fmla="*/ 2147483647 w 123"/>
                <a:gd name="T11" fmla="*/ 2147483647 h 93"/>
                <a:gd name="T12" fmla="*/ 2147483647 w 123"/>
                <a:gd name="T13" fmla="*/ 2147483647 h 93"/>
                <a:gd name="T14" fmla="*/ 2147483647 w 123"/>
                <a:gd name="T15" fmla="*/ 2147483647 h 93"/>
                <a:gd name="T16" fmla="*/ 2147483647 w 123"/>
                <a:gd name="T17" fmla="*/ 2147483647 h 93"/>
                <a:gd name="T18" fmla="*/ 2147483647 w 123"/>
                <a:gd name="T19" fmla="*/ 2147483647 h 93"/>
                <a:gd name="T20" fmla="*/ 2147483647 w 123"/>
                <a:gd name="T21" fmla="*/ 2147483647 h 93"/>
                <a:gd name="T22" fmla="*/ 2147483647 w 123"/>
                <a:gd name="T23" fmla="*/ 2147483647 h 93"/>
                <a:gd name="T24" fmla="*/ 2147483647 w 123"/>
                <a:gd name="T25" fmla="*/ 2147483647 h 93"/>
                <a:gd name="T26" fmla="*/ 2147483647 w 123"/>
                <a:gd name="T27" fmla="*/ 2147483647 h 93"/>
                <a:gd name="T28" fmla="*/ 2147483647 w 123"/>
                <a:gd name="T29" fmla="*/ 2147483647 h 93"/>
                <a:gd name="T30" fmla="*/ 2147483647 w 123"/>
                <a:gd name="T31" fmla="*/ 2147483647 h 93"/>
                <a:gd name="T32" fmla="*/ 2147483647 w 123"/>
                <a:gd name="T33" fmla="*/ 2147483647 h 93"/>
                <a:gd name="T34" fmla="*/ 2147483647 w 123"/>
                <a:gd name="T35" fmla="*/ 2147483647 h 93"/>
                <a:gd name="T36" fmla="*/ 2147483647 w 123"/>
                <a:gd name="T37" fmla="*/ 2147483647 h 93"/>
                <a:gd name="T38" fmla="*/ 2147483647 w 123"/>
                <a:gd name="T39" fmla="*/ 2147483647 h 93"/>
                <a:gd name="T40" fmla="*/ 2147483647 w 123"/>
                <a:gd name="T41" fmla="*/ 2147483647 h 93"/>
                <a:gd name="T42" fmla="*/ 2147483647 w 123"/>
                <a:gd name="T43" fmla="*/ 2147483647 h 93"/>
                <a:gd name="T44" fmla="*/ 2147483647 w 123"/>
                <a:gd name="T45" fmla="*/ 2147483647 h 93"/>
                <a:gd name="T46" fmla="*/ 2147483647 w 123"/>
                <a:gd name="T47" fmla="*/ 2147483647 h 93"/>
                <a:gd name="T48" fmla="*/ 2147483647 w 123"/>
                <a:gd name="T49" fmla="*/ 2147483647 h 93"/>
                <a:gd name="T50" fmla="*/ 2147483647 w 123"/>
                <a:gd name="T51" fmla="*/ 2147483647 h 93"/>
                <a:gd name="T52" fmla="*/ 2147483647 w 123"/>
                <a:gd name="T53" fmla="*/ 2147483647 h 93"/>
                <a:gd name="T54" fmla="*/ 2147483647 w 123"/>
                <a:gd name="T55" fmla="*/ 2147483647 h 93"/>
                <a:gd name="T56" fmla="*/ 2147483647 w 123"/>
                <a:gd name="T57" fmla="*/ 2147483647 h 93"/>
                <a:gd name="T58" fmla="*/ 2147483647 w 123"/>
                <a:gd name="T59" fmla="*/ 2147483647 h 93"/>
                <a:gd name="T60" fmla="*/ 2147483647 w 123"/>
                <a:gd name="T61" fmla="*/ 2147483647 h 93"/>
                <a:gd name="T62" fmla="*/ 2147483647 w 123"/>
                <a:gd name="T63" fmla="*/ 2147483647 h 93"/>
                <a:gd name="T64" fmla="*/ 2147483647 w 123"/>
                <a:gd name="T65" fmla="*/ 2147483647 h 93"/>
                <a:gd name="T66" fmla="*/ 2147483647 w 123"/>
                <a:gd name="T67" fmla="*/ 2147483647 h 93"/>
                <a:gd name="T68" fmla="*/ 2147483647 w 123"/>
                <a:gd name="T69" fmla="*/ 2147483647 h 93"/>
                <a:gd name="T70" fmla="*/ 2147483647 w 123"/>
                <a:gd name="T71" fmla="*/ 2147483647 h 93"/>
                <a:gd name="T72" fmla="*/ 2147483647 w 123"/>
                <a:gd name="T73" fmla="*/ 2147483647 h 93"/>
                <a:gd name="T74" fmla="*/ 2147483647 w 123"/>
                <a:gd name="T75" fmla="*/ 2147483647 h 93"/>
                <a:gd name="T76" fmla="*/ 2147483647 w 123"/>
                <a:gd name="T77" fmla="*/ 2147483647 h 93"/>
                <a:gd name="T78" fmla="*/ 2147483647 w 123"/>
                <a:gd name="T79" fmla="*/ 2147483647 h 93"/>
                <a:gd name="T80" fmla="*/ 2147483647 w 123"/>
                <a:gd name="T81" fmla="*/ 2147483647 h 93"/>
                <a:gd name="T82" fmla="*/ 2147483647 w 123"/>
                <a:gd name="T83" fmla="*/ 2147483647 h 93"/>
                <a:gd name="T84" fmla="*/ 2147483647 w 123"/>
                <a:gd name="T85" fmla="*/ 2147483647 h 93"/>
                <a:gd name="T86" fmla="*/ 2147483647 w 123"/>
                <a:gd name="T87" fmla="*/ 2147483647 h 93"/>
                <a:gd name="T88" fmla="*/ 2147483647 w 123"/>
                <a:gd name="T89" fmla="*/ 2147483647 h 93"/>
                <a:gd name="T90" fmla="*/ 2147483647 w 123"/>
                <a:gd name="T91" fmla="*/ 2147483647 h 93"/>
                <a:gd name="T92" fmla="*/ 2147483647 w 123"/>
                <a:gd name="T93" fmla="*/ 2147483647 h 93"/>
                <a:gd name="T94" fmla="*/ 2147483647 w 123"/>
                <a:gd name="T95" fmla="*/ 2147483647 h 93"/>
                <a:gd name="T96" fmla="*/ 2147483647 w 123"/>
                <a:gd name="T97" fmla="*/ 2147483647 h 93"/>
                <a:gd name="T98" fmla="*/ 2147483647 w 123"/>
                <a:gd name="T99" fmla="*/ 2147483647 h 93"/>
                <a:gd name="T100" fmla="*/ 2147483647 w 123"/>
                <a:gd name="T101" fmla="*/ 2147483647 h 93"/>
                <a:gd name="T102" fmla="*/ 2147483647 w 123"/>
                <a:gd name="T103" fmla="*/ 2147483647 h 93"/>
                <a:gd name="T104" fmla="*/ 2147483647 w 123"/>
                <a:gd name="T105" fmla="*/ 2147483647 h 93"/>
                <a:gd name="T106" fmla="*/ 2147483647 w 123"/>
                <a:gd name="T107" fmla="*/ 2147483647 h 93"/>
                <a:gd name="T108" fmla="*/ 2147483647 w 123"/>
                <a:gd name="T109" fmla="*/ 2147483647 h 93"/>
                <a:gd name="T110" fmla="*/ 2147483647 w 123"/>
                <a:gd name="T111" fmla="*/ 2147483647 h 93"/>
                <a:gd name="T112" fmla="*/ 2147483647 w 123"/>
                <a:gd name="T113" fmla="*/ 2147483647 h 93"/>
                <a:gd name="T114" fmla="*/ 2147483647 w 123"/>
                <a:gd name="T115" fmla="*/ 2147483647 h 93"/>
                <a:gd name="T116" fmla="*/ 2147483647 w 123"/>
                <a:gd name="T117" fmla="*/ 2147483647 h 93"/>
                <a:gd name="T118" fmla="*/ 2147483647 w 123"/>
                <a:gd name="T119" fmla="*/ 2147483647 h 9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23"/>
                <a:gd name="T181" fmla="*/ 0 h 93"/>
                <a:gd name="T182" fmla="*/ 123 w 123"/>
                <a:gd name="T183" fmla="*/ 93 h 9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23" h="93">
                  <a:moveTo>
                    <a:pt x="38" y="3"/>
                  </a:moveTo>
                  <a:lnTo>
                    <a:pt x="0" y="7"/>
                  </a:lnTo>
                  <a:lnTo>
                    <a:pt x="0" y="8"/>
                  </a:lnTo>
                  <a:lnTo>
                    <a:pt x="0" y="9"/>
                  </a:lnTo>
                  <a:lnTo>
                    <a:pt x="0" y="10"/>
                  </a:lnTo>
                  <a:lnTo>
                    <a:pt x="1" y="12"/>
                  </a:lnTo>
                  <a:lnTo>
                    <a:pt x="2" y="12"/>
                  </a:lnTo>
                  <a:lnTo>
                    <a:pt x="4" y="13"/>
                  </a:lnTo>
                  <a:lnTo>
                    <a:pt x="4" y="14"/>
                  </a:lnTo>
                  <a:lnTo>
                    <a:pt x="3" y="15"/>
                  </a:lnTo>
                  <a:lnTo>
                    <a:pt x="3" y="16"/>
                  </a:lnTo>
                  <a:lnTo>
                    <a:pt x="4" y="16"/>
                  </a:lnTo>
                  <a:lnTo>
                    <a:pt x="4" y="17"/>
                  </a:lnTo>
                  <a:lnTo>
                    <a:pt x="3" y="18"/>
                  </a:lnTo>
                  <a:lnTo>
                    <a:pt x="3" y="19"/>
                  </a:lnTo>
                  <a:lnTo>
                    <a:pt x="4" y="19"/>
                  </a:lnTo>
                  <a:lnTo>
                    <a:pt x="6" y="18"/>
                  </a:lnTo>
                  <a:lnTo>
                    <a:pt x="7" y="18"/>
                  </a:lnTo>
                  <a:lnTo>
                    <a:pt x="7" y="16"/>
                  </a:lnTo>
                  <a:lnTo>
                    <a:pt x="8" y="15"/>
                  </a:lnTo>
                  <a:lnTo>
                    <a:pt x="9" y="15"/>
                  </a:lnTo>
                  <a:lnTo>
                    <a:pt x="10" y="15"/>
                  </a:lnTo>
                  <a:lnTo>
                    <a:pt x="10" y="16"/>
                  </a:lnTo>
                  <a:lnTo>
                    <a:pt x="9" y="17"/>
                  </a:lnTo>
                  <a:lnTo>
                    <a:pt x="10" y="17"/>
                  </a:lnTo>
                  <a:lnTo>
                    <a:pt x="12" y="16"/>
                  </a:lnTo>
                  <a:lnTo>
                    <a:pt x="19" y="14"/>
                  </a:lnTo>
                  <a:lnTo>
                    <a:pt x="20" y="14"/>
                  </a:lnTo>
                  <a:lnTo>
                    <a:pt x="20" y="15"/>
                  </a:lnTo>
                  <a:lnTo>
                    <a:pt x="19" y="16"/>
                  </a:lnTo>
                  <a:lnTo>
                    <a:pt x="22" y="16"/>
                  </a:lnTo>
                  <a:lnTo>
                    <a:pt x="25" y="17"/>
                  </a:lnTo>
                  <a:lnTo>
                    <a:pt x="28" y="19"/>
                  </a:lnTo>
                  <a:lnTo>
                    <a:pt x="29" y="19"/>
                  </a:lnTo>
                  <a:lnTo>
                    <a:pt x="29" y="18"/>
                  </a:lnTo>
                  <a:lnTo>
                    <a:pt x="30" y="18"/>
                  </a:lnTo>
                  <a:lnTo>
                    <a:pt x="31" y="19"/>
                  </a:lnTo>
                  <a:lnTo>
                    <a:pt x="32" y="19"/>
                  </a:lnTo>
                  <a:lnTo>
                    <a:pt x="32" y="20"/>
                  </a:lnTo>
                  <a:lnTo>
                    <a:pt x="31" y="20"/>
                  </a:lnTo>
                  <a:lnTo>
                    <a:pt x="32" y="20"/>
                  </a:lnTo>
                  <a:lnTo>
                    <a:pt x="36" y="23"/>
                  </a:lnTo>
                  <a:lnTo>
                    <a:pt x="36" y="24"/>
                  </a:lnTo>
                  <a:lnTo>
                    <a:pt x="36" y="25"/>
                  </a:lnTo>
                  <a:lnTo>
                    <a:pt x="35" y="26"/>
                  </a:lnTo>
                  <a:lnTo>
                    <a:pt x="35" y="25"/>
                  </a:lnTo>
                  <a:lnTo>
                    <a:pt x="34" y="25"/>
                  </a:lnTo>
                  <a:lnTo>
                    <a:pt x="34" y="26"/>
                  </a:lnTo>
                  <a:lnTo>
                    <a:pt x="35" y="27"/>
                  </a:lnTo>
                  <a:lnTo>
                    <a:pt x="40" y="25"/>
                  </a:lnTo>
                  <a:lnTo>
                    <a:pt x="41" y="24"/>
                  </a:lnTo>
                  <a:lnTo>
                    <a:pt x="43" y="24"/>
                  </a:lnTo>
                  <a:lnTo>
                    <a:pt x="47" y="21"/>
                  </a:lnTo>
                  <a:lnTo>
                    <a:pt x="50" y="21"/>
                  </a:lnTo>
                  <a:lnTo>
                    <a:pt x="50" y="20"/>
                  </a:lnTo>
                  <a:lnTo>
                    <a:pt x="49" y="19"/>
                  </a:lnTo>
                  <a:lnTo>
                    <a:pt x="50" y="18"/>
                  </a:lnTo>
                  <a:lnTo>
                    <a:pt x="55" y="17"/>
                  </a:lnTo>
                  <a:lnTo>
                    <a:pt x="61" y="20"/>
                  </a:lnTo>
                  <a:lnTo>
                    <a:pt x="61" y="21"/>
                  </a:lnTo>
                  <a:lnTo>
                    <a:pt x="63" y="23"/>
                  </a:lnTo>
                  <a:lnTo>
                    <a:pt x="65" y="25"/>
                  </a:lnTo>
                  <a:lnTo>
                    <a:pt x="69" y="28"/>
                  </a:lnTo>
                  <a:lnTo>
                    <a:pt x="69" y="29"/>
                  </a:lnTo>
                  <a:lnTo>
                    <a:pt x="71" y="30"/>
                  </a:lnTo>
                  <a:lnTo>
                    <a:pt x="74" y="30"/>
                  </a:lnTo>
                  <a:lnTo>
                    <a:pt x="76" y="34"/>
                  </a:lnTo>
                  <a:lnTo>
                    <a:pt x="77" y="35"/>
                  </a:lnTo>
                  <a:lnTo>
                    <a:pt x="77" y="36"/>
                  </a:lnTo>
                  <a:lnTo>
                    <a:pt x="78" y="39"/>
                  </a:lnTo>
                  <a:lnTo>
                    <a:pt x="77" y="43"/>
                  </a:lnTo>
                  <a:lnTo>
                    <a:pt x="76" y="48"/>
                  </a:lnTo>
                  <a:lnTo>
                    <a:pt x="76" y="51"/>
                  </a:lnTo>
                  <a:lnTo>
                    <a:pt x="77" y="53"/>
                  </a:lnTo>
                  <a:lnTo>
                    <a:pt x="80" y="54"/>
                  </a:lnTo>
                  <a:lnTo>
                    <a:pt x="80" y="53"/>
                  </a:lnTo>
                  <a:lnTo>
                    <a:pt x="80" y="52"/>
                  </a:lnTo>
                  <a:lnTo>
                    <a:pt x="79" y="50"/>
                  </a:lnTo>
                  <a:lnTo>
                    <a:pt x="79" y="49"/>
                  </a:lnTo>
                  <a:lnTo>
                    <a:pt x="80" y="49"/>
                  </a:lnTo>
                  <a:lnTo>
                    <a:pt x="82" y="51"/>
                  </a:lnTo>
                  <a:lnTo>
                    <a:pt x="82" y="50"/>
                  </a:lnTo>
                  <a:lnTo>
                    <a:pt x="83" y="50"/>
                  </a:lnTo>
                  <a:lnTo>
                    <a:pt x="84" y="51"/>
                  </a:lnTo>
                  <a:lnTo>
                    <a:pt x="83" y="52"/>
                  </a:lnTo>
                  <a:lnTo>
                    <a:pt x="83" y="53"/>
                  </a:lnTo>
                  <a:lnTo>
                    <a:pt x="82" y="54"/>
                  </a:lnTo>
                  <a:lnTo>
                    <a:pt x="81" y="57"/>
                  </a:lnTo>
                  <a:lnTo>
                    <a:pt x="80" y="57"/>
                  </a:lnTo>
                  <a:lnTo>
                    <a:pt x="80" y="59"/>
                  </a:lnTo>
                  <a:lnTo>
                    <a:pt x="81" y="59"/>
                  </a:lnTo>
                  <a:lnTo>
                    <a:pt x="83" y="61"/>
                  </a:lnTo>
                  <a:lnTo>
                    <a:pt x="85" y="66"/>
                  </a:lnTo>
                  <a:lnTo>
                    <a:pt x="89" y="68"/>
                  </a:lnTo>
                  <a:lnTo>
                    <a:pt x="89" y="67"/>
                  </a:lnTo>
                  <a:lnTo>
                    <a:pt x="90" y="67"/>
                  </a:lnTo>
                  <a:lnTo>
                    <a:pt x="91" y="69"/>
                  </a:lnTo>
                  <a:lnTo>
                    <a:pt x="91" y="70"/>
                  </a:lnTo>
                  <a:lnTo>
                    <a:pt x="92" y="73"/>
                  </a:lnTo>
                  <a:lnTo>
                    <a:pt x="94" y="74"/>
                  </a:lnTo>
                  <a:lnTo>
                    <a:pt x="95" y="74"/>
                  </a:lnTo>
                  <a:lnTo>
                    <a:pt x="98" y="81"/>
                  </a:lnTo>
                  <a:lnTo>
                    <a:pt x="99" y="82"/>
                  </a:lnTo>
                  <a:lnTo>
                    <a:pt x="102" y="83"/>
                  </a:lnTo>
                  <a:lnTo>
                    <a:pt x="104" y="83"/>
                  </a:lnTo>
                  <a:lnTo>
                    <a:pt x="108" y="88"/>
                  </a:lnTo>
                  <a:lnTo>
                    <a:pt x="110" y="90"/>
                  </a:lnTo>
                  <a:lnTo>
                    <a:pt x="111" y="90"/>
                  </a:lnTo>
                  <a:lnTo>
                    <a:pt x="111" y="91"/>
                  </a:lnTo>
                  <a:lnTo>
                    <a:pt x="110" y="91"/>
                  </a:lnTo>
                  <a:lnTo>
                    <a:pt x="109" y="91"/>
                  </a:lnTo>
                  <a:lnTo>
                    <a:pt x="109" y="92"/>
                  </a:lnTo>
                  <a:lnTo>
                    <a:pt x="110" y="93"/>
                  </a:lnTo>
                  <a:lnTo>
                    <a:pt x="112" y="93"/>
                  </a:lnTo>
                  <a:lnTo>
                    <a:pt x="113" y="92"/>
                  </a:lnTo>
                  <a:lnTo>
                    <a:pt x="114" y="92"/>
                  </a:lnTo>
                  <a:lnTo>
                    <a:pt x="120" y="90"/>
                  </a:lnTo>
                  <a:lnTo>
                    <a:pt x="121" y="88"/>
                  </a:lnTo>
                  <a:lnTo>
                    <a:pt x="121" y="87"/>
                  </a:lnTo>
                  <a:lnTo>
                    <a:pt x="121" y="84"/>
                  </a:lnTo>
                  <a:lnTo>
                    <a:pt x="121" y="82"/>
                  </a:lnTo>
                  <a:lnTo>
                    <a:pt x="122" y="79"/>
                  </a:lnTo>
                  <a:lnTo>
                    <a:pt x="123" y="80"/>
                  </a:lnTo>
                  <a:lnTo>
                    <a:pt x="122" y="74"/>
                  </a:lnTo>
                  <a:lnTo>
                    <a:pt x="122" y="71"/>
                  </a:lnTo>
                  <a:lnTo>
                    <a:pt x="122" y="66"/>
                  </a:lnTo>
                  <a:lnTo>
                    <a:pt x="121" y="61"/>
                  </a:lnTo>
                  <a:lnTo>
                    <a:pt x="120" y="60"/>
                  </a:lnTo>
                  <a:lnTo>
                    <a:pt x="116" y="54"/>
                  </a:lnTo>
                  <a:lnTo>
                    <a:pt x="113" y="48"/>
                  </a:lnTo>
                  <a:lnTo>
                    <a:pt x="110" y="44"/>
                  </a:lnTo>
                  <a:lnTo>
                    <a:pt x="110" y="43"/>
                  </a:lnTo>
                  <a:lnTo>
                    <a:pt x="109" y="40"/>
                  </a:lnTo>
                  <a:lnTo>
                    <a:pt x="109" y="39"/>
                  </a:lnTo>
                  <a:lnTo>
                    <a:pt x="110" y="38"/>
                  </a:lnTo>
                  <a:lnTo>
                    <a:pt x="110" y="37"/>
                  </a:lnTo>
                  <a:lnTo>
                    <a:pt x="106" y="31"/>
                  </a:lnTo>
                  <a:lnTo>
                    <a:pt x="103" y="29"/>
                  </a:lnTo>
                  <a:lnTo>
                    <a:pt x="102" y="28"/>
                  </a:lnTo>
                  <a:lnTo>
                    <a:pt x="101" y="27"/>
                  </a:lnTo>
                  <a:lnTo>
                    <a:pt x="99" y="24"/>
                  </a:lnTo>
                  <a:lnTo>
                    <a:pt x="95" y="17"/>
                  </a:lnTo>
                  <a:lnTo>
                    <a:pt x="94" y="14"/>
                  </a:lnTo>
                  <a:lnTo>
                    <a:pt x="92" y="8"/>
                  </a:lnTo>
                  <a:lnTo>
                    <a:pt x="92" y="7"/>
                  </a:lnTo>
                  <a:lnTo>
                    <a:pt x="91" y="7"/>
                  </a:lnTo>
                  <a:lnTo>
                    <a:pt x="90" y="6"/>
                  </a:lnTo>
                  <a:lnTo>
                    <a:pt x="90" y="2"/>
                  </a:lnTo>
                  <a:lnTo>
                    <a:pt x="89" y="1"/>
                  </a:lnTo>
                  <a:lnTo>
                    <a:pt x="88" y="1"/>
                  </a:lnTo>
                  <a:lnTo>
                    <a:pt x="86" y="1"/>
                  </a:lnTo>
                  <a:lnTo>
                    <a:pt x="83" y="0"/>
                  </a:lnTo>
                  <a:lnTo>
                    <a:pt x="82" y="1"/>
                  </a:lnTo>
                  <a:lnTo>
                    <a:pt x="82" y="2"/>
                  </a:lnTo>
                  <a:lnTo>
                    <a:pt x="81" y="3"/>
                  </a:lnTo>
                  <a:lnTo>
                    <a:pt x="82" y="7"/>
                  </a:lnTo>
                  <a:lnTo>
                    <a:pt x="82" y="9"/>
                  </a:lnTo>
                  <a:lnTo>
                    <a:pt x="80" y="8"/>
                  </a:lnTo>
                  <a:lnTo>
                    <a:pt x="79" y="6"/>
                  </a:lnTo>
                  <a:lnTo>
                    <a:pt x="40" y="8"/>
                  </a:lnTo>
                  <a:lnTo>
                    <a:pt x="39" y="7"/>
                  </a:lnTo>
                  <a:lnTo>
                    <a:pt x="39" y="6"/>
                  </a:lnTo>
                  <a:lnTo>
                    <a:pt x="38" y="4"/>
                  </a:lnTo>
                  <a:lnTo>
                    <a:pt x="38" y="3"/>
                  </a:lnTo>
                  <a:close/>
                </a:path>
              </a:pathLst>
            </a:custGeom>
            <a:solidFill>
              <a:srgbClr val="0000A0"/>
            </a:solidFill>
            <a:ln w="12700">
              <a:solidFill>
                <a:schemeClr val="tx1"/>
              </a:solidFill>
              <a:round/>
              <a:headEnd/>
              <a:tailEnd/>
            </a:ln>
          </p:spPr>
          <p:txBody>
            <a:bodyPr/>
            <a:lstStyle/>
            <a:p>
              <a:endParaRPr lang="en-US"/>
            </a:p>
          </p:txBody>
        </p:sp>
        <p:sp>
          <p:nvSpPr>
            <p:cNvPr id="36963" name="Freeform 175"/>
            <p:cNvSpPr>
              <a:spLocks/>
            </p:cNvSpPr>
            <p:nvPr/>
          </p:nvSpPr>
          <p:spPr bwMode="auto">
            <a:xfrm>
              <a:off x="1491" y="1614"/>
              <a:ext cx="553" cy="897"/>
            </a:xfrm>
            <a:custGeom>
              <a:avLst/>
              <a:gdLst>
                <a:gd name="T0" fmla="*/ 2147483647 w 108"/>
                <a:gd name="T1" fmla="*/ 2147483647 h 184"/>
                <a:gd name="T2" fmla="*/ 2147483647 w 108"/>
                <a:gd name="T3" fmla="*/ 2147483647 h 184"/>
                <a:gd name="T4" fmla="*/ 2147483647 w 108"/>
                <a:gd name="T5" fmla="*/ 2147483647 h 184"/>
                <a:gd name="T6" fmla="*/ 2147483647 w 108"/>
                <a:gd name="T7" fmla="*/ 2147483647 h 184"/>
                <a:gd name="T8" fmla="*/ 2147483647 w 108"/>
                <a:gd name="T9" fmla="*/ 2147483647 h 184"/>
                <a:gd name="T10" fmla="*/ 2147483647 w 108"/>
                <a:gd name="T11" fmla="*/ 2147483647 h 184"/>
                <a:gd name="T12" fmla="*/ 2147483647 w 108"/>
                <a:gd name="T13" fmla="*/ 2147483647 h 184"/>
                <a:gd name="T14" fmla="*/ 2147483647 w 108"/>
                <a:gd name="T15" fmla="*/ 2147483647 h 184"/>
                <a:gd name="T16" fmla="*/ 2147483647 w 108"/>
                <a:gd name="T17" fmla="*/ 2147483647 h 184"/>
                <a:gd name="T18" fmla="*/ 2147483647 w 108"/>
                <a:gd name="T19" fmla="*/ 2147483647 h 184"/>
                <a:gd name="T20" fmla="*/ 2147483647 w 108"/>
                <a:gd name="T21" fmla="*/ 2147483647 h 184"/>
                <a:gd name="T22" fmla="*/ 2147483647 w 108"/>
                <a:gd name="T23" fmla="*/ 2147483647 h 184"/>
                <a:gd name="T24" fmla="*/ 2147483647 w 108"/>
                <a:gd name="T25" fmla="*/ 2147483647 h 184"/>
                <a:gd name="T26" fmla="*/ 2147483647 w 108"/>
                <a:gd name="T27" fmla="*/ 2147483647 h 184"/>
                <a:gd name="T28" fmla="*/ 2147483647 w 108"/>
                <a:gd name="T29" fmla="*/ 2147483647 h 184"/>
                <a:gd name="T30" fmla="*/ 2147483647 w 108"/>
                <a:gd name="T31" fmla="*/ 2147483647 h 184"/>
                <a:gd name="T32" fmla="*/ 2147483647 w 108"/>
                <a:gd name="T33" fmla="*/ 2147483647 h 184"/>
                <a:gd name="T34" fmla="*/ 2147483647 w 108"/>
                <a:gd name="T35" fmla="*/ 2147483647 h 184"/>
                <a:gd name="T36" fmla="*/ 2147483647 w 108"/>
                <a:gd name="T37" fmla="*/ 2147483647 h 184"/>
                <a:gd name="T38" fmla="*/ 2147483647 w 108"/>
                <a:gd name="T39" fmla="*/ 2147483647 h 184"/>
                <a:gd name="T40" fmla="*/ 2147483647 w 108"/>
                <a:gd name="T41" fmla="*/ 2147483647 h 184"/>
                <a:gd name="T42" fmla="*/ 2147483647 w 108"/>
                <a:gd name="T43" fmla="*/ 2147483647 h 184"/>
                <a:gd name="T44" fmla="*/ 2147483647 w 108"/>
                <a:gd name="T45" fmla="*/ 2147483647 h 184"/>
                <a:gd name="T46" fmla="*/ 2147483647 w 108"/>
                <a:gd name="T47" fmla="*/ 2147483647 h 184"/>
                <a:gd name="T48" fmla="*/ 2147483647 w 108"/>
                <a:gd name="T49" fmla="*/ 2147483647 h 184"/>
                <a:gd name="T50" fmla="*/ 2147483647 w 108"/>
                <a:gd name="T51" fmla="*/ 2147483647 h 184"/>
                <a:gd name="T52" fmla="*/ 2147483647 w 108"/>
                <a:gd name="T53" fmla="*/ 2147483647 h 184"/>
                <a:gd name="T54" fmla="*/ 2147483647 w 108"/>
                <a:gd name="T55" fmla="*/ 2147483647 h 184"/>
                <a:gd name="T56" fmla="*/ 2147483647 w 108"/>
                <a:gd name="T57" fmla="*/ 2147483647 h 184"/>
                <a:gd name="T58" fmla="*/ 2147483647 w 108"/>
                <a:gd name="T59" fmla="*/ 2147483647 h 184"/>
                <a:gd name="T60" fmla="*/ 2147483647 w 108"/>
                <a:gd name="T61" fmla="*/ 2147483647 h 184"/>
                <a:gd name="T62" fmla="*/ 0 w 108"/>
                <a:gd name="T63" fmla="*/ 2147483647 h 184"/>
                <a:gd name="T64" fmla="*/ 0 w 108"/>
                <a:gd name="T65" fmla="*/ 2147483647 h 184"/>
                <a:gd name="T66" fmla="*/ 2147483647 w 108"/>
                <a:gd name="T67" fmla="*/ 2147483647 h 184"/>
                <a:gd name="T68" fmla="*/ 2147483647 w 108"/>
                <a:gd name="T69" fmla="*/ 2147483647 h 184"/>
                <a:gd name="T70" fmla="*/ 2147483647 w 108"/>
                <a:gd name="T71" fmla="*/ 2147483647 h 184"/>
                <a:gd name="T72" fmla="*/ 2147483647 w 108"/>
                <a:gd name="T73" fmla="*/ 2147483647 h 184"/>
                <a:gd name="T74" fmla="*/ 2147483647 w 108"/>
                <a:gd name="T75" fmla="*/ 2147483647 h 184"/>
                <a:gd name="T76" fmla="*/ 2147483647 w 108"/>
                <a:gd name="T77" fmla="*/ 2147483647 h 184"/>
                <a:gd name="T78" fmla="*/ 2147483647 w 108"/>
                <a:gd name="T79" fmla="*/ 2147483647 h 184"/>
                <a:gd name="T80" fmla="*/ 2147483647 w 108"/>
                <a:gd name="T81" fmla="*/ 2147483647 h 184"/>
                <a:gd name="T82" fmla="*/ 2147483647 w 108"/>
                <a:gd name="T83" fmla="*/ 2147483647 h 184"/>
                <a:gd name="T84" fmla="*/ 2147483647 w 108"/>
                <a:gd name="T85" fmla="*/ 2147483647 h 184"/>
                <a:gd name="T86" fmla="*/ 2147483647 w 108"/>
                <a:gd name="T87" fmla="*/ 2147483647 h 184"/>
                <a:gd name="T88" fmla="*/ 2147483647 w 108"/>
                <a:gd name="T89" fmla="*/ 2147483647 h 184"/>
                <a:gd name="T90" fmla="*/ 2147483647 w 108"/>
                <a:gd name="T91" fmla="*/ 2147483647 h 184"/>
                <a:gd name="T92" fmla="*/ 2147483647 w 108"/>
                <a:gd name="T93" fmla="*/ 2147483647 h 18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08"/>
                <a:gd name="T142" fmla="*/ 0 h 184"/>
                <a:gd name="T143" fmla="*/ 108 w 108"/>
                <a:gd name="T144" fmla="*/ 184 h 18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08" h="184">
                  <a:moveTo>
                    <a:pt x="94" y="183"/>
                  </a:moveTo>
                  <a:lnTo>
                    <a:pt x="61" y="180"/>
                  </a:lnTo>
                  <a:lnTo>
                    <a:pt x="61" y="179"/>
                  </a:lnTo>
                  <a:lnTo>
                    <a:pt x="60" y="178"/>
                  </a:lnTo>
                  <a:lnTo>
                    <a:pt x="60" y="177"/>
                  </a:lnTo>
                  <a:lnTo>
                    <a:pt x="61" y="177"/>
                  </a:lnTo>
                  <a:lnTo>
                    <a:pt x="60" y="176"/>
                  </a:lnTo>
                  <a:lnTo>
                    <a:pt x="60" y="175"/>
                  </a:lnTo>
                  <a:lnTo>
                    <a:pt x="60" y="174"/>
                  </a:lnTo>
                  <a:lnTo>
                    <a:pt x="60" y="169"/>
                  </a:lnTo>
                  <a:lnTo>
                    <a:pt x="57" y="163"/>
                  </a:lnTo>
                  <a:lnTo>
                    <a:pt x="55" y="161"/>
                  </a:lnTo>
                  <a:lnTo>
                    <a:pt x="54" y="159"/>
                  </a:lnTo>
                  <a:lnTo>
                    <a:pt x="50" y="156"/>
                  </a:lnTo>
                  <a:lnTo>
                    <a:pt x="48" y="156"/>
                  </a:lnTo>
                  <a:lnTo>
                    <a:pt x="47" y="155"/>
                  </a:lnTo>
                  <a:lnTo>
                    <a:pt x="48" y="153"/>
                  </a:lnTo>
                  <a:lnTo>
                    <a:pt x="48" y="152"/>
                  </a:lnTo>
                  <a:lnTo>
                    <a:pt x="48" y="151"/>
                  </a:lnTo>
                  <a:lnTo>
                    <a:pt x="46" y="150"/>
                  </a:lnTo>
                  <a:lnTo>
                    <a:pt x="43" y="149"/>
                  </a:lnTo>
                  <a:lnTo>
                    <a:pt x="41" y="149"/>
                  </a:lnTo>
                  <a:lnTo>
                    <a:pt x="39" y="147"/>
                  </a:lnTo>
                  <a:lnTo>
                    <a:pt x="37" y="143"/>
                  </a:lnTo>
                  <a:lnTo>
                    <a:pt x="35" y="141"/>
                  </a:lnTo>
                  <a:lnTo>
                    <a:pt x="33" y="141"/>
                  </a:lnTo>
                  <a:lnTo>
                    <a:pt x="27" y="138"/>
                  </a:lnTo>
                  <a:lnTo>
                    <a:pt x="25" y="138"/>
                  </a:lnTo>
                  <a:lnTo>
                    <a:pt x="22" y="136"/>
                  </a:lnTo>
                  <a:lnTo>
                    <a:pt x="21" y="135"/>
                  </a:lnTo>
                  <a:lnTo>
                    <a:pt x="21" y="133"/>
                  </a:lnTo>
                  <a:lnTo>
                    <a:pt x="22" y="132"/>
                  </a:lnTo>
                  <a:lnTo>
                    <a:pt x="22" y="129"/>
                  </a:lnTo>
                  <a:lnTo>
                    <a:pt x="23" y="128"/>
                  </a:lnTo>
                  <a:lnTo>
                    <a:pt x="23" y="127"/>
                  </a:lnTo>
                  <a:lnTo>
                    <a:pt x="22" y="124"/>
                  </a:lnTo>
                  <a:lnTo>
                    <a:pt x="21" y="124"/>
                  </a:lnTo>
                  <a:lnTo>
                    <a:pt x="21" y="122"/>
                  </a:lnTo>
                  <a:lnTo>
                    <a:pt x="21" y="121"/>
                  </a:lnTo>
                  <a:lnTo>
                    <a:pt x="22" y="120"/>
                  </a:lnTo>
                  <a:lnTo>
                    <a:pt x="20" y="118"/>
                  </a:lnTo>
                  <a:lnTo>
                    <a:pt x="16" y="111"/>
                  </a:lnTo>
                  <a:lnTo>
                    <a:pt x="16" y="109"/>
                  </a:lnTo>
                  <a:lnTo>
                    <a:pt x="15" y="107"/>
                  </a:lnTo>
                  <a:lnTo>
                    <a:pt x="15" y="106"/>
                  </a:lnTo>
                  <a:lnTo>
                    <a:pt x="12" y="102"/>
                  </a:lnTo>
                  <a:lnTo>
                    <a:pt x="12" y="97"/>
                  </a:lnTo>
                  <a:lnTo>
                    <a:pt x="13" y="96"/>
                  </a:lnTo>
                  <a:lnTo>
                    <a:pt x="14" y="96"/>
                  </a:lnTo>
                  <a:lnTo>
                    <a:pt x="15" y="95"/>
                  </a:lnTo>
                  <a:lnTo>
                    <a:pt x="15" y="92"/>
                  </a:lnTo>
                  <a:lnTo>
                    <a:pt x="14" y="91"/>
                  </a:lnTo>
                  <a:lnTo>
                    <a:pt x="12" y="90"/>
                  </a:lnTo>
                  <a:lnTo>
                    <a:pt x="10" y="88"/>
                  </a:lnTo>
                  <a:lnTo>
                    <a:pt x="9" y="86"/>
                  </a:lnTo>
                  <a:lnTo>
                    <a:pt x="9" y="80"/>
                  </a:lnTo>
                  <a:lnTo>
                    <a:pt x="10" y="79"/>
                  </a:lnTo>
                  <a:lnTo>
                    <a:pt x="9" y="78"/>
                  </a:lnTo>
                  <a:lnTo>
                    <a:pt x="10" y="78"/>
                  </a:lnTo>
                  <a:lnTo>
                    <a:pt x="10" y="75"/>
                  </a:lnTo>
                  <a:lnTo>
                    <a:pt x="11" y="75"/>
                  </a:lnTo>
                  <a:lnTo>
                    <a:pt x="12" y="76"/>
                  </a:lnTo>
                  <a:lnTo>
                    <a:pt x="12" y="78"/>
                  </a:lnTo>
                  <a:lnTo>
                    <a:pt x="12" y="79"/>
                  </a:lnTo>
                  <a:lnTo>
                    <a:pt x="14" y="80"/>
                  </a:lnTo>
                  <a:lnTo>
                    <a:pt x="14" y="79"/>
                  </a:lnTo>
                  <a:lnTo>
                    <a:pt x="15" y="78"/>
                  </a:lnTo>
                  <a:lnTo>
                    <a:pt x="14" y="75"/>
                  </a:lnTo>
                  <a:lnTo>
                    <a:pt x="13" y="73"/>
                  </a:lnTo>
                  <a:lnTo>
                    <a:pt x="14" y="71"/>
                  </a:lnTo>
                  <a:lnTo>
                    <a:pt x="13" y="70"/>
                  </a:lnTo>
                  <a:lnTo>
                    <a:pt x="12" y="72"/>
                  </a:lnTo>
                  <a:lnTo>
                    <a:pt x="12" y="73"/>
                  </a:lnTo>
                  <a:lnTo>
                    <a:pt x="11" y="74"/>
                  </a:lnTo>
                  <a:lnTo>
                    <a:pt x="9" y="73"/>
                  </a:lnTo>
                  <a:lnTo>
                    <a:pt x="7" y="70"/>
                  </a:lnTo>
                  <a:lnTo>
                    <a:pt x="5" y="69"/>
                  </a:lnTo>
                  <a:lnTo>
                    <a:pt x="6" y="68"/>
                  </a:lnTo>
                  <a:lnTo>
                    <a:pt x="6" y="61"/>
                  </a:lnTo>
                  <a:lnTo>
                    <a:pt x="4" y="59"/>
                  </a:lnTo>
                  <a:lnTo>
                    <a:pt x="3" y="56"/>
                  </a:lnTo>
                  <a:lnTo>
                    <a:pt x="1" y="51"/>
                  </a:lnTo>
                  <a:lnTo>
                    <a:pt x="2" y="49"/>
                  </a:lnTo>
                  <a:lnTo>
                    <a:pt x="1" y="48"/>
                  </a:lnTo>
                  <a:lnTo>
                    <a:pt x="1" y="46"/>
                  </a:lnTo>
                  <a:lnTo>
                    <a:pt x="2" y="43"/>
                  </a:lnTo>
                  <a:lnTo>
                    <a:pt x="3" y="41"/>
                  </a:lnTo>
                  <a:lnTo>
                    <a:pt x="4" y="40"/>
                  </a:lnTo>
                  <a:lnTo>
                    <a:pt x="3" y="36"/>
                  </a:lnTo>
                  <a:lnTo>
                    <a:pt x="2" y="33"/>
                  </a:lnTo>
                  <a:lnTo>
                    <a:pt x="2" y="32"/>
                  </a:lnTo>
                  <a:lnTo>
                    <a:pt x="1" y="31"/>
                  </a:lnTo>
                  <a:lnTo>
                    <a:pt x="0" y="30"/>
                  </a:lnTo>
                  <a:lnTo>
                    <a:pt x="0" y="28"/>
                  </a:lnTo>
                  <a:lnTo>
                    <a:pt x="0" y="26"/>
                  </a:lnTo>
                  <a:lnTo>
                    <a:pt x="0" y="24"/>
                  </a:lnTo>
                  <a:lnTo>
                    <a:pt x="2" y="21"/>
                  </a:lnTo>
                  <a:lnTo>
                    <a:pt x="6" y="16"/>
                  </a:lnTo>
                  <a:lnTo>
                    <a:pt x="6" y="15"/>
                  </a:lnTo>
                  <a:lnTo>
                    <a:pt x="7" y="13"/>
                  </a:lnTo>
                  <a:lnTo>
                    <a:pt x="8" y="12"/>
                  </a:lnTo>
                  <a:lnTo>
                    <a:pt x="9" y="10"/>
                  </a:lnTo>
                  <a:lnTo>
                    <a:pt x="9" y="5"/>
                  </a:lnTo>
                  <a:lnTo>
                    <a:pt x="8" y="3"/>
                  </a:lnTo>
                  <a:lnTo>
                    <a:pt x="9" y="1"/>
                  </a:lnTo>
                  <a:lnTo>
                    <a:pt x="10" y="0"/>
                  </a:lnTo>
                  <a:lnTo>
                    <a:pt x="61" y="13"/>
                  </a:lnTo>
                  <a:lnTo>
                    <a:pt x="48" y="64"/>
                  </a:lnTo>
                  <a:lnTo>
                    <a:pt x="104" y="146"/>
                  </a:lnTo>
                  <a:lnTo>
                    <a:pt x="104" y="148"/>
                  </a:lnTo>
                  <a:lnTo>
                    <a:pt x="104" y="149"/>
                  </a:lnTo>
                  <a:lnTo>
                    <a:pt x="104" y="150"/>
                  </a:lnTo>
                  <a:lnTo>
                    <a:pt x="105" y="152"/>
                  </a:lnTo>
                  <a:lnTo>
                    <a:pt x="105" y="153"/>
                  </a:lnTo>
                  <a:lnTo>
                    <a:pt x="105" y="155"/>
                  </a:lnTo>
                  <a:lnTo>
                    <a:pt x="106" y="157"/>
                  </a:lnTo>
                  <a:lnTo>
                    <a:pt x="107" y="158"/>
                  </a:lnTo>
                  <a:lnTo>
                    <a:pt x="108" y="160"/>
                  </a:lnTo>
                  <a:lnTo>
                    <a:pt x="107" y="160"/>
                  </a:lnTo>
                  <a:lnTo>
                    <a:pt x="105" y="161"/>
                  </a:lnTo>
                  <a:lnTo>
                    <a:pt x="103" y="162"/>
                  </a:lnTo>
                  <a:lnTo>
                    <a:pt x="102" y="164"/>
                  </a:lnTo>
                  <a:lnTo>
                    <a:pt x="100" y="169"/>
                  </a:lnTo>
                  <a:lnTo>
                    <a:pt x="98" y="172"/>
                  </a:lnTo>
                  <a:lnTo>
                    <a:pt x="96" y="172"/>
                  </a:lnTo>
                  <a:lnTo>
                    <a:pt x="96" y="173"/>
                  </a:lnTo>
                  <a:lnTo>
                    <a:pt x="97" y="174"/>
                  </a:lnTo>
                  <a:lnTo>
                    <a:pt x="96" y="175"/>
                  </a:lnTo>
                  <a:lnTo>
                    <a:pt x="96" y="177"/>
                  </a:lnTo>
                  <a:lnTo>
                    <a:pt x="96" y="178"/>
                  </a:lnTo>
                  <a:lnTo>
                    <a:pt x="98" y="180"/>
                  </a:lnTo>
                  <a:lnTo>
                    <a:pt x="99" y="181"/>
                  </a:lnTo>
                  <a:lnTo>
                    <a:pt x="98" y="181"/>
                  </a:lnTo>
                  <a:lnTo>
                    <a:pt x="98" y="183"/>
                  </a:lnTo>
                  <a:lnTo>
                    <a:pt x="97" y="184"/>
                  </a:lnTo>
                  <a:lnTo>
                    <a:pt x="96" y="184"/>
                  </a:lnTo>
                  <a:lnTo>
                    <a:pt x="94" y="183"/>
                  </a:lnTo>
                  <a:close/>
                </a:path>
              </a:pathLst>
            </a:custGeom>
            <a:solidFill>
              <a:srgbClr val="0000A0"/>
            </a:solidFill>
            <a:ln w="12700">
              <a:solidFill>
                <a:schemeClr val="tx1"/>
              </a:solidFill>
              <a:round/>
              <a:headEnd/>
              <a:tailEnd/>
            </a:ln>
          </p:spPr>
          <p:txBody>
            <a:bodyPr/>
            <a:lstStyle/>
            <a:p>
              <a:endParaRPr lang="en-US"/>
            </a:p>
          </p:txBody>
        </p:sp>
        <p:sp>
          <p:nvSpPr>
            <p:cNvPr id="36964" name="Freeform 176"/>
            <p:cNvSpPr>
              <a:spLocks/>
            </p:cNvSpPr>
            <p:nvPr/>
          </p:nvSpPr>
          <p:spPr bwMode="auto">
            <a:xfrm>
              <a:off x="2356" y="1545"/>
              <a:ext cx="483" cy="381"/>
            </a:xfrm>
            <a:custGeom>
              <a:avLst/>
              <a:gdLst>
                <a:gd name="T0" fmla="*/ 2147483647 w 94"/>
                <a:gd name="T1" fmla="*/ 2147483647 h 78"/>
                <a:gd name="T2" fmla="*/ 2147483647 w 94"/>
                <a:gd name="T3" fmla="*/ 2147483647 h 78"/>
                <a:gd name="T4" fmla="*/ 2147483647 w 94"/>
                <a:gd name="T5" fmla="*/ 2147483647 h 78"/>
                <a:gd name="T6" fmla="*/ 2147483647 w 94"/>
                <a:gd name="T7" fmla="*/ 0 h 78"/>
                <a:gd name="T8" fmla="*/ 2147483647 w 94"/>
                <a:gd name="T9" fmla="*/ 2147483647 h 78"/>
                <a:gd name="T10" fmla="*/ 2147483647 w 94"/>
                <a:gd name="T11" fmla="*/ 2147483647 h 78"/>
                <a:gd name="T12" fmla="*/ 2147483647 w 94"/>
                <a:gd name="T13" fmla="*/ 2147483647 h 78"/>
                <a:gd name="T14" fmla="*/ 0 w 94"/>
                <a:gd name="T15" fmla="*/ 2147483647 h 78"/>
                <a:gd name="T16" fmla="*/ 2147483647 w 94"/>
                <a:gd name="T17" fmla="*/ 2147483647 h 78"/>
                <a:gd name="T18" fmla="*/ 2147483647 w 94"/>
                <a:gd name="T19" fmla="*/ 2147483647 h 78"/>
                <a:gd name="T20" fmla="*/ 2147483647 w 94"/>
                <a:gd name="T21" fmla="*/ 2147483647 h 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4"/>
                <a:gd name="T34" fmla="*/ 0 h 78"/>
                <a:gd name="T35" fmla="*/ 94 w 94"/>
                <a:gd name="T36" fmla="*/ 78 h 7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4" h="78">
                  <a:moveTo>
                    <a:pt x="88" y="78"/>
                  </a:moveTo>
                  <a:lnTo>
                    <a:pt x="91" y="44"/>
                  </a:lnTo>
                  <a:lnTo>
                    <a:pt x="94" y="10"/>
                  </a:lnTo>
                  <a:lnTo>
                    <a:pt x="10" y="0"/>
                  </a:lnTo>
                  <a:lnTo>
                    <a:pt x="9" y="8"/>
                  </a:lnTo>
                  <a:lnTo>
                    <a:pt x="3" y="50"/>
                  </a:lnTo>
                  <a:lnTo>
                    <a:pt x="2" y="50"/>
                  </a:lnTo>
                  <a:lnTo>
                    <a:pt x="0" y="67"/>
                  </a:lnTo>
                  <a:lnTo>
                    <a:pt x="25" y="71"/>
                  </a:lnTo>
                  <a:lnTo>
                    <a:pt x="88" y="78"/>
                  </a:lnTo>
                  <a:close/>
                </a:path>
              </a:pathLst>
            </a:custGeom>
            <a:solidFill>
              <a:srgbClr val="0000A0"/>
            </a:solidFill>
            <a:ln w="12700">
              <a:solidFill>
                <a:schemeClr val="tx1"/>
              </a:solidFill>
              <a:round/>
              <a:headEnd/>
              <a:tailEnd/>
            </a:ln>
          </p:spPr>
          <p:txBody>
            <a:bodyPr/>
            <a:lstStyle/>
            <a:p>
              <a:endParaRPr lang="en-US"/>
            </a:p>
          </p:txBody>
        </p:sp>
        <p:sp>
          <p:nvSpPr>
            <p:cNvPr id="36965" name="Freeform 177"/>
            <p:cNvSpPr>
              <a:spLocks/>
            </p:cNvSpPr>
            <p:nvPr/>
          </p:nvSpPr>
          <p:spPr bwMode="auto">
            <a:xfrm>
              <a:off x="2434" y="1892"/>
              <a:ext cx="508" cy="375"/>
            </a:xfrm>
            <a:custGeom>
              <a:avLst/>
              <a:gdLst>
                <a:gd name="T0" fmla="*/ 0 w 99"/>
                <a:gd name="T1" fmla="*/ 2147483647 h 77"/>
                <a:gd name="T2" fmla="*/ 2147483647 w 99"/>
                <a:gd name="T3" fmla="*/ 0 h 77"/>
                <a:gd name="T4" fmla="*/ 2147483647 w 99"/>
                <a:gd name="T5" fmla="*/ 2147483647 h 77"/>
                <a:gd name="T6" fmla="*/ 2147483647 w 99"/>
                <a:gd name="T7" fmla="*/ 2147483647 h 77"/>
                <a:gd name="T8" fmla="*/ 2147483647 w 99"/>
                <a:gd name="T9" fmla="*/ 2147483647 h 77"/>
                <a:gd name="T10" fmla="*/ 2147483647 w 99"/>
                <a:gd name="T11" fmla="*/ 2147483647 h 77"/>
                <a:gd name="T12" fmla="*/ 2147483647 w 99"/>
                <a:gd name="T13" fmla="*/ 2147483647 h 77"/>
                <a:gd name="T14" fmla="*/ 0 w 99"/>
                <a:gd name="T15" fmla="*/ 2147483647 h 77"/>
                <a:gd name="T16" fmla="*/ 0 w 99"/>
                <a:gd name="T17" fmla="*/ 2147483647 h 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9"/>
                <a:gd name="T28" fmla="*/ 0 h 77"/>
                <a:gd name="T29" fmla="*/ 99 w 99"/>
                <a:gd name="T30" fmla="*/ 77 h 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9" h="77">
                  <a:moveTo>
                    <a:pt x="0" y="67"/>
                  </a:moveTo>
                  <a:lnTo>
                    <a:pt x="10" y="0"/>
                  </a:lnTo>
                  <a:lnTo>
                    <a:pt x="73" y="7"/>
                  </a:lnTo>
                  <a:lnTo>
                    <a:pt x="99" y="9"/>
                  </a:lnTo>
                  <a:lnTo>
                    <a:pt x="98" y="26"/>
                  </a:lnTo>
                  <a:lnTo>
                    <a:pt x="95" y="77"/>
                  </a:lnTo>
                  <a:lnTo>
                    <a:pt x="82" y="76"/>
                  </a:lnTo>
                  <a:lnTo>
                    <a:pt x="0" y="67"/>
                  </a:lnTo>
                  <a:close/>
                </a:path>
              </a:pathLst>
            </a:custGeom>
            <a:solidFill>
              <a:srgbClr val="6487EB"/>
            </a:solidFill>
            <a:ln w="12700">
              <a:solidFill>
                <a:schemeClr val="tx1"/>
              </a:solidFill>
              <a:round/>
              <a:headEnd/>
              <a:tailEnd/>
            </a:ln>
          </p:spPr>
          <p:txBody>
            <a:bodyPr/>
            <a:lstStyle/>
            <a:p>
              <a:endParaRPr lang="en-US"/>
            </a:p>
          </p:txBody>
        </p:sp>
        <p:sp>
          <p:nvSpPr>
            <p:cNvPr id="36966" name="Freeform 178"/>
            <p:cNvSpPr>
              <a:spLocks/>
            </p:cNvSpPr>
            <p:nvPr/>
          </p:nvSpPr>
          <p:spPr bwMode="auto">
            <a:xfrm>
              <a:off x="2368" y="2218"/>
              <a:ext cx="485" cy="478"/>
            </a:xfrm>
            <a:custGeom>
              <a:avLst/>
              <a:gdLst>
                <a:gd name="T0" fmla="*/ 2147483647 w 95"/>
                <a:gd name="T1" fmla="*/ 0 h 98"/>
                <a:gd name="T2" fmla="*/ 0 w 95"/>
                <a:gd name="T3" fmla="*/ 2147483647 h 98"/>
                <a:gd name="T4" fmla="*/ 0 w 95"/>
                <a:gd name="T5" fmla="*/ 2147483647 h 98"/>
                <a:gd name="T6" fmla="*/ 2147483647 w 95"/>
                <a:gd name="T7" fmla="*/ 2147483647 h 98"/>
                <a:gd name="T8" fmla="*/ 2147483647 w 95"/>
                <a:gd name="T9" fmla="*/ 2147483647 h 98"/>
                <a:gd name="T10" fmla="*/ 2147483647 w 95"/>
                <a:gd name="T11" fmla="*/ 2147483647 h 98"/>
                <a:gd name="T12" fmla="*/ 2147483647 w 95"/>
                <a:gd name="T13" fmla="*/ 2147483647 h 98"/>
                <a:gd name="T14" fmla="*/ 2147483647 w 95"/>
                <a:gd name="T15" fmla="*/ 2147483647 h 98"/>
                <a:gd name="T16" fmla="*/ 2147483647 w 95"/>
                <a:gd name="T17" fmla="*/ 2147483647 h 98"/>
                <a:gd name="T18" fmla="*/ 2147483647 w 95"/>
                <a:gd name="T19" fmla="*/ 2147483647 h 98"/>
                <a:gd name="T20" fmla="*/ 2147483647 w 95"/>
                <a:gd name="T21" fmla="*/ 2147483647 h 98"/>
                <a:gd name="T22" fmla="*/ 2147483647 w 95"/>
                <a:gd name="T23" fmla="*/ 2147483647 h 98"/>
                <a:gd name="T24" fmla="*/ 2147483647 w 95"/>
                <a:gd name="T25" fmla="*/ 2147483647 h 98"/>
                <a:gd name="T26" fmla="*/ 2147483647 w 95"/>
                <a:gd name="T27" fmla="*/ 2147483647 h 98"/>
                <a:gd name="T28" fmla="*/ 2147483647 w 95"/>
                <a:gd name="T29" fmla="*/ 2147483647 h 98"/>
                <a:gd name="T30" fmla="*/ 2147483647 w 95"/>
                <a:gd name="T31" fmla="*/ 2147483647 h 98"/>
                <a:gd name="T32" fmla="*/ 2147483647 w 95"/>
                <a:gd name="T33" fmla="*/ 0 h 98"/>
                <a:gd name="T34" fmla="*/ 2147483647 w 95"/>
                <a:gd name="T35" fmla="*/ 0 h 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5"/>
                <a:gd name="T55" fmla="*/ 0 h 98"/>
                <a:gd name="T56" fmla="*/ 95 w 95"/>
                <a:gd name="T57" fmla="*/ 98 h 9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5" h="98">
                  <a:moveTo>
                    <a:pt x="13" y="0"/>
                  </a:moveTo>
                  <a:lnTo>
                    <a:pt x="0" y="96"/>
                  </a:lnTo>
                  <a:lnTo>
                    <a:pt x="12" y="98"/>
                  </a:lnTo>
                  <a:lnTo>
                    <a:pt x="13" y="90"/>
                  </a:lnTo>
                  <a:lnTo>
                    <a:pt x="37" y="93"/>
                  </a:lnTo>
                  <a:lnTo>
                    <a:pt x="36" y="92"/>
                  </a:lnTo>
                  <a:lnTo>
                    <a:pt x="37" y="91"/>
                  </a:lnTo>
                  <a:lnTo>
                    <a:pt x="36" y="90"/>
                  </a:lnTo>
                  <a:lnTo>
                    <a:pt x="87" y="94"/>
                  </a:lnTo>
                  <a:lnTo>
                    <a:pt x="93" y="18"/>
                  </a:lnTo>
                  <a:lnTo>
                    <a:pt x="94" y="18"/>
                  </a:lnTo>
                  <a:lnTo>
                    <a:pt x="95" y="9"/>
                  </a:lnTo>
                  <a:lnTo>
                    <a:pt x="13" y="0"/>
                  </a:lnTo>
                  <a:close/>
                </a:path>
              </a:pathLst>
            </a:custGeom>
            <a:solidFill>
              <a:srgbClr val="0000A0"/>
            </a:solidFill>
            <a:ln w="12700">
              <a:solidFill>
                <a:schemeClr val="tx1"/>
              </a:solidFill>
              <a:round/>
              <a:headEnd/>
              <a:tailEnd/>
            </a:ln>
          </p:spPr>
          <p:txBody>
            <a:bodyPr/>
            <a:lstStyle/>
            <a:p>
              <a:endParaRPr lang="en-US"/>
            </a:p>
          </p:txBody>
        </p:sp>
        <p:sp>
          <p:nvSpPr>
            <p:cNvPr id="36967" name="Freeform 179"/>
            <p:cNvSpPr>
              <a:spLocks/>
            </p:cNvSpPr>
            <p:nvPr/>
          </p:nvSpPr>
          <p:spPr bwMode="auto">
            <a:xfrm>
              <a:off x="4372" y="1453"/>
              <a:ext cx="522" cy="380"/>
            </a:xfrm>
            <a:custGeom>
              <a:avLst/>
              <a:gdLst>
                <a:gd name="T0" fmla="*/ 2147483647 w 102"/>
                <a:gd name="T1" fmla="*/ 2147483647 h 78"/>
                <a:gd name="T2" fmla="*/ 2147483647 w 102"/>
                <a:gd name="T3" fmla="*/ 2147483647 h 78"/>
                <a:gd name="T4" fmla="*/ 2147483647 w 102"/>
                <a:gd name="T5" fmla="*/ 2147483647 h 78"/>
                <a:gd name="T6" fmla="*/ 2147483647 w 102"/>
                <a:gd name="T7" fmla="*/ 2147483647 h 78"/>
                <a:gd name="T8" fmla="*/ 2147483647 w 102"/>
                <a:gd name="T9" fmla="*/ 2147483647 h 78"/>
                <a:gd name="T10" fmla="*/ 2147483647 w 102"/>
                <a:gd name="T11" fmla="*/ 2147483647 h 78"/>
                <a:gd name="T12" fmla="*/ 2147483647 w 102"/>
                <a:gd name="T13" fmla="*/ 2147483647 h 78"/>
                <a:gd name="T14" fmla="*/ 2147483647 w 102"/>
                <a:gd name="T15" fmla="*/ 2147483647 h 78"/>
                <a:gd name="T16" fmla="*/ 2147483647 w 102"/>
                <a:gd name="T17" fmla="*/ 2147483647 h 78"/>
                <a:gd name="T18" fmla="*/ 2147483647 w 102"/>
                <a:gd name="T19" fmla="*/ 2147483647 h 78"/>
                <a:gd name="T20" fmla="*/ 2147483647 w 102"/>
                <a:gd name="T21" fmla="*/ 2147483647 h 78"/>
                <a:gd name="T22" fmla="*/ 2147483647 w 102"/>
                <a:gd name="T23" fmla="*/ 2147483647 h 78"/>
                <a:gd name="T24" fmla="*/ 2147483647 w 102"/>
                <a:gd name="T25" fmla="*/ 2147483647 h 78"/>
                <a:gd name="T26" fmla="*/ 2147483647 w 102"/>
                <a:gd name="T27" fmla="*/ 2147483647 h 78"/>
                <a:gd name="T28" fmla="*/ 2147483647 w 102"/>
                <a:gd name="T29" fmla="*/ 2147483647 h 78"/>
                <a:gd name="T30" fmla="*/ 2147483647 w 102"/>
                <a:gd name="T31" fmla="*/ 2147483647 h 78"/>
                <a:gd name="T32" fmla="*/ 2147483647 w 102"/>
                <a:gd name="T33" fmla="*/ 2147483647 h 78"/>
                <a:gd name="T34" fmla="*/ 2147483647 w 102"/>
                <a:gd name="T35" fmla="*/ 2147483647 h 78"/>
                <a:gd name="T36" fmla="*/ 2147483647 w 102"/>
                <a:gd name="T37" fmla="*/ 2147483647 h 78"/>
                <a:gd name="T38" fmla="*/ 2147483647 w 102"/>
                <a:gd name="T39" fmla="*/ 2147483647 h 78"/>
                <a:gd name="T40" fmla="*/ 2147483647 w 102"/>
                <a:gd name="T41" fmla="*/ 2147483647 h 78"/>
                <a:gd name="T42" fmla="*/ 2147483647 w 102"/>
                <a:gd name="T43" fmla="*/ 2147483647 h 78"/>
                <a:gd name="T44" fmla="*/ 2147483647 w 102"/>
                <a:gd name="T45" fmla="*/ 2147483647 h 78"/>
                <a:gd name="T46" fmla="*/ 2147483647 w 102"/>
                <a:gd name="T47" fmla="*/ 2147483647 h 78"/>
                <a:gd name="T48" fmla="*/ 2147483647 w 102"/>
                <a:gd name="T49" fmla="*/ 2147483647 h 78"/>
                <a:gd name="T50" fmla="*/ 2147483647 w 102"/>
                <a:gd name="T51" fmla="*/ 2147483647 h 78"/>
                <a:gd name="T52" fmla="*/ 2147483647 w 102"/>
                <a:gd name="T53" fmla="*/ 0 h 78"/>
                <a:gd name="T54" fmla="*/ 2147483647 w 102"/>
                <a:gd name="T55" fmla="*/ 2147483647 h 78"/>
                <a:gd name="T56" fmla="*/ 2147483647 w 102"/>
                <a:gd name="T57" fmla="*/ 2147483647 h 78"/>
                <a:gd name="T58" fmla="*/ 2147483647 w 102"/>
                <a:gd name="T59" fmla="*/ 2147483647 h 78"/>
                <a:gd name="T60" fmla="*/ 2147483647 w 102"/>
                <a:gd name="T61" fmla="*/ 2147483647 h 78"/>
                <a:gd name="T62" fmla="*/ 2147483647 w 102"/>
                <a:gd name="T63" fmla="*/ 2147483647 h 78"/>
                <a:gd name="T64" fmla="*/ 2147483647 w 102"/>
                <a:gd name="T65" fmla="*/ 2147483647 h 78"/>
                <a:gd name="T66" fmla="*/ 2147483647 w 102"/>
                <a:gd name="T67" fmla="*/ 2147483647 h 78"/>
                <a:gd name="T68" fmla="*/ 2147483647 w 102"/>
                <a:gd name="T69" fmla="*/ 2147483647 h 78"/>
                <a:gd name="T70" fmla="*/ 2147483647 w 102"/>
                <a:gd name="T71" fmla="*/ 2147483647 h 78"/>
                <a:gd name="T72" fmla="*/ 2147483647 w 102"/>
                <a:gd name="T73" fmla="*/ 2147483647 h 78"/>
                <a:gd name="T74" fmla="*/ 2147483647 w 102"/>
                <a:gd name="T75" fmla="*/ 2147483647 h 78"/>
                <a:gd name="T76" fmla="*/ 2147483647 w 102"/>
                <a:gd name="T77" fmla="*/ 2147483647 h 78"/>
                <a:gd name="T78" fmla="*/ 2147483647 w 102"/>
                <a:gd name="T79" fmla="*/ 2147483647 h 78"/>
                <a:gd name="T80" fmla="*/ 2147483647 w 102"/>
                <a:gd name="T81" fmla="*/ 2147483647 h 78"/>
                <a:gd name="T82" fmla="*/ 2147483647 w 102"/>
                <a:gd name="T83" fmla="*/ 2147483647 h 78"/>
                <a:gd name="T84" fmla="*/ 2147483647 w 102"/>
                <a:gd name="T85" fmla="*/ 2147483647 h 78"/>
                <a:gd name="T86" fmla="*/ 2147483647 w 102"/>
                <a:gd name="T87" fmla="*/ 2147483647 h 78"/>
                <a:gd name="T88" fmla="*/ 2147483647 w 102"/>
                <a:gd name="T89" fmla="*/ 2147483647 h 7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2"/>
                <a:gd name="T136" fmla="*/ 0 h 78"/>
                <a:gd name="T137" fmla="*/ 102 w 102"/>
                <a:gd name="T138" fmla="*/ 78 h 7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2" h="78">
                  <a:moveTo>
                    <a:pt x="66" y="64"/>
                  </a:moveTo>
                  <a:lnTo>
                    <a:pt x="77" y="68"/>
                  </a:lnTo>
                  <a:lnTo>
                    <a:pt x="78" y="70"/>
                  </a:lnTo>
                  <a:lnTo>
                    <a:pt x="77" y="71"/>
                  </a:lnTo>
                  <a:lnTo>
                    <a:pt x="77" y="72"/>
                  </a:lnTo>
                  <a:lnTo>
                    <a:pt x="76" y="73"/>
                  </a:lnTo>
                  <a:lnTo>
                    <a:pt x="76" y="75"/>
                  </a:lnTo>
                  <a:lnTo>
                    <a:pt x="75" y="75"/>
                  </a:lnTo>
                  <a:lnTo>
                    <a:pt x="74" y="77"/>
                  </a:lnTo>
                  <a:lnTo>
                    <a:pt x="74" y="78"/>
                  </a:lnTo>
                  <a:lnTo>
                    <a:pt x="75" y="78"/>
                  </a:lnTo>
                  <a:lnTo>
                    <a:pt x="75" y="77"/>
                  </a:lnTo>
                  <a:lnTo>
                    <a:pt x="77" y="76"/>
                  </a:lnTo>
                  <a:lnTo>
                    <a:pt x="78" y="76"/>
                  </a:lnTo>
                  <a:lnTo>
                    <a:pt x="81" y="76"/>
                  </a:lnTo>
                  <a:lnTo>
                    <a:pt x="81" y="75"/>
                  </a:lnTo>
                  <a:lnTo>
                    <a:pt x="84" y="75"/>
                  </a:lnTo>
                  <a:lnTo>
                    <a:pt x="86" y="74"/>
                  </a:lnTo>
                  <a:lnTo>
                    <a:pt x="87" y="73"/>
                  </a:lnTo>
                  <a:lnTo>
                    <a:pt x="88" y="72"/>
                  </a:lnTo>
                  <a:lnTo>
                    <a:pt x="94" y="67"/>
                  </a:lnTo>
                  <a:lnTo>
                    <a:pt x="96" y="66"/>
                  </a:lnTo>
                  <a:lnTo>
                    <a:pt x="97" y="65"/>
                  </a:lnTo>
                  <a:lnTo>
                    <a:pt x="98" y="65"/>
                  </a:lnTo>
                  <a:lnTo>
                    <a:pt x="99" y="64"/>
                  </a:lnTo>
                  <a:lnTo>
                    <a:pt x="100" y="63"/>
                  </a:lnTo>
                  <a:lnTo>
                    <a:pt x="101" y="63"/>
                  </a:lnTo>
                  <a:lnTo>
                    <a:pt x="102" y="61"/>
                  </a:lnTo>
                  <a:lnTo>
                    <a:pt x="100" y="62"/>
                  </a:lnTo>
                  <a:lnTo>
                    <a:pt x="99" y="62"/>
                  </a:lnTo>
                  <a:lnTo>
                    <a:pt x="97" y="63"/>
                  </a:lnTo>
                  <a:lnTo>
                    <a:pt x="97" y="64"/>
                  </a:lnTo>
                  <a:lnTo>
                    <a:pt x="96" y="65"/>
                  </a:lnTo>
                  <a:lnTo>
                    <a:pt x="95" y="66"/>
                  </a:lnTo>
                  <a:lnTo>
                    <a:pt x="94" y="65"/>
                  </a:lnTo>
                  <a:lnTo>
                    <a:pt x="95" y="64"/>
                  </a:lnTo>
                  <a:lnTo>
                    <a:pt x="96" y="63"/>
                  </a:lnTo>
                  <a:lnTo>
                    <a:pt x="97" y="61"/>
                  </a:lnTo>
                  <a:lnTo>
                    <a:pt x="97" y="60"/>
                  </a:lnTo>
                  <a:lnTo>
                    <a:pt x="96" y="61"/>
                  </a:lnTo>
                  <a:lnTo>
                    <a:pt x="95" y="62"/>
                  </a:lnTo>
                  <a:lnTo>
                    <a:pt x="94" y="63"/>
                  </a:lnTo>
                  <a:lnTo>
                    <a:pt x="91" y="65"/>
                  </a:lnTo>
                  <a:lnTo>
                    <a:pt x="86" y="67"/>
                  </a:lnTo>
                  <a:lnTo>
                    <a:pt x="83" y="69"/>
                  </a:lnTo>
                  <a:lnTo>
                    <a:pt x="81" y="70"/>
                  </a:lnTo>
                  <a:lnTo>
                    <a:pt x="80" y="72"/>
                  </a:lnTo>
                  <a:lnTo>
                    <a:pt x="79" y="71"/>
                  </a:lnTo>
                  <a:lnTo>
                    <a:pt x="79" y="70"/>
                  </a:lnTo>
                  <a:lnTo>
                    <a:pt x="79" y="68"/>
                  </a:lnTo>
                  <a:lnTo>
                    <a:pt x="81" y="67"/>
                  </a:lnTo>
                  <a:lnTo>
                    <a:pt x="79" y="66"/>
                  </a:lnTo>
                  <a:lnTo>
                    <a:pt x="81" y="64"/>
                  </a:lnTo>
                  <a:lnTo>
                    <a:pt x="81" y="63"/>
                  </a:lnTo>
                  <a:lnTo>
                    <a:pt x="81" y="62"/>
                  </a:lnTo>
                  <a:lnTo>
                    <a:pt x="79" y="49"/>
                  </a:lnTo>
                  <a:lnTo>
                    <a:pt x="78" y="49"/>
                  </a:lnTo>
                  <a:lnTo>
                    <a:pt x="78" y="37"/>
                  </a:lnTo>
                  <a:lnTo>
                    <a:pt x="77" y="34"/>
                  </a:lnTo>
                  <a:lnTo>
                    <a:pt x="76" y="32"/>
                  </a:lnTo>
                  <a:lnTo>
                    <a:pt x="76" y="29"/>
                  </a:lnTo>
                  <a:lnTo>
                    <a:pt x="75" y="25"/>
                  </a:lnTo>
                  <a:lnTo>
                    <a:pt x="74" y="23"/>
                  </a:lnTo>
                  <a:lnTo>
                    <a:pt x="73" y="23"/>
                  </a:lnTo>
                  <a:lnTo>
                    <a:pt x="74" y="24"/>
                  </a:lnTo>
                  <a:lnTo>
                    <a:pt x="73" y="24"/>
                  </a:lnTo>
                  <a:lnTo>
                    <a:pt x="73" y="23"/>
                  </a:lnTo>
                  <a:lnTo>
                    <a:pt x="73" y="21"/>
                  </a:lnTo>
                  <a:lnTo>
                    <a:pt x="71" y="16"/>
                  </a:lnTo>
                  <a:lnTo>
                    <a:pt x="71" y="14"/>
                  </a:lnTo>
                  <a:lnTo>
                    <a:pt x="72" y="12"/>
                  </a:lnTo>
                  <a:lnTo>
                    <a:pt x="71" y="9"/>
                  </a:lnTo>
                  <a:lnTo>
                    <a:pt x="69" y="4"/>
                  </a:lnTo>
                  <a:lnTo>
                    <a:pt x="69" y="3"/>
                  </a:lnTo>
                  <a:lnTo>
                    <a:pt x="68" y="3"/>
                  </a:lnTo>
                  <a:lnTo>
                    <a:pt x="69" y="2"/>
                  </a:lnTo>
                  <a:lnTo>
                    <a:pt x="68" y="0"/>
                  </a:lnTo>
                  <a:lnTo>
                    <a:pt x="52" y="4"/>
                  </a:lnTo>
                  <a:lnTo>
                    <a:pt x="51" y="4"/>
                  </a:lnTo>
                  <a:lnTo>
                    <a:pt x="50" y="5"/>
                  </a:lnTo>
                  <a:lnTo>
                    <a:pt x="46" y="9"/>
                  </a:lnTo>
                  <a:lnTo>
                    <a:pt x="42" y="14"/>
                  </a:lnTo>
                  <a:lnTo>
                    <a:pt x="41" y="15"/>
                  </a:lnTo>
                  <a:lnTo>
                    <a:pt x="42" y="16"/>
                  </a:lnTo>
                  <a:lnTo>
                    <a:pt x="41" y="18"/>
                  </a:lnTo>
                  <a:lnTo>
                    <a:pt x="40" y="19"/>
                  </a:lnTo>
                  <a:lnTo>
                    <a:pt x="36" y="22"/>
                  </a:lnTo>
                  <a:lnTo>
                    <a:pt x="36" y="23"/>
                  </a:lnTo>
                  <a:lnTo>
                    <a:pt x="36" y="25"/>
                  </a:lnTo>
                  <a:lnTo>
                    <a:pt x="37" y="25"/>
                  </a:lnTo>
                  <a:lnTo>
                    <a:pt x="38" y="25"/>
                  </a:lnTo>
                  <a:lnTo>
                    <a:pt x="39" y="26"/>
                  </a:lnTo>
                  <a:lnTo>
                    <a:pt x="38" y="27"/>
                  </a:lnTo>
                  <a:lnTo>
                    <a:pt x="38" y="29"/>
                  </a:lnTo>
                  <a:lnTo>
                    <a:pt x="39" y="30"/>
                  </a:lnTo>
                  <a:lnTo>
                    <a:pt x="39" y="32"/>
                  </a:lnTo>
                  <a:lnTo>
                    <a:pt x="36" y="34"/>
                  </a:lnTo>
                  <a:lnTo>
                    <a:pt x="33" y="38"/>
                  </a:lnTo>
                  <a:lnTo>
                    <a:pt x="30" y="39"/>
                  </a:lnTo>
                  <a:lnTo>
                    <a:pt x="23" y="40"/>
                  </a:lnTo>
                  <a:lnTo>
                    <a:pt x="21" y="39"/>
                  </a:lnTo>
                  <a:lnTo>
                    <a:pt x="19" y="39"/>
                  </a:lnTo>
                  <a:lnTo>
                    <a:pt x="16" y="39"/>
                  </a:lnTo>
                  <a:lnTo>
                    <a:pt x="13" y="40"/>
                  </a:lnTo>
                  <a:lnTo>
                    <a:pt x="9" y="42"/>
                  </a:lnTo>
                  <a:lnTo>
                    <a:pt x="7" y="43"/>
                  </a:lnTo>
                  <a:lnTo>
                    <a:pt x="6" y="45"/>
                  </a:lnTo>
                  <a:lnTo>
                    <a:pt x="6" y="46"/>
                  </a:lnTo>
                  <a:lnTo>
                    <a:pt x="9" y="50"/>
                  </a:lnTo>
                  <a:lnTo>
                    <a:pt x="10" y="51"/>
                  </a:lnTo>
                  <a:lnTo>
                    <a:pt x="9" y="52"/>
                  </a:lnTo>
                  <a:lnTo>
                    <a:pt x="8" y="53"/>
                  </a:lnTo>
                  <a:lnTo>
                    <a:pt x="7" y="55"/>
                  </a:lnTo>
                  <a:lnTo>
                    <a:pt x="2" y="60"/>
                  </a:lnTo>
                  <a:lnTo>
                    <a:pt x="0" y="62"/>
                  </a:lnTo>
                  <a:lnTo>
                    <a:pt x="1" y="66"/>
                  </a:lnTo>
                  <a:lnTo>
                    <a:pt x="56" y="55"/>
                  </a:lnTo>
                  <a:lnTo>
                    <a:pt x="57" y="56"/>
                  </a:lnTo>
                  <a:lnTo>
                    <a:pt x="57" y="57"/>
                  </a:lnTo>
                  <a:lnTo>
                    <a:pt x="58" y="57"/>
                  </a:lnTo>
                  <a:lnTo>
                    <a:pt x="58" y="58"/>
                  </a:lnTo>
                  <a:lnTo>
                    <a:pt x="59" y="58"/>
                  </a:lnTo>
                  <a:lnTo>
                    <a:pt x="61" y="61"/>
                  </a:lnTo>
                  <a:lnTo>
                    <a:pt x="61" y="62"/>
                  </a:lnTo>
                  <a:lnTo>
                    <a:pt x="62" y="63"/>
                  </a:lnTo>
                  <a:lnTo>
                    <a:pt x="65" y="64"/>
                  </a:lnTo>
                  <a:lnTo>
                    <a:pt x="66" y="64"/>
                  </a:lnTo>
                  <a:close/>
                </a:path>
              </a:pathLst>
            </a:custGeom>
            <a:solidFill>
              <a:srgbClr val="0000A0"/>
            </a:solidFill>
            <a:ln w="12700">
              <a:solidFill>
                <a:schemeClr val="tx1"/>
              </a:solidFill>
              <a:round/>
              <a:headEnd/>
              <a:tailEnd/>
            </a:ln>
          </p:spPr>
          <p:txBody>
            <a:bodyPr/>
            <a:lstStyle/>
            <a:p>
              <a:endParaRPr lang="en-US"/>
            </a:p>
          </p:txBody>
        </p:sp>
        <p:sp>
          <p:nvSpPr>
            <p:cNvPr id="36968" name="Freeform 180"/>
            <p:cNvSpPr>
              <a:spLocks/>
            </p:cNvSpPr>
            <p:nvPr/>
          </p:nvSpPr>
          <p:spPr bwMode="auto">
            <a:xfrm>
              <a:off x="4720" y="1428"/>
              <a:ext cx="118" cy="205"/>
            </a:xfrm>
            <a:custGeom>
              <a:avLst/>
              <a:gdLst>
                <a:gd name="T0" fmla="*/ 0 w 23"/>
                <a:gd name="T1" fmla="*/ 2147483647 h 42"/>
                <a:gd name="T2" fmla="*/ 2147483647 w 23"/>
                <a:gd name="T3" fmla="*/ 2147483647 h 42"/>
                <a:gd name="T4" fmla="*/ 0 w 23"/>
                <a:gd name="T5" fmla="*/ 2147483647 h 42"/>
                <a:gd name="T6" fmla="*/ 2147483647 w 23"/>
                <a:gd name="T7" fmla="*/ 2147483647 h 42"/>
                <a:gd name="T8" fmla="*/ 2147483647 w 23"/>
                <a:gd name="T9" fmla="*/ 2147483647 h 42"/>
                <a:gd name="T10" fmla="*/ 2147483647 w 23"/>
                <a:gd name="T11" fmla="*/ 2147483647 h 42"/>
                <a:gd name="T12" fmla="*/ 2147483647 w 23"/>
                <a:gd name="T13" fmla="*/ 2147483647 h 42"/>
                <a:gd name="T14" fmla="*/ 2147483647 w 23"/>
                <a:gd name="T15" fmla="*/ 2147483647 h 42"/>
                <a:gd name="T16" fmla="*/ 2147483647 w 23"/>
                <a:gd name="T17" fmla="*/ 2147483647 h 42"/>
                <a:gd name="T18" fmla="*/ 2147483647 w 23"/>
                <a:gd name="T19" fmla="*/ 2147483647 h 42"/>
                <a:gd name="T20" fmla="*/ 2147483647 w 23"/>
                <a:gd name="T21" fmla="*/ 2147483647 h 42"/>
                <a:gd name="T22" fmla="*/ 2147483647 w 23"/>
                <a:gd name="T23" fmla="*/ 2147483647 h 42"/>
                <a:gd name="T24" fmla="*/ 2147483647 w 23"/>
                <a:gd name="T25" fmla="*/ 2147483647 h 42"/>
                <a:gd name="T26" fmla="*/ 2147483647 w 23"/>
                <a:gd name="T27" fmla="*/ 2147483647 h 42"/>
                <a:gd name="T28" fmla="*/ 2147483647 w 23"/>
                <a:gd name="T29" fmla="*/ 2147483647 h 42"/>
                <a:gd name="T30" fmla="*/ 2147483647 w 23"/>
                <a:gd name="T31" fmla="*/ 2147483647 h 42"/>
                <a:gd name="T32" fmla="*/ 2147483647 w 23"/>
                <a:gd name="T33" fmla="*/ 2147483647 h 42"/>
                <a:gd name="T34" fmla="*/ 2147483647 w 23"/>
                <a:gd name="T35" fmla="*/ 2147483647 h 42"/>
                <a:gd name="T36" fmla="*/ 2147483647 w 23"/>
                <a:gd name="T37" fmla="*/ 2147483647 h 42"/>
                <a:gd name="T38" fmla="*/ 2147483647 w 23"/>
                <a:gd name="T39" fmla="*/ 2147483647 h 42"/>
                <a:gd name="T40" fmla="*/ 2147483647 w 23"/>
                <a:gd name="T41" fmla="*/ 2147483647 h 42"/>
                <a:gd name="T42" fmla="*/ 2147483647 w 23"/>
                <a:gd name="T43" fmla="*/ 2147483647 h 42"/>
                <a:gd name="T44" fmla="*/ 2147483647 w 23"/>
                <a:gd name="T45" fmla="*/ 2147483647 h 42"/>
                <a:gd name="T46" fmla="*/ 2147483647 w 23"/>
                <a:gd name="T47" fmla="*/ 2147483647 h 42"/>
                <a:gd name="T48" fmla="*/ 2147483647 w 23"/>
                <a:gd name="T49" fmla="*/ 2147483647 h 42"/>
                <a:gd name="T50" fmla="*/ 2147483647 w 23"/>
                <a:gd name="T51" fmla="*/ 2147483647 h 42"/>
                <a:gd name="T52" fmla="*/ 2147483647 w 23"/>
                <a:gd name="T53" fmla="*/ 2147483647 h 42"/>
                <a:gd name="T54" fmla="*/ 2147483647 w 23"/>
                <a:gd name="T55" fmla="*/ 2147483647 h 42"/>
                <a:gd name="T56" fmla="*/ 2147483647 w 23"/>
                <a:gd name="T57" fmla="*/ 2147483647 h 42"/>
                <a:gd name="T58" fmla="*/ 2147483647 w 23"/>
                <a:gd name="T59" fmla="*/ 2147483647 h 42"/>
                <a:gd name="T60" fmla="*/ 2147483647 w 23"/>
                <a:gd name="T61" fmla="*/ 2147483647 h 42"/>
                <a:gd name="T62" fmla="*/ 2147483647 w 23"/>
                <a:gd name="T63" fmla="*/ 2147483647 h 42"/>
                <a:gd name="T64" fmla="*/ 2147483647 w 23"/>
                <a:gd name="T65" fmla="*/ 2147483647 h 42"/>
                <a:gd name="T66" fmla="*/ 2147483647 w 23"/>
                <a:gd name="T67" fmla="*/ 2147483647 h 42"/>
                <a:gd name="T68" fmla="*/ 2147483647 w 23"/>
                <a:gd name="T69" fmla="*/ 2147483647 h 42"/>
                <a:gd name="T70" fmla="*/ 2147483647 w 23"/>
                <a:gd name="T71" fmla="*/ 2147483647 h 42"/>
                <a:gd name="T72" fmla="*/ 2147483647 w 23"/>
                <a:gd name="T73" fmla="*/ 2147483647 h 42"/>
                <a:gd name="T74" fmla="*/ 2147483647 w 23"/>
                <a:gd name="T75" fmla="*/ 2147483647 h 42"/>
                <a:gd name="T76" fmla="*/ 2147483647 w 23"/>
                <a:gd name="T77" fmla="*/ 2147483647 h 42"/>
                <a:gd name="T78" fmla="*/ 2147483647 w 23"/>
                <a:gd name="T79" fmla="*/ 2147483647 h 42"/>
                <a:gd name="T80" fmla="*/ 2147483647 w 23"/>
                <a:gd name="T81" fmla="*/ 0 h 42"/>
                <a:gd name="T82" fmla="*/ 0 w 23"/>
                <a:gd name="T83" fmla="*/ 2147483647 h 42"/>
                <a:gd name="T84" fmla="*/ 0 w 23"/>
                <a:gd name="T85" fmla="*/ 2147483647 h 4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3"/>
                <a:gd name="T130" fmla="*/ 0 h 42"/>
                <a:gd name="T131" fmla="*/ 23 w 23"/>
                <a:gd name="T132" fmla="*/ 42 h 4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3" h="42">
                  <a:moveTo>
                    <a:pt x="0" y="5"/>
                  </a:moveTo>
                  <a:lnTo>
                    <a:pt x="1" y="7"/>
                  </a:lnTo>
                  <a:lnTo>
                    <a:pt x="0" y="8"/>
                  </a:lnTo>
                  <a:lnTo>
                    <a:pt x="1" y="8"/>
                  </a:lnTo>
                  <a:lnTo>
                    <a:pt x="1" y="9"/>
                  </a:lnTo>
                  <a:lnTo>
                    <a:pt x="3" y="14"/>
                  </a:lnTo>
                  <a:lnTo>
                    <a:pt x="4" y="17"/>
                  </a:lnTo>
                  <a:lnTo>
                    <a:pt x="3" y="19"/>
                  </a:lnTo>
                  <a:lnTo>
                    <a:pt x="3" y="21"/>
                  </a:lnTo>
                  <a:lnTo>
                    <a:pt x="5" y="26"/>
                  </a:lnTo>
                  <a:lnTo>
                    <a:pt x="5" y="28"/>
                  </a:lnTo>
                  <a:lnTo>
                    <a:pt x="5" y="29"/>
                  </a:lnTo>
                  <a:lnTo>
                    <a:pt x="6" y="29"/>
                  </a:lnTo>
                  <a:lnTo>
                    <a:pt x="5" y="28"/>
                  </a:lnTo>
                  <a:lnTo>
                    <a:pt x="6" y="28"/>
                  </a:lnTo>
                  <a:lnTo>
                    <a:pt x="7" y="30"/>
                  </a:lnTo>
                  <a:lnTo>
                    <a:pt x="8" y="34"/>
                  </a:lnTo>
                  <a:lnTo>
                    <a:pt x="8" y="37"/>
                  </a:lnTo>
                  <a:lnTo>
                    <a:pt x="9" y="39"/>
                  </a:lnTo>
                  <a:lnTo>
                    <a:pt x="10" y="42"/>
                  </a:lnTo>
                  <a:lnTo>
                    <a:pt x="20" y="40"/>
                  </a:lnTo>
                  <a:lnTo>
                    <a:pt x="19" y="39"/>
                  </a:lnTo>
                  <a:lnTo>
                    <a:pt x="18" y="38"/>
                  </a:lnTo>
                  <a:lnTo>
                    <a:pt x="18" y="37"/>
                  </a:lnTo>
                  <a:lnTo>
                    <a:pt x="19" y="36"/>
                  </a:lnTo>
                  <a:lnTo>
                    <a:pt x="18" y="34"/>
                  </a:lnTo>
                  <a:lnTo>
                    <a:pt x="18" y="27"/>
                  </a:lnTo>
                  <a:lnTo>
                    <a:pt x="18" y="25"/>
                  </a:lnTo>
                  <a:lnTo>
                    <a:pt x="19" y="21"/>
                  </a:lnTo>
                  <a:lnTo>
                    <a:pt x="19" y="19"/>
                  </a:lnTo>
                  <a:lnTo>
                    <a:pt x="19" y="17"/>
                  </a:lnTo>
                  <a:lnTo>
                    <a:pt x="19" y="15"/>
                  </a:lnTo>
                  <a:lnTo>
                    <a:pt x="19" y="14"/>
                  </a:lnTo>
                  <a:lnTo>
                    <a:pt x="19" y="13"/>
                  </a:lnTo>
                  <a:lnTo>
                    <a:pt x="22" y="11"/>
                  </a:lnTo>
                  <a:lnTo>
                    <a:pt x="23" y="7"/>
                  </a:lnTo>
                  <a:lnTo>
                    <a:pt x="22" y="5"/>
                  </a:lnTo>
                  <a:lnTo>
                    <a:pt x="22" y="3"/>
                  </a:lnTo>
                  <a:lnTo>
                    <a:pt x="22" y="2"/>
                  </a:lnTo>
                  <a:lnTo>
                    <a:pt x="21" y="0"/>
                  </a:lnTo>
                  <a:lnTo>
                    <a:pt x="0" y="5"/>
                  </a:lnTo>
                  <a:close/>
                </a:path>
              </a:pathLst>
            </a:custGeom>
            <a:solidFill>
              <a:srgbClr val="0000A0"/>
            </a:solidFill>
            <a:ln w="12700">
              <a:solidFill>
                <a:schemeClr val="tx1"/>
              </a:solidFill>
              <a:round/>
              <a:headEnd/>
              <a:tailEnd/>
            </a:ln>
          </p:spPr>
          <p:txBody>
            <a:bodyPr/>
            <a:lstStyle/>
            <a:p>
              <a:endParaRPr lang="en-US"/>
            </a:p>
          </p:txBody>
        </p:sp>
        <p:grpSp>
          <p:nvGrpSpPr>
            <p:cNvPr id="36969" name="Group 181"/>
            <p:cNvGrpSpPr>
              <a:grpSpLocks/>
            </p:cNvGrpSpPr>
            <p:nvPr/>
          </p:nvGrpSpPr>
          <p:grpSpPr bwMode="auto">
            <a:xfrm>
              <a:off x="728" y="2448"/>
              <a:ext cx="1266" cy="876"/>
              <a:chOff x="768" y="2832"/>
              <a:chExt cx="1203" cy="876"/>
            </a:xfrm>
          </p:grpSpPr>
          <p:sp>
            <p:nvSpPr>
              <p:cNvPr id="37019" name="Freeform 182"/>
              <p:cNvSpPr>
                <a:spLocks/>
              </p:cNvSpPr>
              <p:nvPr/>
            </p:nvSpPr>
            <p:spPr bwMode="auto">
              <a:xfrm>
                <a:off x="1056" y="2832"/>
                <a:ext cx="915" cy="780"/>
              </a:xfrm>
              <a:custGeom>
                <a:avLst/>
                <a:gdLst>
                  <a:gd name="T0" fmla="*/ 2147483647 w 188"/>
                  <a:gd name="T1" fmla="*/ 2147483647 h 160"/>
                  <a:gd name="T2" fmla="*/ 2147483647 w 188"/>
                  <a:gd name="T3" fmla="*/ 2147483647 h 160"/>
                  <a:gd name="T4" fmla="*/ 2147483647 w 188"/>
                  <a:gd name="T5" fmla="*/ 2147483647 h 160"/>
                  <a:gd name="T6" fmla="*/ 2147483647 w 188"/>
                  <a:gd name="T7" fmla="*/ 2147483647 h 160"/>
                  <a:gd name="T8" fmla="*/ 2147483647 w 188"/>
                  <a:gd name="T9" fmla="*/ 2147483647 h 160"/>
                  <a:gd name="T10" fmla="*/ 2147483647 w 188"/>
                  <a:gd name="T11" fmla="*/ 2147483647 h 160"/>
                  <a:gd name="T12" fmla="*/ 2147483647 w 188"/>
                  <a:gd name="T13" fmla="*/ 2147483647 h 160"/>
                  <a:gd name="T14" fmla="*/ 2147483647 w 188"/>
                  <a:gd name="T15" fmla="*/ 2147483647 h 160"/>
                  <a:gd name="T16" fmla="*/ 2147483647 w 188"/>
                  <a:gd name="T17" fmla="*/ 2147483647 h 160"/>
                  <a:gd name="T18" fmla="*/ 2147483647 w 188"/>
                  <a:gd name="T19" fmla="*/ 2147483647 h 160"/>
                  <a:gd name="T20" fmla="*/ 2147483647 w 188"/>
                  <a:gd name="T21" fmla="*/ 2147483647 h 160"/>
                  <a:gd name="T22" fmla="*/ 2147483647 w 188"/>
                  <a:gd name="T23" fmla="*/ 2147483647 h 160"/>
                  <a:gd name="T24" fmla="*/ 2147483647 w 188"/>
                  <a:gd name="T25" fmla="*/ 2147483647 h 160"/>
                  <a:gd name="T26" fmla="*/ 2147483647 w 188"/>
                  <a:gd name="T27" fmla="*/ 2147483647 h 160"/>
                  <a:gd name="T28" fmla="*/ 2147483647 w 188"/>
                  <a:gd name="T29" fmla="*/ 2147483647 h 160"/>
                  <a:gd name="T30" fmla="*/ 2147483647 w 188"/>
                  <a:gd name="T31" fmla="*/ 2147483647 h 160"/>
                  <a:gd name="T32" fmla="*/ 2147483647 w 188"/>
                  <a:gd name="T33" fmla="*/ 2147483647 h 160"/>
                  <a:gd name="T34" fmla="*/ 2147483647 w 188"/>
                  <a:gd name="T35" fmla="*/ 2147483647 h 160"/>
                  <a:gd name="T36" fmla="*/ 2147483647 w 188"/>
                  <a:gd name="T37" fmla="*/ 2147483647 h 160"/>
                  <a:gd name="T38" fmla="*/ 2147483647 w 188"/>
                  <a:gd name="T39" fmla="*/ 2147483647 h 160"/>
                  <a:gd name="T40" fmla="*/ 2147483647 w 188"/>
                  <a:gd name="T41" fmla="*/ 2147483647 h 160"/>
                  <a:gd name="T42" fmla="*/ 2147483647 w 188"/>
                  <a:gd name="T43" fmla="*/ 2147483647 h 160"/>
                  <a:gd name="T44" fmla="*/ 2147483647 w 188"/>
                  <a:gd name="T45" fmla="*/ 2147483647 h 160"/>
                  <a:gd name="T46" fmla="*/ 2147483647 w 188"/>
                  <a:gd name="T47" fmla="*/ 2147483647 h 160"/>
                  <a:gd name="T48" fmla="*/ 2147483647 w 188"/>
                  <a:gd name="T49" fmla="*/ 2147483647 h 160"/>
                  <a:gd name="T50" fmla="*/ 2147483647 w 188"/>
                  <a:gd name="T51" fmla="*/ 2147483647 h 160"/>
                  <a:gd name="T52" fmla="*/ 2147483647 w 188"/>
                  <a:gd name="T53" fmla="*/ 2147483647 h 160"/>
                  <a:gd name="T54" fmla="*/ 2147483647 w 188"/>
                  <a:gd name="T55" fmla="*/ 2147483647 h 160"/>
                  <a:gd name="T56" fmla="*/ 2147483647 w 188"/>
                  <a:gd name="T57" fmla="*/ 2147483647 h 160"/>
                  <a:gd name="T58" fmla="*/ 2147483647 w 188"/>
                  <a:gd name="T59" fmla="*/ 2147483647 h 160"/>
                  <a:gd name="T60" fmla="*/ 2147483647 w 188"/>
                  <a:gd name="T61" fmla="*/ 2147483647 h 160"/>
                  <a:gd name="T62" fmla="*/ 2147483647 w 188"/>
                  <a:gd name="T63" fmla="*/ 2147483647 h 160"/>
                  <a:gd name="T64" fmla="*/ 2147483647 w 188"/>
                  <a:gd name="T65" fmla="*/ 2147483647 h 160"/>
                  <a:gd name="T66" fmla="*/ 2147483647 w 188"/>
                  <a:gd name="T67" fmla="*/ 2147483647 h 160"/>
                  <a:gd name="T68" fmla="*/ 2147483647 w 188"/>
                  <a:gd name="T69" fmla="*/ 2147483647 h 160"/>
                  <a:gd name="T70" fmla="*/ 2147483647 w 188"/>
                  <a:gd name="T71" fmla="*/ 2147483647 h 160"/>
                  <a:gd name="T72" fmla="*/ 2147483647 w 188"/>
                  <a:gd name="T73" fmla="*/ 2147483647 h 160"/>
                  <a:gd name="T74" fmla="*/ 2147483647 w 188"/>
                  <a:gd name="T75" fmla="*/ 2147483647 h 160"/>
                  <a:gd name="T76" fmla="*/ 2147483647 w 188"/>
                  <a:gd name="T77" fmla="*/ 2147483647 h 160"/>
                  <a:gd name="T78" fmla="*/ 2147483647 w 188"/>
                  <a:gd name="T79" fmla="*/ 2147483647 h 160"/>
                  <a:gd name="T80" fmla="*/ 2147483647 w 188"/>
                  <a:gd name="T81" fmla="*/ 2147483647 h 160"/>
                  <a:gd name="T82" fmla="*/ 2147483647 w 188"/>
                  <a:gd name="T83" fmla="*/ 2147483647 h 160"/>
                  <a:gd name="T84" fmla="*/ 2147483647 w 188"/>
                  <a:gd name="T85" fmla="*/ 2147483647 h 160"/>
                  <a:gd name="T86" fmla="*/ 2147483647 w 188"/>
                  <a:gd name="T87" fmla="*/ 2147483647 h 160"/>
                  <a:gd name="T88" fmla="*/ 2147483647 w 188"/>
                  <a:gd name="T89" fmla="*/ 2147483647 h 160"/>
                  <a:gd name="T90" fmla="*/ 2147483647 w 188"/>
                  <a:gd name="T91" fmla="*/ 2147483647 h 160"/>
                  <a:gd name="T92" fmla="*/ 2147483647 w 188"/>
                  <a:gd name="T93" fmla="*/ 0 h 160"/>
                  <a:gd name="T94" fmla="*/ 2147483647 w 188"/>
                  <a:gd name="T95" fmla="*/ 2147483647 h 160"/>
                  <a:gd name="T96" fmla="*/ 2147483647 w 188"/>
                  <a:gd name="T97" fmla="*/ 2147483647 h 160"/>
                  <a:gd name="T98" fmla="*/ 2147483647 w 188"/>
                  <a:gd name="T99" fmla="*/ 2147483647 h 160"/>
                  <a:gd name="T100" fmla="*/ 2147483647 w 188"/>
                  <a:gd name="T101" fmla="*/ 2147483647 h 16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88"/>
                  <a:gd name="T154" fmla="*/ 0 h 160"/>
                  <a:gd name="T155" fmla="*/ 188 w 188"/>
                  <a:gd name="T156" fmla="*/ 160 h 16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88" h="160">
                    <a:moveTo>
                      <a:pt x="10" y="26"/>
                    </a:moveTo>
                    <a:lnTo>
                      <a:pt x="14" y="31"/>
                    </a:lnTo>
                    <a:lnTo>
                      <a:pt x="19" y="39"/>
                    </a:lnTo>
                    <a:lnTo>
                      <a:pt x="26" y="40"/>
                    </a:lnTo>
                    <a:lnTo>
                      <a:pt x="26" y="50"/>
                    </a:lnTo>
                    <a:lnTo>
                      <a:pt x="18" y="50"/>
                    </a:lnTo>
                    <a:lnTo>
                      <a:pt x="18" y="43"/>
                    </a:lnTo>
                    <a:lnTo>
                      <a:pt x="16" y="43"/>
                    </a:lnTo>
                    <a:lnTo>
                      <a:pt x="0" y="50"/>
                    </a:lnTo>
                    <a:lnTo>
                      <a:pt x="5" y="55"/>
                    </a:lnTo>
                    <a:lnTo>
                      <a:pt x="5" y="61"/>
                    </a:lnTo>
                    <a:lnTo>
                      <a:pt x="11" y="64"/>
                    </a:lnTo>
                    <a:lnTo>
                      <a:pt x="21" y="66"/>
                    </a:lnTo>
                    <a:lnTo>
                      <a:pt x="27" y="61"/>
                    </a:lnTo>
                    <a:lnTo>
                      <a:pt x="29" y="72"/>
                    </a:lnTo>
                    <a:lnTo>
                      <a:pt x="22" y="74"/>
                    </a:lnTo>
                    <a:lnTo>
                      <a:pt x="21" y="77"/>
                    </a:lnTo>
                    <a:lnTo>
                      <a:pt x="18" y="79"/>
                    </a:lnTo>
                    <a:lnTo>
                      <a:pt x="13" y="75"/>
                    </a:lnTo>
                    <a:lnTo>
                      <a:pt x="10" y="82"/>
                    </a:lnTo>
                    <a:lnTo>
                      <a:pt x="2" y="90"/>
                    </a:lnTo>
                    <a:lnTo>
                      <a:pt x="6" y="98"/>
                    </a:lnTo>
                    <a:lnTo>
                      <a:pt x="5" y="101"/>
                    </a:lnTo>
                    <a:lnTo>
                      <a:pt x="11" y="107"/>
                    </a:lnTo>
                    <a:lnTo>
                      <a:pt x="19" y="107"/>
                    </a:lnTo>
                    <a:lnTo>
                      <a:pt x="22" y="112"/>
                    </a:lnTo>
                    <a:lnTo>
                      <a:pt x="21" y="115"/>
                    </a:lnTo>
                    <a:lnTo>
                      <a:pt x="22" y="120"/>
                    </a:lnTo>
                    <a:lnTo>
                      <a:pt x="29" y="117"/>
                    </a:lnTo>
                    <a:lnTo>
                      <a:pt x="35" y="123"/>
                    </a:lnTo>
                    <a:lnTo>
                      <a:pt x="45" y="119"/>
                    </a:lnTo>
                    <a:lnTo>
                      <a:pt x="42" y="125"/>
                    </a:lnTo>
                    <a:lnTo>
                      <a:pt x="42" y="131"/>
                    </a:lnTo>
                    <a:lnTo>
                      <a:pt x="29" y="141"/>
                    </a:lnTo>
                    <a:lnTo>
                      <a:pt x="24" y="147"/>
                    </a:lnTo>
                    <a:lnTo>
                      <a:pt x="19" y="147"/>
                    </a:lnTo>
                    <a:lnTo>
                      <a:pt x="11" y="154"/>
                    </a:lnTo>
                    <a:lnTo>
                      <a:pt x="3" y="155"/>
                    </a:lnTo>
                    <a:lnTo>
                      <a:pt x="0" y="159"/>
                    </a:lnTo>
                    <a:lnTo>
                      <a:pt x="3" y="160"/>
                    </a:lnTo>
                    <a:lnTo>
                      <a:pt x="19" y="154"/>
                    </a:lnTo>
                    <a:lnTo>
                      <a:pt x="29" y="149"/>
                    </a:lnTo>
                    <a:lnTo>
                      <a:pt x="48" y="136"/>
                    </a:lnTo>
                    <a:lnTo>
                      <a:pt x="62" y="120"/>
                    </a:lnTo>
                    <a:lnTo>
                      <a:pt x="64" y="117"/>
                    </a:lnTo>
                    <a:lnTo>
                      <a:pt x="59" y="117"/>
                    </a:lnTo>
                    <a:lnTo>
                      <a:pt x="73" y="96"/>
                    </a:lnTo>
                    <a:lnTo>
                      <a:pt x="77" y="95"/>
                    </a:lnTo>
                    <a:lnTo>
                      <a:pt x="77" y="98"/>
                    </a:lnTo>
                    <a:lnTo>
                      <a:pt x="72" y="101"/>
                    </a:lnTo>
                    <a:lnTo>
                      <a:pt x="70" y="111"/>
                    </a:lnTo>
                    <a:lnTo>
                      <a:pt x="73" y="109"/>
                    </a:lnTo>
                    <a:lnTo>
                      <a:pt x="70" y="112"/>
                    </a:lnTo>
                    <a:lnTo>
                      <a:pt x="72" y="114"/>
                    </a:lnTo>
                    <a:lnTo>
                      <a:pt x="82" y="107"/>
                    </a:lnTo>
                    <a:lnTo>
                      <a:pt x="86" y="106"/>
                    </a:lnTo>
                    <a:lnTo>
                      <a:pt x="88" y="101"/>
                    </a:lnTo>
                    <a:lnTo>
                      <a:pt x="86" y="98"/>
                    </a:lnTo>
                    <a:lnTo>
                      <a:pt x="96" y="96"/>
                    </a:lnTo>
                    <a:lnTo>
                      <a:pt x="107" y="103"/>
                    </a:lnTo>
                    <a:lnTo>
                      <a:pt x="117" y="99"/>
                    </a:lnTo>
                    <a:lnTo>
                      <a:pt x="121" y="101"/>
                    </a:lnTo>
                    <a:lnTo>
                      <a:pt x="128" y="101"/>
                    </a:lnTo>
                    <a:lnTo>
                      <a:pt x="145" y="109"/>
                    </a:lnTo>
                    <a:lnTo>
                      <a:pt x="149" y="112"/>
                    </a:lnTo>
                    <a:lnTo>
                      <a:pt x="153" y="119"/>
                    </a:lnTo>
                    <a:lnTo>
                      <a:pt x="163" y="125"/>
                    </a:lnTo>
                    <a:lnTo>
                      <a:pt x="166" y="128"/>
                    </a:lnTo>
                    <a:lnTo>
                      <a:pt x="177" y="135"/>
                    </a:lnTo>
                    <a:lnTo>
                      <a:pt x="188" y="130"/>
                    </a:lnTo>
                    <a:lnTo>
                      <a:pt x="188" y="123"/>
                    </a:lnTo>
                    <a:lnTo>
                      <a:pt x="185" y="117"/>
                    </a:lnTo>
                    <a:lnTo>
                      <a:pt x="180" y="115"/>
                    </a:lnTo>
                    <a:lnTo>
                      <a:pt x="176" y="115"/>
                    </a:lnTo>
                    <a:lnTo>
                      <a:pt x="169" y="111"/>
                    </a:lnTo>
                    <a:lnTo>
                      <a:pt x="163" y="106"/>
                    </a:lnTo>
                    <a:lnTo>
                      <a:pt x="150" y="93"/>
                    </a:lnTo>
                    <a:lnTo>
                      <a:pt x="147" y="95"/>
                    </a:lnTo>
                    <a:lnTo>
                      <a:pt x="144" y="99"/>
                    </a:lnTo>
                    <a:lnTo>
                      <a:pt x="141" y="103"/>
                    </a:lnTo>
                    <a:lnTo>
                      <a:pt x="129" y="96"/>
                    </a:lnTo>
                    <a:lnTo>
                      <a:pt x="129" y="93"/>
                    </a:lnTo>
                    <a:lnTo>
                      <a:pt x="120" y="96"/>
                    </a:lnTo>
                    <a:lnTo>
                      <a:pt x="117" y="80"/>
                    </a:lnTo>
                    <a:lnTo>
                      <a:pt x="109" y="45"/>
                    </a:lnTo>
                    <a:lnTo>
                      <a:pt x="102" y="21"/>
                    </a:lnTo>
                    <a:lnTo>
                      <a:pt x="99" y="10"/>
                    </a:lnTo>
                    <a:lnTo>
                      <a:pt x="90" y="5"/>
                    </a:lnTo>
                    <a:lnTo>
                      <a:pt x="85" y="8"/>
                    </a:lnTo>
                    <a:lnTo>
                      <a:pt x="69" y="5"/>
                    </a:lnTo>
                    <a:lnTo>
                      <a:pt x="64" y="7"/>
                    </a:lnTo>
                    <a:lnTo>
                      <a:pt x="59" y="5"/>
                    </a:lnTo>
                    <a:lnTo>
                      <a:pt x="59" y="4"/>
                    </a:lnTo>
                    <a:lnTo>
                      <a:pt x="45" y="0"/>
                    </a:lnTo>
                    <a:lnTo>
                      <a:pt x="43" y="4"/>
                    </a:lnTo>
                    <a:lnTo>
                      <a:pt x="35" y="4"/>
                    </a:lnTo>
                    <a:lnTo>
                      <a:pt x="29" y="8"/>
                    </a:lnTo>
                    <a:lnTo>
                      <a:pt x="24" y="13"/>
                    </a:lnTo>
                    <a:lnTo>
                      <a:pt x="22" y="18"/>
                    </a:lnTo>
                    <a:lnTo>
                      <a:pt x="19" y="21"/>
                    </a:lnTo>
                    <a:lnTo>
                      <a:pt x="13" y="21"/>
                    </a:lnTo>
                    <a:lnTo>
                      <a:pt x="10" y="26"/>
                    </a:lnTo>
                    <a:close/>
                  </a:path>
                </a:pathLst>
              </a:custGeom>
              <a:solidFill>
                <a:srgbClr val="0000A0"/>
              </a:solidFill>
              <a:ln w="12700">
                <a:solidFill>
                  <a:schemeClr val="tx1"/>
                </a:solidFill>
                <a:round/>
                <a:headEnd/>
                <a:tailEnd/>
              </a:ln>
            </p:spPr>
            <p:txBody>
              <a:bodyPr/>
              <a:lstStyle/>
              <a:p>
                <a:endParaRPr lang="en-US"/>
              </a:p>
            </p:txBody>
          </p:sp>
          <p:sp>
            <p:nvSpPr>
              <p:cNvPr id="37020" name="Freeform 183"/>
              <p:cNvSpPr>
                <a:spLocks/>
              </p:cNvSpPr>
              <p:nvPr/>
            </p:nvSpPr>
            <p:spPr bwMode="auto">
              <a:xfrm>
                <a:off x="1021" y="3608"/>
                <a:ext cx="20" cy="14"/>
              </a:xfrm>
              <a:custGeom>
                <a:avLst/>
                <a:gdLst>
                  <a:gd name="T0" fmla="*/ 2147483647 w 4"/>
                  <a:gd name="T1" fmla="*/ 2147483647 h 3"/>
                  <a:gd name="T2" fmla="*/ 2147483647 w 4"/>
                  <a:gd name="T3" fmla="*/ 2147483647 h 3"/>
                  <a:gd name="T4" fmla="*/ 2147483647 w 4"/>
                  <a:gd name="T5" fmla="*/ 2147483647 h 3"/>
                  <a:gd name="T6" fmla="*/ 2147483647 w 4"/>
                  <a:gd name="T7" fmla="*/ 2147483647 h 3"/>
                  <a:gd name="T8" fmla="*/ 2147483647 w 4"/>
                  <a:gd name="T9" fmla="*/ 2147483647 h 3"/>
                  <a:gd name="T10" fmla="*/ 2147483647 w 4"/>
                  <a:gd name="T11" fmla="*/ 2147483647 h 3"/>
                  <a:gd name="T12" fmla="*/ 2147483647 w 4"/>
                  <a:gd name="T13" fmla="*/ 2147483647 h 3"/>
                  <a:gd name="T14" fmla="*/ 2147483647 w 4"/>
                  <a:gd name="T15" fmla="*/ 0 h 3"/>
                  <a:gd name="T16" fmla="*/ 2147483647 w 4"/>
                  <a:gd name="T17" fmla="*/ 0 h 3"/>
                  <a:gd name="T18" fmla="*/ 0 w 4"/>
                  <a:gd name="T19" fmla="*/ 2147483647 h 3"/>
                  <a:gd name="T20" fmla="*/ 0 w 4"/>
                  <a:gd name="T21" fmla="*/ 2147483647 h 3"/>
                  <a:gd name="T22" fmla="*/ 0 w 4"/>
                  <a:gd name="T23" fmla="*/ 2147483647 h 3"/>
                  <a:gd name="T24" fmla="*/ 0 w 4"/>
                  <a:gd name="T25" fmla="*/ 2147483647 h 3"/>
                  <a:gd name="T26" fmla="*/ 0 w 4"/>
                  <a:gd name="T27" fmla="*/ 2147483647 h 3"/>
                  <a:gd name="T28" fmla="*/ 0 w 4"/>
                  <a:gd name="T29" fmla="*/ 2147483647 h 3"/>
                  <a:gd name="T30" fmla="*/ 0 w 4"/>
                  <a:gd name="T31" fmla="*/ 2147483647 h 3"/>
                  <a:gd name="T32" fmla="*/ 0 w 4"/>
                  <a:gd name="T33" fmla="*/ 2147483647 h 3"/>
                  <a:gd name="T34" fmla="*/ 2147483647 w 4"/>
                  <a:gd name="T35" fmla="*/ 2147483647 h 3"/>
                  <a:gd name="T36" fmla="*/ 2147483647 w 4"/>
                  <a:gd name="T37" fmla="*/ 2147483647 h 3"/>
                  <a:gd name="T38" fmla="*/ 2147483647 w 4"/>
                  <a:gd name="T39" fmla="*/ 2147483647 h 3"/>
                  <a:gd name="T40" fmla="*/ 2147483647 w 4"/>
                  <a:gd name="T41" fmla="*/ 2147483647 h 3"/>
                  <a:gd name="T42" fmla="*/ 2147483647 w 4"/>
                  <a:gd name="T43" fmla="*/ 2147483647 h 3"/>
                  <a:gd name="T44" fmla="*/ 2147483647 w 4"/>
                  <a:gd name="T45" fmla="*/ 2147483647 h 3"/>
                  <a:gd name="T46" fmla="*/ 2147483647 w 4"/>
                  <a:gd name="T47" fmla="*/ 2147483647 h 3"/>
                  <a:gd name="T48" fmla="*/ 2147483647 w 4"/>
                  <a:gd name="T49" fmla="*/ 2147483647 h 3"/>
                  <a:gd name="T50" fmla="*/ 2147483647 w 4"/>
                  <a:gd name="T51" fmla="*/ 2147483647 h 3"/>
                  <a:gd name="T52" fmla="*/ 2147483647 w 4"/>
                  <a:gd name="T53" fmla="*/ 2147483647 h 3"/>
                  <a:gd name="T54" fmla="*/ 2147483647 w 4"/>
                  <a:gd name="T55" fmla="*/ 2147483647 h 3"/>
                  <a:gd name="T56" fmla="*/ 2147483647 w 4"/>
                  <a:gd name="T57" fmla="*/ 2147483647 h 3"/>
                  <a:gd name="T58" fmla="*/ 2147483647 w 4"/>
                  <a:gd name="T59" fmla="*/ 2147483647 h 3"/>
                  <a:gd name="T60" fmla="*/ 2147483647 w 4"/>
                  <a:gd name="T61" fmla="*/ 2147483647 h 3"/>
                  <a:gd name="T62" fmla="*/ 2147483647 w 4"/>
                  <a:gd name="T63" fmla="*/ 2147483647 h 3"/>
                  <a:gd name="T64" fmla="*/ 2147483647 w 4"/>
                  <a:gd name="T65" fmla="*/ 0 h 3"/>
                  <a:gd name="T66" fmla="*/ 2147483647 w 4"/>
                  <a:gd name="T67" fmla="*/ 0 h 3"/>
                  <a:gd name="T68" fmla="*/ 2147483647 w 4"/>
                  <a:gd name="T69" fmla="*/ 0 h 3"/>
                  <a:gd name="T70" fmla="*/ 2147483647 w 4"/>
                  <a:gd name="T71" fmla="*/ 0 h 3"/>
                  <a:gd name="T72" fmla="*/ 2147483647 w 4"/>
                  <a:gd name="T73" fmla="*/ 2147483647 h 3"/>
                  <a:gd name="T74" fmla="*/ 2147483647 w 4"/>
                  <a:gd name="T75" fmla="*/ 2147483647 h 3"/>
                  <a:gd name="T76" fmla="*/ 2147483647 w 4"/>
                  <a:gd name="T77" fmla="*/ 2147483647 h 3"/>
                  <a:gd name="T78" fmla="*/ 2147483647 w 4"/>
                  <a:gd name="T79" fmla="*/ 2147483647 h 3"/>
                  <a:gd name="T80" fmla="*/ 2147483647 w 4"/>
                  <a:gd name="T81" fmla="*/ 2147483647 h 3"/>
                  <a:gd name="T82" fmla="*/ 2147483647 w 4"/>
                  <a:gd name="T83" fmla="*/ 2147483647 h 3"/>
                  <a:gd name="T84" fmla="*/ 2147483647 w 4"/>
                  <a:gd name="T85" fmla="*/ 2147483647 h 3"/>
                  <a:gd name="T86" fmla="*/ 2147483647 w 4"/>
                  <a:gd name="T87" fmla="*/ 2147483647 h 3"/>
                  <a:gd name="T88" fmla="*/ 2147483647 w 4"/>
                  <a:gd name="T89" fmla="*/ 2147483647 h 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
                  <a:gd name="T136" fmla="*/ 0 h 3"/>
                  <a:gd name="T137" fmla="*/ 4 w 4"/>
                  <a:gd name="T138" fmla="*/ 3 h 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 h="3">
                    <a:moveTo>
                      <a:pt x="2" y="2"/>
                    </a:moveTo>
                    <a:lnTo>
                      <a:pt x="2" y="1"/>
                    </a:lnTo>
                    <a:lnTo>
                      <a:pt x="1" y="0"/>
                    </a:lnTo>
                    <a:lnTo>
                      <a:pt x="0" y="1"/>
                    </a:lnTo>
                    <a:lnTo>
                      <a:pt x="0" y="2"/>
                    </a:lnTo>
                    <a:lnTo>
                      <a:pt x="1" y="2"/>
                    </a:lnTo>
                    <a:lnTo>
                      <a:pt x="1" y="3"/>
                    </a:lnTo>
                    <a:lnTo>
                      <a:pt x="2" y="3"/>
                    </a:lnTo>
                    <a:lnTo>
                      <a:pt x="3" y="3"/>
                    </a:lnTo>
                    <a:lnTo>
                      <a:pt x="4" y="2"/>
                    </a:lnTo>
                    <a:lnTo>
                      <a:pt x="4" y="1"/>
                    </a:lnTo>
                    <a:lnTo>
                      <a:pt x="4" y="0"/>
                    </a:lnTo>
                    <a:lnTo>
                      <a:pt x="4" y="1"/>
                    </a:lnTo>
                    <a:lnTo>
                      <a:pt x="3" y="1"/>
                    </a:lnTo>
                    <a:lnTo>
                      <a:pt x="2" y="2"/>
                    </a:lnTo>
                    <a:lnTo>
                      <a:pt x="2" y="3"/>
                    </a:lnTo>
                    <a:lnTo>
                      <a:pt x="3" y="3"/>
                    </a:lnTo>
                  </a:path>
                </a:pathLst>
              </a:custGeom>
              <a:solidFill>
                <a:srgbClr val="0000A0"/>
              </a:solidFill>
              <a:ln w="12700">
                <a:solidFill>
                  <a:schemeClr val="tx1"/>
                </a:solidFill>
                <a:round/>
                <a:headEnd/>
                <a:tailEnd/>
              </a:ln>
            </p:spPr>
            <p:txBody>
              <a:bodyPr/>
              <a:lstStyle/>
              <a:p>
                <a:endParaRPr lang="en-US"/>
              </a:p>
            </p:txBody>
          </p:sp>
          <p:sp>
            <p:nvSpPr>
              <p:cNvPr id="37021" name="Freeform 184"/>
              <p:cNvSpPr>
                <a:spLocks/>
              </p:cNvSpPr>
              <p:nvPr/>
            </p:nvSpPr>
            <p:spPr bwMode="auto">
              <a:xfrm>
                <a:off x="978" y="3610"/>
                <a:ext cx="43" cy="30"/>
              </a:xfrm>
              <a:custGeom>
                <a:avLst/>
                <a:gdLst>
                  <a:gd name="T0" fmla="*/ 2147483647 w 9"/>
                  <a:gd name="T1" fmla="*/ 0 h 6"/>
                  <a:gd name="T2" fmla="*/ 2147483647 w 9"/>
                  <a:gd name="T3" fmla="*/ 0 h 6"/>
                  <a:gd name="T4" fmla="*/ 2147483647 w 9"/>
                  <a:gd name="T5" fmla="*/ 2147483647 h 6"/>
                  <a:gd name="T6" fmla="*/ 2147483647 w 9"/>
                  <a:gd name="T7" fmla="*/ 2147483647 h 6"/>
                  <a:gd name="T8" fmla="*/ 2147483647 w 9"/>
                  <a:gd name="T9" fmla="*/ 2147483647 h 6"/>
                  <a:gd name="T10" fmla="*/ 2147483647 w 9"/>
                  <a:gd name="T11" fmla="*/ 2147483647 h 6"/>
                  <a:gd name="T12" fmla="*/ 2147483647 w 9"/>
                  <a:gd name="T13" fmla="*/ 2147483647 h 6"/>
                  <a:gd name="T14" fmla="*/ 2147483647 w 9"/>
                  <a:gd name="T15" fmla="*/ 2147483647 h 6"/>
                  <a:gd name="T16" fmla="*/ 2147483647 w 9"/>
                  <a:gd name="T17" fmla="*/ 2147483647 h 6"/>
                  <a:gd name="T18" fmla="*/ 2147483647 w 9"/>
                  <a:gd name="T19" fmla="*/ 2147483647 h 6"/>
                  <a:gd name="T20" fmla="*/ 2147483647 w 9"/>
                  <a:gd name="T21" fmla="*/ 2147483647 h 6"/>
                  <a:gd name="T22" fmla="*/ 0 w 9"/>
                  <a:gd name="T23" fmla="*/ 2147483647 h 6"/>
                  <a:gd name="T24" fmla="*/ 0 w 9"/>
                  <a:gd name="T25" fmla="*/ 2147483647 h 6"/>
                  <a:gd name="T26" fmla="*/ 0 w 9"/>
                  <a:gd name="T27" fmla="*/ 2147483647 h 6"/>
                  <a:gd name="T28" fmla="*/ 0 w 9"/>
                  <a:gd name="T29" fmla="*/ 2147483647 h 6"/>
                  <a:gd name="T30" fmla="*/ 0 w 9"/>
                  <a:gd name="T31" fmla="*/ 2147483647 h 6"/>
                  <a:gd name="T32" fmla="*/ 0 w 9"/>
                  <a:gd name="T33" fmla="*/ 2147483647 h 6"/>
                  <a:gd name="T34" fmla="*/ 0 w 9"/>
                  <a:gd name="T35" fmla="*/ 2147483647 h 6"/>
                  <a:gd name="T36" fmla="*/ 0 w 9"/>
                  <a:gd name="T37" fmla="*/ 2147483647 h 6"/>
                  <a:gd name="T38" fmla="*/ 2147483647 w 9"/>
                  <a:gd name="T39" fmla="*/ 2147483647 h 6"/>
                  <a:gd name="T40" fmla="*/ 2147483647 w 9"/>
                  <a:gd name="T41" fmla="*/ 2147483647 h 6"/>
                  <a:gd name="T42" fmla="*/ 2147483647 w 9"/>
                  <a:gd name="T43" fmla="*/ 2147483647 h 6"/>
                  <a:gd name="T44" fmla="*/ 2147483647 w 9"/>
                  <a:gd name="T45" fmla="*/ 2147483647 h 6"/>
                  <a:gd name="T46" fmla="*/ 2147483647 w 9"/>
                  <a:gd name="T47" fmla="*/ 2147483647 h 6"/>
                  <a:gd name="T48" fmla="*/ 2147483647 w 9"/>
                  <a:gd name="T49" fmla="*/ 2147483647 h 6"/>
                  <a:gd name="T50" fmla="*/ 2147483647 w 9"/>
                  <a:gd name="T51" fmla="*/ 2147483647 h 6"/>
                  <a:gd name="T52" fmla="*/ 2147483647 w 9"/>
                  <a:gd name="T53" fmla="*/ 2147483647 h 6"/>
                  <a:gd name="T54" fmla="*/ 2147483647 w 9"/>
                  <a:gd name="T55" fmla="*/ 2147483647 h 6"/>
                  <a:gd name="T56" fmla="*/ 2147483647 w 9"/>
                  <a:gd name="T57" fmla="*/ 0 h 6"/>
                  <a:gd name="T58" fmla="*/ 2147483647 w 9"/>
                  <a:gd name="T59" fmla="*/ 0 h 6"/>
                  <a:gd name="T60" fmla="*/ 2147483647 w 9"/>
                  <a:gd name="T61" fmla="*/ 0 h 6"/>
                  <a:gd name="T62" fmla="*/ 2147483647 w 9"/>
                  <a:gd name="T63" fmla="*/ 0 h 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
                  <a:gd name="T97" fmla="*/ 0 h 6"/>
                  <a:gd name="T98" fmla="*/ 9 w 9"/>
                  <a:gd name="T99" fmla="*/ 6 h 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 h="6">
                    <a:moveTo>
                      <a:pt x="8" y="0"/>
                    </a:moveTo>
                    <a:lnTo>
                      <a:pt x="7" y="0"/>
                    </a:lnTo>
                    <a:lnTo>
                      <a:pt x="6" y="0"/>
                    </a:lnTo>
                    <a:lnTo>
                      <a:pt x="4" y="0"/>
                    </a:lnTo>
                    <a:lnTo>
                      <a:pt x="4" y="1"/>
                    </a:lnTo>
                    <a:lnTo>
                      <a:pt x="3" y="1"/>
                    </a:lnTo>
                    <a:lnTo>
                      <a:pt x="3" y="2"/>
                    </a:lnTo>
                    <a:lnTo>
                      <a:pt x="3" y="3"/>
                    </a:lnTo>
                    <a:lnTo>
                      <a:pt x="2" y="3"/>
                    </a:lnTo>
                    <a:lnTo>
                      <a:pt x="1" y="3"/>
                    </a:lnTo>
                    <a:lnTo>
                      <a:pt x="1" y="4"/>
                    </a:lnTo>
                    <a:lnTo>
                      <a:pt x="1" y="5"/>
                    </a:lnTo>
                    <a:lnTo>
                      <a:pt x="0" y="5"/>
                    </a:lnTo>
                    <a:lnTo>
                      <a:pt x="0" y="6"/>
                    </a:lnTo>
                    <a:lnTo>
                      <a:pt x="1" y="6"/>
                    </a:lnTo>
                    <a:lnTo>
                      <a:pt x="2" y="6"/>
                    </a:lnTo>
                    <a:lnTo>
                      <a:pt x="2" y="5"/>
                    </a:lnTo>
                    <a:lnTo>
                      <a:pt x="3" y="5"/>
                    </a:lnTo>
                    <a:lnTo>
                      <a:pt x="5" y="4"/>
                    </a:lnTo>
                    <a:lnTo>
                      <a:pt x="6" y="3"/>
                    </a:lnTo>
                    <a:lnTo>
                      <a:pt x="7" y="2"/>
                    </a:lnTo>
                    <a:lnTo>
                      <a:pt x="8" y="2"/>
                    </a:lnTo>
                    <a:lnTo>
                      <a:pt x="9" y="1"/>
                    </a:lnTo>
                    <a:lnTo>
                      <a:pt x="8" y="0"/>
                    </a:lnTo>
                    <a:close/>
                  </a:path>
                </a:pathLst>
              </a:custGeom>
              <a:solidFill>
                <a:srgbClr val="0000A0"/>
              </a:solidFill>
              <a:ln w="12700">
                <a:solidFill>
                  <a:schemeClr val="tx1"/>
                </a:solidFill>
                <a:round/>
                <a:headEnd/>
                <a:tailEnd/>
              </a:ln>
            </p:spPr>
            <p:txBody>
              <a:bodyPr/>
              <a:lstStyle/>
              <a:p>
                <a:endParaRPr lang="en-US"/>
              </a:p>
            </p:txBody>
          </p:sp>
          <p:sp>
            <p:nvSpPr>
              <p:cNvPr id="37022" name="Freeform 185"/>
              <p:cNvSpPr>
                <a:spLocks/>
              </p:cNvSpPr>
              <p:nvPr/>
            </p:nvSpPr>
            <p:spPr bwMode="auto">
              <a:xfrm>
                <a:off x="934" y="3632"/>
                <a:ext cx="44" cy="34"/>
              </a:xfrm>
              <a:custGeom>
                <a:avLst/>
                <a:gdLst>
                  <a:gd name="T0" fmla="*/ 2147483647 w 9"/>
                  <a:gd name="T1" fmla="*/ 2147483647 h 7"/>
                  <a:gd name="T2" fmla="*/ 2147483647 w 9"/>
                  <a:gd name="T3" fmla="*/ 2147483647 h 7"/>
                  <a:gd name="T4" fmla="*/ 2147483647 w 9"/>
                  <a:gd name="T5" fmla="*/ 2147483647 h 7"/>
                  <a:gd name="T6" fmla="*/ 2147483647 w 9"/>
                  <a:gd name="T7" fmla="*/ 2147483647 h 7"/>
                  <a:gd name="T8" fmla="*/ 2147483647 w 9"/>
                  <a:gd name="T9" fmla="*/ 2147483647 h 7"/>
                  <a:gd name="T10" fmla="*/ 2147483647 w 9"/>
                  <a:gd name="T11" fmla="*/ 2147483647 h 7"/>
                  <a:gd name="T12" fmla="*/ 2147483647 w 9"/>
                  <a:gd name="T13" fmla="*/ 2147483647 h 7"/>
                  <a:gd name="T14" fmla="*/ 0 w 9"/>
                  <a:gd name="T15" fmla="*/ 2147483647 h 7"/>
                  <a:gd name="T16" fmla="*/ 2147483647 w 9"/>
                  <a:gd name="T17" fmla="*/ 2147483647 h 7"/>
                  <a:gd name="T18" fmla="*/ 2147483647 w 9"/>
                  <a:gd name="T19" fmla="*/ 2147483647 h 7"/>
                  <a:gd name="T20" fmla="*/ 2147483647 w 9"/>
                  <a:gd name="T21" fmla="*/ 2147483647 h 7"/>
                  <a:gd name="T22" fmla="*/ 2147483647 w 9"/>
                  <a:gd name="T23" fmla="*/ 2147483647 h 7"/>
                  <a:gd name="T24" fmla="*/ 2147483647 w 9"/>
                  <a:gd name="T25" fmla="*/ 2147483647 h 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
                  <a:gd name="T40" fmla="*/ 0 h 7"/>
                  <a:gd name="T41" fmla="*/ 9 w 9"/>
                  <a:gd name="T42" fmla="*/ 7 h 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 h="7">
                    <a:moveTo>
                      <a:pt x="8" y="3"/>
                    </a:moveTo>
                    <a:cubicBezTo>
                      <a:pt x="8" y="2"/>
                      <a:pt x="9" y="1"/>
                      <a:pt x="8" y="1"/>
                    </a:cubicBezTo>
                    <a:cubicBezTo>
                      <a:pt x="7" y="0"/>
                      <a:pt x="5" y="2"/>
                      <a:pt x="5" y="3"/>
                    </a:cubicBezTo>
                    <a:cubicBezTo>
                      <a:pt x="4" y="3"/>
                      <a:pt x="4" y="3"/>
                      <a:pt x="4" y="4"/>
                    </a:cubicBezTo>
                    <a:cubicBezTo>
                      <a:pt x="4" y="4"/>
                      <a:pt x="4" y="4"/>
                      <a:pt x="4" y="4"/>
                    </a:cubicBezTo>
                    <a:cubicBezTo>
                      <a:pt x="3" y="5"/>
                      <a:pt x="3" y="5"/>
                      <a:pt x="2" y="5"/>
                    </a:cubicBezTo>
                    <a:cubicBezTo>
                      <a:pt x="2" y="5"/>
                      <a:pt x="2" y="5"/>
                      <a:pt x="1" y="6"/>
                    </a:cubicBezTo>
                    <a:cubicBezTo>
                      <a:pt x="1" y="6"/>
                      <a:pt x="0" y="6"/>
                      <a:pt x="0" y="6"/>
                    </a:cubicBezTo>
                    <a:cubicBezTo>
                      <a:pt x="1" y="7"/>
                      <a:pt x="1" y="7"/>
                      <a:pt x="2" y="6"/>
                    </a:cubicBezTo>
                    <a:cubicBezTo>
                      <a:pt x="2" y="6"/>
                      <a:pt x="3" y="5"/>
                      <a:pt x="3" y="5"/>
                    </a:cubicBezTo>
                    <a:cubicBezTo>
                      <a:pt x="4" y="5"/>
                      <a:pt x="5" y="5"/>
                      <a:pt x="6" y="4"/>
                    </a:cubicBezTo>
                    <a:cubicBezTo>
                      <a:pt x="7" y="4"/>
                      <a:pt x="7" y="3"/>
                      <a:pt x="8" y="3"/>
                    </a:cubicBezTo>
                    <a:cubicBezTo>
                      <a:pt x="8" y="3"/>
                      <a:pt x="8" y="3"/>
                      <a:pt x="8" y="3"/>
                    </a:cubicBezTo>
                    <a:close/>
                  </a:path>
                </a:pathLst>
              </a:custGeom>
              <a:solidFill>
                <a:srgbClr val="0000A0"/>
              </a:solidFill>
              <a:ln w="12700">
                <a:solidFill>
                  <a:schemeClr val="tx1"/>
                </a:solidFill>
                <a:round/>
                <a:headEnd/>
                <a:tailEnd/>
              </a:ln>
            </p:spPr>
            <p:txBody>
              <a:bodyPr/>
              <a:lstStyle/>
              <a:p>
                <a:endParaRPr lang="en-US"/>
              </a:p>
            </p:txBody>
          </p:sp>
          <p:sp>
            <p:nvSpPr>
              <p:cNvPr id="37023" name="Freeform 186"/>
              <p:cNvSpPr>
                <a:spLocks/>
              </p:cNvSpPr>
              <p:nvPr/>
            </p:nvSpPr>
            <p:spPr bwMode="auto">
              <a:xfrm>
                <a:off x="934" y="3637"/>
                <a:ext cx="39" cy="29"/>
              </a:xfrm>
              <a:custGeom>
                <a:avLst/>
                <a:gdLst>
                  <a:gd name="T0" fmla="*/ 2147483647 w 8"/>
                  <a:gd name="T1" fmla="*/ 2147483647 h 6"/>
                  <a:gd name="T2" fmla="*/ 2147483647 w 8"/>
                  <a:gd name="T3" fmla="*/ 2147483647 h 6"/>
                  <a:gd name="T4" fmla="*/ 2147483647 w 8"/>
                  <a:gd name="T5" fmla="*/ 2147483647 h 6"/>
                  <a:gd name="T6" fmla="*/ 2147483647 w 8"/>
                  <a:gd name="T7" fmla="*/ 0 h 6"/>
                  <a:gd name="T8" fmla="*/ 2147483647 w 8"/>
                  <a:gd name="T9" fmla="*/ 0 h 6"/>
                  <a:gd name="T10" fmla="*/ 2147483647 w 8"/>
                  <a:gd name="T11" fmla="*/ 0 h 6"/>
                  <a:gd name="T12" fmla="*/ 2147483647 w 8"/>
                  <a:gd name="T13" fmla="*/ 0 h 6"/>
                  <a:gd name="T14" fmla="*/ 2147483647 w 8"/>
                  <a:gd name="T15" fmla="*/ 0 h 6"/>
                  <a:gd name="T16" fmla="*/ 2147483647 w 8"/>
                  <a:gd name="T17" fmla="*/ 0 h 6"/>
                  <a:gd name="T18" fmla="*/ 2147483647 w 8"/>
                  <a:gd name="T19" fmla="*/ 0 h 6"/>
                  <a:gd name="T20" fmla="*/ 2147483647 w 8"/>
                  <a:gd name="T21" fmla="*/ 0 h 6"/>
                  <a:gd name="T22" fmla="*/ 2147483647 w 8"/>
                  <a:gd name="T23" fmla="*/ 0 h 6"/>
                  <a:gd name="T24" fmla="*/ 2147483647 w 8"/>
                  <a:gd name="T25" fmla="*/ 0 h 6"/>
                  <a:gd name="T26" fmla="*/ 2147483647 w 8"/>
                  <a:gd name="T27" fmla="*/ 2147483647 h 6"/>
                  <a:gd name="T28" fmla="*/ 2147483647 w 8"/>
                  <a:gd name="T29" fmla="*/ 2147483647 h 6"/>
                  <a:gd name="T30" fmla="*/ 2147483647 w 8"/>
                  <a:gd name="T31" fmla="*/ 2147483647 h 6"/>
                  <a:gd name="T32" fmla="*/ 2147483647 w 8"/>
                  <a:gd name="T33" fmla="*/ 2147483647 h 6"/>
                  <a:gd name="T34" fmla="*/ 2147483647 w 8"/>
                  <a:gd name="T35" fmla="*/ 2147483647 h 6"/>
                  <a:gd name="T36" fmla="*/ 2147483647 w 8"/>
                  <a:gd name="T37" fmla="*/ 2147483647 h 6"/>
                  <a:gd name="T38" fmla="*/ 2147483647 w 8"/>
                  <a:gd name="T39" fmla="*/ 2147483647 h 6"/>
                  <a:gd name="T40" fmla="*/ 2147483647 w 8"/>
                  <a:gd name="T41" fmla="*/ 2147483647 h 6"/>
                  <a:gd name="T42" fmla="*/ 2147483647 w 8"/>
                  <a:gd name="T43" fmla="*/ 2147483647 h 6"/>
                  <a:gd name="T44" fmla="*/ 2147483647 w 8"/>
                  <a:gd name="T45" fmla="*/ 2147483647 h 6"/>
                  <a:gd name="T46" fmla="*/ 2147483647 w 8"/>
                  <a:gd name="T47" fmla="*/ 2147483647 h 6"/>
                  <a:gd name="T48" fmla="*/ 2147483647 w 8"/>
                  <a:gd name="T49" fmla="*/ 2147483647 h 6"/>
                  <a:gd name="T50" fmla="*/ 2147483647 w 8"/>
                  <a:gd name="T51" fmla="*/ 2147483647 h 6"/>
                  <a:gd name="T52" fmla="*/ 2147483647 w 8"/>
                  <a:gd name="T53" fmla="*/ 2147483647 h 6"/>
                  <a:gd name="T54" fmla="*/ 2147483647 w 8"/>
                  <a:gd name="T55" fmla="*/ 2147483647 h 6"/>
                  <a:gd name="T56" fmla="*/ 2147483647 w 8"/>
                  <a:gd name="T57" fmla="*/ 2147483647 h 6"/>
                  <a:gd name="T58" fmla="*/ 2147483647 w 8"/>
                  <a:gd name="T59" fmla="*/ 2147483647 h 6"/>
                  <a:gd name="T60" fmla="*/ 0 w 8"/>
                  <a:gd name="T61" fmla="*/ 2147483647 h 6"/>
                  <a:gd name="T62" fmla="*/ 0 w 8"/>
                  <a:gd name="T63" fmla="*/ 2147483647 h 6"/>
                  <a:gd name="T64" fmla="*/ 0 w 8"/>
                  <a:gd name="T65" fmla="*/ 2147483647 h 6"/>
                  <a:gd name="T66" fmla="*/ 2147483647 w 8"/>
                  <a:gd name="T67" fmla="*/ 2147483647 h 6"/>
                  <a:gd name="T68" fmla="*/ 2147483647 w 8"/>
                  <a:gd name="T69" fmla="*/ 2147483647 h 6"/>
                  <a:gd name="T70" fmla="*/ 2147483647 w 8"/>
                  <a:gd name="T71" fmla="*/ 2147483647 h 6"/>
                  <a:gd name="T72" fmla="*/ 2147483647 w 8"/>
                  <a:gd name="T73" fmla="*/ 2147483647 h 6"/>
                  <a:gd name="T74" fmla="*/ 2147483647 w 8"/>
                  <a:gd name="T75" fmla="*/ 2147483647 h 6"/>
                  <a:gd name="T76" fmla="*/ 2147483647 w 8"/>
                  <a:gd name="T77" fmla="*/ 2147483647 h 6"/>
                  <a:gd name="T78" fmla="*/ 2147483647 w 8"/>
                  <a:gd name="T79" fmla="*/ 2147483647 h 6"/>
                  <a:gd name="T80" fmla="*/ 2147483647 w 8"/>
                  <a:gd name="T81" fmla="*/ 2147483647 h 6"/>
                  <a:gd name="T82" fmla="*/ 2147483647 w 8"/>
                  <a:gd name="T83" fmla="*/ 2147483647 h 6"/>
                  <a:gd name="T84" fmla="*/ 2147483647 w 8"/>
                  <a:gd name="T85" fmla="*/ 2147483647 h 6"/>
                  <a:gd name="T86" fmla="*/ 2147483647 w 8"/>
                  <a:gd name="T87" fmla="*/ 2147483647 h 6"/>
                  <a:gd name="T88" fmla="*/ 2147483647 w 8"/>
                  <a:gd name="T89" fmla="*/ 2147483647 h 6"/>
                  <a:gd name="T90" fmla="*/ 2147483647 w 8"/>
                  <a:gd name="T91" fmla="*/ 2147483647 h 6"/>
                  <a:gd name="T92" fmla="*/ 2147483647 w 8"/>
                  <a:gd name="T93" fmla="*/ 2147483647 h 6"/>
                  <a:gd name="T94" fmla="*/ 2147483647 w 8"/>
                  <a:gd name="T95" fmla="*/ 2147483647 h 6"/>
                  <a:gd name="T96" fmla="*/ 2147483647 w 8"/>
                  <a:gd name="T97" fmla="*/ 2147483647 h 6"/>
                  <a:gd name="T98" fmla="*/ 2147483647 w 8"/>
                  <a:gd name="T99" fmla="*/ 2147483647 h 6"/>
                  <a:gd name="T100" fmla="*/ 2147483647 w 8"/>
                  <a:gd name="T101" fmla="*/ 2147483647 h 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
                  <a:gd name="T154" fmla="*/ 0 h 6"/>
                  <a:gd name="T155" fmla="*/ 8 w 8"/>
                  <a:gd name="T156" fmla="*/ 6 h 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 h="6">
                    <a:moveTo>
                      <a:pt x="8" y="2"/>
                    </a:moveTo>
                    <a:lnTo>
                      <a:pt x="8" y="1"/>
                    </a:lnTo>
                    <a:lnTo>
                      <a:pt x="8" y="0"/>
                    </a:lnTo>
                    <a:lnTo>
                      <a:pt x="7" y="0"/>
                    </a:lnTo>
                    <a:lnTo>
                      <a:pt x="6" y="0"/>
                    </a:lnTo>
                    <a:lnTo>
                      <a:pt x="5" y="1"/>
                    </a:lnTo>
                    <a:lnTo>
                      <a:pt x="5" y="2"/>
                    </a:lnTo>
                    <a:lnTo>
                      <a:pt x="4" y="2"/>
                    </a:lnTo>
                    <a:lnTo>
                      <a:pt x="4" y="3"/>
                    </a:lnTo>
                    <a:lnTo>
                      <a:pt x="2" y="4"/>
                    </a:lnTo>
                    <a:lnTo>
                      <a:pt x="1" y="4"/>
                    </a:lnTo>
                    <a:lnTo>
                      <a:pt x="1" y="5"/>
                    </a:lnTo>
                    <a:lnTo>
                      <a:pt x="0" y="5"/>
                    </a:lnTo>
                    <a:lnTo>
                      <a:pt x="1" y="6"/>
                    </a:lnTo>
                    <a:lnTo>
                      <a:pt x="2" y="5"/>
                    </a:lnTo>
                    <a:lnTo>
                      <a:pt x="3" y="5"/>
                    </a:lnTo>
                    <a:lnTo>
                      <a:pt x="3" y="4"/>
                    </a:lnTo>
                    <a:lnTo>
                      <a:pt x="5" y="4"/>
                    </a:lnTo>
                    <a:lnTo>
                      <a:pt x="5" y="3"/>
                    </a:lnTo>
                    <a:lnTo>
                      <a:pt x="6" y="3"/>
                    </a:lnTo>
                    <a:lnTo>
                      <a:pt x="7" y="3"/>
                    </a:lnTo>
                    <a:lnTo>
                      <a:pt x="7" y="2"/>
                    </a:lnTo>
                    <a:lnTo>
                      <a:pt x="8" y="2"/>
                    </a:lnTo>
                    <a:close/>
                  </a:path>
                </a:pathLst>
              </a:custGeom>
              <a:solidFill>
                <a:srgbClr val="0000A0"/>
              </a:solidFill>
              <a:ln w="12700">
                <a:solidFill>
                  <a:schemeClr val="tx1"/>
                </a:solidFill>
                <a:round/>
                <a:headEnd/>
                <a:tailEnd/>
              </a:ln>
            </p:spPr>
            <p:txBody>
              <a:bodyPr/>
              <a:lstStyle/>
              <a:p>
                <a:endParaRPr lang="en-US"/>
              </a:p>
            </p:txBody>
          </p:sp>
          <p:sp>
            <p:nvSpPr>
              <p:cNvPr id="37024" name="Freeform 187"/>
              <p:cNvSpPr>
                <a:spLocks/>
              </p:cNvSpPr>
              <p:nvPr/>
            </p:nvSpPr>
            <p:spPr bwMode="auto">
              <a:xfrm>
                <a:off x="909" y="3676"/>
                <a:ext cx="5" cy="5"/>
              </a:xfrm>
              <a:custGeom>
                <a:avLst/>
                <a:gdLst>
                  <a:gd name="T0" fmla="*/ 2147483647 w 1"/>
                  <a:gd name="T1" fmla="*/ 0 h 1"/>
                  <a:gd name="T2" fmla="*/ 0 w 1"/>
                  <a:gd name="T3" fmla="*/ 0 h 1"/>
                  <a:gd name="T4" fmla="*/ 0 w 1"/>
                  <a:gd name="T5" fmla="*/ 2147483647 h 1"/>
                  <a:gd name="T6" fmla="*/ 2147483647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0"/>
                    </a:moveTo>
                    <a:cubicBezTo>
                      <a:pt x="1" y="0"/>
                      <a:pt x="0" y="0"/>
                      <a:pt x="0" y="0"/>
                    </a:cubicBezTo>
                    <a:cubicBezTo>
                      <a:pt x="0" y="0"/>
                      <a:pt x="0" y="1"/>
                      <a:pt x="0" y="1"/>
                    </a:cubicBezTo>
                    <a:cubicBezTo>
                      <a:pt x="1" y="1"/>
                      <a:pt x="1" y="1"/>
                      <a:pt x="1" y="0"/>
                    </a:cubicBezTo>
                    <a:close/>
                  </a:path>
                </a:pathLst>
              </a:custGeom>
              <a:solidFill>
                <a:srgbClr val="0000A0"/>
              </a:solidFill>
              <a:ln w="12700">
                <a:solidFill>
                  <a:schemeClr val="tx1"/>
                </a:solidFill>
                <a:round/>
                <a:headEnd/>
                <a:tailEnd/>
              </a:ln>
            </p:spPr>
            <p:txBody>
              <a:bodyPr/>
              <a:lstStyle/>
              <a:p>
                <a:endParaRPr lang="en-US"/>
              </a:p>
            </p:txBody>
          </p:sp>
          <p:sp>
            <p:nvSpPr>
              <p:cNvPr id="37025" name="Freeform 188"/>
              <p:cNvSpPr>
                <a:spLocks/>
              </p:cNvSpPr>
              <p:nvPr/>
            </p:nvSpPr>
            <p:spPr bwMode="auto">
              <a:xfrm>
                <a:off x="909" y="3676"/>
                <a:ext cx="5" cy="5"/>
              </a:xfrm>
              <a:custGeom>
                <a:avLst/>
                <a:gdLst>
                  <a:gd name="T0" fmla="*/ 2147483647 w 1"/>
                  <a:gd name="T1" fmla="*/ 0 h 1"/>
                  <a:gd name="T2" fmla="*/ 2147483647 w 1"/>
                  <a:gd name="T3" fmla="*/ 0 h 1"/>
                  <a:gd name="T4" fmla="*/ 2147483647 w 1"/>
                  <a:gd name="T5" fmla="*/ 0 h 1"/>
                  <a:gd name="T6" fmla="*/ 2147483647 w 1"/>
                  <a:gd name="T7" fmla="*/ 0 h 1"/>
                  <a:gd name="T8" fmla="*/ 0 w 1"/>
                  <a:gd name="T9" fmla="*/ 0 h 1"/>
                  <a:gd name="T10" fmla="*/ 0 w 1"/>
                  <a:gd name="T11" fmla="*/ 0 h 1"/>
                  <a:gd name="T12" fmla="*/ 0 w 1"/>
                  <a:gd name="T13" fmla="*/ 0 h 1"/>
                  <a:gd name="T14" fmla="*/ 0 w 1"/>
                  <a:gd name="T15" fmla="*/ 0 h 1"/>
                  <a:gd name="T16" fmla="*/ 0 w 1"/>
                  <a:gd name="T17" fmla="*/ 2147483647 h 1"/>
                  <a:gd name="T18" fmla="*/ 0 w 1"/>
                  <a:gd name="T19" fmla="*/ 2147483647 h 1"/>
                  <a:gd name="T20" fmla="*/ 0 w 1"/>
                  <a:gd name="T21" fmla="*/ 2147483647 h 1"/>
                  <a:gd name="T22" fmla="*/ 0 w 1"/>
                  <a:gd name="T23" fmla="*/ 2147483647 h 1"/>
                  <a:gd name="T24" fmla="*/ 0 w 1"/>
                  <a:gd name="T25" fmla="*/ 2147483647 h 1"/>
                  <a:gd name="T26" fmla="*/ 2147483647 w 1"/>
                  <a:gd name="T27" fmla="*/ 2147483647 h 1"/>
                  <a:gd name="T28" fmla="*/ 2147483647 w 1"/>
                  <a:gd name="T29" fmla="*/ 0 h 1"/>
                  <a:gd name="T30" fmla="*/ 2147483647 w 1"/>
                  <a:gd name="T31" fmla="*/ 0 h 1"/>
                  <a:gd name="T32" fmla="*/ 2147483647 w 1"/>
                  <a:gd name="T33" fmla="*/ 0 h 1"/>
                  <a:gd name="T34" fmla="*/ 2147483647 w 1"/>
                  <a:gd name="T35" fmla="*/ 0 h 1"/>
                  <a:gd name="T36" fmla="*/ 2147483647 w 1"/>
                  <a:gd name="T37" fmla="*/ 0 h 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
                  <a:gd name="T58" fmla="*/ 0 h 1"/>
                  <a:gd name="T59" fmla="*/ 1 w 1"/>
                  <a:gd name="T60" fmla="*/ 1 h 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 h="1">
                    <a:moveTo>
                      <a:pt x="1" y="0"/>
                    </a:moveTo>
                    <a:lnTo>
                      <a:pt x="1" y="0"/>
                    </a:lnTo>
                    <a:lnTo>
                      <a:pt x="0" y="0"/>
                    </a:lnTo>
                    <a:lnTo>
                      <a:pt x="0" y="1"/>
                    </a:lnTo>
                    <a:lnTo>
                      <a:pt x="1" y="1"/>
                    </a:lnTo>
                    <a:lnTo>
                      <a:pt x="1" y="0"/>
                    </a:lnTo>
                    <a:close/>
                  </a:path>
                </a:pathLst>
              </a:custGeom>
              <a:solidFill>
                <a:srgbClr val="0000A0"/>
              </a:solidFill>
              <a:ln w="12700">
                <a:solidFill>
                  <a:schemeClr val="tx1"/>
                </a:solidFill>
                <a:round/>
                <a:headEnd/>
                <a:tailEnd/>
              </a:ln>
            </p:spPr>
            <p:txBody>
              <a:bodyPr/>
              <a:lstStyle/>
              <a:p>
                <a:endParaRPr lang="en-US"/>
              </a:p>
            </p:txBody>
          </p:sp>
          <p:sp>
            <p:nvSpPr>
              <p:cNvPr id="37026" name="Freeform 189"/>
              <p:cNvSpPr>
                <a:spLocks/>
              </p:cNvSpPr>
              <p:nvPr/>
            </p:nvSpPr>
            <p:spPr bwMode="auto">
              <a:xfrm>
                <a:off x="870" y="3682"/>
                <a:ext cx="14" cy="14"/>
              </a:xfrm>
              <a:custGeom>
                <a:avLst/>
                <a:gdLst>
                  <a:gd name="T0" fmla="*/ 2147483647 w 3"/>
                  <a:gd name="T1" fmla="*/ 2147483647 h 3"/>
                  <a:gd name="T2" fmla="*/ 2147483647 w 3"/>
                  <a:gd name="T3" fmla="*/ 2147483647 h 3"/>
                  <a:gd name="T4" fmla="*/ 2147483647 w 3"/>
                  <a:gd name="T5" fmla="*/ 2147483647 h 3"/>
                  <a:gd name="T6" fmla="*/ 2147483647 w 3"/>
                  <a:gd name="T7" fmla="*/ 2147483647 h 3"/>
                  <a:gd name="T8" fmla="*/ 2147483647 w 3"/>
                  <a:gd name="T9" fmla="*/ 2147483647 h 3"/>
                  <a:gd name="T10" fmla="*/ 2147483647 w 3"/>
                  <a:gd name="T11" fmla="*/ 2147483647 h 3"/>
                  <a:gd name="T12" fmla="*/ 0 w 3"/>
                  <a:gd name="T13" fmla="*/ 2147483647 h 3"/>
                  <a:gd name="T14" fmla="*/ 2147483647 w 3"/>
                  <a:gd name="T15" fmla="*/ 2147483647 h 3"/>
                  <a:gd name="T16" fmla="*/ 2147483647 w 3"/>
                  <a:gd name="T17" fmla="*/ 2147483647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3"/>
                  <a:gd name="T29" fmla="*/ 3 w 3"/>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3">
                    <a:moveTo>
                      <a:pt x="2" y="1"/>
                    </a:moveTo>
                    <a:cubicBezTo>
                      <a:pt x="2" y="0"/>
                      <a:pt x="3" y="0"/>
                      <a:pt x="3" y="1"/>
                    </a:cubicBezTo>
                    <a:cubicBezTo>
                      <a:pt x="3" y="1"/>
                      <a:pt x="3" y="1"/>
                      <a:pt x="2" y="1"/>
                    </a:cubicBezTo>
                    <a:cubicBezTo>
                      <a:pt x="2" y="2"/>
                      <a:pt x="3" y="2"/>
                      <a:pt x="3" y="2"/>
                    </a:cubicBezTo>
                    <a:cubicBezTo>
                      <a:pt x="3" y="2"/>
                      <a:pt x="2" y="2"/>
                      <a:pt x="2" y="2"/>
                    </a:cubicBezTo>
                    <a:cubicBezTo>
                      <a:pt x="2" y="2"/>
                      <a:pt x="2" y="2"/>
                      <a:pt x="1" y="3"/>
                    </a:cubicBezTo>
                    <a:cubicBezTo>
                      <a:pt x="1" y="3"/>
                      <a:pt x="0" y="3"/>
                      <a:pt x="0" y="3"/>
                    </a:cubicBezTo>
                    <a:cubicBezTo>
                      <a:pt x="0" y="2"/>
                      <a:pt x="1" y="2"/>
                      <a:pt x="1" y="1"/>
                    </a:cubicBezTo>
                    <a:cubicBezTo>
                      <a:pt x="2" y="1"/>
                      <a:pt x="2" y="1"/>
                      <a:pt x="2" y="1"/>
                    </a:cubicBezTo>
                    <a:close/>
                  </a:path>
                </a:pathLst>
              </a:custGeom>
              <a:solidFill>
                <a:srgbClr val="0000A0"/>
              </a:solidFill>
              <a:ln w="12700">
                <a:solidFill>
                  <a:schemeClr val="tx1"/>
                </a:solidFill>
                <a:round/>
                <a:headEnd/>
                <a:tailEnd/>
              </a:ln>
            </p:spPr>
            <p:txBody>
              <a:bodyPr/>
              <a:lstStyle/>
              <a:p>
                <a:endParaRPr lang="en-US"/>
              </a:p>
            </p:txBody>
          </p:sp>
          <p:sp>
            <p:nvSpPr>
              <p:cNvPr id="37027" name="Freeform 190"/>
              <p:cNvSpPr>
                <a:spLocks/>
              </p:cNvSpPr>
              <p:nvPr/>
            </p:nvSpPr>
            <p:spPr bwMode="auto">
              <a:xfrm>
                <a:off x="875" y="3684"/>
                <a:ext cx="14" cy="9"/>
              </a:xfrm>
              <a:custGeom>
                <a:avLst/>
                <a:gdLst>
                  <a:gd name="T0" fmla="*/ 2147483647 w 3"/>
                  <a:gd name="T1" fmla="*/ 0 h 2"/>
                  <a:gd name="T2" fmla="*/ 2147483647 w 3"/>
                  <a:gd name="T3" fmla="*/ 0 h 2"/>
                  <a:gd name="T4" fmla="*/ 2147483647 w 3"/>
                  <a:gd name="T5" fmla="*/ 0 h 2"/>
                  <a:gd name="T6" fmla="*/ 2147483647 w 3"/>
                  <a:gd name="T7" fmla="*/ 0 h 2"/>
                  <a:gd name="T8" fmla="*/ 2147483647 w 3"/>
                  <a:gd name="T9" fmla="*/ 0 h 2"/>
                  <a:gd name="T10" fmla="*/ 2147483647 w 3"/>
                  <a:gd name="T11" fmla="*/ 0 h 2"/>
                  <a:gd name="T12" fmla="*/ 2147483647 w 3"/>
                  <a:gd name="T13" fmla="*/ 0 h 2"/>
                  <a:gd name="T14" fmla="*/ 2147483647 w 3"/>
                  <a:gd name="T15" fmla="*/ 0 h 2"/>
                  <a:gd name="T16" fmla="*/ 2147483647 w 3"/>
                  <a:gd name="T17" fmla="*/ 0 h 2"/>
                  <a:gd name="T18" fmla="*/ 2147483647 w 3"/>
                  <a:gd name="T19" fmla="*/ 0 h 2"/>
                  <a:gd name="T20" fmla="*/ 2147483647 w 3"/>
                  <a:gd name="T21" fmla="*/ 0 h 2"/>
                  <a:gd name="T22" fmla="*/ 2147483647 w 3"/>
                  <a:gd name="T23" fmla="*/ 0 h 2"/>
                  <a:gd name="T24" fmla="*/ 2147483647 w 3"/>
                  <a:gd name="T25" fmla="*/ 2147483647 h 2"/>
                  <a:gd name="T26" fmla="*/ 2147483647 w 3"/>
                  <a:gd name="T27" fmla="*/ 2147483647 h 2"/>
                  <a:gd name="T28" fmla="*/ 2147483647 w 3"/>
                  <a:gd name="T29" fmla="*/ 2147483647 h 2"/>
                  <a:gd name="T30" fmla="*/ 2147483647 w 3"/>
                  <a:gd name="T31" fmla="*/ 2147483647 h 2"/>
                  <a:gd name="T32" fmla="*/ 2147483647 w 3"/>
                  <a:gd name="T33" fmla="*/ 2147483647 h 2"/>
                  <a:gd name="T34" fmla="*/ 2147483647 w 3"/>
                  <a:gd name="T35" fmla="*/ 2147483647 h 2"/>
                  <a:gd name="T36" fmla="*/ 2147483647 w 3"/>
                  <a:gd name="T37" fmla="*/ 2147483647 h 2"/>
                  <a:gd name="T38" fmla="*/ 2147483647 w 3"/>
                  <a:gd name="T39" fmla="*/ 2147483647 h 2"/>
                  <a:gd name="T40" fmla="*/ 2147483647 w 3"/>
                  <a:gd name="T41" fmla="*/ 2147483647 h 2"/>
                  <a:gd name="T42" fmla="*/ 2147483647 w 3"/>
                  <a:gd name="T43" fmla="*/ 2147483647 h 2"/>
                  <a:gd name="T44" fmla="*/ 2147483647 w 3"/>
                  <a:gd name="T45" fmla="*/ 2147483647 h 2"/>
                  <a:gd name="T46" fmla="*/ 2147483647 w 3"/>
                  <a:gd name="T47" fmla="*/ 2147483647 h 2"/>
                  <a:gd name="T48" fmla="*/ 0 w 3"/>
                  <a:gd name="T49" fmla="*/ 2147483647 h 2"/>
                  <a:gd name="T50" fmla="*/ 0 w 3"/>
                  <a:gd name="T51" fmla="*/ 2147483647 h 2"/>
                  <a:gd name="T52" fmla="*/ 0 w 3"/>
                  <a:gd name="T53" fmla="*/ 2147483647 h 2"/>
                  <a:gd name="T54" fmla="*/ 2147483647 w 3"/>
                  <a:gd name="T55" fmla="*/ 2147483647 h 2"/>
                  <a:gd name="T56" fmla="*/ 2147483647 w 3"/>
                  <a:gd name="T57" fmla="*/ 2147483647 h 2"/>
                  <a:gd name="T58" fmla="*/ 2147483647 w 3"/>
                  <a:gd name="T59" fmla="*/ 2147483647 h 2"/>
                  <a:gd name="T60" fmla="*/ 2147483647 w 3"/>
                  <a:gd name="T61" fmla="*/ 0 h 2"/>
                  <a:gd name="T62" fmla="*/ 2147483647 w 3"/>
                  <a:gd name="T63" fmla="*/ 0 h 2"/>
                  <a:gd name="T64" fmla="*/ 2147483647 w 3"/>
                  <a:gd name="T65" fmla="*/ 0 h 2"/>
                  <a:gd name="T66" fmla="*/ 2147483647 w 3"/>
                  <a:gd name="T67" fmla="*/ 0 h 2"/>
                  <a:gd name="T68" fmla="*/ 2147483647 w 3"/>
                  <a:gd name="T69" fmla="*/ 0 h 2"/>
                  <a:gd name="T70" fmla="*/ 2147483647 w 3"/>
                  <a:gd name="T71" fmla="*/ 0 h 2"/>
                  <a:gd name="T72" fmla="*/ 2147483647 w 3"/>
                  <a:gd name="T73" fmla="*/ 0 h 2"/>
                  <a:gd name="T74" fmla="*/ 2147483647 w 3"/>
                  <a:gd name="T75" fmla="*/ 0 h 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
                  <a:gd name="T115" fmla="*/ 0 h 2"/>
                  <a:gd name="T116" fmla="*/ 3 w 3"/>
                  <a:gd name="T117" fmla="*/ 2 h 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 h="2">
                    <a:moveTo>
                      <a:pt x="2" y="0"/>
                    </a:moveTo>
                    <a:lnTo>
                      <a:pt x="2" y="0"/>
                    </a:lnTo>
                    <a:lnTo>
                      <a:pt x="3" y="0"/>
                    </a:lnTo>
                    <a:lnTo>
                      <a:pt x="2" y="0"/>
                    </a:lnTo>
                    <a:lnTo>
                      <a:pt x="2" y="1"/>
                    </a:lnTo>
                    <a:lnTo>
                      <a:pt x="3" y="1"/>
                    </a:lnTo>
                    <a:lnTo>
                      <a:pt x="2" y="1"/>
                    </a:lnTo>
                    <a:lnTo>
                      <a:pt x="1" y="2"/>
                    </a:lnTo>
                    <a:lnTo>
                      <a:pt x="0" y="2"/>
                    </a:lnTo>
                    <a:lnTo>
                      <a:pt x="0" y="1"/>
                    </a:lnTo>
                    <a:lnTo>
                      <a:pt x="1" y="1"/>
                    </a:lnTo>
                    <a:lnTo>
                      <a:pt x="1" y="0"/>
                    </a:lnTo>
                    <a:lnTo>
                      <a:pt x="2" y="0"/>
                    </a:lnTo>
                    <a:close/>
                  </a:path>
                </a:pathLst>
              </a:custGeom>
              <a:solidFill>
                <a:srgbClr val="0000A0"/>
              </a:solidFill>
              <a:ln w="12700">
                <a:solidFill>
                  <a:schemeClr val="tx1"/>
                </a:solidFill>
                <a:round/>
                <a:headEnd/>
                <a:tailEnd/>
              </a:ln>
            </p:spPr>
            <p:txBody>
              <a:bodyPr/>
              <a:lstStyle/>
              <a:p>
                <a:endParaRPr lang="en-US"/>
              </a:p>
            </p:txBody>
          </p:sp>
          <p:sp>
            <p:nvSpPr>
              <p:cNvPr id="37028" name="Freeform 191"/>
              <p:cNvSpPr>
                <a:spLocks/>
              </p:cNvSpPr>
              <p:nvPr/>
            </p:nvSpPr>
            <p:spPr bwMode="auto">
              <a:xfrm>
                <a:off x="833" y="3690"/>
                <a:ext cx="19" cy="10"/>
              </a:xfrm>
              <a:custGeom>
                <a:avLst/>
                <a:gdLst>
                  <a:gd name="T0" fmla="*/ 2147483647 w 4"/>
                  <a:gd name="T1" fmla="*/ 2147483647 h 2"/>
                  <a:gd name="T2" fmla="*/ 2147483647 w 4"/>
                  <a:gd name="T3" fmla="*/ 0 h 2"/>
                  <a:gd name="T4" fmla="*/ 2147483647 w 4"/>
                  <a:gd name="T5" fmla="*/ 0 h 2"/>
                  <a:gd name="T6" fmla="*/ 2147483647 w 4"/>
                  <a:gd name="T7" fmla="*/ 2147483647 h 2"/>
                  <a:gd name="T8" fmla="*/ 2147483647 w 4"/>
                  <a:gd name="T9" fmla="*/ 2147483647 h 2"/>
                  <a:gd name="T10" fmla="*/ 2147483647 w 4"/>
                  <a:gd name="T11" fmla="*/ 2147483647 h 2"/>
                  <a:gd name="T12" fmla="*/ 0 60000 65536"/>
                  <a:gd name="T13" fmla="*/ 0 60000 65536"/>
                  <a:gd name="T14" fmla="*/ 0 60000 65536"/>
                  <a:gd name="T15" fmla="*/ 0 60000 65536"/>
                  <a:gd name="T16" fmla="*/ 0 60000 65536"/>
                  <a:gd name="T17" fmla="*/ 0 60000 65536"/>
                  <a:gd name="T18" fmla="*/ 0 w 4"/>
                  <a:gd name="T19" fmla="*/ 0 h 2"/>
                  <a:gd name="T20" fmla="*/ 4 w 4"/>
                  <a:gd name="T21" fmla="*/ 2 h 2"/>
                </a:gdLst>
                <a:ahLst/>
                <a:cxnLst>
                  <a:cxn ang="T12">
                    <a:pos x="T0" y="T1"/>
                  </a:cxn>
                  <a:cxn ang="T13">
                    <a:pos x="T2" y="T3"/>
                  </a:cxn>
                  <a:cxn ang="T14">
                    <a:pos x="T4" y="T5"/>
                  </a:cxn>
                  <a:cxn ang="T15">
                    <a:pos x="T6" y="T7"/>
                  </a:cxn>
                  <a:cxn ang="T16">
                    <a:pos x="T8" y="T9"/>
                  </a:cxn>
                  <a:cxn ang="T17">
                    <a:pos x="T10" y="T11"/>
                  </a:cxn>
                </a:cxnLst>
                <a:rect l="T18" t="T19" r="T20" b="T21"/>
                <a:pathLst>
                  <a:path w="4" h="2">
                    <a:moveTo>
                      <a:pt x="3" y="1"/>
                    </a:moveTo>
                    <a:cubicBezTo>
                      <a:pt x="3" y="1"/>
                      <a:pt x="3" y="0"/>
                      <a:pt x="3" y="0"/>
                    </a:cubicBezTo>
                    <a:cubicBezTo>
                      <a:pt x="4" y="0"/>
                      <a:pt x="4" y="0"/>
                      <a:pt x="4" y="0"/>
                    </a:cubicBezTo>
                    <a:cubicBezTo>
                      <a:pt x="4" y="1"/>
                      <a:pt x="4" y="1"/>
                      <a:pt x="4" y="1"/>
                    </a:cubicBezTo>
                    <a:cubicBezTo>
                      <a:pt x="3" y="2"/>
                      <a:pt x="2" y="2"/>
                      <a:pt x="1" y="2"/>
                    </a:cubicBezTo>
                    <a:cubicBezTo>
                      <a:pt x="0" y="1"/>
                      <a:pt x="3" y="2"/>
                      <a:pt x="3" y="1"/>
                    </a:cubicBezTo>
                    <a:close/>
                  </a:path>
                </a:pathLst>
              </a:custGeom>
              <a:solidFill>
                <a:srgbClr val="0000A0"/>
              </a:solidFill>
              <a:ln w="12700">
                <a:solidFill>
                  <a:schemeClr val="tx1"/>
                </a:solidFill>
                <a:round/>
                <a:headEnd/>
                <a:tailEnd/>
              </a:ln>
            </p:spPr>
            <p:txBody>
              <a:bodyPr/>
              <a:lstStyle/>
              <a:p>
                <a:endParaRPr lang="en-US"/>
              </a:p>
            </p:txBody>
          </p:sp>
          <p:sp>
            <p:nvSpPr>
              <p:cNvPr id="37029" name="Freeform 192"/>
              <p:cNvSpPr>
                <a:spLocks/>
              </p:cNvSpPr>
              <p:nvPr/>
            </p:nvSpPr>
            <p:spPr bwMode="auto">
              <a:xfrm>
                <a:off x="838" y="3690"/>
                <a:ext cx="14" cy="10"/>
              </a:xfrm>
              <a:custGeom>
                <a:avLst/>
                <a:gdLst>
                  <a:gd name="T0" fmla="*/ 2147483647 w 3"/>
                  <a:gd name="T1" fmla="*/ 2147483647 h 2"/>
                  <a:gd name="T2" fmla="*/ 2147483647 w 3"/>
                  <a:gd name="T3" fmla="*/ 2147483647 h 2"/>
                  <a:gd name="T4" fmla="*/ 2147483647 w 3"/>
                  <a:gd name="T5" fmla="*/ 0 h 2"/>
                  <a:gd name="T6" fmla="*/ 2147483647 w 3"/>
                  <a:gd name="T7" fmla="*/ 0 h 2"/>
                  <a:gd name="T8" fmla="*/ 2147483647 w 3"/>
                  <a:gd name="T9" fmla="*/ 0 h 2"/>
                  <a:gd name="T10" fmla="*/ 2147483647 w 3"/>
                  <a:gd name="T11" fmla="*/ 0 h 2"/>
                  <a:gd name="T12" fmla="*/ 2147483647 w 3"/>
                  <a:gd name="T13" fmla="*/ 0 h 2"/>
                  <a:gd name="T14" fmla="*/ 2147483647 w 3"/>
                  <a:gd name="T15" fmla="*/ 0 h 2"/>
                  <a:gd name="T16" fmla="*/ 2147483647 w 3"/>
                  <a:gd name="T17" fmla="*/ 0 h 2"/>
                  <a:gd name="T18" fmla="*/ 2147483647 w 3"/>
                  <a:gd name="T19" fmla="*/ 0 h 2"/>
                  <a:gd name="T20" fmla="*/ 2147483647 w 3"/>
                  <a:gd name="T21" fmla="*/ 2147483647 h 2"/>
                  <a:gd name="T22" fmla="*/ 2147483647 w 3"/>
                  <a:gd name="T23" fmla="*/ 2147483647 h 2"/>
                  <a:gd name="T24" fmla="*/ 2147483647 w 3"/>
                  <a:gd name="T25" fmla="*/ 2147483647 h 2"/>
                  <a:gd name="T26" fmla="*/ 2147483647 w 3"/>
                  <a:gd name="T27" fmla="*/ 2147483647 h 2"/>
                  <a:gd name="T28" fmla="*/ 2147483647 w 3"/>
                  <a:gd name="T29" fmla="*/ 2147483647 h 2"/>
                  <a:gd name="T30" fmla="*/ 2147483647 w 3"/>
                  <a:gd name="T31" fmla="*/ 2147483647 h 2"/>
                  <a:gd name="T32" fmla="*/ 0 w 3"/>
                  <a:gd name="T33" fmla="*/ 2147483647 h 2"/>
                  <a:gd name="T34" fmla="*/ 0 w 3"/>
                  <a:gd name="T35" fmla="*/ 2147483647 h 2"/>
                  <a:gd name="T36" fmla="*/ 0 w 3"/>
                  <a:gd name="T37" fmla="*/ 2147483647 h 2"/>
                  <a:gd name="T38" fmla="*/ 0 w 3"/>
                  <a:gd name="T39" fmla="*/ 2147483647 h 2"/>
                  <a:gd name="T40" fmla="*/ 0 w 3"/>
                  <a:gd name="T41" fmla="*/ 2147483647 h 2"/>
                  <a:gd name="T42" fmla="*/ 0 w 3"/>
                  <a:gd name="T43" fmla="*/ 2147483647 h 2"/>
                  <a:gd name="T44" fmla="*/ 2147483647 w 3"/>
                  <a:gd name="T45" fmla="*/ 2147483647 h 2"/>
                  <a:gd name="T46" fmla="*/ 2147483647 w 3"/>
                  <a:gd name="T47" fmla="*/ 2147483647 h 2"/>
                  <a:gd name="T48" fmla="*/ 2147483647 w 3"/>
                  <a:gd name="T49" fmla="*/ 2147483647 h 2"/>
                  <a:gd name="T50" fmla="*/ 2147483647 w 3"/>
                  <a:gd name="T51" fmla="*/ 2147483647 h 2"/>
                  <a:gd name="T52" fmla="*/ 2147483647 w 3"/>
                  <a:gd name="T53" fmla="*/ 2147483647 h 2"/>
                  <a:gd name="T54" fmla="*/ 2147483647 w 3"/>
                  <a:gd name="T55" fmla="*/ 2147483647 h 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
                  <a:gd name="T85" fmla="*/ 0 h 2"/>
                  <a:gd name="T86" fmla="*/ 3 w 3"/>
                  <a:gd name="T87" fmla="*/ 2 h 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 h="2">
                    <a:moveTo>
                      <a:pt x="2" y="1"/>
                    </a:moveTo>
                    <a:lnTo>
                      <a:pt x="2" y="1"/>
                    </a:lnTo>
                    <a:lnTo>
                      <a:pt x="2" y="0"/>
                    </a:lnTo>
                    <a:lnTo>
                      <a:pt x="3" y="0"/>
                    </a:lnTo>
                    <a:lnTo>
                      <a:pt x="3" y="1"/>
                    </a:lnTo>
                    <a:lnTo>
                      <a:pt x="2" y="2"/>
                    </a:lnTo>
                    <a:lnTo>
                      <a:pt x="1" y="2"/>
                    </a:lnTo>
                    <a:lnTo>
                      <a:pt x="0" y="2"/>
                    </a:lnTo>
                    <a:lnTo>
                      <a:pt x="1" y="2"/>
                    </a:lnTo>
                    <a:lnTo>
                      <a:pt x="2" y="1"/>
                    </a:lnTo>
                    <a:close/>
                  </a:path>
                </a:pathLst>
              </a:custGeom>
              <a:solidFill>
                <a:srgbClr val="0000A0"/>
              </a:solidFill>
              <a:ln w="12700">
                <a:solidFill>
                  <a:schemeClr val="tx1"/>
                </a:solidFill>
                <a:round/>
                <a:headEnd/>
                <a:tailEnd/>
              </a:ln>
            </p:spPr>
            <p:txBody>
              <a:bodyPr/>
              <a:lstStyle/>
              <a:p>
                <a:endParaRPr lang="en-US"/>
              </a:p>
            </p:txBody>
          </p:sp>
          <p:sp>
            <p:nvSpPr>
              <p:cNvPr id="37030" name="Freeform 193"/>
              <p:cNvSpPr>
                <a:spLocks/>
              </p:cNvSpPr>
              <p:nvPr/>
            </p:nvSpPr>
            <p:spPr bwMode="auto">
              <a:xfrm>
                <a:off x="814" y="3691"/>
                <a:ext cx="10" cy="15"/>
              </a:xfrm>
              <a:custGeom>
                <a:avLst/>
                <a:gdLst>
                  <a:gd name="T0" fmla="*/ 2147483647 w 2"/>
                  <a:gd name="T1" fmla="*/ 2147483647 h 3"/>
                  <a:gd name="T2" fmla="*/ 0 w 2"/>
                  <a:gd name="T3" fmla="*/ 0 h 3"/>
                  <a:gd name="T4" fmla="*/ 0 w 2"/>
                  <a:gd name="T5" fmla="*/ 0 h 3"/>
                  <a:gd name="T6" fmla="*/ 2147483647 w 2"/>
                  <a:gd name="T7" fmla="*/ 2147483647 h 3"/>
                  <a:gd name="T8" fmla="*/ 0 w 2"/>
                  <a:gd name="T9" fmla="*/ 2147483647 h 3"/>
                  <a:gd name="T10" fmla="*/ 0 w 2"/>
                  <a:gd name="T11" fmla="*/ 2147483647 h 3"/>
                  <a:gd name="T12" fmla="*/ 0 w 2"/>
                  <a:gd name="T13" fmla="*/ 2147483647 h 3"/>
                  <a:gd name="T14" fmla="*/ 2147483647 w 2"/>
                  <a:gd name="T15" fmla="*/ 2147483647 h 3"/>
                  <a:gd name="T16" fmla="*/ 2147483647 w 2"/>
                  <a:gd name="T17" fmla="*/ 2147483647 h 3"/>
                  <a:gd name="T18" fmla="*/ 2147483647 w 2"/>
                  <a:gd name="T19" fmla="*/ 2147483647 h 3"/>
                  <a:gd name="T20" fmla="*/ 2147483647 w 2"/>
                  <a:gd name="T21" fmla="*/ 2147483647 h 3"/>
                  <a:gd name="T22" fmla="*/ 2147483647 w 2"/>
                  <a:gd name="T23" fmla="*/ 0 h 3"/>
                  <a:gd name="T24" fmla="*/ 2147483647 w 2"/>
                  <a:gd name="T25" fmla="*/ 0 h 3"/>
                  <a:gd name="T26" fmla="*/ 2147483647 w 2"/>
                  <a:gd name="T27" fmla="*/ 2147483647 h 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
                  <a:gd name="T43" fmla="*/ 0 h 3"/>
                  <a:gd name="T44" fmla="*/ 2 w 2"/>
                  <a:gd name="T45" fmla="*/ 3 h 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 h="3">
                    <a:moveTo>
                      <a:pt x="1" y="1"/>
                    </a:moveTo>
                    <a:cubicBezTo>
                      <a:pt x="2" y="0"/>
                      <a:pt x="1" y="0"/>
                      <a:pt x="0" y="0"/>
                    </a:cubicBezTo>
                    <a:cubicBezTo>
                      <a:pt x="0" y="0"/>
                      <a:pt x="0" y="0"/>
                      <a:pt x="0" y="0"/>
                    </a:cubicBezTo>
                    <a:cubicBezTo>
                      <a:pt x="1" y="1"/>
                      <a:pt x="1" y="1"/>
                      <a:pt x="1" y="2"/>
                    </a:cubicBezTo>
                    <a:cubicBezTo>
                      <a:pt x="1" y="2"/>
                      <a:pt x="0" y="2"/>
                      <a:pt x="0" y="2"/>
                    </a:cubicBezTo>
                    <a:cubicBezTo>
                      <a:pt x="0" y="2"/>
                      <a:pt x="0" y="2"/>
                      <a:pt x="0" y="2"/>
                    </a:cubicBezTo>
                    <a:cubicBezTo>
                      <a:pt x="0" y="2"/>
                      <a:pt x="0" y="3"/>
                      <a:pt x="0" y="3"/>
                    </a:cubicBezTo>
                    <a:cubicBezTo>
                      <a:pt x="1" y="3"/>
                      <a:pt x="1" y="3"/>
                      <a:pt x="1" y="3"/>
                    </a:cubicBezTo>
                    <a:cubicBezTo>
                      <a:pt x="1" y="3"/>
                      <a:pt x="1" y="3"/>
                      <a:pt x="1" y="3"/>
                    </a:cubicBezTo>
                    <a:cubicBezTo>
                      <a:pt x="1" y="3"/>
                      <a:pt x="2" y="3"/>
                      <a:pt x="2" y="3"/>
                    </a:cubicBezTo>
                    <a:cubicBezTo>
                      <a:pt x="2" y="2"/>
                      <a:pt x="2" y="2"/>
                      <a:pt x="2" y="1"/>
                    </a:cubicBezTo>
                    <a:cubicBezTo>
                      <a:pt x="2" y="1"/>
                      <a:pt x="2" y="1"/>
                      <a:pt x="2" y="0"/>
                    </a:cubicBezTo>
                    <a:cubicBezTo>
                      <a:pt x="2" y="0"/>
                      <a:pt x="2" y="0"/>
                      <a:pt x="1" y="0"/>
                    </a:cubicBezTo>
                    <a:cubicBezTo>
                      <a:pt x="1" y="0"/>
                      <a:pt x="1" y="1"/>
                      <a:pt x="1" y="1"/>
                    </a:cubicBezTo>
                    <a:close/>
                  </a:path>
                </a:pathLst>
              </a:custGeom>
              <a:solidFill>
                <a:srgbClr val="0000A0"/>
              </a:solidFill>
              <a:ln w="12700">
                <a:solidFill>
                  <a:schemeClr val="tx1"/>
                </a:solidFill>
                <a:round/>
                <a:headEnd/>
                <a:tailEnd/>
              </a:ln>
            </p:spPr>
            <p:txBody>
              <a:bodyPr/>
              <a:lstStyle/>
              <a:p>
                <a:endParaRPr lang="en-US"/>
              </a:p>
            </p:txBody>
          </p:sp>
          <p:sp>
            <p:nvSpPr>
              <p:cNvPr id="37031" name="Freeform 194"/>
              <p:cNvSpPr>
                <a:spLocks/>
              </p:cNvSpPr>
              <p:nvPr/>
            </p:nvSpPr>
            <p:spPr bwMode="auto">
              <a:xfrm>
                <a:off x="814" y="3691"/>
                <a:ext cx="10" cy="15"/>
              </a:xfrm>
              <a:custGeom>
                <a:avLst/>
                <a:gdLst>
                  <a:gd name="T0" fmla="*/ 2147483647 w 2"/>
                  <a:gd name="T1" fmla="*/ 2147483647 h 3"/>
                  <a:gd name="T2" fmla="*/ 2147483647 w 2"/>
                  <a:gd name="T3" fmla="*/ 0 h 3"/>
                  <a:gd name="T4" fmla="*/ 2147483647 w 2"/>
                  <a:gd name="T5" fmla="*/ 0 h 3"/>
                  <a:gd name="T6" fmla="*/ 2147483647 w 2"/>
                  <a:gd name="T7" fmla="*/ 0 h 3"/>
                  <a:gd name="T8" fmla="*/ 0 w 2"/>
                  <a:gd name="T9" fmla="*/ 0 h 3"/>
                  <a:gd name="T10" fmla="*/ 0 w 2"/>
                  <a:gd name="T11" fmla="*/ 0 h 3"/>
                  <a:gd name="T12" fmla="*/ 0 w 2"/>
                  <a:gd name="T13" fmla="*/ 2147483647 h 3"/>
                  <a:gd name="T14" fmla="*/ 2147483647 w 2"/>
                  <a:gd name="T15" fmla="*/ 2147483647 h 3"/>
                  <a:gd name="T16" fmla="*/ 2147483647 w 2"/>
                  <a:gd name="T17" fmla="*/ 2147483647 h 3"/>
                  <a:gd name="T18" fmla="*/ 2147483647 w 2"/>
                  <a:gd name="T19" fmla="*/ 2147483647 h 3"/>
                  <a:gd name="T20" fmla="*/ 0 w 2"/>
                  <a:gd name="T21" fmla="*/ 2147483647 h 3"/>
                  <a:gd name="T22" fmla="*/ 0 w 2"/>
                  <a:gd name="T23" fmla="*/ 2147483647 h 3"/>
                  <a:gd name="T24" fmla="*/ 0 w 2"/>
                  <a:gd name="T25" fmla="*/ 2147483647 h 3"/>
                  <a:gd name="T26" fmla="*/ 0 w 2"/>
                  <a:gd name="T27" fmla="*/ 2147483647 h 3"/>
                  <a:gd name="T28" fmla="*/ 0 w 2"/>
                  <a:gd name="T29" fmla="*/ 2147483647 h 3"/>
                  <a:gd name="T30" fmla="*/ 0 w 2"/>
                  <a:gd name="T31" fmla="*/ 2147483647 h 3"/>
                  <a:gd name="T32" fmla="*/ 0 w 2"/>
                  <a:gd name="T33" fmla="*/ 2147483647 h 3"/>
                  <a:gd name="T34" fmla="*/ 2147483647 w 2"/>
                  <a:gd name="T35" fmla="*/ 2147483647 h 3"/>
                  <a:gd name="T36" fmla="*/ 2147483647 w 2"/>
                  <a:gd name="T37" fmla="*/ 2147483647 h 3"/>
                  <a:gd name="T38" fmla="*/ 2147483647 w 2"/>
                  <a:gd name="T39" fmla="*/ 2147483647 h 3"/>
                  <a:gd name="T40" fmla="*/ 2147483647 w 2"/>
                  <a:gd name="T41" fmla="*/ 2147483647 h 3"/>
                  <a:gd name="T42" fmla="*/ 2147483647 w 2"/>
                  <a:gd name="T43" fmla="*/ 2147483647 h 3"/>
                  <a:gd name="T44" fmla="*/ 2147483647 w 2"/>
                  <a:gd name="T45" fmla="*/ 2147483647 h 3"/>
                  <a:gd name="T46" fmla="*/ 2147483647 w 2"/>
                  <a:gd name="T47" fmla="*/ 2147483647 h 3"/>
                  <a:gd name="T48" fmla="*/ 2147483647 w 2"/>
                  <a:gd name="T49" fmla="*/ 2147483647 h 3"/>
                  <a:gd name="T50" fmla="*/ 2147483647 w 2"/>
                  <a:gd name="T51" fmla="*/ 2147483647 h 3"/>
                  <a:gd name="T52" fmla="*/ 2147483647 w 2"/>
                  <a:gd name="T53" fmla="*/ 2147483647 h 3"/>
                  <a:gd name="T54" fmla="*/ 2147483647 w 2"/>
                  <a:gd name="T55" fmla="*/ 0 h 3"/>
                  <a:gd name="T56" fmla="*/ 2147483647 w 2"/>
                  <a:gd name="T57" fmla="*/ 0 h 3"/>
                  <a:gd name="T58" fmla="*/ 2147483647 w 2"/>
                  <a:gd name="T59" fmla="*/ 0 h 3"/>
                  <a:gd name="T60" fmla="*/ 2147483647 w 2"/>
                  <a:gd name="T61" fmla="*/ 0 h 3"/>
                  <a:gd name="T62" fmla="*/ 2147483647 w 2"/>
                  <a:gd name="T63" fmla="*/ 0 h 3"/>
                  <a:gd name="T64" fmla="*/ 2147483647 w 2"/>
                  <a:gd name="T65" fmla="*/ 2147483647 h 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
                  <a:gd name="T100" fmla="*/ 0 h 3"/>
                  <a:gd name="T101" fmla="*/ 2 w 2"/>
                  <a:gd name="T102" fmla="*/ 3 h 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 h="3">
                    <a:moveTo>
                      <a:pt x="1" y="1"/>
                    </a:moveTo>
                    <a:lnTo>
                      <a:pt x="1" y="1"/>
                    </a:lnTo>
                    <a:lnTo>
                      <a:pt x="1" y="0"/>
                    </a:lnTo>
                    <a:lnTo>
                      <a:pt x="0" y="0"/>
                    </a:lnTo>
                    <a:lnTo>
                      <a:pt x="0" y="1"/>
                    </a:lnTo>
                    <a:lnTo>
                      <a:pt x="1" y="1"/>
                    </a:lnTo>
                    <a:lnTo>
                      <a:pt x="1" y="2"/>
                    </a:lnTo>
                    <a:lnTo>
                      <a:pt x="0" y="2"/>
                    </a:lnTo>
                    <a:lnTo>
                      <a:pt x="0" y="3"/>
                    </a:lnTo>
                    <a:lnTo>
                      <a:pt x="1" y="3"/>
                    </a:lnTo>
                    <a:lnTo>
                      <a:pt x="2" y="3"/>
                    </a:lnTo>
                    <a:lnTo>
                      <a:pt x="2" y="2"/>
                    </a:lnTo>
                    <a:lnTo>
                      <a:pt x="2" y="1"/>
                    </a:lnTo>
                    <a:lnTo>
                      <a:pt x="2" y="0"/>
                    </a:lnTo>
                    <a:lnTo>
                      <a:pt x="1" y="0"/>
                    </a:lnTo>
                    <a:lnTo>
                      <a:pt x="1" y="1"/>
                    </a:lnTo>
                    <a:close/>
                  </a:path>
                </a:pathLst>
              </a:custGeom>
              <a:solidFill>
                <a:srgbClr val="0000A0"/>
              </a:solidFill>
              <a:ln w="12700">
                <a:solidFill>
                  <a:schemeClr val="tx1"/>
                </a:solidFill>
                <a:round/>
                <a:headEnd/>
                <a:tailEnd/>
              </a:ln>
            </p:spPr>
            <p:txBody>
              <a:bodyPr/>
              <a:lstStyle/>
              <a:p>
                <a:endParaRPr lang="en-US"/>
              </a:p>
            </p:txBody>
          </p:sp>
          <p:sp>
            <p:nvSpPr>
              <p:cNvPr id="37032" name="Freeform 195"/>
              <p:cNvSpPr>
                <a:spLocks/>
              </p:cNvSpPr>
              <p:nvPr/>
            </p:nvSpPr>
            <p:spPr bwMode="auto">
              <a:xfrm>
                <a:off x="795" y="3693"/>
                <a:ext cx="15" cy="15"/>
              </a:xfrm>
              <a:custGeom>
                <a:avLst/>
                <a:gdLst>
                  <a:gd name="T0" fmla="*/ 2147483647 w 3"/>
                  <a:gd name="T1" fmla="*/ 2147483647 h 3"/>
                  <a:gd name="T2" fmla="*/ 2147483647 w 3"/>
                  <a:gd name="T3" fmla="*/ 2147483647 h 3"/>
                  <a:gd name="T4" fmla="*/ 2147483647 w 3"/>
                  <a:gd name="T5" fmla="*/ 2147483647 h 3"/>
                  <a:gd name="T6" fmla="*/ 2147483647 w 3"/>
                  <a:gd name="T7" fmla="*/ 2147483647 h 3"/>
                  <a:gd name="T8" fmla="*/ 2147483647 w 3"/>
                  <a:gd name="T9" fmla="*/ 2147483647 h 3"/>
                  <a:gd name="T10" fmla="*/ 2147483647 w 3"/>
                  <a:gd name="T11" fmla="*/ 2147483647 h 3"/>
                  <a:gd name="T12" fmla="*/ 2147483647 w 3"/>
                  <a:gd name="T13" fmla="*/ 2147483647 h 3"/>
                  <a:gd name="T14" fmla="*/ 2147483647 w 3"/>
                  <a:gd name="T15" fmla="*/ 2147483647 h 3"/>
                  <a:gd name="T16" fmla="*/ 2147483647 w 3"/>
                  <a:gd name="T17" fmla="*/ 2147483647 h 3"/>
                  <a:gd name="T18" fmla="*/ 2147483647 w 3"/>
                  <a:gd name="T19" fmla="*/ 2147483647 h 3"/>
                  <a:gd name="T20" fmla="*/ 2147483647 w 3"/>
                  <a:gd name="T21" fmla="*/ 2147483647 h 3"/>
                  <a:gd name="T22" fmla="*/ 2147483647 w 3"/>
                  <a:gd name="T23" fmla="*/ 2147483647 h 3"/>
                  <a:gd name="T24" fmla="*/ 2147483647 w 3"/>
                  <a:gd name="T25" fmla="*/ 0 h 3"/>
                  <a:gd name="T26" fmla="*/ 0 w 3"/>
                  <a:gd name="T27" fmla="*/ 0 h 3"/>
                  <a:gd name="T28" fmla="*/ 0 w 3"/>
                  <a:gd name="T29" fmla="*/ 0 h 3"/>
                  <a:gd name="T30" fmla="*/ 0 w 3"/>
                  <a:gd name="T31" fmla="*/ 0 h 3"/>
                  <a:gd name="T32" fmla="*/ 0 w 3"/>
                  <a:gd name="T33" fmla="*/ 0 h 3"/>
                  <a:gd name="T34" fmla="*/ 0 w 3"/>
                  <a:gd name="T35" fmla="*/ 0 h 3"/>
                  <a:gd name="T36" fmla="*/ 0 w 3"/>
                  <a:gd name="T37" fmla="*/ 0 h 3"/>
                  <a:gd name="T38" fmla="*/ 0 w 3"/>
                  <a:gd name="T39" fmla="*/ 0 h 3"/>
                  <a:gd name="T40" fmla="*/ 0 w 3"/>
                  <a:gd name="T41" fmla="*/ 2147483647 h 3"/>
                  <a:gd name="T42" fmla="*/ 0 w 3"/>
                  <a:gd name="T43" fmla="*/ 2147483647 h 3"/>
                  <a:gd name="T44" fmla="*/ 0 w 3"/>
                  <a:gd name="T45" fmla="*/ 2147483647 h 3"/>
                  <a:gd name="T46" fmla="*/ 0 w 3"/>
                  <a:gd name="T47" fmla="*/ 2147483647 h 3"/>
                  <a:gd name="T48" fmla="*/ 2147483647 w 3"/>
                  <a:gd name="T49" fmla="*/ 2147483647 h 3"/>
                  <a:gd name="T50" fmla="*/ 2147483647 w 3"/>
                  <a:gd name="T51" fmla="*/ 2147483647 h 3"/>
                  <a:gd name="T52" fmla="*/ 2147483647 w 3"/>
                  <a:gd name="T53" fmla="*/ 2147483647 h 3"/>
                  <a:gd name="T54" fmla="*/ 2147483647 w 3"/>
                  <a:gd name="T55" fmla="*/ 2147483647 h 3"/>
                  <a:gd name="T56" fmla="*/ 2147483647 w 3"/>
                  <a:gd name="T57" fmla="*/ 2147483647 h 3"/>
                  <a:gd name="T58" fmla="*/ 2147483647 w 3"/>
                  <a:gd name="T59" fmla="*/ 2147483647 h 3"/>
                  <a:gd name="T60" fmla="*/ 2147483647 w 3"/>
                  <a:gd name="T61" fmla="*/ 2147483647 h 3"/>
                  <a:gd name="T62" fmla="*/ 2147483647 w 3"/>
                  <a:gd name="T63" fmla="*/ 2147483647 h 3"/>
                  <a:gd name="T64" fmla="*/ 2147483647 w 3"/>
                  <a:gd name="T65" fmla="*/ 2147483647 h 3"/>
                  <a:gd name="T66" fmla="*/ 2147483647 w 3"/>
                  <a:gd name="T67" fmla="*/ 2147483647 h 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
                  <a:gd name="T103" fmla="*/ 0 h 3"/>
                  <a:gd name="T104" fmla="*/ 3 w 3"/>
                  <a:gd name="T105" fmla="*/ 3 h 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 h="3">
                    <a:moveTo>
                      <a:pt x="3" y="3"/>
                    </a:moveTo>
                    <a:lnTo>
                      <a:pt x="3" y="3"/>
                    </a:lnTo>
                    <a:lnTo>
                      <a:pt x="2" y="2"/>
                    </a:lnTo>
                    <a:lnTo>
                      <a:pt x="1" y="1"/>
                    </a:lnTo>
                    <a:lnTo>
                      <a:pt x="1" y="0"/>
                    </a:lnTo>
                    <a:lnTo>
                      <a:pt x="0" y="0"/>
                    </a:lnTo>
                    <a:lnTo>
                      <a:pt x="0" y="1"/>
                    </a:lnTo>
                    <a:lnTo>
                      <a:pt x="1" y="1"/>
                    </a:lnTo>
                    <a:lnTo>
                      <a:pt x="1" y="2"/>
                    </a:lnTo>
                    <a:lnTo>
                      <a:pt x="2" y="3"/>
                    </a:lnTo>
                    <a:lnTo>
                      <a:pt x="3" y="3"/>
                    </a:lnTo>
                    <a:close/>
                  </a:path>
                </a:pathLst>
              </a:custGeom>
              <a:solidFill>
                <a:srgbClr val="0000A0"/>
              </a:solidFill>
              <a:ln w="12700">
                <a:solidFill>
                  <a:schemeClr val="tx1"/>
                </a:solidFill>
                <a:round/>
                <a:headEnd/>
                <a:tailEnd/>
              </a:ln>
            </p:spPr>
            <p:txBody>
              <a:bodyPr/>
              <a:lstStyle/>
              <a:p>
                <a:endParaRPr lang="en-US"/>
              </a:p>
            </p:txBody>
          </p:sp>
          <p:sp>
            <p:nvSpPr>
              <p:cNvPr id="37033" name="Freeform 196"/>
              <p:cNvSpPr>
                <a:spLocks/>
              </p:cNvSpPr>
              <p:nvPr/>
            </p:nvSpPr>
            <p:spPr bwMode="auto">
              <a:xfrm>
                <a:off x="768" y="3683"/>
                <a:ext cx="19" cy="10"/>
              </a:xfrm>
              <a:custGeom>
                <a:avLst/>
                <a:gdLst>
                  <a:gd name="T0" fmla="*/ 0 w 4"/>
                  <a:gd name="T1" fmla="*/ 2147483647 h 2"/>
                  <a:gd name="T2" fmla="*/ 0 w 4"/>
                  <a:gd name="T3" fmla="*/ 2147483647 h 2"/>
                  <a:gd name="T4" fmla="*/ 2147483647 w 4"/>
                  <a:gd name="T5" fmla="*/ 0 h 2"/>
                  <a:gd name="T6" fmla="*/ 2147483647 w 4"/>
                  <a:gd name="T7" fmla="*/ 0 h 2"/>
                  <a:gd name="T8" fmla="*/ 2147483647 w 4"/>
                  <a:gd name="T9" fmla="*/ 0 h 2"/>
                  <a:gd name="T10" fmla="*/ 2147483647 w 4"/>
                  <a:gd name="T11" fmla="*/ 0 h 2"/>
                  <a:gd name="T12" fmla="*/ 2147483647 w 4"/>
                  <a:gd name="T13" fmla="*/ 0 h 2"/>
                  <a:gd name="T14" fmla="*/ 2147483647 w 4"/>
                  <a:gd name="T15" fmla="*/ 0 h 2"/>
                  <a:gd name="T16" fmla="*/ 2147483647 w 4"/>
                  <a:gd name="T17" fmla="*/ 2147483647 h 2"/>
                  <a:gd name="T18" fmla="*/ 2147483647 w 4"/>
                  <a:gd name="T19" fmla="*/ 2147483647 h 2"/>
                  <a:gd name="T20" fmla="*/ 2147483647 w 4"/>
                  <a:gd name="T21" fmla="*/ 2147483647 h 2"/>
                  <a:gd name="T22" fmla="*/ 2147483647 w 4"/>
                  <a:gd name="T23" fmla="*/ 2147483647 h 2"/>
                  <a:gd name="T24" fmla="*/ 2147483647 w 4"/>
                  <a:gd name="T25" fmla="*/ 2147483647 h 2"/>
                  <a:gd name="T26" fmla="*/ 2147483647 w 4"/>
                  <a:gd name="T27" fmla="*/ 2147483647 h 2"/>
                  <a:gd name="T28" fmla="*/ 2147483647 w 4"/>
                  <a:gd name="T29" fmla="*/ 2147483647 h 2"/>
                  <a:gd name="T30" fmla="*/ 2147483647 w 4"/>
                  <a:gd name="T31" fmla="*/ 2147483647 h 2"/>
                  <a:gd name="T32" fmla="*/ 2147483647 w 4"/>
                  <a:gd name="T33" fmla="*/ 2147483647 h 2"/>
                  <a:gd name="T34" fmla="*/ 2147483647 w 4"/>
                  <a:gd name="T35" fmla="*/ 2147483647 h 2"/>
                  <a:gd name="T36" fmla="*/ 2147483647 w 4"/>
                  <a:gd name="T37" fmla="*/ 2147483647 h 2"/>
                  <a:gd name="T38" fmla="*/ 2147483647 w 4"/>
                  <a:gd name="T39" fmla="*/ 2147483647 h 2"/>
                  <a:gd name="T40" fmla="*/ 2147483647 w 4"/>
                  <a:gd name="T41" fmla="*/ 2147483647 h 2"/>
                  <a:gd name="T42" fmla="*/ 2147483647 w 4"/>
                  <a:gd name="T43" fmla="*/ 2147483647 h 2"/>
                  <a:gd name="T44" fmla="*/ 2147483647 w 4"/>
                  <a:gd name="T45" fmla="*/ 2147483647 h 2"/>
                  <a:gd name="T46" fmla="*/ 2147483647 w 4"/>
                  <a:gd name="T47" fmla="*/ 2147483647 h 2"/>
                  <a:gd name="T48" fmla="*/ 2147483647 w 4"/>
                  <a:gd name="T49" fmla="*/ 2147483647 h 2"/>
                  <a:gd name="T50" fmla="*/ 2147483647 w 4"/>
                  <a:gd name="T51" fmla="*/ 2147483647 h 2"/>
                  <a:gd name="T52" fmla="*/ 2147483647 w 4"/>
                  <a:gd name="T53" fmla="*/ 2147483647 h 2"/>
                  <a:gd name="T54" fmla="*/ 2147483647 w 4"/>
                  <a:gd name="T55" fmla="*/ 2147483647 h 2"/>
                  <a:gd name="T56" fmla="*/ 2147483647 w 4"/>
                  <a:gd name="T57" fmla="*/ 2147483647 h 2"/>
                  <a:gd name="T58" fmla="*/ 2147483647 w 4"/>
                  <a:gd name="T59" fmla="*/ 2147483647 h 2"/>
                  <a:gd name="T60" fmla="*/ 2147483647 w 4"/>
                  <a:gd name="T61" fmla="*/ 2147483647 h 2"/>
                  <a:gd name="T62" fmla="*/ 2147483647 w 4"/>
                  <a:gd name="T63" fmla="*/ 2147483647 h 2"/>
                  <a:gd name="T64" fmla="*/ 2147483647 w 4"/>
                  <a:gd name="T65" fmla="*/ 2147483647 h 2"/>
                  <a:gd name="T66" fmla="*/ 2147483647 w 4"/>
                  <a:gd name="T67" fmla="*/ 2147483647 h 2"/>
                  <a:gd name="T68" fmla="*/ 2147483647 w 4"/>
                  <a:gd name="T69" fmla="*/ 2147483647 h 2"/>
                  <a:gd name="T70" fmla="*/ 2147483647 w 4"/>
                  <a:gd name="T71" fmla="*/ 2147483647 h 2"/>
                  <a:gd name="T72" fmla="*/ 2147483647 w 4"/>
                  <a:gd name="T73" fmla="*/ 2147483647 h 2"/>
                  <a:gd name="T74" fmla="*/ 2147483647 w 4"/>
                  <a:gd name="T75" fmla="*/ 2147483647 h 2"/>
                  <a:gd name="T76" fmla="*/ 2147483647 w 4"/>
                  <a:gd name="T77" fmla="*/ 2147483647 h 2"/>
                  <a:gd name="T78" fmla="*/ 2147483647 w 4"/>
                  <a:gd name="T79" fmla="*/ 2147483647 h 2"/>
                  <a:gd name="T80" fmla="*/ 2147483647 w 4"/>
                  <a:gd name="T81" fmla="*/ 2147483647 h 2"/>
                  <a:gd name="T82" fmla="*/ 2147483647 w 4"/>
                  <a:gd name="T83" fmla="*/ 2147483647 h 2"/>
                  <a:gd name="T84" fmla="*/ 2147483647 w 4"/>
                  <a:gd name="T85" fmla="*/ 2147483647 h 2"/>
                  <a:gd name="T86" fmla="*/ 2147483647 w 4"/>
                  <a:gd name="T87" fmla="*/ 2147483647 h 2"/>
                  <a:gd name="T88" fmla="*/ 2147483647 w 4"/>
                  <a:gd name="T89" fmla="*/ 2147483647 h 2"/>
                  <a:gd name="T90" fmla="*/ 2147483647 w 4"/>
                  <a:gd name="T91" fmla="*/ 2147483647 h 2"/>
                  <a:gd name="T92" fmla="*/ 2147483647 w 4"/>
                  <a:gd name="T93" fmla="*/ 2147483647 h 2"/>
                  <a:gd name="T94" fmla="*/ 0 w 4"/>
                  <a:gd name="T95" fmla="*/ 2147483647 h 2"/>
                  <a:gd name="T96" fmla="*/ 0 w 4"/>
                  <a:gd name="T97" fmla="*/ 2147483647 h 2"/>
                  <a:gd name="T98" fmla="*/ 0 w 4"/>
                  <a:gd name="T99" fmla="*/ 2147483647 h 2"/>
                  <a:gd name="T100" fmla="*/ 0 w 4"/>
                  <a:gd name="T101" fmla="*/ 2147483647 h 2"/>
                  <a:gd name="T102" fmla="*/ 0 w 4"/>
                  <a:gd name="T103" fmla="*/ 2147483647 h 2"/>
                  <a:gd name="T104" fmla="*/ 0 w 4"/>
                  <a:gd name="T105" fmla="*/ 2147483647 h 2"/>
                  <a:gd name="T106" fmla="*/ 0 w 4"/>
                  <a:gd name="T107" fmla="*/ 2147483647 h 2"/>
                  <a:gd name="T108" fmla="*/ 0 w 4"/>
                  <a:gd name="T109" fmla="*/ 2147483647 h 2"/>
                  <a:gd name="T110" fmla="*/ 0 w 4"/>
                  <a:gd name="T111" fmla="*/ 2147483647 h 2"/>
                  <a:gd name="T112" fmla="*/ 0 w 4"/>
                  <a:gd name="T113" fmla="*/ 2147483647 h 2"/>
                  <a:gd name="T114" fmla="*/ 0 w 4"/>
                  <a:gd name="T115" fmla="*/ 2147483647 h 2"/>
                  <a:gd name="T116" fmla="*/ 0 w 4"/>
                  <a:gd name="T117" fmla="*/ 2147483647 h 2"/>
                  <a:gd name="T118" fmla="*/ 0 w 4"/>
                  <a:gd name="T119" fmla="*/ 2147483647 h 2"/>
                  <a:gd name="T120" fmla="*/ 0 w 4"/>
                  <a:gd name="T121" fmla="*/ 2147483647 h 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
                  <a:gd name="T184" fmla="*/ 0 h 2"/>
                  <a:gd name="T185" fmla="*/ 4 w 4"/>
                  <a:gd name="T186" fmla="*/ 2 h 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 h="2">
                    <a:moveTo>
                      <a:pt x="0" y="1"/>
                    </a:moveTo>
                    <a:lnTo>
                      <a:pt x="0" y="1"/>
                    </a:lnTo>
                    <a:lnTo>
                      <a:pt x="1" y="0"/>
                    </a:lnTo>
                    <a:lnTo>
                      <a:pt x="2" y="0"/>
                    </a:lnTo>
                    <a:lnTo>
                      <a:pt x="3" y="0"/>
                    </a:lnTo>
                    <a:lnTo>
                      <a:pt x="3" y="1"/>
                    </a:lnTo>
                    <a:lnTo>
                      <a:pt x="4" y="1"/>
                    </a:lnTo>
                    <a:lnTo>
                      <a:pt x="4" y="2"/>
                    </a:lnTo>
                    <a:lnTo>
                      <a:pt x="3" y="1"/>
                    </a:lnTo>
                    <a:lnTo>
                      <a:pt x="3" y="2"/>
                    </a:lnTo>
                    <a:lnTo>
                      <a:pt x="2" y="2"/>
                    </a:lnTo>
                    <a:lnTo>
                      <a:pt x="1" y="2"/>
                    </a:lnTo>
                    <a:lnTo>
                      <a:pt x="1" y="1"/>
                    </a:lnTo>
                    <a:lnTo>
                      <a:pt x="0" y="1"/>
                    </a:lnTo>
                    <a:close/>
                  </a:path>
                </a:pathLst>
              </a:custGeom>
              <a:solidFill>
                <a:srgbClr val="0000A0"/>
              </a:solidFill>
              <a:ln w="12700">
                <a:solidFill>
                  <a:schemeClr val="tx1"/>
                </a:solidFill>
                <a:round/>
                <a:headEnd/>
                <a:tailEnd/>
              </a:ln>
            </p:spPr>
            <p:txBody>
              <a:bodyPr/>
              <a:lstStyle/>
              <a:p>
                <a:endParaRPr lang="en-US"/>
              </a:p>
            </p:txBody>
          </p:sp>
        </p:grpSp>
        <p:sp>
          <p:nvSpPr>
            <p:cNvPr id="36970" name="Freeform 197"/>
            <p:cNvSpPr>
              <a:spLocks/>
            </p:cNvSpPr>
            <p:nvPr/>
          </p:nvSpPr>
          <p:spPr bwMode="auto">
            <a:xfrm>
              <a:off x="2095" y="1760"/>
              <a:ext cx="391" cy="458"/>
            </a:xfrm>
            <a:custGeom>
              <a:avLst/>
              <a:gdLst>
                <a:gd name="T0" fmla="*/ 2147483647 w 76"/>
                <a:gd name="T1" fmla="*/ 2147483647 h 94"/>
                <a:gd name="T2" fmla="*/ 2147483647 w 76"/>
                <a:gd name="T3" fmla="*/ 2147483647 h 94"/>
                <a:gd name="T4" fmla="*/ 2147483647 w 76"/>
                <a:gd name="T5" fmla="*/ 2147483647 h 94"/>
                <a:gd name="T6" fmla="*/ 2147483647 w 76"/>
                <a:gd name="T7" fmla="*/ 2147483647 h 94"/>
                <a:gd name="T8" fmla="*/ 2147483647 w 76"/>
                <a:gd name="T9" fmla="*/ 0 h 94"/>
                <a:gd name="T10" fmla="*/ 0 w 76"/>
                <a:gd name="T11" fmla="*/ 2147483647 h 94"/>
                <a:gd name="T12" fmla="*/ 0 w 76"/>
                <a:gd name="T13" fmla="*/ 2147483647 h 94"/>
                <a:gd name="T14" fmla="*/ 2147483647 w 76"/>
                <a:gd name="T15" fmla="*/ 2147483647 h 94"/>
                <a:gd name="T16" fmla="*/ 2147483647 w 76"/>
                <a:gd name="T17" fmla="*/ 2147483647 h 9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6"/>
                <a:gd name="T28" fmla="*/ 0 h 94"/>
                <a:gd name="T29" fmla="*/ 76 w 76"/>
                <a:gd name="T30" fmla="*/ 94 h 9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6" h="94">
                  <a:moveTo>
                    <a:pt x="66" y="94"/>
                  </a:moveTo>
                  <a:lnTo>
                    <a:pt x="76" y="27"/>
                  </a:lnTo>
                  <a:lnTo>
                    <a:pt x="51" y="23"/>
                  </a:lnTo>
                  <a:lnTo>
                    <a:pt x="53" y="6"/>
                  </a:lnTo>
                  <a:lnTo>
                    <a:pt x="16" y="0"/>
                  </a:lnTo>
                  <a:lnTo>
                    <a:pt x="0" y="84"/>
                  </a:lnTo>
                  <a:lnTo>
                    <a:pt x="66" y="94"/>
                  </a:lnTo>
                  <a:close/>
                </a:path>
              </a:pathLst>
            </a:custGeom>
            <a:solidFill>
              <a:srgbClr val="0000A0"/>
            </a:solidFill>
            <a:ln w="12700">
              <a:solidFill>
                <a:schemeClr val="tx1"/>
              </a:solidFill>
              <a:round/>
              <a:headEnd/>
              <a:tailEnd/>
            </a:ln>
          </p:spPr>
          <p:txBody>
            <a:bodyPr/>
            <a:lstStyle/>
            <a:p>
              <a:endParaRPr lang="en-US"/>
            </a:p>
          </p:txBody>
        </p:sp>
        <p:sp>
          <p:nvSpPr>
            <p:cNvPr id="36971" name="Freeform 198"/>
            <p:cNvSpPr>
              <a:spLocks/>
            </p:cNvSpPr>
            <p:nvPr/>
          </p:nvSpPr>
          <p:spPr bwMode="auto">
            <a:xfrm>
              <a:off x="1661" y="1077"/>
              <a:ext cx="460" cy="322"/>
            </a:xfrm>
            <a:custGeom>
              <a:avLst/>
              <a:gdLst>
                <a:gd name="T0" fmla="*/ 2147483647 w 90"/>
                <a:gd name="T1" fmla="*/ 2147483647 h 66"/>
                <a:gd name="T2" fmla="*/ 0 w 90"/>
                <a:gd name="T3" fmla="*/ 2147483647 h 66"/>
                <a:gd name="T4" fmla="*/ 2147483647 w 90"/>
                <a:gd name="T5" fmla="*/ 2147483647 h 66"/>
                <a:gd name="T6" fmla="*/ 2147483647 w 90"/>
                <a:gd name="T7" fmla="*/ 2147483647 h 66"/>
                <a:gd name="T8" fmla="*/ 2147483647 w 90"/>
                <a:gd name="T9" fmla="*/ 2147483647 h 66"/>
                <a:gd name="T10" fmla="*/ 2147483647 w 90"/>
                <a:gd name="T11" fmla="*/ 2147483647 h 66"/>
                <a:gd name="T12" fmla="*/ 2147483647 w 90"/>
                <a:gd name="T13" fmla="*/ 2147483647 h 66"/>
                <a:gd name="T14" fmla="*/ 2147483647 w 90"/>
                <a:gd name="T15" fmla="*/ 2147483647 h 66"/>
                <a:gd name="T16" fmla="*/ 2147483647 w 90"/>
                <a:gd name="T17" fmla="*/ 2147483647 h 66"/>
                <a:gd name="T18" fmla="*/ 2147483647 w 90"/>
                <a:gd name="T19" fmla="*/ 2147483647 h 66"/>
                <a:gd name="T20" fmla="*/ 2147483647 w 90"/>
                <a:gd name="T21" fmla="*/ 2147483647 h 66"/>
                <a:gd name="T22" fmla="*/ 2147483647 w 90"/>
                <a:gd name="T23" fmla="*/ 2147483647 h 66"/>
                <a:gd name="T24" fmla="*/ 2147483647 w 90"/>
                <a:gd name="T25" fmla="*/ 2147483647 h 66"/>
                <a:gd name="T26" fmla="*/ 2147483647 w 90"/>
                <a:gd name="T27" fmla="*/ 2147483647 h 66"/>
                <a:gd name="T28" fmla="*/ 2147483647 w 90"/>
                <a:gd name="T29" fmla="*/ 2147483647 h 66"/>
                <a:gd name="T30" fmla="*/ 2147483647 w 90"/>
                <a:gd name="T31" fmla="*/ 2147483647 h 66"/>
                <a:gd name="T32" fmla="*/ 2147483647 w 90"/>
                <a:gd name="T33" fmla="*/ 2147483647 h 66"/>
                <a:gd name="T34" fmla="*/ 2147483647 w 90"/>
                <a:gd name="T35" fmla="*/ 2147483647 h 66"/>
                <a:gd name="T36" fmla="*/ 2147483647 w 90"/>
                <a:gd name="T37" fmla="*/ 2147483647 h 66"/>
                <a:gd name="T38" fmla="*/ 2147483647 w 90"/>
                <a:gd name="T39" fmla="*/ 2147483647 h 66"/>
                <a:gd name="T40" fmla="*/ 2147483647 w 90"/>
                <a:gd name="T41" fmla="*/ 2147483647 h 66"/>
                <a:gd name="T42" fmla="*/ 2147483647 w 90"/>
                <a:gd name="T43" fmla="*/ 2147483647 h 66"/>
                <a:gd name="T44" fmla="*/ 2147483647 w 90"/>
                <a:gd name="T45" fmla="*/ 2147483647 h 66"/>
                <a:gd name="T46" fmla="*/ 2147483647 w 90"/>
                <a:gd name="T47" fmla="*/ 2147483647 h 66"/>
                <a:gd name="T48" fmla="*/ 2147483647 w 90"/>
                <a:gd name="T49" fmla="*/ 2147483647 h 66"/>
                <a:gd name="T50" fmla="*/ 2147483647 w 90"/>
                <a:gd name="T51" fmla="*/ 2147483647 h 66"/>
                <a:gd name="T52" fmla="*/ 2147483647 w 90"/>
                <a:gd name="T53" fmla="*/ 2147483647 h 66"/>
                <a:gd name="T54" fmla="*/ 2147483647 w 90"/>
                <a:gd name="T55" fmla="*/ 2147483647 h 66"/>
                <a:gd name="T56" fmla="*/ 2147483647 w 90"/>
                <a:gd name="T57" fmla="*/ 2147483647 h 66"/>
                <a:gd name="T58" fmla="*/ 2147483647 w 90"/>
                <a:gd name="T59" fmla="*/ 2147483647 h 66"/>
                <a:gd name="T60" fmla="*/ 2147483647 w 90"/>
                <a:gd name="T61" fmla="*/ 2147483647 h 66"/>
                <a:gd name="T62" fmla="*/ 2147483647 w 90"/>
                <a:gd name="T63" fmla="*/ 2147483647 h 66"/>
                <a:gd name="T64" fmla="*/ 2147483647 w 90"/>
                <a:gd name="T65" fmla="*/ 2147483647 h 66"/>
                <a:gd name="T66" fmla="*/ 2147483647 w 90"/>
                <a:gd name="T67" fmla="*/ 2147483647 h 66"/>
                <a:gd name="T68" fmla="*/ 2147483647 w 90"/>
                <a:gd name="T69" fmla="*/ 2147483647 h 66"/>
                <a:gd name="T70" fmla="*/ 2147483647 w 90"/>
                <a:gd name="T71" fmla="*/ 2147483647 h 66"/>
                <a:gd name="T72" fmla="*/ 2147483647 w 90"/>
                <a:gd name="T73" fmla="*/ 0 h 66"/>
                <a:gd name="T74" fmla="*/ 2147483647 w 90"/>
                <a:gd name="T75" fmla="*/ 2147483647 h 66"/>
                <a:gd name="T76" fmla="*/ 2147483647 w 90"/>
                <a:gd name="T77" fmla="*/ 2147483647 h 66"/>
                <a:gd name="T78" fmla="*/ 2147483647 w 90"/>
                <a:gd name="T79" fmla="*/ 2147483647 h 66"/>
                <a:gd name="T80" fmla="*/ 2147483647 w 90"/>
                <a:gd name="T81" fmla="*/ 2147483647 h 66"/>
                <a:gd name="T82" fmla="*/ 2147483647 w 90"/>
                <a:gd name="T83" fmla="*/ 2147483647 h 66"/>
                <a:gd name="T84" fmla="*/ 2147483647 w 90"/>
                <a:gd name="T85" fmla="*/ 2147483647 h 66"/>
                <a:gd name="T86" fmla="*/ 2147483647 w 90"/>
                <a:gd name="T87" fmla="*/ 2147483647 h 66"/>
                <a:gd name="T88" fmla="*/ 2147483647 w 90"/>
                <a:gd name="T89" fmla="*/ 2147483647 h 66"/>
                <a:gd name="T90" fmla="*/ 2147483647 w 90"/>
                <a:gd name="T91" fmla="*/ 2147483647 h 66"/>
                <a:gd name="T92" fmla="*/ 2147483647 w 90"/>
                <a:gd name="T93" fmla="*/ 2147483647 h 66"/>
                <a:gd name="T94" fmla="*/ 2147483647 w 90"/>
                <a:gd name="T95" fmla="*/ 2147483647 h 66"/>
                <a:gd name="T96" fmla="*/ 2147483647 w 90"/>
                <a:gd name="T97" fmla="*/ 2147483647 h 66"/>
                <a:gd name="T98" fmla="*/ 2147483647 w 90"/>
                <a:gd name="T99" fmla="*/ 2147483647 h 66"/>
                <a:gd name="T100" fmla="*/ 2147483647 w 90"/>
                <a:gd name="T101" fmla="*/ 2147483647 h 66"/>
                <a:gd name="T102" fmla="*/ 2147483647 w 90"/>
                <a:gd name="T103" fmla="*/ 2147483647 h 66"/>
                <a:gd name="T104" fmla="*/ 2147483647 w 90"/>
                <a:gd name="T105" fmla="*/ 2147483647 h 66"/>
                <a:gd name="T106" fmla="*/ 2147483647 w 90"/>
                <a:gd name="T107" fmla="*/ 2147483647 h 66"/>
                <a:gd name="T108" fmla="*/ 2147483647 w 90"/>
                <a:gd name="T109" fmla="*/ 2147483647 h 66"/>
                <a:gd name="T110" fmla="*/ 2147483647 w 90"/>
                <a:gd name="T111" fmla="*/ 2147483647 h 66"/>
                <a:gd name="T112" fmla="*/ 2147483647 w 90"/>
                <a:gd name="T113" fmla="*/ 2147483647 h 66"/>
                <a:gd name="T114" fmla="*/ 2147483647 w 90"/>
                <a:gd name="T115" fmla="*/ 2147483647 h 66"/>
                <a:gd name="T116" fmla="*/ 2147483647 w 90"/>
                <a:gd name="T117" fmla="*/ 2147483647 h 66"/>
                <a:gd name="T118" fmla="*/ 2147483647 w 90"/>
                <a:gd name="T119" fmla="*/ 2147483647 h 66"/>
                <a:gd name="T120" fmla="*/ 2147483647 w 90"/>
                <a:gd name="T121" fmla="*/ 2147483647 h 6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0"/>
                <a:gd name="T184" fmla="*/ 0 h 66"/>
                <a:gd name="T185" fmla="*/ 90 w 90"/>
                <a:gd name="T186" fmla="*/ 66 h 6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0" h="66">
                  <a:moveTo>
                    <a:pt x="3" y="42"/>
                  </a:moveTo>
                  <a:lnTo>
                    <a:pt x="1" y="40"/>
                  </a:lnTo>
                  <a:lnTo>
                    <a:pt x="0" y="40"/>
                  </a:lnTo>
                  <a:lnTo>
                    <a:pt x="0" y="39"/>
                  </a:lnTo>
                  <a:lnTo>
                    <a:pt x="1" y="37"/>
                  </a:lnTo>
                  <a:lnTo>
                    <a:pt x="1" y="36"/>
                  </a:lnTo>
                  <a:lnTo>
                    <a:pt x="1" y="35"/>
                  </a:lnTo>
                  <a:lnTo>
                    <a:pt x="2" y="35"/>
                  </a:lnTo>
                  <a:lnTo>
                    <a:pt x="2" y="36"/>
                  </a:lnTo>
                  <a:lnTo>
                    <a:pt x="2" y="37"/>
                  </a:lnTo>
                  <a:lnTo>
                    <a:pt x="1" y="37"/>
                  </a:lnTo>
                  <a:lnTo>
                    <a:pt x="2" y="38"/>
                  </a:lnTo>
                  <a:lnTo>
                    <a:pt x="3" y="36"/>
                  </a:lnTo>
                  <a:lnTo>
                    <a:pt x="3" y="35"/>
                  </a:lnTo>
                  <a:lnTo>
                    <a:pt x="4" y="34"/>
                  </a:lnTo>
                  <a:lnTo>
                    <a:pt x="3" y="33"/>
                  </a:lnTo>
                  <a:lnTo>
                    <a:pt x="2" y="33"/>
                  </a:lnTo>
                  <a:lnTo>
                    <a:pt x="2" y="30"/>
                  </a:lnTo>
                  <a:lnTo>
                    <a:pt x="3" y="30"/>
                  </a:lnTo>
                  <a:lnTo>
                    <a:pt x="4" y="30"/>
                  </a:lnTo>
                  <a:lnTo>
                    <a:pt x="5" y="29"/>
                  </a:lnTo>
                  <a:lnTo>
                    <a:pt x="4" y="28"/>
                  </a:lnTo>
                  <a:lnTo>
                    <a:pt x="3" y="29"/>
                  </a:lnTo>
                  <a:lnTo>
                    <a:pt x="3" y="27"/>
                  </a:lnTo>
                  <a:lnTo>
                    <a:pt x="3" y="25"/>
                  </a:lnTo>
                  <a:lnTo>
                    <a:pt x="3" y="24"/>
                  </a:lnTo>
                  <a:lnTo>
                    <a:pt x="3" y="22"/>
                  </a:lnTo>
                  <a:lnTo>
                    <a:pt x="3" y="20"/>
                  </a:lnTo>
                  <a:lnTo>
                    <a:pt x="3" y="17"/>
                  </a:lnTo>
                  <a:lnTo>
                    <a:pt x="3" y="15"/>
                  </a:lnTo>
                  <a:lnTo>
                    <a:pt x="2" y="11"/>
                  </a:lnTo>
                  <a:lnTo>
                    <a:pt x="2" y="8"/>
                  </a:lnTo>
                  <a:lnTo>
                    <a:pt x="2" y="6"/>
                  </a:lnTo>
                  <a:lnTo>
                    <a:pt x="3" y="3"/>
                  </a:lnTo>
                  <a:lnTo>
                    <a:pt x="11" y="9"/>
                  </a:lnTo>
                  <a:lnTo>
                    <a:pt x="16" y="12"/>
                  </a:lnTo>
                  <a:lnTo>
                    <a:pt x="19" y="13"/>
                  </a:lnTo>
                  <a:lnTo>
                    <a:pt x="21" y="14"/>
                  </a:lnTo>
                  <a:lnTo>
                    <a:pt x="23" y="14"/>
                  </a:lnTo>
                  <a:lnTo>
                    <a:pt x="24" y="14"/>
                  </a:lnTo>
                  <a:lnTo>
                    <a:pt x="24" y="15"/>
                  </a:lnTo>
                  <a:lnTo>
                    <a:pt x="25" y="20"/>
                  </a:lnTo>
                  <a:lnTo>
                    <a:pt x="24" y="20"/>
                  </a:lnTo>
                  <a:lnTo>
                    <a:pt x="23" y="21"/>
                  </a:lnTo>
                  <a:lnTo>
                    <a:pt x="22" y="23"/>
                  </a:lnTo>
                  <a:lnTo>
                    <a:pt x="22" y="25"/>
                  </a:lnTo>
                  <a:lnTo>
                    <a:pt x="22" y="26"/>
                  </a:lnTo>
                  <a:lnTo>
                    <a:pt x="22" y="27"/>
                  </a:lnTo>
                  <a:lnTo>
                    <a:pt x="22" y="28"/>
                  </a:lnTo>
                  <a:lnTo>
                    <a:pt x="23" y="28"/>
                  </a:lnTo>
                  <a:lnTo>
                    <a:pt x="24" y="27"/>
                  </a:lnTo>
                  <a:lnTo>
                    <a:pt x="25" y="24"/>
                  </a:lnTo>
                  <a:lnTo>
                    <a:pt x="26" y="23"/>
                  </a:lnTo>
                  <a:lnTo>
                    <a:pt x="27" y="21"/>
                  </a:lnTo>
                  <a:lnTo>
                    <a:pt x="29" y="19"/>
                  </a:lnTo>
                  <a:lnTo>
                    <a:pt x="29" y="18"/>
                  </a:lnTo>
                  <a:lnTo>
                    <a:pt x="28" y="15"/>
                  </a:lnTo>
                  <a:lnTo>
                    <a:pt x="26" y="10"/>
                  </a:lnTo>
                  <a:lnTo>
                    <a:pt x="26" y="9"/>
                  </a:lnTo>
                  <a:lnTo>
                    <a:pt x="27" y="9"/>
                  </a:lnTo>
                  <a:lnTo>
                    <a:pt x="28" y="9"/>
                  </a:lnTo>
                  <a:lnTo>
                    <a:pt x="29" y="7"/>
                  </a:lnTo>
                  <a:lnTo>
                    <a:pt x="29" y="5"/>
                  </a:lnTo>
                  <a:lnTo>
                    <a:pt x="27" y="5"/>
                  </a:lnTo>
                  <a:lnTo>
                    <a:pt x="27" y="3"/>
                  </a:lnTo>
                  <a:lnTo>
                    <a:pt x="27" y="0"/>
                  </a:lnTo>
                  <a:lnTo>
                    <a:pt x="45" y="5"/>
                  </a:lnTo>
                  <a:lnTo>
                    <a:pt x="62" y="9"/>
                  </a:lnTo>
                  <a:lnTo>
                    <a:pt x="90" y="16"/>
                  </a:lnTo>
                  <a:lnTo>
                    <a:pt x="80" y="59"/>
                  </a:lnTo>
                  <a:lnTo>
                    <a:pt x="80" y="60"/>
                  </a:lnTo>
                  <a:lnTo>
                    <a:pt x="80" y="61"/>
                  </a:lnTo>
                  <a:lnTo>
                    <a:pt x="81" y="62"/>
                  </a:lnTo>
                  <a:lnTo>
                    <a:pt x="81" y="63"/>
                  </a:lnTo>
                  <a:lnTo>
                    <a:pt x="80" y="63"/>
                  </a:lnTo>
                  <a:lnTo>
                    <a:pt x="80" y="64"/>
                  </a:lnTo>
                  <a:lnTo>
                    <a:pt x="80" y="65"/>
                  </a:lnTo>
                  <a:lnTo>
                    <a:pt x="80" y="66"/>
                  </a:lnTo>
                  <a:lnTo>
                    <a:pt x="56" y="60"/>
                  </a:lnTo>
                  <a:lnTo>
                    <a:pt x="55" y="61"/>
                  </a:lnTo>
                  <a:lnTo>
                    <a:pt x="53" y="61"/>
                  </a:lnTo>
                  <a:lnTo>
                    <a:pt x="52" y="61"/>
                  </a:lnTo>
                  <a:lnTo>
                    <a:pt x="51" y="61"/>
                  </a:lnTo>
                  <a:lnTo>
                    <a:pt x="50" y="60"/>
                  </a:lnTo>
                  <a:lnTo>
                    <a:pt x="48" y="60"/>
                  </a:lnTo>
                  <a:lnTo>
                    <a:pt x="47" y="61"/>
                  </a:lnTo>
                  <a:lnTo>
                    <a:pt x="45" y="60"/>
                  </a:lnTo>
                  <a:lnTo>
                    <a:pt x="44" y="60"/>
                  </a:lnTo>
                  <a:lnTo>
                    <a:pt x="42" y="61"/>
                  </a:lnTo>
                  <a:lnTo>
                    <a:pt x="41" y="61"/>
                  </a:lnTo>
                  <a:lnTo>
                    <a:pt x="38" y="61"/>
                  </a:lnTo>
                  <a:lnTo>
                    <a:pt x="37" y="60"/>
                  </a:lnTo>
                  <a:lnTo>
                    <a:pt x="35" y="60"/>
                  </a:lnTo>
                  <a:lnTo>
                    <a:pt x="30" y="60"/>
                  </a:lnTo>
                  <a:lnTo>
                    <a:pt x="29" y="59"/>
                  </a:lnTo>
                  <a:lnTo>
                    <a:pt x="24" y="58"/>
                  </a:lnTo>
                  <a:lnTo>
                    <a:pt x="22" y="57"/>
                  </a:lnTo>
                  <a:lnTo>
                    <a:pt x="19" y="58"/>
                  </a:lnTo>
                  <a:lnTo>
                    <a:pt x="15" y="57"/>
                  </a:lnTo>
                  <a:lnTo>
                    <a:pt x="12" y="56"/>
                  </a:lnTo>
                  <a:lnTo>
                    <a:pt x="11" y="54"/>
                  </a:lnTo>
                  <a:lnTo>
                    <a:pt x="11" y="50"/>
                  </a:lnTo>
                  <a:lnTo>
                    <a:pt x="12" y="49"/>
                  </a:lnTo>
                  <a:lnTo>
                    <a:pt x="11" y="47"/>
                  </a:lnTo>
                  <a:lnTo>
                    <a:pt x="9" y="44"/>
                  </a:lnTo>
                  <a:lnTo>
                    <a:pt x="7" y="44"/>
                  </a:lnTo>
                  <a:lnTo>
                    <a:pt x="6" y="43"/>
                  </a:lnTo>
                  <a:lnTo>
                    <a:pt x="3" y="42"/>
                  </a:lnTo>
                  <a:close/>
                </a:path>
              </a:pathLst>
            </a:custGeom>
            <a:solidFill>
              <a:srgbClr val="0000A0"/>
            </a:solidFill>
            <a:ln w="12700">
              <a:solidFill>
                <a:schemeClr val="tx1"/>
              </a:solidFill>
              <a:round/>
              <a:headEnd/>
              <a:tailEnd/>
            </a:ln>
          </p:spPr>
          <p:txBody>
            <a:bodyPr/>
            <a:lstStyle/>
            <a:p>
              <a:endParaRPr lang="en-US"/>
            </a:p>
          </p:txBody>
        </p:sp>
        <p:sp>
          <p:nvSpPr>
            <p:cNvPr id="36972" name="Freeform 199"/>
            <p:cNvSpPr>
              <a:spLocks/>
            </p:cNvSpPr>
            <p:nvPr/>
          </p:nvSpPr>
          <p:spPr bwMode="auto">
            <a:xfrm>
              <a:off x="1537" y="1282"/>
              <a:ext cx="554" cy="439"/>
            </a:xfrm>
            <a:custGeom>
              <a:avLst/>
              <a:gdLst>
                <a:gd name="T0" fmla="*/ 0 w 108"/>
                <a:gd name="T1" fmla="*/ 2147483647 h 90"/>
                <a:gd name="T2" fmla="*/ 0 w 108"/>
                <a:gd name="T3" fmla="*/ 2147483647 h 90"/>
                <a:gd name="T4" fmla="*/ 2147483647 w 108"/>
                <a:gd name="T5" fmla="*/ 2147483647 h 90"/>
                <a:gd name="T6" fmla="*/ 2147483647 w 108"/>
                <a:gd name="T7" fmla="*/ 2147483647 h 90"/>
                <a:gd name="T8" fmla="*/ 2147483647 w 108"/>
                <a:gd name="T9" fmla="*/ 2147483647 h 90"/>
                <a:gd name="T10" fmla="*/ 2147483647 w 108"/>
                <a:gd name="T11" fmla="*/ 2147483647 h 90"/>
                <a:gd name="T12" fmla="*/ 2147483647 w 108"/>
                <a:gd name="T13" fmla="*/ 2147483647 h 90"/>
                <a:gd name="T14" fmla="*/ 2147483647 w 108"/>
                <a:gd name="T15" fmla="*/ 2147483647 h 90"/>
                <a:gd name="T16" fmla="*/ 2147483647 w 108"/>
                <a:gd name="T17" fmla="*/ 2147483647 h 90"/>
                <a:gd name="T18" fmla="*/ 2147483647 w 108"/>
                <a:gd name="T19" fmla="*/ 2147483647 h 90"/>
                <a:gd name="T20" fmla="*/ 2147483647 w 108"/>
                <a:gd name="T21" fmla="*/ 2147483647 h 90"/>
                <a:gd name="T22" fmla="*/ 2147483647 w 108"/>
                <a:gd name="T23" fmla="*/ 0 h 90"/>
                <a:gd name="T24" fmla="*/ 2147483647 w 108"/>
                <a:gd name="T25" fmla="*/ 0 h 90"/>
                <a:gd name="T26" fmla="*/ 2147483647 w 108"/>
                <a:gd name="T27" fmla="*/ 2147483647 h 90"/>
                <a:gd name="T28" fmla="*/ 2147483647 w 108"/>
                <a:gd name="T29" fmla="*/ 2147483647 h 90"/>
                <a:gd name="T30" fmla="*/ 2147483647 w 108"/>
                <a:gd name="T31" fmla="*/ 2147483647 h 90"/>
                <a:gd name="T32" fmla="*/ 2147483647 w 108"/>
                <a:gd name="T33" fmla="*/ 2147483647 h 90"/>
                <a:gd name="T34" fmla="*/ 2147483647 w 108"/>
                <a:gd name="T35" fmla="*/ 2147483647 h 90"/>
                <a:gd name="T36" fmla="*/ 2147483647 w 108"/>
                <a:gd name="T37" fmla="*/ 2147483647 h 90"/>
                <a:gd name="T38" fmla="*/ 2147483647 w 108"/>
                <a:gd name="T39" fmla="*/ 2147483647 h 90"/>
                <a:gd name="T40" fmla="*/ 2147483647 w 108"/>
                <a:gd name="T41" fmla="*/ 2147483647 h 90"/>
                <a:gd name="T42" fmla="*/ 2147483647 w 108"/>
                <a:gd name="T43" fmla="*/ 2147483647 h 90"/>
                <a:gd name="T44" fmla="*/ 2147483647 w 108"/>
                <a:gd name="T45" fmla="*/ 2147483647 h 90"/>
                <a:gd name="T46" fmla="*/ 2147483647 w 108"/>
                <a:gd name="T47" fmla="*/ 2147483647 h 90"/>
                <a:gd name="T48" fmla="*/ 2147483647 w 108"/>
                <a:gd name="T49" fmla="*/ 2147483647 h 90"/>
                <a:gd name="T50" fmla="*/ 2147483647 w 108"/>
                <a:gd name="T51" fmla="*/ 2147483647 h 90"/>
                <a:gd name="T52" fmla="*/ 2147483647 w 108"/>
                <a:gd name="T53" fmla="*/ 2147483647 h 90"/>
                <a:gd name="T54" fmla="*/ 2147483647 w 108"/>
                <a:gd name="T55" fmla="*/ 2147483647 h 90"/>
                <a:gd name="T56" fmla="*/ 2147483647 w 108"/>
                <a:gd name="T57" fmla="*/ 2147483647 h 90"/>
                <a:gd name="T58" fmla="*/ 2147483647 w 108"/>
                <a:gd name="T59" fmla="*/ 2147483647 h 90"/>
                <a:gd name="T60" fmla="*/ 2147483647 w 108"/>
                <a:gd name="T61" fmla="*/ 2147483647 h 90"/>
                <a:gd name="T62" fmla="*/ 2147483647 w 108"/>
                <a:gd name="T63" fmla="*/ 2147483647 h 90"/>
                <a:gd name="T64" fmla="*/ 2147483647 w 108"/>
                <a:gd name="T65" fmla="*/ 2147483647 h 90"/>
                <a:gd name="T66" fmla="*/ 2147483647 w 108"/>
                <a:gd name="T67" fmla="*/ 2147483647 h 90"/>
                <a:gd name="T68" fmla="*/ 2147483647 w 108"/>
                <a:gd name="T69" fmla="*/ 2147483647 h 90"/>
                <a:gd name="T70" fmla="*/ 2147483647 w 108"/>
                <a:gd name="T71" fmla="*/ 2147483647 h 90"/>
                <a:gd name="T72" fmla="*/ 2147483647 w 108"/>
                <a:gd name="T73" fmla="*/ 2147483647 h 90"/>
                <a:gd name="T74" fmla="*/ 2147483647 w 108"/>
                <a:gd name="T75" fmla="*/ 2147483647 h 90"/>
                <a:gd name="T76" fmla="*/ 2147483647 w 108"/>
                <a:gd name="T77" fmla="*/ 2147483647 h 90"/>
                <a:gd name="T78" fmla="*/ 2147483647 w 108"/>
                <a:gd name="T79" fmla="*/ 2147483647 h 90"/>
                <a:gd name="T80" fmla="*/ 2147483647 w 108"/>
                <a:gd name="T81" fmla="*/ 2147483647 h 9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8"/>
                <a:gd name="T124" fmla="*/ 0 h 90"/>
                <a:gd name="T125" fmla="*/ 108 w 108"/>
                <a:gd name="T126" fmla="*/ 90 h 9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8" h="90">
                  <a:moveTo>
                    <a:pt x="1" y="68"/>
                  </a:moveTo>
                  <a:lnTo>
                    <a:pt x="0" y="67"/>
                  </a:lnTo>
                  <a:lnTo>
                    <a:pt x="0" y="63"/>
                  </a:lnTo>
                  <a:lnTo>
                    <a:pt x="0" y="62"/>
                  </a:lnTo>
                  <a:lnTo>
                    <a:pt x="0" y="60"/>
                  </a:lnTo>
                  <a:lnTo>
                    <a:pt x="1" y="57"/>
                  </a:lnTo>
                  <a:lnTo>
                    <a:pt x="1" y="52"/>
                  </a:lnTo>
                  <a:lnTo>
                    <a:pt x="2" y="51"/>
                  </a:lnTo>
                  <a:lnTo>
                    <a:pt x="3" y="50"/>
                  </a:lnTo>
                  <a:lnTo>
                    <a:pt x="3" y="49"/>
                  </a:lnTo>
                  <a:lnTo>
                    <a:pt x="4" y="48"/>
                  </a:lnTo>
                  <a:lnTo>
                    <a:pt x="5" y="47"/>
                  </a:lnTo>
                  <a:lnTo>
                    <a:pt x="5" y="45"/>
                  </a:lnTo>
                  <a:lnTo>
                    <a:pt x="9" y="41"/>
                  </a:lnTo>
                  <a:lnTo>
                    <a:pt x="10" y="37"/>
                  </a:lnTo>
                  <a:lnTo>
                    <a:pt x="13" y="32"/>
                  </a:lnTo>
                  <a:lnTo>
                    <a:pt x="16" y="23"/>
                  </a:lnTo>
                  <a:lnTo>
                    <a:pt x="18" y="19"/>
                  </a:lnTo>
                  <a:lnTo>
                    <a:pt x="20" y="13"/>
                  </a:lnTo>
                  <a:lnTo>
                    <a:pt x="23" y="5"/>
                  </a:lnTo>
                  <a:lnTo>
                    <a:pt x="24" y="3"/>
                  </a:lnTo>
                  <a:lnTo>
                    <a:pt x="24" y="1"/>
                  </a:lnTo>
                  <a:lnTo>
                    <a:pt x="24" y="0"/>
                  </a:lnTo>
                  <a:lnTo>
                    <a:pt x="25" y="0"/>
                  </a:lnTo>
                  <a:lnTo>
                    <a:pt x="27" y="0"/>
                  </a:lnTo>
                  <a:lnTo>
                    <a:pt x="30" y="1"/>
                  </a:lnTo>
                  <a:lnTo>
                    <a:pt x="31" y="2"/>
                  </a:lnTo>
                  <a:lnTo>
                    <a:pt x="33" y="2"/>
                  </a:lnTo>
                  <a:lnTo>
                    <a:pt x="35" y="5"/>
                  </a:lnTo>
                  <a:lnTo>
                    <a:pt x="36" y="7"/>
                  </a:lnTo>
                  <a:lnTo>
                    <a:pt x="35" y="8"/>
                  </a:lnTo>
                  <a:lnTo>
                    <a:pt x="35" y="12"/>
                  </a:lnTo>
                  <a:lnTo>
                    <a:pt x="36" y="14"/>
                  </a:lnTo>
                  <a:lnTo>
                    <a:pt x="39" y="15"/>
                  </a:lnTo>
                  <a:lnTo>
                    <a:pt x="43" y="16"/>
                  </a:lnTo>
                  <a:lnTo>
                    <a:pt x="46" y="15"/>
                  </a:lnTo>
                  <a:lnTo>
                    <a:pt x="48" y="16"/>
                  </a:lnTo>
                  <a:lnTo>
                    <a:pt x="53" y="17"/>
                  </a:lnTo>
                  <a:lnTo>
                    <a:pt x="54" y="18"/>
                  </a:lnTo>
                  <a:lnTo>
                    <a:pt x="59" y="18"/>
                  </a:lnTo>
                  <a:lnTo>
                    <a:pt x="61" y="18"/>
                  </a:lnTo>
                  <a:lnTo>
                    <a:pt x="62" y="19"/>
                  </a:lnTo>
                  <a:lnTo>
                    <a:pt x="65" y="19"/>
                  </a:lnTo>
                  <a:lnTo>
                    <a:pt x="66" y="19"/>
                  </a:lnTo>
                  <a:lnTo>
                    <a:pt x="68" y="18"/>
                  </a:lnTo>
                  <a:lnTo>
                    <a:pt x="69" y="18"/>
                  </a:lnTo>
                  <a:lnTo>
                    <a:pt x="71" y="19"/>
                  </a:lnTo>
                  <a:lnTo>
                    <a:pt x="72" y="18"/>
                  </a:lnTo>
                  <a:lnTo>
                    <a:pt x="74" y="18"/>
                  </a:lnTo>
                  <a:lnTo>
                    <a:pt x="75" y="19"/>
                  </a:lnTo>
                  <a:lnTo>
                    <a:pt x="76" y="19"/>
                  </a:lnTo>
                  <a:lnTo>
                    <a:pt x="77" y="19"/>
                  </a:lnTo>
                  <a:lnTo>
                    <a:pt x="79" y="19"/>
                  </a:lnTo>
                  <a:lnTo>
                    <a:pt x="80" y="18"/>
                  </a:lnTo>
                  <a:lnTo>
                    <a:pt x="104" y="24"/>
                  </a:lnTo>
                  <a:lnTo>
                    <a:pt x="104" y="25"/>
                  </a:lnTo>
                  <a:lnTo>
                    <a:pt x="105" y="27"/>
                  </a:lnTo>
                  <a:lnTo>
                    <a:pt x="107" y="27"/>
                  </a:lnTo>
                  <a:lnTo>
                    <a:pt x="108" y="28"/>
                  </a:lnTo>
                  <a:lnTo>
                    <a:pt x="108" y="31"/>
                  </a:lnTo>
                  <a:lnTo>
                    <a:pt x="102" y="40"/>
                  </a:lnTo>
                  <a:lnTo>
                    <a:pt x="101" y="41"/>
                  </a:lnTo>
                  <a:lnTo>
                    <a:pt x="101" y="42"/>
                  </a:lnTo>
                  <a:lnTo>
                    <a:pt x="100" y="43"/>
                  </a:lnTo>
                  <a:lnTo>
                    <a:pt x="98" y="44"/>
                  </a:lnTo>
                  <a:lnTo>
                    <a:pt x="95" y="49"/>
                  </a:lnTo>
                  <a:lnTo>
                    <a:pt x="94" y="51"/>
                  </a:lnTo>
                  <a:lnTo>
                    <a:pt x="95" y="52"/>
                  </a:lnTo>
                  <a:lnTo>
                    <a:pt x="97" y="53"/>
                  </a:lnTo>
                  <a:lnTo>
                    <a:pt x="98" y="54"/>
                  </a:lnTo>
                  <a:lnTo>
                    <a:pt x="97" y="55"/>
                  </a:lnTo>
                  <a:lnTo>
                    <a:pt x="97" y="56"/>
                  </a:lnTo>
                  <a:lnTo>
                    <a:pt x="96" y="56"/>
                  </a:lnTo>
                  <a:lnTo>
                    <a:pt x="96" y="58"/>
                  </a:lnTo>
                  <a:lnTo>
                    <a:pt x="95" y="60"/>
                  </a:lnTo>
                  <a:lnTo>
                    <a:pt x="88" y="90"/>
                  </a:lnTo>
                  <a:lnTo>
                    <a:pt x="52" y="81"/>
                  </a:lnTo>
                  <a:lnTo>
                    <a:pt x="1" y="68"/>
                  </a:lnTo>
                  <a:close/>
                </a:path>
              </a:pathLst>
            </a:custGeom>
            <a:solidFill>
              <a:srgbClr val="0000A0"/>
            </a:solidFill>
            <a:ln w="12700">
              <a:solidFill>
                <a:schemeClr val="tx1"/>
              </a:solidFill>
              <a:round/>
              <a:headEnd/>
              <a:tailEnd/>
            </a:ln>
          </p:spPr>
          <p:txBody>
            <a:bodyPr/>
            <a:lstStyle/>
            <a:p>
              <a:endParaRPr lang="en-US"/>
            </a:p>
          </p:txBody>
        </p:sp>
        <p:sp>
          <p:nvSpPr>
            <p:cNvPr id="36973" name="Freeform 200"/>
            <p:cNvSpPr>
              <a:spLocks/>
            </p:cNvSpPr>
            <p:nvPr/>
          </p:nvSpPr>
          <p:spPr bwMode="auto">
            <a:xfrm>
              <a:off x="1988" y="1155"/>
              <a:ext cx="415" cy="634"/>
            </a:xfrm>
            <a:custGeom>
              <a:avLst/>
              <a:gdLst>
                <a:gd name="T0" fmla="*/ 2147483647 w 81"/>
                <a:gd name="T1" fmla="*/ 2147483647 h 130"/>
                <a:gd name="T2" fmla="*/ 2147483647 w 81"/>
                <a:gd name="T3" fmla="*/ 2147483647 h 130"/>
                <a:gd name="T4" fmla="*/ 2147483647 w 81"/>
                <a:gd name="T5" fmla="*/ 2147483647 h 130"/>
                <a:gd name="T6" fmla="*/ 2147483647 w 81"/>
                <a:gd name="T7" fmla="*/ 2147483647 h 130"/>
                <a:gd name="T8" fmla="*/ 2147483647 w 81"/>
                <a:gd name="T9" fmla="*/ 2147483647 h 130"/>
                <a:gd name="T10" fmla="*/ 2147483647 w 81"/>
                <a:gd name="T11" fmla="*/ 2147483647 h 130"/>
                <a:gd name="T12" fmla="*/ 2147483647 w 81"/>
                <a:gd name="T13" fmla="*/ 2147483647 h 130"/>
                <a:gd name="T14" fmla="*/ 2147483647 w 81"/>
                <a:gd name="T15" fmla="*/ 2147483647 h 130"/>
                <a:gd name="T16" fmla="*/ 2147483647 w 81"/>
                <a:gd name="T17" fmla="*/ 2147483647 h 130"/>
                <a:gd name="T18" fmla="*/ 2147483647 w 81"/>
                <a:gd name="T19" fmla="*/ 2147483647 h 130"/>
                <a:gd name="T20" fmla="*/ 2147483647 w 81"/>
                <a:gd name="T21" fmla="*/ 2147483647 h 130"/>
                <a:gd name="T22" fmla="*/ 2147483647 w 81"/>
                <a:gd name="T23" fmla="*/ 2147483647 h 130"/>
                <a:gd name="T24" fmla="*/ 2147483647 w 81"/>
                <a:gd name="T25" fmla="*/ 2147483647 h 130"/>
                <a:gd name="T26" fmla="*/ 2147483647 w 81"/>
                <a:gd name="T27" fmla="*/ 2147483647 h 130"/>
                <a:gd name="T28" fmla="*/ 2147483647 w 81"/>
                <a:gd name="T29" fmla="*/ 0 h 130"/>
                <a:gd name="T30" fmla="*/ 2147483647 w 81"/>
                <a:gd name="T31" fmla="*/ 2147483647 h 130"/>
                <a:gd name="T32" fmla="*/ 2147483647 w 81"/>
                <a:gd name="T33" fmla="*/ 2147483647 h 130"/>
                <a:gd name="T34" fmla="*/ 2147483647 w 81"/>
                <a:gd name="T35" fmla="*/ 2147483647 h 130"/>
                <a:gd name="T36" fmla="*/ 2147483647 w 81"/>
                <a:gd name="T37" fmla="*/ 2147483647 h 130"/>
                <a:gd name="T38" fmla="*/ 2147483647 w 81"/>
                <a:gd name="T39" fmla="*/ 2147483647 h 130"/>
                <a:gd name="T40" fmla="*/ 2147483647 w 81"/>
                <a:gd name="T41" fmla="*/ 2147483647 h 130"/>
                <a:gd name="T42" fmla="*/ 2147483647 w 81"/>
                <a:gd name="T43" fmla="*/ 2147483647 h 130"/>
                <a:gd name="T44" fmla="*/ 2147483647 w 81"/>
                <a:gd name="T45" fmla="*/ 2147483647 h 130"/>
                <a:gd name="T46" fmla="*/ 2147483647 w 81"/>
                <a:gd name="T47" fmla="*/ 2147483647 h 130"/>
                <a:gd name="T48" fmla="*/ 2147483647 w 81"/>
                <a:gd name="T49" fmla="*/ 2147483647 h 130"/>
                <a:gd name="T50" fmla="*/ 2147483647 w 81"/>
                <a:gd name="T51" fmla="*/ 2147483647 h 130"/>
                <a:gd name="T52" fmla="*/ 2147483647 w 81"/>
                <a:gd name="T53" fmla="*/ 2147483647 h 130"/>
                <a:gd name="T54" fmla="*/ 2147483647 w 81"/>
                <a:gd name="T55" fmla="*/ 2147483647 h 130"/>
                <a:gd name="T56" fmla="*/ 2147483647 w 81"/>
                <a:gd name="T57" fmla="*/ 2147483647 h 130"/>
                <a:gd name="T58" fmla="*/ 2147483647 w 81"/>
                <a:gd name="T59" fmla="*/ 2147483647 h 130"/>
                <a:gd name="T60" fmla="*/ 2147483647 w 81"/>
                <a:gd name="T61" fmla="*/ 2147483647 h 130"/>
                <a:gd name="T62" fmla="*/ 2147483647 w 81"/>
                <a:gd name="T63" fmla="*/ 2147483647 h 130"/>
                <a:gd name="T64" fmla="*/ 2147483647 w 81"/>
                <a:gd name="T65" fmla="*/ 2147483647 h 130"/>
                <a:gd name="T66" fmla="*/ 2147483647 w 81"/>
                <a:gd name="T67" fmla="*/ 2147483647 h 130"/>
                <a:gd name="T68" fmla="*/ 2147483647 w 81"/>
                <a:gd name="T69" fmla="*/ 2147483647 h 130"/>
                <a:gd name="T70" fmla="*/ 2147483647 w 81"/>
                <a:gd name="T71" fmla="*/ 2147483647 h 130"/>
                <a:gd name="T72" fmla="*/ 2147483647 w 81"/>
                <a:gd name="T73" fmla="*/ 2147483647 h 130"/>
                <a:gd name="T74" fmla="*/ 2147483647 w 81"/>
                <a:gd name="T75" fmla="*/ 2147483647 h 130"/>
                <a:gd name="T76" fmla="*/ 2147483647 w 81"/>
                <a:gd name="T77" fmla="*/ 2147483647 h 130"/>
                <a:gd name="T78" fmla="*/ 2147483647 w 81"/>
                <a:gd name="T79" fmla="*/ 2147483647 h 130"/>
                <a:gd name="T80" fmla="*/ 2147483647 w 81"/>
                <a:gd name="T81" fmla="*/ 2147483647 h 130"/>
                <a:gd name="T82" fmla="*/ 2147483647 w 81"/>
                <a:gd name="T83" fmla="*/ 2147483647 h 130"/>
                <a:gd name="T84" fmla="*/ 2147483647 w 81"/>
                <a:gd name="T85" fmla="*/ 2147483647 h 130"/>
                <a:gd name="T86" fmla="*/ 2147483647 w 81"/>
                <a:gd name="T87" fmla="*/ 2147483647 h 130"/>
                <a:gd name="T88" fmla="*/ 2147483647 w 81"/>
                <a:gd name="T89" fmla="*/ 2147483647 h 130"/>
                <a:gd name="T90" fmla="*/ 2147483647 w 81"/>
                <a:gd name="T91" fmla="*/ 2147483647 h 130"/>
                <a:gd name="T92" fmla="*/ 2147483647 w 81"/>
                <a:gd name="T93" fmla="*/ 2147483647 h 130"/>
                <a:gd name="T94" fmla="*/ 2147483647 w 81"/>
                <a:gd name="T95" fmla="*/ 2147483647 h 130"/>
                <a:gd name="T96" fmla="*/ 0 w 81"/>
                <a:gd name="T97" fmla="*/ 2147483647 h 1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81"/>
                <a:gd name="T148" fmla="*/ 0 h 130"/>
                <a:gd name="T149" fmla="*/ 81 w 81"/>
                <a:gd name="T150" fmla="*/ 130 h 1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81" h="130">
                  <a:moveTo>
                    <a:pt x="0" y="116"/>
                  </a:moveTo>
                  <a:lnTo>
                    <a:pt x="7" y="86"/>
                  </a:lnTo>
                  <a:lnTo>
                    <a:pt x="8" y="84"/>
                  </a:lnTo>
                  <a:lnTo>
                    <a:pt x="8" y="82"/>
                  </a:lnTo>
                  <a:lnTo>
                    <a:pt x="9" y="82"/>
                  </a:lnTo>
                  <a:lnTo>
                    <a:pt x="9" y="81"/>
                  </a:lnTo>
                  <a:lnTo>
                    <a:pt x="10" y="80"/>
                  </a:lnTo>
                  <a:lnTo>
                    <a:pt x="9" y="79"/>
                  </a:lnTo>
                  <a:lnTo>
                    <a:pt x="7" y="78"/>
                  </a:lnTo>
                  <a:lnTo>
                    <a:pt x="6" y="77"/>
                  </a:lnTo>
                  <a:lnTo>
                    <a:pt x="7" y="75"/>
                  </a:lnTo>
                  <a:lnTo>
                    <a:pt x="10" y="70"/>
                  </a:lnTo>
                  <a:lnTo>
                    <a:pt x="12" y="69"/>
                  </a:lnTo>
                  <a:lnTo>
                    <a:pt x="13" y="68"/>
                  </a:lnTo>
                  <a:lnTo>
                    <a:pt x="13" y="67"/>
                  </a:lnTo>
                  <a:lnTo>
                    <a:pt x="14" y="66"/>
                  </a:lnTo>
                  <a:lnTo>
                    <a:pt x="20" y="57"/>
                  </a:lnTo>
                  <a:lnTo>
                    <a:pt x="20" y="54"/>
                  </a:lnTo>
                  <a:lnTo>
                    <a:pt x="19" y="53"/>
                  </a:lnTo>
                  <a:lnTo>
                    <a:pt x="17" y="53"/>
                  </a:lnTo>
                  <a:lnTo>
                    <a:pt x="16" y="51"/>
                  </a:lnTo>
                  <a:lnTo>
                    <a:pt x="16" y="50"/>
                  </a:lnTo>
                  <a:lnTo>
                    <a:pt x="16" y="48"/>
                  </a:lnTo>
                  <a:lnTo>
                    <a:pt x="16" y="47"/>
                  </a:lnTo>
                  <a:lnTo>
                    <a:pt x="17" y="46"/>
                  </a:lnTo>
                  <a:lnTo>
                    <a:pt x="16" y="45"/>
                  </a:lnTo>
                  <a:lnTo>
                    <a:pt x="16" y="43"/>
                  </a:lnTo>
                  <a:lnTo>
                    <a:pt x="26" y="0"/>
                  </a:lnTo>
                  <a:lnTo>
                    <a:pt x="37" y="3"/>
                  </a:lnTo>
                  <a:lnTo>
                    <a:pt x="34" y="19"/>
                  </a:lnTo>
                  <a:lnTo>
                    <a:pt x="36" y="23"/>
                  </a:lnTo>
                  <a:lnTo>
                    <a:pt x="36" y="26"/>
                  </a:lnTo>
                  <a:lnTo>
                    <a:pt x="36" y="28"/>
                  </a:lnTo>
                  <a:lnTo>
                    <a:pt x="35" y="29"/>
                  </a:lnTo>
                  <a:lnTo>
                    <a:pt x="36" y="30"/>
                  </a:lnTo>
                  <a:lnTo>
                    <a:pt x="37" y="31"/>
                  </a:lnTo>
                  <a:lnTo>
                    <a:pt x="40" y="34"/>
                  </a:lnTo>
                  <a:lnTo>
                    <a:pt x="42" y="39"/>
                  </a:lnTo>
                  <a:lnTo>
                    <a:pt x="42" y="41"/>
                  </a:lnTo>
                  <a:lnTo>
                    <a:pt x="43" y="43"/>
                  </a:lnTo>
                  <a:lnTo>
                    <a:pt x="45" y="43"/>
                  </a:lnTo>
                  <a:lnTo>
                    <a:pt x="45" y="45"/>
                  </a:lnTo>
                  <a:lnTo>
                    <a:pt x="48" y="45"/>
                  </a:lnTo>
                  <a:lnTo>
                    <a:pt x="49" y="46"/>
                  </a:lnTo>
                  <a:lnTo>
                    <a:pt x="46" y="51"/>
                  </a:lnTo>
                  <a:lnTo>
                    <a:pt x="46" y="52"/>
                  </a:lnTo>
                  <a:lnTo>
                    <a:pt x="45" y="53"/>
                  </a:lnTo>
                  <a:lnTo>
                    <a:pt x="45" y="56"/>
                  </a:lnTo>
                  <a:lnTo>
                    <a:pt x="45" y="57"/>
                  </a:lnTo>
                  <a:lnTo>
                    <a:pt x="43" y="59"/>
                  </a:lnTo>
                  <a:lnTo>
                    <a:pt x="43" y="60"/>
                  </a:lnTo>
                  <a:lnTo>
                    <a:pt x="43" y="61"/>
                  </a:lnTo>
                  <a:lnTo>
                    <a:pt x="43" y="62"/>
                  </a:lnTo>
                  <a:lnTo>
                    <a:pt x="45" y="65"/>
                  </a:lnTo>
                  <a:lnTo>
                    <a:pt x="46" y="65"/>
                  </a:lnTo>
                  <a:lnTo>
                    <a:pt x="49" y="62"/>
                  </a:lnTo>
                  <a:lnTo>
                    <a:pt x="50" y="61"/>
                  </a:lnTo>
                  <a:lnTo>
                    <a:pt x="50" y="62"/>
                  </a:lnTo>
                  <a:lnTo>
                    <a:pt x="51" y="63"/>
                  </a:lnTo>
                  <a:lnTo>
                    <a:pt x="52" y="64"/>
                  </a:lnTo>
                  <a:lnTo>
                    <a:pt x="52" y="66"/>
                  </a:lnTo>
                  <a:lnTo>
                    <a:pt x="52" y="69"/>
                  </a:lnTo>
                  <a:lnTo>
                    <a:pt x="52" y="72"/>
                  </a:lnTo>
                  <a:lnTo>
                    <a:pt x="54" y="74"/>
                  </a:lnTo>
                  <a:lnTo>
                    <a:pt x="54" y="75"/>
                  </a:lnTo>
                  <a:lnTo>
                    <a:pt x="53" y="76"/>
                  </a:lnTo>
                  <a:lnTo>
                    <a:pt x="54" y="78"/>
                  </a:lnTo>
                  <a:lnTo>
                    <a:pt x="56" y="78"/>
                  </a:lnTo>
                  <a:lnTo>
                    <a:pt x="57" y="80"/>
                  </a:lnTo>
                  <a:lnTo>
                    <a:pt x="57" y="81"/>
                  </a:lnTo>
                  <a:lnTo>
                    <a:pt x="57" y="83"/>
                  </a:lnTo>
                  <a:lnTo>
                    <a:pt x="57" y="84"/>
                  </a:lnTo>
                  <a:lnTo>
                    <a:pt x="58" y="86"/>
                  </a:lnTo>
                  <a:lnTo>
                    <a:pt x="59" y="87"/>
                  </a:lnTo>
                  <a:lnTo>
                    <a:pt x="60" y="85"/>
                  </a:lnTo>
                  <a:lnTo>
                    <a:pt x="61" y="84"/>
                  </a:lnTo>
                  <a:lnTo>
                    <a:pt x="63" y="85"/>
                  </a:lnTo>
                  <a:lnTo>
                    <a:pt x="65" y="86"/>
                  </a:lnTo>
                  <a:lnTo>
                    <a:pt x="66" y="85"/>
                  </a:lnTo>
                  <a:lnTo>
                    <a:pt x="67" y="84"/>
                  </a:lnTo>
                  <a:lnTo>
                    <a:pt x="67" y="85"/>
                  </a:lnTo>
                  <a:lnTo>
                    <a:pt x="71" y="85"/>
                  </a:lnTo>
                  <a:lnTo>
                    <a:pt x="72" y="86"/>
                  </a:lnTo>
                  <a:lnTo>
                    <a:pt x="73" y="86"/>
                  </a:lnTo>
                  <a:lnTo>
                    <a:pt x="76" y="86"/>
                  </a:lnTo>
                  <a:lnTo>
                    <a:pt x="76" y="84"/>
                  </a:lnTo>
                  <a:lnTo>
                    <a:pt x="77" y="83"/>
                  </a:lnTo>
                  <a:lnTo>
                    <a:pt x="79" y="85"/>
                  </a:lnTo>
                  <a:lnTo>
                    <a:pt x="79" y="87"/>
                  </a:lnTo>
                  <a:lnTo>
                    <a:pt x="81" y="88"/>
                  </a:lnTo>
                  <a:lnTo>
                    <a:pt x="75" y="130"/>
                  </a:lnTo>
                  <a:lnTo>
                    <a:pt x="74" y="130"/>
                  </a:lnTo>
                  <a:lnTo>
                    <a:pt x="37" y="124"/>
                  </a:lnTo>
                  <a:lnTo>
                    <a:pt x="0" y="116"/>
                  </a:lnTo>
                  <a:close/>
                </a:path>
              </a:pathLst>
            </a:custGeom>
            <a:solidFill>
              <a:srgbClr val="0000A0"/>
            </a:solidFill>
            <a:ln w="12700">
              <a:solidFill>
                <a:schemeClr val="tx1"/>
              </a:solidFill>
              <a:round/>
              <a:headEnd/>
              <a:tailEnd/>
            </a:ln>
          </p:spPr>
          <p:txBody>
            <a:bodyPr/>
            <a:lstStyle/>
            <a:p>
              <a:endParaRPr lang="en-US"/>
            </a:p>
          </p:txBody>
        </p:sp>
        <p:sp>
          <p:nvSpPr>
            <p:cNvPr id="36974" name="Freeform 201"/>
            <p:cNvSpPr>
              <a:spLocks/>
            </p:cNvSpPr>
            <p:nvPr/>
          </p:nvSpPr>
          <p:spPr bwMode="auto">
            <a:xfrm>
              <a:off x="2162" y="1170"/>
              <a:ext cx="707" cy="424"/>
            </a:xfrm>
            <a:custGeom>
              <a:avLst/>
              <a:gdLst>
                <a:gd name="T0" fmla="*/ 2147483647 w 138"/>
                <a:gd name="T1" fmla="*/ 2147483647 h 87"/>
                <a:gd name="T2" fmla="*/ 2147483647 w 138"/>
                <a:gd name="T3" fmla="*/ 2147483647 h 87"/>
                <a:gd name="T4" fmla="*/ 2147483647 w 138"/>
                <a:gd name="T5" fmla="*/ 2147483647 h 87"/>
                <a:gd name="T6" fmla="*/ 2147483647 w 138"/>
                <a:gd name="T7" fmla="*/ 2147483647 h 87"/>
                <a:gd name="T8" fmla="*/ 2147483647 w 138"/>
                <a:gd name="T9" fmla="*/ 2147483647 h 87"/>
                <a:gd name="T10" fmla="*/ 2147483647 w 138"/>
                <a:gd name="T11" fmla="*/ 2147483647 h 87"/>
                <a:gd name="T12" fmla="*/ 2147483647 w 138"/>
                <a:gd name="T13" fmla="*/ 2147483647 h 87"/>
                <a:gd name="T14" fmla="*/ 2147483647 w 138"/>
                <a:gd name="T15" fmla="*/ 2147483647 h 87"/>
                <a:gd name="T16" fmla="*/ 2147483647 w 138"/>
                <a:gd name="T17" fmla="*/ 2147483647 h 87"/>
                <a:gd name="T18" fmla="*/ 2147483647 w 138"/>
                <a:gd name="T19" fmla="*/ 2147483647 h 87"/>
                <a:gd name="T20" fmla="*/ 2147483647 w 138"/>
                <a:gd name="T21" fmla="*/ 2147483647 h 87"/>
                <a:gd name="T22" fmla="*/ 2147483647 w 138"/>
                <a:gd name="T23" fmla="*/ 2147483647 h 87"/>
                <a:gd name="T24" fmla="*/ 2147483647 w 138"/>
                <a:gd name="T25" fmla="*/ 2147483647 h 87"/>
                <a:gd name="T26" fmla="*/ 2147483647 w 138"/>
                <a:gd name="T27" fmla="*/ 2147483647 h 87"/>
                <a:gd name="T28" fmla="*/ 2147483647 w 138"/>
                <a:gd name="T29" fmla="*/ 2147483647 h 87"/>
                <a:gd name="T30" fmla="*/ 2147483647 w 138"/>
                <a:gd name="T31" fmla="*/ 2147483647 h 87"/>
                <a:gd name="T32" fmla="*/ 2147483647 w 138"/>
                <a:gd name="T33" fmla="*/ 2147483647 h 87"/>
                <a:gd name="T34" fmla="*/ 2147483647 w 138"/>
                <a:gd name="T35" fmla="*/ 2147483647 h 87"/>
                <a:gd name="T36" fmla="*/ 2147483647 w 138"/>
                <a:gd name="T37" fmla="*/ 2147483647 h 87"/>
                <a:gd name="T38" fmla="*/ 2147483647 w 138"/>
                <a:gd name="T39" fmla="*/ 2147483647 h 87"/>
                <a:gd name="T40" fmla="*/ 2147483647 w 138"/>
                <a:gd name="T41" fmla="*/ 2147483647 h 87"/>
                <a:gd name="T42" fmla="*/ 2147483647 w 138"/>
                <a:gd name="T43" fmla="*/ 2147483647 h 87"/>
                <a:gd name="T44" fmla="*/ 2147483647 w 138"/>
                <a:gd name="T45" fmla="*/ 2147483647 h 87"/>
                <a:gd name="T46" fmla="*/ 2147483647 w 138"/>
                <a:gd name="T47" fmla="*/ 2147483647 h 87"/>
                <a:gd name="T48" fmla="*/ 2147483647 w 138"/>
                <a:gd name="T49" fmla="*/ 2147483647 h 87"/>
                <a:gd name="T50" fmla="*/ 2147483647 w 138"/>
                <a:gd name="T51" fmla="*/ 2147483647 h 87"/>
                <a:gd name="T52" fmla="*/ 2147483647 w 138"/>
                <a:gd name="T53" fmla="*/ 2147483647 h 87"/>
                <a:gd name="T54" fmla="*/ 2147483647 w 138"/>
                <a:gd name="T55" fmla="*/ 2147483647 h 87"/>
                <a:gd name="T56" fmla="*/ 2147483647 w 138"/>
                <a:gd name="T57" fmla="*/ 2147483647 h 87"/>
                <a:gd name="T58" fmla="*/ 2147483647 w 138"/>
                <a:gd name="T59" fmla="*/ 2147483647 h 87"/>
                <a:gd name="T60" fmla="*/ 2147483647 w 138"/>
                <a:gd name="T61" fmla="*/ 2147483647 h 87"/>
                <a:gd name="T62" fmla="*/ 2147483647 w 138"/>
                <a:gd name="T63" fmla="*/ 2147483647 h 87"/>
                <a:gd name="T64" fmla="*/ 2147483647 w 138"/>
                <a:gd name="T65" fmla="*/ 0 h 87"/>
                <a:gd name="T66" fmla="*/ 2147483647 w 138"/>
                <a:gd name="T67" fmla="*/ 2147483647 h 87"/>
                <a:gd name="T68" fmla="*/ 2147483647 w 138"/>
                <a:gd name="T69" fmla="*/ 2147483647 h 87"/>
                <a:gd name="T70" fmla="*/ 2147483647 w 138"/>
                <a:gd name="T71" fmla="*/ 2147483647 h 8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8"/>
                <a:gd name="T109" fmla="*/ 0 h 87"/>
                <a:gd name="T110" fmla="*/ 138 w 138"/>
                <a:gd name="T111" fmla="*/ 87 h 8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8" h="87">
                  <a:moveTo>
                    <a:pt x="132" y="87"/>
                  </a:moveTo>
                  <a:lnTo>
                    <a:pt x="48" y="77"/>
                  </a:lnTo>
                  <a:lnTo>
                    <a:pt x="47" y="85"/>
                  </a:lnTo>
                  <a:lnTo>
                    <a:pt x="45" y="84"/>
                  </a:lnTo>
                  <a:lnTo>
                    <a:pt x="45" y="82"/>
                  </a:lnTo>
                  <a:lnTo>
                    <a:pt x="43" y="80"/>
                  </a:lnTo>
                  <a:lnTo>
                    <a:pt x="42" y="81"/>
                  </a:lnTo>
                  <a:lnTo>
                    <a:pt x="42" y="83"/>
                  </a:lnTo>
                  <a:lnTo>
                    <a:pt x="39" y="83"/>
                  </a:lnTo>
                  <a:lnTo>
                    <a:pt x="38" y="83"/>
                  </a:lnTo>
                  <a:lnTo>
                    <a:pt x="37" y="82"/>
                  </a:lnTo>
                  <a:lnTo>
                    <a:pt x="33" y="82"/>
                  </a:lnTo>
                  <a:lnTo>
                    <a:pt x="33" y="81"/>
                  </a:lnTo>
                  <a:lnTo>
                    <a:pt x="32" y="82"/>
                  </a:lnTo>
                  <a:lnTo>
                    <a:pt x="31" y="83"/>
                  </a:lnTo>
                  <a:lnTo>
                    <a:pt x="29" y="82"/>
                  </a:lnTo>
                  <a:lnTo>
                    <a:pt x="27" y="81"/>
                  </a:lnTo>
                  <a:lnTo>
                    <a:pt x="26" y="82"/>
                  </a:lnTo>
                  <a:lnTo>
                    <a:pt x="25" y="84"/>
                  </a:lnTo>
                  <a:lnTo>
                    <a:pt x="24" y="83"/>
                  </a:lnTo>
                  <a:lnTo>
                    <a:pt x="23" y="81"/>
                  </a:lnTo>
                  <a:lnTo>
                    <a:pt x="23" y="80"/>
                  </a:lnTo>
                  <a:lnTo>
                    <a:pt x="23" y="78"/>
                  </a:lnTo>
                  <a:lnTo>
                    <a:pt x="23" y="77"/>
                  </a:lnTo>
                  <a:lnTo>
                    <a:pt x="22" y="75"/>
                  </a:lnTo>
                  <a:lnTo>
                    <a:pt x="20" y="75"/>
                  </a:lnTo>
                  <a:lnTo>
                    <a:pt x="19" y="73"/>
                  </a:lnTo>
                  <a:lnTo>
                    <a:pt x="20" y="72"/>
                  </a:lnTo>
                  <a:lnTo>
                    <a:pt x="20" y="71"/>
                  </a:lnTo>
                  <a:lnTo>
                    <a:pt x="18" y="69"/>
                  </a:lnTo>
                  <a:lnTo>
                    <a:pt x="18" y="66"/>
                  </a:lnTo>
                  <a:lnTo>
                    <a:pt x="18" y="63"/>
                  </a:lnTo>
                  <a:lnTo>
                    <a:pt x="18" y="61"/>
                  </a:lnTo>
                  <a:lnTo>
                    <a:pt x="17" y="60"/>
                  </a:lnTo>
                  <a:lnTo>
                    <a:pt x="16" y="59"/>
                  </a:lnTo>
                  <a:lnTo>
                    <a:pt x="16" y="58"/>
                  </a:lnTo>
                  <a:lnTo>
                    <a:pt x="15" y="59"/>
                  </a:lnTo>
                  <a:lnTo>
                    <a:pt x="12" y="62"/>
                  </a:lnTo>
                  <a:lnTo>
                    <a:pt x="11" y="62"/>
                  </a:lnTo>
                  <a:lnTo>
                    <a:pt x="9" y="59"/>
                  </a:lnTo>
                  <a:lnTo>
                    <a:pt x="9" y="58"/>
                  </a:lnTo>
                  <a:lnTo>
                    <a:pt x="9" y="57"/>
                  </a:lnTo>
                  <a:lnTo>
                    <a:pt x="9" y="56"/>
                  </a:lnTo>
                  <a:lnTo>
                    <a:pt x="11" y="54"/>
                  </a:lnTo>
                  <a:lnTo>
                    <a:pt x="11" y="53"/>
                  </a:lnTo>
                  <a:lnTo>
                    <a:pt x="11" y="50"/>
                  </a:lnTo>
                  <a:lnTo>
                    <a:pt x="12" y="49"/>
                  </a:lnTo>
                  <a:lnTo>
                    <a:pt x="12" y="48"/>
                  </a:lnTo>
                  <a:lnTo>
                    <a:pt x="15" y="43"/>
                  </a:lnTo>
                  <a:lnTo>
                    <a:pt x="14" y="42"/>
                  </a:lnTo>
                  <a:lnTo>
                    <a:pt x="11" y="42"/>
                  </a:lnTo>
                  <a:lnTo>
                    <a:pt x="11" y="40"/>
                  </a:lnTo>
                  <a:lnTo>
                    <a:pt x="9" y="40"/>
                  </a:lnTo>
                  <a:lnTo>
                    <a:pt x="8" y="38"/>
                  </a:lnTo>
                  <a:lnTo>
                    <a:pt x="8" y="36"/>
                  </a:lnTo>
                  <a:lnTo>
                    <a:pt x="6" y="31"/>
                  </a:lnTo>
                  <a:lnTo>
                    <a:pt x="3" y="28"/>
                  </a:lnTo>
                  <a:lnTo>
                    <a:pt x="2" y="27"/>
                  </a:lnTo>
                  <a:lnTo>
                    <a:pt x="1" y="26"/>
                  </a:lnTo>
                  <a:lnTo>
                    <a:pt x="2" y="25"/>
                  </a:lnTo>
                  <a:lnTo>
                    <a:pt x="2" y="23"/>
                  </a:lnTo>
                  <a:lnTo>
                    <a:pt x="2" y="20"/>
                  </a:lnTo>
                  <a:lnTo>
                    <a:pt x="0" y="16"/>
                  </a:lnTo>
                  <a:lnTo>
                    <a:pt x="3" y="0"/>
                  </a:lnTo>
                  <a:lnTo>
                    <a:pt x="15" y="2"/>
                  </a:lnTo>
                  <a:lnTo>
                    <a:pt x="49" y="8"/>
                  </a:lnTo>
                  <a:lnTo>
                    <a:pt x="84" y="13"/>
                  </a:lnTo>
                  <a:lnTo>
                    <a:pt x="138" y="19"/>
                  </a:lnTo>
                  <a:lnTo>
                    <a:pt x="133" y="70"/>
                  </a:lnTo>
                  <a:lnTo>
                    <a:pt x="132" y="87"/>
                  </a:lnTo>
                  <a:close/>
                </a:path>
              </a:pathLst>
            </a:custGeom>
            <a:solidFill>
              <a:srgbClr val="6987EB"/>
            </a:solidFill>
            <a:ln w="12700">
              <a:solidFill>
                <a:schemeClr val="tx1"/>
              </a:solidFill>
              <a:round/>
              <a:headEnd/>
              <a:tailEnd/>
            </a:ln>
          </p:spPr>
          <p:txBody>
            <a:bodyPr/>
            <a:lstStyle/>
            <a:p>
              <a:endParaRPr lang="en-US"/>
            </a:p>
          </p:txBody>
        </p:sp>
        <p:sp>
          <p:nvSpPr>
            <p:cNvPr id="36975" name="Freeform 202"/>
            <p:cNvSpPr>
              <a:spLocks/>
            </p:cNvSpPr>
            <p:nvPr/>
          </p:nvSpPr>
          <p:spPr bwMode="auto">
            <a:xfrm>
              <a:off x="1737" y="1677"/>
              <a:ext cx="440" cy="649"/>
            </a:xfrm>
            <a:custGeom>
              <a:avLst/>
              <a:gdLst>
                <a:gd name="T0" fmla="*/ 2147483647 w 86"/>
                <a:gd name="T1" fmla="*/ 0 h 133"/>
                <a:gd name="T2" fmla="*/ 0 w 86"/>
                <a:gd name="T3" fmla="*/ 2147483647 h 133"/>
                <a:gd name="T4" fmla="*/ 2147483647 w 86"/>
                <a:gd name="T5" fmla="*/ 2147483647 h 133"/>
                <a:gd name="T6" fmla="*/ 2147483647 w 86"/>
                <a:gd name="T7" fmla="*/ 2147483647 h 133"/>
                <a:gd name="T8" fmla="*/ 2147483647 w 86"/>
                <a:gd name="T9" fmla="*/ 2147483647 h 133"/>
                <a:gd name="T10" fmla="*/ 2147483647 w 86"/>
                <a:gd name="T11" fmla="*/ 2147483647 h 133"/>
                <a:gd name="T12" fmla="*/ 2147483647 w 86"/>
                <a:gd name="T13" fmla="*/ 2147483647 h 133"/>
                <a:gd name="T14" fmla="*/ 2147483647 w 86"/>
                <a:gd name="T15" fmla="*/ 2147483647 h 133"/>
                <a:gd name="T16" fmla="*/ 2147483647 w 86"/>
                <a:gd name="T17" fmla="*/ 2147483647 h 133"/>
                <a:gd name="T18" fmla="*/ 2147483647 w 86"/>
                <a:gd name="T19" fmla="*/ 2147483647 h 133"/>
                <a:gd name="T20" fmla="*/ 2147483647 w 86"/>
                <a:gd name="T21" fmla="*/ 2147483647 h 133"/>
                <a:gd name="T22" fmla="*/ 2147483647 w 86"/>
                <a:gd name="T23" fmla="*/ 2147483647 h 133"/>
                <a:gd name="T24" fmla="*/ 2147483647 w 86"/>
                <a:gd name="T25" fmla="*/ 2147483647 h 133"/>
                <a:gd name="T26" fmla="*/ 2147483647 w 86"/>
                <a:gd name="T27" fmla="*/ 2147483647 h 133"/>
                <a:gd name="T28" fmla="*/ 2147483647 w 86"/>
                <a:gd name="T29" fmla="*/ 2147483647 h 133"/>
                <a:gd name="T30" fmla="*/ 2147483647 w 86"/>
                <a:gd name="T31" fmla="*/ 2147483647 h 133"/>
                <a:gd name="T32" fmla="*/ 2147483647 w 86"/>
                <a:gd name="T33" fmla="*/ 2147483647 h 133"/>
                <a:gd name="T34" fmla="*/ 2147483647 w 86"/>
                <a:gd name="T35" fmla="*/ 2147483647 h 133"/>
                <a:gd name="T36" fmla="*/ 2147483647 w 86"/>
                <a:gd name="T37" fmla="*/ 2147483647 h 133"/>
                <a:gd name="T38" fmla="*/ 2147483647 w 86"/>
                <a:gd name="T39" fmla="*/ 2147483647 h 133"/>
                <a:gd name="T40" fmla="*/ 2147483647 w 86"/>
                <a:gd name="T41" fmla="*/ 0 h 133"/>
                <a:gd name="T42" fmla="*/ 2147483647 w 86"/>
                <a:gd name="T43" fmla="*/ 0 h 13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6"/>
                <a:gd name="T67" fmla="*/ 0 h 133"/>
                <a:gd name="T68" fmla="*/ 86 w 86"/>
                <a:gd name="T69" fmla="*/ 133 h 13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6" h="133">
                  <a:moveTo>
                    <a:pt x="13" y="0"/>
                  </a:moveTo>
                  <a:lnTo>
                    <a:pt x="0" y="51"/>
                  </a:lnTo>
                  <a:lnTo>
                    <a:pt x="56" y="133"/>
                  </a:lnTo>
                  <a:lnTo>
                    <a:pt x="56" y="132"/>
                  </a:lnTo>
                  <a:lnTo>
                    <a:pt x="56" y="131"/>
                  </a:lnTo>
                  <a:lnTo>
                    <a:pt x="57" y="127"/>
                  </a:lnTo>
                  <a:lnTo>
                    <a:pt x="57" y="126"/>
                  </a:lnTo>
                  <a:lnTo>
                    <a:pt x="57" y="118"/>
                  </a:lnTo>
                  <a:lnTo>
                    <a:pt x="57" y="115"/>
                  </a:lnTo>
                  <a:lnTo>
                    <a:pt x="57" y="114"/>
                  </a:lnTo>
                  <a:lnTo>
                    <a:pt x="60" y="114"/>
                  </a:lnTo>
                  <a:lnTo>
                    <a:pt x="62" y="114"/>
                  </a:lnTo>
                  <a:lnTo>
                    <a:pt x="63" y="115"/>
                  </a:lnTo>
                  <a:lnTo>
                    <a:pt x="63" y="116"/>
                  </a:lnTo>
                  <a:lnTo>
                    <a:pt x="64" y="117"/>
                  </a:lnTo>
                  <a:lnTo>
                    <a:pt x="66" y="117"/>
                  </a:lnTo>
                  <a:lnTo>
                    <a:pt x="68" y="110"/>
                  </a:lnTo>
                  <a:lnTo>
                    <a:pt x="70" y="101"/>
                  </a:lnTo>
                  <a:lnTo>
                    <a:pt x="86" y="17"/>
                  </a:lnTo>
                  <a:lnTo>
                    <a:pt x="49" y="9"/>
                  </a:lnTo>
                  <a:lnTo>
                    <a:pt x="13" y="0"/>
                  </a:lnTo>
                  <a:close/>
                </a:path>
              </a:pathLst>
            </a:custGeom>
            <a:solidFill>
              <a:srgbClr val="0000A0"/>
            </a:solidFill>
            <a:ln w="12700">
              <a:solidFill>
                <a:schemeClr val="tx1"/>
              </a:solidFill>
              <a:round/>
              <a:headEnd/>
              <a:tailEnd/>
            </a:ln>
          </p:spPr>
          <p:txBody>
            <a:bodyPr/>
            <a:lstStyle/>
            <a:p>
              <a:endParaRPr lang="en-US"/>
            </a:p>
          </p:txBody>
        </p:sp>
        <p:sp>
          <p:nvSpPr>
            <p:cNvPr id="36976" name="Freeform 203"/>
            <p:cNvSpPr>
              <a:spLocks/>
            </p:cNvSpPr>
            <p:nvPr/>
          </p:nvSpPr>
          <p:spPr bwMode="auto">
            <a:xfrm>
              <a:off x="1967" y="2170"/>
              <a:ext cx="467" cy="517"/>
            </a:xfrm>
            <a:custGeom>
              <a:avLst/>
              <a:gdLst>
                <a:gd name="T0" fmla="*/ 2147483647 w 91"/>
                <a:gd name="T1" fmla="*/ 2147483647 h 106"/>
                <a:gd name="T2" fmla="*/ 2147483647 w 91"/>
                <a:gd name="T3" fmla="*/ 2147483647 h 106"/>
                <a:gd name="T4" fmla="*/ 2147483647 w 91"/>
                <a:gd name="T5" fmla="*/ 0 h 106"/>
                <a:gd name="T6" fmla="*/ 2147483647 w 91"/>
                <a:gd name="T7" fmla="*/ 0 h 106"/>
                <a:gd name="T8" fmla="*/ 2147483647 w 91"/>
                <a:gd name="T9" fmla="*/ 2147483647 h 106"/>
                <a:gd name="T10" fmla="*/ 2147483647 w 91"/>
                <a:gd name="T11" fmla="*/ 2147483647 h 106"/>
                <a:gd name="T12" fmla="*/ 2147483647 w 91"/>
                <a:gd name="T13" fmla="*/ 2147483647 h 106"/>
                <a:gd name="T14" fmla="*/ 2147483647 w 91"/>
                <a:gd name="T15" fmla="*/ 2147483647 h 106"/>
                <a:gd name="T16" fmla="*/ 2147483647 w 91"/>
                <a:gd name="T17" fmla="*/ 2147483647 h 106"/>
                <a:gd name="T18" fmla="*/ 2147483647 w 91"/>
                <a:gd name="T19" fmla="*/ 2147483647 h 106"/>
                <a:gd name="T20" fmla="*/ 2147483647 w 91"/>
                <a:gd name="T21" fmla="*/ 2147483647 h 106"/>
                <a:gd name="T22" fmla="*/ 2147483647 w 91"/>
                <a:gd name="T23" fmla="*/ 2147483647 h 106"/>
                <a:gd name="T24" fmla="*/ 2147483647 w 91"/>
                <a:gd name="T25" fmla="*/ 2147483647 h 106"/>
                <a:gd name="T26" fmla="*/ 2147483647 w 91"/>
                <a:gd name="T27" fmla="*/ 2147483647 h 106"/>
                <a:gd name="T28" fmla="*/ 2147483647 w 91"/>
                <a:gd name="T29" fmla="*/ 2147483647 h 106"/>
                <a:gd name="T30" fmla="*/ 2147483647 w 91"/>
                <a:gd name="T31" fmla="*/ 2147483647 h 106"/>
                <a:gd name="T32" fmla="*/ 2147483647 w 91"/>
                <a:gd name="T33" fmla="*/ 2147483647 h 106"/>
                <a:gd name="T34" fmla="*/ 2147483647 w 91"/>
                <a:gd name="T35" fmla="*/ 2147483647 h 106"/>
                <a:gd name="T36" fmla="*/ 2147483647 w 91"/>
                <a:gd name="T37" fmla="*/ 2147483647 h 106"/>
                <a:gd name="T38" fmla="*/ 2147483647 w 91"/>
                <a:gd name="T39" fmla="*/ 2147483647 h 106"/>
                <a:gd name="T40" fmla="*/ 2147483647 w 91"/>
                <a:gd name="T41" fmla="*/ 2147483647 h 106"/>
                <a:gd name="T42" fmla="*/ 2147483647 w 91"/>
                <a:gd name="T43" fmla="*/ 2147483647 h 106"/>
                <a:gd name="T44" fmla="*/ 2147483647 w 91"/>
                <a:gd name="T45" fmla="*/ 2147483647 h 106"/>
                <a:gd name="T46" fmla="*/ 2147483647 w 91"/>
                <a:gd name="T47" fmla="*/ 2147483647 h 106"/>
                <a:gd name="T48" fmla="*/ 2147483647 w 91"/>
                <a:gd name="T49" fmla="*/ 2147483647 h 106"/>
                <a:gd name="T50" fmla="*/ 2147483647 w 91"/>
                <a:gd name="T51" fmla="*/ 2147483647 h 106"/>
                <a:gd name="T52" fmla="*/ 2147483647 w 91"/>
                <a:gd name="T53" fmla="*/ 2147483647 h 106"/>
                <a:gd name="T54" fmla="*/ 2147483647 w 91"/>
                <a:gd name="T55" fmla="*/ 2147483647 h 106"/>
                <a:gd name="T56" fmla="*/ 2147483647 w 91"/>
                <a:gd name="T57" fmla="*/ 2147483647 h 106"/>
                <a:gd name="T58" fmla="*/ 2147483647 w 91"/>
                <a:gd name="T59" fmla="*/ 2147483647 h 106"/>
                <a:gd name="T60" fmla="*/ 2147483647 w 91"/>
                <a:gd name="T61" fmla="*/ 2147483647 h 106"/>
                <a:gd name="T62" fmla="*/ 2147483647 w 91"/>
                <a:gd name="T63" fmla="*/ 2147483647 h 106"/>
                <a:gd name="T64" fmla="*/ 2147483647 w 91"/>
                <a:gd name="T65" fmla="*/ 2147483647 h 106"/>
                <a:gd name="T66" fmla="*/ 2147483647 w 91"/>
                <a:gd name="T67" fmla="*/ 2147483647 h 106"/>
                <a:gd name="T68" fmla="*/ 2147483647 w 91"/>
                <a:gd name="T69" fmla="*/ 2147483647 h 106"/>
                <a:gd name="T70" fmla="*/ 2147483647 w 91"/>
                <a:gd name="T71" fmla="*/ 2147483647 h 106"/>
                <a:gd name="T72" fmla="*/ 2147483647 w 91"/>
                <a:gd name="T73" fmla="*/ 2147483647 h 106"/>
                <a:gd name="T74" fmla="*/ 2147483647 w 91"/>
                <a:gd name="T75" fmla="*/ 2147483647 h 106"/>
                <a:gd name="T76" fmla="*/ 2147483647 w 91"/>
                <a:gd name="T77" fmla="*/ 2147483647 h 106"/>
                <a:gd name="T78" fmla="*/ 2147483647 w 91"/>
                <a:gd name="T79" fmla="*/ 2147483647 h 106"/>
                <a:gd name="T80" fmla="*/ 2147483647 w 91"/>
                <a:gd name="T81" fmla="*/ 2147483647 h 106"/>
                <a:gd name="T82" fmla="*/ 2147483647 w 91"/>
                <a:gd name="T83" fmla="*/ 2147483647 h 106"/>
                <a:gd name="T84" fmla="*/ 2147483647 w 91"/>
                <a:gd name="T85" fmla="*/ 2147483647 h 106"/>
                <a:gd name="T86" fmla="*/ 2147483647 w 91"/>
                <a:gd name="T87" fmla="*/ 2147483647 h 106"/>
                <a:gd name="T88" fmla="*/ 2147483647 w 91"/>
                <a:gd name="T89" fmla="*/ 2147483647 h 106"/>
                <a:gd name="T90" fmla="*/ 2147483647 w 91"/>
                <a:gd name="T91" fmla="*/ 2147483647 h 106"/>
                <a:gd name="T92" fmla="*/ 2147483647 w 91"/>
                <a:gd name="T93" fmla="*/ 2147483647 h 106"/>
                <a:gd name="T94" fmla="*/ 2147483647 w 91"/>
                <a:gd name="T95" fmla="*/ 2147483647 h 106"/>
                <a:gd name="T96" fmla="*/ 2147483647 w 91"/>
                <a:gd name="T97" fmla="*/ 2147483647 h 106"/>
                <a:gd name="T98" fmla="*/ 0 w 91"/>
                <a:gd name="T99" fmla="*/ 2147483647 h 106"/>
                <a:gd name="T100" fmla="*/ 2147483647 w 91"/>
                <a:gd name="T101" fmla="*/ 2147483647 h 106"/>
                <a:gd name="T102" fmla="*/ 2147483647 w 91"/>
                <a:gd name="T103" fmla="*/ 2147483647 h 106"/>
                <a:gd name="T104" fmla="*/ 2147483647 w 91"/>
                <a:gd name="T105" fmla="*/ 2147483647 h 106"/>
                <a:gd name="T106" fmla="*/ 2147483647 w 91"/>
                <a:gd name="T107" fmla="*/ 2147483647 h 10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91"/>
                <a:gd name="T163" fmla="*/ 0 h 106"/>
                <a:gd name="T164" fmla="*/ 91 w 91"/>
                <a:gd name="T165" fmla="*/ 106 h 10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91" h="106">
                  <a:moveTo>
                    <a:pt x="78" y="106"/>
                  </a:moveTo>
                  <a:lnTo>
                    <a:pt x="91" y="10"/>
                  </a:lnTo>
                  <a:lnTo>
                    <a:pt x="25" y="0"/>
                  </a:lnTo>
                  <a:lnTo>
                    <a:pt x="23" y="9"/>
                  </a:lnTo>
                  <a:lnTo>
                    <a:pt x="21" y="16"/>
                  </a:lnTo>
                  <a:lnTo>
                    <a:pt x="19" y="16"/>
                  </a:lnTo>
                  <a:lnTo>
                    <a:pt x="18" y="15"/>
                  </a:lnTo>
                  <a:lnTo>
                    <a:pt x="18" y="14"/>
                  </a:lnTo>
                  <a:lnTo>
                    <a:pt x="17" y="13"/>
                  </a:lnTo>
                  <a:lnTo>
                    <a:pt x="15" y="13"/>
                  </a:lnTo>
                  <a:lnTo>
                    <a:pt x="12" y="13"/>
                  </a:lnTo>
                  <a:lnTo>
                    <a:pt x="12" y="14"/>
                  </a:lnTo>
                  <a:lnTo>
                    <a:pt x="12" y="17"/>
                  </a:lnTo>
                  <a:lnTo>
                    <a:pt x="12" y="25"/>
                  </a:lnTo>
                  <a:lnTo>
                    <a:pt x="12" y="26"/>
                  </a:lnTo>
                  <a:lnTo>
                    <a:pt x="11" y="30"/>
                  </a:lnTo>
                  <a:lnTo>
                    <a:pt x="11" y="31"/>
                  </a:lnTo>
                  <a:lnTo>
                    <a:pt x="11" y="32"/>
                  </a:lnTo>
                  <a:lnTo>
                    <a:pt x="11" y="34"/>
                  </a:lnTo>
                  <a:lnTo>
                    <a:pt x="11" y="35"/>
                  </a:lnTo>
                  <a:lnTo>
                    <a:pt x="11" y="36"/>
                  </a:lnTo>
                  <a:lnTo>
                    <a:pt x="12" y="38"/>
                  </a:lnTo>
                  <a:lnTo>
                    <a:pt x="12" y="39"/>
                  </a:lnTo>
                  <a:lnTo>
                    <a:pt x="12" y="41"/>
                  </a:lnTo>
                  <a:lnTo>
                    <a:pt x="13" y="43"/>
                  </a:lnTo>
                  <a:lnTo>
                    <a:pt x="14" y="44"/>
                  </a:lnTo>
                  <a:lnTo>
                    <a:pt x="15" y="46"/>
                  </a:lnTo>
                  <a:lnTo>
                    <a:pt x="14" y="46"/>
                  </a:lnTo>
                  <a:lnTo>
                    <a:pt x="12" y="47"/>
                  </a:lnTo>
                  <a:lnTo>
                    <a:pt x="10" y="48"/>
                  </a:lnTo>
                  <a:lnTo>
                    <a:pt x="9" y="50"/>
                  </a:lnTo>
                  <a:lnTo>
                    <a:pt x="7" y="55"/>
                  </a:lnTo>
                  <a:lnTo>
                    <a:pt x="5" y="58"/>
                  </a:lnTo>
                  <a:lnTo>
                    <a:pt x="3" y="58"/>
                  </a:lnTo>
                  <a:lnTo>
                    <a:pt x="3" y="59"/>
                  </a:lnTo>
                  <a:lnTo>
                    <a:pt x="4" y="60"/>
                  </a:lnTo>
                  <a:lnTo>
                    <a:pt x="3" y="61"/>
                  </a:lnTo>
                  <a:lnTo>
                    <a:pt x="3" y="63"/>
                  </a:lnTo>
                  <a:lnTo>
                    <a:pt x="3" y="64"/>
                  </a:lnTo>
                  <a:lnTo>
                    <a:pt x="5" y="66"/>
                  </a:lnTo>
                  <a:lnTo>
                    <a:pt x="6" y="67"/>
                  </a:lnTo>
                  <a:lnTo>
                    <a:pt x="5" y="67"/>
                  </a:lnTo>
                  <a:lnTo>
                    <a:pt x="5" y="69"/>
                  </a:lnTo>
                  <a:lnTo>
                    <a:pt x="4" y="70"/>
                  </a:lnTo>
                  <a:lnTo>
                    <a:pt x="3" y="70"/>
                  </a:lnTo>
                  <a:lnTo>
                    <a:pt x="1" y="69"/>
                  </a:lnTo>
                  <a:lnTo>
                    <a:pt x="0" y="73"/>
                  </a:lnTo>
                  <a:lnTo>
                    <a:pt x="49" y="102"/>
                  </a:lnTo>
                  <a:lnTo>
                    <a:pt x="78" y="106"/>
                  </a:lnTo>
                  <a:close/>
                </a:path>
              </a:pathLst>
            </a:custGeom>
            <a:solidFill>
              <a:srgbClr val="6487EB"/>
            </a:solidFill>
            <a:ln w="12700">
              <a:solidFill>
                <a:schemeClr val="tx1"/>
              </a:solidFill>
              <a:round/>
              <a:headEnd/>
              <a:tailEnd/>
            </a:ln>
          </p:spPr>
          <p:txBody>
            <a:bodyPr/>
            <a:lstStyle/>
            <a:p>
              <a:endParaRPr lang="en-US"/>
            </a:p>
          </p:txBody>
        </p:sp>
        <p:sp>
          <p:nvSpPr>
            <p:cNvPr id="36977" name="Freeform 204"/>
            <p:cNvSpPr>
              <a:spLocks/>
            </p:cNvSpPr>
            <p:nvPr/>
          </p:nvSpPr>
          <p:spPr bwMode="auto">
            <a:xfrm>
              <a:off x="3265" y="1248"/>
              <a:ext cx="455" cy="487"/>
            </a:xfrm>
            <a:custGeom>
              <a:avLst/>
              <a:gdLst>
                <a:gd name="T0" fmla="*/ 2147483647 w 89"/>
                <a:gd name="T1" fmla="*/ 2147483647 h 100"/>
                <a:gd name="T2" fmla="*/ 2147483647 w 89"/>
                <a:gd name="T3" fmla="*/ 2147483647 h 100"/>
                <a:gd name="T4" fmla="*/ 2147483647 w 89"/>
                <a:gd name="T5" fmla="*/ 2147483647 h 100"/>
                <a:gd name="T6" fmla="*/ 2147483647 w 89"/>
                <a:gd name="T7" fmla="*/ 2147483647 h 100"/>
                <a:gd name="T8" fmla="*/ 2147483647 w 89"/>
                <a:gd name="T9" fmla="*/ 2147483647 h 100"/>
                <a:gd name="T10" fmla="*/ 2147483647 w 89"/>
                <a:gd name="T11" fmla="*/ 2147483647 h 100"/>
                <a:gd name="T12" fmla="*/ 2147483647 w 89"/>
                <a:gd name="T13" fmla="*/ 2147483647 h 100"/>
                <a:gd name="T14" fmla="*/ 2147483647 w 89"/>
                <a:gd name="T15" fmla="*/ 2147483647 h 100"/>
                <a:gd name="T16" fmla="*/ 0 w 89"/>
                <a:gd name="T17" fmla="*/ 2147483647 h 100"/>
                <a:gd name="T18" fmla="*/ 2147483647 w 89"/>
                <a:gd name="T19" fmla="*/ 2147483647 h 100"/>
                <a:gd name="T20" fmla="*/ 0 w 89"/>
                <a:gd name="T21" fmla="*/ 2147483647 h 100"/>
                <a:gd name="T22" fmla="*/ 2147483647 w 89"/>
                <a:gd name="T23" fmla="*/ 2147483647 h 100"/>
                <a:gd name="T24" fmla="*/ 2147483647 w 89"/>
                <a:gd name="T25" fmla="*/ 2147483647 h 100"/>
                <a:gd name="T26" fmla="*/ 2147483647 w 89"/>
                <a:gd name="T27" fmla="*/ 2147483647 h 100"/>
                <a:gd name="T28" fmla="*/ 2147483647 w 89"/>
                <a:gd name="T29" fmla="*/ 2147483647 h 100"/>
                <a:gd name="T30" fmla="*/ 2147483647 w 89"/>
                <a:gd name="T31" fmla="*/ 2147483647 h 100"/>
                <a:gd name="T32" fmla="*/ 2147483647 w 89"/>
                <a:gd name="T33" fmla="*/ 2147483647 h 100"/>
                <a:gd name="T34" fmla="*/ 2147483647 w 89"/>
                <a:gd name="T35" fmla="*/ 2147483647 h 100"/>
                <a:gd name="T36" fmla="*/ 2147483647 w 89"/>
                <a:gd name="T37" fmla="*/ 2147483647 h 100"/>
                <a:gd name="T38" fmla="*/ 2147483647 w 89"/>
                <a:gd name="T39" fmla="*/ 2147483647 h 100"/>
                <a:gd name="T40" fmla="*/ 2147483647 w 89"/>
                <a:gd name="T41" fmla="*/ 2147483647 h 100"/>
                <a:gd name="T42" fmla="*/ 2147483647 w 89"/>
                <a:gd name="T43" fmla="*/ 2147483647 h 100"/>
                <a:gd name="T44" fmla="*/ 2147483647 w 89"/>
                <a:gd name="T45" fmla="*/ 2147483647 h 100"/>
                <a:gd name="T46" fmla="*/ 2147483647 w 89"/>
                <a:gd name="T47" fmla="*/ 2147483647 h 100"/>
                <a:gd name="T48" fmla="*/ 2147483647 w 89"/>
                <a:gd name="T49" fmla="*/ 2147483647 h 100"/>
                <a:gd name="T50" fmla="*/ 2147483647 w 89"/>
                <a:gd name="T51" fmla="*/ 2147483647 h 100"/>
                <a:gd name="T52" fmla="*/ 2147483647 w 89"/>
                <a:gd name="T53" fmla="*/ 2147483647 h 100"/>
                <a:gd name="T54" fmla="*/ 2147483647 w 89"/>
                <a:gd name="T55" fmla="*/ 2147483647 h 100"/>
                <a:gd name="T56" fmla="*/ 2147483647 w 89"/>
                <a:gd name="T57" fmla="*/ 2147483647 h 100"/>
                <a:gd name="T58" fmla="*/ 2147483647 w 89"/>
                <a:gd name="T59" fmla="*/ 2147483647 h 100"/>
                <a:gd name="T60" fmla="*/ 2147483647 w 89"/>
                <a:gd name="T61" fmla="*/ 2147483647 h 100"/>
                <a:gd name="T62" fmla="*/ 2147483647 w 89"/>
                <a:gd name="T63" fmla="*/ 2147483647 h 100"/>
                <a:gd name="T64" fmla="*/ 2147483647 w 89"/>
                <a:gd name="T65" fmla="*/ 2147483647 h 100"/>
                <a:gd name="T66" fmla="*/ 2147483647 w 89"/>
                <a:gd name="T67" fmla="*/ 2147483647 h 100"/>
                <a:gd name="T68" fmla="*/ 2147483647 w 89"/>
                <a:gd name="T69" fmla="*/ 2147483647 h 100"/>
                <a:gd name="T70" fmla="*/ 2147483647 w 89"/>
                <a:gd name="T71" fmla="*/ 2147483647 h 100"/>
                <a:gd name="T72" fmla="*/ 2147483647 w 89"/>
                <a:gd name="T73" fmla="*/ 2147483647 h 100"/>
                <a:gd name="T74" fmla="*/ 2147483647 w 89"/>
                <a:gd name="T75" fmla="*/ 2147483647 h 100"/>
                <a:gd name="T76" fmla="*/ 2147483647 w 89"/>
                <a:gd name="T77" fmla="*/ 2147483647 h 100"/>
                <a:gd name="T78" fmla="*/ 2147483647 w 89"/>
                <a:gd name="T79" fmla="*/ 2147483647 h 100"/>
                <a:gd name="T80" fmla="*/ 2147483647 w 89"/>
                <a:gd name="T81" fmla="*/ 2147483647 h 100"/>
                <a:gd name="T82" fmla="*/ 2147483647 w 89"/>
                <a:gd name="T83" fmla="*/ 2147483647 h 100"/>
                <a:gd name="T84" fmla="*/ 2147483647 w 89"/>
                <a:gd name="T85" fmla="*/ 2147483647 h 100"/>
                <a:gd name="T86" fmla="*/ 2147483647 w 89"/>
                <a:gd name="T87" fmla="*/ 2147483647 h 100"/>
                <a:gd name="T88" fmla="*/ 2147483647 w 89"/>
                <a:gd name="T89" fmla="*/ 2147483647 h 100"/>
                <a:gd name="T90" fmla="*/ 2147483647 w 89"/>
                <a:gd name="T91" fmla="*/ 2147483647 h 100"/>
                <a:gd name="T92" fmla="*/ 2147483647 w 89"/>
                <a:gd name="T93" fmla="*/ 2147483647 h 100"/>
                <a:gd name="T94" fmla="*/ 2147483647 w 89"/>
                <a:gd name="T95" fmla="*/ 2147483647 h 100"/>
                <a:gd name="T96" fmla="*/ 2147483647 w 89"/>
                <a:gd name="T97" fmla="*/ 2147483647 h 100"/>
                <a:gd name="T98" fmla="*/ 2147483647 w 89"/>
                <a:gd name="T99" fmla="*/ 2147483647 h 100"/>
                <a:gd name="T100" fmla="*/ 2147483647 w 89"/>
                <a:gd name="T101" fmla="*/ 2147483647 h 100"/>
                <a:gd name="T102" fmla="*/ 2147483647 w 89"/>
                <a:gd name="T103" fmla="*/ 2147483647 h 100"/>
                <a:gd name="T104" fmla="*/ 2147483647 w 89"/>
                <a:gd name="T105" fmla="*/ 2147483647 h 1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9"/>
                <a:gd name="T160" fmla="*/ 0 h 100"/>
                <a:gd name="T161" fmla="*/ 89 w 89"/>
                <a:gd name="T162" fmla="*/ 100 h 10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9" h="100">
                  <a:moveTo>
                    <a:pt x="8" y="100"/>
                  </a:moveTo>
                  <a:lnTo>
                    <a:pt x="8" y="69"/>
                  </a:lnTo>
                  <a:lnTo>
                    <a:pt x="4" y="65"/>
                  </a:lnTo>
                  <a:lnTo>
                    <a:pt x="4" y="64"/>
                  </a:lnTo>
                  <a:lnTo>
                    <a:pt x="6" y="61"/>
                  </a:lnTo>
                  <a:lnTo>
                    <a:pt x="7" y="60"/>
                  </a:lnTo>
                  <a:lnTo>
                    <a:pt x="7" y="58"/>
                  </a:lnTo>
                  <a:lnTo>
                    <a:pt x="7" y="56"/>
                  </a:lnTo>
                  <a:lnTo>
                    <a:pt x="7" y="54"/>
                  </a:lnTo>
                  <a:lnTo>
                    <a:pt x="5" y="47"/>
                  </a:lnTo>
                  <a:lnTo>
                    <a:pt x="5" y="46"/>
                  </a:lnTo>
                  <a:lnTo>
                    <a:pt x="5" y="43"/>
                  </a:lnTo>
                  <a:lnTo>
                    <a:pt x="4" y="41"/>
                  </a:lnTo>
                  <a:lnTo>
                    <a:pt x="4" y="33"/>
                  </a:lnTo>
                  <a:lnTo>
                    <a:pt x="3" y="28"/>
                  </a:lnTo>
                  <a:lnTo>
                    <a:pt x="2" y="26"/>
                  </a:lnTo>
                  <a:lnTo>
                    <a:pt x="0" y="21"/>
                  </a:lnTo>
                  <a:lnTo>
                    <a:pt x="0" y="16"/>
                  </a:lnTo>
                  <a:lnTo>
                    <a:pt x="1" y="13"/>
                  </a:lnTo>
                  <a:lnTo>
                    <a:pt x="1" y="12"/>
                  </a:lnTo>
                  <a:lnTo>
                    <a:pt x="0" y="8"/>
                  </a:lnTo>
                  <a:lnTo>
                    <a:pt x="0" y="7"/>
                  </a:lnTo>
                  <a:lnTo>
                    <a:pt x="23" y="7"/>
                  </a:lnTo>
                  <a:lnTo>
                    <a:pt x="23" y="3"/>
                  </a:lnTo>
                  <a:lnTo>
                    <a:pt x="23" y="0"/>
                  </a:lnTo>
                  <a:lnTo>
                    <a:pt x="25" y="1"/>
                  </a:lnTo>
                  <a:lnTo>
                    <a:pt x="27" y="2"/>
                  </a:lnTo>
                  <a:lnTo>
                    <a:pt x="28" y="5"/>
                  </a:lnTo>
                  <a:lnTo>
                    <a:pt x="28" y="8"/>
                  </a:lnTo>
                  <a:lnTo>
                    <a:pt x="28" y="10"/>
                  </a:lnTo>
                  <a:lnTo>
                    <a:pt x="31" y="12"/>
                  </a:lnTo>
                  <a:lnTo>
                    <a:pt x="32" y="12"/>
                  </a:lnTo>
                  <a:lnTo>
                    <a:pt x="33" y="12"/>
                  </a:lnTo>
                  <a:lnTo>
                    <a:pt x="34" y="13"/>
                  </a:lnTo>
                  <a:lnTo>
                    <a:pt x="36" y="13"/>
                  </a:lnTo>
                  <a:lnTo>
                    <a:pt x="38" y="13"/>
                  </a:lnTo>
                  <a:lnTo>
                    <a:pt x="39" y="14"/>
                  </a:lnTo>
                  <a:lnTo>
                    <a:pt x="42" y="14"/>
                  </a:lnTo>
                  <a:lnTo>
                    <a:pt x="43" y="13"/>
                  </a:lnTo>
                  <a:lnTo>
                    <a:pt x="48" y="13"/>
                  </a:lnTo>
                  <a:lnTo>
                    <a:pt x="51" y="14"/>
                  </a:lnTo>
                  <a:lnTo>
                    <a:pt x="52" y="14"/>
                  </a:lnTo>
                  <a:lnTo>
                    <a:pt x="52" y="15"/>
                  </a:lnTo>
                  <a:lnTo>
                    <a:pt x="53" y="15"/>
                  </a:lnTo>
                  <a:lnTo>
                    <a:pt x="54" y="16"/>
                  </a:lnTo>
                  <a:lnTo>
                    <a:pt x="54" y="18"/>
                  </a:lnTo>
                  <a:lnTo>
                    <a:pt x="55" y="19"/>
                  </a:lnTo>
                  <a:lnTo>
                    <a:pt x="57" y="17"/>
                  </a:lnTo>
                  <a:lnTo>
                    <a:pt x="59" y="17"/>
                  </a:lnTo>
                  <a:lnTo>
                    <a:pt x="60" y="19"/>
                  </a:lnTo>
                  <a:lnTo>
                    <a:pt x="62" y="19"/>
                  </a:lnTo>
                  <a:lnTo>
                    <a:pt x="63" y="20"/>
                  </a:lnTo>
                  <a:lnTo>
                    <a:pt x="64" y="21"/>
                  </a:lnTo>
                  <a:lnTo>
                    <a:pt x="66" y="21"/>
                  </a:lnTo>
                  <a:lnTo>
                    <a:pt x="68" y="21"/>
                  </a:lnTo>
                  <a:lnTo>
                    <a:pt x="72" y="18"/>
                  </a:lnTo>
                  <a:lnTo>
                    <a:pt x="73" y="18"/>
                  </a:lnTo>
                  <a:lnTo>
                    <a:pt x="74" y="20"/>
                  </a:lnTo>
                  <a:lnTo>
                    <a:pt x="81" y="20"/>
                  </a:lnTo>
                  <a:lnTo>
                    <a:pt x="82" y="20"/>
                  </a:lnTo>
                  <a:lnTo>
                    <a:pt x="83" y="20"/>
                  </a:lnTo>
                  <a:lnTo>
                    <a:pt x="84" y="22"/>
                  </a:lnTo>
                  <a:lnTo>
                    <a:pt x="86" y="21"/>
                  </a:lnTo>
                  <a:lnTo>
                    <a:pt x="89" y="21"/>
                  </a:lnTo>
                  <a:lnTo>
                    <a:pt x="87" y="22"/>
                  </a:lnTo>
                  <a:lnTo>
                    <a:pt x="83" y="25"/>
                  </a:lnTo>
                  <a:lnTo>
                    <a:pt x="81" y="25"/>
                  </a:lnTo>
                  <a:lnTo>
                    <a:pt x="79" y="26"/>
                  </a:lnTo>
                  <a:lnTo>
                    <a:pt x="78" y="28"/>
                  </a:lnTo>
                  <a:lnTo>
                    <a:pt x="74" y="29"/>
                  </a:lnTo>
                  <a:lnTo>
                    <a:pt x="73" y="30"/>
                  </a:lnTo>
                  <a:lnTo>
                    <a:pt x="67" y="36"/>
                  </a:lnTo>
                  <a:lnTo>
                    <a:pt x="59" y="44"/>
                  </a:lnTo>
                  <a:lnTo>
                    <a:pt x="58" y="45"/>
                  </a:lnTo>
                  <a:lnTo>
                    <a:pt x="57" y="46"/>
                  </a:lnTo>
                  <a:lnTo>
                    <a:pt x="58" y="55"/>
                  </a:lnTo>
                  <a:lnTo>
                    <a:pt x="57" y="56"/>
                  </a:lnTo>
                  <a:lnTo>
                    <a:pt x="56" y="56"/>
                  </a:lnTo>
                  <a:lnTo>
                    <a:pt x="52" y="59"/>
                  </a:lnTo>
                  <a:lnTo>
                    <a:pt x="52" y="61"/>
                  </a:lnTo>
                  <a:lnTo>
                    <a:pt x="51" y="64"/>
                  </a:lnTo>
                  <a:lnTo>
                    <a:pt x="52" y="65"/>
                  </a:lnTo>
                  <a:lnTo>
                    <a:pt x="54" y="67"/>
                  </a:lnTo>
                  <a:lnTo>
                    <a:pt x="53" y="69"/>
                  </a:lnTo>
                  <a:lnTo>
                    <a:pt x="53" y="70"/>
                  </a:lnTo>
                  <a:lnTo>
                    <a:pt x="52" y="73"/>
                  </a:lnTo>
                  <a:lnTo>
                    <a:pt x="52" y="78"/>
                  </a:lnTo>
                  <a:lnTo>
                    <a:pt x="53" y="79"/>
                  </a:lnTo>
                  <a:lnTo>
                    <a:pt x="54" y="80"/>
                  </a:lnTo>
                  <a:lnTo>
                    <a:pt x="55" y="80"/>
                  </a:lnTo>
                  <a:lnTo>
                    <a:pt x="58" y="81"/>
                  </a:lnTo>
                  <a:lnTo>
                    <a:pt x="59" y="82"/>
                  </a:lnTo>
                  <a:lnTo>
                    <a:pt x="59" y="83"/>
                  </a:lnTo>
                  <a:lnTo>
                    <a:pt x="63" y="84"/>
                  </a:lnTo>
                  <a:lnTo>
                    <a:pt x="64" y="87"/>
                  </a:lnTo>
                  <a:lnTo>
                    <a:pt x="68" y="89"/>
                  </a:lnTo>
                  <a:lnTo>
                    <a:pt x="72" y="92"/>
                  </a:lnTo>
                  <a:lnTo>
                    <a:pt x="72" y="93"/>
                  </a:lnTo>
                  <a:lnTo>
                    <a:pt x="72" y="95"/>
                  </a:lnTo>
                  <a:lnTo>
                    <a:pt x="72" y="98"/>
                  </a:lnTo>
                  <a:lnTo>
                    <a:pt x="8" y="100"/>
                  </a:lnTo>
                  <a:close/>
                </a:path>
              </a:pathLst>
            </a:custGeom>
            <a:solidFill>
              <a:srgbClr val="0000A0"/>
            </a:solidFill>
            <a:ln w="12700">
              <a:solidFill>
                <a:schemeClr val="tx1"/>
              </a:solidFill>
              <a:round/>
              <a:headEnd/>
              <a:tailEnd/>
            </a:ln>
          </p:spPr>
          <p:txBody>
            <a:bodyPr/>
            <a:lstStyle/>
            <a:p>
              <a:endParaRPr lang="en-US"/>
            </a:p>
          </p:txBody>
        </p:sp>
        <p:sp>
          <p:nvSpPr>
            <p:cNvPr id="36978" name="Freeform 205"/>
            <p:cNvSpPr>
              <a:spLocks/>
            </p:cNvSpPr>
            <p:nvPr/>
          </p:nvSpPr>
          <p:spPr bwMode="auto">
            <a:xfrm>
              <a:off x="3879" y="1838"/>
              <a:ext cx="206" cy="351"/>
            </a:xfrm>
            <a:custGeom>
              <a:avLst/>
              <a:gdLst>
                <a:gd name="T0" fmla="*/ 2147483647 w 40"/>
                <a:gd name="T1" fmla="*/ 2147483647 h 72"/>
                <a:gd name="T2" fmla="*/ 2147483647 w 40"/>
                <a:gd name="T3" fmla="*/ 2147483647 h 72"/>
                <a:gd name="T4" fmla="*/ 2147483647 w 40"/>
                <a:gd name="T5" fmla="*/ 2147483647 h 72"/>
                <a:gd name="T6" fmla="*/ 2147483647 w 40"/>
                <a:gd name="T7" fmla="*/ 2147483647 h 72"/>
                <a:gd name="T8" fmla="*/ 2147483647 w 40"/>
                <a:gd name="T9" fmla="*/ 2147483647 h 72"/>
                <a:gd name="T10" fmla="*/ 2147483647 w 40"/>
                <a:gd name="T11" fmla="*/ 2147483647 h 72"/>
                <a:gd name="T12" fmla="*/ 2147483647 w 40"/>
                <a:gd name="T13" fmla="*/ 2147483647 h 72"/>
                <a:gd name="T14" fmla="*/ 2147483647 w 40"/>
                <a:gd name="T15" fmla="*/ 2147483647 h 72"/>
                <a:gd name="T16" fmla="*/ 2147483647 w 40"/>
                <a:gd name="T17" fmla="*/ 2147483647 h 72"/>
                <a:gd name="T18" fmla="*/ 2147483647 w 40"/>
                <a:gd name="T19" fmla="*/ 2147483647 h 72"/>
                <a:gd name="T20" fmla="*/ 0 w 40"/>
                <a:gd name="T21" fmla="*/ 2147483647 h 72"/>
                <a:gd name="T22" fmla="*/ 0 w 40"/>
                <a:gd name="T23" fmla="*/ 2147483647 h 72"/>
                <a:gd name="T24" fmla="*/ 0 w 40"/>
                <a:gd name="T25" fmla="*/ 2147483647 h 72"/>
                <a:gd name="T26" fmla="*/ 0 w 40"/>
                <a:gd name="T27" fmla="*/ 2147483647 h 72"/>
                <a:gd name="T28" fmla="*/ 0 w 40"/>
                <a:gd name="T29" fmla="*/ 2147483647 h 72"/>
                <a:gd name="T30" fmla="*/ 0 w 40"/>
                <a:gd name="T31" fmla="*/ 2147483647 h 72"/>
                <a:gd name="T32" fmla="*/ 2147483647 w 40"/>
                <a:gd name="T33" fmla="*/ 2147483647 h 72"/>
                <a:gd name="T34" fmla="*/ 2147483647 w 40"/>
                <a:gd name="T35" fmla="*/ 2147483647 h 72"/>
                <a:gd name="T36" fmla="*/ 2147483647 w 40"/>
                <a:gd name="T37" fmla="*/ 2147483647 h 72"/>
                <a:gd name="T38" fmla="*/ 2147483647 w 40"/>
                <a:gd name="T39" fmla="*/ 2147483647 h 72"/>
                <a:gd name="T40" fmla="*/ 2147483647 w 40"/>
                <a:gd name="T41" fmla="*/ 2147483647 h 72"/>
                <a:gd name="T42" fmla="*/ 2147483647 w 40"/>
                <a:gd name="T43" fmla="*/ 2147483647 h 72"/>
                <a:gd name="T44" fmla="*/ 2147483647 w 40"/>
                <a:gd name="T45" fmla="*/ 2147483647 h 72"/>
                <a:gd name="T46" fmla="*/ 2147483647 w 40"/>
                <a:gd name="T47" fmla="*/ 2147483647 h 72"/>
                <a:gd name="T48" fmla="*/ 2147483647 w 40"/>
                <a:gd name="T49" fmla="*/ 2147483647 h 72"/>
                <a:gd name="T50" fmla="*/ 2147483647 w 40"/>
                <a:gd name="T51" fmla="*/ 2147483647 h 72"/>
                <a:gd name="T52" fmla="*/ 2147483647 w 40"/>
                <a:gd name="T53" fmla="*/ 2147483647 h 72"/>
                <a:gd name="T54" fmla="*/ 2147483647 w 40"/>
                <a:gd name="T55" fmla="*/ 2147483647 h 72"/>
                <a:gd name="T56" fmla="*/ 2147483647 w 40"/>
                <a:gd name="T57" fmla="*/ 2147483647 h 72"/>
                <a:gd name="T58" fmla="*/ 2147483647 w 40"/>
                <a:gd name="T59" fmla="*/ 2147483647 h 72"/>
                <a:gd name="T60" fmla="*/ 2147483647 w 40"/>
                <a:gd name="T61" fmla="*/ 2147483647 h 72"/>
                <a:gd name="T62" fmla="*/ 2147483647 w 40"/>
                <a:gd name="T63" fmla="*/ 2147483647 h 72"/>
                <a:gd name="T64" fmla="*/ 2147483647 w 40"/>
                <a:gd name="T65" fmla="*/ 2147483647 h 72"/>
                <a:gd name="T66" fmla="*/ 2147483647 w 40"/>
                <a:gd name="T67" fmla="*/ 2147483647 h 72"/>
                <a:gd name="T68" fmla="*/ 2147483647 w 40"/>
                <a:gd name="T69" fmla="*/ 2147483647 h 72"/>
                <a:gd name="T70" fmla="*/ 2147483647 w 40"/>
                <a:gd name="T71" fmla="*/ 2147483647 h 72"/>
                <a:gd name="T72" fmla="*/ 2147483647 w 40"/>
                <a:gd name="T73" fmla="*/ 2147483647 h 72"/>
                <a:gd name="T74" fmla="*/ 2147483647 w 40"/>
                <a:gd name="T75" fmla="*/ 2147483647 h 72"/>
                <a:gd name="T76" fmla="*/ 2147483647 w 40"/>
                <a:gd name="T77" fmla="*/ 2147483647 h 72"/>
                <a:gd name="T78" fmla="*/ 2147483647 w 40"/>
                <a:gd name="T79" fmla="*/ 2147483647 h 72"/>
                <a:gd name="T80" fmla="*/ 2147483647 w 40"/>
                <a:gd name="T81" fmla="*/ 2147483647 h 72"/>
                <a:gd name="T82" fmla="*/ 2147483647 w 40"/>
                <a:gd name="T83" fmla="*/ 2147483647 h 72"/>
                <a:gd name="T84" fmla="*/ 2147483647 w 40"/>
                <a:gd name="T85" fmla="*/ 2147483647 h 72"/>
                <a:gd name="T86" fmla="*/ 2147483647 w 40"/>
                <a:gd name="T87" fmla="*/ 2147483647 h 72"/>
                <a:gd name="T88" fmla="*/ 2147483647 w 40"/>
                <a:gd name="T89" fmla="*/ 2147483647 h 72"/>
                <a:gd name="T90" fmla="*/ 2147483647 w 40"/>
                <a:gd name="T91" fmla="*/ 2147483647 h 72"/>
                <a:gd name="T92" fmla="*/ 2147483647 w 40"/>
                <a:gd name="T93" fmla="*/ 2147483647 h 72"/>
                <a:gd name="T94" fmla="*/ 2147483647 w 40"/>
                <a:gd name="T95" fmla="*/ 0 h 72"/>
                <a:gd name="T96" fmla="*/ 2147483647 w 40"/>
                <a:gd name="T97" fmla="*/ 2147483647 h 72"/>
                <a:gd name="T98" fmla="*/ 2147483647 w 40"/>
                <a:gd name="T99" fmla="*/ 2147483647 h 72"/>
                <a:gd name="T100" fmla="*/ 2147483647 w 40"/>
                <a:gd name="T101" fmla="*/ 2147483647 h 72"/>
                <a:gd name="T102" fmla="*/ 2147483647 w 40"/>
                <a:gd name="T103" fmla="*/ 2147483647 h 72"/>
                <a:gd name="T104" fmla="*/ 2147483647 w 40"/>
                <a:gd name="T105" fmla="*/ 2147483647 h 72"/>
                <a:gd name="T106" fmla="*/ 2147483647 w 40"/>
                <a:gd name="T107" fmla="*/ 2147483647 h 72"/>
                <a:gd name="T108" fmla="*/ 2147483647 w 40"/>
                <a:gd name="T109" fmla="*/ 2147483647 h 7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0"/>
                <a:gd name="T166" fmla="*/ 0 h 72"/>
                <a:gd name="T167" fmla="*/ 40 w 40"/>
                <a:gd name="T168" fmla="*/ 72 h 7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0" h="72">
                  <a:moveTo>
                    <a:pt x="1" y="5"/>
                  </a:moveTo>
                  <a:lnTo>
                    <a:pt x="4" y="45"/>
                  </a:lnTo>
                  <a:lnTo>
                    <a:pt x="4" y="46"/>
                  </a:lnTo>
                  <a:lnTo>
                    <a:pt x="4" y="47"/>
                  </a:lnTo>
                  <a:lnTo>
                    <a:pt x="4" y="49"/>
                  </a:lnTo>
                  <a:lnTo>
                    <a:pt x="5" y="52"/>
                  </a:lnTo>
                  <a:lnTo>
                    <a:pt x="6" y="56"/>
                  </a:lnTo>
                  <a:lnTo>
                    <a:pt x="4" y="59"/>
                  </a:lnTo>
                  <a:lnTo>
                    <a:pt x="4" y="60"/>
                  </a:lnTo>
                  <a:lnTo>
                    <a:pt x="2" y="63"/>
                  </a:lnTo>
                  <a:lnTo>
                    <a:pt x="0" y="65"/>
                  </a:lnTo>
                  <a:lnTo>
                    <a:pt x="0" y="68"/>
                  </a:lnTo>
                  <a:lnTo>
                    <a:pt x="0" y="71"/>
                  </a:lnTo>
                  <a:lnTo>
                    <a:pt x="0" y="72"/>
                  </a:lnTo>
                  <a:lnTo>
                    <a:pt x="1" y="72"/>
                  </a:lnTo>
                  <a:lnTo>
                    <a:pt x="2" y="72"/>
                  </a:lnTo>
                  <a:lnTo>
                    <a:pt x="2" y="71"/>
                  </a:lnTo>
                  <a:lnTo>
                    <a:pt x="2" y="70"/>
                  </a:lnTo>
                  <a:lnTo>
                    <a:pt x="5" y="70"/>
                  </a:lnTo>
                  <a:lnTo>
                    <a:pt x="8" y="69"/>
                  </a:lnTo>
                  <a:lnTo>
                    <a:pt x="12" y="71"/>
                  </a:lnTo>
                  <a:lnTo>
                    <a:pt x="13" y="71"/>
                  </a:lnTo>
                  <a:lnTo>
                    <a:pt x="14" y="68"/>
                  </a:lnTo>
                  <a:lnTo>
                    <a:pt x="16" y="68"/>
                  </a:lnTo>
                  <a:lnTo>
                    <a:pt x="17" y="69"/>
                  </a:lnTo>
                  <a:lnTo>
                    <a:pt x="18" y="70"/>
                  </a:lnTo>
                  <a:lnTo>
                    <a:pt x="19" y="69"/>
                  </a:lnTo>
                  <a:lnTo>
                    <a:pt x="20" y="65"/>
                  </a:lnTo>
                  <a:lnTo>
                    <a:pt x="21" y="64"/>
                  </a:lnTo>
                  <a:lnTo>
                    <a:pt x="22" y="64"/>
                  </a:lnTo>
                  <a:lnTo>
                    <a:pt x="24" y="66"/>
                  </a:lnTo>
                  <a:lnTo>
                    <a:pt x="27" y="66"/>
                  </a:lnTo>
                  <a:lnTo>
                    <a:pt x="28" y="63"/>
                  </a:lnTo>
                  <a:lnTo>
                    <a:pt x="33" y="56"/>
                  </a:lnTo>
                  <a:lnTo>
                    <a:pt x="33" y="53"/>
                  </a:lnTo>
                  <a:lnTo>
                    <a:pt x="34" y="53"/>
                  </a:lnTo>
                  <a:lnTo>
                    <a:pt x="37" y="53"/>
                  </a:lnTo>
                  <a:lnTo>
                    <a:pt x="38" y="52"/>
                  </a:lnTo>
                  <a:lnTo>
                    <a:pt x="40" y="51"/>
                  </a:lnTo>
                  <a:lnTo>
                    <a:pt x="40" y="50"/>
                  </a:lnTo>
                  <a:lnTo>
                    <a:pt x="40" y="47"/>
                  </a:lnTo>
                  <a:lnTo>
                    <a:pt x="40" y="45"/>
                  </a:lnTo>
                  <a:lnTo>
                    <a:pt x="35" y="1"/>
                  </a:lnTo>
                  <a:lnTo>
                    <a:pt x="35" y="0"/>
                  </a:lnTo>
                  <a:lnTo>
                    <a:pt x="9" y="3"/>
                  </a:lnTo>
                  <a:lnTo>
                    <a:pt x="8" y="4"/>
                  </a:lnTo>
                  <a:lnTo>
                    <a:pt x="6" y="5"/>
                  </a:lnTo>
                  <a:lnTo>
                    <a:pt x="5" y="6"/>
                  </a:lnTo>
                  <a:lnTo>
                    <a:pt x="3" y="6"/>
                  </a:lnTo>
                  <a:lnTo>
                    <a:pt x="1" y="5"/>
                  </a:lnTo>
                  <a:close/>
                </a:path>
              </a:pathLst>
            </a:custGeom>
            <a:solidFill>
              <a:srgbClr val="0000A0"/>
            </a:solidFill>
            <a:ln w="12700">
              <a:solidFill>
                <a:schemeClr val="tx1"/>
              </a:solidFill>
              <a:round/>
              <a:headEnd/>
              <a:tailEnd/>
            </a:ln>
          </p:spPr>
          <p:txBody>
            <a:bodyPr/>
            <a:lstStyle/>
            <a:p>
              <a:endParaRPr lang="en-US"/>
            </a:p>
          </p:txBody>
        </p:sp>
        <p:sp>
          <p:nvSpPr>
            <p:cNvPr id="36979" name="Freeform 206"/>
            <p:cNvSpPr>
              <a:spLocks/>
            </p:cNvSpPr>
            <p:nvPr/>
          </p:nvSpPr>
          <p:spPr bwMode="auto">
            <a:xfrm>
              <a:off x="4331" y="1721"/>
              <a:ext cx="404" cy="249"/>
            </a:xfrm>
            <a:custGeom>
              <a:avLst/>
              <a:gdLst>
                <a:gd name="T0" fmla="*/ 2147483647 w 79"/>
                <a:gd name="T1" fmla="*/ 2147483647 h 51"/>
                <a:gd name="T2" fmla="*/ 2147483647 w 79"/>
                <a:gd name="T3" fmla="*/ 2147483647 h 51"/>
                <a:gd name="T4" fmla="*/ 2147483647 w 79"/>
                <a:gd name="T5" fmla="*/ 2147483647 h 51"/>
                <a:gd name="T6" fmla="*/ 2147483647 w 79"/>
                <a:gd name="T7" fmla="*/ 2147483647 h 51"/>
                <a:gd name="T8" fmla="*/ 2147483647 w 79"/>
                <a:gd name="T9" fmla="*/ 2147483647 h 51"/>
                <a:gd name="T10" fmla="*/ 2147483647 w 79"/>
                <a:gd name="T11" fmla="*/ 2147483647 h 51"/>
                <a:gd name="T12" fmla="*/ 2147483647 w 79"/>
                <a:gd name="T13" fmla="*/ 2147483647 h 51"/>
                <a:gd name="T14" fmla="*/ 2147483647 w 79"/>
                <a:gd name="T15" fmla="*/ 2147483647 h 51"/>
                <a:gd name="T16" fmla="*/ 2147483647 w 79"/>
                <a:gd name="T17" fmla="*/ 2147483647 h 51"/>
                <a:gd name="T18" fmla="*/ 2147483647 w 79"/>
                <a:gd name="T19" fmla="*/ 2147483647 h 51"/>
                <a:gd name="T20" fmla="*/ 2147483647 w 79"/>
                <a:gd name="T21" fmla="*/ 2147483647 h 51"/>
                <a:gd name="T22" fmla="*/ 2147483647 w 79"/>
                <a:gd name="T23" fmla="*/ 2147483647 h 51"/>
                <a:gd name="T24" fmla="*/ 2147483647 w 79"/>
                <a:gd name="T25" fmla="*/ 2147483647 h 51"/>
                <a:gd name="T26" fmla="*/ 2147483647 w 79"/>
                <a:gd name="T27" fmla="*/ 2147483647 h 51"/>
                <a:gd name="T28" fmla="*/ 2147483647 w 79"/>
                <a:gd name="T29" fmla="*/ 2147483647 h 51"/>
                <a:gd name="T30" fmla="*/ 2147483647 w 79"/>
                <a:gd name="T31" fmla="*/ 2147483647 h 51"/>
                <a:gd name="T32" fmla="*/ 2147483647 w 79"/>
                <a:gd name="T33" fmla="*/ 2147483647 h 51"/>
                <a:gd name="T34" fmla="*/ 2147483647 w 79"/>
                <a:gd name="T35" fmla="*/ 2147483647 h 51"/>
                <a:gd name="T36" fmla="*/ 2147483647 w 79"/>
                <a:gd name="T37" fmla="*/ 2147483647 h 51"/>
                <a:gd name="T38" fmla="*/ 2147483647 w 79"/>
                <a:gd name="T39" fmla="*/ 2147483647 h 51"/>
                <a:gd name="T40" fmla="*/ 2147483647 w 79"/>
                <a:gd name="T41" fmla="*/ 2147483647 h 51"/>
                <a:gd name="T42" fmla="*/ 2147483647 w 79"/>
                <a:gd name="T43" fmla="*/ 2147483647 h 51"/>
                <a:gd name="T44" fmla="*/ 2147483647 w 79"/>
                <a:gd name="T45" fmla="*/ 2147483647 h 51"/>
                <a:gd name="T46" fmla="*/ 2147483647 w 79"/>
                <a:gd name="T47" fmla="*/ 2147483647 h 51"/>
                <a:gd name="T48" fmla="*/ 2147483647 w 79"/>
                <a:gd name="T49" fmla="*/ 2147483647 h 51"/>
                <a:gd name="T50" fmla="*/ 2147483647 w 79"/>
                <a:gd name="T51" fmla="*/ 2147483647 h 51"/>
                <a:gd name="T52" fmla="*/ 2147483647 w 79"/>
                <a:gd name="T53" fmla="*/ 2147483647 h 51"/>
                <a:gd name="T54" fmla="*/ 2147483647 w 79"/>
                <a:gd name="T55" fmla="*/ 2147483647 h 51"/>
                <a:gd name="T56" fmla="*/ 2147483647 w 79"/>
                <a:gd name="T57" fmla="*/ 2147483647 h 51"/>
                <a:gd name="T58" fmla="*/ 2147483647 w 79"/>
                <a:gd name="T59" fmla="*/ 2147483647 h 51"/>
                <a:gd name="T60" fmla="*/ 2147483647 w 79"/>
                <a:gd name="T61" fmla="*/ 2147483647 h 51"/>
                <a:gd name="T62" fmla="*/ 2147483647 w 79"/>
                <a:gd name="T63" fmla="*/ 2147483647 h 51"/>
                <a:gd name="T64" fmla="*/ 2147483647 w 79"/>
                <a:gd name="T65" fmla="*/ 2147483647 h 51"/>
                <a:gd name="T66" fmla="*/ 2147483647 w 79"/>
                <a:gd name="T67" fmla="*/ 2147483647 h 51"/>
                <a:gd name="T68" fmla="*/ 2147483647 w 79"/>
                <a:gd name="T69" fmla="*/ 2147483647 h 51"/>
                <a:gd name="T70" fmla="*/ 2147483647 w 79"/>
                <a:gd name="T71" fmla="*/ 2147483647 h 51"/>
                <a:gd name="T72" fmla="*/ 2147483647 w 79"/>
                <a:gd name="T73" fmla="*/ 2147483647 h 51"/>
                <a:gd name="T74" fmla="*/ 2147483647 w 79"/>
                <a:gd name="T75" fmla="*/ 2147483647 h 51"/>
                <a:gd name="T76" fmla="*/ 2147483647 w 79"/>
                <a:gd name="T77" fmla="*/ 2147483647 h 51"/>
                <a:gd name="T78" fmla="*/ 2147483647 w 79"/>
                <a:gd name="T79" fmla="*/ 2147483647 h 51"/>
                <a:gd name="T80" fmla="*/ 2147483647 w 79"/>
                <a:gd name="T81" fmla="*/ 2147483647 h 51"/>
                <a:gd name="T82" fmla="*/ 2147483647 w 79"/>
                <a:gd name="T83" fmla="*/ 2147483647 h 51"/>
                <a:gd name="T84" fmla="*/ 2147483647 w 79"/>
                <a:gd name="T85" fmla="*/ 2147483647 h 51"/>
                <a:gd name="T86" fmla="*/ 2147483647 w 79"/>
                <a:gd name="T87" fmla="*/ 2147483647 h 51"/>
                <a:gd name="T88" fmla="*/ 2147483647 w 79"/>
                <a:gd name="T89" fmla="*/ 0 h 51"/>
                <a:gd name="T90" fmla="*/ 2147483647 w 79"/>
                <a:gd name="T91" fmla="*/ 2147483647 h 51"/>
                <a:gd name="T92" fmla="*/ 2147483647 w 79"/>
                <a:gd name="T93" fmla="*/ 2147483647 h 51"/>
                <a:gd name="T94" fmla="*/ 2147483647 w 79"/>
                <a:gd name="T95" fmla="*/ 2147483647 h 51"/>
                <a:gd name="T96" fmla="*/ 2147483647 w 79"/>
                <a:gd name="T97" fmla="*/ 2147483647 h 51"/>
                <a:gd name="T98" fmla="*/ 2147483647 w 79"/>
                <a:gd name="T99" fmla="*/ 2147483647 h 51"/>
                <a:gd name="T100" fmla="*/ 2147483647 w 79"/>
                <a:gd name="T101" fmla="*/ 2147483647 h 51"/>
                <a:gd name="T102" fmla="*/ 2147483647 w 79"/>
                <a:gd name="T103" fmla="*/ 2147483647 h 51"/>
                <a:gd name="T104" fmla="*/ 2147483647 w 79"/>
                <a:gd name="T105" fmla="*/ 2147483647 h 51"/>
                <a:gd name="T106" fmla="*/ 0 w 79"/>
                <a:gd name="T107" fmla="*/ 2147483647 h 51"/>
                <a:gd name="T108" fmla="*/ 2147483647 w 79"/>
                <a:gd name="T109" fmla="*/ 2147483647 h 51"/>
                <a:gd name="T110" fmla="*/ 2147483647 w 79"/>
                <a:gd name="T111" fmla="*/ 2147483647 h 51"/>
                <a:gd name="T112" fmla="*/ 2147483647 w 79"/>
                <a:gd name="T113" fmla="*/ 2147483647 h 51"/>
                <a:gd name="T114" fmla="*/ 2147483647 w 79"/>
                <a:gd name="T115" fmla="*/ 2147483647 h 5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9"/>
                <a:gd name="T175" fmla="*/ 0 h 51"/>
                <a:gd name="T176" fmla="*/ 79 w 79"/>
                <a:gd name="T177" fmla="*/ 51 h 5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9" h="51">
                  <a:moveTo>
                    <a:pt x="19" y="49"/>
                  </a:moveTo>
                  <a:lnTo>
                    <a:pt x="55" y="42"/>
                  </a:lnTo>
                  <a:lnTo>
                    <a:pt x="66" y="40"/>
                  </a:lnTo>
                  <a:lnTo>
                    <a:pt x="67" y="40"/>
                  </a:lnTo>
                  <a:lnTo>
                    <a:pt x="67" y="39"/>
                  </a:lnTo>
                  <a:lnTo>
                    <a:pt x="67" y="38"/>
                  </a:lnTo>
                  <a:lnTo>
                    <a:pt x="68" y="37"/>
                  </a:lnTo>
                  <a:lnTo>
                    <a:pt x="70" y="37"/>
                  </a:lnTo>
                  <a:lnTo>
                    <a:pt x="71" y="37"/>
                  </a:lnTo>
                  <a:lnTo>
                    <a:pt x="74" y="35"/>
                  </a:lnTo>
                  <a:lnTo>
                    <a:pt x="74" y="33"/>
                  </a:lnTo>
                  <a:lnTo>
                    <a:pt x="77" y="31"/>
                  </a:lnTo>
                  <a:lnTo>
                    <a:pt x="79" y="30"/>
                  </a:lnTo>
                  <a:lnTo>
                    <a:pt x="79" y="29"/>
                  </a:lnTo>
                  <a:lnTo>
                    <a:pt x="77" y="28"/>
                  </a:lnTo>
                  <a:lnTo>
                    <a:pt x="76" y="27"/>
                  </a:lnTo>
                  <a:lnTo>
                    <a:pt x="75" y="27"/>
                  </a:lnTo>
                  <a:lnTo>
                    <a:pt x="75" y="26"/>
                  </a:lnTo>
                  <a:lnTo>
                    <a:pt x="73" y="26"/>
                  </a:lnTo>
                  <a:lnTo>
                    <a:pt x="73" y="24"/>
                  </a:lnTo>
                  <a:lnTo>
                    <a:pt x="71" y="24"/>
                  </a:lnTo>
                  <a:lnTo>
                    <a:pt x="71" y="23"/>
                  </a:lnTo>
                  <a:lnTo>
                    <a:pt x="71" y="20"/>
                  </a:lnTo>
                  <a:lnTo>
                    <a:pt x="72" y="20"/>
                  </a:lnTo>
                  <a:lnTo>
                    <a:pt x="71" y="18"/>
                  </a:lnTo>
                  <a:lnTo>
                    <a:pt x="70" y="17"/>
                  </a:lnTo>
                  <a:lnTo>
                    <a:pt x="71" y="16"/>
                  </a:lnTo>
                  <a:lnTo>
                    <a:pt x="72" y="15"/>
                  </a:lnTo>
                  <a:lnTo>
                    <a:pt x="73" y="12"/>
                  </a:lnTo>
                  <a:lnTo>
                    <a:pt x="73" y="11"/>
                  </a:lnTo>
                  <a:lnTo>
                    <a:pt x="74" y="10"/>
                  </a:lnTo>
                  <a:lnTo>
                    <a:pt x="74" y="9"/>
                  </a:lnTo>
                  <a:lnTo>
                    <a:pt x="73" y="9"/>
                  </a:lnTo>
                  <a:lnTo>
                    <a:pt x="70" y="8"/>
                  </a:lnTo>
                  <a:lnTo>
                    <a:pt x="69" y="7"/>
                  </a:lnTo>
                  <a:lnTo>
                    <a:pt x="69" y="6"/>
                  </a:lnTo>
                  <a:lnTo>
                    <a:pt x="67" y="3"/>
                  </a:lnTo>
                  <a:lnTo>
                    <a:pt x="66" y="3"/>
                  </a:lnTo>
                  <a:lnTo>
                    <a:pt x="66" y="2"/>
                  </a:lnTo>
                  <a:lnTo>
                    <a:pt x="65" y="2"/>
                  </a:lnTo>
                  <a:lnTo>
                    <a:pt x="65" y="1"/>
                  </a:lnTo>
                  <a:lnTo>
                    <a:pt x="64" y="0"/>
                  </a:lnTo>
                  <a:lnTo>
                    <a:pt x="9" y="11"/>
                  </a:lnTo>
                  <a:lnTo>
                    <a:pt x="8" y="7"/>
                  </a:lnTo>
                  <a:lnTo>
                    <a:pt x="5" y="10"/>
                  </a:lnTo>
                  <a:lnTo>
                    <a:pt x="4" y="9"/>
                  </a:lnTo>
                  <a:lnTo>
                    <a:pt x="3" y="11"/>
                  </a:lnTo>
                  <a:lnTo>
                    <a:pt x="1" y="13"/>
                  </a:lnTo>
                  <a:lnTo>
                    <a:pt x="0" y="14"/>
                  </a:lnTo>
                  <a:lnTo>
                    <a:pt x="4" y="36"/>
                  </a:lnTo>
                  <a:lnTo>
                    <a:pt x="6" y="51"/>
                  </a:lnTo>
                  <a:lnTo>
                    <a:pt x="19" y="49"/>
                  </a:lnTo>
                  <a:close/>
                </a:path>
              </a:pathLst>
            </a:custGeom>
            <a:solidFill>
              <a:srgbClr val="0000A0"/>
            </a:solidFill>
            <a:ln w="12700">
              <a:solidFill>
                <a:schemeClr val="tx1"/>
              </a:solidFill>
              <a:round/>
              <a:headEnd/>
              <a:tailEnd/>
            </a:ln>
          </p:spPr>
          <p:txBody>
            <a:bodyPr/>
            <a:lstStyle/>
            <a:p>
              <a:endParaRPr lang="en-US"/>
            </a:p>
          </p:txBody>
        </p:sp>
        <p:sp>
          <p:nvSpPr>
            <p:cNvPr id="36980" name="Freeform 207"/>
            <p:cNvSpPr>
              <a:spLocks/>
            </p:cNvSpPr>
            <p:nvPr/>
          </p:nvSpPr>
          <p:spPr bwMode="auto">
            <a:xfrm>
              <a:off x="4197" y="1970"/>
              <a:ext cx="523" cy="287"/>
            </a:xfrm>
            <a:custGeom>
              <a:avLst/>
              <a:gdLst>
                <a:gd name="T0" fmla="*/ 2147483647 w 102"/>
                <a:gd name="T1" fmla="*/ 2147483647 h 59"/>
                <a:gd name="T2" fmla="*/ 2147483647 w 102"/>
                <a:gd name="T3" fmla="*/ 2147483647 h 59"/>
                <a:gd name="T4" fmla="*/ 2147483647 w 102"/>
                <a:gd name="T5" fmla="*/ 2147483647 h 59"/>
                <a:gd name="T6" fmla="*/ 2147483647 w 102"/>
                <a:gd name="T7" fmla="*/ 2147483647 h 59"/>
                <a:gd name="T8" fmla="*/ 2147483647 w 102"/>
                <a:gd name="T9" fmla="*/ 2147483647 h 59"/>
                <a:gd name="T10" fmla="*/ 2147483647 w 102"/>
                <a:gd name="T11" fmla="*/ 2147483647 h 59"/>
                <a:gd name="T12" fmla="*/ 2147483647 w 102"/>
                <a:gd name="T13" fmla="*/ 2147483647 h 59"/>
                <a:gd name="T14" fmla="*/ 2147483647 w 102"/>
                <a:gd name="T15" fmla="*/ 2147483647 h 59"/>
                <a:gd name="T16" fmla="*/ 2147483647 w 102"/>
                <a:gd name="T17" fmla="*/ 2147483647 h 59"/>
                <a:gd name="T18" fmla="*/ 2147483647 w 102"/>
                <a:gd name="T19" fmla="*/ 2147483647 h 59"/>
                <a:gd name="T20" fmla="*/ 2147483647 w 102"/>
                <a:gd name="T21" fmla="*/ 2147483647 h 59"/>
                <a:gd name="T22" fmla="*/ 2147483647 w 102"/>
                <a:gd name="T23" fmla="*/ 2147483647 h 59"/>
                <a:gd name="T24" fmla="*/ 2147483647 w 102"/>
                <a:gd name="T25" fmla="*/ 2147483647 h 59"/>
                <a:gd name="T26" fmla="*/ 2147483647 w 102"/>
                <a:gd name="T27" fmla="*/ 2147483647 h 59"/>
                <a:gd name="T28" fmla="*/ 2147483647 w 102"/>
                <a:gd name="T29" fmla="*/ 2147483647 h 59"/>
                <a:gd name="T30" fmla="*/ 2147483647 w 102"/>
                <a:gd name="T31" fmla="*/ 2147483647 h 59"/>
                <a:gd name="T32" fmla="*/ 2147483647 w 102"/>
                <a:gd name="T33" fmla="*/ 2147483647 h 59"/>
                <a:gd name="T34" fmla="*/ 2147483647 w 102"/>
                <a:gd name="T35" fmla="*/ 2147483647 h 59"/>
                <a:gd name="T36" fmla="*/ 2147483647 w 102"/>
                <a:gd name="T37" fmla="*/ 2147483647 h 59"/>
                <a:gd name="T38" fmla="*/ 2147483647 w 102"/>
                <a:gd name="T39" fmla="*/ 2147483647 h 59"/>
                <a:gd name="T40" fmla="*/ 2147483647 w 102"/>
                <a:gd name="T41" fmla="*/ 2147483647 h 59"/>
                <a:gd name="T42" fmla="*/ 2147483647 w 102"/>
                <a:gd name="T43" fmla="*/ 2147483647 h 59"/>
                <a:gd name="T44" fmla="*/ 2147483647 w 102"/>
                <a:gd name="T45" fmla="*/ 2147483647 h 59"/>
                <a:gd name="T46" fmla="*/ 2147483647 w 102"/>
                <a:gd name="T47" fmla="*/ 2147483647 h 59"/>
                <a:gd name="T48" fmla="*/ 2147483647 w 102"/>
                <a:gd name="T49" fmla="*/ 2147483647 h 59"/>
                <a:gd name="T50" fmla="*/ 2147483647 w 102"/>
                <a:gd name="T51" fmla="*/ 2147483647 h 59"/>
                <a:gd name="T52" fmla="*/ 2147483647 w 102"/>
                <a:gd name="T53" fmla="*/ 2147483647 h 59"/>
                <a:gd name="T54" fmla="*/ 2147483647 w 102"/>
                <a:gd name="T55" fmla="*/ 2147483647 h 59"/>
                <a:gd name="T56" fmla="*/ 2147483647 w 102"/>
                <a:gd name="T57" fmla="*/ 2147483647 h 59"/>
                <a:gd name="T58" fmla="*/ 2147483647 w 102"/>
                <a:gd name="T59" fmla="*/ 2147483647 h 59"/>
                <a:gd name="T60" fmla="*/ 2147483647 w 102"/>
                <a:gd name="T61" fmla="*/ 2147483647 h 59"/>
                <a:gd name="T62" fmla="*/ 2147483647 w 102"/>
                <a:gd name="T63" fmla="*/ 2147483647 h 59"/>
                <a:gd name="T64" fmla="*/ 2147483647 w 102"/>
                <a:gd name="T65" fmla="*/ 2147483647 h 59"/>
                <a:gd name="T66" fmla="*/ 2147483647 w 102"/>
                <a:gd name="T67" fmla="*/ 2147483647 h 59"/>
                <a:gd name="T68" fmla="*/ 2147483647 w 102"/>
                <a:gd name="T69" fmla="*/ 2147483647 h 59"/>
                <a:gd name="T70" fmla="*/ 2147483647 w 102"/>
                <a:gd name="T71" fmla="*/ 2147483647 h 59"/>
                <a:gd name="T72" fmla="*/ 2147483647 w 102"/>
                <a:gd name="T73" fmla="*/ 2147483647 h 59"/>
                <a:gd name="T74" fmla="*/ 2147483647 w 102"/>
                <a:gd name="T75" fmla="*/ 2147483647 h 59"/>
                <a:gd name="T76" fmla="*/ 2147483647 w 102"/>
                <a:gd name="T77" fmla="*/ 2147483647 h 59"/>
                <a:gd name="T78" fmla="*/ 2147483647 w 102"/>
                <a:gd name="T79" fmla="*/ 2147483647 h 59"/>
                <a:gd name="T80" fmla="*/ 2147483647 w 102"/>
                <a:gd name="T81" fmla="*/ 2147483647 h 59"/>
                <a:gd name="T82" fmla="*/ 2147483647 w 102"/>
                <a:gd name="T83" fmla="*/ 2147483647 h 59"/>
                <a:gd name="T84" fmla="*/ 2147483647 w 102"/>
                <a:gd name="T85" fmla="*/ 2147483647 h 5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2"/>
                <a:gd name="T130" fmla="*/ 0 h 59"/>
                <a:gd name="T131" fmla="*/ 102 w 102"/>
                <a:gd name="T132" fmla="*/ 59 h 5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2" h="59">
                  <a:moveTo>
                    <a:pt x="101" y="43"/>
                  </a:moveTo>
                  <a:lnTo>
                    <a:pt x="67" y="50"/>
                  </a:lnTo>
                  <a:lnTo>
                    <a:pt x="31" y="55"/>
                  </a:lnTo>
                  <a:lnTo>
                    <a:pt x="29" y="56"/>
                  </a:lnTo>
                  <a:lnTo>
                    <a:pt x="26" y="56"/>
                  </a:lnTo>
                  <a:lnTo>
                    <a:pt x="26" y="55"/>
                  </a:lnTo>
                  <a:lnTo>
                    <a:pt x="22" y="56"/>
                  </a:lnTo>
                  <a:lnTo>
                    <a:pt x="0" y="59"/>
                  </a:lnTo>
                  <a:lnTo>
                    <a:pt x="0" y="58"/>
                  </a:lnTo>
                  <a:lnTo>
                    <a:pt x="5" y="56"/>
                  </a:lnTo>
                  <a:lnTo>
                    <a:pt x="6" y="55"/>
                  </a:lnTo>
                  <a:lnTo>
                    <a:pt x="9" y="53"/>
                  </a:lnTo>
                  <a:lnTo>
                    <a:pt x="9" y="52"/>
                  </a:lnTo>
                  <a:lnTo>
                    <a:pt x="9" y="51"/>
                  </a:lnTo>
                  <a:lnTo>
                    <a:pt x="10" y="50"/>
                  </a:lnTo>
                  <a:lnTo>
                    <a:pt x="10" y="49"/>
                  </a:lnTo>
                  <a:lnTo>
                    <a:pt x="12" y="47"/>
                  </a:lnTo>
                  <a:lnTo>
                    <a:pt x="19" y="41"/>
                  </a:lnTo>
                  <a:lnTo>
                    <a:pt x="19" y="40"/>
                  </a:lnTo>
                  <a:lnTo>
                    <a:pt x="20" y="41"/>
                  </a:lnTo>
                  <a:lnTo>
                    <a:pt x="19" y="42"/>
                  </a:lnTo>
                  <a:lnTo>
                    <a:pt x="21" y="44"/>
                  </a:lnTo>
                  <a:lnTo>
                    <a:pt x="24" y="45"/>
                  </a:lnTo>
                  <a:lnTo>
                    <a:pt x="26" y="45"/>
                  </a:lnTo>
                  <a:lnTo>
                    <a:pt x="27" y="44"/>
                  </a:lnTo>
                  <a:lnTo>
                    <a:pt x="27" y="43"/>
                  </a:lnTo>
                  <a:lnTo>
                    <a:pt x="28" y="42"/>
                  </a:lnTo>
                  <a:lnTo>
                    <a:pt x="29" y="43"/>
                  </a:lnTo>
                  <a:lnTo>
                    <a:pt x="30" y="44"/>
                  </a:lnTo>
                  <a:lnTo>
                    <a:pt x="31" y="43"/>
                  </a:lnTo>
                  <a:lnTo>
                    <a:pt x="34" y="42"/>
                  </a:lnTo>
                  <a:lnTo>
                    <a:pt x="35" y="40"/>
                  </a:lnTo>
                  <a:lnTo>
                    <a:pt x="36" y="41"/>
                  </a:lnTo>
                  <a:lnTo>
                    <a:pt x="39" y="38"/>
                  </a:lnTo>
                  <a:lnTo>
                    <a:pt x="40" y="39"/>
                  </a:lnTo>
                  <a:lnTo>
                    <a:pt x="42" y="36"/>
                  </a:lnTo>
                  <a:lnTo>
                    <a:pt x="41" y="35"/>
                  </a:lnTo>
                  <a:lnTo>
                    <a:pt x="42" y="33"/>
                  </a:lnTo>
                  <a:lnTo>
                    <a:pt x="44" y="28"/>
                  </a:lnTo>
                  <a:lnTo>
                    <a:pt x="47" y="17"/>
                  </a:lnTo>
                  <a:lnTo>
                    <a:pt x="49" y="18"/>
                  </a:lnTo>
                  <a:lnTo>
                    <a:pt x="49" y="19"/>
                  </a:lnTo>
                  <a:lnTo>
                    <a:pt x="50" y="20"/>
                  </a:lnTo>
                  <a:lnTo>
                    <a:pt x="52" y="19"/>
                  </a:lnTo>
                  <a:lnTo>
                    <a:pt x="53" y="17"/>
                  </a:lnTo>
                  <a:lnTo>
                    <a:pt x="54" y="13"/>
                  </a:lnTo>
                  <a:lnTo>
                    <a:pt x="55" y="12"/>
                  </a:lnTo>
                  <a:lnTo>
                    <a:pt x="57" y="12"/>
                  </a:lnTo>
                  <a:lnTo>
                    <a:pt x="58" y="10"/>
                  </a:lnTo>
                  <a:lnTo>
                    <a:pt x="59" y="10"/>
                  </a:lnTo>
                  <a:lnTo>
                    <a:pt x="60" y="8"/>
                  </a:lnTo>
                  <a:lnTo>
                    <a:pt x="60" y="6"/>
                  </a:lnTo>
                  <a:lnTo>
                    <a:pt x="61" y="5"/>
                  </a:lnTo>
                  <a:lnTo>
                    <a:pt x="61" y="4"/>
                  </a:lnTo>
                  <a:lnTo>
                    <a:pt x="61" y="1"/>
                  </a:lnTo>
                  <a:lnTo>
                    <a:pt x="61" y="0"/>
                  </a:lnTo>
                  <a:lnTo>
                    <a:pt x="62" y="0"/>
                  </a:lnTo>
                  <a:lnTo>
                    <a:pt x="68" y="4"/>
                  </a:lnTo>
                  <a:lnTo>
                    <a:pt x="69" y="4"/>
                  </a:lnTo>
                  <a:lnTo>
                    <a:pt x="70" y="1"/>
                  </a:lnTo>
                  <a:lnTo>
                    <a:pt x="71" y="1"/>
                  </a:lnTo>
                  <a:lnTo>
                    <a:pt x="72" y="1"/>
                  </a:lnTo>
                  <a:lnTo>
                    <a:pt x="73" y="2"/>
                  </a:lnTo>
                  <a:lnTo>
                    <a:pt x="72" y="3"/>
                  </a:lnTo>
                  <a:lnTo>
                    <a:pt x="74" y="4"/>
                  </a:lnTo>
                  <a:lnTo>
                    <a:pt x="76" y="4"/>
                  </a:lnTo>
                  <a:lnTo>
                    <a:pt x="78" y="6"/>
                  </a:lnTo>
                  <a:lnTo>
                    <a:pt x="79" y="6"/>
                  </a:lnTo>
                  <a:lnTo>
                    <a:pt x="80" y="8"/>
                  </a:lnTo>
                  <a:lnTo>
                    <a:pt x="78" y="12"/>
                  </a:lnTo>
                  <a:lnTo>
                    <a:pt x="77" y="14"/>
                  </a:lnTo>
                  <a:lnTo>
                    <a:pt x="78" y="16"/>
                  </a:lnTo>
                  <a:lnTo>
                    <a:pt x="80" y="16"/>
                  </a:lnTo>
                  <a:lnTo>
                    <a:pt x="81" y="15"/>
                  </a:lnTo>
                  <a:lnTo>
                    <a:pt x="83" y="17"/>
                  </a:lnTo>
                  <a:lnTo>
                    <a:pt x="84" y="17"/>
                  </a:lnTo>
                  <a:lnTo>
                    <a:pt x="85" y="18"/>
                  </a:lnTo>
                  <a:lnTo>
                    <a:pt x="86" y="18"/>
                  </a:lnTo>
                  <a:lnTo>
                    <a:pt x="87" y="18"/>
                  </a:lnTo>
                  <a:lnTo>
                    <a:pt x="90" y="20"/>
                  </a:lnTo>
                  <a:lnTo>
                    <a:pt x="93" y="20"/>
                  </a:lnTo>
                  <a:lnTo>
                    <a:pt x="94" y="22"/>
                  </a:lnTo>
                  <a:lnTo>
                    <a:pt x="93" y="22"/>
                  </a:lnTo>
                  <a:lnTo>
                    <a:pt x="93" y="23"/>
                  </a:lnTo>
                  <a:lnTo>
                    <a:pt x="93" y="25"/>
                  </a:lnTo>
                  <a:lnTo>
                    <a:pt x="92" y="26"/>
                  </a:lnTo>
                  <a:lnTo>
                    <a:pt x="94" y="27"/>
                  </a:lnTo>
                  <a:lnTo>
                    <a:pt x="95" y="29"/>
                  </a:lnTo>
                  <a:lnTo>
                    <a:pt x="95" y="30"/>
                  </a:lnTo>
                  <a:lnTo>
                    <a:pt x="93" y="30"/>
                  </a:lnTo>
                  <a:lnTo>
                    <a:pt x="93" y="31"/>
                  </a:lnTo>
                  <a:lnTo>
                    <a:pt x="94" y="31"/>
                  </a:lnTo>
                  <a:lnTo>
                    <a:pt x="94" y="32"/>
                  </a:lnTo>
                  <a:lnTo>
                    <a:pt x="93" y="32"/>
                  </a:lnTo>
                  <a:lnTo>
                    <a:pt x="92" y="32"/>
                  </a:lnTo>
                  <a:lnTo>
                    <a:pt x="93" y="33"/>
                  </a:lnTo>
                  <a:lnTo>
                    <a:pt x="94" y="33"/>
                  </a:lnTo>
                  <a:lnTo>
                    <a:pt x="96" y="34"/>
                  </a:lnTo>
                  <a:lnTo>
                    <a:pt x="94" y="36"/>
                  </a:lnTo>
                  <a:lnTo>
                    <a:pt x="92" y="35"/>
                  </a:lnTo>
                  <a:lnTo>
                    <a:pt x="92" y="36"/>
                  </a:lnTo>
                  <a:lnTo>
                    <a:pt x="93" y="37"/>
                  </a:lnTo>
                  <a:lnTo>
                    <a:pt x="94" y="38"/>
                  </a:lnTo>
                  <a:lnTo>
                    <a:pt x="96" y="37"/>
                  </a:lnTo>
                  <a:lnTo>
                    <a:pt x="97" y="36"/>
                  </a:lnTo>
                  <a:lnTo>
                    <a:pt x="99" y="36"/>
                  </a:lnTo>
                  <a:lnTo>
                    <a:pt x="100" y="36"/>
                  </a:lnTo>
                  <a:lnTo>
                    <a:pt x="101" y="37"/>
                  </a:lnTo>
                  <a:lnTo>
                    <a:pt x="102" y="41"/>
                  </a:lnTo>
                  <a:lnTo>
                    <a:pt x="101" y="42"/>
                  </a:lnTo>
                  <a:lnTo>
                    <a:pt x="101" y="43"/>
                  </a:lnTo>
                  <a:close/>
                </a:path>
              </a:pathLst>
            </a:custGeom>
            <a:solidFill>
              <a:srgbClr val="0000A0"/>
            </a:solidFill>
            <a:ln w="12700">
              <a:solidFill>
                <a:schemeClr val="tx1"/>
              </a:solidFill>
              <a:round/>
              <a:headEnd/>
              <a:tailEnd/>
            </a:ln>
          </p:spPr>
          <p:txBody>
            <a:bodyPr/>
            <a:lstStyle/>
            <a:p>
              <a:endParaRPr lang="en-US"/>
            </a:p>
          </p:txBody>
        </p:sp>
        <p:grpSp>
          <p:nvGrpSpPr>
            <p:cNvPr id="36981" name="Group 208"/>
            <p:cNvGrpSpPr>
              <a:grpSpLocks/>
            </p:cNvGrpSpPr>
            <p:nvPr/>
          </p:nvGrpSpPr>
          <p:grpSpPr bwMode="auto">
            <a:xfrm>
              <a:off x="2552" y="1262"/>
              <a:ext cx="2199" cy="1942"/>
              <a:chOff x="2552" y="1262"/>
              <a:chExt cx="2199" cy="1942"/>
            </a:xfrm>
          </p:grpSpPr>
          <p:sp>
            <p:nvSpPr>
              <p:cNvPr id="36999" name="Freeform 209"/>
              <p:cNvSpPr>
                <a:spLocks/>
              </p:cNvSpPr>
              <p:nvPr/>
            </p:nvSpPr>
            <p:spPr bwMode="auto">
              <a:xfrm>
                <a:off x="2843" y="1262"/>
                <a:ext cx="457" cy="269"/>
              </a:xfrm>
              <a:custGeom>
                <a:avLst/>
                <a:gdLst>
                  <a:gd name="T0" fmla="*/ 0 w 89"/>
                  <a:gd name="T1" fmla="*/ 2147483647 h 55"/>
                  <a:gd name="T2" fmla="*/ 2147483647 w 89"/>
                  <a:gd name="T3" fmla="*/ 0 h 55"/>
                  <a:gd name="T4" fmla="*/ 2147483647 w 89"/>
                  <a:gd name="T5" fmla="*/ 2147483647 h 55"/>
                  <a:gd name="T6" fmla="*/ 2147483647 w 89"/>
                  <a:gd name="T7" fmla="*/ 2147483647 h 55"/>
                  <a:gd name="T8" fmla="*/ 2147483647 w 89"/>
                  <a:gd name="T9" fmla="*/ 2147483647 h 55"/>
                  <a:gd name="T10" fmla="*/ 2147483647 w 89"/>
                  <a:gd name="T11" fmla="*/ 2147483647 h 55"/>
                  <a:gd name="T12" fmla="*/ 2147483647 w 89"/>
                  <a:gd name="T13" fmla="*/ 2147483647 h 55"/>
                  <a:gd name="T14" fmla="*/ 2147483647 w 89"/>
                  <a:gd name="T15" fmla="*/ 2147483647 h 55"/>
                  <a:gd name="T16" fmla="*/ 2147483647 w 89"/>
                  <a:gd name="T17" fmla="*/ 2147483647 h 55"/>
                  <a:gd name="T18" fmla="*/ 2147483647 w 89"/>
                  <a:gd name="T19" fmla="*/ 2147483647 h 55"/>
                  <a:gd name="T20" fmla="*/ 2147483647 w 89"/>
                  <a:gd name="T21" fmla="*/ 2147483647 h 55"/>
                  <a:gd name="T22" fmla="*/ 2147483647 w 89"/>
                  <a:gd name="T23" fmla="*/ 2147483647 h 55"/>
                  <a:gd name="T24" fmla="*/ 2147483647 w 89"/>
                  <a:gd name="T25" fmla="*/ 2147483647 h 55"/>
                  <a:gd name="T26" fmla="*/ 2147483647 w 89"/>
                  <a:gd name="T27" fmla="*/ 2147483647 h 55"/>
                  <a:gd name="T28" fmla="*/ 2147483647 w 89"/>
                  <a:gd name="T29" fmla="*/ 2147483647 h 55"/>
                  <a:gd name="T30" fmla="*/ 2147483647 w 89"/>
                  <a:gd name="T31" fmla="*/ 2147483647 h 55"/>
                  <a:gd name="T32" fmla="*/ 2147483647 w 89"/>
                  <a:gd name="T33" fmla="*/ 2147483647 h 55"/>
                  <a:gd name="T34" fmla="*/ 2147483647 w 89"/>
                  <a:gd name="T35" fmla="*/ 2147483647 h 55"/>
                  <a:gd name="T36" fmla="*/ 2147483647 w 89"/>
                  <a:gd name="T37" fmla="*/ 2147483647 h 55"/>
                  <a:gd name="T38" fmla="*/ 0 w 89"/>
                  <a:gd name="T39" fmla="*/ 2147483647 h 55"/>
                  <a:gd name="T40" fmla="*/ 0 w 89"/>
                  <a:gd name="T41" fmla="*/ 2147483647 h 5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9"/>
                  <a:gd name="T64" fmla="*/ 0 h 55"/>
                  <a:gd name="T65" fmla="*/ 89 w 89"/>
                  <a:gd name="T66" fmla="*/ 55 h 5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9" h="55">
                    <a:moveTo>
                      <a:pt x="0" y="51"/>
                    </a:moveTo>
                    <a:lnTo>
                      <a:pt x="5" y="0"/>
                    </a:lnTo>
                    <a:lnTo>
                      <a:pt x="44" y="3"/>
                    </a:lnTo>
                    <a:lnTo>
                      <a:pt x="82" y="4"/>
                    </a:lnTo>
                    <a:lnTo>
                      <a:pt x="82" y="5"/>
                    </a:lnTo>
                    <a:lnTo>
                      <a:pt x="83" y="9"/>
                    </a:lnTo>
                    <a:lnTo>
                      <a:pt x="83" y="10"/>
                    </a:lnTo>
                    <a:lnTo>
                      <a:pt x="82" y="13"/>
                    </a:lnTo>
                    <a:lnTo>
                      <a:pt x="82" y="18"/>
                    </a:lnTo>
                    <a:lnTo>
                      <a:pt x="84" y="23"/>
                    </a:lnTo>
                    <a:lnTo>
                      <a:pt x="85" y="25"/>
                    </a:lnTo>
                    <a:lnTo>
                      <a:pt x="86" y="30"/>
                    </a:lnTo>
                    <a:lnTo>
                      <a:pt x="86" y="38"/>
                    </a:lnTo>
                    <a:lnTo>
                      <a:pt x="87" y="40"/>
                    </a:lnTo>
                    <a:lnTo>
                      <a:pt x="87" y="43"/>
                    </a:lnTo>
                    <a:lnTo>
                      <a:pt x="87" y="44"/>
                    </a:lnTo>
                    <a:lnTo>
                      <a:pt x="89" y="51"/>
                    </a:lnTo>
                    <a:lnTo>
                      <a:pt x="89" y="53"/>
                    </a:lnTo>
                    <a:lnTo>
                      <a:pt x="89" y="55"/>
                    </a:lnTo>
                    <a:lnTo>
                      <a:pt x="0" y="51"/>
                    </a:lnTo>
                    <a:close/>
                  </a:path>
                </a:pathLst>
              </a:custGeom>
              <a:solidFill>
                <a:srgbClr val="FFCE85"/>
              </a:solidFill>
              <a:ln w="12700">
                <a:solidFill>
                  <a:schemeClr val="tx1"/>
                </a:solidFill>
                <a:round/>
                <a:headEnd/>
                <a:tailEnd/>
              </a:ln>
            </p:spPr>
            <p:txBody>
              <a:bodyPr/>
              <a:lstStyle/>
              <a:p>
                <a:endParaRPr lang="en-US"/>
              </a:p>
            </p:txBody>
          </p:sp>
          <p:sp>
            <p:nvSpPr>
              <p:cNvPr id="37000" name="Freeform 210"/>
              <p:cNvSpPr>
                <a:spLocks/>
              </p:cNvSpPr>
              <p:nvPr/>
            </p:nvSpPr>
            <p:spPr bwMode="auto">
              <a:xfrm>
                <a:off x="2807" y="1760"/>
                <a:ext cx="571" cy="268"/>
              </a:xfrm>
              <a:custGeom>
                <a:avLst/>
                <a:gdLst>
                  <a:gd name="T0" fmla="*/ 0 w 111"/>
                  <a:gd name="T1" fmla="*/ 2147483647 h 55"/>
                  <a:gd name="T2" fmla="*/ 2147483647 w 111"/>
                  <a:gd name="T3" fmla="*/ 0 h 55"/>
                  <a:gd name="T4" fmla="*/ 2147483647 w 111"/>
                  <a:gd name="T5" fmla="*/ 2147483647 h 55"/>
                  <a:gd name="T6" fmla="*/ 2147483647 w 111"/>
                  <a:gd name="T7" fmla="*/ 2147483647 h 55"/>
                  <a:gd name="T8" fmla="*/ 2147483647 w 111"/>
                  <a:gd name="T9" fmla="*/ 2147483647 h 55"/>
                  <a:gd name="T10" fmla="*/ 2147483647 w 111"/>
                  <a:gd name="T11" fmla="*/ 2147483647 h 55"/>
                  <a:gd name="T12" fmla="*/ 2147483647 w 111"/>
                  <a:gd name="T13" fmla="*/ 2147483647 h 55"/>
                  <a:gd name="T14" fmla="*/ 2147483647 w 111"/>
                  <a:gd name="T15" fmla="*/ 2147483647 h 55"/>
                  <a:gd name="T16" fmla="*/ 2147483647 w 111"/>
                  <a:gd name="T17" fmla="*/ 2147483647 h 55"/>
                  <a:gd name="T18" fmla="*/ 2147483647 w 111"/>
                  <a:gd name="T19" fmla="*/ 2147483647 h 55"/>
                  <a:gd name="T20" fmla="*/ 2147483647 w 111"/>
                  <a:gd name="T21" fmla="*/ 2147483647 h 55"/>
                  <a:gd name="T22" fmla="*/ 2147483647 w 111"/>
                  <a:gd name="T23" fmla="*/ 2147483647 h 55"/>
                  <a:gd name="T24" fmla="*/ 2147483647 w 111"/>
                  <a:gd name="T25" fmla="*/ 2147483647 h 55"/>
                  <a:gd name="T26" fmla="*/ 2147483647 w 111"/>
                  <a:gd name="T27" fmla="*/ 2147483647 h 55"/>
                  <a:gd name="T28" fmla="*/ 2147483647 w 111"/>
                  <a:gd name="T29" fmla="*/ 2147483647 h 55"/>
                  <a:gd name="T30" fmla="*/ 2147483647 w 111"/>
                  <a:gd name="T31" fmla="*/ 2147483647 h 55"/>
                  <a:gd name="T32" fmla="*/ 2147483647 w 111"/>
                  <a:gd name="T33" fmla="*/ 2147483647 h 55"/>
                  <a:gd name="T34" fmla="*/ 2147483647 w 111"/>
                  <a:gd name="T35" fmla="*/ 2147483647 h 55"/>
                  <a:gd name="T36" fmla="*/ 2147483647 w 111"/>
                  <a:gd name="T37" fmla="*/ 2147483647 h 55"/>
                  <a:gd name="T38" fmla="*/ 2147483647 w 111"/>
                  <a:gd name="T39" fmla="*/ 2147483647 h 55"/>
                  <a:gd name="T40" fmla="*/ 2147483647 w 111"/>
                  <a:gd name="T41" fmla="*/ 2147483647 h 55"/>
                  <a:gd name="T42" fmla="*/ 2147483647 w 111"/>
                  <a:gd name="T43" fmla="*/ 2147483647 h 55"/>
                  <a:gd name="T44" fmla="*/ 2147483647 w 111"/>
                  <a:gd name="T45" fmla="*/ 2147483647 h 55"/>
                  <a:gd name="T46" fmla="*/ 2147483647 w 111"/>
                  <a:gd name="T47" fmla="*/ 2147483647 h 55"/>
                  <a:gd name="T48" fmla="*/ 2147483647 w 111"/>
                  <a:gd name="T49" fmla="*/ 2147483647 h 55"/>
                  <a:gd name="T50" fmla="*/ 2147483647 w 111"/>
                  <a:gd name="T51" fmla="*/ 2147483647 h 55"/>
                  <a:gd name="T52" fmla="*/ 2147483647 w 111"/>
                  <a:gd name="T53" fmla="*/ 2147483647 h 55"/>
                  <a:gd name="T54" fmla="*/ 2147483647 w 111"/>
                  <a:gd name="T55" fmla="*/ 2147483647 h 55"/>
                  <a:gd name="T56" fmla="*/ 2147483647 w 111"/>
                  <a:gd name="T57" fmla="*/ 2147483647 h 55"/>
                  <a:gd name="T58" fmla="*/ 2147483647 w 111"/>
                  <a:gd name="T59" fmla="*/ 2147483647 h 55"/>
                  <a:gd name="T60" fmla="*/ 2147483647 w 111"/>
                  <a:gd name="T61" fmla="*/ 2147483647 h 55"/>
                  <a:gd name="T62" fmla="*/ 2147483647 w 111"/>
                  <a:gd name="T63" fmla="*/ 2147483647 h 55"/>
                  <a:gd name="T64" fmla="*/ 2147483647 w 111"/>
                  <a:gd name="T65" fmla="*/ 2147483647 h 55"/>
                  <a:gd name="T66" fmla="*/ 2147483647 w 111"/>
                  <a:gd name="T67" fmla="*/ 2147483647 h 55"/>
                  <a:gd name="T68" fmla="*/ 2147483647 w 111"/>
                  <a:gd name="T69" fmla="*/ 2147483647 h 55"/>
                  <a:gd name="T70" fmla="*/ 2147483647 w 111"/>
                  <a:gd name="T71" fmla="*/ 2147483647 h 55"/>
                  <a:gd name="T72" fmla="*/ 2147483647 w 111"/>
                  <a:gd name="T73" fmla="*/ 2147483647 h 55"/>
                  <a:gd name="T74" fmla="*/ 2147483647 w 111"/>
                  <a:gd name="T75" fmla="*/ 2147483647 h 55"/>
                  <a:gd name="T76" fmla="*/ 2147483647 w 111"/>
                  <a:gd name="T77" fmla="*/ 2147483647 h 55"/>
                  <a:gd name="T78" fmla="*/ 2147483647 w 111"/>
                  <a:gd name="T79" fmla="*/ 2147483647 h 55"/>
                  <a:gd name="T80" fmla="*/ 2147483647 w 111"/>
                  <a:gd name="T81" fmla="*/ 2147483647 h 55"/>
                  <a:gd name="T82" fmla="*/ 2147483647 w 111"/>
                  <a:gd name="T83" fmla="*/ 2147483647 h 55"/>
                  <a:gd name="T84" fmla="*/ 2147483647 w 111"/>
                  <a:gd name="T85" fmla="*/ 2147483647 h 55"/>
                  <a:gd name="T86" fmla="*/ 2147483647 w 111"/>
                  <a:gd name="T87" fmla="*/ 2147483647 h 55"/>
                  <a:gd name="T88" fmla="*/ 2147483647 w 111"/>
                  <a:gd name="T89" fmla="*/ 2147483647 h 55"/>
                  <a:gd name="T90" fmla="*/ 0 w 111"/>
                  <a:gd name="T91" fmla="*/ 2147483647 h 55"/>
                  <a:gd name="T92" fmla="*/ 0 w 111"/>
                  <a:gd name="T93" fmla="*/ 2147483647 h 5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11"/>
                  <a:gd name="T142" fmla="*/ 0 h 55"/>
                  <a:gd name="T143" fmla="*/ 111 w 111"/>
                  <a:gd name="T144" fmla="*/ 55 h 5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11" h="55">
                    <a:moveTo>
                      <a:pt x="0" y="34"/>
                    </a:moveTo>
                    <a:lnTo>
                      <a:pt x="3" y="0"/>
                    </a:lnTo>
                    <a:lnTo>
                      <a:pt x="72" y="3"/>
                    </a:lnTo>
                    <a:lnTo>
                      <a:pt x="74" y="6"/>
                    </a:lnTo>
                    <a:lnTo>
                      <a:pt x="76" y="6"/>
                    </a:lnTo>
                    <a:lnTo>
                      <a:pt x="78" y="5"/>
                    </a:lnTo>
                    <a:lnTo>
                      <a:pt x="79" y="6"/>
                    </a:lnTo>
                    <a:lnTo>
                      <a:pt x="80" y="9"/>
                    </a:lnTo>
                    <a:lnTo>
                      <a:pt x="82" y="9"/>
                    </a:lnTo>
                    <a:lnTo>
                      <a:pt x="83" y="9"/>
                    </a:lnTo>
                    <a:lnTo>
                      <a:pt x="85" y="7"/>
                    </a:lnTo>
                    <a:lnTo>
                      <a:pt x="87" y="7"/>
                    </a:lnTo>
                    <a:lnTo>
                      <a:pt x="89" y="8"/>
                    </a:lnTo>
                    <a:lnTo>
                      <a:pt x="94" y="11"/>
                    </a:lnTo>
                    <a:lnTo>
                      <a:pt x="97" y="13"/>
                    </a:lnTo>
                    <a:lnTo>
                      <a:pt x="97" y="15"/>
                    </a:lnTo>
                    <a:lnTo>
                      <a:pt x="99" y="16"/>
                    </a:lnTo>
                    <a:lnTo>
                      <a:pt x="99" y="17"/>
                    </a:lnTo>
                    <a:lnTo>
                      <a:pt x="98" y="19"/>
                    </a:lnTo>
                    <a:lnTo>
                      <a:pt x="99" y="21"/>
                    </a:lnTo>
                    <a:lnTo>
                      <a:pt x="100" y="24"/>
                    </a:lnTo>
                    <a:lnTo>
                      <a:pt x="101" y="25"/>
                    </a:lnTo>
                    <a:lnTo>
                      <a:pt x="101" y="26"/>
                    </a:lnTo>
                    <a:lnTo>
                      <a:pt x="101" y="28"/>
                    </a:lnTo>
                    <a:lnTo>
                      <a:pt x="103" y="29"/>
                    </a:lnTo>
                    <a:lnTo>
                      <a:pt x="104" y="30"/>
                    </a:lnTo>
                    <a:lnTo>
                      <a:pt x="103" y="32"/>
                    </a:lnTo>
                    <a:lnTo>
                      <a:pt x="103" y="34"/>
                    </a:lnTo>
                    <a:lnTo>
                      <a:pt x="105" y="35"/>
                    </a:lnTo>
                    <a:lnTo>
                      <a:pt x="105" y="37"/>
                    </a:lnTo>
                    <a:lnTo>
                      <a:pt x="104" y="38"/>
                    </a:lnTo>
                    <a:lnTo>
                      <a:pt x="105" y="39"/>
                    </a:lnTo>
                    <a:lnTo>
                      <a:pt x="106" y="41"/>
                    </a:lnTo>
                    <a:lnTo>
                      <a:pt x="105" y="42"/>
                    </a:lnTo>
                    <a:lnTo>
                      <a:pt x="106" y="44"/>
                    </a:lnTo>
                    <a:lnTo>
                      <a:pt x="106" y="45"/>
                    </a:lnTo>
                    <a:lnTo>
                      <a:pt x="107" y="46"/>
                    </a:lnTo>
                    <a:lnTo>
                      <a:pt x="108" y="48"/>
                    </a:lnTo>
                    <a:lnTo>
                      <a:pt x="109" y="50"/>
                    </a:lnTo>
                    <a:lnTo>
                      <a:pt x="111" y="52"/>
                    </a:lnTo>
                    <a:lnTo>
                      <a:pt x="111" y="53"/>
                    </a:lnTo>
                    <a:lnTo>
                      <a:pt x="111" y="54"/>
                    </a:lnTo>
                    <a:lnTo>
                      <a:pt x="111" y="55"/>
                    </a:lnTo>
                    <a:lnTo>
                      <a:pt x="25" y="53"/>
                    </a:lnTo>
                    <a:lnTo>
                      <a:pt x="26" y="36"/>
                    </a:lnTo>
                    <a:lnTo>
                      <a:pt x="0" y="34"/>
                    </a:lnTo>
                    <a:close/>
                  </a:path>
                </a:pathLst>
              </a:custGeom>
              <a:solidFill>
                <a:srgbClr val="FFCE85"/>
              </a:solidFill>
              <a:ln w="12700">
                <a:solidFill>
                  <a:schemeClr val="tx1"/>
                </a:solidFill>
                <a:round/>
                <a:headEnd/>
                <a:tailEnd/>
              </a:ln>
            </p:spPr>
            <p:txBody>
              <a:bodyPr/>
              <a:lstStyle/>
              <a:p>
                <a:endParaRPr lang="en-US"/>
              </a:p>
            </p:txBody>
          </p:sp>
          <p:sp>
            <p:nvSpPr>
              <p:cNvPr id="37001" name="Freeform 211"/>
              <p:cNvSpPr>
                <a:spLocks/>
              </p:cNvSpPr>
              <p:nvPr/>
            </p:nvSpPr>
            <p:spPr bwMode="auto">
              <a:xfrm>
                <a:off x="2848" y="2262"/>
                <a:ext cx="595" cy="293"/>
              </a:xfrm>
              <a:custGeom>
                <a:avLst/>
                <a:gdLst>
                  <a:gd name="T0" fmla="*/ 2147483647 w 116"/>
                  <a:gd name="T1" fmla="*/ 2147483647 h 60"/>
                  <a:gd name="T2" fmla="*/ 0 w 116"/>
                  <a:gd name="T3" fmla="*/ 2147483647 h 60"/>
                  <a:gd name="T4" fmla="*/ 2147483647 w 116"/>
                  <a:gd name="T5" fmla="*/ 2147483647 h 60"/>
                  <a:gd name="T6" fmla="*/ 2147483647 w 116"/>
                  <a:gd name="T7" fmla="*/ 2147483647 h 60"/>
                  <a:gd name="T8" fmla="*/ 2147483647 w 116"/>
                  <a:gd name="T9" fmla="*/ 2147483647 h 60"/>
                  <a:gd name="T10" fmla="*/ 2147483647 w 116"/>
                  <a:gd name="T11" fmla="*/ 2147483647 h 60"/>
                  <a:gd name="T12" fmla="*/ 2147483647 w 116"/>
                  <a:gd name="T13" fmla="*/ 2147483647 h 60"/>
                  <a:gd name="T14" fmla="*/ 2147483647 w 116"/>
                  <a:gd name="T15" fmla="*/ 2147483647 h 60"/>
                  <a:gd name="T16" fmla="*/ 2147483647 w 116"/>
                  <a:gd name="T17" fmla="*/ 2147483647 h 60"/>
                  <a:gd name="T18" fmla="*/ 2147483647 w 116"/>
                  <a:gd name="T19" fmla="*/ 2147483647 h 60"/>
                  <a:gd name="T20" fmla="*/ 2147483647 w 116"/>
                  <a:gd name="T21" fmla="*/ 2147483647 h 60"/>
                  <a:gd name="T22" fmla="*/ 2147483647 w 116"/>
                  <a:gd name="T23" fmla="*/ 2147483647 h 60"/>
                  <a:gd name="T24" fmla="*/ 2147483647 w 116"/>
                  <a:gd name="T25" fmla="*/ 2147483647 h 60"/>
                  <a:gd name="T26" fmla="*/ 2147483647 w 116"/>
                  <a:gd name="T27" fmla="*/ 2147483647 h 60"/>
                  <a:gd name="T28" fmla="*/ 2147483647 w 116"/>
                  <a:gd name="T29" fmla="*/ 2147483647 h 60"/>
                  <a:gd name="T30" fmla="*/ 2147483647 w 116"/>
                  <a:gd name="T31" fmla="*/ 2147483647 h 60"/>
                  <a:gd name="T32" fmla="*/ 2147483647 w 116"/>
                  <a:gd name="T33" fmla="*/ 2147483647 h 60"/>
                  <a:gd name="T34" fmla="*/ 2147483647 w 116"/>
                  <a:gd name="T35" fmla="*/ 2147483647 h 60"/>
                  <a:gd name="T36" fmla="*/ 2147483647 w 116"/>
                  <a:gd name="T37" fmla="*/ 2147483647 h 60"/>
                  <a:gd name="T38" fmla="*/ 2147483647 w 116"/>
                  <a:gd name="T39" fmla="*/ 2147483647 h 60"/>
                  <a:gd name="T40" fmla="*/ 2147483647 w 116"/>
                  <a:gd name="T41" fmla="*/ 2147483647 h 60"/>
                  <a:gd name="T42" fmla="*/ 2147483647 w 116"/>
                  <a:gd name="T43" fmla="*/ 2147483647 h 60"/>
                  <a:gd name="T44" fmla="*/ 2147483647 w 116"/>
                  <a:gd name="T45" fmla="*/ 2147483647 h 60"/>
                  <a:gd name="T46" fmla="*/ 2147483647 w 116"/>
                  <a:gd name="T47" fmla="*/ 2147483647 h 60"/>
                  <a:gd name="T48" fmla="*/ 2147483647 w 116"/>
                  <a:gd name="T49" fmla="*/ 2147483647 h 60"/>
                  <a:gd name="T50" fmla="*/ 2147483647 w 116"/>
                  <a:gd name="T51" fmla="*/ 2147483647 h 60"/>
                  <a:gd name="T52" fmla="*/ 2147483647 w 116"/>
                  <a:gd name="T53" fmla="*/ 2147483647 h 60"/>
                  <a:gd name="T54" fmla="*/ 2147483647 w 116"/>
                  <a:gd name="T55" fmla="*/ 2147483647 h 60"/>
                  <a:gd name="T56" fmla="*/ 2147483647 w 116"/>
                  <a:gd name="T57" fmla="*/ 2147483647 h 60"/>
                  <a:gd name="T58" fmla="*/ 2147483647 w 116"/>
                  <a:gd name="T59" fmla="*/ 2147483647 h 60"/>
                  <a:gd name="T60" fmla="*/ 2147483647 w 116"/>
                  <a:gd name="T61" fmla="*/ 2147483647 h 60"/>
                  <a:gd name="T62" fmla="*/ 2147483647 w 116"/>
                  <a:gd name="T63" fmla="*/ 2147483647 h 60"/>
                  <a:gd name="T64" fmla="*/ 2147483647 w 116"/>
                  <a:gd name="T65" fmla="*/ 2147483647 h 60"/>
                  <a:gd name="T66" fmla="*/ 2147483647 w 116"/>
                  <a:gd name="T67" fmla="*/ 2147483647 h 60"/>
                  <a:gd name="T68" fmla="*/ 2147483647 w 116"/>
                  <a:gd name="T69" fmla="*/ 2147483647 h 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6"/>
                  <a:gd name="T106" fmla="*/ 0 h 60"/>
                  <a:gd name="T107" fmla="*/ 116 w 116"/>
                  <a:gd name="T108" fmla="*/ 60 h 6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6" h="60">
                    <a:moveTo>
                      <a:pt x="114" y="3"/>
                    </a:moveTo>
                    <a:lnTo>
                      <a:pt x="14" y="1"/>
                    </a:lnTo>
                    <a:lnTo>
                      <a:pt x="1" y="0"/>
                    </a:lnTo>
                    <a:lnTo>
                      <a:pt x="0" y="9"/>
                    </a:lnTo>
                    <a:lnTo>
                      <a:pt x="41" y="11"/>
                    </a:lnTo>
                    <a:lnTo>
                      <a:pt x="40" y="44"/>
                    </a:lnTo>
                    <a:lnTo>
                      <a:pt x="41" y="44"/>
                    </a:lnTo>
                    <a:lnTo>
                      <a:pt x="42" y="45"/>
                    </a:lnTo>
                    <a:lnTo>
                      <a:pt x="44" y="47"/>
                    </a:lnTo>
                    <a:lnTo>
                      <a:pt x="45" y="48"/>
                    </a:lnTo>
                    <a:lnTo>
                      <a:pt x="47" y="48"/>
                    </a:lnTo>
                    <a:lnTo>
                      <a:pt x="48" y="47"/>
                    </a:lnTo>
                    <a:lnTo>
                      <a:pt x="50" y="48"/>
                    </a:lnTo>
                    <a:lnTo>
                      <a:pt x="50" y="49"/>
                    </a:lnTo>
                    <a:lnTo>
                      <a:pt x="51" y="50"/>
                    </a:lnTo>
                    <a:lnTo>
                      <a:pt x="51" y="51"/>
                    </a:lnTo>
                    <a:lnTo>
                      <a:pt x="55" y="51"/>
                    </a:lnTo>
                    <a:lnTo>
                      <a:pt x="57" y="52"/>
                    </a:lnTo>
                    <a:lnTo>
                      <a:pt x="58" y="52"/>
                    </a:lnTo>
                    <a:lnTo>
                      <a:pt x="59" y="51"/>
                    </a:lnTo>
                    <a:lnTo>
                      <a:pt x="59" y="53"/>
                    </a:lnTo>
                    <a:lnTo>
                      <a:pt x="61" y="53"/>
                    </a:lnTo>
                    <a:lnTo>
                      <a:pt x="62" y="52"/>
                    </a:lnTo>
                    <a:lnTo>
                      <a:pt x="65" y="53"/>
                    </a:lnTo>
                    <a:lnTo>
                      <a:pt x="66" y="53"/>
                    </a:lnTo>
                    <a:lnTo>
                      <a:pt x="67" y="55"/>
                    </a:lnTo>
                    <a:lnTo>
                      <a:pt x="68" y="55"/>
                    </a:lnTo>
                    <a:lnTo>
                      <a:pt x="68" y="57"/>
                    </a:lnTo>
                    <a:lnTo>
                      <a:pt x="70" y="57"/>
                    </a:lnTo>
                    <a:lnTo>
                      <a:pt x="71" y="56"/>
                    </a:lnTo>
                    <a:lnTo>
                      <a:pt x="72" y="55"/>
                    </a:lnTo>
                    <a:lnTo>
                      <a:pt x="75" y="58"/>
                    </a:lnTo>
                    <a:lnTo>
                      <a:pt x="76" y="58"/>
                    </a:lnTo>
                    <a:lnTo>
                      <a:pt x="77" y="57"/>
                    </a:lnTo>
                    <a:lnTo>
                      <a:pt x="78" y="57"/>
                    </a:lnTo>
                    <a:lnTo>
                      <a:pt x="79" y="57"/>
                    </a:lnTo>
                    <a:lnTo>
                      <a:pt x="78" y="59"/>
                    </a:lnTo>
                    <a:lnTo>
                      <a:pt x="79" y="60"/>
                    </a:lnTo>
                    <a:lnTo>
                      <a:pt x="80" y="59"/>
                    </a:lnTo>
                    <a:lnTo>
                      <a:pt x="80" y="58"/>
                    </a:lnTo>
                    <a:lnTo>
                      <a:pt x="81" y="57"/>
                    </a:lnTo>
                    <a:lnTo>
                      <a:pt x="82" y="56"/>
                    </a:lnTo>
                    <a:lnTo>
                      <a:pt x="83" y="57"/>
                    </a:lnTo>
                    <a:lnTo>
                      <a:pt x="84" y="58"/>
                    </a:lnTo>
                    <a:lnTo>
                      <a:pt x="85" y="58"/>
                    </a:lnTo>
                    <a:lnTo>
                      <a:pt x="85" y="57"/>
                    </a:lnTo>
                    <a:lnTo>
                      <a:pt x="87" y="57"/>
                    </a:lnTo>
                    <a:lnTo>
                      <a:pt x="87" y="58"/>
                    </a:lnTo>
                    <a:lnTo>
                      <a:pt x="88" y="58"/>
                    </a:lnTo>
                    <a:lnTo>
                      <a:pt x="90" y="60"/>
                    </a:lnTo>
                    <a:lnTo>
                      <a:pt x="92" y="58"/>
                    </a:lnTo>
                    <a:lnTo>
                      <a:pt x="93" y="58"/>
                    </a:lnTo>
                    <a:lnTo>
                      <a:pt x="96" y="57"/>
                    </a:lnTo>
                    <a:lnTo>
                      <a:pt x="99" y="56"/>
                    </a:lnTo>
                    <a:lnTo>
                      <a:pt x="100" y="56"/>
                    </a:lnTo>
                    <a:lnTo>
                      <a:pt x="101" y="56"/>
                    </a:lnTo>
                    <a:lnTo>
                      <a:pt x="104" y="57"/>
                    </a:lnTo>
                    <a:lnTo>
                      <a:pt x="106" y="56"/>
                    </a:lnTo>
                    <a:lnTo>
                      <a:pt x="107" y="56"/>
                    </a:lnTo>
                    <a:lnTo>
                      <a:pt x="113" y="59"/>
                    </a:lnTo>
                    <a:lnTo>
                      <a:pt x="114" y="60"/>
                    </a:lnTo>
                    <a:lnTo>
                      <a:pt x="115" y="60"/>
                    </a:lnTo>
                    <a:lnTo>
                      <a:pt x="116" y="60"/>
                    </a:lnTo>
                    <a:lnTo>
                      <a:pt x="116" y="31"/>
                    </a:lnTo>
                    <a:lnTo>
                      <a:pt x="114" y="12"/>
                    </a:lnTo>
                    <a:lnTo>
                      <a:pt x="114" y="3"/>
                    </a:lnTo>
                    <a:close/>
                  </a:path>
                </a:pathLst>
              </a:custGeom>
              <a:solidFill>
                <a:srgbClr val="FFCE85"/>
              </a:solidFill>
              <a:ln w="12700">
                <a:solidFill>
                  <a:schemeClr val="tx1"/>
                </a:solidFill>
                <a:round/>
                <a:headEnd/>
                <a:tailEnd/>
              </a:ln>
            </p:spPr>
            <p:txBody>
              <a:bodyPr/>
              <a:lstStyle/>
              <a:p>
                <a:endParaRPr lang="en-US"/>
              </a:p>
            </p:txBody>
          </p:sp>
          <p:sp>
            <p:nvSpPr>
              <p:cNvPr id="37002" name="Freeform 212"/>
              <p:cNvSpPr>
                <a:spLocks/>
              </p:cNvSpPr>
              <p:nvPr/>
            </p:nvSpPr>
            <p:spPr bwMode="auto">
              <a:xfrm>
                <a:off x="3296" y="1726"/>
                <a:ext cx="420" cy="263"/>
              </a:xfrm>
              <a:custGeom>
                <a:avLst/>
                <a:gdLst>
                  <a:gd name="T0" fmla="*/ 2147483647 w 82"/>
                  <a:gd name="T1" fmla="*/ 0 h 54"/>
                  <a:gd name="T2" fmla="*/ 2147483647 w 82"/>
                  <a:gd name="T3" fmla="*/ 2147483647 h 54"/>
                  <a:gd name="T4" fmla="*/ 2147483647 w 82"/>
                  <a:gd name="T5" fmla="*/ 2147483647 h 54"/>
                  <a:gd name="T6" fmla="*/ 2147483647 w 82"/>
                  <a:gd name="T7" fmla="*/ 2147483647 h 54"/>
                  <a:gd name="T8" fmla="*/ 2147483647 w 82"/>
                  <a:gd name="T9" fmla="*/ 2147483647 h 54"/>
                  <a:gd name="T10" fmla="*/ 2147483647 w 82"/>
                  <a:gd name="T11" fmla="*/ 2147483647 h 54"/>
                  <a:gd name="T12" fmla="*/ 2147483647 w 82"/>
                  <a:gd name="T13" fmla="*/ 2147483647 h 54"/>
                  <a:gd name="T14" fmla="*/ 2147483647 w 82"/>
                  <a:gd name="T15" fmla="*/ 2147483647 h 54"/>
                  <a:gd name="T16" fmla="*/ 2147483647 w 82"/>
                  <a:gd name="T17" fmla="*/ 2147483647 h 54"/>
                  <a:gd name="T18" fmla="*/ 2147483647 w 82"/>
                  <a:gd name="T19" fmla="*/ 2147483647 h 54"/>
                  <a:gd name="T20" fmla="*/ 2147483647 w 82"/>
                  <a:gd name="T21" fmla="*/ 2147483647 h 54"/>
                  <a:gd name="T22" fmla="*/ 2147483647 w 82"/>
                  <a:gd name="T23" fmla="*/ 2147483647 h 54"/>
                  <a:gd name="T24" fmla="*/ 2147483647 w 82"/>
                  <a:gd name="T25" fmla="*/ 2147483647 h 54"/>
                  <a:gd name="T26" fmla="*/ 2147483647 w 82"/>
                  <a:gd name="T27" fmla="*/ 2147483647 h 54"/>
                  <a:gd name="T28" fmla="*/ 2147483647 w 82"/>
                  <a:gd name="T29" fmla="*/ 2147483647 h 54"/>
                  <a:gd name="T30" fmla="*/ 2147483647 w 82"/>
                  <a:gd name="T31" fmla="*/ 2147483647 h 54"/>
                  <a:gd name="T32" fmla="*/ 2147483647 w 82"/>
                  <a:gd name="T33" fmla="*/ 2147483647 h 54"/>
                  <a:gd name="T34" fmla="*/ 2147483647 w 82"/>
                  <a:gd name="T35" fmla="*/ 2147483647 h 54"/>
                  <a:gd name="T36" fmla="*/ 2147483647 w 82"/>
                  <a:gd name="T37" fmla="*/ 2147483647 h 54"/>
                  <a:gd name="T38" fmla="*/ 2147483647 w 82"/>
                  <a:gd name="T39" fmla="*/ 2147483647 h 54"/>
                  <a:gd name="T40" fmla="*/ 2147483647 w 82"/>
                  <a:gd name="T41" fmla="*/ 2147483647 h 54"/>
                  <a:gd name="T42" fmla="*/ 2147483647 w 82"/>
                  <a:gd name="T43" fmla="*/ 2147483647 h 54"/>
                  <a:gd name="T44" fmla="*/ 2147483647 w 82"/>
                  <a:gd name="T45" fmla="*/ 2147483647 h 54"/>
                  <a:gd name="T46" fmla="*/ 2147483647 w 82"/>
                  <a:gd name="T47" fmla="*/ 2147483647 h 54"/>
                  <a:gd name="T48" fmla="*/ 2147483647 w 82"/>
                  <a:gd name="T49" fmla="*/ 2147483647 h 54"/>
                  <a:gd name="T50" fmla="*/ 2147483647 w 82"/>
                  <a:gd name="T51" fmla="*/ 2147483647 h 54"/>
                  <a:gd name="T52" fmla="*/ 2147483647 w 82"/>
                  <a:gd name="T53" fmla="*/ 2147483647 h 54"/>
                  <a:gd name="T54" fmla="*/ 2147483647 w 82"/>
                  <a:gd name="T55" fmla="*/ 2147483647 h 54"/>
                  <a:gd name="T56" fmla="*/ 2147483647 w 82"/>
                  <a:gd name="T57" fmla="*/ 2147483647 h 54"/>
                  <a:gd name="T58" fmla="*/ 2147483647 w 82"/>
                  <a:gd name="T59" fmla="*/ 2147483647 h 54"/>
                  <a:gd name="T60" fmla="*/ 2147483647 w 82"/>
                  <a:gd name="T61" fmla="*/ 2147483647 h 54"/>
                  <a:gd name="T62" fmla="*/ 2147483647 w 82"/>
                  <a:gd name="T63" fmla="*/ 2147483647 h 54"/>
                  <a:gd name="T64" fmla="*/ 2147483647 w 82"/>
                  <a:gd name="T65" fmla="*/ 2147483647 h 54"/>
                  <a:gd name="T66" fmla="*/ 2147483647 w 82"/>
                  <a:gd name="T67" fmla="*/ 2147483647 h 54"/>
                  <a:gd name="T68" fmla="*/ 2147483647 w 82"/>
                  <a:gd name="T69" fmla="*/ 2147483647 h 54"/>
                  <a:gd name="T70" fmla="*/ 2147483647 w 82"/>
                  <a:gd name="T71" fmla="*/ 2147483647 h 5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2"/>
                  <a:gd name="T109" fmla="*/ 0 h 54"/>
                  <a:gd name="T110" fmla="*/ 82 w 82"/>
                  <a:gd name="T111" fmla="*/ 54 h 5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2" h="54">
                    <a:moveTo>
                      <a:pt x="2" y="2"/>
                    </a:moveTo>
                    <a:lnTo>
                      <a:pt x="66" y="0"/>
                    </a:lnTo>
                    <a:lnTo>
                      <a:pt x="67" y="2"/>
                    </a:lnTo>
                    <a:lnTo>
                      <a:pt x="68" y="4"/>
                    </a:lnTo>
                    <a:lnTo>
                      <a:pt x="68" y="5"/>
                    </a:lnTo>
                    <a:lnTo>
                      <a:pt x="67" y="6"/>
                    </a:lnTo>
                    <a:lnTo>
                      <a:pt x="68" y="8"/>
                    </a:lnTo>
                    <a:lnTo>
                      <a:pt x="69" y="13"/>
                    </a:lnTo>
                    <a:lnTo>
                      <a:pt x="73" y="14"/>
                    </a:lnTo>
                    <a:lnTo>
                      <a:pt x="74" y="16"/>
                    </a:lnTo>
                    <a:lnTo>
                      <a:pt x="75" y="17"/>
                    </a:lnTo>
                    <a:lnTo>
                      <a:pt x="75" y="18"/>
                    </a:lnTo>
                    <a:lnTo>
                      <a:pt x="78" y="20"/>
                    </a:lnTo>
                    <a:lnTo>
                      <a:pt x="78" y="21"/>
                    </a:lnTo>
                    <a:lnTo>
                      <a:pt x="81" y="23"/>
                    </a:lnTo>
                    <a:lnTo>
                      <a:pt x="82" y="26"/>
                    </a:lnTo>
                    <a:lnTo>
                      <a:pt x="81" y="27"/>
                    </a:lnTo>
                    <a:lnTo>
                      <a:pt x="80" y="29"/>
                    </a:lnTo>
                    <a:lnTo>
                      <a:pt x="80" y="30"/>
                    </a:lnTo>
                    <a:lnTo>
                      <a:pt x="80" y="31"/>
                    </a:lnTo>
                    <a:lnTo>
                      <a:pt x="77" y="34"/>
                    </a:lnTo>
                    <a:lnTo>
                      <a:pt x="75" y="34"/>
                    </a:lnTo>
                    <a:lnTo>
                      <a:pt x="75" y="35"/>
                    </a:lnTo>
                    <a:lnTo>
                      <a:pt x="72" y="35"/>
                    </a:lnTo>
                    <a:lnTo>
                      <a:pt x="71" y="36"/>
                    </a:lnTo>
                    <a:lnTo>
                      <a:pt x="70" y="38"/>
                    </a:lnTo>
                    <a:lnTo>
                      <a:pt x="70" y="39"/>
                    </a:lnTo>
                    <a:lnTo>
                      <a:pt x="72" y="41"/>
                    </a:lnTo>
                    <a:lnTo>
                      <a:pt x="72" y="42"/>
                    </a:lnTo>
                    <a:lnTo>
                      <a:pt x="72" y="44"/>
                    </a:lnTo>
                    <a:lnTo>
                      <a:pt x="70" y="49"/>
                    </a:lnTo>
                    <a:lnTo>
                      <a:pt x="68" y="50"/>
                    </a:lnTo>
                    <a:lnTo>
                      <a:pt x="67" y="51"/>
                    </a:lnTo>
                    <a:lnTo>
                      <a:pt x="67" y="53"/>
                    </a:lnTo>
                    <a:lnTo>
                      <a:pt x="66" y="54"/>
                    </a:lnTo>
                    <a:lnTo>
                      <a:pt x="63" y="50"/>
                    </a:lnTo>
                    <a:lnTo>
                      <a:pt x="11" y="52"/>
                    </a:lnTo>
                    <a:lnTo>
                      <a:pt x="11" y="51"/>
                    </a:lnTo>
                    <a:lnTo>
                      <a:pt x="10" y="49"/>
                    </a:lnTo>
                    <a:lnTo>
                      <a:pt x="11" y="48"/>
                    </a:lnTo>
                    <a:lnTo>
                      <a:pt x="10" y="46"/>
                    </a:lnTo>
                    <a:lnTo>
                      <a:pt x="9" y="45"/>
                    </a:lnTo>
                    <a:lnTo>
                      <a:pt x="10" y="44"/>
                    </a:lnTo>
                    <a:lnTo>
                      <a:pt x="10" y="42"/>
                    </a:lnTo>
                    <a:lnTo>
                      <a:pt x="8" y="41"/>
                    </a:lnTo>
                    <a:lnTo>
                      <a:pt x="8" y="39"/>
                    </a:lnTo>
                    <a:lnTo>
                      <a:pt x="9" y="37"/>
                    </a:lnTo>
                    <a:lnTo>
                      <a:pt x="8" y="36"/>
                    </a:lnTo>
                    <a:lnTo>
                      <a:pt x="6" y="35"/>
                    </a:lnTo>
                    <a:lnTo>
                      <a:pt x="6" y="33"/>
                    </a:lnTo>
                    <a:lnTo>
                      <a:pt x="6" y="32"/>
                    </a:lnTo>
                    <a:lnTo>
                      <a:pt x="5" y="31"/>
                    </a:lnTo>
                    <a:lnTo>
                      <a:pt x="4" y="28"/>
                    </a:lnTo>
                    <a:lnTo>
                      <a:pt x="3" y="26"/>
                    </a:lnTo>
                    <a:lnTo>
                      <a:pt x="4" y="24"/>
                    </a:lnTo>
                    <a:lnTo>
                      <a:pt x="4" y="23"/>
                    </a:lnTo>
                    <a:lnTo>
                      <a:pt x="2" y="22"/>
                    </a:lnTo>
                    <a:lnTo>
                      <a:pt x="2" y="20"/>
                    </a:lnTo>
                    <a:lnTo>
                      <a:pt x="2" y="18"/>
                    </a:lnTo>
                    <a:lnTo>
                      <a:pt x="0" y="15"/>
                    </a:lnTo>
                    <a:lnTo>
                      <a:pt x="2" y="12"/>
                    </a:lnTo>
                    <a:lnTo>
                      <a:pt x="1" y="10"/>
                    </a:lnTo>
                    <a:lnTo>
                      <a:pt x="2" y="10"/>
                    </a:lnTo>
                    <a:lnTo>
                      <a:pt x="2" y="7"/>
                    </a:lnTo>
                    <a:lnTo>
                      <a:pt x="1" y="6"/>
                    </a:lnTo>
                    <a:lnTo>
                      <a:pt x="2" y="4"/>
                    </a:lnTo>
                    <a:lnTo>
                      <a:pt x="1" y="3"/>
                    </a:lnTo>
                    <a:lnTo>
                      <a:pt x="0" y="2"/>
                    </a:lnTo>
                    <a:lnTo>
                      <a:pt x="2" y="2"/>
                    </a:lnTo>
                    <a:close/>
                  </a:path>
                </a:pathLst>
              </a:custGeom>
              <a:solidFill>
                <a:srgbClr val="FFCE85"/>
              </a:solidFill>
              <a:ln w="12700">
                <a:solidFill>
                  <a:schemeClr val="tx1"/>
                </a:solidFill>
                <a:round/>
                <a:headEnd/>
                <a:tailEnd/>
              </a:ln>
            </p:spPr>
            <p:txBody>
              <a:bodyPr/>
              <a:lstStyle/>
              <a:p>
                <a:endParaRPr lang="en-US"/>
              </a:p>
            </p:txBody>
          </p:sp>
          <p:sp>
            <p:nvSpPr>
              <p:cNvPr id="37003" name="Freeform 213"/>
              <p:cNvSpPr>
                <a:spLocks/>
              </p:cNvSpPr>
              <p:nvPr/>
            </p:nvSpPr>
            <p:spPr bwMode="auto">
              <a:xfrm>
                <a:off x="3353" y="1970"/>
                <a:ext cx="460" cy="380"/>
              </a:xfrm>
              <a:custGeom>
                <a:avLst/>
                <a:gdLst>
                  <a:gd name="T0" fmla="*/ 2147483647 w 90"/>
                  <a:gd name="T1" fmla="*/ 2147483647 h 78"/>
                  <a:gd name="T2" fmla="*/ 2147483647 w 90"/>
                  <a:gd name="T3" fmla="*/ 2147483647 h 78"/>
                  <a:gd name="T4" fmla="*/ 2147483647 w 90"/>
                  <a:gd name="T5" fmla="*/ 2147483647 h 78"/>
                  <a:gd name="T6" fmla="*/ 2147483647 w 90"/>
                  <a:gd name="T7" fmla="*/ 2147483647 h 78"/>
                  <a:gd name="T8" fmla="*/ 2147483647 w 90"/>
                  <a:gd name="T9" fmla="*/ 2147483647 h 78"/>
                  <a:gd name="T10" fmla="*/ 2147483647 w 90"/>
                  <a:gd name="T11" fmla="*/ 2147483647 h 78"/>
                  <a:gd name="T12" fmla="*/ 2147483647 w 90"/>
                  <a:gd name="T13" fmla="*/ 2147483647 h 78"/>
                  <a:gd name="T14" fmla="*/ 2147483647 w 90"/>
                  <a:gd name="T15" fmla="*/ 2147483647 h 78"/>
                  <a:gd name="T16" fmla="*/ 2147483647 w 90"/>
                  <a:gd name="T17" fmla="*/ 2147483647 h 78"/>
                  <a:gd name="T18" fmla="*/ 2147483647 w 90"/>
                  <a:gd name="T19" fmla="*/ 2147483647 h 78"/>
                  <a:gd name="T20" fmla="*/ 2147483647 w 90"/>
                  <a:gd name="T21" fmla="*/ 2147483647 h 78"/>
                  <a:gd name="T22" fmla="*/ 2147483647 w 90"/>
                  <a:gd name="T23" fmla="*/ 2147483647 h 78"/>
                  <a:gd name="T24" fmla="*/ 2147483647 w 90"/>
                  <a:gd name="T25" fmla="*/ 2147483647 h 78"/>
                  <a:gd name="T26" fmla="*/ 2147483647 w 90"/>
                  <a:gd name="T27" fmla="*/ 2147483647 h 78"/>
                  <a:gd name="T28" fmla="*/ 2147483647 w 90"/>
                  <a:gd name="T29" fmla="*/ 2147483647 h 78"/>
                  <a:gd name="T30" fmla="*/ 2147483647 w 90"/>
                  <a:gd name="T31" fmla="*/ 2147483647 h 78"/>
                  <a:gd name="T32" fmla="*/ 2147483647 w 90"/>
                  <a:gd name="T33" fmla="*/ 2147483647 h 78"/>
                  <a:gd name="T34" fmla="*/ 2147483647 w 90"/>
                  <a:gd name="T35" fmla="*/ 2147483647 h 78"/>
                  <a:gd name="T36" fmla="*/ 2147483647 w 90"/>
                  <a:gd name="T37" fmla="*/ 2147483647 h 78"/>
                  <a:gd name="T38" fmla="*/ 2147483647 w 90"/>
                  <a:gd name="T39" fmla="*/ 2147483647 h 78"/>
                  <a:gd name="T40" fmla="*/ 2147483647 w 90"/>
                  <a:gd name="T41" fmla="*/ 2147483647 h 78"/>
                  <a:gd name="T42" fmla="*/ 2147483647 w 90"/>
                  <a:gd name="T43" fmla="*/ 2147483647 h 78"/>
                  <a:gd name="T44" fmla="*/ 2147483647 w 90"/>
                  <a:gd name="T45" fmla="*/ 2147483647 h 78"/>
                  <a:gd name="T46" fmla="*/ 2147483647 w 90"/>
                  <a:gd name="T47" fmla="*/ 2147483647 h 78"/>
                  <a:gd name="T48" fmla="*/ 2147483647 w 90"/>
                  <a:gd name="T49" fmla="*/ 2147483647 h 78"/>
                  <a:gd name="T50" fmla="*/ 2147483647 w 90"/>
                  <a:gd name="T51" fmla="*/ 2147483647 h 78"/>
                  <a:gd name="T52" fmla="*/ 2147483647 w 90"/>
                  <a:gd name="T53" fmla="*/ 2147483647 h 78"/>
                  <a:gd name="T54" fmla="*/ 2147483647 w 90"/>
                  <a:gd name="T55" fmla="*/ 2147483647 h 78"/>
                  <a:gd name="T56" fmla="*/ 0 w 90"/>
                  <a:gd name="T57" fmla="*/ 2147483647 h 78"/>
                  <a:gd name="T58" fmla="*/ 2147483647 w 90"/>
                  <a:gd name="T59" fmla="*/ 2147483647 h 78"/>
                  <a:gd name="T60" fmla="*/ 2147483647 w 90"/>
                  <a:gd name="T61" fmla="*/ 2147483647 h 78"/>
                  <a:gd name="T62" fmla="*/ 2147483647 w 90"/>
                  <a:gd name="T63" fmla="*/ 2147483647 h 78"/>
                  <a:gd name="T64" fmla="*/ 2147483647 w 90"/>
                  <a:gd name="T65" fmla="*/ 2147483647 h 78"/>
                  <a:gd name="T66" fmla="*/ 2147483647 w 90"/>
                  <a:gd name="T67" fmla="*/ 2147483647 h 78"/>
                  <a:gd name="T68" fmla="*/ 2147483647 w 90"/>
                  <a:gd name="T69" fmla="*/ 2147483647 h 78"/>
                  <a:gd name="T70" fmla="*/ 2147483647 w 90"/>
                  <a:gd name="T71" fmla="*/ 2147483647 h 78"/>
                  <a:gd name="T72" fmla="*/ 2147483647 w 90"/>
                  <a:gd name="T73" fmla="*/ 2147483647 h 78"/>
                  <a:gd name="T74" fmla="*/ 2147483647 w 90"/>
                  <a:gd name="T75" fmla="*/ 2147483647 h 7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0"/>
                  <a:gd name="T115" fmla="*/ 0 h 78"/>
                  <a:gd name="T116" fmla="*/ 90 w 90"/>
                  <a:gd name="T117" fmla="*/ 78 h 7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0" h="78">
                    <a:moveTo>
                      <a:pt x="16" y="72"/>
                    </a:moveTo>
                    <a:lnTo>
                      <a:pt x="76" y="69"/>
                    </a:lnTo>
                    <a:lnTo>
                      <a:pt x="76" y="70"/>
                    </a:lnTo>
                    <a:lnTo>
                      <a:pt x="77" y="71"/>
                    </a:lnTo>
                    <a:lnTo>
                      <a:pt x="78" y="72"/>
                    </a:lnTo>
                    <a:lnTo>
                      <a:pt x="77" y="74"/>
                    </a:lnTo>
                    <a:lnTo>
                      <a:pt x="76" y="75"/>
                    </a:lnTo>
                    <a:lnTo>
                      <a:pt x="74" y="77"/>
                    </a:lnTo>
                    <a:lnTo>
                      <a:pt x="74" y="78"/>
                    </a:lnTo>
                    <a:lnTo>
                      <a:pt x="83" y="78"/>
                    </a:lnTo>
                    <a:lnTo>
                      <a:pt x="84" y="75"/>
                    </a:lnTo>
                    <a:lnTo>
                      <a:pt x="83" y="74"/>
                    </a:lnTo>
                    <a:lnTo>
                      <a:pt x="84" y="71"/>
                    </a:lnTo>
                    <a:lnTo>
                      <a:pt x="85" y="69"/>
                    </a:lnTo>
                    <a:lnTo>
                      <a:pt x="86" y="67"/>
                    </a:lnTo>
                    <a:lnTo>
                      <a:pt x="88" y="67"/>
                    </a:lnTo>
                    <a:lnTo>
                      <a:pt x="89" y="67"/>
                    </a:lnTo>
                    <a:lnTo>
                      <a:pt x="90" y="62"/>
                    </a:lnTo>
                    <a:lnTo>
                      <a:pt x="90" y="61"/>
                    </a:lnTo>
                    <a:lnTo>
                      <a:pt x="89" y="60"/>
                    </a:lnTo>
                    <a:lnTo>
                      <a:pt x="88" y="59"/>
                    </a:lnTo>
                    <a:lnTo>
                      <a:pt x="87" y="59"/>
                    </a:lnTo>
                    <a:lnTo>
                      <a:pt x="87" y="60"/>
                    </a:lnTo>
                    <a:lnTo>
                      <a:pt x="84" y="56"/>
                    </a:lnTo>
                    <a:lnTo>
                      <a:pt x="84" y="55"/>
                    </a:lnTo>
                    <a:lnTo>
                      <a:pt x="85" y="54"/>
                    </a:lnTo>
                    <a:lnTo>
                      <a:pt x="85" y="53"/>
                    </a:lnTo>
                    <a:lnTo>
                      <a:pt x="84" y="52"/>
                    </a:lnTo>
                    <a:lnTo>
                      <a:pt x="83" y="49"/>
                    </a:lnTo>
                    <a:lnTo>
                      <a:pt x="79" y="46"/>
                    </a:lnTo>
                    <a:lnTo>
                      <a:pt x="78" y="45"/>
                    </a:lnTo>
                    <a:lnTo>
                      <a:pt x="74" y="43"/>
                    </a:lnTo>
                    <a:lnTo>
                      <a:pt x="72" y="40"/>
                    </a:lnTo>
                    <a:lnTo>
                      <a:pt x="71" y="38"/>
                    </a:lnTo>
                    <a:lnTo>
                      <a:pt x="71" y="37"/>
                    </a:lnTo>
                    <a:lnTo>
                      <a:pt x="74" y="34"/>
                    </a:lnTo>
                    <a:lnTo>
                      <a:pt x="73" y="32"/>
                    </a:lnTo>
                    <a:lnTo>
                      <a:pt x="74" y="30"/>
                    </a:lnTo>
                    <a:lnTo>
                      <a:pt x="73" y="29"/>
                    </a:lnTo>
                    <a:lnTo>
                      <a:pt x="70" y="27"/>
                    </a:lnTo>
                    <a:lnTo>
                      <a:pt x="69" y="28"/>
                    </a:lnTo>
                    <a:lnTo>
                      <a:pt x="68" y="29"/>
                    </a:lnTo>
                    <a:lnTo>
                      <a:pt x="67" y="29"/>
                    </a:lnTo>
                    <a:lnTo>
                      <a:pt x="65" y="22"/>
                    </a:lnTo>
                    <a:lnTo>
                      <a:pt x="64" y="21"/>
                    </a:lnTo>
                    <a:lnTo>
                      <a:pt x="60" y="18"/>
                    </a:lnTo>
                    <a:lnTo>
                      <a:pt x="56" y="14"/>
                    </a:lnTo>
                    <a:lnTo>
                      <a:pt x="56" y="13"/>
                    </a:lnTo>
                    <a:lnTo>
                      <a:pt x="55" y="10"/>
                    </a:lnTo>
                    <a:lnTo>
                      <a:pt x="55" y="6"/>
                    </a:lnTo>
                    <a:lnTo>
                      <a:pt x="55" y="5"/>
                    </a:lnTo>
                    <a:lnTo>
                      <a:pt x="55" y="4"/>
                    </a:lnTo>
                    <a:lnTo>
                      <a:pt x="52" y="0"/>
                    </a:lnTo>
                    <a:lnTo>
                      <a:pt x="0" y="2"/>
                    </a:lnTo>
                    <a:lnTo>
                      <a:pt x="1" y="3"/>
                    </a:lnTo>
                    <a:lnTo>
                      <a:pt x="2" y="5"/>
                    </a:lnTo>
                    <a:lnTo>
                      <a:pt x="3" y="7"/>
                    </a:lnTo>
                    <a:lnTo>
                      <a:pt x="5" y="9"/>
                    </a:lnTo>
                    <a:lnTo>
                      <a:pt x="5" y="10"/>
                    </a:lnTo>
                    <a:lnTo>
                      <a:pt x="5" y="11"/>
                    </a:lnTo>
                    <a:lnTo>
                      <a:pt x="5" y="12"/>
                    </a:lnTo>
                    <a:lnTo>
                      <a:pt x="11" y="16"/>
                    </a:lnTo>
                    <a:lnTo>
                      <a:pt x="9" y="18"/>
                    </a:lnTo>
                    <a:lnTo>
                      <a:pt x="9" y="20"/>
                    </a:lnTo>
                    <a:lnTo>
                      <a:pt x="10" y="22"/>
                    </a:lnTo>
                    <a:lnTo>
                      <a:pt x="11" y="22"/>
                    </a:lnTo>
                    <a:lnTo>
                      <a:pt x="12" y="25"/>
                    </a:lnTo>
                    <a:lnTo>
                      <a:pt x="13" y="26"/>
                    </a:lnTo>
                    <a:lnTo>
                      <a:pt x="15" y="26"/>
                    </a:lnTo>
                    <a:lnTo>
                      <a:pt x="15" y="27"/>
                    </a:lnTo>
                    <a:lnTo>
                      <a:pt x="16" y="63"/>
                    </a:lnTo>
                    <a:lnTo>
                      <a:pt x="16" y="72"/>
                    </a:lnTo>
                    <a:close/>
                  </a:path>
                </a:pathLst>
              </a:custGeom>
              <a:solidFill>
                <a:srgbClr val="FFCE85"/>
              </a:solidFill>
              <a:ln w="12700">
                <a:solidFill>
                  <a:schemeClr val="tx1"/>
                </a:solidFill>
                <a:round/>
                <a:headEnd/>
                <a:tailEnd/>
              </a:ln>
            </p:spPr>
            <p:txBody>
              <a:bodyPr/>
              <a:lstStyle/>
              <a:p>
                <a:endParaRPr lang="en-US"/>
              </a:p>
            </p:txBody>
          </p:sp>
          <p:sp>
            <p:nvSpPr>
              <p:cNvPr id="37004" name="Freeform 214"/>
              <p:cNvSpPr>
                <a:spLocks/>
              </p:cNvSpPr>
              <p:nvPr/>
            </p:nvSpPr>
            <p:spPr bwMode="auto">
              <a:xfrm>
                <a:off x="3787" y="2057"/>
                <a:ext cx="509" cy="249"/>
              </a:xfrm>
              <a:custGeom>
                <a:avLst/>
                <a:gdLst>
                  <a:gd name="T0" fmla="*/ 2147483647 w 99"/>
                  <a:gd name="T1" fmla="*/ 2147483647 h 51"/>
                  <a:gd name="T2" fmla="*/ 2147483647 w 99"/>
                  <a:gd name="T3" fmla="*/ 2147483647 h 51"/>
                  <a:gd name="T4" fmla="*/ 2147483647 w 99"/>
                  <a:gd name="T5" fmla="*/ 2147483647 h 51"/>
                  <a:gd name="T6" fmla="*/ 2147483647 w 99"/>
                  <a:gd name="T7" fmla="*/ 2147483647 h 51"/>
                  <a:gd name="T8" fmla="*/ 2147483647 w 99"/>
                  <a:gd name="T9" fmla="*/ 2147483647 h 51"/>
                  <a:gd name="T10" fmla="*/ 2147483647 w 99"/>
                  <a:gd name="T11" fmla="*/ 2147483647 h 51"/>
                  <a:gd name="T12" fmla="*/ 2147483647 w 99"/>
                  <a:gd name="T13" fmla="*/ 2147483647 h 51"/>
                  <a:gd name="T14" fmla="*/ 2147483647 w 99"/>
                  <a:gd name="T15" fmla="*/ 2147483647 h 51"/>
                  <a:gd name="T16" fmla="*/ 2147483647 w 99"/>
                  <a:gd name="T17" fmla="*/ 2147483647 h 51"/>
                  <a:gd name="T18" fmla="*/ 2147483647 w 99"/>
                  <a:gd name="T19" fmla="*/ 2147483647 h 51"/>
                  <a:gd name="T20" fmla="*/ 2147483647 w 99"/>
                  <a:gd name="T21" fmla="*/ 2147483647 h 51"/>
                  <a:gd name="T22" fmla="*/ 2147483647 w 99"/>
                  <a:gd name="T23" fmla="*/ 2147483647 h 51"/>
                  <a:gd name="T24" fmla="*/ 2147483647 w 99"/>
                  <a:gd name="T25" fmla="*/ 2147483647 h 51"/>
                  <a:gd name="T26" fmla="*/ 2147483647 w 99"/>
                  <a:gd name="T27" fmla="*/ 2147483647 h 51"/>
                  <a:gd name="T28" fmla="*/ 2147483647 w 99"/>
                  <a:gd name="T29" fmla="*/ 2147483647 h 51"/>
                  <a:gd name="T30" fmla="*/ 2147483647 w 99"/>
                  <a:gd name="T31" fmla="*/ 2147483647 h 51"/>
                  <a:gd name="T32" fmla="*/ 2147483647 w 99"/>
                  <a:gd name="T33" fmla="*/ 2147483647 h 51"/>
                  <a:gd name="T34" fmla="*/ 2147483647 w 99"/>
                  <a:gd name="T35" fmla="*/ 2147483647 h 51"/>
                  <a:gd name="T36" fmla="*/ 2147483647 w 99"/>
                  <a:gd name="T37" fmla="*/ 2147483647 h 51"/>
                  <a:gd name="T38" fmla="*/ 2147483647 w 99"/>
                  <a:gd name="T39" fmla="*/ 2147483647 h 51"/>
                  <a:gd name="T40" fmla="*/ 2147483647 w 99"/>
                  <a:gd name="T41" fmla="*/ 2147483647 h 51"/>
                  <a:gd name="T42" fmla="*/ 2147483647 w 99"/>
                  <a:gd name="T43" fmla="*/ 2147483647 h 51"/>
                  <a:gd name="T44" fmla="*/ 2147483647 w 99"/>
                  <a:gd name="T45" fmla="*/ 2147483647 h 51"/>
                  <a:gd name="T46" fmla="*/ 2147483647 w 99"/>
                  <a:gd name="T47" fmla="*/ 2147483647 h 51"/>
                  <a:gd name="T48" fmla="*/ 2147483647 w 99"/>
                  <a:gd name="T49" fmla="*/ 0 h 51"/>
                  <a:gd name="T50" fmla="*/ 2147483647 w 99"/>
                  <a:gd name="T51" fmla="*/ 2147483647 h 51"/>
                  <a:gd name="T52" fmla="*/ 2147483647 w 99"/>
                  <a:gd name="T53" fmla="*/ 0 h 51"/>
                  <a:gd name="T54" fmla="*/ 2147483647 w 99"/>
                  <a:gd name="T55" fmla="*/ 2147483647 h 51"/>
                  <a:gd name="T56" fmla="*/ 2147483647 w 99"/>
                  <a:gd name="T57" fmla="*/ 2147483647 h 51"/>
                  <a:gd name="T58" fmla="*/ 2147483647 w 99"/>
                  <a:gd name="T59" fmla="*/ 2147483647 h 51"/>
                  <a:gd name="T60" fmla="*/ 2147483647 w 99"/>
                  <a:gd name="T61" fmla="*/ 2147483647 h 51"/>
                  <a:gd name="T62" fmla="*/ 2147483647 w 99"/>
                  <a:gd name="T63" fmla="*/ 2147483647 h 51"/>
                  <a:gd name="T64" fmla="*/ 2147483647 w 99"/>
                  <a:gd name="T65" fmla="*/ 2147483647 h 51"/>
                  <a:gd name="T66" fmla="*/ 2147483647 w 99"/>
                  <a:gd name="T67" fmla="*/ 2147483647 h 51"/>
                  <a:gd name="T68" fmla="*/ 2147483647 w 99"/>
                  <a:gd name="T69" fmla="*/ 2147483647 h 51"/>
                  <a:gd name="T70" fmla="*/ 2147483647 w 99"/>
                  <a:gd name="T71" fmla="*/ 2147483647 h 51"/>
                  <a:gd name="T72" fmla="*/ 2147483647 w 99"/>
                  <a:gd name="T73" fmla="*/ 2147483647 h 51"/>
                  <a:gd name="T74" fmla="*/ 2147483647 w 99"/>
                  <a:gd name="T75" fmla="*/ 2147483647 h 51"/>
                  <a:gd name="T76" fmla="*/ 2147483647 w 99"/>
                  <a:gd name="T77" fmla="*/ 2147483647 h 51"/>
                  <a:gd name="T78" fmla="*/ 2147483647 w 99"/>
                  <a:gd name="T79" fmla="*/ 2147483647 h 51"/>
                  <a:gd name="T80" fmla="*/ 2147483647 w 99"/>
                  <a:gd name="T81" fmla="*/ 2147483647 h 51"/>
                  <a:gd name="T82" fmla="*/ 2147483647 w 99"/>
                  <a:gd name="T83" fmla="*/ 2147483647 h 51"/>
                  <a:gd name="T84" fmla="*/ 2147483647 w 99"/>
                  <a:gd name="T85" fmla="*/ 2147483647 h 51"/>
                  <a:gd name="T86" fmla="*/ 2147483647 w 99"/>
                  <a:gd name="T87" fmla="*/ 2147483647 h 51"/>
                  <a:gd name="T88" fmla="*/ 2147483647 w 99"/>
                  <a:gd name="T89" fmla="*/ 2147483647 h 51"/>
                  <a:gd name="T90" fmla="*/ 2147483647 w 99"/>
                  <a:gd name="T91" fmla="*/ 2147483647 h 51"/>
                  <a:gd name="T92" fmla="*/ 2147483647 w 99"/>
                  <a:gd name="T93" fmla="*/ 2147483647 h 51"/>
                  <a:gd name="T94" fmla="*/ 2147483647 w 99"/>
                  <a:gd name="T95" fmla="*/ 2147483647 h 51"/>
                  <a:gd name="T96" fmla="*/ 2147483647 w 99"/>
                  <a:gd name="T97" fmla="*/ 2147483647 h 51"/>
                  <a:gd name="T98" fmla="*/ 2147483647 w 99"/>
                  <a:gd name="T99" fmla="*/ 2147483647 h 51"/>
                  <a:gd name="T100" fmla="*/ 2147483647 w 99"/>
                  <a:gd name="T101" fmla="*/ 2147483647 h 51"/>
                  <a:gd name="T102" fmla="*/ 2147483647 w 99"/>
                  <a:gd name="T103" fmla="*/ 2147483647 h 51"/>
                  <a:gd name="T104" fmla="*/ 2147483647 w 99"/>
                  <a:gd name="T105" fmla="*/ 2147483647 h 51"/>
                  <a:gd name="T106" fmla="*/ 2147483647 w 99"/>
                  <a:gd name="T107" fmla="*/ 2147483647 h 51"/>
                  <a:gd name="T108" fmla="*/ 2147483647 w 99"/>
                  <a:gd name="T109" fmla="*/ 2147483647 h 51"/>
                  <a:gd name="T110" fmla="*/ 0 w 99"/>
                  <a:gd name="T111" fmla="*/ 2147483647 h 5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9"/>
                  <a:gd name="T169" fmla="*/ 0 h 51"/>
                  <a:gd name="T170" fmla="*/ 99 w 99"/>
                  <a:gd name="T171" fmla="*/ 51 h 5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9" h="51">
                    <a:moveTo>
                      <a:pt x="0" y="51"/>
                    </a:moveTo>
                    <a:lnTo>
                      <a:pt x="20" y="49"/>
                    </a:lnTo>
                    <a:lnTo>
                      <a:pt x="20" y="48"/>
                    </a:lnTo>
                    <a:lnTo>
                      <a:pt x="19" y="47"/>
                    </a:lnTo>
                    <a:lnTo>
                      <a:pt x="22" y="46"/>
                    </a:lnTo>
                    <a:lnTo>
                      <a:pt x="22" y="47"/>
                    </a:lnTo>
                    <a:lnTo>
                      <a:pt x="78" y="42"/>
                    </a:lnTo>
                    <a:lnTo>
                      <a:pt x="80" y="41"/>
                    </a:lnTo>
                    <a:lnTo>
                      <a:pt x="80" y="40"/>
                    </a:lnTo>
                    <a:lnTo>
                      <a:pt x="85" y="38"/>
                    </a:lnTo>
                    <a:lnTo>
                      <a:pt x="86" y="37"/>
                    </a:lnTo>
                    <a:lnTo>
                      <a:pt x="89" y="35"/>
                    </a:lnTo>
                    <a:lnTo>
                      <a:pt x="89" y="34"/>
                    </a:lnTo>
                    <a:lnTo>
                      <a:pt x="89" y="33"/>
                    </a:lnTo>
                    <a:lnTo>
                      <a:pt x="90" y="32"/>
                    </a:lnTo>
                    <a:lnTo>
                      <a:pt x="90" y="31"/>
                    </a:lnTo>
                    <a:lnTo>
                      <a:pt x="92" y="29"/>
                    </a:lnTo>
                    <a:lnTo>
                      <a:pt x="99" y="23"/>
                    </a:lnTo>
                    <a:lnTo>
                      <a:pt x="99" y="22"/>
                    </a:lnTo>
                    <a:lnTo>
                      <a:pt x="98" y="22"/>
                    </a:lnTo>
                    <a:lnTo>
                      <a:pt x="97" y="22"/>
                    </a:lnTo>
                    <a:lnTo>
                      <a:pt x="97" y="21"/>
                    </a:lnTo>
                    <a:lnTo>
                      <a:pt x="95" y="20"/>
                    </a:lnTo>
                    <a:lnTo>
                      <a:pt x="95" y="21"/>
                    </a:lnTo>
                    <a:lnTo>
                      <a:pt x="94" y="20"/>
                    </a:lnTo>
                    <a:lnTo>
                      <a:pt x="92" y="18"/>
                    </a:lnTo>
                    <a:lnTo>
                      <a:pt x="90" y="14"/>
                    </a:lnTo>
                    <a:lnTo>
                      <a:pt x="89" y="13"/>
                    </a:lnTo>
                    <a:lnTo>
                      <a:pt x="89" y="12"/>
                    </a:lnTo>
                    <a:lnTo>
                      <a:pt x="89" y="10"/>
                    </a:lnTo>
                    <a:lnTo>
                      <a:pt x="89" y="8"/>
                    </a:lnTo>
                    <a:lnTo>
                      <a:pt x="87" y="7"/>
                    </a:lnTo>
                    <a:lnTo>
                      <a:pt x="86" y="6"/>
                    </a:lnTo>
                    <a:lnTo>
                      <a:pt x="84" y="4"/>
                    </a:lnTo>
                    <a:lnTo>
                      <a:pt x="84" y="3"/>
                    </a:lnTo>
                    <a:lnTo>
                      <a:pt x="82" y="4"/>
                    </a:lnTo>
                    <a:lnTo>
                      <a:pt x="82" y="5"/>
                    </a:lnTo>
                    <a:lnTo>
                      <a:pt x="81" y="6"/>
                    </a:lnTo>
                    <a:lnTo>
                      <a:pt x="80" y="6"/>
                    </a:lnTo>
                    <a:lnTo>
                      <a:pt x="78" y="6"/>
                    </a:lnTo>
                    <a:lnTo>
                      <a:pt x="76" y="5"/>
                    </a:lnTo>
                    <a:lnTo>
                      <a:pt x="75" y="6"/>
                    </a:lnTo>
                    <a:lnTo>
                      <a:pt x="74" y="7"/>
                    </a:lnTo>
                    <a:lnTo>
                      <a:pt x="71" y="5"/>
                    </a:lnTo>
                    <a:lnTo>
                      <a:pt x="68" y="5"/>
                    </a:lnTo>
                    <a:lnTo>
                      <a:pt x="66" y="4"/>
                    </a:lnTo>
                    <a:lnTo>
                      <a:pt x="65" y="2"/>
                    </a:lnTo>
                    <a:lnTo>
                      <a:pt x="63" y="0"/>
                    </a:lnTo>
                    <a:lnTo>
                      <a:pt x="61" y="1"/>
                    </a:lnTo>
                    <a:lnTo>
                      <a:pt x="59" y="0"/>
                    </a:lnTo>
                    <a:lnTo>
                      <a:pt x="58" y="0"/>
                    </a:lnTo>
                    <a:lnTo>
                      <a:pt x="58" y="2"/>
                    </a:lnTo>
                    <a:lnTo>
                      <a:pt x="58" y="5"/>
                    </a:lnTo>
                    <a:lnTo>
                      <a:pt x="58" y="6"/>
                    </a:lnTo>
                    <a:lnTo>
                      <a:pt x="56" y="7"/>
                    </a:lnTo>
                    <a:lnTo>
                      <a:pt x="55" y="8"/>
                    </a:lnTo>
                    <a:lnTo>
                      <a:pt x="52" y="8"/>
                    </a:lnTo>
                    <a:lnTo>
                      <a:pt x="51" y="8"/>
                    </a:lnTo>
                    <a:lnTo>
                      <a:pt x="51" y="11"/>
                    </a:lnTo>
                    <a:lnTo>
                      <a:pt x="46" y="18"/>
                    </a:lnTo>
                    <a:lnTo>
                      <a:pt x="45" y="21"/>
                    </a:lnTo>
                    <a:lnTo>
                      <a:pt x="42" y="21"/>
                    </a:lnTo>
                    <a:lnTo>
                      <a:pt x="40" y="19"/>
                    </a:lnTo>
                    <a:lnTo>
                      <a:pt x="39" y="19"/>
                    </a:lnTo>
                    <a:lnTo>
                      <a:pt x="38" y="20"/>
                    </a:lnTo>
                    <a:lnTo>
                      <a:pt x="37" y="24"/>
                    </a:lnTo>
                    <a:lnTo>
                      <a:pt x="36" y="25"/>
                    </a:lnTo>
                    <a:lnTo>
                      <a:pt x="35" y="24"/>
                    </a:lnTo>
                    <a:lnTo>
                      <a:pt x="34" y="23"/>
                    </a:lnTo>
                    <a:lnTo>
                      <a:pt x="32" y="23"/>
                    </a:lnTo>
                    <a:lnTo>
                      <a:pt x="31" y="26"/>
                    </a:lnTo>
                    <a:lnTo>
                      <a:pt x="30" y="26"/>
                    </a:lnTo>
                    <a:lnTo>
                      <a:pt x="26" y="24"/>
                    </a:lnTo>
                    <a:lnTo>
                      <a:pt x="23" y="25"/>
                    </a:lnTo>
                    <a:lnTo>
                      <a:pt x="20" y="25"/>
                    </a:lnTo>
                    <a:lnTo>
                      <a:pt x="20" y="26"/>
                    </a:lnTo>
                    <a:lnTo>
                      <a:pt x="20" y="27"/>
                    </a:lnTo>
                    <a:lnTo>
                      <a:pt x="19" y="27"/>
                    </a:lnTo>
                    <a:lnTo>
                      <a:pt x="18" y="27"/>
                    </a:lnTo>
                    <a:lnTo>
                      <a:pt x="17" y="28"/>
                    </a:lnTo>
                    <a:lnTo>
                      <a:pt x="17" y="30"/>
                    </a:lnTo>
                    <a:lnTo>
                      <a:pt x="18" y="32"/>
                    </a:lnTo>
                    <a:lnTo>
                      <a:pt x="18" y="33"/>
                    </a:lnTo>
                    <a:lnTo>
                      <a:pt x="14" y="34"/>
                    </a:lnTo>
                    <a:lnTo>
                      <a:pt x="12" y="34"/>
                    </a:lnTo>
                    <a:lnTo>
                      <a:pt x="13" y="36"/>
                    </a:lnTo>
                    <a:lnTo>
                      <a:pt x="13" y="40"/>
                    </a:lnTo>
                    <a:lnTo>
                      <a:pt x="12" y="40"/>
                    </a:lnTo>
                    <a:lnTo>
                      <a:pt x="10" y="39"/>
                    </a:lnTo>
                    <a:lnTo>
                      <a:pt x="8" y="38"/>
                    </a:lnTo>
                    <a:lnTo>
                      <a:pt x="6" y="38"/>
                    </a:lnTo>
                    <a:lnTo>
                      <a:pt x="4" y="39"/>
                    </a:lnTo>
                    <a:lnTo>
                      <a:pt x="4" y="42"/>
                    </a:lnTo>
                    <a:lnTo>
                      <a:pt x="5" y="43"/>
                    </a:lnTo>
                    <a:lnTo>
                      <a:pt x="5" y="44"/>
                    </a:lnTo>
                    <a:lnTo>
                      <a:pt x="4" y="49"/>
                    </a:lnTo>
                    <a:lnTo>
                      <a:pt x="3" y="49"/>
                    </a:lnTo>
                    <a:lnTo>
                      <a:pt x="1" y="49"/>
                    </a:lnTo>
                    <a:lnTo>
                      <a:pt x="0" y="51"/>
                    </a:lnTo>
                    <a:close/>
                  </a:path>
                </a:pathLst>
              </a:custGeom>
              <a:solidFill>
                <a:srgbClr val="FFCE85"/>
              </a:solidFill>
              <a:ln w="12700">
                <a:solidFill>
                  <a:schemeClr val="tx1"/>
                </a:solidFill>
                <a:round/>
                <a:headEnd/>
                <a:tailEnd/>
              </a:ln>
            </p:spPr>
            <p:txBody>
              <a:bodyPr/>
              <a:lstStyle/>
              <a:p>
                <a:endParaRPr lang="en-US"/>
              </a:p>
            </p:txBody>
          </p:sp>
          <p:sp>
            <p:nvSpPr>
              <p:cNvPr id="37005" name="Freeform 215"/>
              <p:cNvSpPr>
                <a:spLocks/>
              </p:cNvSpPr>
              <p:nvPr/>
            </p:nvSpPr>
            <p:spPr bwMode="auto">
              <a:xfrm>
                <a:off x="3742" y="2243"/>
                <a:ext cx="568" cy="190"/>
              </a:xfrm>
              <a:custGeom>
                <a:avLst/>
                <a:gdLst>
                  <a:gd name="T0" fmla="*/ 2147483647 w 111"/>
                  <a:gd name="T1" fmla="*/ 0 h 39"/>
                  <a:gd name="T2" fmla="*/ 2147483647 w 111"/>
                  <a:gd name="T3" fmla="*/ 2147483647 h 39"/>
                  <a:gd name="T4" fmla="*/ 2147483647 w 111"/>
                  <a:gd name="T5" fmla="*/ 2147483647 h 39"/>
                  <a:gd name="T6" fmla="*/ 2147483647 w 111"/>
                  <a:gd name="T7" fmla="*/ 2147483647 h 39"/>
                  <a:gd name="T8" fmla="*/ 2147483647 w 111"/>
                  <a:gd name="T9" fmla="*/ 2147483647 h 39"/>
                  <a:gd name="T10" fmla="*/ 2147483647 w 111"/>
                  <a:gd name="T11" fmla="*/ 2147483647 h 39"/>
                  <a:gd name="T12" fmla="*/ 2147483647 w 111"/>
                  <a:gd name="T13" fmla="*/ 2147483647 h 39"/>
                  <a:gd name="T14" fmla="*/ 2147483647 w 111"/>
                  <a:gd name="T15" fmla="*/ 2147483647 h 39"/>
                  <a:gd name="T16" fmla="*/ 2147483647 w 111"/>
                  <a:gd name="T17" fmla="*/ 2147483647 h 39"/>
                  <a:gd name="T18" fmla="*/ 2147483647 w 111"/>
                  <a:gd name="T19" fmla="*/ 2147483647 h 39"/>
                  <a:gd name="T20" fmla="*/ 2147483647 w 111"/>
                  <a:gd name="T21" fmla="*/ 2147483647 h 39"/>
                  <a:gd name="T22" fmla="*/ 2147483647 w 111"/>
                  <a:gd name="T23" fmla="*/ 2147483647 h 39"/>
                  <a:gd name="T24" fmla="*/ 2147483647 w 111"/>
                  <a:gd name="T25" fmla="*/ 2147483647 h 39"/>
                  <a:gd name="T26" fmla="*/ 2147483647 w 111"/>
                  <a:gd name="T27" fmla="*/ 2147483647 h 39"/>
                  <a:gd name="T28" fmla="*/ 2147483647 w 111"/>
                  <a:gd name="T29" fmla="*/ 2147483647 h 39"/>
                  <a:gd name="T30" fmla="*/ 2147483647 w 111"/>
                  <a:gd name="T31" fmla="*/ 2147483647 h 39"/>
                  <a:gd name="T32" fmla="*/ 2147483647 w 111"/>
                  <a:gd name="T33" fmla="*/ 2147483647 h 39"/>
                  <a:gd name="T34" fmla="*/ 2147483647 w 111"/>
                  <a:gd name="T35" fmla="*/ 2147483647 h 39"/>
                  <a:gd name="T36" fmla="*/ 2147483647 w 111"/>
                  <a:gd name="T37" fmla="*/ 2147483647 h 39"/>
                  <a:gd name="T38" fmla="*/ 2147483647 w 111"/>
                  <a:gd name="T39" fmla="*/ 2147483647 h 39"/>
                  <a:gd name="T40" fmla="*/ 2147483647 w 111"/>
                  <a:gd name="T41" fmla="*/ 2147483647 h 39"/>
                  <a:gd name="T42" fmla="*/ 2147483647 w 111"/>
                  <a:gd name="T43" fmla="*/ 2147483647 h 39"/>
                  <a:gd name="T44" fmla="*/ 0 w 111"/>
                  <a:gd name="T45" fmla="*/ 2147483647 h 39"/>
                  <a:gd name="T46" fmla="*/ 2147483647 w 111"/>
                  <a:gd name="T47" fmla="*/ 2147483647 h 39"/>
                  <a:gd name="T48" fmla="*/ 2147483647 w 111"/>
                  <a:gd name="T49" fmla="*/ 2147483647 h 39"/>
                  <a:gd name="T50" fmla="*/ 2147483647 w 111"/>
                  <a:gd name="T51" fmla="*/ 2147483647 h 39"/>
                  <a:gd name="T52" fmla="*/ 2147483647 w 111"/>
                  <a:gd name="T53" fmla="*/ 2147483647 h 39"/>
                  <a:gd name="T54" fmla="*/ 2147483647 w 111"/>
                  <a:gd name="T55" fmla="*/ 2147483647 h 39"/>
                  <a:gd name="T56" fmla="*/ 2147483647 w 111"/>
                  <a:gd name="T57" fmla="*/ 2147483647 h 39"/>
                  <a:gd name="T58" fmla="*/ 2147483647 w 111"/>
                  <a:gd name="T59" fmla="*/ 2147483647 h 39"/>
                  <a:gd name="T60" fmla="*/ 2147483647 w 111"/>
                  <a:gd name="T61" fmla="*/ 2147483647 h 39"/>
                  <a:gd name="T62" fmla="*/ 2147483647 w 111"/>
                  <a:gd name="T63" fmla="*/ 2147483647 h 39"/>
                  <a:gd name="T64" fmla="*/ 2147483647 w 111"/>
                  <a:gd name="T65" fmla="*/ 2147483647 h 39"/>
                  <a:gd name="T66" fmla="*/ 2147483647 w 111"/>
                  <a:gd name="T67" fmla="*/ 2147483647 h 39"/>
                  <a:gd name="T68" fmla="*/ 2147483647 w 111"/>
                  <a:gd name="T69" fmla="*/ 2147483647 h 39"/>
                  <a:gd name="T70" fmla="*/ 2147483647 w 111"/>
                  <a:gd name="T71" fmla="*/ 2147483647 h 39"/>
                  <a:gd name="T72" fmla="*/ 2147483647 w 111"/>
                  <a:gd name="T73" fmla="*/ 2147483647 h 39"/>
                  <a:gd name="T74" fmla="*/ 2147483647 w 111"/>
                  <a:gd name="T75" fmla="*/ 2147483647 h 39"/>
                  <a:gd name="T76" fmla="*/ 2147483647 w 111"/>
                  <a:gd name="T77" fmla="*/ 2147483647 h 39"/>
                  <a:gd name="T78" fmla="*/ 2147483647 w 111"/>
                  <a:gd name="T79" fmla="*/ 2147483647 h 39"/>
                  <a:gd name="T80" fmla="*/ 2147483647 w 111"/>
                  <a:gd name="T81" fmla="*/ 2147483647 h 39"/>
                  <a:gd name="T82" fmla="*/ 2147483647 w 111"/>
                  <a:gd name="T83" fmla="*/ 2147483647 h 39"/>
                  <a:gd name="T84" fmla="*/ 2147483647 w 111"/>
                  <a:gd name="T85" fmla="*/ 2147483647 h 39"/>
                  <a:gd name="T86" fmla="*/ 2147483647 w 111"/>
                  <a:gd name="T87" fmla="*/ 2147483647 h 39"/>
                  <a:gd name="T88" fmla="*/ 2147483647 w 111"/>
                  <a:gd name="T89" fmla="*/ 2147483647 h 39"/>
                  <a:gd name="T90" fmla="*/ 2147483647 w 111"/>
                  <a:gd name="T91" fmla="*/ 2147483647 h 39"/>
                  <a:gd name="T92" fmla="*/ 2147483647 w 111"/>
                  <a:gd name="T93" fmla="*/ 2147483647 h 39"/>
                  <a:gd name="T94" fmla="*/ 2147483647 w 111"/>
                  <a:gd name="T95" fmla="*/ 2147483647 h 39"/>
                  <a:gd name="T96" fmla="*/ 2147483647 w 111"/>
                  <a:gd name="T97" fmla="*/ 2147483647 h 39"/>
                  <a:gd name="T98" fmla="*/ 2147483647 w 111"/>
                  <a:gd name="T99" fmla="*/ 2147483647 h 39"/>
                  <a:gd name="T100" fmla="*/ 2147483647 w 111"/>
                  <a:gd name="T101" fmla="*/ 2147483647 h 39"/>
                  <a:gd name="T102" fmla="*/ 2147483647 w 111"/>
                  <a:gd name="T103" fmla="*/ 2147483647 h 39"/>
                  <a:gd name="T104" fmla="*/ 2147483647 w 111"/>
                  <a:gd name="T105" fmla="*/ 2147483647 h 39"/>
                  <a:gd name="T106" fmla="*/ 2147483647 w 111"/>
                  <a:gd name="T107" fmla="*/ 2147483647 h 39"/>
                  <a:gd name="T108" fmla="*/ 2147483647 w 111"/>
                  <a:gd name="T109" fmla="*/ 2147483647 h 39"/>
                  <a:gd name="T110" fmla="*/ 2147483647 w 111"/>
                  <a:gd name="T111" fmla="*/ 2147483647 h 39"/>
                  <a:gd name="T112" fmla="*/ 2147483647 w 111"/>
                  <a:gd name="T113" fmla="*/ 2147483647 h 39"/>
                  <a:gd name="T114" fmla="*/ 2147483647 w 111"/>
                  <a:gd name="T115" fmla="*/ 0 h 39"/>
                  <a:gd name="T116" fmla="*/ 2147483647 w 111"/>
                  <a:gd name="T117" fmla="*/ 0 h 3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11"/>
                  <a:gd name="T178" fmla="*/ 0 h 39"/>
                  <a:gd name="T179" fmla="*/ 111 w 111"/>
                  <a:gd name="T180" fmla="*/ 39 h 3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11" h="39">
                    <a:moveTo>
                      <a:pt x="111" y="0"/>
                    </a:moveTo>
                    <a:lnTo>
                      <a:pt x="89" y="3"/>
                    </a:lnTo>
                    <a:lnTo>
                      <a:pt x="87" y="4"/>
                    </a:lnTo>
                    <a:lnTo>
                      <a:pt x="31" y="9"/>
                    </a:lnTo>
                    <a:lnTo>
                      <a:pt x="31" y="8"/>
                    </a:lnTo>
                    <a:lnTo>
                      <a:pt x="28" y="9"/>
                    </a:lnTo>
                    <a:lnTo>
                      <a:pt x="29" y="10"/>
                    </a:lnTo>
                    <a:lnTo>
                      <a:pt x="29" y="11"/>
                    </a:lnTo>
                    <a:lnTo>
                      <a:pt x="9" y="13"/>
                    </a:lnTo>
                    <a:lnTo>
                      <a:pt x="8" y="15"/>
                    </a:lnTo>
                    <a:lnTo>
                      <a:pt x="7" y="18"/>
                    </a:lnTo>
                    <a:lnTo>
                      <a:pt x="8" y="19"/>
                    </a:lnTo>
                    <a:lnTo>
                      <a:pt x="7" y="22"/>
                    </a:lnTo>
                    <a:lnTo>
                      <a:pt x="7" y="23"/>
                    </a:lnTo>
                    <a:lnTo>
                      <a:pt x="6" y="25"/>
                    </a:lnTo>
                    <a:lnTo>
                      <a:pt x="5" y="26"/>
                    </a:lnTo>
                    <a:lnTo>
                      <a:pt x="4" y="30"/>
                    </a:lnTo>
                    <a:lnTo>
                      <a:pt x="2" y="32"/>
                    </a:lnTo>
                    <a:lnTo>
                      <a:pt x="2" y="35"/>
                    </a:lnTo>
                    <a:lnTo>
                      <a:pt x="2" y="38"/>
                    </a:lnTo>
                    <a:lnTo>
                      <a:pt x="0" y="39"/>
                    </a:lnTo>
                    <a:lnTo>
                      <a:pt x="29" y="37"/>
                    </a:lnTo>
                    <a:lnTo>
                      <a:pt x="65" y="34"/>
                    </a:lnTo>
                    <a:lnTo>
                      <a:pt x="78" y="32"/>
                    </a:lnTo>
                    <a:lnTo>
                      <a:pt x="79" y="28"/>
                    </a:lnTo>
                    <a:lnTo>
                      <a:pt x="80" y="28"/>
                    </a:lnTo>
                    <a:lnTo>
                      <a:pt x="81" y="27"/>
                    </a:lnTo>
                    <a:lnTo>
                      <a:pt x="82" y="26"/>
                    </a:lnTo>
                    <a:lnTo>
                      <a:pt x="81" y="25"/>
                    </a:lnTo>
                    <a:lnTo>
                      <a:pt x="82" y="24"/>
                    </a:lnTo>
                    <a:lnTo>
                      <a:pt x="83" y="23"/>
                    </a:lnTo>
                    <a:lnTo>
                      <a:pt x="86" y="22"/>
                    </a:lnTo>
                    <a:lnTo>
                      <a:pt x="89" y="21"/>
                    </a:lnTo>
                    <a:lnTo>
                      <a:pt x="92" y="18"/>
                    </a:lnTo>
                    <a:lnTo>
                      <a:pt x="93" y="18"/>
                    </a:lnTo>
                    <a:lnTo>
                      <a:pt x="95" y="16"/>
                    </a:lnTo>
                    <a:lnTo>
                      <a:pt x="96" y="14"/>
                    </a:lnTo>
                    <a:lnTo>
                      <a:pt x="97" y="14"/>
                    </a:lnTo>
                    <a:lnTo>
                      <a:pt x="98" y="14"/>
                    </a:lnTo>
                    <a:lnTo>
                      <a:pt x="98" y="13"/>
                    </a:lnTo>
                    <a:lnTo>
                      <a:pt x="99" y="12"/>
                    </a:lnTo>
                    <a:lnTo>
                      <a:pt x="100" y="13"/>
                    </a:lnTo>
                    <a:lnTo>
                      <a:pt x="101" y="12"/>
                    </a:lnTo>
                    <a:lnTo>
                      <a:pt x="103" y="10"/>
                    </a:lnTo>
                    <a:lnTo>
                      <a:pt x="104" y="10"/>
                    </a:lnTo>
                    <a:lnTo>
                      <a:pt x="106" y="10"/>
                    </a:lnTo>
                    <a:lnTo>
                      <a:pt x="109" y="6"/>
                    </a:lnTo>
                    <a:lnTo>
                      <a:pt x="110" y="5"/>
                    </a:lnTo>
                    <a:lnTo>
                      <a:pt x="111" y="4"/>
                    </a:lnTo>
                    <a:lnTo>
                      <a:pt x="111" y="3"/>
                    </a:lnTo>
                    <a:lnTo>
                      <a:pt x="111" y="1"/>
                    </a:lnTo>
                    <a:lnTo>
                      <a:pt x="111" y="0"/>
                    </a:lnTo>
                    <a:close/>
                  </a:path>
                </a:pathLst>
              </a:custGeom>
              <a:solidFill>
                <a:srgbClr val="FFCE85"/>
              </a:solidFill>
              <a:ln w="12700">
                <a:solidFill>
                  <a:schemeClr val="tx1"/>
                </a:solidFill>
                <a:round/>
                <a:headEnd/>
                <a:tailEnd/>
              </a:ln>
            </p:spPr>
            <p:txBody>
              <a:bodyPr/>
              <a:lstStyle/>
              <a:p>
                <a:endParaRPr lang="en-US"/>
              </a:p>
            </p:txBody>
          </p:sp>
          <p:sp>
            <p:nvSpPr>
              <p:cNvPr id="37006" name="Freeform 216"/>
              <p:cNvSpPr>
                <a:spLocks/>
              </p:cNvSpPr>
              <p:nvPr/>
            </p:nvSpPr>
            <p:spPr bwMode="auto">
              <a:xfrm>
                <a:off x="3890" y="2409"/>
                <a:ext cx="266" cy="404"/>
              </a:xfrm>
              <a:custGeom>
                <a:avLst/>
                <a:gdLst>
                  <a:gd name="T0" fmla="*/ 0 w 52"/>
                  <a:gd name="T1" fmla="*/ 2147483647 h 83"/>
                  <a:gd name="T2" fmla="*/ 2147483647 w 52"/>
                  <a:gd name="T3" fmla="*/ 2147483647 h 83"/>
                  <a:gd name="T4" fmla="*/ 0 w 52"/>
                  <a:gd name="T5" fmla="*/ 2147483647 h 83"/>
                  <a:gd name="T6" fmla="*/ 0 w 52"/>
                  <a:gd name="T7" fmla="*/ 2147483647 h 83"/>
                  <a:gd name="T8" fmla="*/ 2147483647 w 52"/>
                  <a:gd name="T9" fmla="*/ 2147483647 h 83"/>
                  <a:gd name="T10" fmla="*/ 2147483647 w 52"/>
                  <a:gd name="T11" fmla="*/ 2147483647 h 83"/>
                  <a:gd name="T12" fmla="*/ 2147483647 w 52"/>
                  <a:gd name="T13" fmla="*/ 2147483647 h 83"/>
                  <a:gd name="T14" fmla="*/ 2147483647 w 52"/>
                  <a:gd name="T15" fmla="*/ 2147483647 h 83"/>
                  <a:gd name="T16" fmla="*/ 2147483647 w 52"/>
                  <a:gd name="T17" fmla="*/ 2147483647 h 83"/>
                  <a:gd name="T18" fmla="*/ 2147483647 w 52"/>
                  <a:gd name="T19" fmla="*/ 2147483647 h 83"/>
                  <a:gd name="T20" fmla="*/ 2147483647 w 52"/>
                  <a:gd name="T21" fmla="*/ 2147483647 h 83"/>
                  <a:gd name="T22" fmla="*/ 2147483647 w 52"/>
                  <a:gd name="T23" fmla="*/ 2147483647 h 83"/>
                  <a:gd name="T24" fmla="*/ 2147483647 w 52"/>
                  <a:gd name="T25" fmla="*/ 2147483647 h 83"/>
                  <a:gd name="T26" fmla="*/ 2147483647 w 52"/>
                  <a:gd name="T27" fmla="*/ 2147483647 h 83"/>
                  <a:gd name="T28" fmla="*/ 2147483647 w 52"/>
                  <a:gd name="T29" fmla="*/ 2147483647 h 83"/>
                  <a:gd name="T30" fmla="*/ 2147483647 w 52"/>
                  <a:gd name="T31" fmla="*/ 2147483647 h 83"/>
                  <a:gd name="T32" fmla="*/ 2147483647 w 52"/>
                  <a:gd name="T33" fmla="*/ 2147483647 h 83"/>
                  <a:gd name="T34" fmla="*/ 2147483647 w 52"/>
                  <a:gd name="T35" fmla="*/ 2147483647 h 83"/>
                  <a:gd name="T36" fmla="*/ 2147483647 w 52"/>
                  <a:gd name="T37" fmla="*/ 2147483647 h 83"/>
                  <a:gd name="T38" fmla="*/ 2147483647 w 52"/>
                  <a:gd name="T39" fmla="*/ 2147483647 h 83"/>
                  <a:gd name="T40" fmla="*/ 2147483647 w 52"/>
                  <a:gd name="T41" fmla="*/ 2147483647 h 83"/>
                  <a:gd name="T42" fmla="*/ 2147483647 w 52"/>
                  <a:gd name="T43" fmla="*/ 2147483647 h 83"/>
                  <a:gd name="T44" fmla="*/ 2147483647 w 52"/>
                  <a:gd name="T45" fmla="*/ 2147483647 h 83"/>
                  <a:gd name="T46" fmla="*/ 2147483647 w 52"/>
                  <a:gd name="T47" fmla="*/ 2147483647 h 83"/>
                  <a:gd name="T48" fmla="*/ 2147483647 w 52"/>
                  <a:gd name="T49" fmla="*/ 2147483647 h 83"/>
                  <a:gd name="T50" fmla="*/ 2147483647 w 52"/>
                  <a:gd name="T51" fmla="*/ 2147483647 h 83"/>
                  <a:gd name="T52" fmla="*/ 2147483647 w 52"/>
                  <a:gd name="T53" fmla="*/ 2147483647 h 83"/>
                  <a:gd name="T54" fmla="*/ 2147483647 w 52"/>
                  <a:gd name="T55" fmla="*/ 2147483647 h 83"/>
                  <a:gd name="T56" fmla="*/ 2147483647 w 52"/>
                  <a:gd name="T57" fmla="*/ 2147483647 h 83"/>
                  <a:gd name="T58" fmla="*/ 2147483647 w 52"/>
                  <a:gd name="T59" fmla="*/ 2147483647 h 83"/>
                  <a:gd name="T60" fmla="*/ 2147483647 w 52"/>
                  <a:gd name="T61" fmla="*/ 2147483647 h 83"/>
                  <a:gd name="T62" fmla="*/ 2147483647 w 52"/>
                  <a:gd name="T63" fmla="*/ 2147483647 h 83"/>
                  <a:gd name="T64" fmla="*/ 2147483647 w 52"/>
                  <a:gd name="T65" fmla="*/ 2147483647 h 83"/>
                  <a:gd name="T66" fmla="*/ 2147483647 w 52"/>
                  <a:gd name="T67" fmla="*/ 2147483647 h 83"/>
                  <a:gd name="T68" fmla="*/ 2147483647 w 52"/>
                  <a:gd name="T69" fmla="*/ 2147483647 h 83"/>
                  <a:gd name="T70" fmla="*/ 2147483647 w 52"/>
                  <a:gd name="T71" fmla="*/ 2147483647 h 83"/>
                  <a:gd name="T72" fmla="*/ 2147483647 w 52"/>
                  <a:gd name="T73" fmla="*/ 2147483647 h 83"/>
                  <a:gd name="T74" fmla="*/ 2147483647 w 52"/>
                  <a:gd name="T75" fmla="*/ 2147483647 h 83"/>
                  <a:gd name="T76" fmla="*/ 2147483647 w 52"/>
                  <a:gd name="T77" fmla="*/ 2147483647 h 83"/>
                  <a:gd name="T78" fmla="*/ 2147483647 w 52"/>
                  <a:gd name="T79" fmla="*/ 2147483647 h 83"/>
                  <a:gd name="T80" fmla="*/ 2147483647 w 52"/>
                  <a:gd name="T81" fmla="*/ 2147483647 h 83"/>
                  <a:gd name="T82" fmla="*/ 2147483647 w 52"/>
                  <a:gd name="T83" fmla="*/ 2147483647 h 83"/>
                  <a:gd name="T84" fmla="*/ 2147483647 w 52"/>
                  <a:gd name="T85" fmla="*/ 2147483647 h 83"/>
                  <a:gd name="T86" fmla="*/ 2147483647 w 52"/>
                  <a:gd name="T87" fmla="*/ 2147483647 h 83"/>
                  <a:gd name="T88" fmla="*/ 2147483647 w 52"/>
                  <a:gd name="T89" fmla="*/ 2147483647 h 83"/>
                  <a:gd name="T90" fmla="*/ 2147483647 w 52"/>
                  <a:gd name="T91" fmla="*/ 2147483647 h 83"/>
                  <a:gd name="T92" fmla="*/ 2147483647 w 52"/>
                  <a:gd name="T93" fmla="*/ 2147483647 h 83"/>
                  <a:gd name="T94" fmla="*/ 2147483647 w 52"/>
                  <a:gd name="T95" fmla="*/ 2147483647 h 83"/>
                  <a:gd name="T96" fmla="*/ 2147483647 w 52"/>
                  <a:gd name="T97" fmla="*/ 2147483647 h 83"/>
                  <a:gd name="T98" fmla="*/ 2147483647 w 52"/>
                  <a:gd name="T99" fmla="*/ 2147483647 h 83"/>
                  <a:gd name="T100" fmla="*/ 2147483647 w 52"/>
                  <a:gd name="T101" fmla="*/ 2147483647 h 83"/>
                  <a:gd name="T102" fmla="*/ 2147483647 w 52"/>
                  <a:gd name="T103" fmla="*/ 0 h 83"/>
                  <a:gd name="T104" fmla="*/ 0 w 52"/>
                  <a:gd name="T105" fmla="*/ 2147483647 h 83"/>
                  <a:gd name="T106" fmla="*/ 0 w 52"/>
                  <a:gd name="T107" fmla="*/ 2147483647 h 8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2"/>
                  <a:gd name="T163" fmla="*/ 0 h 83"/>
                  <a:gd name="T164" fmla="*/ 52 w 52"/>
                  <a:gd name="T165" fmla="*/ 83 h 8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2" h="83">
                    <a:moveTo>
                      <a:pt x="0" y="3"/>
                    </a:moveTo>
                    <a:lnTo>
                      <a:pt x="1" y="5"/>
                    </a:lnTo>
                    <a:lnTo>
                      <a:pt x="0" y="55"/>
                    </a:lnTo>
                    <a:lnTo>
                      <a:pt x="0" y="57"/>
                    </a:lnTo>
                    <a:lnTo>
                      <a:pt x="3" y="82"/>
                    </a:lnTo>
                    <a:lnTo>
                      <a:pt x="4" y="82"/>
                    </a:lnTo>
                    <a:lnTo>
                      <a:pt x="5" y="81"/>
                    </a:lnTo>
                    <a:lnTo>
                      <a:pt x="7" y="82"/>
                    </a:lnTo>
                    <a:lnTo>
                      <a:pt x="8" y="81"/>
                    </a:lnTo>
                    <a:lnTo>
                      <a:pt x="8" y="77"/>
                    </a:lnTo>
                    <a:lnTo>
                      <a:pt x="9" y="75"/>
                    </a:lnTo>
                    <a:lnTo>
                      <a:pt x="10" y="77"/>
                    </a:lnTo>
                    <a:lnTo>
                      <a:pt x="10" y="78"/>
                    </a:lnTo>
                    <a:lnTo>
                      <a:pt x="11" y="80"/>
                    </a:lnTo>
                    <a:lnTo>
                      <a:pt x="13" y="83"/>
                    </a:lnTo>
                    <a:lnTo>
                      <a:pt x="14" y="83"/>
                    </a:lnTo>
                    <a:lnTo>
                      <a:pt x="15" y="83"/>
                    </a:lnTo>
                    <a:lnTo>
                      <a:pt x="17" y="81"/>
                    </a:lnTo>
                    <a:lnTo>
                      <a:pt x="18" y="80"/>
                    </a:lnTo>
                    <a:lnTo>
                      <a:pt x="18" y="79"/>
                    </a:lnTo>
                    <a:lnTo>
                      <a:pt x="17" y="79"/>
                    </a:lnTo>
                    <a:lnTo>
                      <a:pt x="17" y="78"/>
                    </a:lnTo>
                    <a:lnTo>
                      <a:pt x="18" y="77"/>
                    </a:lnTo>
                    <a:lnTo>
                      <a:pt x="18" y="76"/>
                    </a:lnTo>
                    <a:lnTo>
                      <a:pt x="16" y="75"/>
                    </a:lnTo>
                    <a:lnTo>
                      <a:pt x="15" y="75"/>
                    </a:lnTo>
                    <a:lnTo>
                      <a:pt x="14" y="73"/>
                    </a:lnTo>
                    <a:lnTo>
                      <a:pt x="14" y="72"/>
                    </a:lnTo>
                    <a:lnTo>
                      <a:pt x="14" y="71"/>
                    </a:lnTo>
                    <a:lnTo>
                      <a:pt x="14" y="70"/>
                    </a:lnTo>
                    <a:lnTo>
                      <a:pt x="52" y="66"/>
                    </a:lnTo>
                    <a:lnTo>
                      <a:pt x="52" y="65"/>
                    </a:lnTo>
                    <a:lnTo>
                      <a:pt x="50" y="63"/>
                    </a:lnTo>
                    <a:lnTo>
                      <a:pt x="50" y="58"/>
                    </a:lnTo>
                    <a:lnTo>
                      <a:pt x="48" y="55"/>
                    </a:lnTo>
                    <a:lnTo>
                      <a:pt x="48" y="52"/>
                    </a:lnTo>
                    <a:lnTo>
                      <a:pt x="49" y="50"/>
                    </a:lnTo>
                    <a:lnTo>
                      <a:pt x="49" y="47"/>
                    </a:lnTo>
                    <a:lnTo>
                      <a:pt x="50" y="45"/>
                    </a:lnTo>
                    <a:lnTo>
                      <a:pt x="51" y="45"/>
                    </a:lnTo>
                    <a:lnTo>
                      <a:pt x="49" y="44"/>
                    </a:lnTo>
                    <a:lnTo>
                      <a:pt x="50" y="42"/>
                    </a:lnTo>
                    <a:lnTo>
                      <a:pt x="49" y="41"/>
                    </a:lnTo>
                    <a:lnTo>
                      <a:pt x="48" y="40"/>
                    </a:lnTo>
                    <a:lnTo>
                      <a:pt x="47" y="39"/>
                    </a:lnTo>
                    <a:lnTo>
                      <a:pt x="46" y="37"/>
                    </a:lnTo>
                    <a:lnTo>
                      <a:pt x="45" y="36"/>
                    </a:lnTo>
                    <a:lnTo>
                      <a:pt x="36" y="0"/>
                    </a:lnTo>
                    <a:lnTo>
                      <a:pt x="0" y="3"/>
                    </a:lnTo>
                    <a:close/>
                  </a:path>
                </a:pathLst>
              </a:custGeom>
              <a:solidFill>
                <a:srgbClr val="FFCE85"/>
              </a:solidFill>
              <a:ln w="12700">
                <a:solidFill>
                  <a:schemeClr val="tx1"/>
                </a:solidFill>
                <a:round/>
                <a:headEnd/>
                <a:tailEnd/>
              </a:ln>
            </p:spPr>
            <p:txBody>
              <a:bodyPr/>
              <a:lstStyle/>
              <a:p>
                <a:endParaRPr lang="en-US"/>
              </a:p>
            </p:txBody>
          </p:sp>
          <p:sp>
            <p:nvSpPr>
              <p:cNvPr id="37007" name="Freeform 217"/>
              <p:cNvSpPr>
                <a:spLocks/>
              </p:cNvSpPr>
              <p:nvPr/>
            </p:nvSpPr>
            <p:spPr bwMode="auto">
              <a:xfrm>
                <a:off x="4141" y="2179"/>
                <a:ext cx="610" cy="249"/>
              </a:xfrm>
              <a:custGeom>
                <a:avLst/>
                <a:gdLst>
                  <a:gd name="T0" fmla="*/ 2147483647 w 119"/>
                  <a:gd name="T1" fmla="*/ 2147483647 h 51"/>
                  <a:gd name="T2" fmla="*/ 2147483647 w 119"/>
                  <a:gd name="T3" fmla="*/ 2147483647 h 51"/>
                  <a:gd name="T4" fmla="*/ 2147483647 w 119"/>
                  <a:gd name="T5" fmla="*/ 2147483647 h 51"/>
                  <a:gd name="T6" fmla="*/ 2147483647 w 119"/>
                  <a:gd name="T7" fmla="*/ 2147483647 h 51"/>
                  <a:gd name="T8" fmla="*/ 2147483647 w 119"/>
                  <a:gd name="T9" fmla="*/ 2147483647 h 51"/>
                  <a:gd name="T10" fmla="*/ 2147483647 w 119"/>
                  <a:gd name="T11" fmla="*/ 2147483647 h 51"/>
                  <a:gd name="T12" fmla="*/ 2147483647 w 119"/>
                  <a:gd name="T13" fmla="*/ 2147483647 h 51"/>
                  <a:gd name="T14" fmla="*/ 2147483647 w 119"/>
                  <a:gd name="T15" fmla="*/ 2147483647 h 51"/>
                  <a:gd name="T16" fmla="*/ 2147483647 w 119"/>
                  <a:gd name="T17" fmla="*/ 2147483647 h 51"/>
                  <a:gd name="T18" fmla="*/ 2147483647 w 119"/>
                  <a:gd name="T19" fmla="*/ 2147483647 h 51"/>
                  <a:gd name="T20" fmla="*/ 2147483647 w 119"/>
                  <a:gd name="T21" fmla="*/ 2147483647 h 51"/>
                  <a:gd name="T22" fmla="*/ 2147483647 w 119"/>
                  <a:gd name="T23" fmla="*/ 2147483647 h 51"/>
                  <a:gd name="T24" fmla="*/ 2147483647 w 119"/>
                  <a:gd name="T25" fmla="*/ 2147483647 h 51"/>
                  <a:gd name="T26" fmla="*/ 2147483647 w 119"/>
                  <a:gd name="T27" fmla="*/ 2147483647 h 51"/>
                  <a:gd name="T28" fmla="*/ 2147483647 w 119"/>
                  <a:gd name="T29" fmla="*/ 2147483647 h 51"/>
                  <a:gd name="T30" fmla="*/ 2147483647 w 119"/>
                  <a:gd name="T31" fmla="*/ 2147483647 h 51"/>
                  <a:gd name="T32" fmla="*/ 2147483647 w 119"/>
                  <a:gd name="T33" fmla="*/ 2147483647 h 51"/>
                  <a:gd name="T34" fmla="*/ 2147483647 w 119"/>
                  <a:gd name="T35" fmla="*/ 2147483647 h 51"/>
                  <a:gd name="T36" fmla="*/ 2147483647 w 119"/>
                  <a:gd name="T37" fmla="*/ 2147483647 h 51"/>
                  <a:gd name="T38" fmla="*/ 2147483647 w 119"/>
                  <a:gd name="T39" fmla="*/ 2147483647 h 51"/>
                  <a:gd name="T40" fmla="*/ 2147483647 w 119"/>
                  <a:gd name="T41" fmla="*/ 2147483647 h 51"/>
                  <a:gd name="T42" fmla="*/ 2147483647 w 119"/>
                  <a:gd name="T43" fmla="*/ 2147483647 h 51"/>
                  <a:gd name="T44" fmla="*/ 2147483647 w 119"/>
                  <a:gd name="T45" fmla="*/ 2147483647 h 51"/>
                  <a:gd name="T46" fmla="*/ 2147483647 w 119"/>
                  <a:gd name="T47" fmla="*/ 2147483647 h 51"/>
                  <a:gd name="T48" fmla="*/ 2147483647 w 119"/>
                  <a:gd name="T49" fmla="*/ 2147483647 h 51"/>
                  <a:gd name="T50" fmla="*/ 2147483647 w 119"/>
                  <a:gd name="T51" fmla="*/ 2147483647 h 51"/>
                  <a:gd name="T52" fmla="*/ 2147483647 w 119"/>
                  <a:gd name="T53" fmla="*/ 2147483647 h 51"/>
                  <a:gd name="T54" fmla="*/ 2147483647 w 119"/>
                  <a:gd name="T55" fmla="*/ 2147483647 h 51"/>
                  <a:gd name="T56" fmla="*/ 2147483647 w 119"/>
                  <a:gd name="T57" fmla="*/ 2147483647 h 51"/>
                  <a:gd name="T58" fmla="*/ 2147483647 w 119"/>
                  <a:gd name="T59" fmla="*/ 2147483647 h 51"/>
                  <a:gd name="T60" fmla="*/ 2147483647 w 119"/>
                  <a:gd name="T61" fmla="*/ 2147483647 h 51"/>
                  <a:gd name="T62" fmla="*/ 2147483647 w 119"/>
                  <a:gd name="T63" fmla="*/ 2147483647 h 51"/>
                  <a:gd name="T64" fmla="*/ 2147483647 w 119"/>
                  <a:gd name="T65" fmla="*/ 2147483647 h 51"/>
                  <a:gd name="T66" fmla="*/ 2147483647 w 119"/>
                  <a:gd name="T67" fmla="*/ 2147483647 h 51"/>
                  <a:gd name="T68" fmla="*/ 2147483647 w 119"/>
                  <a:gd name="T69" fmla="*/ 2147483647 h 51"/>
                  <a:gd name="T70" fmla="*/ 2147483647 w 119"/>
                  <a:gd name="T71" fmla="*/ 2147483647 h 51"/>
                  <a:gd name="T72" fmla="*/ 2147483647 w 119"/>
                  <a:gd name="T73" fmla="*/ 2147483647 h 51"/>
                  <a:gd name="T74" fmla="*/ 2147483647 w 119"/>
                  <a:gd name="T75" fmla="*/ 2147483647 h 51"/>
                  <a:gd name="T76" fmla="*/ 2147483647 w 119"/>
                  <a:gd name="T77" fmla="*/ 2147483647 h 51"/>
                  <a:gd name="T78" fmla="*/ 2147483647 w 119"/>
                  <a:gd name="T79" fmla="*/ 2147483647 h 51"/>
                  <a:gd name="T80" fmla="*/ 2147483647 w 119"/>
                  <a:gd name="T81" fmla="*/ 2147483647 h 51"/>
                  <a:gd name="T82" fmla="*/ 2147483647 w 119"/>
                  <a:gd name="T83" fmla="*/ 2147483647 h 51"/>
                  <a:gd name="T84" fmla="*/ 2147483647 w 119"/>
                  <a:gd name="T85" fmla="*/ 2147483647 h 51"/>
                  <a:gd name="T86" fmla="*/ 2147483647 w 119"/>
                  <a:gd name="T87" fmla="*/ 2147483647 h 51"/>
                  <a:gd name="T88" fmla="*/ 2147483647 w 119"/>
                  <a:gd name="T89" fmla="*/ 2147483647 h 51"/>
                  <a:gd name="T90" fmla="*/ 2147483647 w 119"/>
                  <a:gd name="T91" fmla="*/ 2147483647 h 51"/>
                  <a:gd name="T92" fmla="*/ 2147483647 w 119"/>
                  <a:gd name="T93" fmla="*/ 2147483647 h 51"/>
                  <a:gd name="T94" fmla="*/ 2147483647 w 119"/>
                  <a:gd name="T95" fmla="*/ 2147483647 h 51"/>
                  <a:gd name="T96" fmla="*/ 2147483647 w 119"/>
                  <a:gd name="T97" fmla="*/ 2147483647 h 51"/>
                  <a:gd name="T98" fmla="*/ 0 w 119"/>
                  <a:gd name="T99" fmla="*/ 2147483647 h 5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19"/>
                  <a:gd name="T151" fmla="*/ 0 h 51"/>
                  <a:gd name="T152" fmla="*/ 119 w 119"/>
                  <a:gd name="T153" fmla="*/ 51 h 5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19" h="51">
                    <a:moveTo>
                      <a:pt x="0" y="45"/>
                    </a:moveTo>
                    <a:lnTo>
                      <a:pt x="1" y="41"/>
                    </a:lnTo>
                    <a:lnTo>
                      <a:pt x="2" y="41"/>
                    </a:lnTo>
                    <a:lnTo>
                      <a:pt x="3" y="40"/>
                    </a:lnTo>
                    <a:lnTo>
                      <a:pt x="4" y="39"/>
                    </a:lnTo>
                    <a:lnTo>
                      <a:pt x="3" y="38"/>
                    </a:lnTo>
                    <a:lnTo>
                      <a:pt x="4" y="37"/>
                    </a:lnTo>
                    <a:lnTo>
                      <a:pt x="5" y="36"/>
                    </a:lnTo>
                    <a:lnTo>
                      <a:pt x="8" y="35"/>
                    </a:lnTo>
                    <a:lnTo>
                      <a:pt x="11" y="34"/>
                    </a:lnTo>
                    <a:lnTo>
                      <a:pt x="14" y="31"/>
                    </a:lnTo>
                    <a:lnTo>
                      <a:pt x="15" y="31"/>
                    </a:lnTo>
                    <a:lnTo>
                      <a:pt x="17" y="29"/>
                    </a:lnTo>
                    <a:lnTo>
                      <a:pt x="18" y="27"/>
                    </a:lnTo>
                    <a:lnTo>
                      <a:pt x="19" y="27"/>
                    </a:lnTo>
                    <a:lnTo>
                      <a:pt x="20" y="27"/>
                    </a:lnTo>
                    <a:lnTo>
                      <a:pt x="20" y="26"/>
                    </a:lnTo>
                    <a:lnTo>
                      <a:pt x="21" y="25"/>
                    </a:lnTo>
                    <a:lnTo>
                      <a:pt x="22" y="26"/>
                    </a:lnTo>
                    <a:lnTo>
                      <a:pt x="23" y="25"/>
                    </a:lnTo>
                    <a:lnTo>
                      <a:pt x="25" y="23"/>
                    </a:lnTo>
                    <a:lnTo>
                      <a:pt x="26" y="23"/>
                    </a:lnTo>
                    <a:lnTo>
                      <a:pt x="28" y="23"/>
                    </a:lnTo>
                    <a:lnTo>
                      <a:pt x="31" y="19"/>
                    </a:lnTo>
                    <a:lnTo>
                      <a:pt x="32" y="18"/>
                    </a:lnTo>
                    <a:lnTo>
                      <a:pt x="33" y="17"/>
                    </a:lnTo>
                    <a:lnTo>
                      <a:pt x="33" y="16"/>
                    </a:lnTo>
                    <a:lnTo>
                      <a:pt x="33" y="14"/>
                    </a:lnTo>
                    <a:lnTo>
                      <a:pt x="33" y="13"/>
                    </a:lnTo>
                    <a:lnTo>
                      <a:pt x="37" y="12"/>
                    </a:lnTo>
                    <a:lnTo>
                      <a:pt x="37" y="13"/>
                    </a:lnTo>
                    <a:lnTo>
                      <a:pt x="40" y="13"/>
                    </a:lnTo>
                    <a:lnTo>
                      <a:pt x="42" y="12"/>
                    </a:lnTo>
                    <a:lnTo>
                      <a:pt x="78" y="7"/>
                    </a:lnTo>
                    <a:lnTo>
                      <a:pt x="112" y="0"/>
                    </a:lnTo>
                    <a:lnTo>
                      <a:pt x="113" y="1"/>
                    </a:lnTo>
                    <a:lnTo>
                      <a:pt x="114" y="2"/>
                    </a:lnTo>
                    <a:lnTo>
                      <a:pt x="115" y="3"/>
                    </a:lnTo>
                    <a:lnTo>
                      <a:pt x="116" y="5"/>
                    </a:lnTo>
                    <a:lnTo>
                      <a:pt x="116" y="6"/>
                    </a:lnTo>
                    <a:lnTo>
                      <a:pt x="115" y="5"/>
                    </a:lnTo>
                    <a:lnTo>
                      <a:pt x="114" y="5"/>
                    </a:lnTo>
                    <a:lnTo>
                      <a:pt x="113" y="5"/>
                    </a:lnTo>
                    <a:lnTo>
                      <a:pt x="112" y="5"/>
                    </a:lnTo>
                    <a:lnTo>
                      <a:pt x="113" y="6"/>
                    </a:lnTo>
                    <a:lnTo>
                      <a:pt x="110" y="8"/>
                    </a:lnTo>
                    <a:lnTo>
                      <a:pt x="109" y="8"/>
                    </a:lnTo>
                    <a:lnTo>
                      <a:pt x="108" y="10"/>
                    </a:lnTo>
                    <a:lnTo>
                      <a:pt x="106" y="10"/>
                    </a:lnTo>
                    <a:lnTo>
                      <a:pt x="105" y="11"/>
                    </a:lnTo>
                    <a:lnTo>
                      <a:pt x="105" y="12"/>
                    </a:lnTo>
                    <a:lnTo>
                      <a:pt x="106" y="12"/>
                    </a:lnTo>
                    <a:lnTo>
                      <a:pt x="108" y="11"/>
                    </a:lnTo>
                    <a:lnTo>
                      <a:pt x="111" y="10"/>
                    </a:lnTo>
                    <a:lnTo>
                      <a:pt x="112" y="9"/>
                    </a:lnTo>
                    <a:lnTo>
                      <a:pt x="114" y="9"/>
                    </a:lnTo>
                    <a:lnTo>
                      <a:pt x="114" y="10"/>
                    </a:lnTo>
                    <a:lnTo>
                      <a:pt x="114" y="11"/>
                    </a:lnTo>
                    <a:lnTo>
                      <a:pt x="115" y="12"/>
                    </a:lnTo>
                    <a:lnTo>
                      <a:pt x="115" y="11"/>
                    </a:lnTo>
                    <a:lnTo>
                      <a:pt x="116" y="11"/>
                    </a:lnTo>
                    <a:lnTo>
                      <a:pt x="117" y="9"/>
                    </a:lnTo>
                    <a:lnTo>
                      <a:pt x="118" y="9"/>
                    </a:lnTo>
                    <a:lnTo>
                      <a:pt x="119" y="11"/>
                    </a:lnTo>
                    <a:lnTo>
                      <a:pt x="119" y="14"/>
                    </a:lnTo>
                    <a:lnTo>
                      <a:pt x="119" y="15"/>
                    </a:lnTo>
                    <a:lnTo>
                      <a:pt x="117" y="16"/>
                    </a:lnTo>
                    <a:lnTo>
                      <a:pt x="117" y="17"/>
                    </a:lnTo>
                    <a:lnTo>
                      <a:pt x="117" y="18"/>
                    </a:lnTo>
                    <a:lnTo>
                      <a:pt x="115" y="19"/>
                    </a:lnTo>
                    <a:lnTo>
                      <a:pt x="114" y="19"/>
                    </a:lnTo>
                    <a:lnTo>
                      <a:pt x="113" y="20"/>
                    </a:lnTo>
                    <a:lnTo>
                      <a:pt x="111" y="20"/>
                    </a:lnTo>
                    <a:lnTo>
                      <a:pt x="110" y="20"/>
                    </a:lnTo>
                    <a:lnTo>
                      <a:pt x="109" y="19"/>
                    </a:lnTo>
                    <a:lnTo>
                      <a:pt x="109" y="18"/>
                    </a:lnTo>
                    <a:lnTo>
                      <a:pt x="108" y="18"/>
                    </a:lnTo>
                    <a:lnTo>
                      <a:pt x="108" y="20"/>
                    </a:lnTo>
                    <a:lnTo>
                      <a:pt x="108" y="21"/>
                    </a:lnTo>
                    <a:lnTo>
                      <a:pt x="108" y="22"/>
                    </a:lnTo>
                    <a:lnTo>
                      <a:pt x="109" y="22"/>
                    </a:lnTo>
                    <a:lnTo>
                      <a:pt x="110" y="23"/>
                    </a:lnTo>
                    <a:lnTo>
                      <a:pt x="110" y="24"/>
                    </a:lnTo>
                    <a:lnTo>
                      <a:pt x="107" y="28"/>
                    </a:lnTo>
                    <a:lnTo>
                      <a:pt x="105" y="27"/>
                    </a:lnTo>
                    <a:lnTo>
                      <a:pt x="104" y="27"/>
                    </a:lnTo>
                    <a:lnTo>
                      <a:pt x="104" y="28"/>
                    </a:lnTo>
                    <a:lnTo>
                      <a:pt x="105" y="29"/>
                    </a:lnTo>
                    <a:lnTo>
                      <a:pt x="108" y="28"/>
                    </a:lnTo>
                    <a:lnTo>
                      <a:pt x="110" y="28"/>
                    </a:lnTo>
                    <a:lnTo>
                      <a:pt x="112" y="27"/>
                    </a:lnTo>
                    <a:lnTo>
                      <a:pt x="112" y="26"/>
                    </a:lnTo>
                    <a:lnTo>
                      <a:pt x="113" y="26"/>
                    </a:lnTo>
                    <a:lnTo>
                      <a:pt x="114" y="27"/>
                    </a:lnTo>
                    <a:lnTo>
                      <a:pt x="113" y="29"/>
                    </a:lnTo>
                    <a:lnTo>
                      <a:pt x="111" y="31"/>
                    </a:lnTo>
                    <a:lnTo>
                      <a:pt x="109" y="32"/>
                    </a:lnTo>
                    <a:lnTo>
                      <a:pt x="108" y="32"/>
                    </a:lnTo>
                    <a:lnTo>
                      <a:pt x="105" y="32"/>
                    </a:lnTo>
                    <a:lnTo>
                      <a:pt x="103" y="36"/>
                    </a:lnTo>
                    <a:lnTo>
                      <a:pt x="102" y="37"/>
                    </a:lnTo>
                    <a:lnTo>
                      <a:pt x="99" y="39"/>
                    </a:lnTo>
                    <a:lnTo>
                      <a:pt x="97" y="41"/>
                    </a:lnTo>
                    <a:lnTo>
                      <a:pt x="96" y="44"/>
                    </a:lnTo>
                    <a:lnTo>
                      <a:pt x="95" y="48"/>
                    </a:lnTo>
                    <a:lnTo>
                      <a:pt x="95" y="49"/>
                    </a:lnTo>
                    <a:lnTo>
                      <a:pt x="93" y="50"/>
                    </a:lnTo>
                    <a:lnTo>
                      <a:pt x="88" y="51"/>
                    </a:lnTo>
                    <a:lnTo>
                      <a:pt x="87" y="51"/>
                    </a:lnTo>
                    <a:lnTo>
                      <a:pt x="69" y="39"/>
                    </a:lnTo>
                    <a:lnTo>
                      <a:pt x="54" y="41"/>
                    </a:lnTo>
                    <a:lnTo>
                      <a:pt x="53" y="39"/>
                    </a:lnTo>
                    <a:lnTo>
                      <a:pt x="50" y="36"/>
                    </a:lnTo>
                    <a:lnTo>
                      <a:pt x="49" y="37"/>
                    </a:lnTo>
                    <a:lnTo>
                      <a:pt x="49" y="36"/>
                    </a:lnTo>
                    <a:lnTo>
                      <a:pt x="49" y="35"/>
                    </a:lnTo>
                    <a:lnTo>
                      <a:pt x="31" y="37"/>
                    </a:lnTo>
                    <a:lnTo>
                      <a:pt x="30" y="37"/>
                    </a:lnTo>
                    <a:lnTo>
                      <a:pt x="30" y="38"/>
                    </a:lnTo>
                    <a:lnTo>
                      <a:pt x="26" y="40"/>
                    </a:lnTo>
                    <a:lnTo>
                      <a:pt x="25" y="40"/>
                    </a:lnTo>
                    <a:lnTo>
                      <a:pt x="21" y="42"/>
                    </a:lnTo>
                    <a:lnTo>
                      <a:pt x="0" y="45"/>
                    </a:lnTo>
                    <a:close/>
                  </a:path>
                </a:pathLst>
              </a:custGeom>
              <a:solidFill>
                <a:srgbClr val="FFCE85"/>
              </a:solidFill>
              <a:ln w="12700">
                <a:solidFill>
                  <a:schemeClr val="tx1"/>
                </a:solidFill>
                <a:round/>
                <a:headEnd/>
                <a:tailEnd/>
              </a:ln>
            </p:spPr>
            <p:txBody>
              <a:bodyPr/>
              <a:lstStyle/>
              <a:p>
                <a:endParaRPr lang="en-US"/>
              </a:p>
            </p:txBody>
          </p:sp>
          <p:sp>
            <p:nvSpPr>
              <p:cNvPr id="37008" name="Freeform 218"/>
              <p:cNvSpPr>
                <a:spLocks/>
              </p:cNvSpPr>
              <p:nvPr/>
            </p:nvSpPr>
            <p:spPr bwMode="auto">
              <a:xfrm>
                <a:off x="4243" y="1896"/>
                <a:ext cx="313" cy="293"/>
              </a:xfrm>
              <a:custGeom>
                <a:avLst/>
                <a:gdLst>
                  <a:gd name="T0" fmla="*/ 2147483647 w 61"/>
                  <a:gd name="T1" fmla="*/ 0 h 60"/>
                  <a:gd name="T2" fmla="*/ 2147483647 w 61"/>
                  <a:gd name="T3" fmla="*/ 2147483647 h 60"/>
                  <a:gd name="T4" fmla="*/ 2147483647 w 61"/>
                  <a:gd name="T5" fmla="*/ 2147483647 h 60"/>
                  <a:gd name="T6" fmla="*/ 2147483647 w 61"/>
                  <a:gd name="T7" fmla="*/ 2147483647 h 60"/>
                  <a:gd name="T8" fmla="*/ 2147483647 w 61"/>
                  <a:gd name="T9" fmla="*/ 2147483647 h 60"/>
                  <a:gd name="T10" fmla="*/ 2147483647 w 61"/>
                  <a:gd name="T11" fmla="*/ 2147483647 h 60"/>
                  <a:gd name="T12" fmla="*/ 2147483647 w 61"/>
                  <a:gd name="T13" fmla="*/ 2147483647 h 60"/>
                  <a:gd name="T14" fmla="*/ 2147483647 w 61"/>
                  <a:gd name="T15" fmla="*/ 2147483647 h 60"/>
                  <a:gd name="T16" fmla="*/ 2147483647 w 61"/>
                  <a:gd name="T17" fmla="*/ 2147483647 h 60"/>
                  <a:gd name="T18" fmla="*/ 2147483647 w 61"/>
                  <a:gd name="T19" fmla="*/ 2147483647 h 60"/>
                  <a:gd name="T20" fmla="*/ 2147483647 w 61"/>
                  <a:gd name="T21" fmla="*/ 2147483647 h 60"/>
                  <a:gd name="T22" fmla="*/ 2147483647 w 61"/>
                  <a:gd name="T23" fmla="*/ 2147483647 h 60"/>
                  <a:gd name="T24" fmla="*/ 2147483647 w 61"/>
                  <a:gd name="T25" fmla="*/ 2147483647 h 60"/>
                  <a:gd name="T26" fmla="*/ 2147483647 w 61"/>
                  <a:gd name="T27" fmla="*/ 2147483647 h 60"/>
                  <a:gd name="T28" fmla="*/ 2147483647 w 61"/>
                  <a:gd name="T29" fmla="*/ 2147483647 h 60"/>
                  <a:gd name="T30" fmla="*/ 0 w 61"/>
                  <a:gd name="T31" fmla="*/ 2147483647 h 60"/>
                  <a:gd name="T32" fmla="*/ 0 w 61"/>
                  <a:gd name="T33" fmla="*/ 2147483647 h 60"/>
                  <a:gd name="T34" fmla="*/ 2147483647 w 61"/>
                  <a:gd name="T35" fmla="*/ 2147483647 h 60"/>
                  <a:gd name="T36" fmla="*/ 2147483647 w 61"/>
                  <a:gd name="T37" fmla="*/ 2147483647 h 60"/>
                  <a:gd name="T38" fmla="*/ 2147483647 w 61"/>
                  <a:gd name="T39" fmla="*/ 2147483647 h 60"/>
                  <a:gd name="T40" fmla="*/ 2147483647 w 61"/>
                  <a:gd name="T41" fmla="*/ 2147483647 h 60"/>
                  <a:gd name="T42" fmla="*/ 2147483647 w 61"/>
                  <a:gd name="T43" fmla="*/ 2147483647 h 60"/>
                  <a:gd name="T44" fmla="*/ 2147483647 w 61"/>
                  <a:gd name="T45" fmla="*/ 2147483647 h 60"/>
                  <a:gd name="T46" fmla="*/ 2147483647 w 61"/>
                  <a:gd name="T47" fmla="*/ 2147483647 h 60"/>
                  <a:gd name="T48" fmla="*/ 2147483647 w 61"/>
                  <a:gd name="T49" fmla="*/ 2147483647 h 60"/>
                  <a:gd name="T50" fmla="*/ 2147483647 w 61"/>
                  <a:gd name="T51" fmla="*/ 2147483647 h 60"/>
                  <a:gd name="T52" fmla="*/ 2147483647 w 61"/>
                  <a:gd name="T53" fmla="*/ 2147483647 h 60"/>
                  <a:gd name="T54" fmla="*/ 2147483647 w 61"/>
                  <a:gd name="T55" fmla="*/ 2147483647 h 60"/>
                  <a:gd name="T56" fmla="*/ 2147483647 w 61"/>
                  <a:gd name="T57" fmla="*/ 2147483647 h 60"/>
                  <a:gd name="T58" fmla="*/ 2147483647 w 61"/>
                  <a:gd name="T59" fmla="*/ 2147483647 h 60"/>
                  <a:gd name="T60" fmla="*/ 2147483647 w 61"/>
                  <a:gd name="T61" fmla="*/ 2147483647 h 60"/>
                  <a:gd name="T62" fmla="*/ 2147483647 w 61"/>
                  <a:gd name="T63" fmla="*/ 2147483647 h 60"/>
                  <a:gd name="T64" fmla="*/ 2147483647 w 61"/>
                  <a:gd name="T65" fmla="*/ 2147483647 h 60"/>
                  <a:gd name="T66" fmla="*/ 2147483647 w 61"/>
                  <a:gd name="T67" fmla="*/ 2147483647 h 60"/>
                  <a:gd name="T68" fmla="*/ 2147483647 w 61"/>
                  <a:gd name="T69" fmla="*/ 2147483647 h 60"/>
                  <a:gd name="T70" fmla="*/ 2147483647 w 61"/>
                  <a:gd name="T71" fmla="*/ 2147483647 h 60"/>
                  <a:gd name="T72" fmla="*/ 2147483647 w 61"/>
                  <a:gd name="T73" fmla="*/ 2147483647 h 60"/>
                  <a:gd name="T74" fmla="*/ 2147483647 w 61"/>
                  <a:gd name="T75" fmla="*/ 2147483647 h 60"/>
                  <a:gd name="T76" fmla="*/ 2147483647 w 61"/>
                  <a:gd name="T77" fmla="*/ 2147483647 h 60"/>
                  <a:gd name="T78" fmla="*/ 2147483647 w 61"/>
                  <a:gd name="T79" fmla="*/ 2147483647 h 60"/>
                  <a:gd name="T80" fmla="*/ 2147483647 w 61"/>
                  <a:gd name="T81" fmla="*/ 2147483647 h 60"/>
                  <a:gd name="T82" fmla="*/ 2147483647 w 61"/>
                  <a:gd name="T83" fmla="*/ 2147483647 h 60"/>
                  <a:gd name="T84" fmla="*/ 2147483647 w 61"/>
                  <a:gd name="T85" fmla="*/ 2147483647 h 60"/>
                  <a:gd name="T86" fmla="*/ 2147483647 w 61"/>
                  <a:gd name="T87" fmla="*/ 2147483647 h 60"/>
                  <a:gd name="T88" fmla="*/ 2147483647 w 61"/>
                  <a:gd name="T89" fmla="*/ 2147483647 h 60"/>
                  <a:gd name="T90" fmla="*/ 2147483647 w 61"/>
                  <a:gd name="T91" fmla="*/ 2147483647 h 60"/>
                  <a:gd name="T92" fmla="*/ 2147483647 w 61"/>
                  <a:gd name="T93" fmla="*/ 2147483647 h 60"/>
                  <a:gd name="T94" fmla="*/ 2147483647 w 61"/>
                  <a:gd name="T95" fmla="*/ 2147483647 h 60"/>
                  <a:gd name="T96" fmla="*/ 2147483647 w 61"/>
                  <a:gd name="T97" fmla="*/ 2147483647 h 60"/>
                  <a:gd name="T98" fmla="*/ 2147483647 w 61"/>
                  <a:gd name="T99" fmla="*/ 2147483647 h 60"/>
                  <a:gd name="T100" fmla="*/ 2147483647 w 61"/>
                  <a:gd name="T101" fmla="*/ 2147483647 h 60"/>
                  <a:gd name="T102" fmla="*/ 2147483647 w 61"/>
                  <a:gd name="T103" fmla="*/ 2147483647 h 60"/>
                  <a:gd name="T104" fmla="*/ 2147483647 w 61"/>
                  <a:gd name="T105" fmla="*/ 2147483647 h 60"/>
                  <a:gd name="T106" fmla="*/ 2147483647 w 61"/>
                  <a:gd name="T107" fmla="*/ 2147483647 h 60"/>
                  <a:gd name="T108" fmla="*/ 2147483647 w 61"/>
                  <a:gd name="T109" fmla="*/ 0 h 6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1"/>
                  <a:gd name="T166" fmla="*/ 0 h 60"/>
                  <a:gd name="T167" fmla="*/ 61 w 61"/>
                  <a:gd name="T168" fmla="*/ 60 h 6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1" h="60">
                    <a:moveTo>
                      <a:pt x="21" y="0"/>
                    </a:moveTo>
                    <a:lnTo>
                      <a:pt x="20" y="0"/>
                    </a:lnTo>
                    <a:lnTo>
                      <a:pt x="19" y="1"/>
                    </a:lnTo>
                    <a:lnTo>
                      <a:pt x="20" y="3"/>
                    </a:lnTo>
                    <a:lnTo>
                      <a:pt x="18" y="4"/>
                    </a:lnTo>
                    <a:lnTo>
                      <a:pt x="21" y="5"/>
                    </a:lnTo>
                    <a:lnTo>
                      <a:pt x="20" y="12"/>
                    </a:lnTo>
                    <a:lnTo>
                      <a:pt x="19" y="13"/>
                    </a:lnTo>
                    <a:lnTo>
                      <a:pt x="19" y="14"/>
                    </a:lnTo>
                    <a:lnTo>
                      <a:pt x="19" y="15"/>
                    </a:lnTo>
                    <a:lnTo>
                      <a:pt x="19" y="17"/>
                    </a:lnTo>
                    <a:lnTo>
                      <a:pt x="18" y="19"/>
                    </a:lnTo>
                    <a:lnTo>
                      <a:pt x="17" y="19"/>
                    </a:lnTo>
                    <a:lnTo>
                      <a:pt x="15" y="22"/>
                    </a:lnTo>
                    <a:lnTo>
                      <a:pt x="13" y="23"/>
                    </a:lnTo>
                    <a:lnTo>
                      <a:pt x="12" y="23"/>
                    </a:lnTo>
                    <a:lnTo>
                      <a:pt x="11" y="24"/>
                    </a:lnTo>
                    <a:lnTo>
                      <a:pt x="11" y="25"/>
                    </a:lnTo>
                    <a:lnTo>
                      <a:pt x="10" y="26"/>
                    </a:lnTo>
                    <a:lnTo>
                      <a:pt x="9" y="29"/>
                    </a:lnTo>
                    <a:lnTo>
                      <a:pt x="9" y="30"/>
                    </a:lnTo>
                    <a:lnTo>
                      <a:pt x="8" y="32"/>
                    </a:lnTo>
                    <a:lnTo>
                      <a:pt x="6" y="30"/>
                    </a:lnTo>
                    <a:lnTo>
                      <a:pt x="5" y="30"/>
                    </a:lnTo>
                    <a:lnTo>
                      <a:pt x="4" y="34"/>
                    </a:lnTo>
                    <a:lnTo>
                      <a:pt x="4" y="36"/>
                    </a:lnTo>
                    <a:lnTo>
                      <a:pt x="4" y="38"/>
                    </a:lnTo>
                    <a:lnTo>
                      <a:pt x="3" y="39"/>
                    </a:lnTo>
                    <a:lnTo>
                      <a:pt x="2" y="41"/>
                    </a:lnTo>
                    <a:lnTo>
                      <a:pt x="0" y="41"/>
                    </a:lnTo>
                    <a:lnTo>
                      <a:pt x="0" y="43"/>
                    </a:lnTo>
                    <a:lnTo>
                      <a:pt x="0" y="45"/>
                    </a:lnTo>
                    <a:lnTo>
                      <a:pt x="0" y="46"/>
                    </a:lnTo>
                    <a:lnTo>
                      <a:pt x="1" y="47"/>
                    </a:lnTo>
                    <a:lnTo>
                      <a:pt x="3" y="51"/>
                    </a:lnTo>
                    <a:lnTo>
                      <a:pt x="5" y="53"/>
                    </a:lnTo>
                    <a:lnTo>
                      <a:pt x="6" y="54"/>
                    </a:lnTo>
                    <a:lnTo>
                      <a:pt x="6" y="53"/>
                    </a:lnTo>
                    <a:lnTo>
                      <a:pt x="8" y="54"/>
                    </a:lnTo>
                    <a:lnTo>
                      <a:pt x="8" y="55"/>
                    </a:lnTo>
                    <a:lnTo>
                      <a:pt x="9" y="55"/>
                    </a:lnTo>
                    <a:lnTo>
                      <a:pt x="10" y="55"/>
                    </a:lnTo>
                    <a:lnTo>
                      <a:pt x="11" y="56"/>
                    </a:lnTo>
                    <a:lnTo>
                      <a:pt x="10" y="57"/>
                    </a:lnTo>
                    <a:lnTo>
                      <a:pt x="12" y="59"/>
                    </a:lnTo>
                    <a:lnTo>
                      <a:pt x="15" y="60"/>
                    </a:lnTo>
                    <a:lnTo>
                      <a:pt x="17" y="60"/>
                    </a:lnTo>
                    <a:lnTo>
                      <a:pt x="18" y="59"/>
                    </a:lnTo>
                    <a:lnTo>
                      <a:pt x="18" y="58"/>
                    </a:lnTo>
                    <a:lnTo>
                      <a:pt x="19" y="57"/>
                    </a:lnTo>
                    <a:lnTo>
                      <a:pt x="20" y="58"/>
                    </a:lnTo>
                    <a:lnTo>
                      <a:pt x="21" y="59"/>
                    </a:lnTo>
                    <a:lnTo>
                      <a:pt x="22" y="58"/>
                    </a:lnTo>
                    <a:lnTo>
                      <a:pt x="25" y="57"/>
                    </a:lnTo>
                    <a:lnTo>
                      <a:pt x="26" y="55"/>
                    </a:lnTo>
                    <a:lnTo>
                      <a:pt x="27" y="56"/>
                    </a:lnTo>
                    <a:lnTo>
                      <a:pt x="30" y="53"/>
                    </a:lnTo>
                    <a:lnTo>
                      <a:pt x="31" y="54"/>
                    </a:lnTo>
                    <a:lnTo>
                      <a:pt x="33" y="51"/>
                    </a:lnTo>
                    <a:lnTo>
                      <a:pt x="32" y="50"/>
                    </a:lnTo>
                    <a:lnTo>
                      <a:pt x="33" y="48"/>
                    </a:lnTo>
                    <a:lnTo>
                      <a:pt x="35" y="43"/>
                    </a:lnTo>
                    <a:lnTo>
                      <a:pt x="38" y="32"/>
                    </a:lnTo>
                    <a:lnTo>
                      <a:pt x="40" y="33"/>
                    </a:lnTo>
                    <a:lnTo>
                      <a:pt x="40" y="34"/>
                    </a:lnTo>
                    <a:lnTo>
                      <a:pt x="41" y="35"/>
                    </a:lnTo>
                    <a:lnTo>
                      <a:pt x="43" y="34"/>
                    </a:lnTo>
                    <a:lnTo>
                      <a:pt x="44" y="32"/>
                    </a:lnTo>
                    <a:lnTo>
                      <a:pt x="45" y="28"/>
                    </a:lnTo>
                    <a:lnTo>
                      <a:pt x="46" y="27"/>
                    </a:lnTo>
                    <a:lnTo>
                      <a:pt x="48" y="27"/>
                    </a:lnTo>
                    <a:lnTo>
                      <a:pt x="49" y="25"/>
                    </a:lnTo>
                    <a:lnTo>
                      <a:pt x="50" y="25"/>
                    </a:lnTo>
                    <a:lnTo>
                      <a:pt x="51" y="23"/>
                    </a:lnTo>
                    <a:lnTo>
                      <a:pt x="51" y="21"/>
                    </a:lnTo>
                    <a:lnTo>
                      <a:pt x="52" y="20"/>
                    </a:lnTo>
                    <a:lnTo>
                      <a:pt x="52" y="19"/>
                    </a:lnTo>
                    <a:lnTo>
                      <a:pt x="52" y="16"/>
                    </a:lnTo>
                    <a:lnTo>
                      <a:pt x="52" y="15"/>
                    </a:lnTo>
                    <a:lnTo>
                      <a:pt x="53" y="15"/>
                    </a:lnTo>
                    <a:lnTo>
                      <a:pt x="59" y="19"/>
                    </a:lnTo>
                    <a:lnTo>
                      <a:pt x="60" y="19"/>
                    </a:lnTo>
                    <a:lnTo>
                      <a:pt x="61" y="16"/>
                    </a:lnTo>
                    <a:lnTo>
                      <a:pt x="59" y="13"/>
                    </a:lnTo>
                    <a:lnTo>
                      <a:pt x="59" y="12"/>
                    </a:lnTo>
                    <a:lnTo>
                      <a:pt x="58" y="11"/>
                    </a:lnTo>
                    <a:lnTo>
                      <a:pt x="57" y="12"/>
                    </a:lnTo>
                    <a:lnTo>
                      <a:pt x="56" y="11"/>
                    </a:lnTo>
                    <a:lnTo>
                      <a:pt x="55" y="11"/>
                    </a:lnTo>
                    <a:lnTo>
                      <a:pt x="51" y="12"/>
                    </a:lnTo>
                    <a:lnTo>
                      <a:pt x="50" y="13"/>
                    </a:lnTo>
                    <a:lnTo>
                      <a:pt x="49" y="14"/>
                    </a:lnTo>
                    <a:lnTo>
                      <a:pt x="47" y="14"/>
                    </a:lnTo>
                    <a:lnTo>
                      <a:pt x="46" y="13"/>
                    </a:lnTo>
                    <a:lnTo>
                      <a:pt x="46" y="15"/>
                    </a:lnTo>
                    <a:lnTo>
                      <a:pt x="45" y="15"/>
                    </a:lnTo>
                    <a:lnTo>
                      <a:pt x="44" y="17"/>
                    </a:lnTo>
                    <a:lnTo>
                      <a:pt x="42" y="17"/>
                    </a:lnTo>
                    <a:lnTo>
                      <a:pt x="40" y="20"/>
                    </a:lnTo>
                    <a:lnTo>
                      <a:pt x="39" y="20"/>
                    </a:lnTo>
                    <a:lnTo>
                      <a:pt x="38" y="21"/>
                    </a:lnTo>
                    <a:lnTo>
                      <a:pt x="36" y="13"/>
                    </a:lnTo>
                    <a:lnTo>
                      <a:pt x="23" y="15"/>
                    </a:lnTo>
                    <a:lnTo>
                      <a:pt x="21" y="0"/>
                    </a:lnTo>
                    <a:close/>
                  </a:path>
                </a:pathLst>
              </a:custGeom>
              <a:solidFill>
                <a:srgbClr val="FFCE85"/>
              </a:solidFill>
              <a:ln w="12700">
                <a:solidFill>
                  <a:schemeClr val="tx1"/>
                </a:solidFill>
                <a:round/>
                <a:headEnd/>
                <a:tailEnd/>
              </a:ln>
            </p:spPr>
            <p:txBody>
              <a:bodyPr/>
              <a:lstStyle/>
              <a:p>
                <a:endParaRPr lang="en-US"/>
              </a:p>
            </p:txBody>
          </p:sp>
          <p:sp>
            <p:nvSpPr>
              <p:cNvPr id="37009" name="Freeform 219"/>
              <p:cNvSpPr>
                <a:spLocks/>
              </p:cNvSpPr>
              <p:nvPr/>
            </p:nvSpPr>
            <p:spPr bwMode="auto">
              <a:xfrm>
                <a:off x="3433" y="2306"/>
                <a:ext cx="344" cy="302"/>
              </a:xfrm>
              <a:custGeom>
                <a:avLst/>
                <a:gdLst>
                  <a:gd name="T0" fmla="*/ 0 w 67"/>
                  <a:gd name="T1" fmla="*/ 2147483647 h 62"/>
                  <a:gd name="T2" fmla="*/ 2147483647 w 67"/>
                  <a:gd name="T3" fmla="*/ 0 h 62"/>
                  <a:gd name="T4" fmla="*/ 2147483647 w 67"/>
                  <a:gd name="T5" fmla="*/ 2147483647 h 62"/>
                  <a:gd name="T6" fmla="*/ 2147483647 w 67"/>
                  <a:gd name="T7" fmla="*/ 2147483647 h 62"/>
                  <a:gd name="T8" fmla="*/ 2147483647 w 67"/>
                  <a:gd name="T9" fmla="*/ 2147483647 h 62"/>
                  <a:gd name="T10" fmla="*/ 2147483647 w 67"/>
                  <a:gd name="T11" fmla="*/ 2147483647 h 62"/>
                  <a:gd name="T12" fmla="*/ 2147483647 w 67"/>
                  <a:gd name="T13" fmla="*/ 2147483647 h 62"/>
                  <a:gd name="T14" fmla="*/ 2147483647 w 67"/>
                  <a:gd name="T15" fmla="*/ 2147483647 h 62"/>
                  <a:gd name="T16" fmla="*/ 2147483647 w 67"/>
                  <a:gd name="T17" fmla="*/ 2147483647 h 62"/>
                  <a:gd name="T18" fmla="*/ 2147483647 w 67"/>
                  <a:gd name="T19" fmla="*/ 2147483647 h 62"/>
                  <a:gd name="T20" fmla="*/ 2147483647 w 67"/>
                  <a:gd name="T21" fmla="*/ 2147483647 h 62"/>
                  <a:gd name="T22" fmla="*/ 2147483647 w 67"/>
                  <a:gd name="T23" fmla="*/ 2147483647 h 62"/>
                  <a:gd name="T24" fmla="*/ 2147483647 w 67"/>
                  <a:gd name="T25" fmla="*/ 2147483647 h 62"/>
                  <a:gd name="T26" fmla="*/ 2147483647 w 67"/>
                  <a:gd name="T27" fmla="*/ 2147483647 h 62"/>
                  <a:gd name="T28" fmla="*/ 2147483647 w 67"/>
                  <a:gd name="T29" fmla="*/ 2147483647 h 62"/>
                  <a:gd name="T30" fmla="*/ 2147483647 w 67"/>
                  <a:gd name="T31" fmla="*/ 2147483647 h 62"/>
                  <a:gd name="T32" fmla="*/ 2147483647 w 67"/>
                  <a:gd name="T33" fmla="*/ 2147483647 h 62"/>
                  <a:gd name="T34" fmla="*/ 2147483647 w 67"/>
                  <a:gd name="T35" fmla="*/ 2147483647 h 62"/>
                  <a:gd name="T36" fmla="*/ 2147483647 w 67"/>
                  <a:gd name="T37" fmla="*/ 2147483647 h 62"/>
                  <a:gd name="T38" fmla="*/ 2147483647 w 67"/>
                  <a:gd name="T39" fmla="*/ 2147483647 h 62"/>
                  <a:gd name="T40" fmla="*/ 2147483647 w 67"/>
                  <a:gd name="T41" fmla="*/ 2147483647 h 62"/>
                  <a:gd name="T42" fmla="*/ 2147483647 w 67"/>
                  <a:gd name="T43" fmla="*/ 2147483647 h 62"/>
                  <a:gd name="T44" fmla="*/ 2147483647 w 67"/>
                  <a:gd name="T45" fmla="*/ 2147483647 h 62"/>
                  <a:gd name="T46" fmla="*/ 2147483647 w 67"/>
                  <a:gd name="T47" fmla="*/ 2147483647 h 62"/>
                  <a:gd name="T48" fmla="*/ 2147483647 w 67"/>
                  <a:gd name="T49" fmla="*/ 2147483647 h 62"/>
                  <a:gd name="T50" fmla="*/ 2147483647 w 67"/>
                  <a:gd name="T51" fmla="*/ 2147483647 h 62"/>
                  <a:gd name="T52" fmla="*/ 2147483647 w 67"/>
                  <a:gd name="T53" fmla="*/ 2147483647 h 62"/>
                  <a:gd name="T54" fmla="*/ 2147483647 w 67"/>
                  <a:gd name="T55" fmla="*/ 2147483647 h 62"/>
                  <a:gd name="T56" fmla="*/ 2147483647 w 67"/>
                  <a:gd name="T57" fmla="*/ 2147483647 h 62"/>
                  <a:gd name="T58" fmla="*/ 2147483647 w 67"/>
                  <a:gd name="T59" fmla="*/ 2147483647 h 62"/>
                  <a:gd name="T60" fmla="*/ 2147483647 w 67"/>
                  <a:gd name="T61" fmla="*/ 2147483647 h 62"/>
                  <a:gd name="T62" fmla="*/ 2147483647 w 67"/>
                  <a:gd name="T63" fmla="*/ 2147483647 h 62"/>
                  <a:gd name="T64" fmla="*/ 2147483647 w 67"/>
                  <a:gd name="T65" fmla="*/ 2147483647 h 62"/>
                  <a:gd name="T66" fmla="*/ 2147483647 w 67"/>
                  <a:gd name="T67" fmla="*/ 2147483647 h 62"/>
                  <a:gd name="T68" fmla="*/ 2147483647 w 67"/>
                  <a:gd name="T69" fmla="*/ 2147483647 h 62"/>
                  <a:gd name="T70" fmla="*/ 2147483647 w 67"/>
                  <a:gd name="T71" fmla="*/ 2147483647 h 62"/>
                  <a:gd name="T72" fmla="*/ 2147483647 w 67"/>
                  <a:gd name="T73" fmla="*/ 2147483647 h 62"/>
                  <a:gd name="T74" fmla="*/ 2147483647 w 67"/>
                  <a:gd name="T75" fmla="*/ 2147483647 h 62"/>
                  <a:gd name="T76" fmla="*/ 2147483647 w 67"/>
                  <a:gd name="T77" fmla="*/ 2147483647 h 62"/>
                  <a:gd name="T78" fmla="*/ 2147483647 w 67"/>
                  <a:gd name="T79" fmla="*/ 2147483647 h 62"/>
                  <a:gd name="T80" fmla="*/ 2147483647 w 67"/>
                  <a:gd name="T81" fmla="*/ 2147483647 h 62"/>
                  <a:gd name="T82" fmla="*/ 2147483647 w 67"/>
                  <a:gd name="T83" fmla="*/ 2147483647 h 62"/>
                  <a:gd name="T84" fmla="*/ 2147483647 w 67"/>
                  <a:gd name="T85" fmla="*/ 2147483647 h 62"/>
                  <a:gd name="T86" fmla="*/ 2147483647 w 67"/>
                  <a:gd name="T87" fmla="*/ 2147483647 h 62"/>
                  <a:gd name="T88" fmla="*/ 2147483647 w 67"/>
                  <a:gd name="T89" fmla="*/ 2147483647 h 62"/>
                  <a:gd name="T90" fmla="*/ 2147483647 w 67"/>
                  <a:gd name="T91" fmla="*/ 2147483647 h 62"/>
                  <a:gd name="T92" fmla="*/ 2147483647 w 67"/>
                  <a:gd name="T93" fmla="*/ 2147483647 h 62"/>
                  <a:gd name="T94" fmla="*/ 2147483647 w 67"/>
                  <a:gd name="T95" fmla="*/ 2147483647 h 62"/>
                  <a:gd name="T96" fmla="*/ 0 w 67"/>
                  <a:gd name="T97" fmla="*/ 2147483647 h 62"/>
                  <a:gd name="T98" fmla="*/ 0 w 67"/>
                  <a:gd name="T99" fmla="*/ 2147483647 h 6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7"/>
                  <a:gd name="T151" fmla="*/ 0 h 62"/>
                  <a:gd name="T152" fmla="*/ 67 w 67"/>
                  <a:gd name="T153" fmla="*/ 62 h 6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7" h="62">
                    <a:moveTo>
                      <a:pt x="0" y="3"/>
                    </a:moveTo>
                    <a:lnTo>
                      <a:pt x="60" y="0"/>
                    </a:lnTo>
                    <a:lnTo>
                      <a:pt x="60" y="1"/>
                    </a:lnTo>
                    <a:lnTo>
                      <a:pt x="61" y="2"/>
                    </a:lnTo>
                    <a:lnTo>
                      <a:pt x="62" y="3"/>
                    </a:lnTo>
                    <a:lnTo>
                      <a:pt x="61" y="5"/>
                    </a:lnTo>
                    <a:lnTo>
                      <a:pt x="60" y="6"/>
                    </a:lnTo>
                    <a:lnTo>
                      <a:pt x="58" y="8"/>
                    </a:lnTo>
                    <a:lnTo>
                      <a:pt x="58" y="9"/>
                    </a:lnTo>
                    <a:lnTo>
                      <a:pt x="67" y="9"/>
                    </a:lnTo>
                    <a:lnTo>
                      <a:pt x="67" y="10"/>
                    </a:lnTo>
                    <a:lnTo>
                      <a:pt x="66" y="12"/>
                    </a:lnTo>
                    <a:lnTo>
                      <a:pt x="65" y="13"/>
                    </a:lnTo>
                    <a:lnTo>
                      <a:pt x="64" y="17"/>
                    </a:lnTo>
                    <a:lnTo>
                      <a:pt x="62" y="19"/>
                    </a:lnTo>
                    <a:lnTo>
                      <a:pt x="62" y="22"/>
                    </a:lnTo>
                    <a:lnTo>
                      <a:pt x="62" y="25"/>
                    </a:lnTo>
                    <a:lnTo>
                      <a:pt x="60" y="26"/>
                    </a:lnTo>
                    <a:lnTo>
                      <a:pt x="60" y="27"/>
                    </a:lnTo>
                    <a:lnTo>
                      <a:pt x="57" y="29"/>
                    </a:lnTo>
                    <a:lnTo>
                      <a:pt x="57" y="32"/>
                    </a:lnTo>
                    <a:lnTo>
                      <a:pt x="57" y="35"/>
                    </a:lnTo>
                    <a:lnTo>
                      <a:pt x="56" y="36"/>
                    </a:lnTo>
                    <a:lnTo>
                      <a:pt x="54" y="38"/>
                    </a:lnTo>
                    <a:lnTo>
                      <a:pt x="52" y="40"/>
                    </a:lnTo>
                    <a:lnTo>
                      <a:pt x="51" y="41"/>
                    </a:lnTo>
                    <a:lnTo>
                      <a:pt x="51" y="43"/>
                    </a:lnTo>
                    <a:lnTo>
                      <a:pt x="50" y="45"/>
                    </a:lnTo>
                    <a:lnTo>
                      <a:pt x="50" y="46"/>
                    </a:lnTo>
                    <a:lnTo>
                      <a:pt x="49" y="49"/>
                    </a:lnTo>
                    <a:lnTo>
                      <a:pt x="48" y="51"/>
                    </a:lnTo>
                    <a:lnTo>
                      <a:pt x="49" y="54"/>
                    </a:lnTo>
                    <a:lnTo>
                      <a:pt x="50" y="55"/>
                    </a:lnTo>
                    <a:lnTo>
                      <a:pt x="50" y="57"/>
                    </a:lnTo>
                    <a:lnTo>
                      <a:pt x="50" y="58"/>
                    </a:lnTo>
                    <a:lnTo>
                      <a:pt x="49" y="60"/>
                    </a:lnTo>
                    <a:lnTo>
                      <a:pt x="50" y="61"/>
                    </a:lnTo>
                    <a:lnTo>
                      <a:pt x="8" y="62"/>
                    </a:lnTo>
                    <a:lnTo>
                      <a:pt x="8" y="53"/>
                    </a:lnTo>
                    <a:lnTo>
                      <a:pt x="6" y="52"/>
                    </a:lnTo>
                    <a:lnTo>
                      <a:pt x="4" y="53"/>
                    </a:lnTo>
                    <a:lnTo>
                      <a:pt x="2" y="51"/>
                    </a:lnTo>
                    <a:lnTo>
                      <a:pt x="2" y="22"/>
                    </a:lnTo>
                    <a:lnTo>
                      <a:pt x="0" y="3"/>
                    </a:lnTo>
                    <a:close/>
                  </a:path>
                </a:pathLst>
              </a:custGeom>
              <a:solidFill>
                <a:srgbClr val="FFCE85"/>
              </a:solidFill>
              <a:ln w="12700">
                <a:solidFill>
                  <a:schemeClr val="tx1"/>
                </a:solidFill>
                <a:round/>
                <a:headEnd/>
                <a:tailEnd/>
              </a:ln>
            </p:spPr>
            <p:txBody>
              <a:bodyPr/>
              <a:lstStyle/>
              <a:p>
                <a:endParaRPr lang="en-US"/>
              </a:p>
            </p:txBody>
          </p:sp>
          <p:sp>
            <p:nvSpPr>
              <p:cNvPr id="37010" name="Freeform 220"/>
              <p:cNvSpPr>
                <a:spLocks/>
              </p:cNvSpPr>
              <p:nvPr/>
            </p:nvSpPr>
            <p:spPr bwMode="auto">
              <a:xfrm>
                <a:off x="2552" y="2306"/>
                <a:ext cx="969" cy="898"/>
              </a:xfrm>
              <a:custGeom>
                <a:avLst/>
                <a:gdLst>
                  <a:gd name="T0" fmla="*/ 2147483647 w 189"/>
                  <a:gd name="T1" fmla="*/ 2147483647 h 184"/>
                  <a:gd name="T2" fmla="*/ 2147483647 w 189"/>
                  <a:gd name="T3" fmla="*/ 2147483647 h 184"/>
                  <a:gd name="T4" fmla="*/ 2147483647 w 189"/>
                  <a:gd name="T5" fmla="*/ 2147483647 h 184"/>
                  <a:gd name="T6" fmla="*/ 2147483647 w 189"/>
                  <a:gd name="T7" fmla="*/ 2147483647 h 184"/>
                  <a:gd name="T8" fmla="*/ 2147483647 w 189"/>
                  <a:gd name="T9" fmla="*/ 2147483647 h 184"/>
                  <a:gd name="T10" fmla="*/ 2147483647 w 189"/>
                  <a:gd name="T11" fmla="*/ 2147483647 h 184"/>
                  <a:gd name="T12" fmla="*/ 2147483647 w 189"/>
                  <a:gd name="T13" fmla="*/ 2147483647 h 184"/>
                  <a:gd name="T14" fmla="*/ 2147483647 w 189"/>
                  <a:gd name="T15" fmla="*/ 2147483647 h 184"/>
                  <a:gd name="T16" fmla="*/ 2147483647 w 189"/>
                  <a:gd name="T17" fmla="*/ 2147483647 h 184"/>
                  <a:gd name="T18" fmla="*/ 2147483647 w 189"/>
                  <a:gd name="T19" fmla="*/ 2147483647 h 184"/>
                  <a:gd name="T20" fmla="*/ 2147483647 w 189"/>
                  <a:gd name="T21" fmla="*/ 2147483647 h 184"/>
                  <a:gd name="T22" fmla="*/ 2147483647 w 189"/>
                  <a:gd name="T23" fmla="*/ 2147483647 h 184"/>
                  <a:gd name="T24" fmla="*/ 2147483647 w 189"/>
                  <a:gd name="T25" fmla="*/ 2147483647 h 184"/>
                  <a:gd name="T26" fmla="*/ 2147483647 w 189"/>
                  <a:gd name="T27" fmla="*/ 2147483647 h 184"/>
                  <a:gd name="T28" fmla="*/ 2147483647 w 189"/>
                  <a:gd name="T29" fmla="*/ 2147483647 h 184"/>
                  <a:gd name="T30" fmla="*/ 2147483647 w 189"/>
                  <a:gd name="T31" fmla="*/ 0 h 184"/>
                  <a:gd name="T32" fmla="*/ 0 w 189"/>
                  <a:gd name="T33" fmla="*/ 2147483647 h 184"/>
                  <a:gd name="T34" fmla="*/ 2147483647 w 189"/>
                  <a:gd name="T35" fmla="*/ 2147483647 h 184"/>
                  <a:gd name="T36" fmla="*/ 2147483647 w 189"/>
                  <a:gd name="T37" fmla="*/ 2147483647 h 184"/>
                  <a:gd name="T38" fmla="*/ 2147483647 w 189"/>
                  <a:gd name="T39" fmla="*/ 2147483647 h 184"/>
                  <a:gd name="T40" fmla="*/ 2147483647 w 189"/>
                  <a:gd name="T41" fmla="*/ 2147483647 h 184"/>
                  <a:gd name="T42" fmla="*/ 2147483647 w 189"/>
                  <a:gd name="T43" fmla="*/ 2147483647 h 184"/>
                  <a:gd name="T44" fmla="*/ 2147483647 w 189"/>
                  <a:gd name="T45" fmla="*/ 2147483647 h 184"/>
                  <a:gd name="T46" fmla="*/ 2147483647 w 189"/>
                  <a:gd name="T47" fmla="*/ 2147483647 h 184"/>
                  <a:gd name="T48" fmla="*/ 2147483647 w 189"/>
                  <a:gd name="T49" fmla="*/ 2147483647 h 184"/>
                  <a:gd name="T50" fmla="*/ 2147483647 w 189"/>
                  <a:gd name="T51" fmla="*/ 2147483647 h 184"/>
                  <a:gd name="T52" fmla="*/ 2147483647 w 189"/>
                  <a:gd name="T53" fmla="*/ 2147483647 h 184"/>
                  <a:gd name="T54" fmla="*/ 2147483647 w 189"/>
                  <a:gd name="T55" fmla="*/ 2147483647 h 184"/>
                  <a:gd name="T56" fmla="*/ 2147483647 w 189"/>
                  <a:gd name="T57" fmla="*/ 2147483647 h 184"/>
                  <a:gd name="T58" fmla="*/ 2147483647 w 189"/>
                  <a:gd name="T59" fmla="*/ 2147483647 h 184"/>
                  <a:gd name="T60" fmla="*/ 2147483647 w 189"/>
                  <a:gd name="T61" fmla="*/ 2147483647 h 184"/>
                  <a:gd name="T62" fmla="*/ 2147483647 w 189"/>
                  <a:gd name="T63" fmla="*/ 2147483647 h 184"/>
                  <a:gd name="T64" fmla="*/ 2147483647 w 189"/>
                  <a:gd name="T65" fmla="*/ 2147483647 h 184"/>
                  <a:gd name="T66" fmla="*/ 2147483647 w 189"/>
                  <a:gd name="T67" fmla="*/ 2147483647 h 184"/>
                  <a:gd name="T68" fmla="*/ 2147483647 w 189"/>
                  <a:gd name="T69" fmla="*/ 2147483647 h 184"/>
                  <a:gd name="T70" fmla="*/ 2147483647 w 189"/>
                  <a:gd name="T71" fmla="*/ 2147483647 h 184"/>
                  <a:gd name="T72" fmla="*/ 2147483647 w 189"/>
                  <a:gd name="T73" fmla="*/ 2147483647 h 184"/>
                  <a:gd name="T74" fmla="*/ 2147483647 w 189"/>
                  <a:gd name="T75" fmla="*/ 2147483647 h 184"/>
                  <a:gd name="T76" fmla="*/ 2147483647 w 189"/>
                  <a:gd name="T77" fmla="*/ 2147483647 h 184"/>
                  <a:gd name="T78" fmla="*/ 2147483647 w 189"/>
                  <a:gd name="T79" fmla="*/ 2147483647 h 184"/>
                  <a:gd name="T80" fmla="*/ 2147483647 w 189"/>
                  <a:gd name="T81" fmla="*/ 2147483647 h 184"/>
                  <a:gd name="T82" fmla="*/ 2147483647 w 189"/>
                  <a:gd name="T83" fmla="*/ 2147483647 h 184"/>
                  <a:gd name="T84" fmla="*/ 2147483647 w 189"/>
                  <a:gd name="T85" fmla="*/ 2147483647 h 184"/>
                  <a:gd name="T86" fmla="*/ 2147483647 w 189"/>
                  <a:gd name="T87" fmla="*/ 2147483647 h 184"/>
                  <a:gd name="T88" fmla="*/ 2147483647 w 189"/>
                  <a:gd name="T89" fmla="*/ 2147483647 h 184"/>
                  <a:gd name="T90" fmla="*/ 2147483647 w 189"/>
                  <a:gd name="T91" fmla="*/ 2147483647 h 184"/>
                  <a:gd name="T92" fmla="*/ 2147483647 w 189"/>
                  <a:gd name="T93" fmla="*/ 2147483647 h 184"/>
                  <a:gd name="T94" fmla="*/ 2147483647 w 189"/>
                  <a:gd name="T95" fmla="*/ 2147483647 h 184"/>
                  <a:gd name="T96" fmla="*/ 2147483647 w 189"/>
                  <a:gd name="T97" fmla="*/ 2147483647 h 184"/>
                  <a:gd name="T98" fmla="*/ 2147483647 w 189"/>
                  <a:gd name="T99" fmla="*/ 2147483647 h 184"/>
                  <a:gd name="T100" fmla="*/ 2147483647 w 189"/>
                  <a:gd name="T101" fmla="*/ 2147483647 h 184"/>
                  <a:gd name="T102" fmla="*/ 2147483647 w 189"/>
                  <a:gd name="T103" fmla="*/ 2147483647 h 184"/>
                  <a:gd name="T104" fmla="*/ 2147483647 w 189"/>
                  <a:gd name="T105" fmla="*/ 2147483647 h 184"/>
                  <a:gd name="T106" fmla="*/ 2147483647 w 189"/>
                  <a:gd name="T107" fmla="*/ 2147483647 h 184"/>
                  <a:gd name="T108" fmla="*/ 2147483647 w 189"/>
                  <a:gd name="T109" fmla="*/ 2147483647 h 184"/>
                  <a:gd name="T110" fmla="*/ 2147483647 w 189"/>
                  <a:gd name="T111" fmla="*/ 2147483647 h 184"/>
                  <a:gd name="T112" fmla="*/ 2147483647 w 189"/>
                  <a:gd name="T113" fmla="*/ 2147483647 h 184"/>
                  <a:gd name="T114" fmla="*/ 2147483647 w 189"/>
                  <a:gd name="T115" fmla="*/ 2147483647 h 184"/>
                  <a:gd name="T116" fmla="*/ 2147483647 w 189"/>
                  <a:gd name="T117" fmla="*/ 2147483647 h 184"/>
                  <a:gd name="T118" fmla="*/ 2147483647 w 189"/>
                  <a:gd name="T119" fmla="*/ 2147483647 h 18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89"/>
                  <a:gd name="T181" fmla="*/ 0 h 184"/>
                  <a:gd name="T182" fmla="*/ 189 w 189"/>
                  <a:gd name="T183" fmla="*/ 184 h 18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89" h="184">
                    <a:moveTo>
                      <a:pt x="174" y="51"/>
                    </a:moveTo>
                    <a:lnTo>
                      <a:pt x="173" y="51"/>
                    </a:lnTo>
                    <a:lnTo>
                      <a:pt x="172" y="51"/>
                    </a:lnTo>
                    <a:lnTo>
                      <a:pt x="171" y="50"/>
                    </a:lnTo>
                    <a:lnTo>
                      <a:pt x="165" y="47"/>
                    </a:lnTo>
                    <a:lnTo>
                      <a:pt x="164" y="47"/>
                    </a:lnTo>
                    <a:lnTo>
                      <a:pt x="162" y="48"/>
                    </a:lnTo>
                    <a:lnTo>
                      <a:pt x="159" y="47"/>
                    </a:lnTo>
                    <a:lnTo>
                      <a:pt x="158" y="47"/>
                    </a:lnTo>
                    <a:lnTo>
                      <a:pt x="157" y="47"/>
                    </a:lnTo>
                    <a:lnTo>
                      <a:pt x="154" y="48"/>
                    </a:lnTo>
                    <a:lnTo>
                      <a:pt x="151" y="49"/>
                    </a:lnTo>
                    <a:lnTo>
                      <a:pt x="150" y="49"/>
                    </a:lnTo>
                    <a:lnTo>
                      <a:pt x="148" y="51"/>
                    </a:lnTo>
                    <a:lnTo>
                      <a:pt x="146" y="49"/>
                    </a:lnTo>
                    <a:lnTo>
                      <a:pt x="145" y="49"/>
                    </a:lnTo>
                    <a:lnTo>
                      <a:pt x="145" y="48"/>
                    </a:lnTo>
                    <a:lnTo>
                      <a:pt x="143" y="48"/>
                    </a:lnTo>
                    <a:lnTo>
                      <a:pt x="143" y="49"/>
                    </a:lnTo>
                    <a:lnTo>
                      <a:pt x="142" y="49"/>
                    </a:lnTo>
                    <a:lnTo>
                      <a:pt x="141" y="48"/>
                    </a:lnTo>
                    <a:lnTo>
                      <a:pt x="140" y="47"/>
                    </a:lnTo>
                    <a:lnTo>
                      <a:pt x="139" y="48"/>
                    </a:lnTo>
                    <a:lnTo>
                      <a:pt x="138" y="49"/>
                    </a:lnTo>
                    <a:lnTo>
                      <a:pt x="138" y="50"/>
                    </a:lnTo>
                    <a:lnTo>
                      <a:pt x="137" y="51"/>
                    </a:lnTo>
                    <a:lnTo>
                      <a:pt x="136" y="50"/>
                    </a:lnTo>
                    <a:lnTo>
                      <a:pt x="137" y="48"/>
                    </a:lnTo>
                    <a:lnTo>
                      <a:pt x="136" y="48"/>
                    </a:lnTo>
                    <a:lnTo>
                      <a:pt x="135" y="48"/>
                    </a:lnTo>
                    <a:lnTo>
                      <a:pt x="134" y="49"/>
                    </a:lnTo>
                    <a:lnTo>
                      <a:pt x="133" y="49"/>
                    </a:lnTo>
                    <a:lnTo>
                      <a:pt x="130" y="46"/>
                    </a:lnTo>
                    <a:lnTo>
                      <a:pt x="129" y="47"/>
                    </a:lnTo>
                    <a:lnTo>
                      <a:pt x="128" y="48"/>
                    </a:lnTo>
                    <a:lnTo>
                      <a:pt x="126" y="48"/>
                    </a:lnTo>
                    <a:lnTo>
                      <a:pt x="126" y="46"/>
                    </a:lnTo>
                    <a:lnTo>
                      <a:pt x="125" y="46"/>
                    </a:lnTo>
                    <a:lnTo>
                      <a:pt x="124" y="44"/>
                    </a:lnTo>
                    <a:lnTo>
                      <a:pt x="123" y="44"/>
                    </a:lnTo>
                    <a:lnTo>
                      <a:pt x="120" y="43"/>
                    </a:lnTo>
                    <a:lnTo>
                      <a:pt x="119" y="44"/>
                    </a:lnTo>
                    <a:lnTo>
                      <a:pt x="117" y="44"/>
                    </a:lnTo>
                    <a:lnTo>
                      <a:pt x="117" y="42"/>
                    </a:lnTo>
                    <a:lnTo>
                      <a:pt x="116" y="43"/>
                    </a:lnTo>
                    <a:lnTo>
                      <a:pt x="115" y="43"/>
                    </a:lnTo>
                    <a:lnTo>
                      <a:pt x="113" y="42"/>
                    </a:lnTo>
                    <a:lnTo>
                      <a:pt x="109" y="42"/>
                    </a:lnTo>
                    <a:lnTo>
                      <a:pt x="109" y="41"/>
                    </a:lnTo>
                    <a:lnTo>
                      <a:pt x="108" y="40"/>
                    </a:lnTo>
                    <a:lnTo>
                      <a:pt x="108" y="39"/>
                    </a:lnTo>
                    <a:lnTo>
                      <a:pt x="106" y="38"/>
                    </a:lnTo>
                    <a:lnTo>
                      <a:pt x="105" y="39"/>
                    </a:lnTo>
                    <a:lnTo>
                      <a:pt x="103" y="39"/>
                    </a:lnTo>
                    <a:lnTo>
                      <a:pt x="102" y="38"/>
                    </a:lnTo>
                    <a:lnTo>
                      <a:pt x="100" y="36"/>
                    </a:lnTo>
                    <a:lnTo>
                      <a:pt x="99" y="35"/>
                    </a:lnTo>
                    <a:lnTo>
                      <a:pt x="98" y="35"/>
                    </a:lnTo>
                    <a:lnTo>
                      <a:pt x="99" y="2"/>
                    </a:lnTo>
                    <a:lnTo>
                      <a:pt x="58" y="0"/>
                    </a:lnTo>
                    <a:lnTo>
                      <a:pt x="57" y="0"/>
                    </a:lnTo>
                    <a:lnTo>
                      <a:pt x="51" y="76"/>
                    </a:lnTo>
                    <a:lnTo>
                      <a:pt x="0" y="72"/>
                    </a:lnTo>
                    <a:lnTo>
                      <a:pt x="1" y="73"/>
                    </a:lnTo>
                    <a:lnTo>
                      <a:pt x="0" y="74"/>
                    </a:lnTo>
                    <a:lnTo>
                      <a:pt x="1" y="75"/>
                    </a:lnTo>
                    <a:lnTo>
                      <a:pt x="3" y="77"/>
                    </a:lnTo>
                    <a:lnTo>
                      <a:pt x="4" y="79"/>
                    </a:lnTo>
                    <a:lnTo>
                      <a:pt x="5" y="81"/>
                    </a:lnTo>
                    <a:lnTo>
                      <a:pt x="8" y="83"/>
                    </a:lnTo>
                    <a:lnTo>
                      <a:pt x="16" y="92"/>
                    </a:lnTo>
                    <a:lnTo>
                      <a:pt x="22" y="98"/>
                    </a:lnTo>
                    <a:lnTo>
                      <a:pt x="23" y="99"/>
                    </a:lnTo>
                    <a:lnTo>
                      <a:pt x="23" y="100"/>
                    </a:lnTo>
                    <a:lnTo>
                      <a:pt x="23" y="101"/>
                    </a:lnTo>
                    <a:lnTo>
                      <a:pt x="24" y="102"/>
                    </a:lnTo>
                    <a:lnTo>
                      <a:pt x="25" y="104"/>
                    </a:lnTo>
                    <a:lnTo>
                      <a:pt x="25" y="110"/>
                    </a:lnTo>
                    <a:lnTo>
                      <a:pt x="25" y="112"/>
                    </a:lnTo>
                    <a:lnTo>
                      <a:pt x="28" y="115"/>
                    </a:lnTo>
                    <a:lnTo>
                      <a:pt x="38" y="123"/>
                    </a:lnTo>
                    <a:lnTo>
                      <a:pt x="45" y="127"/>
                    </a:lnTo>
                    <a:lnTo>
                      <a:pt x="46" y="127"/>
                    </a:lnTo>
                    <a:lnTo>
                      <a:pt x="48" y="127"/>
                    </a:lnTo>
                    <a:lnTo>
                      <a:pt x="49" y="125"/>
                    </a:lnTo>
                    <a:lnTo>
                      <a:pt x="50" y="124"/>
                    </a:lnTo>
                    <a:lnTo>
                      <a:pt x="53" y="117"/>
                    </a:lnTo>
                    <a:lnTo>
                      <a:pt x="55" y="115"/>
                    </a:lnTo>
                    <a:lnTo>
                      <a:pt x="56" y="114"/>
                    </a:lnTo>
                    <a:lnTo>
                      <a:pt x="58" y="115"/>
                    </a:lnTo>
                    <a:lnTo>
                      <a:pt x="59" y="115"/>
                    </a:lnTo>
                    <a:lnTo>
                      <a:pt x="59" y="114"/>
                    </a:lnTo>
                    <a:lnTo>
                      <a:pt x="60" y="113"/>
                    </a:lnTo>
                    <a:lnTo>
                      <a:pt x="61" y="114"/>
                    </a:lnTo>
                    <a:lnTo>
                      <a:pt x="62" y="114"/>
                    </a:lnTo>
                    <a:lnTo>
                      <a:pt x="66" y="115"/>
                    </a:lnTo>
                    <a:lnTo>
                      <a:pt x="67" y="115"/>
                    </a:lnTo>
                    <a:lnTo>
                      <a:pt x="70" y="116"/>
                    </a:lnTo>
                    <a:lnTo>
                      <a:pt x="71" y="116"/>
                    </a:lnTo>
                    <a:lnTo>
                      <a:pt x="74" y="117"/>
                    </a:lnTo>
                    <a:lnTo>
                      <a:pt x="75" y="119"/>
                    </a:lnTo>
                    <a:lnTo>
                      <a:pt x="75" y="120"/>
                    </a:lnTo>
                    <a:lnTo>
                      <a:pt x="76" y="120"/>
                    </a:lnTo>
                    <a:lnTo>
                      <a:pt x="77" y="121"/>
                    </a:lnTo>
                    <a:lnTo>
                      <a:pt x="79" y="123"/>
                    </a:lnTo>
                    <a:lnTo>
                      <a:pt x="82" y="126"/>
                    </a:lnTo>
                    <a:lnTo>
                      <a:pt x="83" y="128"/>
                    </a:lnTo>
                    <a:lnTo>
                      <a:pt x="83" y="129"/>
                    </a:lnTo>
                    <a:lnTo>
                      <a:pt x="88" y="140"/>
                    </a:lnTo>
                    <a:lnTo>
                      <a:pt x="89" y="142"/>
                    </a:lnTo>
                    <a:lnTo>
                      <a:pt x="93" y="147"/>
                    </a:lnTo>
                    <a:lnTo>
                      <a:pt x="94" y="149"/>
                    </a:lnTo>
                    <a:lnTo>
                      <a:pt x="97" y="152"/>
                    </a:lnTo>
                    <a:lnTo>
                      <a:pt x="98" y="153"/>
                    </a:lnTo>
                    <a:lnTo>
                      <a:pt x="99" y="154"/>
                    </a:lnTo>
                    <a:lnTo>
                      <a:pt x="100" y="155"/>
                    </a:lnTo>
                    <a:lnTo>
                      <a:pt x="100" y="159"/>
                    </a:lnTo>
                    <a:lnTo>
                      <a:pt x="101" y="160"/>
                    </a:lnTo>
                    <a:lnTo>
                      <a:pt x="101" y="164"/>
                    </a:lnTo>
                    <a:lnTo>
                      <a:pt x="102" y="165"/>
                    </a:lnTo>
                    <a:lnTo>
                      <a:pt x="105" y="172"/>
                    </a:lnTo>
                    <a:lnTo>
                      <a:pt x="106" y="174"/>
                    </a:lnTo>
                    <a:lnTo>
                      <a:pt x="108" y="174"/>
                    </a:lnTo>
                    <a:lnTo>
                      <a:pt x="111" y="176"/>
                    </a:lnTo>
                    <a:lnTo>
                      <a:pt x="114" y="177"/>
                    </a:lnTo>
                    <a:lnTo>
                      <a:pt x="119" y="180"/>
                    </a:lnTo>
                    <a:lnTo>
                      <a:pt x="125" y="181"/>
                    </a:lnTo>
                    <a:lnTo>
                      <a:pt x="126" y="181"/>
                    </a:lnTo>
                    <a:lnTo>
                      <a:pt x="130" y="183"/>
                    </a:lnTo>
                    <a:lnTo>
                      <a:pt x="132" y="184"/>
                    </a:lnTo>
                    <a:lnTo>
                      <a:pt x="133" y="182"/>
                    </a:lnTo>
                    <a:lnTo>
                      <a:pt x="135" y="182"/>
                    </a:lnTo>
                    <a:lnTo>
                      <a:pt x="135" y="181"/>
                    </a:lnTo>
                    <a:lnTo>
                      <a:pt x="134" y="180"/>
                    </a:lnTo>
                    <a:lnTo>
                      <a:pt x="133" y="178"/>
                    </a:lnTo>
                    <a:lnTo>
                      <a:pt x="130" y="170"/>
                    </a:lnTo>
                    <a:lnTo>
                      <a:pt x="129" y="167"/>
                    </a:lnTo>
                    <a:lnTo>
                      <a:pt x="131" y="162"/>
                    </a:lnTo>
                    <a:lnTo>
                      <a:pt x="131" y="160"/>
                    </a:lnTo>
                    <a:lnTo>
                      <a:pt x="130" y="160"/>
                    </a:lnTo>
                    <a:lnTo>
                      <a:pt x="130" y="159"/>
                    </a:lnTo>
                    <a:lnTo>
                      <a:pt x="132" y="158"/>
                    </a:lnTo>
                    <a:lnTo>
                      <a:pt x="133" y="153"/>
                    </a:lnTo>
                    <a:lnTo>
                      <a:pt x="132" y="153"/>
                    </a:lnTo>
                    <a:lnTo>
                      <a:pt x="132" y="151"/>
                    </a:lnTo>
                    <a:lnTo>
                      <a:pt x="133" y="150"/>
                    </a:lnTo>
                    <a:lnTo>
                      <a:pt x="134" y="151"/>
                    </a:lnTo>
                    <a:lnTo>
                      <a:pt x="137" y="149"/>
                    </a:lnTo>
                    <a:lnTo>
                      <a:pt x="137" y="147"/>
                    </a:lnTo>
                    <a:lnTo>
                      <a:pt x="136" y="146"/>
                    </a:lnTo>
                    <a:lnTo>
                      <a:pt x="137" y="145"/>
                    </a:lnTo>
                    <a:lnTo>
                      <a:pt x="138" y="145"/>
                    </a:lnTo>
                    <a:lnTo>
                      <a:pt x="138" y="144"/>
                    </a:lnTo>
                    <a:lnTo>
                      <a:pt x="139" y="145"/>
                    </a:lnTo>
                    <a:lnTo>
                      <a:pt x="140" y="145"/>
                    </a:lnTo>
                    <a:lnTo>
                      <a:pt x="141" y="144"/>
                    </a:lnTo>
                    <a:lnTo>
                      <a:pt x="141" y="142"/>
                    </a:lnTo>
                    <a:lnTo>
                      <a:pt x="142" y="141"/>
                    </a:lnTo>
                    <a:lnTo>
                      <a:pt x="142" y="142"/>
                    </a:lnTo>
                    <a:lnTo>
                      <a:pt x="143" y="142"/>
                    </a:lnTo>
                    <a:lnTo>
                      <a:pt x="146" y="141"/>
                    </a:lnTo>
                    <a:lnTo>
                      <a:pt x="147" y="141"/>
                    </a:lnTo>
                    <a:lnTo>
                      <a:pt x="147" y="140"/>
                    </a:lnTo>
                    <a:lnTo>
                      <a:pt x="145" y="139"/>
                    </a:lnTo>
                    <a:lnTo>
                      <a:pt x="145" y="138"/>
                    </a:lnTo>
                    <a:lnTo>
                      <a:pt x="148" y="137"/>
                    </a:lnTo>
                    <a:lnTo>
                      <a:pt x="149" y="136"/>
                    </a:lnTo>
                    <a:lnTo>
                      <a:pt x="150" y="136"/>
                    </a:lnTo>
                    <a:lnTo>
                      <a:pt x="149" y="137"/>
                    </a:lnTo>
                    <a:lnTo>
                      <a:pt x="150" y="138"/>
                    </a:lnTo>
                    <a:lnTo>
                      <a:pt x="151" y="137"/>
                    </a:lnTo>
                    <a:lnTo>
                      <a:pt x="156" y="135"/>
                    </a:lnTo>
                    <a:lnTo>
                      <a:pt x="165" y="130"/>
                    </a:lnTo>
                    <a:lnTo>
                      <a:pt x="165" y="128"/>
                    </a:lnTo>
                    <a:lnTo>
                      <a:pt x="169" y="124"/>
                    </a:lnTo>
                    <a:lnTo>
                      <a:pt x="168" y="121"/>
                    </a:lnTo>
                    <a:lnTo>
                      <a:pt x="168" y="119"/>
                    </a:lnTo>
                    <a:lnTo>
                      <a:pt x="171" y="118"/>
                    </a:lnTo>
                    <a:lnTo>
                      <a:pt x="171" y="120"/>
                    </a:lnTo>
                    <a:lnTo>
                      <a:pt x="171" y="121"/>
                    </a:lnTo>
                    <a:lnTo>
                      <a:pt x="174" y="121"/>
                    </a:lnTo>
                    <a:lnTo>
                      <a:pt x="175" y="122"/>
                    </a:lnTo>
                    <a:lnTo>
                      <a:pt x="181" y="119"/>
                    </a:lnTo>
                    <a:lnTo>
                      <a:pt x="185" y="119"/>
                    </a:lnTo>
                    <a:lnTo>
                      <a:pt x="184" y="118"/>
                    </a:lnTo>
                    <a:lnTo>
                      <a:pt x="184" y="117"/>
                    </a:lnTo>
                    <a:lnTo>
                      <a:pt x="184" y="116"/>
                    </a:lnTo>
                    <a:lnTo>
                      <a:pt x="184" y="115"/>
                    </a:lnTo>
                    <a:lnTo>
                      <a:pt x="185" y="114"/>
                    </a:lnTo>
                    <a:lnTo>
                      <a:pt x="187" y="110"/>
                    </a:lnTo>
                    <a:lnTo>
                      <a:pt x="186" y="108"/>
                    </a:lnTo>
                    <a:lnTo>
                      <a:pt x="186" y="107"/>
                    </a:lnTo>
                    <a:lnTo>
                      <a:pt x="186" y="106"/>
                    </a:lnTo>
                    <a:lnTo>
                      <a:pt x="186" y="105"/>
                    </a:lnTo>
                    <a:lnTo>
                      <a:pt x="186" y="103"/>
                    </a:lnTo>
                    <a:lnTo>
                      <a:pt x="187" y="102"/>
                    </a:lnTo>
                    <a:lnTo>
                      <a:pt x="188" y="101"/>
                    </a:lnTo>
                    <a:lnTo>
                      <a:pt x="189" y="98"/>
                    </a:lnTo>
                    <a:lnTo>
                      <a:pt x="189" y="96"/>
                    </a:lnTo>
                    <a:lnTo>
                      <a:pt x="188" y="93"/>
                    </a:lnTo>
                    <a:lnTo>
                      <a:pt x="187" y="91"/>
                    </a:lnTo>
                    <a:lnTo>
                      <a:pt x="186" y="91"/>
                    </a:lnTo>
                    <a:lnTo>
                      <a:pt x="187" y="90"/>
                    </a:lnTo>
                    <a:lnTo>
                      <a:pt x="186" y="89"/>
                    </a:lnTo>
                    <a:lnTo>
                      <a:pt x="185" y="88"/>
                    </a:lnTo>
                    <a:lnTo>
                      <a:pt x="184" y="87"/>
                    </a:lnTo>
                    <a:lnTo>
                      <a:pt x="184" y="86"/>
                    </a:lnTo>
                    <a:lnTo>
                      <a:pt x="185" y="85"/>
                    </a:lnTo>
                    <a:lnTo>
                      <a:pt x="184" y="82"/>
                    </a:lnTo>
                    <a:lnTo>
                      <a:pt x="181" y="80"/>
                    </a:lnTo>
                    <a:lnTo>
                      <a:pt x="181" y="79"/>
                    </a:lnTo>
                    <a:lnTo>
                      <a:pt x="180" y="62"/>
                    </a:lnTo>
                    <a:lnTo>
                      <a:pt x="180" y="53"/>
                    </a:lnTo>
                    <a:lnTo>
                      <a:pt x="178" y="52"/>
                    </a:lnTo>
                    <a:lnTo>
                      <a:pt x="176" y="53"/>
                    </a:lnTo>
                    <a:lnTo>
                      <a:pt x="174" y="51"/>
                    </a:lnTo>
                    <a:close/>
                  </a:path>
                </a:pathLst>
              </a:custGeom>
              <a:solidFill>
                <a:srgbClr val="FFCE85"/>
              </a:solidFill>
              <a:ln w="12700">
                <a:solidFill>
                  <a:schemeClr val="tx1"/>
                </a:solidFill>
                <a:round/>
                <a:headEnd/>
                <a:tailEnd/>
              </a:ln>
            </p:spPr>
            <p:txBody>
              <a:bodyPr/>
              <a:lstStyle/>
              <a:p>
                <a:endParaRPr lang="en-US"/>
              </a:p>
            </p:txBody>
          </p:sp>
          <p:sp>
            <p:nvSpPr>
              <p:cNvPr id="37011" name="Freeform 221"/>
              <p:cNvSpPr>
                <a:spLocks/>
              </p:cNvSpPr>
              <p:nvPr/>
            </p:nvSpPr>
            <p:spPr bwMode="auto">
              <a:xfrm>
                <a:off x="3474" y="2604"/>
                <a:ext cx="395" cy="322"/>
              </a:xfrm>
              <a:custGeom>
                <a:avLst/>
                <a:gdLst>
                  <a:gd name="T0" fmla="*/ 2147483647 w 77"/>
                  <a:gd name="T1" fmla="*/ 2147483647 h 66"/>
                  <a:gd name="T2" fmla="*/ 2147483647 w 77"/>
                  <a:gd name="T3" fmla="*/ 2147483647 h 66"/>
                  <a:gd name="T4" fmla="*/ 2147483647 w 77"/>
                  <a:gd name="T5" fmla="*/ 2147483647 h 66"/>
                  <a:gd name="T6" fmla="*/ 2147483647 w 77"/>
                  <a:gd name="T7" fmla="*/ 2147483647 h 66"/>
                  <a:gd name="T8" fmla="*/ 2147483647 w 77"/>
                  <a:gd name="T9" fmla="*/ 2147483647 h 66"/>
                  <a:gd name="T10" fmla="*/ 2147483647 w 77"/>
                  <a:gd name="T11" fmla="*/ 2147483647 h 66"/>
                  <a:gd name="T12" fmla="*/ 2147483647 w 77"/>
                  <a:gd name="T13" fmla="*/ 2147483647 h 66"/>
                  <a:gd name="T14" fmla="*/ 2147483647 w 77"/>
                  <a:gd name="T15" fmla="*/ 2147483647 h 66"/>
                  <a:gd name="T16" fmla="*/ 2147483647 w 77"/>
                  <a:gd name="T17" fmla="*/ 2147483647 h 66"/>
                  <a:gd name="T18" fmla="*/ 2147483647 w 77"/>
                  <a:gd name="T19" fmla="*/ 2147483647 h 66"/>
                  <a:gd name="T20" fmla="*/ 2147483647 w 77"/>
                  <a:gd name="T21" fmla="*/ 2147483647 h 66"/>
                  <a:gd name="T22" fmla="*/ 2147483647 w 77"/>
                  <a:gd name="T23" fmla="*/ 2147483647 h 66"/>
                  <a:gd name="T24" fmla="*/ 2147483647 w 77"/>
                  <a:gd name="T25" fmla="*/ 2147483647 h 66"/>
                  <a:gd name="T26" fmla="*/ 2147483647 w 77"/>
                  <a:gd name="T27" fmla="*/ 2147483647 h 66"/>
                  <a:gd name="T28" fmla="*/ 2147483647 w 77"/>
                  <a:gd name="T29" fmla="*/ 2147483647 h 66"/>
                  <a:gd name="T30" fmla="*/ 2147483647 w 77"/>
                  <a:gd name="T31" fmla="*/ 2147483647 h 66"/>
                  <a:gd name="T32" fmla="*/ 2147483647 w 77"/>
                  <a:gd name="T33" fmla="*/ 2147483647 h 66"/>
                  <a:gd name="T34" fmla="*/ 2147483647 w 77"/>
                  <a:gd name="T35" fmla="*/ 2147483647 h 66"/>
                  <a:gd name="T36" fmla="*/ 2147483647 w 77"/>
                  <a:gd name="T37" fmla="*/ 2147483647 h 66"/>
                  <a:gd name="T38" fmla="*/ 2147483647 w 77"/>
                  <a:gd name="T39" fmla="*/ 2147483647 h 66"/>
                  <a:gd name="T40" fmla="*/ 2147483647 w 77"/>
                  <a:gd name="T41" fmla="*/ 2147483647 h 66"/>
                  <a:gd name="T42" fmla="*/ 2147483647 w 77"/>
                  <a:gd name="T43" fmla="*/ 2147483647 h 66"/>
                  <a:gd name="T44" fmla="*/ 2147483647 w 77"/>
                  <a:gd name="T45" fmla="*/ 2147483647 h 66"/>
                  <a:gd name="T46" fmla="*/ 2147483647 w 77"/>
                  <a:gd name="T47" fmla="*/ 2147483647 h 66"/>
                  <a:gd name="T48" fmla="*/ 2147483647 w 77"/>
                  <a:gd name="T49" fmla="*/ 2147483647 h 66"/>
                  <a:gd name="T50" fmla="*/ 2147483647 w 77"/>
                  <a:gd name="T51" fmla="*/ 2147483647 h 66"/>
                  <a:gd name="T52" fmla="*/ 2147483647 w 77"/>
                  <a:gd name="T53" fmla="*/ 2147483647 h 66"/>
                  <a:gd name="T54" fmla="*/ 2147483647 w 77"/>
                  <a:gd name="T55" fmla="*/ 2147483647 h 66"/>
                  <a:gd name="T56" fmla="*/ 2147483647 w 77"/>
                  <a:gd name="T57" fmla="*/ 2147483647 h 66"/>
                  <a:gd name="T58" fmla="*/ 2147483647 w 77"/>
                  <a:gd name="T59" fmla="*/ 2147483647 h 66"/>
                  <a:gd name="T60" fmla="*/ 2147483647 w 77"/>
                  <a:gd name="T61" fmla="*/ 2147483647 h 66"/>
                  <a:gd name="T62" fmla="*/ 2147483647 w 77"/>
                  <a:gd name="T63" fmla="*/ 2147483647 h 66"/>
                  <a:gd name="T64" fmla="*/ 2147483647 w 77"/>
                  <a:gd name="T65" fmla="*/ 2147483647 h 66"/>
                  <a:gd name="T66" fmla="*/ 2147483647 w 77"/>
                  <a:gd name="T67" fmla="*/ 2147483647 h 66"/>
                  <a:gd name="T68" fmla="*/ 2147483647 w 77"/>
                  <a:gd name="T69" fmla="*/ 2147483647 h 66"/>
                  <a:gd name="T70" fmla="*/ 2147483647 w 77"/>
                  <a:gd name="T71" fmla="*/ 2147483647 h 66"/>
                  <a:gd name="T72" fmla="*/ 2147483647 w 77"/>
                  <a:gd name="T73" fmla="*/ 2147483647 h 66"/>
                  <a:gd name="T74" fmla="*/ 2147483647 w 77"/>
                  <a:gd name="T75" fmla="*/ 2147483647 h 66"/>
                  <a:gd name="T76" fmla="*/ 2147483647 w 77"/>
                  <a:gd name="T77" fmla="*/ 2147483647 h 66"/>
                  <a:gd name="T78" fmla="*/ 2147483647 w 77"/>
                  <a:gd name="T79" fmla="*/ 2147483647 h 66"/>
                  <a:gd name="T80" fmla="*/ 2147483647 w 77"/>
                  <a:gd name="T81" fmla="*/ 2147483647 h 66"/>
                  <a:gd name="T82" fmla="*/ 2147483647 w 77"/>
                  <a:gd name="T83" fmla="*/ 2147483647 h 66"/>
                  <a:gd name="T84" fmla="*/ 0 w 77"/>
                  <a:gd name="T85" fmla="*/ 2147483647 h 6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77"/>
                  <a:gd name="T130" fmla="*/ 0 h 66"/>
                  <a:gd name="T131" fmla="*/ 77 w 77"/>
                  <a:gd name="T132" fmla="*/ 66 h 6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77" h="66">
                    <a:moveTo>
                      <a:pt x="0" y="1"/>
                    </a:moveTo>
                    <a:lnTo>
                      <a:pt x="42" y="0"/>
                    </a:lnTo>
                    <a:lnTo>
                      <a:pt x="41" y="1"/>
                    </a:lnTo>
                    <a:lnTo>
                      <a:pt x="43" y="5"/>
                    </a:lnTo>
                    <a:lnTo>
                      <a:pt x="43" y="8"/>
                    </a:lnTo>
                    <a:lnTo>
                      <a:pt x="44" y="10"/>
                    </a:lnTo>
                    <a:lnTo>
                      <a:pt x="45" y="11"/>
                    </a:lnTo>
                    <a:lnTo>
                      <a:pt x="45" y="12"/>
                    </a:lnTo>
                    <a:lnTo>
                      <a:pt x="43" y="13"/>
                    </a:lnTo>
                    <a:lnTo>
                      <a:pt x="43" y="14"/>
                    </a:lnTo>
                    <a:lnTo>
                      <a:pt x="42" y="17"/>
                    </a:lnTo>
                    <a:lnTo>
                      <a:pt x="40" y="22"/>
                    </a:lnTo>
                    <a:lnTo>
                      <a:pt x="37" y="29"/>
                    </a:lnTo>
                    <a:lnTo>
                      <a:pt x="37" y="34"/>
                    </a:lnTo>
                    <a:lnTo>
                      <a:pt x="64" y="33"/>
                    </a:lnTo>
                    <a:lnTo>
                      <a:pt x="64" y="34"/>
                    </a:lnTo>
                    <a:lnTo>
                      <a:pt x="63" y="36"/>
                    </a:lnTo>
                    <a:lnTo>
                      <a:pt x="64" y="40"/>
                    </a:lnTo>
                    <a:lnTo>
                      <a:pt x="66" y="43"/>
                    </a:lnTo>
                    <a:lnTo>
                      <a:pt x="67" y="46"/>
                    </a:lnTo>
                    <a:lnTo>
                      <a:pt x="63" y="45"/>
                    </a:lnTo>
                    <a:lnTo>
                      <a:pt x="60" y="44"/>
                    </a:lnTo>
                    <a:lnTo>
                      <a:pt x="59" y="43"/>
                    </a:lnTo>
                    <a:lnTo>
                      <a:pt x="58" y="44"/>
                    </a:lnTo>
                    <a:lnTo>
                      <a:pt x="55" y="46"/>
                    </a:lnTo>
                    <a:lnTo>
                      <a:pt x="55" y="48"/>
                    </a:lnTo>
                    <a:lnTo>
                      <a:pt x="56" y="49"/>
                    </a:lnTo>
                    <a:lnTo>
                      <a:pt x="58" y="49"/>
                    </a:lnTo>
                    <a:lnTo>
                      <a:pt x="60" y="49"/>
                    </a:lnTo>
                    <a:lnTo>
                      <a:pt x="62" y="48"/>
                    </a:lnTo>
                    <a:lnTo>
                      <a:pt x="63" y="47"/>
                    </a:lnTo>
                    <a:lnTo>
                      <a:pt x="65" y="47"/>
                    </a:lnTo>
                    <a:lnTo>
                      <a:pt x="66" y="47"/>
                    </a:lnTo>
                    <a:lnTo>
                      <a:pt x="66" y="48"/>
                    </a:lnTo>
                    <a:lnTo>
                      <a:pt x="65" y="48"/>
                    </a:lnTo>
                    <a:lnTo>
                      <a:pt x="64" y="49"/>
                    </a:lnTo>
                    <a:lnTo>
                      <a:pt x="65" y="50"/>
                    </a:lnTo>
                    <a:lnTo>
                      <a:pt x="66" y="51"/>
                    </a:lnTo>
                    <a:lnTo>
                      <a:pt x="67" y="51"/>
                    </a:lnTo>
                    <a:lnTo>
                      <a:pt x="68" y="49"/>
                    </a:lnTo>
                    <a:lnTo>
                      <a:pt x="71" y="47"/>
                    </a:lnTo>
                    <a:lnTo>
                      <a:pt x="72" y="47"/>
                    </a:lnTo>
                    <a:lnTo>
                      <a:pt x="73" y="47"/>
                    </a:lnTo>
                    <a:lnTo>
                      <a:pt x="74" y="48"/>
                    </a:lnTo>
                    <a:lnTo>
                      <a:pt x="73" y="49"/>
                    </a:lnTo>
                    <a:lnTo>
                      <a:pt x="74" y="50"/>
                    </a:lnTo>
                    <a:lnTo>
                      <a:pt x="73" y="51"/>
                    </a:lnTo>
                    <a:lnTo>
                      <a:pt x="72" y="51"/>
                    </a:lnTo>
                    <a:lnTo>
                      <a:pt x="70" y="54"/>
                    </a:lnTo>
                    <a:lnTo>
                      <a:pt x="68" y="56"/>
                    </a:lnTo>
                    <a:lnTo>
                      <a:pt x="68" y="57"/>
                    </a:lnTo>
                    <a:lnTo>
                      <a:pt x="68" y="59"/>
                    </a:lnTo>
                    <a:lnTo>
                      <a:pt x="71" y="60"/>
                    </a:lnTo>
                    <a:lnTo>
                      <a:pt x="76" y="62"/>
                    </a:lnTo>
                    <a:lnTo>
                      <a:pt x="77" y="63"/>
                    </a:lnTo>
                    <a:lnTo>
                      <a:pt x="77" y="65"/>
                    </a:lnTo>
                    <a:lnTo>
                      <a:pt x="76" y="65"/>
                    </a:lnTo>
                    <a:lnTo>
                      <a:pt x="72" y="66"/>
                    </a:lnTo>
                    <a:lnTo>
                      <a:pt x="71" y="63"/>
                    </a:lnTo>
                    <a:lnTo>
                      <a:pt x="69" y="62"/>
                    </a:lnTo>
                    <a:lnTo>
                      <a:pt x="65" y="61"/>
                    </a:lnTo>
                    <a:lnTo>
                      <a:pt x="64" y="59"/>
                    </a:lnTo>
                    <a:lnTo>
                      <a:pt x="63" y="59"/>
                    </a:lnTo>
                    <a:lnTo>
                      <a:pt x="62" y="59"/>
                    </a:lnTo>
                    <a:lnTo>
                      <a:pt x="61" y="62"/>
                    </a:lnTo>
                    <a:lnTo>
                      <a:pt x="62" y="63"/>
                    </a:lnTo>
                    <a:lnTo>
                      <a:pt x="60" y="65"/>
                    </a:lnTo>
                    <a:lnTo>
                      <a:pt x="59" y="65"/>
                    </a:lnTo>
                    <a:lnTo>
                      <a:pt x="58" y="63"/>
                    </a:lnTo>
                    <a:lnTo>
                      <a:pt x="57" y="63"/>
                    </a:lnTo>
                    <a:lnTo>
                      <a:pt x="55" y="63"/>
                    </a:lnTo>
                    <a:lnTo>
                      <a:pt x="54" y="63"/>
                    </a:lnTo>
                    <a:lnTo>
                      <a:pt x="52" y="65"/>
                    </a:lnTo>
                    <a:lnTo>
                      <a:pt x="50" y="65"/>
                    </a:lnTo>
                    <a:lnTo>
                      <a:pt x="49" y="64"/>
                    </a:lnTo>
                    <a:lnTo>
                      <a:pt x="47" y="64"/>
                    </a:lnTo>
                    <a:lnTo>
                      <a:pt x="43" y="60"/>
                    </a:lnTo>
                    <a:lnTo>
                      <a:pt x="41" y="59"/>
                    </a:lnTo>
                    <a:lnTo>
                      <a:pt x="39" y="58"/>
                    </a:lnTo>
                    <a:lnTo>
                      <a:pt x="38" y="57"/>
                    </a:lnTo>
                    <a:lnTo>
                      <a:pt x="37" y="57"/>
                    </a:lnTo>
                    <a:lnTo>
                      <a:pt x="37" y="56"/>
                    </a:lnTo>
                    <a:lnTo>
                      <a:pt x="37" y="55"/>
                    </a:lnTo>
                    <a:lnTo>
                      <a:pt x="36" y="56"/>
                    </a:lnTo>
                    <a:lnTo>
                      <a:pt x="34" y="55"/>
                    </a:lnTo>
                    <a:lnTo>
                      <a:pt x="34" y="54"/>
                    </a:lnTo>
                    <a:lnTo>
                      <a:pt x="33" y="54"/>
                    </a:lnTo>
                    <a:lnTo>
                      <a:pt x="30" y="57"/>
                    </a:lnTo>
                    <a:lnTo>
                      <a:pt x="31" y="58"/>
                    </a:lnTo>
                    <a:lnTo>
                      <a:pt x="27" y="59"/>
                    </a:lnTo>
                    <a:lnTo>
                      <a:pt x="19" y="57"/>
                    </a:lnTo>
                    <a:lnTo>
                      <a:pt x="15" y="56"/>
                    </a:lnTo>
                    <a:lnTo>
                      <a:pt x="4" y="57"/>
                    </a:lnTo>
                    <a:lnTo>
                      <a:pt x="4" y="56"/>
                    </a:lnTo>
                    <a:lnTo>
                      <a:pt x="4" y="55"/>
                    </a:lnTo>
                    <a:lnTo>
                      <a:pt x="4" y="54"/>
                    </a:lnTo>
                    <a:lnTo>
                      <a:pt x="5" y="53"/>
                    </a:lnTo>
                    <a:lnTo>
                      <a:pt x="7" y="49"/>
                    </a:lnTo>
                    <a:lnTo>
                      <a:pt x="6" y="47"/>
                    </a:lnTo>
                    <a:lnTo>
                      <a:pt x="6" y="46"/>
                    </a:lnTo>
                    <a:lnTo>
                      <a:pt x="6" y="45"/>
                    </a:lnTo>
                    <a:lnTo>
                      <a:pt x="6" y="44"/>
                    </a:lnTo>
                    <a:lnTo>
                      <a:pt x="6" y="42"/>
                    </a:lnTo>
                    <a:lnTo>
                      <a:pt x="7" y="41"/>
                    </a:lnTo>
                    <a:lnTo>
                      <a:pt x="8" y="40"/>
                    </a:lnTo>
                    <a:lnTo>
                      <a:pt x="9" y="37"/>
                    </a:lnTo>
                    <a:lnTo>
                      <a:pt x="9" y="35"/>
                    </a:lnTo>
                    <a:lnTo>
                      <a:pt x="8" y="32"/>
                    </a:lnTo>
                    <a:lnTo>
                      <a:pt x="7" y="30"/>
                    </a:lnTo>
                    <a:lnTo>
                      <a:pt x="6" y="30"/>
                    </a:lnTo>
                    <a:lnTo>
                      <a:pt x="7" y="29"/>
                    </a:lnTo>
                    <a:lnTo>
                      <a:pt x="6" y="28"/>
                    </a:lnTo>
                    <a:lnTo>
                      <a:pt x="5" y="27"/>
                    </a:lnTo>
                    <a:lnTo>
                      <a:pt x="4" y="26"/>
                    </a:lnTo>
                    <a:lnTo>
                      <a:pt x="4" y="25"/>
                    </a:lnTo>
                    <a:lnTo>
                      <a:pt x="5" y="24"/>
                    </a:lnTo>
                    <a:lnTo>
                      <a:pt x="4" y="21"/>
                    </a:lnTo>
                    <a:lnTo>
                      <a:pt x="1" y="19"/>
                    </a:lnTo>
                    <a:lnTo>
                      <a:pt x="1" y="18"/>
                    </a:lnTo>
                    <a:lnTo>
                      <a:pt x="0" y="1"/>
                    </a:lnTo>
                    <a:close/>
                  </a:path>
                </a:pathLst>
              </a:custGeom>
              <a:solidFill>
                <a:srgbClr val="FFCE85"/>
              </a:solidFill>
              <a:ln w="12700">
                <a:solidFill>
                  <a:schemeClr val="tx1"/>
                </a:solidFill>
                <a:round/>
                <a:headEnd/>
                <a:tailEnd/>
              </a:ln>
            </p:spPr>
            <p:txBody>
              <a:bodyPr/>
              <a:lstStyle/>
              <a:p>
                <a:endParaRPr lang="en-US"/>
              </a:p>
            </p:txBody>
          </p:sp>
          <p:sp>
            <p:nvSpPr>
              <p:cNvPr id="37012" name="Freeform 222"/>
              <p:cNvSpPr>
                <a:spLocks/>
              </p:cNvSpPr>
              <p:nvPr/>
            </p:nvSpPr>
            <p:spPr bwMode="auto">
              <a:xfrm>
                <a:off x="3633" y="1799"/>
                <a:ext cx="277" cy="463"/>
              </a:xfrm>
              <a:custGeom>
                <a:avLst/>
                <a:gdLst>
                  <a:gd name="T0" fmla="*/ 2147483647 w 54"/>
                  <a:gd name="T1" fmla="*/ 2147483647 h 95"/>
                  <a:gd name="T2" fmla="*/ 2147483647 w 54"/>
                  <a:gd name="T3" fmla="*/ 2147483647 h 95"/>
                  <a:gd name="T4" fmla="*/ 2147483647 w 54"/>
                  <a:gd name="T5" fmla="*/ 2147483647 h 95"/>
                  <a:gd name="T6" fmla="*/ 2147483647 w 54"/>
                  <a:gd name="T7" fmla="*/ 2147483647 h 95"/>
                  <a:gd name="T8" fmla="*/ 2147483647 w 54"/>
                  <a:gd name="T9" fmla="*/ 2147483647 h 95"/>
                  <a:gd name="T10" fmla="*/ 2147483647 w 54"/>
                  <a:gd name="T11" fmla="*/ 2147483647 h 95"/>
                  <a:gd name="T12" fmla="*/ 2147483647 w 54"/>
                  <a:gd name="T13" fmla="*/ 2147483647 h 95"/>
                  <a:gd name="T14" fmla="*/ 2147483647 w 54"/>
                  <a:gd name="T15" fmla="*/ 2147483647 h 95"/>
                  <a:gd name="T16" fmla="*/ 2147483647 w 54"/>
                  <a:gd name="T17" fmla="*/ 2147483647 h 95"/>
                  <a:gd name="T18" fmla="*/ 2147483647 w 54"/>
                  <a:gd name="T19" fmla="*/ 2147483647 h 95"/>
                  <a:gd name="T20" fmla="*/ 2147483647 w 54"/>
                  <a:gd name="T21" fmla="*/ 2147483647 h 95"/>
                  <a:gd name="T22" fmla="*/ 2147483647 w 54"/>
                  <a:gd name="T23" fmla="*/ 2147483647 h 95"/>
                  <a:gd name="T24" fmla="*/ 0 w 54"/>
                  <a:gd name="T25" fmla="*/ 2147483647 h 95"/>
                  <a:gd name="T26" fmla="*/ 0 w 54"/>
                  <a:gd name="T27" fmla="*/ 2147483647 h 95"/>
                  <a:gd name="T28" fmla="*/ 2147483647 w 54"/>
                  <a:gd name="T29" fmla="*/ 2147483647 h 95"/>
                  <a:gd name="T30" fmla="*/ 2147483647 w 54"/>
                  <a:gd name="T31" fmla="*/ 2147483647 h 95"/>
                  <a:gd name="T32" fmla="*/ 2147483647 w 54"/>
                  <a:gd name="T33" fmla="*/ 2147483647 h 95"/>
                  <a:gd name="T34" fmla="*/ 2147483647 w 54"/>
                  <a:gd name="T35" fmla="*/ 2147483647 h 95"/>
                  <a:gd name="T36" fmla="*/ 2147483647 w 54"/>
                  <a:gd name="T37" fmla="*/ 2147483647 h 95"/>
                  <a:gd name="T38" fmla="*/ 2147483647 w 54"/>
                  <a:gd name="T39" fmla="*/ 2147483647 h 95"/>
                  <a:gd name="T40" fmla="*/ 2147483647 w 54"/>
                  <a:gd name="T41" fmla="*/ 2147483647 h 95"/>
                  <a:gd name="T42" fmla="*/ 2147483647 w 54"/>
                  <a:gd name="T43" fmla="*/ 2147483647 h 95"/>
                  <a:gd name="T44" fmla="*/ 2147483647 w 54"/>
                  <a:gd name="T45" fmla="*/ 2147483647 h 95"/>
                  <a:gd name="T46" fmla="*/ 2147483647 w 54"/>
                  <a:gd name="T47" fmla="*/ 2147483647 h 95"/>
                  <a:gd name="T48" fmla="*/ 2147483647 w 54"/>
                  <a:gd name="T49" fmla="*/ 2147483647 h 95"/>
                  <a:gd name="T50" fmla="*/ 2147483647 w 54"/>
                  <a:gd name="T51" fmla="*/ 2147483647 h 95"/>
                  <a:gd name="T52" fmla="*/ 2147483647 w 54"/>
                  <a:gd name="T53" fmla="*/ 2147483647 h 95"/>
                  <a:gd name="T54" fmla="*/ 2147483647 w 54"/>
                  <a:gd name="T55" fmla="*/ 2147483647 h 95"/>
                  <a:gd name="T56" fmla="*/ 2147483647 w 54"/>
                  <a:gd name="T57" fmla="*/ 2147483647 h 95"/>
                  <a:gd name="T58" fmla="*/ 2147483647 w 54"/>
                  <a:gd name="T59" fmla="*/ 2147483647 h 95"/>
                  <a:gd name="T60" fmla="*/ 2147483647 w 54"/>
                  <a:gd name="T61" fmla="*/ 2147483647 h 95"/>
                  <a:gd name="T62" fmla="*/ 2147483647 w 54"/>
                  <a:gd name="T63" fmla="*/ 2147483647 h 95"/>
                  <a:gd name="T64" fmla="*/ 2147483647 w 54"/>
                  <a:gd name="T65" fmla="*/ 2147483647 h 95"/>
                  <a:gd name="T66" fmla="*/ 2147483647 w 54"/>
                  <a:gd name="T67" fmla="*/ 2147483647 h 95"/>
                  <a:gd name="T68" fmla="*/ 2147483647 w 54"/>
                  <a:gd name="T69" fmla="*/ 2147483647 h 95"/>
                  <a:gd name="T70" fmla="*/ 2147483647 w 54"/>
                  <a:gd name="T71" fmla="*/ 2147483647 h 95"/>
                  <a:gd name="T72" fmla="*/ 2147483647 w 54"/>
                  <a:gd name="T73" fmla="*/ 2147483647 h 95"/>
                  <a:gd name="T74" fmla="*/ 2147483647 w 54"/>
                  <a:gd name="T75" fmla="*/ 2147483647 h 95"/>
                  <a:gd name="T76" fmla="*/ 2147483647 w 54"/>
                  <a:gd name="T77" fmla="*/ 2147483647 h 95"/>
                  <a:gd name="T78" fmla="*/ 2147483647 w 54"/>
                  <a:gd name="T79" fmla="*/ 2147483647 h 95"/>
                  <a:gd name="T80" fmla="*/ 2147483647 w 54"/>
                  <a:gd name="T81" fmla="*/ 2147483647 h 95"/>
                  <a:gd name="T82" fmla="*/ 2147483647 w 54"/>
                  <a:gd name="T83" fmla="*/ 2147483647 h 95"/>
                  <a:gd name="T84" fmla="*/ 2147483647 w 54"/>
                  <a:gd name="T85" fmla="*/ 2147483647 h 95"/>
                  <a:gd name="T86" fmla="*/ 2147483647 w 54"/>
                  <a:gd name="T87" fmla="*/ 2147483647 h 95"/>
                  <a:gd name="T88" fmla="*/ 2147483647 w 54"/>
                  <a:gd name="T89" fmla="*/ 2147483647 h 95"/>
                  <a:gd name="T90" fmla="*/ 2147483647 w 54"/>
                  <a:gd name="T91" fmla="*/ 2147483647 h 95"/>
                  <a:gd name="T92" fmla="*/ 2147483647 w 54"/>
                  <a:gd name="T93" fmla="*/ 2147483647 h 95"/>
                  <a:gd name="T94" fmla="*/ 2147483647 w 54"/>
                  <a:gd name="T95" fmla="*/ 2147483647 h 95"/>
                  <a:gd name="T96" fmla="*/ 2147483647 w 54"/>
                  <a:gd name="T97" fmla="*/ 0 h 9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4"/>
                  <a:gd name="T148" fmla="*/ 0 h 95"/>
                  <a:gd name="T149" fmla="*/ 54 w 54"/>
                  <a:gd name="T150" fmla="*/ 95 h 9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4" h="95">
                    <a:moveTo>
                      <a:pt x="44" y="0"/>
                    </a:moveTo>
                    <a:lnTo>
                      <a:pt x="9" y="2"/>
                    </a:lnTo>
                    <a:lnTo>
                      <a:pt x="9" y="3"/>
                    </a:lnTo>
                    <a:lnTo>
                      <a:pt x="12" y="5"/>
                    </a:lnTo>
                    <a:lnTo>
                      <a:pt x="12" y="6"/>
                    </a:lnTo>
                    <a:lnTo>
                      <a:pt x="15" y="8"/>
                    </a:lnTo>
                    <a:lnTo>
                      <a:pt x="16" y="11"/>
                    </a:lnTo>
                    <a:lnTo>
                      <a:pt x="15" y="12"/>
                    </a:lnTo>
                    <a:lnTo>
                      <a:pt x="14" y="14"/>
                    </a:lnTo>
                    <a:lnTo>
                      <a:pt x="14" y="15"/>
                    </a:lnTo>
                    <a:lnTo>
                      <a:pt x="14" y="16"/>
                    </a:lnTo>
                    <a:lnTo>
                      <a:pt x="11" y="19"/>
                    </a:lnTo>
                    <a:lnTo>
                      <a:pt x="9" y="19"/>
                    </a:lnTo>
                    <a:lnTo>
                      <a:pt x="9" y="20"/>
                    </a:lnTo>
                    <a:lnTo>
                      <a:pt x="6" y="20"/>
                    </a:lnTo>
                    <a:lnTo>
                      <a:pt x="5" y="21"/>
                    </a:lnTo>
                    <a:lnTo>
                      <a:pt x="4" y="23"/>
                    </a:lnTo>
                    <a:lnTo>
                      <a:pt x="4" y="24"/>
                    </a:lnTo>
                    <a:lnTo>
                      <a:pt x="6" y="26"/>
                    </a:lnTo>
                    <a:lnTo>
                      <a:pt x="6" y="27"/>
                    </a:lnTo>
                    <a:lnTo>
                      <a:pt x="6" y="29"/>
                    </a:lnTo>
                    <a:lnTo>
                      <a:pt x="4" y="34"/>
                    </a:lnTo>
                    <a:lnTo>
                      <a:pt x="2" y="35"/>
                    </a:lnTo>
                    <a:lnTo>
                      <a:pt x="1" y="36"/>
                    </a:lnTo>
                    <a:lnTo>
                      <a:pt x="1" y="38"/>
                    </a:lnTo>
                    <a:lnTo>
                      <a:pt x="0" y="39"/>
                    </a:lnTo>
                    <a:lnTo>
                      <a:pt x="0" y="40"/>
                    </a:lnTo>
                    <a:lnTo>
                      <a:pt x="0" y="41"/>
                    </a:lnTo>
                    <a:lnTo>
                      <a:pt x="0" y="45"/>
                    </a:lnTo>
                    <a:lnTo>
                      <a:pt x="1" y="48"/>
                    </a:lnTo>
                    <a:lnTo>
                      <a:pt x="1" y="49"/>
                    </a:lnTo>
                    <a:lnTo>
                      <a:pt x="5" y="53"/>
                    </a:lnTo>
                    <a:lnTo>
                      <a:pt x="9" y="56"/>
                    </a:lnTo>
                    <a:lnTo>
                      <a:pt x="10" y="57"/>
                    </a:lnTo>
                    <a:lnTo>
                      <a:pt x="12" y="64"/>
                    </a:lnTo>
                    <a:lnTo>
                      <a:pt x="13" y="64"/>
                    </a:lnTo>
                    <a:lnTo>
                      <a:pt x="14" y="63"/>
                    </a:lnTo>
                    <a:lnTo>
                      <a:pt x="15" y="62"/>
                    </a:lnTo>
                    <a:lnTo>
                      <a:pt x="18" y="64"/>
                    </a:lnTo>
                    <a:lnTo>
                      <a:pt x="19" y="65"/>
                    </a:lnTo>
                    <a:lnTo>
                      <a:pt x="18" y="67"/>
                    </a:lnTo>
                    <a:lnTo>
                      <a:pt x="19" y="69"/>
                    </a:lnTo>
                    <a:lnTo>
                      <a:pt x="16" y="72"/>
                    </a:lnTo>
                    <a:lnTo>
                      <a:pt x="16" y="73"/>
                    </a:lnTo>
                    <a:lnTo>
                      <a:pt x="17" y="75"/>
                    </a:lnTo>
                    <a:lnTo>
                      <a:pt x="19" y="78"/>
                    </a:lnTo>
                    <a:lnTo>
                      <a:pt x="23" y="80"/>
                    </a:lnTo>
                    <a:lnTo>
                      <a:pt x="24" y="81"/>
                    </a:lnTo>
                    <a:lnTo>
                      <a:pt x="28" y="84"/>
                    </a:lnTo>
                    <a:lnTo>
                      <a:pt x="29" y="87"/>
                    </a:lnTo>
                    <a:lnTo>
                      <a:pt x="30" y="88"/>
                    </a:lnTo>
                    <a:lnTo>
                      <a:pt x="30" y="89"/>
                    </a:lnTo>
                    <a:lnTo>
                      <a:pt x="29" y="90"/>
                    </a:lnTo>
                    <a:lnTo>
                      <a:pt x="29" y="91"/>
                    </a:lnTo>
                    <a:lnTo>
                      <a:pt x="32" y="95"/>
                    </a:lnTo>
                    <a:lnTo>
                      <a:pt x="32" y="94"/>
                    </a:lnTo>
                    <a:lnTo>
                      <a:pt x="33" y="94"/>
                    </a:lnTo>
                    <a:lnTo>
                      <a:pt x="34" y="95"/>
                    </a:lnTo>
                    <a:lnTo>
                      <a:pt x="34" y="92"/>
                    </a:lnTo>
                    <a:lnTo>
                      <a:pt x="36" y="91"/>
                    </a:lnTo>
                    <a:lnTo>
                      <a:pt x="38" y="91"/>
                    </a:lnTo>
                    <a:lnTo>
                      <a:pt x="40" y="92"/>
                    </a:lnTo>
                    <a:lnTo>
                      <a:pt x="42" y="93"/>
                    </a:lnTo>
                    <a:lnTo>
                      <a:pt x="43" y="93"/>
                    </a:lnTo>
                    <a:lnTo>
                      <a:pt x="43" y="89"/>
                    </a:lnTo>
                    <a:lnTo>
                      <a:pt x="42" y="87"/>
                    </a:lnTo>
                    <a:lnTo>
                      <a:pt x="44" y="87"/>
                    </a:lnTo>
                    <a:lnTo>
                      <a:pt x="48" y="86"/>
                    </a:lnTo>
                    <a:lnTo>
                      <a:pt x="48" y="85"/>
                    </a:lnTo>
                    <a:lnTo>
                      <a:pt x="47" y="83"/>
                    </a:lnTo>
                    <a:lnTo>
                      <a:pt x="47" y="81"/>
                    </a:lnTo>
                    <a:lnTo>
                      <a:pt x="48" y="80"/>
                    </a:lnTo>
                    <a:lnTo>
                      <a:pt x="48" y="79"/>
                    </a:lnTo>
                    <a:lnTo>
                      <a:pt x="48" y="76"/>
                    </a:lnTo>
                    <a:lnTo>
                      <a:pt x="48" y="73"/>
                    </a:lnTo>
                    <a:lnTo>
                      <a:pt x="50" y="71"/>
                    </a:lnTo>
                    <a:lnTo>
                      <a:pt x="52" y="68"/>
                    </a:lnTo>
                    <a:lnTo>
                      <a:pt x="52" y="67"/>
                    </a:lnTo>
                    <a:lnTo>
                      <a:pt x="54" y="64"/>
                    </a:lnTo>
                    <a:lnTo>
                      <a:pt x="53" y="60"/>
                    </a:lnTo>
                    <a:lnTo>
                      <a:pt x="52" y="57"/>
                    </a:lnTo>
                    <a:lnTo>
                      <a:pt x="52" y="55"/>
                    </a:lnTo>
                    <a:lnTo>
                      <a:pt x="52" y="54"/>
                    </a:lnTo>
                    <a:lnTo>
                      <a:pt x="52" y="53"/>
                    </a:lnTo>
                    <a:lnTo>
                      <a:pt x="49" y="13"/>
                    </a:lnTo>
                    <a:lnTo>
                      <a:pt x="48" y="12"/>
                    </a:lnTo>
                    <a:lnTo>
                      <a:pt x="48" y="11"/>
                    </a:lnTo>
                    <a:lnTo>
                      <a:pt x="47" y="8"/>
                    </a:lnTo>
                    <a:lnTo>
                      <a:pt x="46" y="6"/>
                    </a:lnTo>
                    <a:lnTo>
                      <a:pt x="45" y="5"/>
                    </a:lnTo>
                    <a:lnTo>
                      <a:pt x="44" y="3"/>
                    </a:lnTo>
                    <a:lnTo>
                      <a:pt x="44" y="0"/>
                    </a:lnTo>
                    <a:close/>
                  </a:path>
                </a:pathLst>
              </a:custGeom>
              <a:solidFill>
                <a:srgbClr val="FFCE85"/>
              </a:solidFill>
              <a:ln w="12700">
                <a:solidFill>
                  <a:schemeClr val="tx1"/>
                </a:solidFill>
                <a:round/>
                <a:headEnd/>
                <a:tailEnd/>
              </a:ln>
            </p:spPr>
            <p:txBody>
              <a:bodyPr/>
              <a:lstStyle/>
              <a:p>
                <a:endParaRPr lang="en-US"/>
              </a:p>
            </p:txBody>
          </p:sp>
          <p:grpSp>
            <p:nvGrpSpPr>
              <p:cNvPr id="37013" name="Group 223"/>
              <p:cNvGrpSpPr>
                <a:grpSpLocks/>
              </p:cNvGrpSpPr>
              <p:nvPr/>
            </p:nvGrpSpPr>
            <p:grpSpPr bwMode="auto">
              <a:xfrm>
                <a:off x="3669" y="1384"/>
                <a:ext cx="523" cy="468"/>
                <a:chOff x="3562" y="1636"/>
                <a:chExt cx="497" cy="468"/>
              </a:xfrm>
            </p:grpSpPr>
            <p:sp>
              <p:nvSpPr>
                <p:cNvPr id="37017" name="Freeform 224"/>
                <p:cNvSpPr>
                  <a:spLocks/>
                </p:cNvSpPr>
                <p:nvPr/>
              </p:nvSpPr>
              <p:spPr bwMode="auto">
                <a:xfrm>
                  <a:off x="3806" y="1758"/>
                  <a:ext cx="253" cy="346"/>
                </a:xfrm>
                <a:custGeom>
                  <a:avLst/>
                  <a:gdLst>
                    <a:gd name="T0" fmla="*/ 2147483647 w 52"/>
                    <a:gd name="T1" fmla="*/ 2147483647 h 71"/>
                    <a:gd name="T2" fmla="*/ 2147483647 w 52"/>
                    <a:gd name="T3" fmla="*/ 2147483647 h 71"/>
                    <a:gd name="T4" fmla="*/ 2147483647 w 52"/>
                    <a:gd name="T5" fmla="*/ 2147483647 h 71"/>
                    <a:gd name="T6" fmla="*/ 2147483647 w 52"/>
                    <a:gd name="T7" fmla="*/ 2147483647 h 71"/>
                    <a:gd name="T8" fmla="*/ 2147483647 w 52"/>
                    <a:gd name="T9" fmla="*/ 2147483647 h 71"/>
                    <a:gd name="T10" fmla="*/ 2147483647 w 52"/>
                    <a:gd name="T11" fmla="*/ 2147483647 h 71"/>
                    <a:gd name="T12" fmla="*/ 2147483647 w 52"/>
                    <a:gd name="T13" fmla="*/ 2147483647 h 71"/>
                    <a:gd name="T14" fmla="*/ 2147483647 w 52"/>
                    <a:gd name="T15" fmla="*/ 2147483647 h 71"/>
                    <a:gd name="T16" fmla="*/ 2147483647 w 52"/>
                    <a:gd name="T17" fmla="*/ 2147483647 h 71"/>
                    <a:gd name="T18" fmla="*/ 2147483647 w 52"/>
                    <a:gd name="T19" fmla="*/ 2147483647 h 71"/>
                    <a:gd name="T20" fmla="*/ 2147483647 w 52"/>
                    <a:gd name="T21" fmla="*/ 2147483647 h 71"/>
                    <a:gd name="T22" fmla="*/ 2147483647 w 52"/>
                    <a:gd name="T23" fmla="*/ 2147483647 h 71"/>
                    <a:gd name="T24" fmla="*/ 2147483647 w 52"/>
                    <a:gd name="T25" fmla="*/ 2147483647 h 71"/>
                    <a:gd name="T26" fmla="*/ 2147483647 w 52"/>
                    <a:gd name="T27" fmla="*/ 2147483647 h 71"/>
                    <a:gd name="T28" fmla="*/ 2147483647 w 52"/>
                    <a:gd name="T29" fmla="*/ 2147483647 h 71"/>
                    <a:gd name="T30" fmla="*/ 2147483647 w 52"/>
                    <a:gd name="T31" fmla="*/ 2147483647 h 71"/>
                    <a:gd name="T32" fmla="*/ 2147483647 w 52"/>
                    <a:gd name="T33" fmla="*/ 2147483647 h 71"/>
                    <a:gd name="T34" fmla="*/ 2147483647 w 52"/>
                    <a:gd name="T35" fmla="*/ 2147483647 h 71"/>
                    <a:gd name="T36" fmla="*/ 2147483647 w 52"/>
                    <a:gd name="T37" fmla="*/ 2147483647 h 71"/>
                    <a:gd name="T38" fmla="*/ 2147483647 w 52"/>
                    <a:gd name="T39" fmla="*/ 2147483647 h 71"/>
                    <a:gd name="T40" fmla="*/ 2147483647 w 52"/>
                    <a:gd name="T41" fmla="*/ 2147483647 h 71"/>
                    <a:gd name="T42" fmla="*/ 2147483647 w 52"/>
                    <a:gd name="T43" fmla="*/ 2147483647 h 71"/>
                    <a:gd name="T44" fmla="*/ 2147483647 w 52"/>
                    <a:gd name="T45" fmla="*/ 2147483647 h 71"/>
                    <a:gd name="T46" fmla="*/ 2147483647 w 52"/>
                    <a:gd name="T47" fmla="*/ 2147483647 h 71"/>
                    <a:gd name="T48" fmla="*/ 2147483647 w 52"/>
                    <a:gd name="T49" fmla="*/ 2147483647 h 71"/>
                    <a:gd name="T50" fmla="*/ 2147483647 w 52"/>
                    <a:gd name="T51" fmla="*/ 2147483647 h 71"/>
                    <a:gd name="T52" fmla="*/ 2147483647 w 52"/>
                    <a:gd name="T53" fmla="*/ 2147483647 h 71"/>
                    <a:gd name="T54" fmla="*/ 2147483647 w 52"/>
                    <a:gd name="T55" fmla="*/ 2147483647 h 71"/>
                    <a:gd name="T56" fmla="*/ 2147483647 w 52"/>
                    <a:gd name="T57" fmla="*/ 2147483647 h 71"/>
                    <a:gd name="T58" fmla="*/ 2147483647 w 52"/>
                    <a:gd name="T59" fmla="*/ 2147483647 h 71"/>
                    <a:gd name="T60" fmla="*/ 2147483647 w 52"/>
                    <a:gd name="T61" fmla="*/ 2147483647 h 71"/>
                    <a:gd name="T62" fmla="*/ 2147483647 w 52"/>
                    <a:gd name="T63" fmla="*/ 2147483647 h 71"/>
                    <a:gd name="T64" fmla="*/ 2147483647 w 52"/>
                    <a:gd name="T65" fmla="*/ 2147483647 h 71"/>
                    <a:gd name="T66" fmla="*/ 2147483647 w 52"/>
                    <a:gd name="T67" fmla="*/ 2147483647 h 71"/>
                    <a:gd name="T68" fmla="*/ 2147483647 w 52"/>
                    <a:gd name="T69" fmla="*/ 2147483647 h 71"/>
                    <a:gd name="T70" fmla="*/ 2147483647 w 52"/>
                    <a:gd name="T71" fmla="*/ 2147483647 h 71"/>
                    <a:gd name="T72" fmla="*/ 2147483647 w 52"/>
                    <a:gd name="T73" fmla="*/ 2147483647 h 71"/>
                    <a:gd name="T74" fmla="*/ 2147483647 w 52"/>
                    <a:gd name="T75" fmla="*/ 2147483647 h 71"/>
                    <a:gd name="T76" fmla="*/ 2147483647 w 52"/>
                    <a:gd name="T77" fmla="*/ 2147483647 h 71"/>
                    <a:gd name="T78" fmla="*/ 2147483647 w 52"/>
                    <a:gd name="T79" fmla="*/ 2147483647 h 71"/>
                    <a:gd name="T80" fmla="*/ 2147483647 w 52"/>
                    <a:gd name="T81" fmla="*/ 2147483647 h 71"/>
                    <a:gd name="T82" fmla="*/ 2147483647 w 52"/>
                    <a:gd name="T83" fmla="*/ 2147483647 h 71"/>
                    <a:gd name="T84" fmla="*/ 2147483647 w 52"/>
                    <a:gd name="T85" fmla="*/ 2147483647 h 71"/>
                    <a:gd name="T86" fmla="*/ 2147483647 w 52"/>
                    <a:gd name="T87" fmla="*/ 2147483647 h 71"/>
                    <a:gd name="T88" fmla="*/ 2147483647 w 52"/>
                    <a:gd name="T89" fmla="*/ 2147483647 h 71"/>
                    <a:gd name="T90" fmla="*/ 2147483647 w 52"/>
                    <a:gd name="T91" fmla="*/ 2147483647 h 71"/>
                    <a:gd name="T92" fmla="*/ 2147483647 w 52"/>
                    <a:gd name="T93" fmla="*/ 2147483647 h 71"/>
                    <a:gd name="T94" fmla="*/ 2147483647 w 52"/>
                    <a:gd name="T95" fmla="*/ 2147483647 h 71"/>
                    <a:gd name="T96" fmla="*/ 2147483647 w 52"/>
                    <a:gd name="T97" fmla="*/ 2147483647 h 71"/>
                    <a:gd name="T98" fmla="*/ 2147483647 w 52"/>
                    <a:gd name="T99" fmla="*/ 2147483647 h 71"/>
                    <a:gd name="T100" fmla="*/ 2147483647 w 52"/>
                    <a:gd name="T101" fmla="*/ 2147483647 h 71"/>
                    <a:gd name="T102" fmla="*/ 2147483647 w 52"/>
                    <a:gd name="T103" fmla="*/ 2147483647 h 71"/>
                    <a:gd name="T104" fmla="*/ 2147483647 w 52"/>
                    <a:gd name="T105" fmla="*/ 2147483647 h 71"/>
                    <a:gd name="T106" fmla="*/ 0 w 52"/>
                    <a:gd name="T107" fmla="*/ 2147483647 h 7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2"/>
                    <a:gd name="T163" fmla="*/ 0 h 71"/>
                    <a:gd name="T164" fmla="*/ 52 w 52"/>
                    <a:gd name="T165" fmla="*/ 71 h 7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2" h="71">
                      <a:moveTo>
                        <a:pt x="0" y="71"/>
                      </a:moveTo>
                      <a:lnTo>
                        <a:pt x="26" y="68"/>
                      </a:lnTo>
                      <a:lnTo>
                        <a:pt x="26" y="69"/>
                      </a:lnTo>
                      <a:lnTo>
                        <a:pt x="43" y="67"/>
                      </a:lnTo>
                      <a:lnTo>
                        <a:pt x="43" y="66"/>
                      </a:lnTo>
                      <a:lnTo>
                        <a:pt x="45" y="62"/>
                      </a:lnTo>
                      <a:lnTo>
                        <a:pt x="45" y="61"/>
                      </a:lnTo>
                      <a:lnTo>
                        <a:pt x="45" y="58"/>
                      </a:lnTo>
                      <a:lnTo>
                        <a:pt x="46" y="56"/>
                      </a:lnTo>
                      <a:lnTo>
                        <a:pt x="48" y="55"/>
                      </a:lnTo>
                      <a:lnTo>
                        <a:pt x="48" y="52"/>
                      </a:lnTo>
                      <a:lnTo>
                        <a:pt x="49" y="52"/>
                      </a:lnTo>
                      <a:lnTo>
                        <a:pt x="49" y="51"/>
                      </a:lnTo>
                      <a:lnTo>
                        <a:pt x="50" y="50"/>
                      </a:lnTo>
                      <a:lnTo>
                        <a:pt x="50" y="51"/>
                      </a:lnTo>
                      <a:lnTo>
                        <a:pt x="51" y="51"/>
                      </a:lnTo>
                      <a:lnTo>
                        <a:pt x="52" y="50"/>
                      </a:lnTo>
                      <a:lnTo>
                        <a:pt x="52" y="49"/>
                      </a:lnTo>
                      <a:lnTo>
                        <a:pt x="52" y="46"/>
                      </a:lnTo>
                      <a:lnTo>
                        <a:pt x="52" y="43"/>
                      </a:lnTo>
                      <a:lnTo>
                        <a:pt x="51" y="42"/>
                      </a:lnTo>
                      <a:lnTo>
                        <a:pt x="51" y="37"/>
                      </a:lnTo>
                      <a:lnTo>
                        <a:pt x="47" y="28"/>
                      </a:lnTo>
                      <a:lnTo>
                        <a:pt x="43" y="27"/>
                      </a:lnTo>
                      <a:lnTo>
                        <a:pt x="42" y="28"/>
                      </a:lnTo>
                      <a:lnTo>
                        <a:pt x="40" y="29"/>
                      </a:lnTo>
                      <a:lnTo>
                        <a:pt x="36" y="36"/>
                      </a:lnTo>
                      <a:lnTo>
                        <a:pt x="35" y="36"/>
                      </a:lnTo>
                      <a:lnTo>
                        <a:pt x="35" y="35"/>
                      </a:lnTo>
                      <a:lnTo>
                        <a:pt x="33" y="35"/>
                      </a:lnTo>
                      <a:lnTo>
                        <a:pt x="33" y="34"/>
                      </a:lnTo>
                      <a:lnTo>
                        <a:pt x="32" y="33"/>
                      </a:lnTo>
                      <a:lnTo>
                        <a:pt x="33" y="30"/>
                      </a:lnTo>
                      <a:lnTo>
                        <a:pt x="33" y="29"/>
                      </a:lnTo>
                      <a:lnTo>
                        <a:pt x="36" y="28"/>
                      </a:lnTo>
                      <a:lnTo>
                        <a:pt x="36" y="26"/>
                      </a:lnTo>
                      <a:lnTo>
                        <a:pt x="37" y="24"/>
                      </a:lnTo>
                      <a:lnTo>
                        <a:pt x="38" y="24"/>
                      </a:lnTo>
                      <a:lnTo>
                        <a:pt x="38" y="22"/>
                      </a:lnTo>
                      <a:lnTo>
                        <a:pt x="38" y="17"/>
                      </a:lnTo>
                      <a:lnTo>
                        <a:pt x="38" y="15"/>
                      </a:lnTo>
                      <a:lnTo>
                        <a:pt x="37" y="14"/>
                      </a:lnTo>
                      <a:lnTo>
                        <a:pt x="36" y="12"/>
                      </a:lnTo>
                      <a:lnTo>
                        <a:pt x="35" y="12"/>
                      </a:lnTo>
                      <a:lnTo>
                        <a:pt x="36" y="11"/>
                      </a:lnTo>
                      <a:lnTo>
                        <a:pt x="37" y="10"/>
                      </a:lnTo>
                      <a:lnTo>
                        <a:pt x="36" y="7"/>
                      </a:lnTo>
                      <a:lnTo>
                        <a:pt x="34" y="6"/>
                      </a:lnTo>
                      <a:lnTo>
                        <a:pt x="30" y="4"/>
                      </a:lnTo>
                      <a:lnTo>
                        <a:pt x="27" y="3"/>
                      </a:lnTo>
                      <a:lnTo>
                        <a:pt x="26" y="2"/>
                      </a:lnTo>
                      <a:lnTo>
                        <a:pt x="23" y="2"/>
                      </a:lnTo>
                      <a:lnTo>
                        <a:pt x="21" y="1"/>
                      </a:lnTo>
                      <a:lnTo>
                        <a:pt x="19" y="0"/>
                      </a:lnTo>
                      <a:lnTo>
                        <a:pt x="18" y="1"/>
                      </a:lnTo>
                      <a:lnTo>
                        <a:pt x="17" y="1"/>
                      </a:lnTo>
                      <a:lnTo>
                        <a:pt x="15" y="3"/>
                      </a:lnTo>
                      <a:lnTo>
                        <a:pt x="15" y="5"/>
                      </a:lnTo>
                      <a:lnTo>
                        <a:pt x="15" y="6"/>
                      </a:lnTo>
                      <a:lnTo>
                        <a:pt x="16" y="6"/>
                      </a:lnTo>
                      <a:lnTo>
                        <a:pt x="16" y="7"/>
                      </a:lnTo>
                      <a:lnTo>
                        <a:pt x="15" y="8"/>
                      </a:lnTo>
                      <a:lnTo>
                        <a:pt x="14" y="8"/>
                      </a:lnTo>
                      <a:lnTo>
                        <a:pt x="13" y="10"/>
                      </a:lnTo>
                      <a:lnTo>
                        <a:pt x="12" y="11"/>
                      </a:lnTo>
                      <a:lnTo>
                        <a:pt x="12" y="13"/>
                      </a:lnTo>
                      <a:lnTo>
                        <a:pt x="13" y="15"/>
                      </a:lnTo>
                      <a:lnTo>
                        <a:pt x="12" y="17"/>
                      </a:lnTo>
                      <a:lnTo>
                        <a:pt x="10" y="18"/>
                      </a:lnTo>
                      <a:lnTo>
                        <a:pt x="10" y="16"/>
                      </a:lnTo>
                      <a:lnTo>
                        <a:pt x="10" y="14"/>
                      </a:lnTo>
                      <a:lnTo>
                        <a:pt x="10" y="13"/>
                      </a:lnTo>
                      <a:lnTo>
                        <a:pt x="10" y="12"/>
                      </a:lnTo>
                      <a:lnTo>
                        <a:pt x="10" y="11"/>
                      </a:lnTo>
                      <a:lnTo>
                        <a:pt x="9" y="12"/>
                      </a:lnTo>
                      <a:lnTo>
                        <a:pt x="8" y="13"/>
                      </a:lnTo>
                      <a:lnTo>
                        <a:pt x="8" y="15"/>
                      </a:lnTo>
                      <a:lnTo>
                        <a:pt x="8" y="16"/>
                      </a:lnTo>
                      <a:lnTo>
                        <a:pt x="7" y="16"/>
                      </a:lnTo>
                      <a:lnTo>
                        <a:pt x="5" y="17"/>
                      </a:lnTo>
                      <a:lnTo>
                        <a:pt x="5" y="18"/>
                      </a:lnTo>
                      <a:lnTo>
                        <a:pt x="4" y="19"/>
                      </a:lnTo>
                      <a:lnTo>
                        <a:pt x="3" y="21"/>
                      </a:lnTo>
                      <a:lnTo>
                        <a:pt x="3" y="23"/>
                      </a:lnTo>
                      <a:lnTo>
                        <a:pt x="3" y="26"/>
                      </a:lnTo>
                      <a:lnTo>
                        <a:pt x="2" y="28"/>
                      </a:lnTo>
                      <a:lnTo>
                        <a:pt x="1" y="31"/>
                      </a:lnTo>
                      <a:lnTo>
                        <a:pt x="1" y="32"/>
                      </a:lnTo>
                      <a:lnTo>
                        <a:pt x="1" y="33"/>
                      </a:lnTo>
                      <a:lnTo>
                        <a:pt x="2" y="37"/>
                      </a:lnTo>
                      <a:lnTo>
                        <a:pt x="1" y="39"/>
                      </a:lnTo>
                      <a:lnTo>
                        <a:pt x="2" y="41"/>
                      </a:lnTo>
                      <a:lnTo>
                        <a:pt x="5" y="46"/>
                      </a:lnTo>
                      <a:lnTo>
                        <a:pt x="6" y="50"/>
                      </a:lnTo>
                      <a:lnTo>
                        <a:pt x="6" y="54"/>
                      </a:lnTo>
                      <a:lnTo>
                        <a:pt x="7" y="55"/>
                      </a:lnTo>
                      <a:lnTo>
                        <a:pt x="7" y="56"/>
                      </a:lnTo>
                      <a:lnTo>
                        <a:pt x="6" y="59"/>
                      </a:lnTo>
                      <a:lnTo>
                        <a:pt x="6" y="62"/>
                      </a:lnTo>
                      <a:lnTo>
                        <a:pt x="5" y="64"/>
                      </a:lnTo>
                      <a:lnTo>
                        <a:pt x="2" y="69"/>
                      </a:lnTo>
                      <a:lnTo>
                        <a:pt x="1" y="71"/>
                      </a:lnTo>
                      <a:lnTo>
                        <a:pt x="0" y="71"/>
                      </a:lnTo>
                      <a:close/>
                    </a:path>
                  </a:pathLst>
                </a:custGeom>
                <a:solidFill>
                  <a:srgbClr val="FFCE85"/>
                </a:solidFill>
                <a:ln w="12700">
                  <a:solidFill>
                    <a:schemeClr val="tx1"/>
                  </a:solidFill>
                  <a:round/>
                  <a:headEnd/>
                  <a:tailEnd/>
                </a:ln>
              </p:spPr>
              <p:txBody>
                <a:bodyPr/>
                <a:lstStyle/>
                <a:p>
                  <a:endParaRPr lang="en-US"/>
                </a:p>
              </p:txBody>
            </p:sp>
            <p:sp>
              <p:nvSpPr>
                <p:cNvPr id="37018" name="Freeform 225"/>
                <p:cNvSpPr>
                  <a:spLocks/>
                </p:cNvSpPr>
                <p:nvPr/>
              </p:nvSpPr>
              <p:spPr bwMode="auto">
                <a:xfrm>
                  <a:off x="3562" y="1636"/>
                  <a:ext cx="405" cy="200"/>
                </a:xfrm>
                <a:custGeom>
                  <a:avLst/>
                  <a:gdLst>
                    <a:gd name="T0" fmla="*/ 2147483647 w 83"/>
                    <a:gd name="T1" fmla="*/ 2147483647 h 41"/>
                    <a:gd name="T2" fmla="*/ 2147483647 w 83"/>
                    <a:gd name="T3" fmla="*/ 2147483647 h 41"/>
                    <a:gd name="T4" fmla="*/ 2147483647 w 83"/>
                    <a:gd name="T5" fmla="*/ 2147483647 h 41"/>
                    <a:gd name="T6" fmla="*/ 2147483647 w 83"/>
                    <a:gd name="T7" fmla="*/ 2147483647 h 41"/>
                    <a:gd name="T8" fmla="*/ 2147483647 w 83"/>
                    <a:gd name="T9" fmla="*/ 2147483647 h 41"/>
                    <a:gd name="T10" fmla="*/ 2147483647 w 83"/>
                    <a:gd name="T11" fmla="*/ 2147483647 h 41"/>
                    <a:gd name="T12" fmla="*/ 2147483647 w 83"/>
                    <a:gd name="T13" fmla="*/ 2147483647 h 41"/>
                    <a:gd name="T14" fmla="*/ 2147483647 w 83"/>
                    <a:gd name="T15" fmla="*/ 2147483647 h 41"/>
                    <a:gd name="T16" fmla="*/ 2147483647 w 83"/>
                    <a:gd name="T17" fmla="*/ 2147483647 h 41"/>
                    <a:gd name="T18" fmla="*/ 2147483647 w 83"/>
                    <a:gd name="T19" fmla="*/ 2147483647 h 41"/>
                    <a:gd name="T20" fmla="*/ 2147483647 w 83"/>
                    <a:gd name="T21" fmla="*/ 2147483647 h 41"/>
                    <a:gd name="T22" fmla="*/ 2147483647 w 83"/>
                    <a:gd name="T23" fmla="*/ 2147483647 h 41"/>
                    <a:gd name="T24" fmla="*/ 2147483647 w 83"/>
                    <a:gd name="T25" fmla="*/ 2147483647 h 41"/>
                    <a:gd name="T26" fmla="*/ 2147483647 w 83"/>
                    <a:gd name="T27" fmla="*/ 2147483647 h 41"/>
                    <a:gd name="T28" fmla="*/ 2147483647 w 83"/>
                    <a:gd name="T29" fmla="*/ 2147483647 h 41"/>
                    <a:gd name="T30" fmla="*/ 2147483647 w 83"/>
                    <a:gd name="T31" fmla="*/ 2147483647 h 41"/>
                    <a:gd name="T32" fmla="*/ 2147483647 w 83"/>
                    <a:gd name="T33" fmla="*/ 2147483647 h 41"/>
                    <a:gd name="T34" fmla="*/ 2147483647 w 83"/>
                    <a:gd name="T35" fmla="*/ 2147483647 h 41"/>
                    <a:gd name="T36" fmla="*/ 2147483647 w 83"/>
                    <a:gd name="T37" fmla="*/ 2147483647 h 41"/>
                    <a:gd name="T38" fmla="*/ 2147483647 w 83"/>
                    <a:gd name="T39" fmla="*/ 2147483647 h 41"/>
                    <a:gd name="T40" fmla="*/ 2147483647 w 83"/>
                    <a:gd name="T41" fmla="*/ 2147483647 h 41"/>
                    <a:gd name="T42" fmla="*/ 2147483647 w 83"/>
                    <a:gd name="T43" fmla="*/ 2147483647 h 41"/>
                    <a:gd name="T44" fmla="*/ 2147483647 w 83"/>
                    <a:gd name="T45" fmla="*/ 2147483647 h 41"/>
                    <a:gd name="T46" fmla="*/ 2147483647 w 83"/>
                    <a:gd name="T47" fmla="*/ 2147483647 h 41"/>
                    <a:gd name="T48" fmla="*/ 2147483647 w 83"/>
                    <a:gd name="T49" fmla="*/ 2147483647 h 41"/>
                    <a:gd name="T50" fmla="*/ 2147483647 w 83"/>
                    <a:gd name="T51" fmla="*/ 2147483647 h 41"/>
                    <a:gd name="T52" fmla="*/ 2147483647 w 83"/>
                    <a:gd name="T53" fmla="*/ 2147483647 h 41"/>
                    <a:gd name="T54" fmla="*/ 2147483647 w 83"/>
                    <a:gd name="T55" fmla="*/ 2147483647 h 41"/>
                    <a:gd name="T56" fmla="*/ 2147483647 w 83"/>
                    <a:gd name="T57" fmla="*/ 2147483647 h 41"/>
                    <a:gd name="T58" fmla="*/ 2147483647 w 83"/>
                    <a:gd name="T59" fmla="*/ 2147483647 h 41"/>
                    <a:gd name="T60" fmla="*/ 2147483647 w 83"/>
                    <a:gd name="T61" fmla="*/ 2147483647 h 41"/>
                    <a:gd name="T62" fmla="*/ 2147483647 w 83"/>
                    <a:gd name="T63" fmla="*/ 2147483647 h 41"/>
                    <a:gd name="T64" fmla="*/ 2147483647 w 83"/>
                    <a:gd name="T65" fmla="*/ 2147483647 h 41"/>
                    <a:gd name="T66" fmla="*/ 2147483647 w 83"/>
                    <a:gd name="T67" fmla="*/ 2147483647 h 41"/>
                    <a:gd name="T68" fmla="*/ 2147483647 w 83"/>
                    <a:gd name="T69" fmla="*/ 2147483647 h 41"/>
                    <a:gd name="T70" fmla="*/ 2147483647 w 83"/>
                    <a:gd name="T71" fmla="*/ 2147483647 h 41"/>
                    <a:gd name="T72" fmla="*/ 2147483647 w 83"/>
                    <a:gd name="T73" fmla="*/ 2147483647 h 41"/>
                    <a:gd name="T74" fmla="*/ 2147483647 w 83"/>
                    <a:gd name="T75" fmla="*/ 2147483647 h 41"/>
                    <a:gd name="T76" fmla="*/ 2147483647 w 83"/>
                    <a:gd name="T77" fmla="*/ 2147483647 h 41"/>
                    <a:gd name="T78" fmla="*/ 2147483647 w 83"/>
                    <a:gd name="T79" fmla="*/ 2147483647 h 41"/>
                    <a:gd name="T80" fmla="*/ 2147483647 w 83"/>
                    <a:gd name="T81" fmla="*/ 2147483647 h 41"/>
                    <a:gd name="T82" fmla="*/ 2147483647 w 83"/>
                    <a:gd name="T83" fmla="*/ 2147483647 h 41"/>
                    <a:gd name="T84" fmla="*/ 2147483647 w 83"/>
                    <a:gd name="T85" fmla="*/ 2147483647 h 41"/>
                    <a:gd name="T86" fmla="*/ 0 w 83"/>
                    <a:gd name="T87" fmla="*/ 2147483647 h 4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83"/>
                    <a:gd name="T133" fmla="*/ 0 h 41"/>
                    <a:gd name="T134" fmla="*/ 83 w 83"/>
                    <a:gd name="T135" fmla="*/ 41 h 4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83" h="41">
                      <a:moveTo>
                        <a:pt x="0" y="17"/>
                      </a:moveTo>
                      <a:lnTo>
                        <a:pt x="3" y="17"/>
                      </a:lnTo>
                      <a:lnTo>
                        <a:pt x="4" y="16"/>
                      </a:lnTo>
                      <a:lnTo>
                        <a:pt x="7" y="14"/>
                      </a:lnTo>
                      <a:lnTo>
                        <a:pt x="7" y="13"/>
                      </a:lnTo>
                      <a:lnTo>
                        <a:pt x="8" y="13"/>
                      </a:lnTo>
                      <a:lnTo>
                        <a:pt x="13" y="11"/>
                      </a:lnTo>
                      <a:lnTo>
                        <a:pt x="16" y="10"/>
                      </a:lnTo>
                      <a:lnTo>
                        <a:pt x="20" y="6"/>
                      </a:lnTo>
                      <a:lnTo>
                        <a:pt x="21" y="5"/>
                      </a:lnTo>
                      <a:lnTo>
                        <a:pt x="24" y="2"/>
                      </a:lnTo>
                      <a:lnTo>
                        <a:pt x="26" y="1"/>
                      </a:lnTo>
                      <a:lnTo>
                        <a:pt x="30" y="0"/>
                      </a:lnTo>
                      <a:lnTo>
                        <a:pt x="31" y="1"/>
                      </a:lnTo>
                      <a:lnTo>
                        <a:pt x="29" y="2"/>
                      </a:lnTo>
                      <a:lnTo>
                        <a:pt x="28" y="2"/>
                      </a:lnTo>
                      <a:lnTo>
                        <a:pt x="28" y="4"/>
                      </a:lnTo>
                      <a:lnTo>
                        <a:pt x="25" y="7"/>
                      </a:lnTo>
                      <a:lnTo>
                        <a:pt x="24" y="8"/>
                      </a:lnTo>
                      <a:lnTo>
                        <a:pt x="23" y="9"/>
                      </a:lnTo>
                      <a:lnTo>
                        <a:pt x="23" y="11"/>
                      </a:lnTo>
                      <a:lnTo>
                        <a:pt x="23" y="13"/>
                      </a:lnTo>
                      <a:lnTo>
                        <a:pt x="23" y="12"/>
                      </a:lnTo>
                      <a:lnTo>
                        <a:pt x="26" y="10"/>
                      </a:lnTo>
                      <a:lnTo>
                        <a:pt x="27" y="10"/>
                      </a:lnTo>
                      <a:lnTo>
                        <a:pt x="28" y="10"/>
                      </a:lnTo>
                      <a:lnTo>
                        <a:pt x="33" y="12"/>
                      </a:lnTo>
                      <a:lnTo>
                        <a:pt x="36" y="16"/>
                      </a:lnTo>
                      <a:lnTo>
                        <a:pt x="39" y="15"/>
                      </a:lnTo>
                      <a:lnTo>
                        <a:pt x="41" y="16"/>
                      </a:lnTo>
                      <a:lnTo>
                        <a:pt x="42" y="16"/>
                      </a:lnTo>
                      <a:lnTo>
                        <a:pt x="43" y="16"/>
                      </a:lnTo>
                      <a:lnTo>
                        <a:pt x="44" y="17"/>
                      </a:lnTo>
                      <a:lnTo>
                        <a:pt x="45" y="17"/>
                      </a:lnTo>
                      <a:lnTo>
                        <a:pt x="46" y="15"/>
                      </a:lnTo>
                      <a:lnTo>
                        <a:pt x="49" y="13"/>
                      </a:lnTo>
                      <a:lnTo>
                        <a:pt x="59" y="10"/>
                      </a:lnTo>
                      <a:lnTo>
                        <a:pt x="62" y="9"/>
                      </a:lnTo>
                      <a:lnTo>
                        <a:pt x="64" y="8"/>
                      </a:lnTo>
                      <a:lnTo>
                        <a:pt x="64" y="9"/>
                      </a:lnTo>
                      <a:lnTo>
                        <a:pt x="63" y="10"/>
                      </a:lnTo>
                      <a:lnTo>
                        <a:pt x="63" y="11"/>
                      </a:lnTo>
                      <a:lnTo>
                        <a:pt x="65" y="14"/>
                      </a:lnTo>
                      <a:lnTo>
                        <a:pt x="66" y="14"/>
                      </a:lnTo>
                      <a:lnTo>
                        <a:pt x="68" y="14"/>
                      </a:lnTo>
                      <a:lnTo>
                        <a:pt x="69" y="14"/>
                      </a:lnTo>
                      <a:lnTo>
                        <a:pt x="72" y="13"/>
                      </a:lnTo>
                      <a:lnTo>
                        <a:pt x="73" y="14"/>
                      </a:lnTo>
                      <a:lnTo>
                        <a:pt x="75" y="17"/>
                      </a:lnTo>
                      <a:lnTo>
                        <a:pt x="76" y="18"/>
                      </a:lnTo>
                      <a:lnTo>
                        <a:pt x="79" y="19"/>
                      </a:lnTo>
                      <a:lnTo>
                        <a:pt x="81" y="18"/>
                      </a:lnTo>
                      <a:lnTo>
                        <a:pt x="82" y="19"/>
                      </a:lnTo>
                      <a:lnTo>
                        <a:pt x="83" y="19"/>
                      </a:lnTo>
                      <a:lnTo>
                        <a:pt x="83" y="20"/>
                      </a:lnTo>
                      <a:lnTo>
                        <a:pt x="82" y="21"/>
                      </a:lnTo>
                      <a:lnTo>
                        <a:pt x="80" y="21"/>
                      </a:lnTo>
                      <a:lnTo>
                        <a:pt x="79" y="21"/>
                      </a:lnTo>
                      <a:lnTo>
                        <a:pt x="78" y="21"/>
                      </a:lnTo>
                      <a:lnTo>
                        <a:pt x="76" y="21"/>
                      </a:lnTo>
                      <a:lnTo>
                        <a:pt x="75" y="21"/>
                      </a:lnTo>
                      <a:lnTo>
                        <a:pt x="74" y="21"/>
                      </a:lnTo>
                      <a:lnTo>
                        <a:pt x="71" y="22"/>
                      </a:lnTo>
                      <a:lnTo>
                        <a:pt x="69" y="21"/>
                      </a:lnTo>
                      <a:lnTo>
                        <a:pt x="69" y="22"/>
                      </a:lnTo>
                      <a:lnTo>
                        <a:pt x="69" y="23"/>
                      </a:lnTo>
                      <a:lnTo>
                        <a:pt x="69" y="24"/>
                      </a:lnTo>
                      <a:lnTo>
                        <a:pt x="68" y="23"/>
                      </a:lnTo>
                      <a:lnTo>
                        <a:pt x="66" y="22"/>
                      </a:lnTo>
                      <a:lnTo>
                        <a:pt x="62" y="21"/>
                      </a:lnTo>
                      <a:lnTo>
                        <a:pt x="61" y="22"/>
                      </a:lnTo>
                      <a:lnTo>
                        <a:pt x="60" y="21"/>
                      </a:lnTo>
                      <a:lnTo>
                        <a:pt x="57" y="23"/>
                      </a:lnTo>
                      <a:lnTo>
                        <a:pt x="56" y="23"/>
                      </a:lnTo>
                      <a:lnTo>
                        <a:pt x="55" y="24"/>
                      </a:lnTo>
                      <a:lnTo>
                        <a:pt x="55" y="25"/>
                      </a:lnTo>
                      <a:lnTo>
                        <a:pt x="54" y="25"/>
                      </a:lnTo>
                      <a:lnTo>
                        <a:pt x="52" y="24"/>
                      </a:lnTo>
                      <a:lnTo>
                        <a:pt x="50" y="25"/>
                      </a:lnTo>
                      <a:lnTo>
                        <a:pt x="50" y="26"/>
                      </a:lnTo>
                      <a:lnTo>
                        <a:pt x="50" y="27"/>
                      </a:lnTo>
                      <a:lnTo>
                        <a:pt x="46" y="30"/>
                      </a:lnTo>
                      <a:lnTo>
                        <a:pt x="45" y="30"/>
                      </a:lnTo>
                      <a:lnTo>
                        <a:pt x="47" y="28"/>
                      </a:lnTo>
                      <a:lnTo>
                        <a:pt x="47" y="27"/>
                      </a:lnTo>
                      <a:lnTo>
                        <a:pt x="45" y="27"/>
                      </a:lnTo>
                      <a:lnTo>
                        <a:pt x="44" y="28"/>
                      </a:lnTo>
                      <a:lnTo>
                        <a:pt x="43" y="29"/>
                      </a:lnTo>
                      <a:lnTo>
                        <a:pt x="42" y="28"/>
                      </a:lnTo>
                      <a:lnTo>
                        <a:pt x="42" y="27"/>
                      </a:lnTo>
                      <a:lnTo>
                        <a:pt x="41" y="27"/>
                      </a:lnTo>
                      <a:lnTo>
                        <a:pt x="41" y="29"/>
                      </a:lnTo>
                      <a:lnTo>
                        <a:pt x="40" y="32"/>
                      </a:lnTo>
                      <a:lnTo>
                        <a:pt x="39" y="34"/>
                      </a:lnTo>
                      <a:lnTo>
                        <a:pt x="38" y="36"/>
                      </a:lnTo>
                      <a:lnTo>
                        <a:pt x="36" y="38"/>
                      </a:lnTo>
                      <a:lnTo>
                        <a:pt x="36" y="40"/>
                      </a:lnTo>
                      <a:lnTo>
                        <a:pt x="36" y="41"/>
                      </a:lnTo>
                      <a:lnTo>
                        <a:pt x="34" y="39"/>
                      </a:lnTo>
                      <a:lnTo>
                        <a:pt x="34" y="38"/>
                      </a:lnTo>
                      <a:lnTo>
                        <a:pt x="34" y="37"/>
                      </a:lnTo>
                      <a:lnTo>
                        <a:pt x="35" y="36"/>
                      </a:lnTo>
                      <a:lnTo>
                        <a:pt x="34" y="36"/>
                      </a:lnTo>
                      <a:lnTo>
                        <a:pt x="32" y="36"/>
                      </a:lnTo>
                      <a:lnTo>
                        <a:pt x="33" y="32"/>
                      </a:lnTo>
                      <a:lnTo>
                        <a:pt x="32" y="30"/>
                      </a:lnTo>
                      <a:lnTo>
                        <a:pt x="30" y="29"/>
                      </a:lnTo>
                      <a:lnTo>
                        <a:pt x="28" y="29"/>
                      </a:lnTo>
                      <a:lnTo>
                        <a:pt x="28" y="28"/>
                      </a:lnTo>
                      <a:lnTo>
                        <a:pt x="29" y="28"/>
                      </a:lnTo>
                      <a:lnTo>
                        <a:pt x="28" y="27"/>
                      </a:lnTo>
                      <a:lnTo>
                        <a:pt x="26" y="26"/>
                      </a:lnTo>
                      <a:lnTo>
                        <a:pt x="23" y="26"/>
                      </a:lnTo>
                      <a:lnTo>
                        <a:pt x="22" y="26"/>
                      </a:lnTo>
                      <a:lnTo>
                        <a:pt x="20" y="26"/>
                      </a:lnTo>
                      <a:lnTo>
                        <a:pt x="18" y="24"/>
                      </a:lnTo>
                      <a:lnTo>
                        <a:pt x="16" y="24"/>
                      </a:lnTo>
                      <a:lnTo>
                        <a:pt x="5" y="22"/>
                      </a:lnTo>
                      <a:lnTo>
                        <a:pt x="4" y="21"/>
                      </a:lnTo>
                      <a:lnTo>
                        <a:pt x="4" y="19"/>
                      </a:lnTo>
                      <a:lnTo>
                        <a:pt x="3" y="19"/>
                      </a:lnTo>
                      <a:lnTo>
                        <a:pt x="1" y="18"/>
                      </a:lnTo>
                      <a:lnTo>
                        <a:pt x="0" y="17"/>
                      </a:lnTo>
                      <a:close/>
                    </a:path>
                  </a:pathLst>
                </a:custGeom>
                <a:solidFill>
                  <a:srgbClr val="FFCE85"/>
                </a:solidFill>
                <a:ln w="12700">
                  <a:solidFill>
                    <a:schemeClr val="tx1"/>
                  </a:solidFill>
                  <a:round/>
                  <a:headEnd/>
                  <a:tailEnd/>
                </a:ln>
              </p:spPr>
              <p:txBody>
                <a:bodyPr/>
                <a:lstStyle/>
                <a:p>
                  <a:endParaRPr lang="en-US"/>
                </a:p>
              </p:txBody>
            </p:sp>
          </p:grpSp>
          <p:sp>
            <p:nvSpPr>
              <p:cNvPr id="37014" name="Freeform 226"/>
              <p:cNvSpPr>
                <a:spLocks/>
              </p:cNvSpPr>
              <p:nvPr/>
            </p:nvSpPr>
            <p:spPr bwMode="auto">
              <a:xfrm>
                <a:off x="3665" y="2423"/>
                <a:ext cx="240" cy="405"/>
              </a:xfrm>
              <a:custGeom>
                <a:avLst/>
                <a:gdLst>
                  <a:gd name="T0" fmla="*/ 2147483647 w 47"/>
                  <a:gd name="T1" fmla="*/ 0 h 83"/>
                  <a:gd name="T2" fmla="*/ 2147483647 w 47"/>
                  <a:gd name="T3" fmla="*/ 2147483647 h 83"/>
                  <a:gd name="T4" fmla="*/ 2147483647 w 47"/>
                  <a:gd name="T5" fmla="*/ 2147483647 h 83"/>
                  <a:gd name="T6" fmla="*/ 2147483647 w 47"/>
                  <a:gd name="T7" fmla="*/ 2147483647 h 83"/>
                  <a:gd name="T8" fmla="*/ 2147483647 w 47"/>
                  <a:gd name="T9" fmla="*/ 2147483647 h 83"/>
                  <a:gd name="T10" fmla="*/ 2147483647 w 47"/>
                  <a:gd name="T11" fmla="*/ 2147483647 h 83"/>
                  <a:gd name="T12" fmla="*/ 2147483647 w 47"/>
                  <a:gd name="T13" fmla="*/ 2147483647 h 83"/>
                  <a:gd name="T14" fmla="*/ 2147483647 w 47"/>
                  <a:gd name="T15" fmla="*/ 2147483647 h 83"/>
                  <a:gd name="T16" fmla="*/ 2147483647 w 47"/>
                  <a:gd name="T17" fmla="*/ 2147483647 h 83"/>
                  <a:gd name="T18" fmla="*/ 2147483647 w 47"/>
                  <a:gd name="T19" fmla="*/ 2147483647 h 83"/>
                  <a:gd name="T20" fmla="*/ 2147483647 w 47"/>
                  <a:gd name="T21" fmla="*/ 2147483647 h 83"/>
                  <a:gd name="T22" fmla="*/ 2147483647 w 47"/>
                  <a:gd name="T23" fmla="*/ 2147483647 h 83"/>
                  <a:gd name="T24" fmla="*/ 2147483647 w 47"/>
                  <a:gd name="T25" fmla="*/ 2147483647 h 83"/>
                  <a:gd name="T26" fmla="*/ 2147483647 w 47"/>
                  <a:gd name="T27" fmla="*/ 2147483647 h 83"/>
                  <a:gd name="T28" fmla="*/ 2147483647 w 47"/>
                  <a:gd name="T29" fmla="*/ 2147483647 h 83"/>
                  <a:gd name="T30" fmla="*/ 2147483647 w 47"/>
                  <a:gd name="T31" fmla="*/ 2147483647 h 83"/>
                  <a:gd name="T32" fmla="*/ 2147483647 w 47"/>
                  <a:gd name="T33" fmla="*/ 2147483647 h 83"/>
                  <a:gd name="T34" fmla="*/ 2147483647 w 47"/>
                  <a:gd name="T35" fmla="*/ 2147483647 h 83"/>
                  <a:gd name="T36" fmla="*/ 2147483647 w 47"/>
                  <a:gd name="T37" fmla="*/ 2147483647 h 83"/>
                  <a:gd name="T38" fmla="*/ 2147483647 w 47"/>
                  <a:gd name="T39" fmla="*/ 2147483647 h 83"/>
                  <a:gd name="T40" fmla="*/ 2147483647 w 47"/>
                  <a:gd name="T41" fmla="*/ 2147483647 h 83"/>
                  <a:gd name="T42" fmla="*/ 2147483647 w 47"/>
                  <a:gd name="T43" fmla="*/ 2147483647 h 83"/>
                  <a:gd name="T44" fmla="*/ 2147483647 w 47"/>
                  <a:gd name="T45" fmla="*/ 2147483647 h 83"/>
                  <a:gd name="T46" fmla="*/ 2147483647 w 47"/>
                  <a:gd name="T47" fmla="*/ 2147483647 h 83"/>
                  <a:gd name="T48" fmla="*/ 2147483647 w 47"/>
                  <a:gd name="T49" fmla="*/ 2147483647 h 83"/>
                  <a:gd name="T50" fmla="*/ 2147483647 w 47"/>
                  <a:gd name="T51" fmla="*/ 2147483647 h 83"/>
                  <a:gd name="T52" fmla="*/ 2147483647 w 47"/>
                  <a:gd name="T53" fmla="*/ 2147483647 h 83"/>
                  <a:gd name="T54" fmla="*/ 2147483647 w 47"/>
                  <a:gd name="T55" fmla="*/ 2147483647 h 83"/>
                  <a:gd name="T56" fmla="*/ 2147483647 w 47"/>
                  <a:gd name="T57" fmla="*/ 2147483647 h 83"/>
                  <a:gd name="T58" fmla="*/ 2147483647 w 47"/>
                  <a:gd name="T59" fmla="*/ 2147483647 h 83"/>
                  <a:gd name="T60" fmla="*/ 2147483647 w 47"/>
                  <a:gd name="T61" fmla="*/ 2147483647 h 83"/>
                  <a:gd name="T62" fmla="*/ 2147483647 w 47"/>
                  <a:gd name="T63" fmla="*/ 2147483647 h 83"/>
                  <a:gd name="T64" fmla="*/ 2147483647 w 47"/>
                  <a:gd name="T65" fmla="*/ 2147483647 h 83"/>
                  <a:gd name="T66" fmla="*/ 0 w 47"/>
                  <a:gd name="T67" fmla="*/ 2147483647 h 83"/>
                  <a:gd name="T68" fmla="*/ 0 w 47"/>
                  <a:gd name="T69" fmla="*/ 2147483647 h 83"/>
                  <a:gd name="T70" fmla="*/ 2147483647 w 47"/>
                  <a:gd name="T71" fmla="*/ 2147483647 h 83"/>
                  <a:gd name="T72" fmla="*/ 2147483647 w 47"/>
                  <a:gd name="T73" fmla="*/ 2147483647 h 83"/>
                  <a:gd name="T74" fmla="*/ 2147483647 w 47"/>
                  <a:gd name="T75" fmla="*/ 2147483647 h 83"/>
                  <a:gd name="T76" fmla="*/ 2147483647 w 47"/>
                  <a:gd name="T77" fmla="*/ 2147483647 h 83"/>
                  <a:gd name="T78" fmla="*/ 2147483647 w 47"/>
                  <a:gd name="T79" fmla="*/ 2147483647 h 83"/>
                  <a:gd name="T80" fmla="*/ 2147483647 w 47"/>
                  <a:gd name="T81" fmla="*/ 2147483647 h 83"/>
                  <a:gd name="T82" fmla="*/ 2147483647 w 47"/>
                  <a:gd name="T83" fmla="*/ 2147483647 h 83"/>
                  <a:gd name="T84" fmla="*/ 2147483647 w 47"/>
                  <a:gd name="T85" fmla="*/ 2147483647 h 83"/>
                  <a:gd name="T86" fmla="*/ 2147483647 w 47"/>
                  <a:gd name="T87" fmla="*/ 2147483647 h 83"/>
                  <a:gd name="T88" fmla="*/ 2147483647 w 47"/>
                  <a:gd name="T89" fmla="*/ 2147483647 h 83"/>
                  <a:gd name="T90" fmla="*/ 2147483647 w 47"/>
                  <a:gd name="T91" fmla="*/ 2147483647 h 83"/>
                  <a:gd name="T92" fmla="*/ 2147483647 w 47"/>
                  <a:gd name="T93" fmla="*/ 2147483647 h 83"/>
                  <a:gd name="T94" fmla="*/ 2147483647 w 47"/>
                  <a:gd name="T95" fmla="*/ 2147483647 h 83"/>
                  <a:gd name="T96" fmla="*/ 2147483647 w 47"/>
                  <a:gd name="T97" fmla="*/ 2147483647 h 83"/>
                  <a:gd name="T98" fmla="*/ 2147483647 w 47"/>
                  <a:gd name="T99" fmla="*/ 2147483647 h 83"/>
                  <a:gd name="T100" fmla="*/ 2147483647 w 47"/>
                  <a:gd name="T101" fmla="*/ 2147483647 h 83"/>
                  <a:gd name="T102" fmla="*/ 2147483647 w 47"/>
                  <a:gd name="T103" fmla="*/ 2147483647 h 83"/>
                  <a:gd name="T104" fmla="*/ 2147483647 w 47"/>
                  <a:gd name="T105" fmla="*/ 0 h 83"/>
                  <a:gd name="T106" fmla="*/ 2147483647 w 47"/>
                  <a:gd name="T107" fmla="*/ 0 h 8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7"/>
                  <a:gd name="T163" fmla="*/ 0 h 83"/>
                  <a:gd name="T164" fmla="*/ 47 w 47"/>
                  <a:gd name="T165" fmla="*/ 83 h 8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7" h="83">
                    <a:moveTo>
                      <a:pt x="44" y="0"/>
                    </a:moveTo>
                    <a:lnTo>
                      <a:pt x="15" y="2"/>
                    </a:lnTo>
                    <a:lnTo>
                      <a:pt x="15" y="3"/>
                    </a:lnTo>
                    <a:lnTo>
                      <a:pt x="12" y="5"/>
                    </a:lnTo>
                    <a:lnTo>
                      <a:pt x="12" y="8"/>
                    </a:lnTo>
                    <a:lnTo>
                      <a:pt x="12" y="11"/>
                    </a:lnTo>
                    <a:lnTo>
                      <a:pt x="11" y="12"/>
                    </a:lnTo>
                    <a:lnTo>
                      <a:pt x="9" y="14"/>
                    </a:lnTo>
                    <a:lnTo>
                      <a:pt x="7" y="16"/>
                    </a:lnTo>
                    <a:lnTo>
                      <a:pt x="6" y="17"/>
                    </a:lnTo>
                    <a:lnTo>
                      <a:pt x="6" y="19"/>
                    </a:lnTo>
                    <a:lnTo>
                      <a:pt x="5" y="21"/>
                    </a:lnTo>
                    <a:lnTo>
                      <a:pt x="5" y="22"/>
                    </a:lnTo>
                    <a:lnTo>
                      <a:pt x="4" y="25"/>
                    </a:lnTo>
                    <a:lnTo>
                      <a:pt x="3" y="27"/>
                    </a:lnTo>
                    <a:lnTo>
                      <a:pt x="4" y="30"/>
                    </a:lnTo>
                    <a:lnTo>
                      <a:pt x="5" y="31"/>
                    </a:lnTo>
                    <a:lnTo>
                      <a:pt x="5" y="33"/>
                    </a:lnTo>
                    <a:lnTo>
                      <a:pt x="5" y="34"/>
                    </a:lnTo>
                    <a:lnTo>
                      <a:pt x="4" y="36"/>
                    </a:lnTo>
                    <a:lnTo>
                      <a:pt x="5" y="37"/>
                    </a:lnTo>
                    <a:lnTo>
                      <a:pt x="4" y="38"/>
                    </a:lnTo>
                    <a:lnTo>
                      <a:pt x="6" y="42"/>
                    </a:lnTo>
                    <a:lnTo>
                      <a:pt x="6" y="45"/>
                    </a:lnTo>
                    <a:lnTo>
                      <a:pt x="7" y="47"/>
                    </a:lnTo>
                    <a:lnTo>
                      <a:pt x="8" y="48"/>
                    </a:lnTo>
                    <a:lnTo>
                      <a:pt x="8" y="49"/>
                    </a:lnTo>
                    <a:lnTo>
                      <a:pt x="6" y="50"/>
                    </a:lnTo>
                    <a:lnTo>
                      <a:pt x="6" y="51"/>
                    </a:lnTo>
                    <a:lnTo>
                      <a:pt x="5" y="54"/>
                    </a:lnTo>
                    <a:lnTo>
                      <a:pt x="3" y="59"/>
                    </a:lnTo>
                    <a:lnTo>
                      <a:pt x="0" y="66"/>
                    </a:lnTo>
                    <a:lnTo>
                      <a:pt x="0" y="71"/>
                    </a:lnTo>
                    <a:lnTo>
                      <a:pt x="27" y="70"/>
                    </a:lnTo>
                    <a:lnTo>
                      <a:pt x="27" y="71"/>
                    </a:lnTo>
                    <a:lnTo>
                      <a:pt x="26" y="73"/>
                    </a:lnTo>
                    <a:lnTo>
                      <a:pt x="27" y="77"/>
                    </a:lnTo>
                    <a:lnTo>
                      <a:pt x="29" y="80"/>
                    </a:lnTo>
                    <a:lnTo>
                      <a:pt x="30" y="83"/>
                    </a:lnTo>
                    <a:lnTo>
                      <a:pt x="32" y="83"/>
                    </a:lnTo>
                    <a:lnTo>
                      <a:pt x="35" y="81"/>
                    </a:lnTo>
                    <a:lnTo>
                      <a:pt x="41" y="79"/>
                    </a:lnTo>
                    <a:lnTo>
                      <a:pt x="43" y="79"/>
                    </a:lnTo>
                    <a:lnTo>
                      <a:pt x="45" y="78"/>
                    </a:lnTo>
                    <a:lnTo>
                      <a:pt x="46" y="79"/>
                    </a:lnTo>
                    <a:lnTo>
                      <a:pt x="47" y="80"/>
                    </a:lnTo>
                    <a:lnTo>
                      <a:pt x="47" y="79"/>
                    </a:lnTo>
                    <a:lnTo>
                      <a:pt x="44" y="54"/>
                    </a:lnTo>
                    <a:lnTo>
                      <a:pt x="44" y="52"/>
                    </a:lnTo>
                    <a:lnTo>
                      <a:pt x="45" y="2"/>
                    </a:lnTo>
                    <a:lnTo>
                      <a:pt x="44" y="0"/>
                    </a:lnTo>
                    <a:close/>
                  </a:path>
                </a:pathLst>
              </a:custGeom>
              <a:solidFill>
                <a:srgbClr val="FFCE85"/>
              </a:solidFill>
              <a:ln w="12700">
                <a:solidFill>
                  <a:schemeClr val="tx1"/>
                </a:solidFill>
                <a:round/>
                <a:headEnd/>
                <a:tailEnd/>
              </a:ln>
            </p:spPr>
            <p:txBody>
              <a:bodyPr/>
              <a:lstStyle/>
              <a:p>
                <a:endParaRPr lang="en-US"/>
              </a:p>
            </p:txBody>
          </p:sp>
          <p:sp>
            <p:nvSpPr>
              <p:cNvPr id="37015" name="Freeform 227"/>
              <p:cNvSpPr>
                <a:spLocks/>
              </p:cNvSpPr>
              <p:nvPr/>
            </p:nvSpPr>
            <p:spPr bwMode="auto">
              <a:xfrm>
                <a:off x="4233" y="2350"/>
                <a:ext cx="353" cy="258"/>
              </a:xfrm>
              <a:custGeom>
                <a:avLst/>
                <a:gdLst>
                  <a:gd name="T0" fmla="*/ 2147483647 w 69"/>
                  <a:gd name="T1" fmla="*/ 2147483647 h 53"/>
                  <a:gd name="T2" fmla="*/ 2147483647 w 69"/>
                  <a:gd name="T3" fmla="*/ 2147483647 h 53"/>
                  <a:gd name="T4" fmla="*/ 2147483647 w 69"/>
                  <a:gd name="T5" fmla="*/ 2147483647 h 53"/>
                  <a:gd name="T6" fmla="*/ 2147483647 w 69"/>
                  <a:gd name="T7" fmla="*/ 2147483647 h 53"/>
                  <a:gd name="T8" fmla="*/ 2147483647 w 69"/>
                  <a:gd name="T9" fmla="*/ 2147483647 h 53"/>
                  <a:gd name="T10" fmla="*/ 2147483647 w 69"/>
                  <a:gd name="T11" fmla="*/ 2147483647 h 53"/>
                  <a:gd name="T12" fmla="*/ 2147483647 w 69"/>
                  <a:gd name="T13" fmla="*/ 2147483647 h 53"/>
                  <a:gd name="T14" fmla="*/ 2147483647 w 69"/>
                  <a:gd name="T15" fmla="*/ 2147483647 h 53"/>
                  <a:gd name="T16" fmla="*/ 2147483647 w 69"/>
                  <a:gd name="T17" fmla="*/ 2147483647 h 53"/>
                  <a:gd name="T18" fmla="*/ 2147483647 w 69"/>
                  <a:gd name="T19" fmla="*/ 2147483647 h 53"/>
                  <a:gd name="T20" fmla="*/ 2147483647 w 69"/>
                  <a:gd name="T21" fmla="*/ 2147483647 h 53"/>
                  <a:gd name="T22" fmla="*/ 2147483647 w 69"/>
                  <a:gd name="T23" fmla="*/ 2147483647 h 53"/>
                  <a:gd name="T24" fmla="*/ 2147483647 w 69"/>
                  <a:gd name="T25" fmla="*/ 2147483647 h 53"/>
                  <a:gd name="T26" fmla="*/ 2147483647 w 69"/>
                  <a:gd name="T27" fmla="*/ 2147483647 h 53"/>
                  <a:gd name="T28" fmla="*/ 2147483647 w 69"/>
                  <a:gd name="T29" fmla="*/ 2147483647 h 53"/>
                  <a:gd name="T30" fmla="*/ 2147483647 w 69"/>
                  <a:gd name="T31" fmla="*/ 2147483647 h 53"/>
                  <a:gd name="T32" fmla="*/ 2147483647 w 69"/>
                  <a:gd name="T33" fmla="*/ 2147483647 h 53"/>
                  <a:gd name="T34" fmla="*/ 2147483647 w 69"/>
                  <a:gd name="T35" fmla="*/ 2147483647 h 53"/>
                  <a:gd name="T36" fmla="*/ 2147483647 w 69"/>
                  <a:gd name="T37" fmla="*/ 2147483647 h 53"/>
                  <a:gd name="T38" fmla="*/ 2147483647 w 69"/>
                  <a:gd name="T39" fmla="*/ 2147483647 h 53"/>
                  <a:gd name="T40" fmla="*/ 2147483647 w 69"/>
                  <a:gd name="T41" fmla="*/ 2147483647 h 53"/>
                  <a:gd name="T42" fmla="*/ 2147483647 w 69"/>
                  <a:gd name="T43" fmla="*/ 2147483647 h 53"/>
                  <a:gd name="T44" fmla="*/ 2147483647 w 69"/>
                  <a:gd name="T45" fmla="*/ 2147483647 h 53"/>
                  <a:gd name="T46" fmla="*/ 2147483647 w 69"/>
                  <a:gd name="T47" fmla="*/ 2147483647 h 53"/>
                  <a:gd name="T48" fmla="*/ 2147483647 w 69"/>
                  <a:gd name="T49" fmla="*/ 2147483647 h 53"/>
                  <a:gd name="T50" fmla="*/ 2147483647 w 69"/>
                  <a:gd name="T51" fmla="*/ 2147483647 h 53"/>
                  <a:gd name="T52" fmla="*/ 2147483647 w 69"/>
                  <a:gd name="T53" fmla="*/ 2147483647 h 53"/>
                  <a:gd name="T54" fmla="*/ 2147483647 w 69"/>
                  <a:gd name="T55" fmla="*/ 2147483647 h 53"/>
                  <a:gd name="T56" fmla="*/ 2147483647 w 69"/>
                  <a:gd name="T57" fmla="*/ 2147483647 h 53"/>
                  <a:gd name="T58" fmla="*/ 2147483647 w 69"/>
                  <a:gd name="T59" fmla="*/ 2147483647 h 53"/>
                  <a:gd name="T60" fmla="*/ 2147483647 w 69"/>
                  <a:gd name="T61" fmla="*/ 2147483647 h 53"/>
                  <a:gd name="T62" fmla="*/ 2147483647 w 69"/>
                  <a:gd name="T63" fmla="*/ 2147483647 h 53"/>
                  <a:gd name="T64" fmla="*/ 2147483647 w 69"/>
                  <a:gd name="T65" fmla="*/ 2147483647 h 53"/>
                  <a:gd name="T66" fmla="*/ 2147483647 w 69"/>
                  <a:gd name="T67" fmla="*/ 2147483647 h 53"/>
                  <a:gd name="T68" fmla="*/ 2147483647 w 69"/>
                  <a:gd name="T69" fmla="*/ 2147483647 h 53"/>
                  <a:gd name="T70" fmla="*/ 2147483647 w 69"/>
                  <a:gd name="T71" fmla="*/ 2147483647 h 53"/>
                  <a:gd name="T72" fmla="*/ 2147483647 w 69"/>
                  <a:gd name="T73" fmla="*/ 2147483647 h 53"/>
                  <a:gd name="T74" fmla="*/ 2147483647 w 69"/>
                  <a:gd name="T75" fmla="*/ 2147483647 h 53"/>
                  <a:gd name="T76" fmla="*/ 2147483647 w 69"/>
                  <a:gd name="T77" fmla="*/ 2147483647 h 53"/>
                  <a:gd name="T78" fmla="*/ 2147483647 w 69"/>
                  <a:gd name="T79" fmla="*/ 2147483647 h 53"/>
                  <a:gd name="T80" fmla="*/ 2147483647 w 69"/>
                  <a:gd name="T81" fmla="*/ 2147483647 h 53"/>
                  <a:gd name="T82" fmla="*/ 2147483647 w 69"/>
                  <a:gd name="T83" fmla="*/ 2147483647 h 53"/>
                  <a:gd name="T84" fmla="*/ 2147483647 w 69"/>
                  <a:gd name="T85" fmla="*/ 2147483647 h 53"/>
                  <a:gd name="T86" fmla="*/ 2147483647 w 69"/>
                  <a:gd name="T87" fmla="*/ 2147483647 h 5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9"/>
                  <a:gd name="T133" fmla="*/ 0 h 53"/>
                  <a:gd name="T134" fmla="*/ 69 w 69"/>
                  <a:gd name="T135" fmla="*/ 53 h 5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9" h="53">
                    <a:moveTo>
                      <a:pt x="41" y="52"/>
                    </a:moveTo>
                    <a:lnTo>
                      <a:pt x="41" y="53"/>
                    </a:lnTo>
                    <a:lnTo>
                      <a:pt x="39" y="52"/>
                    </a:lnTo>
                    <a:lnTo>
                      <a:pt x="38" y="52"/>
                    </a:lnTo>
                    <a:lnTo>
                      <a:pt x="38" y="51"/>
                    </a:lnTo>
                    <a:lnTo>
                      <a:pt x="37" y="48"/>
                    </a:lnTo>
                    <a:lnTo>
                      <a:pt x="35" y="45"/>
                    </a:lnTo>
                    <a:lnTo>
                      <a:pt x="33" y="44"/>
                    </a:lnTo>
                    <a:lnTo>
                      <a:pt x="32" y="41"/>
                    </a:lnTo>
                    <a:lnTo>
                      <a:pt x="31" y="39"/>
                    </a:lnTo>
                    <a:lnTo>
                      <a:pt x="30" y="37"/>
                    </a:lnTo>
                    <a:lnTo>
                      <a:pt x="29" y="37"/>
                    </a:lnTo>
                    <a:lnTo>
                      <a:pt x="26" y="36"/>
                    </a:lnTo>
                    <a:lnTo>
                      <a:pt x="25" y="34"/>
                    </a:lnTo>
                    <a:lnTo>
                      <a:pt x="23" y="33"/>
                    </a:lnTo>
                    <a:lnTo>
                      <a:pt x="23" y="32"/>
                    </a:lnTo>
                    <a:lnTo>
                      <a:pt x="22" y="30"/>
                    </a:lnTo>
                    <a:lnTo>
                      <a:pt x="19" y="29"/>
                    </a:lnTo>
                    <a:lnTo>
                      <a:pt x="15" y="25"/>
                    </a:lnTo>
                    <a:lnTo>
                      <a:pt x="13" y="24"/>
                    </a:lnTo>
                    <a:lnTo>
                      <a:pt x="13" y="23"/>
                    </a:lnTo>
                    <a:lnTo>
                      <a:pt x="11" y="21"/>
                    </a:lnTo>
                    <a:lnTo>
                      <a:pt x="10" y="19"/>
                    </a:lnTo>
                    <a:lnTo>
                      <a:pt x="8" y="17"/>
                    </a:lnTo>
                    <a:lnTo>
                      <a:pt x="8" y="16"/>
                    </a:lnTo>
                    <a:lnTo>
                      <a:pt x="5" y="16"/>
                    </a:lnTo>
                    <a:lnTo>
                      <a:pt x="1" y="14"/>
                    </a:lnTo>
                    <a:lnTo>
                      <a:pt x="0" y="13"/>
                    </a:lnTo>
                    <a:lnTo>
                      <a:pt x="1" y="10"/>
                    </a:lnTo>
                    <a:lnTo>
                      <a:pt x="2" y="9"/>
                    </a:lnTo>
                    <a:lnTo>
                      <a:pt x="3" y="8"/>
                    </a:lnTo>
                    <a:lnTo>
                      <a:pt x="3" y="7"/>
                    </a:lnTo>
                    <a:lnTo>
                      <a:pt x="7" y="5"/>
                    </a:lnTo>
                    <a:lnTo>
                      <a:pt x="8" y="5"/>
                    </a:lnTo>
                    <a:lnTo>
                      <a:pt x="12" y="3"/>
                    </a:lnTo>
                    <a:lnTo>
                      <a:pt x="12" y="2"/>
                    </a:lnTo>
                    <a:lnTo>
                      <a:pt x="13" y="2"/>
                    </a:lnTo>
                    <a:lnTo>
                      <a:pt x="31" y="0"/>
                    </a:lnTo>
                    <a:lnTo>
                      <a:pt x="31" y="1"/>
                    </a:lnTo>
                    <a:lnTo>
                      <a:pt x="31" y="2"/>
                    </a:lnTo>
                    <a:lnTo>
                      <a:pt x="32" y="1"/>
                    </a:lnTo>
                    <a:lnTo>
                      <a:pt x="35" y="4"/>
                    </a:lnTo>
                    <a:lnTo>
                      <a:pt x="36" y="6"/>
                    </a:lnTo>
                    <a:lnTo>
                      <a:pt x="51" y="4"/>
                    </a:lnTo>
                    <a:lnTo>
                      <a:pt x="69" y="16"/>
                    </a:lnTo>
                    <a:lnTo>
                      <a:pt x="68" y="17"/>
                    </a:lnTo>
                    <a:lnTo>
                      <a:pt x="67" y="18"/>
                    </a:lnTo>
                    <a:lnTo>
                      <a:pt x="66" y="19"/>
                    </a:lnTo>
                    <a:lnTo>
                      <a:pt x="63" y="23"/>
                    </a:lnTo>
                    <a:lnTo>
                      <a:pt x="63" y="24"/>
                    </a:lnTo>
                    <a:lnTo>
                      <a:pt x="62" y="26"/>
                    </a:lnTo>
                    <a:lnTo>
                      <a:pt x="62" y="28"/>
                    </a:lnTo>
                    <a:lnTo>
                      <a:pt x="62" y="29"/>
                    </a:lnTo>
                    <a:lnTo>
                      <a:pt x="62" y="30"/>
                    </a:lnTo>
                    <a:lnTo>
                      <a:pt x="61" y="31"/>
                    </a:lnTo>
                    <a:lnTo>
                      <a:pt x="60" y="31"/>
                    </a:lnTo>
                    <a:lnTo>
                      <a:pt x="59" y="32"/>
                    </a:lnTo>
                    <a:lnTo>
                      <a:pt x="59" y="33"/>
                    </a:lnTo>
                    <a:lnTo>
                      <a:pt x="58" y="34"/>
                    </a:lnTo>
                    <a:lnTo>
                      <a:pt x="57" y="35"/>
                    </a:lnTo>
                    <a:lnTo>
                      <a:pt x="55" y="37"/>
                    </a:lnTo>
                    <a:lnTo>
                      <a:pt x="53" y="39"/>
                    </a:lnTo>
                    <a:lnTo>
                      <a:pt x="52" y="40"/>
                    </a:lnTo>
                    <a:lnTo>
                      <a:pt x="50" y="41"/>
                    </a:lnTo>
                    <a:lnTo>
                      <a:pt x="50" y="42"/>
                    </a:lnTo>
                    <a:lnTo>
                      <a:pt x="49" y="43"/>
                    </a:lnTo>
                    <a:lnTo>
                      <a:pt x="47" y="44"/>
                    </a:lnTo>
                    <a:lnTo>
                      <a:pt x="46" y="44"/>
                    </a:lnTo>
                    <a:lnTo>
                      <a:pt x="46" y="45"/>
                    </a:lnTo>
                    <a:lnTo>
                      <a:pt x="45" y="47"/>
                    </a:lnTo>
                    <a:lnTo>
                      <a:pt x="44" y="48"/>
                    </a:lnTo>
                    <a:lnTo>
                      <a:pt x="43" y="48"/>
                    </a:lnTo>
                    <a:lnTo>
                      <a:pt x="43" y="49"/>
                    </a:lnTo>
                    <a:lnTo>
                      <a:pt x="44" y="49"/>
                    </a:lnTo>
                    <a:lnTo>
                      <a:pt x="44" y="50"/>
                    </a:lnTo>
                    <a:lnTo>
                      <a:pt x="43" y="50"/>
                    </a:lnTo>
                    <a:lnTo>
                      <a:pt x="42" y="51"/>
                    </a:lnTo>
                    <a:lnTo>
                      <a:pt x="41" y="52"/>
                    </a:lnTo>
                    <a:close/>
                  </a:path>
                </a:pathLst>
              </a:custGeom>
              <a:solidFill>
                <a:srgbClr val="FFCE85"/>
              </a:solidFill>
              <a:ln w="12700">
                <a:solidFill>
                  <a:schemeClr val="tx1"/>
                </a:solidFill>
                <a:round/>
                <a:headEnd/>
                <a:tailEnd/>
              </a:ln>
            </p:spPr>
            <p:txBody>
              <a:bodyPr/>
              <a:lstStyle/>
              <a:p>
                <a:endParaRPr lang="en-US"/>
              </a:p>
            </p:txBody>
          </p:sp>
          <p:sp>
            <p:nvSpPr>
              <p:cNvPr id="37016" name="Freeform 228"/>
              <p:cNvSpPr>
                <a:spLocks/>
              </p:cNvSpPr>
              <p:nvPr/>
            </p:nvSpPr>
            <p:spPr bwMode="auto">
              <a:xfrm>
                <a:off x="4074" y="2384"/>
                <a:ext cx="375" cy="376"/>
              </a:xfrm>
              <a:custGeom>
                <a:avLst/>
                <a:gdLst>
                  <a:gd name="T0" fmla="*/ 2147483647 w 73"/>
                  <a:gd name="T1" fmla="*/ 2147483647 h 77"/>
                  <a:gd name="T2" fmla="*/ 2147483647 w 73"/>
                  <a:gd name="T3" fmla="*/ 2147483647 h 77"/>
                  <a:gd name="T4" fmla="*/ 2147483647 w 73"/>
                  <a:gd name="T5" fmla="*/ 2147483647 h 77"/>
                  <a:gd name="T6" fmla="*/ 2147483647 w 73"/>
                  <a:gd name="T7" fmla="*/ 2147483647 h 77"/>
                  <a:gd name="T8" fmla="*/ 2147483647 w 73"/>
                  <a:gd name="T9" fmla="*/ 2147483647 h 77"/>
                  <a:gd name="T10" fmla="*/ 2147483647 w 73"/>
                  <a:gd name="T11" fmla="*/ 2147483647 h 77"/>
                  <a:gd name="T12" fmla="*/ 2147483647 w 73"/>
                  <a:gd name="T13" fmla="*/ 2147483647 h 77"/>
                  <a:gd name="T14" fmla="*/ 2147483647 w 73"/>
                  <a:gd name="T15" fmla="*/ 2147483647 h 77"/>
                  <a:gd name="T16" fmla="*/ 2147483647 w 73"/>
                  <a:gd name="T17" fmla="*/ 2147483647 h 77"/>
                  <a:gd name="T18" fmla="*/ 2147483647 w 73"/>
                  <a:gd name="T19" fmla="*/ 2147483647 h 77"/>
                  <a:gd name="T20" fmla="*/ 2147483647 w 73"/>
                  <a:gd name="T21" fmla="*/ 2147483647 h 77"/>
                  <a:gd name="T22" fmla="*/ 2147483647 w 73"/>
                  <a:gd name="T23" fmla="*/ 2147483647 h 77"/>
                  <a:gd name="T24" fmla="*/ 2147483647 w 73"/>
                  <a:gd name="T25" fmla="*/ 2147483647 h 77"/>
                  <a:gd name="T26" fmla="*/ 2147483647 w 73"/>
                  <a:gd name="T27" fmla="*/ 2147483647 h 77"/>
                  <a:gd name="T28" fmla="*/ 2147483647 w 73"/>
                  <a:gd name="T29" fmla="*/ 2147483647 h 77"/>
                  <a:gd name="T30" fmla="*/ 2147483647 w 73"/>
                  <a:gd name="T31" fmla="*/ 2147483647 h 77"/>
                  <a:gd name="T32" fmla="*/ 2147483647 w 73"/>
                  <a:gd name="T33" fmla="*/ 2147483647 h 77"/>
                  <a:gd name="T34" fmla="*/ 2147483647 w 73"/>
                  <a:gd name="T35" fmla="*/ 2147483647 h 77"/>
                  <a:gd name="T36" fmla="*/ 2147483647 w 73"/>
                  <a:gd name="T37" fmla="*/ 2147483647 h 77"/>
                  <a:gd name="T38" fmla="*/ 2147483647 w 73"/>
                  <a:gd name="T39" fmla="*/ 2147483647 h 77"/>
                  <a:gd name="T40" fmla="*/ 2147483647 w 73"/>
                  <a:gd name="T41" fmla="*/ 2147483647 h 77"/>
                  <a:gd name="T42" fmla="*/ 2147483647 w 73"/>
                  <a:gd name="T43" fmla="*/ 2147483647 h 77"/>
                  <a:gd name="T44" fmla="*/ 2147483647 w 73"/>
                  <a:gd name="T45" fmla="*/ 2147483647 h 77"/>
                  <a:gd name="T46" fmla="*/ 2147483647 w 73"/>
                  <a:gd name="T47" fmla="*/ 2147483647 h 77"/>
                  <a:gd name="T48" fmla="*/ 2147483647 w 73"/>
                  <a:gd name="T49" fmla="*/ 2147483647 h 77"/>
                  <a:gd name="T50" fmla="*/ 2147483647 w 73"/>
                  <a:gd name="T51" fmla="*/ 2147483647 h 77"/>
                  <a:gd name="T52" fmla="*/ 2147483647 w 73"/>
                  <a:gd name="T53" fmla="*/ 2147483647 h 77"/>
                  <a:gd name="T54" fmla="*/ 2147483647 w 73"/>
                  <a:gd name="T55" fmla="*/ 2147483647 h 77"/>
                  <a:gd name="T56" fmla="*/ 2147483647 w 73"/>
                  <a:gd name="T57" fmla="*/ 2147483647 h 77"/>
                  <a:gd name="T58" fmla="*/ 2147483647 w 73"/>
                  <a:gd name="T59" fmla="*/ 2147483647 h 77"/>
                  <a:gd name="T60" fmla="*/ 2147483647 w 73"/>
                  <a:gd name="T61" fmla="*/ 2147483647 h 77"/>
                  <a:gd name="T62" fmla="*/ 2147483647 w 73"/>
                  <a:gd name="T63" fmla="*/ 2147483647 h 77"/>
                  <a:gd name="T64" fmla="*/ 2147483647 w 73"/>
                  <a:gd name="T65" fmla="*/ 2147483647 h 77"/>
                  <a:gd name="T66" fmla="*/ 2147483647 w 73"/>
                  <a:gd name="T67" fmla="*/ 2147483647 h 77"/>
                  <a:gd name="T68" fmla="*/ 2147483647 w 73"/>
                  <a:gd name="T69" fmla="*/ 2147483647 h 77"/>
                  <a:gd name="T70" fmla="*/ 2147483647 w 73"/>
                  <a:gd name="T71" fmla="*/ 2147483647 h 77"/>
                  <a:gd name="T72" fmla="*/ 2147483647 w 73"/>
                  <a:gd name="T73" fmla="*/ 2147483647 h 77"/>
                  <a:gd name="T74" fmla="*/ 2147483647 w 73"/>
                  <a:gd name="T75" fmla="*/ 2147483647 h 77"/>
                  <a:gd name="T76" fmla="*/ 2147483647 w 73"/>
                  <a:gd name="T77" fmla="*/ 2147483647 h 77"/>
                  <a:gd name="T78" fmla="*/ 2147483647 w 73"/>
                  <a:gd name="T79" fmla="*/ 0 h 77"/>
                  <a:gd name="T80" fmla="*/ 0 w 73"/>
                  <a:gd name="T81" fmla="*/ 2147483647 h 7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3"/>
                  <a:gd name="T124" fmla="*/ 0 h 77"/>
                  <a:gd name="T125" fmla="*/ 73 w 73"/>
                  <a:gd name="T126" fmla="*/ 77 h 7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3" h="77">
                    <a:moveTo>
                      <a:pt x="0" y="5"/>
                    </a:moveTo>
                    <a:lnTo>
                      <a:pt x="9" y="41"/>
                    </a:lnTo>
                    <a:lnTo>
                      <a:pt x="10" y="42"/>
                    </a:lnTo>
                    <a:lnTo>
                      <a:pt x="11" y="44"/>
                    </a:lnTo>
                    <a:lnTo>
                      <a:pt x="12" y="45"/>
                    </a:lnTo>
                    <a:lnTo>
                      <a:pt x="13" y="46"/>
                    </a:lnTo>
                    <a:lnTo>
                      <a:pt x="14" y="47"/>
                    </a:lnTo>
                    <a:lnTo>
                      <a:pt x="13" y="49"/>
                    </a:lnTo>
                    <a:lnTo>
                      <a:pt x="15" y="50"/>
                    </a:lnTo>
                    <a:lnTo>
                      <a:pt x="14" y="50"/>
                    </a:lnTo>
                    <a:lnTo>
                      <a:pt x="13" y="52"/>
                    </a:lnTo>
                    <a:lnTo>
                      <a:pt x="13" y="55"/>
                    </a:lnTo>
                    <a:lnTo>
                      <a:pt x="12" y="57"/>
                    </a:lnTo>
                    <a:lnTo>
                      <a:pt x="12" y="60"/>
                    </a:lnTo>
                    <a:lnTo>
                      <a:pt x="14" y="63"/>
                    </a:lnTo>
                    <a:lnTo>
                      <a:pt x="14" y="68"/>
                    </a:lnTo>
                    <a:lnTo>
                      <a:pt x="16" y="70"/>
                    </a:lnTo>
                    <a:lnTo>
                      <a:pt x="16" y="71"/>
                    </a:lnTo>
                    <a:lnTo>
                      <a:pt x="16" y="72"/>
                    </a:lnTo>
                    <a:lnTo>
                      <a:pt x="17" y="74"/>
                    </a:lnTo>
                    <a:lnTo>
                      <a:pt x="17" y="75"/>
                    </a:lnTo>
                    <a:lnTo>
                      <a:pt x="18" y="76"/>
                    </a:lnTo>
                    <a:lnTo>
                      <a:pt x="57" y="74"/>
                    </a:lnTo>
                    <a:lnTo>
                      <a:pt x="58" y="76"/>
                    </a:lnTo>
                    <a:lnTo>
                      <a:pt x="60" y="77"/>
                    </a:lnTo>
                    <a:lnTo>
                      <a:pt x="60" y="75"/>
                    </a:lnTo>
                    <a:lnTo>
                      <a:pt x="59" y="71"/>
                    </a:lnTo>
                    <a:lnTo>
                      <a:pt x="60" y="70"/>
                    </a:lnTo>
                    <a:lnTo>
                      <a:pt x="60" y="69"/>
                    </a:lnTo>
                    <a:lnTo>
                      <a:pt x="61" y="68"/>
                    </a:lnTo>
                    <a:lnTo>
                      <a:pt x="64" y="69"/>
                    </a:lnTo>
                    <a:lnTo>
                      <a:pt x="66" y="69"/>
                    </a:lnTo>
                    <a:lnTo>
                      <a:pt x="67" y="69"/>
                    </a:lnTo>
                    <a:lnTo>
                      <a:pt x="67" y="66"/>
                    </a:lnTo>
                    <a:lnTo>
                      <a:pt x="67" y="65"/>
                    </a:lnTo>
                    <a:lnTo>
                      <a:pt x="67" y="63"/>
                    </a:lnTo>
                    <a:lnTo>
                      <a:pt x="67" y="62"/>
                    </a:lnTo>
                    <a:lnTo>
                      <a:pt x="69" y="56"/>
                    </a:lnTo>
                    <a:lnTo>
                      <a:pt x="69" y="53"/>
                    </a:lnTo>
                    <a:lnTo>
                      <a:pt x="70" y="51"/>
                    </a:lnTo>
                    <a:lnTo>
                      <a:pt x="71" y="48"/>
                    </a:lnTo>
                    <a:lnTo>
                      <a:pt x="73" y="47"/>
                    </a:lnTo>
                    <a:lnTo>
                      <a:pt x="73" y="46"/>
                    </a:lnTo>
                    <a:lnTo>
                      <a:pt x="72" y="45"/>
                    </a:lnTo>
                    <a:lnTo>
                      <a:pt x="72" y="46"/>
                    </a:lnTo>
                    <a:lnTo>
                      <a:pt x="70" y="45"/>
                    </a:lnTo>
                    <a:lnTo>
                      <a:pt x="69" y="45"/>
                    </a:lnTo>
                    <a:lnTo>
                      <a:pt x="69" y="44"/>
                    </a:lnTo>
                    <a:lnTo>
                      <a:pt x="68" y="41"/>
                    </a:lnTo>
                    <a:lnTo>
                      <a:pt x="66" y="38"/>
                    </a:lnTo>
                    <a:lnTo>
                      <a:pt x="64" y="37"/>
                    </a:lnTo>
                    <a:lnTo>
                      <a:pt x="63" y="34"/>
                    </a:lnTo>
                    <a:lnTo>
                      <a:pt x="62" y="32"/>
                    </a:lnTo>
                    <a:lnTo>
                      <a:pt x="61" y="30"/>
                    </a:lnTo>
                    <a:lnTo>
                      <a:pt x="60" y="30"/>
                    </a:lnTo>
                    <a:lnTo>
                      <a:pt x="57" y="29"/>
                    </a:lnTo>
                    <a:lnTo>
                      <a:pt x="56" y="27"/>
                    </a:lnTo>
                    <a:lnTo>
                      <a:pt x="54" y="26"/>
                    </a:lnTo>
                    <a:lnTo>
                      <a:pt x="54" y="25"/>
                    </a:lnTo>
                    <a:lnTo>
                      <a:pt x="53" y="23"/>
                    </a:lnTo>
                    <a:lnTo>
                      <a:pt x="50" y="22"/>
                    </a:lnTo>
                    <a:lnTo>
                      <a:pt x="46" y="18"/>
                    </a:lnTo>
                    <a:lnTo>
                      <a:pt x="44" y="17"/>
                    </a:lnTo>
                    <a:lnTo>
                      <a:pt x="44" y="16"/>
                    </a:lnTo>
                    <a:lnTo>
                      <a:pt x="42" y="14"/>
                    </a:lnTo>
                    <a:lnTo>
                      <a:pt x="41" y="12"/>
                    </a:lnTo>
                    <a:lnTo>
                      <a:pt x="39" y="10"/>
                    </a:lnTo>
                    <a:lnTo>
                      <a:pt x="39" y="9"/>
                    </a:lnTo>
                    <a:lnTo>
                      <a:pt x="36" y="9"/>
                    </a:lnTo>
                    <a:lnTo>
                      <a:pt x="32" y="7"/>
                    </a:lnTo>
                    <a:lnTo>
                      <a:pt x="31" y="6"/>
                    </a:lnTo>
                    <a:lnTo>
                      <a:pt x="32" y="3"/>
                    </a:lnTo>
                    <a:lnTo>
                      <a:pt x="33" y="2"/>
                    </a:lnTo>
                    <a:lnTo>
                      <a:pt x="34" y="1"/>
                    </a:lnTo>
                    <a:lnTo>
                      <a:pt x="34" y="0"/>
                    </a:lnTo>
                    <a:lnTo>
                      <a:pt x="13" y="3"/>
                    </a:lnTo>
                    <a:lnTo>
                      <a:pt x="0" y="5"/>
                    </a:lnTo>
                    <a:close/>
                  </a:path>
                </a:pathLst>
              </a:custGeom>
              <a:solidFill>
                <a:srgbClr val="FFCE85"/>
              </a:solidFill>
              <a:ln w="12700">
                <a:solidFill>
                  <a:schemeClr val="tx1"/>
                </a:solidFill>
                <a:round/>
                <a:headEnd/>
                <a:tailEnd/>
              </a:ln>
            </p:spPr>
            <p:txBody>
              <a:bodyPr/>
              <a:lstStyle/>
              <a:p>
                <a:endParaRPr lang="en-US"/>
              </a:p>
            </p:txBody>
          </p:sp>
        </p:grpSp>
        <p:sp>
          <p:nvSpPr>
            <p:cNvPr id="36982" name="Freeform 229"/>
            <p:cNvSpPr>
              <a:spLocks/>
            </p:cNvSpPr>
            <p:nvPr/>
          </p:nvSpPr>
          <p:spPr bwMode="auto">
            <a:xfrm>
              <a:off x="4427" y="1916"/>
              <a:ext cx="318" cy="141"/>
            </a:xfrm>
            <a:custGeom>
              <a:avLst/>
              <a:gdLst>
                <a:gd name="T0" fmla="*/ 2147483647 w 62"/>
                <a:gd name="T1" fmla="*/ 2147483647 h 29"/>
                <a:gd name="T2" fmla="*/ 2147483647 w 62"/>
                <a:gd name="T3" fmla="*/ 2147483647 h 29"/>
                <a:gd name="T4" fmla="*/ 2147483647 w 62"/>
                <a:gd name="T5" fmla="*/ 2147483647 h 29"/>
                <a:gd name="T6" fmla="*/ 2147483647 w 62"/>
                <a:gd name="T7" fmla="*/ 2147483647 h 29"/>
                <a:gd name="T8" fmla="*/ 2147483647 w 62"/>
                <a:gd name="T9" fmla="*/ 2147483647 h 29"/>
                <a:gd name="T10" fmla="*/ 2147483647 w 62"/>
                <a:gd name="T11" fmla="*/ 2147483647 h 29"/>
                <a:gd name="T12" fmla="*/ 2147483647 w 62"/>
                <a:gd name="T13" fmla="*/ 2147483647 h 29"/>
                <a:gd name="T14" fmla="*/ 2147483647 w 62"/>
                <a:gd name="T15" fmla="*/ 2147483647 h 29"/>
                <a:gd name="T16" fmla="*/ 2147483647 w 62"/>
                <a:gd name="T17" fmla="*/ 2147483647 h 29"/>
                <a:gd name="T18" fmla="*/ 2147483647 w 62"/>
                <a:gd name="T19" fmla="*/ 2147483647 h 29"/>
                <a:gd name="T20" fmla="*/ 2147483647 w 62"/>
                <a:gd name="T21" fmla="*/ 2147483647 h 29"/>
                <a:gd name="T22" fmla="*/ 2147483647 w 62"/>
                <a:gd name="T23" fmla="*/ 2147483647 h 29"/>
                <a:gd name="T24" fmla="*/ 2147483647 w 62"/>
                <a:gd name="T25" fmla="*/ 2147483647 h 29"/>
                <a:gd name="T26" fmla="*/ 2147483647 w 62"/>
                <a:gd name="T27" fmla="*/ 2147483647 h 29"/>
                <a:gd name="T28" fmla="*/ 2147483647 w 62"/>
                <a:gd name="T29" fmla="*/ 2147483647 h 29"/>
                <a:gd name="T30" fmla="*/ 2147483647 w 62"/>
                <a:gd name="T31" fmla="*/ 2147483647 h 29"/>
                <a:gd name="T32" fmla="*/ 2147483647 w 62"/>
                <a:gd name="T33" fmla="*/ 2147483647 h 29"/>
                <a:gd name="T34" fmla="*/ 2147483647 w 62"/>
                <a:gd name="T35" fmla="*/ 2147483647 h 29"/>
                <a:gd name="T36" fmla="*/ 2147483647 w 62"/>
                <a:gd name="T37" fmla="*/ 2147483647 h 29"/>
                <a:gd name="T38" fmla="*/ 2147483647 w 62"/>
                <a:gd name="T39" fmla="*/ 2147483647 h 29"/>
                <a:gd name="T40" fmla="*/ 2147483647 w 62"/>
                <a:gd name="T41" fmla="*/ 2147483647 h 29"/>
                <a:gd name="T42" fmla="*/ 2147483647 w 62"/>
                <a:gd name="T43" fmla="*/ 2147483647 h 29"/>
                <a:gd name="T44" fmla="*/ 2147483647 w 62"/>
                <a:gd name="T45" fmla="*/ 2147483647 h 29"/>
                <a:gd name="T46" fmla="*/ 2147483647 w 62"/>
                <a:gd name="T47" fmla="*/ 2147483647 h 29"/>
                <a:gd name="T48" fmla="*/ 2147483647 w 62"/>
                <a:gd name="T49" fmla="*/ 2147483647 h 29"/>
                <a:gd name="T50" fmla="*/ 2147483647 w 62"/>
                <a:gd name="T51" fmla="*/ 2147483647 h 29"/>
                <a:gd name="T52" fmla="*/ 2147483647 w 62"/>
                <a:gd name="T53" fmla="*/ 2147483647 h 29"/>
                <a:gd name="T54" fmla="*/ 2147483647 w 62"/>
                <a:gd name="T55" fmla="*/ 2147483647 h 29"/>
                <a:gd name="T56" fmla="*/ 2147483647 w 62"/>
                <a:gd name="T57" fmla="*/ 2147483647 h 29"/>
                <a:gd name="T58" fmla="*/ 2147483647 w 62"/>
                <a:gd name="T59" fmla="*/ 2147483647 h 29"/>
                <a:gd name="T60" fmla="*/ 2147483647 w 62"/>
                <a:gd name="T61" fmla="*/ 2147483647 h 29"/>
                <a:gd name="T62" fmla="*/ 2147483647 w 62"/>
                <a:gd name="T63" fmla="*/ 2147483647 h 29"/>
                <a:gd name="T64" fmla="*/ 2147483647 w 62"/>
                <a:gd name="T65" fmla="*/ 2147483647 h 29"/>
                <a:gd name="T66" fmla="*/ 2147483647 w 62"/>
                <a:gd name="T67" fmla="*/ 2147483647 h 29"/>
                <a:gd name="T68" fmla="*/ 2147483647 w 62"/>
                <a:gd name="T69" fmla="*/ 2147483647 h 29"/>
                <a:gd name="T70" fmla="*/ 2147483647 w 62"/>
                <a:gd name="T71" fmla="*/ 2147483647 h 29"/>
                <a:gd name="T72" fmla="*/ 2147483647 w 62"/>
                <a:gd name="T73" fmla="*/ 2147483647 h 29"/>
                <a:gd name="T74" fmla="*/ 2147483647 w 62"/>
                <a:gd name="T75" fmla="*/ 2147483647 h 29"/>
                <a:gd name="T76" fmla="*/ 2147483647 w 62"/>
                <a:gd name="T77" fmla="*/ 2147483647 h 29"/>
                <a:gd name="T78" fmla="*/ 2147483647 w 62"/>
                <a:gd name="T79" fmla="*/ 2147483647 h 29"/>
                <a:gd name="T80" fmla="*/ 2147483647 w 62"/>
                <a:gd name="T81" fmla="*/ 2147483647 h 29"/>
                <a:gd name="T82" fmla="*/ 2147483647 w 62"/>
                <a:gd name="T83" fmla="*/ 2147483647 h 29"/>
                <a:gd name="T84" fmla="*/ 2147483647 w 62"/>
                <a:gd name="T85" fmla="*/ 2147483647 h 29"/>
                <a:gd name="T86" fmla="*/ 2147483647 w 62"/>
                <a:gd name="T87" fmla="*/ 2147483647 h 29"/>
                <a:gd name="T88" fmla="*/ 2147483647 w 62"/>
                <a:gd name="T89" fmla="*/ 2147483647 h 29"/>
                <a:gd name="T90" fmla="*/ 2147483647 w 62"/>
                <a:gd name="T91" fmla="*/ 2147483647 h 29"/>
                <a:gd name="T92" fmla="*/ 2147483647 w 62"/>
                <a:gd name="T93" fmla="*/ 2147483647 h 29"/>
                <a:gd name="T94" fmla="*/ 2147483647 w 62"/>
                <a:gd name="T95" fmla="*/ 2147483647 h 29"/>
                <a:gd name="T96" fmla="*/ 2147483647 w 62"/>
                <a:gd name="T97" fmla="*/ 2147483647 h 29"/>
                <a:gd name="T98" fmla="*/ 2147483647 w 62"/>
                <a:gd name="T99" fmla="*/ 2147483647 h 29"/>
                <a:gd name="T100" fmla="*/ 2147483647 w 62"/>
                <a:gd name="T101" fmla="*/ 2147483647 h 29"/>
                <a:gd name="T102" fmla="*/ 2147483647 w 62"/>
                <a:gd name="T103" fmla="*/ 2147483647 h 29"/>
                <a:gd name="T104" fmla="*/ 2147483647 w 62"/>
                <a:gd name="T105" fmla="*/ 0 h 2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2"/>
                <a:gd name="T160" fmla="*/ 0 h 29"/>
                <a:gd name="T161" fmla="*/ 62 w 62"/>
                <a:gd name="T162" fmla="*/ 29 h 2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2" h="29">
                  <a:moveTo>
                    <a:pt x="47" y="0"/>
                  </a:moveTo>
                  <a:lnTo>
                    <a:pt x="36" y="2"/>
                  </a:lnTo>
                  <a:lnTo>
                    <a:pt x="0" y="9"/>
                  </a:lnTo>
                  <a:lnTo>
                    <a:pt x="2" y="17"/>
                  </a:lnTo>
                  <a:lnTo>
                    <a:pt x="3" y="16"/>
                  </a:lnTo>
                  <a:lnTo>
                    <a:pt x="4" y="16"/>
                  </a:lnTo>
                  <a:lnTo>
                    <a:pt x="6" y="13"/>
                  </a:lnTo>
                  <a:lnTo>
                    <a:pt x="8" y="13"/>
                  </a:lnTo>
                  <a:lnTo>
                    <a:pt x="9" y="11"/>
                  </a:lnTo>
                  <a:lnTo>
                    <a:pt x="10" y="11"/>
                  </a:lnTo>
                  <a:lnTo>
                    <a:pt x="10" y="9"/>
                  </a:lnTo>
                  <a:lnTo>
                    <a:pt x="11" y="10"/>
                  </a:lnTo>
                  <a:lnTo>
                    <a:pt x="13" y="10"/>
                  </a:lnTo>
                  <a:lnTo>
                    <a:pt x="14" y="9"/>
                  </a:lnTo>
                  <a:lnTo>
                    <a:pt x="15" y="8"/>
                  </a:lnTo>
                  <a:lnTo>
                    <a:pt x="19" y="7"/>
                  </a:lnTo>
                  <a:lnTo>
                    <a:pt x="20" y="7"/>
                  </a:lnTo>
                  <a:lnTo>
                    <a:pt x="21" y="8"/>
                  </a:lnTo>
                  <a:lnTo>
                    <a:pt x="22" y="7"/>
                  </a:lnTo>
                  <a:lnTo>
                    <a:pt x="23" y="8"/>
                  </a:lnTo>
                  <a:lnTo>
                    <a:pt x="23" y="9"/>
                  </a:lnTo>
                  <a:lnTo>
                    <a:pt x="25" y="12"/>
                  </a:lnTo>
                  <a:lnTo>
                    <a:pt x="26" y="12"/>
                  </a:lnTo>
                  <a:lnTo>
                    <a:pt x="27" y="12"/>
                  </a:lnTo>
                  <a:lnTo>
                    <a:pt x="28" y="13"/>
                  </a:lnTo>
                  <a:lnTo>
                    <a:pt x="27" y="14"/>
                  </a:lnTo>
                  <a:lnTo>
                    <a:pt x="29" y="15"/>
                  </a:lnTo>
                  <a:lnTo>
                    <a:pt x="31" y="15"/>
                  </a:lnTo>
                  <a:lnTo>
                    <a:pt x="33" y="17"/>
                  </a:lnTo>
                  <a:lnTo>
                    <a:pt x="34" y="17"/>
                  </a:lnTo>
                  <a:lnTo>
                    <a:pt x="35" y="19"/>
                  </a:lnTo>
                  <a:lnTo>
                    <a:pt x="33" y="23"/>
                  </a:lnTo>
                  <a:lnTo>
                    <a:pt x="32" y="25"/>
                  </a:lnTo>
                  <a:lnTo>
                    <a:pt x="33" y="27"/>
                  </a:lnTo>
                  <a:lnTo>
                    <a:pt x="35" y="27"/>
                  </a:lnTo>
                  <a:lnTo>
                    <a:pt x="36" y="26"/>
                  </a:lnTo>
                  <a:lnTo>
                    <a:pt x="38" y="28"/>
                  </a:lnTo>
                  <a:lnTo>
                    <a:pt x="39" y="28"/>
                  </a:lnTo>
                  <a:lnTo>
                    <a:pt x="40" y="27"/>
                  </a:lnTo>
                  <a:lnTo>
                    <a:pt x="42" y="27"/>
                  </a:lnTo>
                  <a:lnTo>
                    <a:pt x="45" y="28"/>
                  </a:lnTo>
                  <a:lnTo>
                    <a:pt x="46" y="29"/>
                  </a:lnTo>
                  <a:lnTo>
                    <a:pt x="47" y="29"/>
                  </a:lnTo>
                  <a:lnTo>
                    <a:pt x="47" y="28"/>
                  </a:lnTo>
                  <a:lnTo>
                    <a:pt x="46" y="28"/>
                  </a:lnTo>
                  <a:lnTo>
                    <a:pt x="45" y="26"/>
                  </a:lnTo>
                  <a:lnTo>
                    <a:pt x="44" y="25"/>
                  </a:lnTo>
                  <a:lnTo>
                    <a:pt x="44" y="24"/>
                  </a:lnTo>
                  <a:lnTo>
                    <a:pt x="45" y="24"/>
                  </a:lnTo>
                  <a:lnTo>
                    <a:pt x="44" y="23"/>
                  </a:lnTo>
                  <a:lnTo>
                    <a:pt x="43" y="21"/>
                  </a:lnTo>
                  <a:lnTo>
                    <a:pt x="41" y="19"/>
                  </a:lnTo>
                  <a:lnTo>
                    <a:pt x="41" y="17"/>
                  </a:lnTo>
                  <a:lnTo>
                    <a:pt x="41" y="16"/>
                  </a:lnTo>
                  <a:lnTo>
                    <a:pt x="41" y="13"/>
                  </a:lnTo>
                  <a:lnTo>
                    <a:pt x="41" y="12"/>
                  </a:lnTo>
                  <a:lnTo>
                    <a:pt x="41" y="11"/>
                  </a:lnTo>
                  <a:lnTo>
                    <a:pt x="41" y="10"/>
                  </a:lnTo>
                  <a:lnTo>
                    <a:pt x="41" y="9"/>
                  </a:lnTo>
                  <a:lnTo>
                    <a:pt x="42" y="8"/>
                  </a:lnTo>
                  <a:lnTo>
                    <a:pt x="44" y="6"/>
                  </a:lnTo>
                  <a:lnTo>
                    <a:pt x="45" y="6"/>
                  </a:lnTo>
                  <a:lnTo>
                    <a:pt x="45" y="4"/>
                  </a:lnTo>
                  <a:lnTo>
                    <a:pt x="46" y="4"/>
                  </a:lnTo>
                  <a:lnTo>
                    <a:pt x="47" y="4"/>
                  </a:lnTo>
                  <a:lnTo>
                    <a:pt x="46" y="6"/>
                  </a:lnTo>
                  <a:lnTo>
                    <a:pt x="45" y="8"/>
                  </a:lnTo>
                  <a:lnTo>
                    <a:pt x="44" y="9"/>
                  </a:lnTo>
                  <a:lnTo>
                    <a:pt x="44" y="10"/>
                  </a:lnTo>
                  <a:lnTo>
                    <a:pt x="44" y="12"/>
                  </a:lnTo>
                  <a:lnTo>
                    <a:pt x="46" y="12"/>
                  </a:lnTo>
                  <a:lnTo>
                    <a:pt x="46" y="15"/>
                  </a:lnTo>
                  <a:lnTo>
                    <a:pt x="46" y="16"/>
                  </a:lnTo>
                  <a:lnTo>
                    <a:pt x="44" y="17"/>
                  </a:lnTo>
                  <a:lnTo>
                    <a:pt x="45" y="18"/>
                  </a:lnTo>
                  <a:lnTo>
                    <a:pt x="46" y="18"/>
                  </a:lnTo>
                  <a:lnTo>
                    <a:pt x="46" y="19"/>
                  </a:lnTo>
                  <a:lnTo>
                    <a:pt x="46" y="20"/>
                  </a:lnTo>
                  <a:lnTo>
                    <a:pt x="46" y="21"/>
                  </a:lnTo>
                  <a:lnTo>
                    <a:pt x="46" y="22"/>
                  </a:lnTo>
                  <a:lnTo>
                    <a:pt x="47" y="24"/>
                  </a:lnTo>
                  <a:lnTo>
                    <a:pt x="49" y="25"/>
                  </a:lnTo>
                  <a:lnTo>
                    <a:pt x="50" y="25"/>
                  </a:lnTo>
                  <a:lnTo>
                    <a:pt x="51" y="24"/>
                  </a:lnTo>
                  <a:lnTo>
                    <a:pt x="52" y="24"/>
                  </a:lnTo>
                  <a:lnTo>
                    <a:pt x="52" y="25"/>
                  </a:lnTo>
                  <a:lnTo>
                    <a:pt x="52" y="26"/>
                  </a:lnTo>
                  <a:lnTo>
                    <a:pt x="53" y="28"/>
                  </a:lnTo>
                  <a:lnTo>
                    <a:pt x="54" y="29"/>
                  </a:lnTo>
                  <a:lnTo>
                    <a:pt x="55" y="29"/>
                  </a:lnTo>
                  <a:lnTo>
                    <a:pt x="56" y="28"/>
                  </a:lnTo>
                  <a:lnTo>
                    <a:pt x="61" y="27"/>
                  </a:lnTo>
                  <a:lnTo>
                    <a:pt x="61" y="26"/>
                  </a:lnTo>
                  <a:lnTo>
                    <a:pt x="61" y="25"/>
                  </a:lnTo>
                  <a:lnTo>
                    <a:pt x="62" y="19"/>
                  </a:lnTo>
                  <a:lnTo>
                    <a:pt x="54" y="21"/>
                  </a:lnTo>
                  <a:lnTo>
                    <a:pt x="47" y="0"/>
                  </a:lnTo>
                  <a:close/>
                </a:path>
              </a:pathLst>
            </a:custGeom>
            <a:solidFill>
              <a:srgbClr val="0000A0"/>
            </a:solidFill>
            <a:ln w="12700">
              <a:solidFill>
                <a:schemeClr val="tx1"/>
              </a:solidFill>
              <a:round/>
              <a:headEnd/>
              <a:tailEnd/>
            </a:ln>
          </p:spPr>
          <p:txBody>
            <a:bodyPr/>
            <a:lstStyle/>
            <a:p>
              <a:endParaRPr lang="en-US"/>
            </a:p>
          </p:txBody>
        </p:sp>
        <p:sp>
          <p:nvSpPr>
            <p:cNvPr id="36983" name="Freeform 230"/>
            <p:cNvSpPr>
              <a:spLocks/>
            </p:cNvSpPr>
            <p:nvPr/>
          </p:nvSpPr>
          <p:spPr bwMode="auto">
            <a:xfrm>
              <a:off x="4669" y="1901"/>
              <a:ext cx="76" cy="117"/>
            </a:xfrm>
            <a:custGeom>
              <a:avLst/>
              <a:gdLst>
                <a:gd name="T0" fmla="*/ 2147483647 w 15"/>
                <a:gd name="T1" fmla="*/ 2147483647 h 24"/>
                <a:gd name="T2" fmla="*/ 2147483647 w 15"/>
                <a:gd name="T3" fmla="*/ 2147483647 h 24"/>
                <a:gd name="T4" fmla="*/ 2147483647 w 15"/>
                <a:gd name="T5" fmla="*/ 2147483647 h 24"/>
                <a:gd name="T6" fmla="*/ 2147483647 w 15"/>
                <a:gd name="T7" fmla="*/ 2147483647 h 24"/>
                <a:gd name="T8" fmla="*/ 2147483647 w 15"/>
                <a:gd name="T9" fmla="*/ 2147483647 h 24"/>
                <a:gd name="T10" fmla="*/ 2147483647 w 15"/>
                <a:gd name="T11" fmla="*/ 2147483647 h 24"/>
                <a:gd name="T12" fmla="*/ 2147483647 w 15"/>
                <a:gd name="T13" fmla="*/ 2147483647 h 24"/>
                <a:gd name="T14" fmla="*/ 2147483647 w 15"/>
                <a:gd name="T15" fmla="*/ 2147483647 h 24"/>
                <a:gd name="T16" fmla="*/ 2147483647 w 15"/>
                <a:gd name="T17" fmla="*/ 2147483647 h 24"/>
                <a:gd name="T18" fmla="*/ 2147483647 w 15"/>
                <a:gd name="T19" fmla="*/ 2147483647 h 24"/>
                <a:gd name="T20" fmla="*/ 2147483647 w 15"/>
                <a:gd name="T21" fmla="*/ 2147483647 h 24"/>
                <a:gd name="T22" fmla="*/ 2147483647 w 15"/>
                <a:gd name="T23" fmla="*/ 2147483647 h 24"/>
                <a:gd name="T24" fmla="*/ 2147483647 w 15"/>
                <a:gd name="T25" fmla="*/ 2147483647 h 24"/>
                <a:gd name="T26" fmla="*/ 2147483647 w 15"/>
                <a:gd name="T27" fmla="*/ 2147483647 h 24"/>
                <a:gd name="T28" fmla="*/ 2147483647 w 15"/>
                <a:gd name="T29" fmla="*/ 0 h 24"/>
                <a:gd name="T30" fmla="*/ 2147483647 w 15"/>
                <a:gd name="T31" fmla="*/ 0 h 24"/>
                <a:gd name="T32" fmla="*/ 2147483647 w 15"/>
                <a:gd name="T33" fmla="*/ 0 h 24"/>
                <a:gd name="T34" fmla="*/ 2147483647 w 15"/>
                <a:gd name="T35" fmla="*/ 2147483647 h 24"/>
                <a:gd name="T36" fmla="*/ 2147483647 w 15"/>
                <a:gd name="T37" fmla="*/ 2147483647 h 24"/>
                <a:gd name="T38" fmla="*/ 2147483647 w 15"/>
                <a:gd name="T39" fmla="*/ 2147483647 h 24"/>
                <a:gd name="T40" fmla="*/ 0 w 15"/>
                <a:gd name="T41" fmla="*/ 2147483647 h 24"/>
                <a:gd name="T42" fmla="*/ 2147483647 w 15"/>
                <a:gd name="T43" fmla="*/ 2147483647 h 24"/>
                <a:gd name="T44" fmla="*/ 2147483647 w 15"/>
                <a:gd name="T45" fmla="*/ 2147483647 h 24"/>
                <a:gd name="T46" fmla="*/ 2147483647 w 15"/>
                <a:gd name="T47" fmla="*/ 2147483647 h 2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
                <a:gd name="T73" fmla="*/ 0 h 24"/>
                <a:gd name="T74" fmla="*/ 15 w 15"/>
                <a:gd name="T75" fmla="*/ 24 h 2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 h="24">
                  <a:moveTo>
                    <a:pt x="15" y="22"/>
                  </a:moveTo>
                  <a:lnTo>
                    <a:pt x="15" y="20"/>
                  </a:lnTo>
                  <a:lnTo>
                    <a:pt x="14" y="18"/>
                  </a:lnTo>
                  <a:lnTo>
                    <a:pt x="12" y="16"/>
                  </a:lnTo>
                  <a:lnTo>
                    <a:pt x="10" y="15"/>
                  </a:lnTo>
                  <a:lnTo>
                    <a:pt x="9" y="14"/>
                  </a:lnTo>
                  <a:lnTo>
                    <a:pt x="9" y="12"/>
                  </a:lnTo>
                  <a:lnTo>
                    <a:pt x="7" y="9"/>
                  </a:lnTo>
                  <a:lnTo>
                    <a:pt x="6" y="8"/>
                  </a:lnTo>
                  <a:lnTo>
                    <a:pt x="5" y="6"/>
                  </a:lnTo>
                  <a:lnTo>
                    <a:pt x="4" y="5"/>
                  </a:lnTo>
                  <a:lnTo>
                    <a:pt x="4" y="4"/>
                  </a:lnTo>
                  <a:lnTo>
                    <a:pt x="4" y="3"/>
                  </a:lnTo>
                  <a:lnTo>
                    <a:pt x="5" y="0"/>
                  </a:lnTo>
                  <a:lnTo>
                    <a:pt x="4" y="0"/>
                  </a:lnTo>
                  <a:lnTo>
                    <a:pt x="2" y="0"/>
                  </a:lnTo>
                  <a:lnTo>
                    <a:pt x="1" y="1"/>
                  </a:lnTo>
                  <a:lnTo>
                    <a:pt x="1" y="2"/>
                  </a:lnTo>
                  <a:lnTo>
                    <a:pt x="1" y="3"/>
                  </a:lnTo>
                  <a:lnTo>
                    <a:pt x="0" y="3"/>
                  </a:lnTo>
                  <a:lnTo>
                    <a:pt x="7" y="24"/>
                  </a:lnTo>
                  <a:lnTo>
                    <a:pt x="15" y="22"/>
                  </a:lnTo>
                  <a:close/>
                </a:path>
              </a:pathLst>
            </a:custGeom>
            <a:solidFill>
              <a:srgbClr val="0000A0"/>
            </a:solidFill>
            <a:ln w="12700">
              <a:solidFill>
                <a:schemeClr val="tx1"/>
              </a:solidFill>
              <a:round/>
              <a:headEnd/>
              <a:tailEnd/>
            </a:ln>
          </p:spPr>
          <p:txBody>
            <a:bodyPr/>
            <a:lstStyle/>
            <a:p>
              <a:endParaRPr lang="en-US"/>
            </a:p>
          </p:txBody>
        </p:sp>
        <p:sp>
          <p:nvSpPr>
            <p:cNvPr id="36984" name="Freeform 231"/>
            <p:cNvSpPr>
              <a:spLocks/>
            </p:cNvSpPr>
            <p:nvPr/>
          </p:nvSpPr>
          <p:spPr bwMode="auto">
            <a:xfrm>
              <a:off x="4689" y="1765"/>
              <a:ext cx="98" cy="205"/>
            </a:xfrm>
            <a:custGeom>
              <a:avLst/>
              <a:gdLst>
                <a:gd name="T0" fmla="*/ 0 w 19"/>
                <a:gd name="T1" fmla="*/ 2147483647 h 42"/>
                <a:gd name="T2" fmla="*/ 0 w 19"/>
                <a:gd name="T3" fmla="*/ 2147483647 h 42"/>
                <a:gd name="T4" fmla="*/ 2147483647 w 19"/>
                <a:gd name="T5" fmla="*/ 2147483647 h 42"/>
                <a:gd name="T6" fmla="*/ 2147483647 w 19"/>
                <a:gd name="T7" fmla="*/ 2147483647 h 42"/>
                <a:gd name="T8" fmla="*/ 2147483647 w 19"/>
                <a:gd name="T9" fmla="*/ 2147483647 h 42"/>
                <a:gd name="T10" fmla="*/ 2147483647 w 19"/>
                <a:gd name="T11" fmla="*/ 2147483647 h 42"/>
                <a:gd name="T12" fmla="*/ 2147483647 w 19"/>
                <a:gd name="T13" fmla="*/ 2147483647 h 42"/>
                <a:gd name="T14" fmla="*/ 2147483647 w 19"/>
                <a:gd name="T15" fmla="*/ 2147483647 h 42"/>
                <a:gd name="T16" fmla="*/ 2147483647 w 19"/>
                <a:gd name="T17" fmla="*/ 2147483647 h 42"/>
                <a:gd name="T18" fmla="*/ 2147483647 w 19"/>
                <a:gd name="T19" fmla="*/ 2147483647 h 42"/>
                <a:gd name="T20" fmla="*/ 2147483647 w 19"/>
                <a:gd name="T21" fmla="*/ 2147483647 h 42"/>
                <a:gd name="T22" fmla="*/ 2147483647 w 19"/>
                <a:gd name="T23" fmla="*/ 2147483647 h 42"/>
                <a:gd name="T24" fmla="*/ 2147483647 w 19"/>
                <a:gd name="T25" fmla="*/ 2147483647 h 42"/>
                <a:gd name="T26" fmla="*/ 2147483647 w 19"/>
                <a:gd name="T27" fmla="*/ 2147483647 h 42"/>
                <a:gd name="T28" fmla="*/ 2147483647 w 19"/>
                <a:gd name="T29" fmla="*/ 2147483647 h 42"/>
                <a:gd name="T30" fmla="*/ 2147483647 w 19"/>
                <a:gd name="T31" fmla="*/ 2147483647 h 42"/>
                <a:gd name="T32" fmla="*/ 2147483647 w 19"/>
                <a:gd name="T33" fmla="*/ 2147483647 h 42"/>
                <a:gd name="T34" fmla="*/ 2147483647 w 19"/>
                <a:gd name="T35" fmla="*/ 2147483647 h 42"/>
                <a:gd name="T36" fmla="*/ 2147483647 w 19"/>
                <a:gd name="T37" fmla="*/ 2147483647 h 42"/>
                <a:gd name="T38" fmla="*/ 2147483647 w 19"/>
                <a:gd name="T39" fmla="*/ 2147483647 h 42"/>
                <a:gd name="T40" fmla="*/ 2147483647 w 19"/>
                <a:gd name="T41" fmla="*/ 0 h 42"/>
                <a:gd name="T42" fmla="*/ 2147483647 w 19"/>
                <a:gd name="T43" fmla="*/ 2147483647 h 42"/>
                <a:gd name="T44" fmla="*/ 2147483647 w 19"/>
                <a:gd name="T45" fmla="*/ 2147483647 h 42"/>
                <a:gd name="T46" fmla="*/ 0 w 19"/>
                <a:gd name="T47" fmla="*/ 2147483647 h 42"/>
                <a:gd name="T48" fmla="*/ 2147483647 w 19"/>
                <a:gd name="T49" fmla="*/ 2147483647 h 42"/>
                <a:gd name="T50" fmla="*/ 2147483647 w 19"/>
                <a:gd name="T51" fmla="*/ 2147483647 h 42"/>
                <a:gd name="T52" fmla="*/ 2147483647 w 19"/>
                <a:gd name="T53" fmla="*/ 2147483647 h 42"/>
                <a:gd name="T54" fmla="*/ 2147483647 w 19"/>
                <a:gd name="T55" fmla="*/ 2147483647 h 42"/>
                <a:gd name="T56" fmla="*/ 2147483647 w 19"/>
                <a:gd name="T57" fmla="*/ 2147483647 h 42"/>
                <a:gd name="T58" fmla="*/ 2147483647 w 19"/>
                <a:gd name="T59" fmla="*/ 2147483647 h 42"/>
                <a:gd name="T60" fmla="*/ 2147483647 w 19"/>
                <a:gd name="T61" fmla="*/ 2147483647 h 42"/>
                <a:gd name="T62" fmla="*/ 2147483647 w 19"/>
                <a:gd name="T63" fmla="*/ 2147483647 h 42"/>
                <a:gd name="T64" fmla="*/ 2147483647 w 19"/>
                <a:gd name="T65" fmla="*/ 2147483647 h 4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9"/>
                <a:gd name="T100" fmla="*/ 0 h 42"/>
                <a:gd name="T101" fmla="*/ 19 w 19"/>
                <a:gd name="T102" fmla="*/ 42 h 4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9" h="42">
                  <a:moveTo>
                    <a:pt x="1" y="28"/>
                  </a:moveTo>
                  <a:lnTo>
                    <a:pt x="0" y="31"/>
                  </a:lnTo>
                  <a:lnTo>
                    <a:pt x="0" y="32"/>
                  </a:lnTo>
                  <a:lnTo>
                    <a:pt x="1" y="33"/>
                  </a:lnTo>
                  <a:lnTo>
                    <a:pt x="2" y="34"/>
                  </a:lnTo>
                  <a:lnTo>
                    <a:pt x="3" y="35"/>
                  </a:lnTo>
                  <a:lnTo>
                    <a:pt x="6" y="37"/>
                  </a:lnTo>
                  <a:lnTo>
                    <a:pt x="7" y="37"/>
                  </a:lnTo>
                  <a:lnTo>
                    <a:pt x="9" y="38"/>
                  </a:lnTo>
                  <a:lnTo>
                    <a:pt x="10" y="38"/>
                  </a:lnTo>
                  <a:lnTo>
                    <a:pt x="10" y="40"/>
                  </a:lnTo>
                  <a:lnTo>
                    <a:pt x="10" y="41"/>
                  </a:lnTo>
                  <a:lnTo>
                    <a:pt x="11" y="42"/>
                  </a:lnTo>
                  <a:lnTo>
                    <a:pt x="12" y="41"/>
                  </a:lnTo>
                  <a:lnTo>
                    <a:pt x="13" y="39"/>
                  </a:lnTo>
                  <a:lnTo>
                    <a:pt x="13" y="37"/>
                  </a:lnTo>
                  <a:lnTo>
                    <a:pt x="14" y="35"/>
                  </a:lnTo>
                  <a:lnTo>
                    <a:pt x="15" y="33"/>
                  </a:lnTo>
                  <a:lnTo>
                    <a:pt x="17" y="30"/>
                  </a:lnTo>
                  <a:lnTo>
                    <a:pt x="18" y="28"/>
                  </a:lnTo>
                  <a:lnTo>
                    <a:pt x="19" y="26"/>
                  </a:lnTo>
                  <a:lnTo>
                    <a:pt x="18" y="25"/>
                  </a:lnTo>
                  <a:lnTo>
                    <a:pt x="18" y="19"/>
                  </a:lnTo>
                  <a:lnTo>
                    <a:pt x="18" y="15"/>
                  </a:lnTo>
                  <a:lnTo>
                    <a:pt x="17" y="13"/>
                  </a:lnTo>
                  <a:lnTo>
                    <a:pt x="15" y="14"/>
                  </a:lnTo>
                  <a:lnTo>
                    <a:pt x="14" y="14"/>
                  </a:lnTo>
                  <a:lnTo>
                    <a:pt x="13" y="14"/>
                  </a:lnTo>
                  <a:lnTo>
                    <a:pt x="12" y="14"/>
                  </a:lnTo>
                  <a:lnTo>
                    <a:pt x="12" y="13"/>
                  </a:lnTo>
                  <a:lnTo>
                    <a:pt x="13" y="11"/>
                  </a:lnTo>
                  <a:lnTo>
                    <a:pt x="14" y="11"/>
                  </a:lnTo>
                  <a:lnTo>
                    <a:pt x="14" y="9"/>
                  </a:lnTo>
                  <a:lnTo>
                    <a:pt x="15" y="8"/>
                  </a:lnTo>
                  <a:lnTo>
                    <a:pt x="15" y="7"/>
                  </a:lnTo>
                  <a:lnTo>
                    <a:pt x="16" y="6"/>
                  </a:lnTo>
                  <a:lnTo>
                    <a:pt x="15" y="4"/>
                  </a:lnTo>
                  <a:lnTo>
                    <a:pt x="4" y="0"/>
                  </a:lnTo>
                  <a:lnTo>
                    <a:pt x="4" y="1"/>
                  </a:lnTo>
                  <a:lnTo>
                    <a:pt x="3" y="2"/>
                  </a:lnTo>
                  <a:lnTo>
                    <a:pt x="3" y="3"/>
                  </a:lnTo>
                  <a:lnTo>
                    <a:pt x="2" y="6"/>
                  </a:lnTo>
                  <a:lnTo>
                    <a:pt x="1" y="7"/>
                  </a:lnTo>
                  <a:lnTo>
                    <a:pt x="0" y="8"/>
                  </a:lnTo>
                  <a:lnTo>
                    <a:pt x="1" y="9"/>
                  </a:lnTo>
                  <a:lnTo>
                    <a:pt x="2" y="11"/>
                  </a:lnTo>
                  <a:lnTo>
                    <a:pt x="1" y="11"/>
                  </a:lnTo>
                  <a:lnTo>
                    <a:pt x="1" y="14"/>
                  </a:lnTo>
                  <a:lnTo>
                    <a:pt x="1" y="15"/>
                  </a:lnTo>
                  <a:lnTo>
                    <a:pt x="3" y="15"/>
                  </a:lnTo>
                  <a:lnTo>
                    <a:pt x="3" y="17"/>
                  </a:lnTo>
                  <a:lnTo>
                    <a:pt x="5" y="17"/>
                  </a:lnTo>
                  <a:lnTo>
                    <a:pt x="5" y="18"/>
                  </a:lnTo>
                  <a:lnTo>
                    <a:pt x="6" y="18"/>
                  </a:lnTo>
                  <a:lnTo>
                    <a:pt x="7" y="19"/>
                  </a:lnTo>
                  <a:lnTo>
                    <a:pt x="9" y="20"/>
                  </a:lnTo>
                  <a:lnTo>
                    <a:pt x="9" y="21"/>
                  </a:lnTo>
                  <a:lnTo>
                    <a:pt x="7" y="22"/>
                  </a:lnTo>
                  <a:lnTo>
                    <a:pt x="4" y="24"/>
                  </a:lnTo>
                  <a:lnTo>
                    <a:pt x="4" y="26"/>
                  </a:lnTo>
                  <a:lnTo>
                    <a:pt x="1" y="28"/>
                  </a:lnTo>
                  <a:close/>
                </a:path>
              </a:pathLst>
            </a:custGeom>
            <a:solidFill>
              <a:srgbClr val="0000A0"/>
            </a:solidFill>
            <a:ln w="12700">
              <a:solidFill>
                <a:schemeClr val="tx1"/>
              </a:solidFill>
              <a:round/>
              <a:headEnd/>
              <a:tailEnd/>
            </a:ln>
          </p:spPr>
          <p:txBody>
            <a:bodyPr/>
            <a:lstStyle/>
            <a:p>
              <a:endParaRPr lang="en-US"/>
            </a:p>
          </p:txBody>
        </p:sp>
        <p:sp>
          <p:nvSpPr>
            <p:cNvPr id="36985" name="Freeform 232"/>
            <p:cNvSpPr>
              <a:spLocks/>
            </p:cNvSpPr>
            <p:nvPr/>
          </p:nvSpPr>
          <p:spPr bwMode="auto">
            <a:xfrm>
              <a:off x="4776" y="1672"/>
              <a:ext cx="118" cy="107"/>
            </a:xfrm>
            <a:custGeom>
              <a:avLst/>
              <a:gdLst>
                <a:gd name="T0" fmla="*/ 0 w 23"/>
                <a:gd name="T1" fmla="*/ 2147483647 h 22"/>
                <a:gd name="T2" fmla="*/ 2147483647 w 23"/>
                <a:gd name="T3" fmla="*/ 2147483647 h 22"/>
                <a:gd name="T4" fmla="*/ 2147483647 w 23"/>
                <a:gd name="T5" fmla="*/ 2147483647 h 22"/>
                <a:gd name="T6" fmla="*/ 2147483647 w 23"/>
                <a:gd name="T7" fmla="*/ 2147483647 h 22"/>
                <a:gd name="T8" fmla="*/ 2147483647 w 23"/>
                <a:gd name="T9" fmla="*/ 2147483647 h 22"/>
                <a:gd name="T10" fmla="*/ 2147483647 w 23"/>
                <a:gd name="T11" fmla="*/ 0 h 22"/>
                <a:gd name="T12" fmla="*/ 2147483647 w 23"/>
                <a:gd name="T13" fmla="*/ 2147483647 h 22"/>
                <a:gd name="T14" fmla="*/ 2147483647 w 23"/>
                <a:gd name="T15" fmla="*/ 2147483647 h 22"/>
                <a:gd name="T16" fmla="*/ 2147483647 w 23"/>
                <a:gd name="T17" fmla="*/ 2147483647 h 22"/>
                <a:gd name="T18" fmla="*/ 2147483647 w 23"/>
                <a:gd name="T19" fmla="*/ 2147483647 h 22"/>
                <a:gd name="T20" fmla="*/ 2147483647 w 23"/>
                <a:gd name="T21" fmla="*/ 2147483647 h 22"/>
                <a:gd name="T22" fmla="*/ 2147483647 w 23"/>
                <a:gd name="T23" fmla="*/ 2147483647 h 22"/>
                <a:gd name="T24" fmla="*/ 2147483647 w 23"/>
                <a:gd name="T25" fmla="*/ 2147483647 h 22"/>
                <a:gd name="T26" fmla="*/ 2147483647 w 23"/>
                <a:gd name="T27" fmla="*/ 2147483647 h 22"/>
                <a:gd name="T28" fmla="*/ 2147483647 w 23"/>
                <a:gd name="T29" fmla="*/ 2147483647 h 22"/>
                <a:gd name="T30" fmla="*/ 2147483647 w 23"/>
                <a:gd name="T31" fmla="*/ 2147483647 h 22"/>
                <a:gd name="T32" fmla="*/ 2147483647 w 23"/>
                <a:gd name="T33" fmla="*/ 2147483647 h 22"/>
                <a:gd name="T34" fmla="*/ 2147483647 w 23"/>
                <a:gd name="T35" fmla="*/ 2147483647 h 22"/>
                <a:gd name="T36" fmla="*/ 2147483647 w 23"/>
                <a:gd name="T37" fmla="*/ 2147483647 h 22"/>
                <a:gd name="T38" fmla="*/ 2147483647 w 23"/>
                <a:gd name="T39" fmla="*/ 2147483647 h 22"/>
                <a:gd name="T40" fmla="*/ 2147483647 w 23"/>
                <a:gd name="T41" fmla="*/ 2147483647 h 22"/>
                <a:gd name="T42" fmla="*/ 2147483647 w 23"/>
                <a:gd name="T43" fmla="*/ 2147483647 h 22"/>
                <a:gd name="T44" fmla="*/ 2147483647 w 23"/>
                <a:gd name="T45" fmla="*/ 2147483647 h 22"/>
                <a:gd name="T46" fmla="*/ 0 w 23"/>
                <a:gd name="T47" fmla="*/ 2147483647 h 22"/>
                <a:gd name="T48" fmla="*/ 2147483647 w 23"/>
                <a:gd name="T49" fmla="*/ 2147483647 h 22"/>
                <a:gd name="T50" fmla="*/ 2147483647 w 23"/>
                <a:gd name="T51" fmla="*/ 2147483647 h 22"/>
                <a:gd name="T52" fmla="*/ 2147483647 w 23"/>
                <a:gd name="T53" fmla="*/ 2147483647 h 22"/>
                <a:gd name="T54" fmla="*/ 0 w 23"/>
                <a:gd name="T55" fmla="*/ 2147483647 h 22"/>
                <a:gd name="T56" fmla="*/ 0 w 23"/>
                <a:gd name="T57" fmla="*/ 2147483647 h 2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3"/>
                <a:gd name="T88" fmla="*/ 0 h 22"/>
                <a:gd name="T89" fmla="*/ 23 w 23"/>
                <a:gd name="T90" fmla="*/ 22 h 2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3" h="22">
                  <a:moveTo>
                    <a:pt x="0" y="4"/>
                  </a:moveTo>
                  <a:lnTo>
                    <a:pt x="8" y="2"/>
                  </a:lnTo>
                  <a:lnTo>
                    <a:pt x="8" y="3"/>
                  </a:lnTo>
                  <a:lnTo>
                    <a:pt x="9" y="3"/>
                  </a:lnTo>
                  <a:lnTo>
                    <a:pt x="20" y="0"/>
                  </a:lnTo>
                  <a:lnTo>
                    <a:pt x="23" y="9"/>
                  </a:lnTo>
                  <a:lnTo>
                    <a:pt x="23" y="10"/>
                  </a:lnTo>
                  <a:lnTo>
                    <a:pt x="22" y="10"/>
                  </a:lnTo>
                  <a:lnTo>
                    <a:pt x="23" y="11"/>
                  </a:lnTo>
                  <a:lnTo>
                    <a:pt x="21" y="12"/>
                  </a:lnTo>
                  <a:lnTo>
                    <a:pt x="17" y="13"/>
                  </a:lnTo>
                  <a:lnTo>
                    <a:pt x="16" y="13"/>
                  </a:lnTo>
                  <a:lnTo>
                    <a:pt x="16" y="14"/>
                  </a:lnTo>
                  <a:lnTo>
                    <a:pt x="13" y="15"/>
                  </a:lnTo>
                  <a:lnTo>
                    <a:pt x="10" y="16"/>
                  </a:lnTo>
                  <a:lnTo>
                    <a:pt x="8" y="18"/>
                  </a:lnTo>
                  <a:lnTo>
                    <a:pt x="3" y="21"/>
                  </a:lnTo>
                  <a:lnTo>
                    <a:pt x="2" y="22"/>
                  </a:lnTo>
                  <a:lnTo>
                    <a:pt x="0" y="21"/>
                  </a:lnTo>
                  <a:lnTo>
                    <a:pt x="2" y="19"/>
                  </a:lnTo>
                  <a:lnTo>
                    <a:pt x="2" y="18"/>
                  </a:lnTo>
                  <a:lnTo>
                    <a:pt x="2" y="17"/>
                  </a:lnTo>
                  <a:lnTo>
                    <a:pt x="0" y="4"/>
                  </a:lnTo>
                  <a:close/>
                </a:path>
              </a:pathLst>
            </a:custGeom>
            <a:solidFill>
              <a:srgbClr val="6987EB"/>
            </a:solidFill>
            <a:ln w="12700">
              <a:solidFill>
                <a:schemeClr val="tx1"/>
              </a:solidFill>
              <a:round/>
              <a:headEnd/>
              <a:tailEnd/>
            </a:ln>
          </p:spPr>
          <p:txBody>
            <a:bodyPr/>
            <a:lstStyle/>
            <a:p>
              <a:endParaRPr lang="en-US"/>
            </a:p>
          </p:txBody>
        </p:sp>
        <p:sp>
          <p:nvSpPr>
            <p:cNvPr id="36986" name="Freeform 233"/>
            <p:cNvSpPr>
              <a:spLocks/>
            </p:cNvSpPr>
            <p:nvPr/>
          </p:nvSpPr>
          <p:spPr bwMode="auto">
            <a:xfrm>
              <a:off x="4771" y="1589"/>
              <a:ext cx="232" cy="112"/>
            </a:xfrm>
            <a:custGeom>
              <a:avLst/>
              <a:gdLst>
                <a:gd name="T0" fmla="*/ 2147483647 w 45"/>
                <a:gd name="T1" fmla="*/ 2147483647 h 23"/>
                <a:gd name="T2" fmla="*/ 2147483647 w 45"/>
                <a:gd name="T3" fmla="*/ 2147483647 h 23"/>
                <a:gd name="T4" fmla="*/ 2147483647 w 45"/>
                <a:gd name="T5" fmla="*/ 2147483647 h 23"/>
                <a:gd name="T6" fmla="*/ 2147483647 w 45"/>
                <a:gd name="T7" fmla="*/ 2147483647 h 23"/>
                <a:gd name="T8" fmla="*/ 2147483647 w 45"/>
                <a:gd name="T9" fmla="*/ 0 h 23"/>
                <a:gd name="T10" fmla="*/ 2147483647 w 45"/>
                <a:gd name="T11" fmla="*/ 0 h 23"/>
                <a:gd name="T12" fmla="*/ 2147483647 w 45"/>
                <a:gd name="T13" fmla="*/ 2147483647 h 23"/>
                <a:gd name="T14" fmla="*/ 2147483647 w 45"/>
                <a:gd name="T15" fmla="*/ 2147483647 h 23"/>
                <a:gd name="T16" fmla="*/ 2147483647 w 45"/>
                <a:gd name="T17" fmla="*/ 2147483647 h 23"/>
                <a:gd name="T18" fmla="*/ 2147483647 w 45"/>
                <a:gd name="T19" fmla="*/ 2147483647 h 23"/>
                <a:gd name="T20" fmla="*/ 2147483647 w 45"/>
                <a:gd name="T21" fmla="*/ 2147483647 h 23"/>
                <a:gd name="T22" fmla="*/ 2147483647 w 45"/>
                <a:gd name="T23" fmla="*/ 2147483647 h 23"/>
                <a:gd name="T24" fmla="*/ 2147483647 w 45"/>
                <a:gd name="T25" fmla="*/ 2147483647 h 23"/>
                <a:gd name="T26" fmla="*/ 2147483647 w 45"/>
                <a:gd name="T27" fmla="*/ 2147483647 h 23"/>
                <a:gd name="T28" fmla="*/ 2147483647 w 45"/>
                <a:gd name="T29" fmla="*/ 2147483647 h 23"/>
                <a:gd name="T30" fmla="*/ 2147483647 w 45"/>
                <a:gd name="T31" fmla="*/ 2147483647 h 23"/>
                <a:gd name="T32" fmla="*/ 2147483647 w 45"/>
                <a:gd name="T33" fmla="*/ 2147483647 h 23"/>
                <a:gd name="T34" fmla="*/ 2147483647 w 45"/>
                <a:gd name="T35" fmla="*/ 2147483647 h 23"/>
                <a:gd name="T36" fmla="*/ 2147483647 w 45"/>
                <a:gd name="T37" fmla="*/ 2147483647 h 23"/>
                <a:gd name="T38" fmla="*/ 2147483647 w 45"/>
                <a:gd name="T39" fmla="*/ 2147483647 h 23"/>
                <a:gd name="T40" fmla="*/ 2147483647 w 45"/>
                <a:gd name="T41" fmla="*/ 2147483647 h 23"/>
                <a:gd name="T42" fmla="*/ 2147483647 w 45"/>
                <a:gd name="T43" fmla="*/ 2147483647 h 23"/>
                <a:gd name="T44" fmla="*/ 2147483647 w 45"/>
                <a:gd name="T45" fmla="*/ 2147483647 h 23"/>
                <a:gd name="T46" fmla="*/ 2147483647 w 45"/>
                <a:gd name="T47" fmla="*/ 2147483647 h 23"/>
                <a:gd name="T48" fmla="*/ 2147483647 w 45"/>
                <a:gd name="T49" fmla="*/ 2147483647 h 23"/>
                <a:gd name="T50" fmla="*/ 2147483647 w 45"/>
                <a:gd name="T51" fmla="*/ 2147483647 h 23"/>
                <a:gd name="T52" fmla="*/ 2147483647 w 45"/>
                <a:gd name="T53" fmla="*/ 2147483647 h 23"/>
                <a:gd name="T54" fmla="*/ 2147483647 w 45"/>
                <a:gd name="T55" fmla="*/ 2147483647 h 23"/>
                <a:gd name="T56" fmla="*/ 2147483647 w 45"/>
                <a:gd name="T57" fmla="*/ 2147483647 h 23"/>
                <a:gd name="T58" fmla="*/ 2147483647 w 45"/>
                <a:gd name="T59" fmla="*/ 2147483647 h 23"/>
                <a:gd name="T60" fmla="*/ 2147483647 w 45"/>
                <a:gd name="T61" fmla="*/ 2147483647 h 23"/>
                <a:gd name="T62" fmla="*/ 2147483647 w 45"/>
                <a:gd name="T63" fmla="*/ 2147483647 h 23"/>
                <a:gd name="T64" fmla="*/ 0 w 45"/>
                <a:gd name="T65" fmla="*/ 2147483647 h 23"/>
                <a:gd name="T66" fmla="*/ 0 w 45"/>
                <a:gd name="T67" fmla="*/ 2147483647 h 2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5"/>
                <a:gd name="T103" fmla="*/ 0 h 23"/>
                <a:gd name="T104" fmla="*/ 45 w 45"/>
                <a:gd name="T105" fmla="*/ 23 h 2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5" h="23">
                  <a:moveTo>
                    <a:pt x="0" y="9"/>
                  </a:moveTo>
                  <a:lnTo>
                    <a:pt x="10" y="7"/>
                  </a:lnTo>
                  <a:lnTo>
                    <a:pt x="24" y="4"/>
                  </a:lnTo>
                  <a:lnTo>
                    <a:pt x="24" y="3"/>
                  </a:lnTo>
                  <a:lnTo>
                    <a:pt x="25" y="3"/>
                  </a:lnTo>
                  <a:lnTo>
                    <a:pt x="25" y="2"/>
                  </a:lnTo>
                  <a:lnTo>
                    <a:pt x="26" y="2"/>
                  </a:lnTo>
                  <a:lnTo>
                    <a:pt x="27" y="0"/>
                  </a:lnTo>
                  <a:lnTo>
                    <a:pt x="28" y="0"/>
                  </a:lnTo>
                  <a:lnTo>
                    <a:pt x="29" y="0"/>
                  </a:lnTo>
                  <a:lnTo>
                    <a:pt x="30" y="2"/>
                  </a:lnTo>
                  <a:lnTo>
                    <a:pt x="31" y="3"/>
                  </a:lnTo>
                  <a:lnTo>
                    <a:pt x="32" y="4"/>
                  </a:lnTo>
                  <a:lnTo>
                    <a:pt x="32" y="5"/>
                  </a:lnTo>
                  <a:lnTo>
                    <a:pt x="31" y="5"/>
                  </a:lnTo>
                  <a:lnTo>
                    <a:pt x="30" y="7"/>
                  </a:lnTo>
                  <a:lnTo>
                    <a:pt x="29" y="9"/>
                  </a:lnTo>
                  <a:lnTo>
                    <a:pt x="29" y="10"/>
                  </a:lnTo>
                  <a:lnTo>
                    <a:pt x="31" y="9"/>
                  </a:lnTo>
                  <a:lnTo>
                    <a:pt x="33" y="10"/>
                  </a:lnTo>
                  <a:lnTo>
                    <a:pt x="36" y="13"/>
                  </a:lnTo>
                  <a:lnTo>
                    <a:pt x="36" y="15"/>
                  </a:lnTo>
                  <a:lnTo>
                    <a:pt x="38" y="16"/>
                  </a:lnTo>
                  <a:lnTo>
                    <a:pt x="41" y="16"/>
                  </a:lnTo>
                  <a:lnTo>
                    <a:pt x="42" y="16"/>
                  </a:lnTo>
                  <a:lnTo>
                    <a:pt x="43" y="14"/>
                  </a:lnTo>
                  <a:lnTo>
                    <a:pt x="43" y="13"/>
                  </a:lnTo>
                  <a:lnTo>
                    <a:pt x="42" y="12"/>
                  </a:lnTo>
                  <a:lnTo>
                    <a:pt x="40" y="11"/>
                  </a:lnTo>
                  <a:lnTo>
                    <a:pt x="40" y="10"/>
                  </a:lnTo>
                  <a:lnTo>
                    <a:pt x="41" y="11"/>
                  </a:lnTo>
                  <a:lnTo>
                    <a:pt x="42" y="11"/>
                  </a:lnTo>
                  <a:lnTo>
                    <a:pt x="44" y="14"/>
                  </a:lnTo>
                  <a:lnTo>
                    <a:pt x="45" y="16"/>
                  </a:lnTo>
                  <a:lnTo>
                    <a:pt x="45" y="18"/>
                  </a:lnTo>
                  <a:lnTo>
                    <a:pt x="44" y="17"/>
                  </a:lnTo>
                  <a:lnTo>
                    <a:pt x="42" y="18"/>
                  </a:lnTo>
                  <a:lnTo>
                    <a:pt x="40" y="19"/>
                  </a:lnTo>
                  <a:lnTo>
                    <a:pt x="38" y="21"/>
                  </a:lnTo>
                  <a:lnTo>
                    <a:pt x="37" y="21"/>
                  </a:lnTo>
                  <a:lnTo>
                    <a:pt x="37" y="20"/>
                  </a:lnTo>
                  <a:lnTo>
                    <a:pt x="37" y="18"/>
                  </a:lnTo>
                  <a:lnTo>
                    <a:pt x="36" y="18"/>
                  </a:lnTo>
                  <a:lnTo>
                    <a:pt x="35" y="20"/>
                  </a:lnTo>
                  <a:lnTo>
                    <a:pt x="34" y="22"/>
                  </a:lnTo>
                  <a:lnTo>
                    <a:pt x="33" y="23"/>
                  </a:lnTo>
                  <a:lnTo>
                    <a:pt x="32" y="22"/>
                  </a:lnTo>
                  <a:lnTo>
                    <a:pt x="32" y="21"/>
                  </a:lnTo>
                  <a:lnTo>
                    <a:pt x="31" y="21"/>
                  </a:lnTo>
                  <a:lnTo>
                    <a:pt x="30" y="20"/>
                  </a:lnTo>
                  <a:lnTo>
                    <a:pt x="28" y="19"/>
                  </a:lnTo>
                  <a:lnTo>
                    <a:pt x="27" y="17"/>
                  </a:lnTo>
                  <a:lnTo>
                    <a:pt x="26" y="15"/>
                  </a:lnTo>
                  <a:lnTo>
                    <a:pt x="21" y="17"/>
                  </a:lnTo>
                  <a:lnTo>
                    <a:pt x="10" y="20"/>
                  </a:lnTo>
                  <a:lnTo>
                    <a:pt x="9" y="20"/>
                  </a:lnTo>
                  <a:lnTo>
                    <a:pt x="9" y="19"/>
                  </a:lnTo>
                  <a:lnTo>
                    <a:pt x="1" y="21"/>
                  </a:lnTo>
                  <a:lnTo>
                    <a:pt x="0" y="21"/>
                  </a:lnTo>
                  <a:lnTo>
                    <a:pt x="0" y="9"/>
                  </a:lnTo>
                  <a:close/>
                </a:path>
              </a:pathLst>
            </a:custGeom>
            <a:solidFill>
              <a:srgbClr val="6487EB"/>
            </a:solidFill>
            <a:ln w="12700">
              <a:solidFill>
                <a:schemeClr val="tx1"/>
              </a:solidFill>
              <a:round/>
              <a:headEnd/>
              <a:tailEnd/>
            </a:ln>
          </p:spPr>
          <p:txBody>
            <a:bodyPr/>
            <a:lstStyle/>
            <a:p>
              <a:endParaRPr lang="en-US"/>
            </a:p>
          </p:txBody>
        </p:sp>
        <p:sp>
          <p:nvSpPr>
            <p:cNvPr id="36987" name="Freeform 234"/>
            <p:cNvSpPr>
              <a:spLocks/>
            </p:cNvSpPr>
            <p:nvPr/>
          </p:nvSpPr>
          <p:spPr bwMode="auto">
            <a:xfrm>
              <a:off x="4879" y="1662"/>
              <a:ext cx="61" cy="64"/>
            </a:xfrm>
            <a:custGeom>
              <a:avLst/>
              <a:gdLst>
                <a:gd name="T0" fmla="*/ 0 w 12"/>
                <a:gd name="T1" fmla="*/ 2147483647 h 13"/>
                <a:gd name="T2" fmla="*/ 2147483647 w 12"/>
                <a:gd name="T3" fmla="*/ 2147483647 h 13"/>
                <a:gd name="T4" fmla="*/ 2147483647 w 12"/>
                <a:gd name="T5" fmla="*/ 2147483647 h 13"/>
                <a:gd name="T6" fmla="*/ 2147483647 w 12"/>
                <a:gd name="T7" fmla="*/ 2147483647 h 13"/>
                <a:gd name="T8" fmla="*/ 2147483647 w 12"/>
                <a:gd name="T9" fmla="*/ 2147483647 h 13"/>
                <a:gd name="T10" fmla="*/ 2147483647 w 12"/>
                <a:gd name="T11" fmla="*/ 2147483647 h 13"/>
                <a:gd name="T12" fmla="*/ 2147483647 w 12"/>
                <a:gd name="T13" fmla="*/ 2147483647 h 13"/>
                <a:gd name="T14" fmla="*/ 2147483647 w 12"/>
                <a:gd name="T15" fmla="*/ 2147483647 h 13"/>
                <a:gd name="T16" fmla="*/ 2147483647 w 12"/>
                <a:gd name="T17" fmla="*/ 2147483647 h 13"/>
                <a:gd name="T18" fmla="*/ 2147483647 w 12"/>
                <a:gd name="T19" fmla="*/ 2147483647 h 13"/>
                <a:gd name="T20" fmla="*/ 2147483647 w 12"/>
                <a:gd name="T21" fmla="*/ 2147483647 h 13"/>
                <a:gd name="T22" fmla="*/ 2147483647 w 12"/>
                <a:gd name="T23" fmla="*/ 2147483647 h 13"/>
                <a:gd name="T24" fmla="*/ 2147483647 w 12"/>
                <a:gd name="T25" fmla="*/ 2147483647 h 13"/>
                <a:gd name="T26" fmla="*/ 2147483647 w 12"/>
                <a:gd name="T27" fmla="*/ 2147483647 h 13"/>
                <a:gd name="T28" fmla="*/ 2147483647 w 12"/>
                <a:gd name="T29" fmla="*/ 2147483647 h 13"/>
                <a:gd name="T30" fmla="*/ 2147483647 w 12"/>
                <a:gd name="T31" fmla="*/ 2147483647 h 13"/>
                <a:gd name="T32" fmla="*/ 2147483647 w 12"/>
                <a:gd name="T33" fmla="*/ 2147483647 h 13"/>
                <a:gd name="T34" fmla="*/ 2147483647 w 12"/>
                <a:gd name="T35" fmla="*/ 2147483647 h 13"/>
                <a:gd name="T36" fmla="*/ 2147483647 w 12"/>
                <a:gd name="T37" fmla="*/ 2147483647 h 13"/>
                <a:gd name="T38" fmla="*/ 2147483647 w 12"/>
                <a:gd name="T39" fmla="*/ 2147483647 h 13"/>
                <a:gd name="T40" fmla="*/ 2147483647 w 12"/>
                <a:gd name="T41" fmla="*/ 2147483647 h 13"/>
                <a:gd name="T42" fmla="*/ 2147483647 w 12"/>
                <a:gd name="T43" fmla="*/ 2147483647 h 13"/>
                <a:gd name="T44" fmla="*/ 2147483647 w 12"/>
                <a:gd name="T45" fmla="*/ 2147483647 h 13"/>
                <a:gd name="T46" fmla="*/ 2147483647 w 12"/>
                <a:gd name="T47" fmla="*/ 2147483647 h 13"/>
                <a:gd name="T48" fmla="*/ 2147483647 w 12"/>
                <a:gd name="T49" fmla="*/ 2147483647 h 13"/>
                <a:gd name="T50" fmla="*/ 2147483647 w 12"/>
                <a:gd name="T51" fmla="*/ 2147483647 h 13"/>
                <a:gd name="T52" fmla="*/ 2147483647 w 12"/>
                <a:gd name="T53" fmla="*/ 2147483647 h 13"/>
                <a:gd name="T54" fmla="*/ 2147483647 w 12"/>
                <a:gd name="T55" fmla="*/ 2147483647 h 13"/>
                <a:gd name="T56" fmla="*/ 2147483647 w 12"/>
                <a:gd name="T57" fmla="*/ 2147483647 h 13"/>
                <a:gd name="T58" fmla="*/ 2147483647 w 12"/>
                <a:gd name="T59" fmla="*/ 2147483647 h 13"/>
                <a:gd name="T60" fmla="*/ 2147483647 w 12"/>
                <a:gd name="T61" fmla="*/ 2147483647 h 13"/>
                <a:gd name="T62" fmla="*/ 2147483647 w 12"/>
                <a:gd name="T63" fmla="*/ 2147483647 h 13"/>
                <a:gd name="T64" fmla="*/ 2147483647 w 12"/>
                <a:gd name="T65" fmla="*/ 0 h 13"/>
                <a:gd name="T66" fmla="*/ 0 w 12"/>
                <a:gd name="T67" fmla="*/ 2147483647 h 13"/>
                <a:gd name="T68" fmla="*/ 0 w 12"/>
                <a:gd name="T69" fmla="*/ 2147483647 h 1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2"/>
                <a:gd name="T106" fmla="*/ 0 h 13"/>
                <a:gd name="T107" fmla="*/ 12 w 12"/>
                <a:gd name="T108" fmla="*/ 13 h 1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2" h="13">
                  <a:moveTo>
                    <a:pt x="0" y="2"/>
                  </a:moveTo>
                  <a:lnTo>
                    <a:pt x="3" y="11"/>
                  </a:lnTo>
                  <a:lnTo>
                    <a:pt x="3" y="12"/>
                  </a:lnTo>
                  <a:lnTo>
                    <a:pt x="2" y="12"/>
                  </a:lnTo>
                  <a:lnTo>
                    <a:pt x="3" y="13"/>
                  </a:lnTo>
                  <a:lnTo>
                    <a:pt x="6" y="12"/>
                  </a:lnTo>
                  <a:lnTo>
                    <a:pt x="7" y="11"/>
                  </a:lnTo>
                  <a:lnTo>
                    <a:pt x="7" y="10"/>
                  </a:lnTo>
                  <a:lnTo>
                    <a:pt x="7" y="9"/>
                  </a:lnTo>
                  <a:lnTo>
                    <a:pt x="7" y="7"/>
                  </a:lnTo>
                  <a:lnTo>
                    <a:pt x="8" y="6"/>
                  </a:lnTo>
                  <a:lnTo>
                    <a:pt x="8" y="7"/>
                  </a:lnTo>
                  <a:lnTo>
                    <a:pt x="8" y="8"/>
                  </a:lnTo>
                  <a:lnTo>
                    <a:pt x="8" y="10"/>
                  </a:lnTo>
                  <a:lnTo>
                    <a:pt x="9" y="10"/>
                  </a:lnTo>
                  <a:lnTo>
                    <a:pt x="9" y="9"/>
                  </a:lnTo>
                  <a:lnTo>
                    <a:pt x="10" y="9"/>
                  </a:lnTo>
                  <a:lnTo>
                    <a:pt x="11" y="8"/>
                  </a:lnTo>
                  <a:lnTo>
                    <a:pt x="12" y="8"/>
                  </a:lnTo>
                  <a:lnTo>
                    <a:pt x="11" y="7"/>
                  </a:lnTo>
                  <a:lnTo>
                    <a:pt x="11" y="6"/>
                  </a:lnTo>
                  <a:lnTo>
                    <a:pt x="10" y="6"/>
                  </a:lnTo>
                  <a:lnTo>
                    <a:pt x="9" y="5"/>
                  </a:lnTo>
                  <a:lnTo>
                    <a:pt x="7" y="4"/>
                  </a:lnTo>
                  <a:lnTo>
                    <a:pt x="6" y="2"/>
                  </a:lnTo>
                  <a:lnTo>
                    <a:pt x="5" y="0"/>
                  </a:lnTo>
                  <a:lnTo>
                    <a:pt x="0" y="2"/>
                  </a:lnTo>
                  <a:close/>
                </a:path>
              </a:pathLst>
            </a:custGeom>
            <a:solidFill>
              <a:srgbClr val="0000A0"/>
            </a:solidFill>
            <a:ln w="12700">
              <a:solidFill>
                <a:schemeClr val="tx1"/>
              </a:solidFill>
              <a:round/>
              <a:headEnd/>
              <a:tailEnd/>
            </a:ln>
          </p:spPr>
          <p:txBody>
            <a:bodyPr/>
            <a:lstStyle/>
            <a:p>
              <a:endParaRPr lang="en-US"/>
            </a:p>
          </p:txBody>
        </p:sp>
        <p:sp>
          <p:nvSpPr>
            <p:cNvPr id="36988" name="Freeform 235"/>
            <p:cNvSpPr>
              <a:spLocks/>
            </p:cNvSpPr>
            <p:nvPr/>
          </p:nvSpPr>
          <p:spPr bwMode="auto">
            <a:xfrm>
              <a:off x="4812" y="1394"/>
              <a:ext cx="108" cy="229"/>
            </a:xfrm>
            <a:custGeom>
              <a:avLst/>
              <a:gdLst>
                <a:gd name="T0" fmla="*/ 2147483647 w 21"/>
                <a:gd name="T1" fmla="*/ 2147483647 h 47"/>
                <a:gd name="T2" fmla="*/ 2147483647 w 21"/>
                <a:gd name="T3" fmla="*/ 2147483647 h 47"/>
                <a:gd name="T4" fmla="*/ 2147483647 w 21"/>
                <a:gd name="T5" fmla="*/ 2147483647 h 47"/>
                <a:gd name="T6" fmla="*/ 2147483647 w 21"/>
                <a:gd name="T7" fmla="*/ 2147483647 h 47"/>
                <a:gd name="T8" fmla="*/ 2147483647 w 21"/>
                <a:gd name="T9" fmla="*/ 2147483647 h 47"/>
                <a:gd name="T10" fmla="*/ 2147483647 w 21"/>
                <a:gd name="T11" fmla="*/ 2147483647 h 47"/>
                <a:gd name="T12" fmla="*/ 2147483647 w 21"/>
                <a:gd name="T13" fmla="*/ 2147483647 h 47"/>
                <a:gd name="T14" fmla="*/ 2147483647 w 21"/>
                <a:gd name="T15" fmla="*/ 2147483647 h 47"/>
                <a:gd name="T16" fmla="*/ 2147483647 w 21"/>
                <a:gd name="T17" fmla="*/ 2147483647 h 47"/>
                <a:gd name="T18" fmla="*/ 2147483647 w 21"/>
                <a:gd name="T19" fmla="*/ 2147483647 h 47"/>
                <a:gd name="T20" fmla="*/ 2147483647 w 21"/>
                <a:gd name="T21" fmla="*/ 2147483647 h 47"/>
                <a:gd name="T22" fmla="*/ 2147483647 w 21"/>
                <a:gd name="T23" fmla="*/ 2147483647 h 47"/>
                <a:gd name="T24" fmla="*/ 0 w 21"/>
                <a:gd name="T25" fmla="*/ 2147483647 h 47"/>
                <a:gd name="T26" fmla="*/ 0 w 21"/>
                <a:gd name="T27" fmla="*/ 2147483647 h 47"/>
                <a:gd name="T28" fmla="*/ 2147483647 w 21"/>
                <a:gd name="T29" fmla="*/ 2147483647 h 47"/>
                <a:gd name="T30" fmla="*/ 0 w 21"/>
                <a:gd name="T31" fmla="*/ 2147483647 h 47"/>
                <a:gd name="T32" fmla="*/ 0 w 21"/>
                <a:gd name="T33" fmla="*/ 2147483647 h 47"/>
                <a:gd name="T34" fmla="*/ 0 w 21"/>
                <a:gd name="T35" fmla="*/ 2147483647 h 47"/>
                <a:gd name="T36" fmla="*/ 2147483647 w 21"/>
                <a:gd name="T37" fmla="*/ 2147483647 h 47"/>
                <a:gd name="T38" fmla="*/ 2147483647 w 21"/>
                <a:gd name="T39" fmla="*/ 2147483647 h 47"/>
                <a:gd name="T40" fmla="*/ 2147483647 w 21"/>
                <a:gd name="T41" fmla="*/ 2147483647 h 47"/>
                <a:gd name="T42" fmla="*/ 2147483647 w 21"/>
                <a:gd name="T43" fmla="*/ 2147483647 h 47"/>
                <a:gd name="T44" fmla="*/ 2147483647 w 21"/>
                <a:gd name="T45" fmla="*/ 2147483647 h 47"/>
                <a:gd name="T46" fmla="*/ 2147483647 w 21"/>
                <a:gd name="T47" fmla="*/ 2147483647 h 47"/>
                <a:gd name="T48" fmla="*/ 2147483647 w 21"/>
                <a:gd name="T49" fmla="*/ 2147483647 h 47"/>
                <a:gd name="T50" fmla="*/ 2147483647 w 21"/>
                <a:gd name="T51" fmla="*/ 2147483647 h 47"/>
                <a:gd name="T52" fmla="*/ 2147483647 w 21"/>
                <a:gd name="T53" fmla="*/ 2147483647 h 47"/>
                <a:gd name="T54" fmla="*/ 2147483647 w 21"/>
                <a:gd name="T55" fmla="*/ 2147483647 h 47"/>
                <a:gd name="T56" fmla="*/ 2147483647 w 21"/>
                <a:gd name="T57" fmla="*/ 2147483647 h 47"/>
                <a:gd name="T58" fmla="*/ 2147483647 w 21"/>
                <a:gd name="T59" fmla="*/ 2147483647 h 47"/>
                <a:gd name="T60" fmla="*/ 2147483647 w 21"/>
                <a:gd name="T61" fmla="*/ 2147483647 h 47"/>
                <a:gd name="T62" fmla="*/ 2147483647 w 21"/>
                <a:gd name="T63" fmla="*/ 2147483647 h 47"/>
                <a:gd name="T64" fmla="*/ 2147483647 w 21"/>
                <a:gd name="T65" fmla="*/ 2147483647 h 47"/>
                <a:gd name="T66" fmla="*/ 2147483647 w 21"/>
                <a:gd name="T67" fmla="*/ 2147483647 h 47"/>
                <a:gd name="T68" fmla="*/ 2147483647 w 21"/>
                <a:gd name="T69" fmla="*/ 2147483647 h 47"/>
                <a:gd name="T70" fmla="*/ 2147483647 w 21"/>
                <a:gd name="T71" fmla="*/ 2147483647 h 47"/>
                <a:gd name="T72" fmla="*/ 2147483647 w 21"/>
                <a:gd name="T73" fmla="*/ 2147483647 h 47"/>
                <a:gd name="T74" fmla="*/ 2147483647 w 21"/>
                <a:gd name="T75" fmla="*/ 2147483647 h 47"/>
                <a:gd name="T76" fmla="*/ 2147483647 w 21"/>
                <a:gd name="T77" fmla="*/ 0 h 47"/>
                <a:gd name="T78" fmla="*/ 2147483647 w 21"/>
                <a:gd name="T79" fmla="*/ 2147483647 h 47"/>
                <a:gd name="T80" fmla="*/ 2147483647 w 21"/>
                <a:gd name="T81" fmla="*/ 2147483647 h 47"/>
                <a:gd name="T82" fmla="*/ 2147483647 w 21"/>
                <a:gd name="T83" fmla="*/ 2147483647 h 47"/>
                <a:gd name="T84" fmla="*/ 2147483647 w 21"/>
                <a:gd name="T85" fmla="*/ 2147483647 h 47"/>
                <a:gd name="T86" fmla="*/ 2147483647 w 21"/>
                <a:gd name="T87" fmla="*/ 2147483647 h 47"/>
                <a:gd name="T88" fmla="*/ 2147483647 w 21"/>
                <a:gd name="T89" fmla="*/ 2147483647 h 47"/>
                <a:gd name="T90" fmla="*/ 2147483647 w 21"/>
                <a:gd name="T91" fmla="*/ 2147483647 h 47"/>
                <a:gd name="T92" fmla="*/ 2147483647 w 21"/>
                <a:gd name="T93" fmla="*/ 2147483647 h 47"/>
                <a:gd name="T94" fmla="*/ 2147483647 w 21"/>
                <a:gd name="T95" fmla="*/ 2147483647 h 47"/>
                <a:gd name="T96" fmla="*/ 2147483647 w 21"/>
                <a:gd name="T97" fmla="*/ 2147483647 h 47"/>
                <a:gd name="T98" fmla="*/ 2147483647 w 21"/>
                <a:gd name="T99" fmla="*/ 2147483647 h 47"/>
                <a:gd name="T100" fmla="*/ 2147483647 w 21"/>
                <a:gd name="T101" fmla="*/ 2147483647 h 47"/>
                <a:gd name="T102" fmla="*/ 2147483647 w 21"/>
                <a:gd name="T103" fmla="*/ 2147483647 h 4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1"/>
                <a:gd name="T157" fmla="*/ 0 h 47"/>
                <a:gd name="T158" fmla="*/ 21 w 21"/>
                <a:gd name="T159" fmla="*/ 47 h 4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1" h="47">
                  <a:moveTo>
                    <a:pt x="21" y="40"/>
                  </a:moveTo>
                  <a:lnTo>
                    <a:pt x="20" y="40"/>
                  </a:lnTo>
                  <a:lnTo>
                    <a:pt x="19" y="40"/>
                  </a:lnTo>
                  <a:lnTo>
                    <a:pt x="18" y="42"/>
                  </a:lnTo>
                  <a:lnTo>
                    <a:pt x="17" y="42"/>
                  </a:lnTo>
                  <a:lnTo>
                    <a:pt x="17" y="43"/>
                  </a:lnTo>
                  <a:lnTo>
                    <a:pt x="16" y="43"/>
                  </a:lnTo>
                  <a:lnTo>
                    <a:pt x="16" y="44"/>
                  </a:lnTo>
                  <a:lnTo>
                    <a:pt x="2" y="47"/>
                  </a:lnTo>
                  <a:lnTo>
                    <a:pt x="1" y="46"/>
                  </a:lnTo>
                  <a:lnTo>
                    <a:pt x="0" y="45"/>
                  </a:lnTo>
                  <a:lnTo>
                    <a:pt x="0" y="44"/>
                  </a:lnTo>
                  <a:lnTo>
                    <a:pt x="1" y="43"/>
                  </a:lnTo>
                  <a:lnTo>
                    <a:pt x="0" y="41"/>
                  </a:lnTo>
                  <a:lnTo>
                    <a:pt x="0" y="34"/>
                  </a:lnTo>
                  <a:lnTo>
                    <a:pt x="0" y="32"/>
                  </a:lnTo>
                  <a:lnTo>
                    <a:pt x="1" y="28"/>
                  </a:lnTo>
                  <a:lnTo>
                    <a:pt x="1" y="26"/>
                  </a:lnTo>
                  <a:lnTo>
                    <a:pt x="1" y="24"/>
                  </a:lnTo>
                  <a:lnTo>
                    <a:pt x="1" y="22"/>
                  </a:lnTo>
                  <a:lnTo>
                    <a:pt x="1" y="21"/>
                  </a:lnTo>
                  <a:lnTo>
                    <a:pt x="1" y="20"/>
                  </a:lnTo>
                  <a:lnTo>
                    <a:pt x="4" y="18"/>
                  </a:lnTo>
                  <a:lnTo>
                    <a:pt x="5" y="14"/>
                  </a:lnTo>
                  <a:lnTo>
                    <a:pt x="4" y="12"/>
                  </a:lnTo>
                  <a:lnTo>
                    <a:pt x="4" y="10"/>
                  </a:lnTo>
                  <a:lnTo>
                    <a:pt x="4" y="9"/>
                  </a:lnTo>
                  <a:lnTo>
                    <a:pt x="3" y="7"/>
                  </a:lnTo>
                  <a:lnTo>
                    <a:pt x="4" y="4"/>
                  </a:lnTo>
                  <a:lnTo>
                    <a:pt x="3" y="3"/>
                  </a:lnTo>
                  <a:lnTo>
                    <a:pt x="3" y="2"/>
                  </a:lnTo>
                  <a:lnTo>
                    <a:pt x="4" y="2"/>
                  </a:lnTo>
                  <a:lnTo>
                    <a:pt x="5" y="1"/>
                  </a:lnTo>
                  <a:lnTo>
                    <a:pt x="6" y="1"/>
                  </a:lnTo>
                  <a:lnTo>
                    <a:pt x="7" y="0"/>
                  </a:lnTo>
                  <a:lnTo>
                    <a:pt x="17" y="29"/>
                  </a:lnTo>
                  <a:lnTo>
                    <a:pt x="17" y="30"/>
                  </a:lnTo>
                  <a:lnTo>
                    <a:pt x="17" y="31"/>
                  </a:lnTo>
                  <a:lnTo>
                    <a:pt x="19" y="33"/>
                  </a:lnTo>
                  <a:lnTo>
                    <a:pt x="20" y="33"/>
                  </a:lnTo>
                  <a:lnTo>
                    <a:pt x="20" y="34"/>
                  </a:lnTo>
                  <a:lnTo>
                    <a:pt x="20" y="35"/>
                  </a:lnTo>
                  <a:lnTo>
                    <a:pt x="21" y="37"/>
                  </a:lnTo>
                  <a:lnTo>
                    <a:pt x="21" y="38"/>
                  </a:lnTo>
                  <a:lnTo>
                    <a:pt x="21" y="39"/>
                  </a:lnTo>
                  <a:lnTo>
                    <a:pt x="21" y="40"/>
                  </a:lnTo>
                  <a:close/>
                </a:path>
              </a:pathLst>
            </a:custGeom>
            <a:solidFill>
              <a:srgbClr val="6987EB"/>
            </a:solidFill>
            <a:ln w="12700">
              <a:solidFill>
                <a:schemeClr val="tx1"/>
              </a:solidFill>
              <a:round/>
              <a:headEnd/>
              <a:tailEnd/>
            </a:ln>
          </p:spPr>
          <p:txBody>
            <a:bodyPr/>
            <a:lstStyle/>
            <a:p>
              <a:endParaRPr lang="en-US"/>
            </a:p>
          </p:txBody>
        </p:sp>
        <p:sp>
          <p:nvSpPr>
            <p:cNvPr id="36989" name="Freeform 236"/>
            <p:cNvSpPr>
              <a:spLocks/>
            </p:cNvSpPr>
            <p:nvPr/>
          </p:nvSpPr>
          <p:spPr bwMode="auto">
            <a:xfrm>
              <a:off x="4848" y="1189"/>
              <a:ext cx="251" cy="385"/>
            </a:xfrm>
            <a:custGeom>
              <a:avLst/>
              <a:gdLst>
                <a:gd name="T0" fmla="*/ 2147483647 w 49"/>
                <a:gd name="T1" fmla="*/ 2147483647 h 79"/>
                <a:gd name="T2" fmla="*/ 2147483647 w 49"/>
                <a:gd name="T3" fmla="*/ 2147483647 h 79"/>
                <a:gd name="T4" fmla="*/ 2147483647 w 49"/>
                <a:gd name="T5" fmla="*/ 2147483647 h 79"/>
                <a:gd name="T6" fmla="*/ 2147483647 w 49"/>
                <a:gd name="T7" fmla="*/ 2147483647 h 79"/>
                <a:gd name="T8" fmla="*/ 2147483647 w 49"/>
                <a:gd name="T9" fmla="*/ 2147483647 h 79"/>
                <a:gd name="T10" fmla="*/ 2147483647 w 49"/>
                <a:gd name="T11" fmla="*/ 2147483647 h 79"/>
                <a:gd name="T12" fmla="*/ 2147483647 w 49"/>
                <a:gd name="T13" fmla="*/ 2147483647 h 79"/>
                <a:gd name="T14" fmla="*/ 2147483647 w 49"/>
                <a:gd name="T15" fmla="*/ 2147483647 h 79"/>
                <a:gd name="T16" fmla="*/ 2147483647 w 49"/>
                <a:gd name="T17" fmla="*/ 2147483647 h 79"/>
                <a:gd name="T18" fmla="*/ 2147483647 w 49"/>
                <a:gd name="T19" fmla="*/ 2147483647 h 79"/>
                <a:gd name="T20" fmla="*/ 2147483647 w 49"/>
                <a:gd name="T21" fmla="*/ 2147483647 h 79"/>
                <a:gd name="T22" fmla="*/ 2147483647 w 49"/>
                <a:gd name="T23" fmla="*/ 2147483647 h 79"/>
                <a:gd name="T24" fmla="*/ 2147483647 w 49"/>
                <a:gd name="T25" fmla="*/ 2147483647 h 79"/>
                <a:gd name="T26" fmla="*/ 2147483647 w 49"/>
                <a:gd name="T27" fmla="*/ 2147483647 h 79"/>
                <a:gd name="T28" fmla="*/ 2147483647 w 49"/>
                <a:gd name="T29" fmla="*/ 2147483647 h 79"/>
                <a:gd name="T30" fmla="*/ 2147483647 w 49"/>
                <a:gd name="T31" fmla="*/ 2147483647 h 79"/>
                <a:gd name="T32" fmla="*/ 2147483647 w 49"/>
                <a:gd name="T33" fmla="*/ 2147483647 h 79"/>
                <a:gd name="T34" fmla="*/ 2147483647 w 49"/>
                <a:gd name="T35" fmla="*/ 2147483647 h 79"/>
                <a:gd name="T36" fmla="*/ 2147483647 w 49"/>
                <a:gd name="T37" fmla="*/ 2147483647 h 79"/>
                <a:gd name="T38" fmla="*/ 2147483647 w 49"/>
                <a:gd name="T39" fmla="*/ 2147483647 h 79"/>
                <a:gd name="T40" fmla="*/ 2147483647 w 49"/>
                <a:gd name="T41" fmla="*/ 2147483647 h 79"/>
                <a:gd name="T42" fmla="*/ 2147483647 w 49"/>
                <a:gd name="T43" fmla="*/ 2147483647 h 79"/>
                <a:gd name="T44" fmla="*/ 2147483647 w 49"/>
                <a:gd name="T45" fmla="*/ 2147483647 h 79"/>
                <a:gd name="T46" fmla="*/ 2147483647 w 49"/>
                <a:gd name="T47" fmla="*/ 2147483647 h 79"/>
                <a:gd name="T48" fmla="*/ 2147483647 w 49"/>
                <a:gd name="T49" fmla="*/ 2147483647 h 79"/>
                <a:gd name="T50" fmla="*/ 2147483647 w 49"/>
                <a:gd name="T51" fmla="*/ 2147483647 h 79"/>
                <a:gd name="T52" fmla="*/ 2147483647 w 49"/>
                <a:gd name="T53" fmla="*/ 2147483647 h 79"/>
                <a:gd name="T54" fmla="*/ 2147483647 w 49"/>
                <a:gd name="T55" fmla="*/ 2147483647 h 79"/>
                <a:gd name="T56" fmla="*/ 2147483647 w 49"/>
                <a:gd name="T57" fmla="*/ 2147483647 h 79"/>
                <a:gd name="T58" fmla="*/ 2147483647 w 49"/>
                <a:gd name="T59" fmla="*/ 2147483647 h 79"/>
                <a:gd name="T60" fmla="*/ 2147483647 w 49"/>
                <a:gd name="T61" fmla="*/ 2147483647 h 79"/>
                <a:gd name="T62" fmla="*/ 2147483647 w 49"/>
                <a:gd name="T63" fmla="*/ 2147483647 h 79"/>
                <a:gd name="T64" fmla="*/ 2147483647 w 49"/>
                <a:gd name="T65" fmla="*/ 2147483647 h 79"/>
                <a:gd name="T66" fmla="*/ 2147483647 w 49"/>
                <a:gd name="T67" fmla="*/ 2147483647 h 79"/>
                <a:gd name="T68" fmla="*/ 2147483647 w 49"/>
                <a:gd name="T69" fmla="*/ 2147483647 h 79"/>
                <a:gd name="T70" fmla="*/ 2147483647 w 49"/>
                <a:gd name="T71" fmla="*/ 2147483647 h 79"/>
                <a:gd name="T72" fmla="*/ 2147483647 w 49"/>
                <a:gd name="T73" fmla="*/ 2147483647 h 79"/>
                <a:gd name="T74" fmla="*/ 2147483647 w 49"/>
                <a:gd name="T75" fmla="*/ 2147483647 h 79"/>
                <a:gd name="T76" fmla="*/ 2147483647 w 49"/>
                <a:gd name="T77" fmla="*/ 2147483647 h 79"/>
                <a:gd name="T78" fmla="*/ 2147483647 w 49"/>
                <a:gd name="T79" fmla="*/ 0 h 79"/>
                <a:gd name="T80" fmla="*/ 2147483647 w 49"/>
                <a:gd name="T81" fmla="*/ 0 h 79"/>
                <a:gd name="T82" fmla="*/ 2147483647 w 49"/>
                <a:gd name="T83" fmla="*/ 2147483647 h 79"/>
                <a:gd name="T84" fmla="*/ 2147483647 w 49"/>
                <a:gd name="T85" fmla="*/ 2147483647 h 79"/>
                <a:gd name="T86" fmla="*/ 2147483647 w 49"/>
                <a:gd name="T87" fmla="*/ 2147483647 h 79"/>
                <a:gd name="T88" fmla="*/ 2147483647 w 49"/>
                <a:gd name="T89" fmla="*/ 2147483647 h 79"/>
                <a:gd name="T90" fmla="*/ 2147483647 w 49"/>
                <a:gd name="T91" fmla="*/ 2147483647 h 79"/>
                <a:gd name="T92" fmla="*/ 2147483647 w 49"/>
                <a:gd name="T93" fmla="*/ 2147483647 h 79"/>
                <a:gd name="T94" fmla="*/ 2147483647 w 49"/>
                <a:gd name="T95" fmla="*/ 2147483647 h 79"/>
                <a:gd name="T96" fmla="*/ 2147483647 w 49"/>
                <a:gd name="T97" fmla="*/ 2147483647 h 79"/>
                <a:gd name="T98" fmla="*/ 2147483647 w 49"/>
                <a:gd name="T99" fmla="*/ 2147483647 h 79"/>
                <a:gd name="T100" fmla="*/ 2147483647 w 49"/>
                <a:gd name="T101" fmla="*/ 2147483647 h 79"/>
                <a:gd name="T102" fmla="*/ 2147483647 w 49"/>
                <a:gd name="T103" fmla="*/ 2147483647 h 79"/>
                <a:gd name="T104" fmla="*/ 2147483647 w 49"/>
                <a:gd name="T105" fmla="*/ 2147483647 h 79"/>
                <a:gd name="T106" fmla="*/ 2147483647 w 49"/>
                <a:gd name="T107" fmla="*/ 2147483647 h 79"/>
                <a:gd name="T108" fmla="*/ 2147483647 w 49"/>
                <a:gd name="T109" fmla="*/ 2147483647 h 79"/>
                <a:gd name="T110" fmla="*/ 2147483647 w 49"/>
                <a:gd name="T111" fmla="*/ 2147483647 h 79"/>
                <a:gd name="T112" fmla="*/ 0 w 49"/>
                <a:gd name="T113" fmla="*/ 2147483647 h 7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9"/>
                <a:gd name="T172" fmla="*/ 0 h 79"/>
                <a:gd name="T173" fmla="*/ 49 w 49"/>
                <a:gd name="T174" fmla="*/ 79 h 7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9" h="79">
                  <a:moveTo>
                    <a:pt x="0" y="42"/>
                  </a:moveTo>
                  <a:lnTo>
                    <a:pt x="10" y="71"/>
                  </a:lnTo>
                  <a:lnTo>
                    <a:pt x="10" y="72"/>
                  </a:lnTo>
                  <a:lnTo>
                    <a:pt x="10" y="73"/>
                  </a:lnTo>
                  <a:lnTo>
                    <a:pt x="12" y="75"/>
                  </a:lnTo>
                  <a:lnTo>
                    <a:pt x="13" y="75"/>
                  </a:lnTo>
                  <a:lnTo>
                    <a:pt x="13" y="76"/>
                  </a:lnTo>
                  <a:lnTo>
                    <a:pt x="13" y="77"/>
                  </a:lnTo>
                  <a:lnTo>
                    <a:pt x="14" y="79"/>
                  </a:lnTo>
                  <a:lnTo>
                    <a:pt x="15" y="79"/>
                  </a:lnTo>
                  <a:lnTo>
                    <a:pt x="15" y="77"/>
                  </a:lnTo>
                  <a:lnTo>
                    <a:pt x="15" y="75"/>
                  </a:lnTo>
                  <a:lnTo>
                    <a:pt x="16" y="73"/>
                  </a:lnTo>
                  <a:lnTo>
                    <a:pt x="17" y="70"/>
                  </a:lnTo>
                  <a:lnTo>
                    <a:pt x="18" y="68"/>
                  </a:lnTo>
                  <a:lnTo>
                    <a:pt x="18" y="67"/>
                  </a:lnTo>
                  <a:lnTo>
                    <a:pt x="17" y="65"/>
                  </a:lnTo>
                  <a:lnTo>
                    <a:pt x="20" y="63"/>
                  </a:lnTo>
                  <a:lnTo>
                    <a:pt x="21" y="63"/>
                  </a:lnTo>
                  <a:lnTo>
                    <a:pt x="21" y="64"/>
                  </a:lnTo>
                  <a:lnTo>
                    <a:pt x="22" y="65"/>
                  </a:lnTo>
                  <a:lnTo>
                    <a:pt x="22" y="64"/>
                  </a:lnTo>
                  <a:lnTo>
                    <a:pt x="22" y="63"/>
                  </a:lnTo>
                  <a:lnTo>
                    <a:pt x="22" y="62"/>
                  </a:lnTo>
                  <a:lnTo>
                    <a:pt x="25" y="62"/>
                  </a:lnTo>
                  <a:lnTo>
                    <a:pt x="26" y="61"/>
                  </a:lnTo>
                  <a:lnTo>
                    <a:pt x="26" y="60"/>
                  </a:lnTo>
                  <a:lnTo>
                    <a:pt x="26" y="59"/>
                  </a:lnTo>
                  <a:lnTo>
                    <a:pt x="27" y="59"/>
                  </a:lnTo>
                  <a:lnTo>
                    <a:pt x="28" y="58"/>
                  </a:lnTo>
                  <a:lnTo>
                    <a:pt x="29" y="58"/>
                  </a:lnTo>
                  <a:lnTo>
                    <a:pt x="29" y="56"/>
                  </a:lnTo>
                  <a:lnTo>
                    <a:pt x="29" y="54"/>
                  </a:lnTo>
                  <a:lnTo>
                    <a:pt x="31" y="52"/>
                  </a:lnTo>
                  <a:lnTo>
                    <a:pt x="31" y="51"/>
                  </a:lnTo>
                  <a:lnTo>
                    <a:pt x="33" y="52"/>
                  </a:lnTo>
                  <a:lnTo>
                    <a:pt x="34" y="51"/>
                  </a:lnTo>
                  <a:lnTo>
                    <a:pt x="34" y="50"/>
                  </a:lnTo>
                  <a:lnTo>
                    <a:pt x="35" y="49"/>
                  </a:lnTo>
                  <a:lnTo>
                    <a:pt x="36" y="49"/>
                  </a:lnTo>
                  <a:lnTo>
                    <a:pt x="37" y="47"/>
                  </a:lnTo>
                  <a:lnTo>
                    <a:pt x="39" y="47"/>
                  </a:lnTo>
                  <a:lnTo>
                    <a:pt x="40" y="48"/>
                  </a:lnTo>
                  <a:lnTo>
                    <a:pt x="42" y="45"/>
                  </a:lnTo>
                  <a:lnTo>
                    <a:pt x="43" y="44"/>
                  </a:lnTo>
                  <a:lnTo>
                    <a:pt x="46" y="42"/>
                  </a:lnTo>
                  <a:lnTo>
                    <a:pt x="46" y="41"/>
                  </a:lnTo>
                  <a:lnTo>
                    <a:pt x="47" y="40"/>
                  </a:lnTo>
                  <a:lnTo>
                    <a:pt x="48" y="40"/>
                  </a:lnTo>
                  <a:lnTo>
                    <a:pt x="49" y="40"/>
                  </a:lnTo>
                  <a:lnTo>
                    <a:pt x="49" y="38"/>
                  </a:lnTo>
                  <a:lnTo>
                    <a:pt x="49" y="37"/>
                  </a:lnTo>
                  <a:lnTo>
                    <a:pt x="48" y="37"/>
                  </a:lnTo>
                  <a:lnTo>
                    <a:pt x="47" y="36"/>
                  </a:lnTo>
                  <a:lnTo>
                    <a:pt x="48" y="35"/>
                  </a:lnTo>
                  <a:lnTo>
                    <a:pt x="48" y="34"/>
                  </a:lnTo>
                  <a:lnTo>
                    <a:pt x="47" y="32"/>
                  </a:lnTo>
                  <a:lnTo>
                    <a:pt x="46" y="31"/>
                  </a:lnTo>
                  <a:lnTo>
                    <a:pt x="45" y="31"/>
                  </a:lnTo>
                  <a:lnTo>
                    <a:pt x="45" y="32"/>
                  </a:lnTo>
                  <a:lnTo>
                    <a:pt x="43" y="32"/>
                  </a:lnTo>
                  <a:lnTo>
                    <a:pt x="42" y="32"/>
                  </a:lnTo>
                  <a:lnTo>
                    <a:pt x="41" y="28"/>
                  </a:lnTo>
                  <a:lnTo>
                    <a:pt x="42" y="27"/>
                  </a:lnTo>
                  <a:lnTo>
                    <a:pt x="41" y="26"/>
                  </a:lnTo>
                  <a:lnTo>
                    <a:pt x="40" y="26"/>
                  </a:lnTo>
                  <a:lnTo>
                    <a:pt x="38" y="26"/>
                  </a:lnTo>
                  <a:lnTo>
                    <a:pt x="37" y="26"/>
                  </a:lnTo>
                  <a:lnTo>
                    <a:pt x="36" y="25"/>
                  </a:lnTo>
                  <a:lnTo>
                    <a:pt x="36" y="23"/>
                  </a:lnTo>
                  <a:lnTo>
                    <a:pt x="35" y="22"/>
                  </a:lnTo>
                  <a:lnTo>
                    <a:pt x="29" y="3"/>
                  </a:lnTo>
                  <a:lnTo>
                    <a:pt x="24" y="0"/>
                  </a:lnTo>
                  <a:lnTo>
                    <a:pt x="23" y="0"/>
                  </a:lnTo>
                  <a:lnTo>
                    <a:pt x="22" y="0"/>
                  </a:lnTo>
                  <a:lnTo>
                    <a:pt x="21" y="1"/>
                  </a:lnTo>
                  <a:lnTo>
                    <a:pt x="21" y="2"/>
                  </a:lnTo>
                  <a:lnTo>
                    <a:pt x="20" y="2"/>
                  </a:lnTo>
                  <a:lnTo>
                    <a:pt x="18" y="2"/>
                  </a:lnTo>
                  <a:lnTo>
                    <a:pt x="16" y="5"/>
                  </a:lnTo>
                  <a:lnTo>
                    <a:pt x="15" y="5"/>
                  </a:lnTo>
                  <a:lnTo>
                    <a:pt x="14" y="4"/>
                  </a:lnTo>
                  <a:lnTo>
                    <a:pt x="14" y="2"/>
                  </a:lnTo>
                  <a:lnTo>
                    <a:pt x="14" y="1"/>
                  </a:lnTo>
                  <a:lnTo>
                    <a:pt x="13" y="1"/>
                  </a:lnTo>
                  <a:lnTo>
                    <a:pt x="11" y="2"/>
                  </a:lnTo>
                  <a:lnTo>
                    <a:pt x="6" y="16"/>
                  </a:lnTo>
                  <a:lnTo>
                    <a:pt x="6" y="19"/>
                  </a:lnTo>
                  <a:lnTo>
                    <a:pt x="7" y="19"/>
                  </a:lnTo>
                  <a:lnTo>
                    <a:pt x="7" y="21"/>
                  </a:lnTo>
                  <a:lnTo>
                    <a:pt x="7" y="22"/>
                  </a:lnTo>
                  <a:lnTo>
                    <a:pt x="6" y="23"/>
                  </a:lnTo>
                  <a:lnTo>
                    <a:pt x="5" y="24"/>
                  </a:lnTo>
                  <a:lnTo>
                    <a:pt x="7" y="30"/>
                  </a:lnTo>
                  <a:lnTo>
                    <a:pt x="6" y="32"/>
                  </a:lnTo>
                  <a:lnTo>
                    <a:pt x="6" y="33"/>
                  </a:lnTo>
                  <a:lnTo>
                    <a:pt x="4" y="36"/>
                  </a:lnTo>
                  <a:lnTo>
                    <a:pt x="4" y="37"/>
                  </a:lnTo>
                  <a:lnTo>
                    <a:pt x="4" y="39"/>
                  </a:lnTo>
                  <a:lnTo>
                    <a:pt x="4" y="40"/>
                  </a:lnTo>
                  <a:lnTo>
                    <a:pt x="3" y="40"/>
                  </a:lnTo>
                  <a:lnTo>
                    <a:pt x="3" y="41"/>
                  </a:lnTo>
                  <a:lnTo>
                    <a:pt x="3" y="42"/>
                  </a:lnTo>
                  <a:lnTo>
                    <a:pt x="2" y="42"/>
                  </a:lnTo>
                  <a:lnTo>
                    <a:pt x="1" y="41"/>
                  </a:lnTo>
                  <a:lnTo>
                    <a:pt x="0" y="42"/>
                  </a:lnTo>
                  <a:close/>
                </a:path>
              </a:pathLst>
            </a:custGeom>
            <a:solidFill>
              <a:srgbClr val="0000A0"/>
            </a:solidFill>
            <a:ln w="12700">
              <a:solidFill>
                <a:schemeClr val="tx1"/>
              </a:solidFill>
              <a:round/>
              <a:headEnd/>
              <a:tailEnd/>
            </a:ln>
          </p:spPr>
          <p:txBody>
            <a:bodyPr/>
            <a:lstStyle/>
            <a:p>
              <a:endParaRPr lang="en-US"/>
            </a:p>
          </p:txBody>
        </p:sp>
        <p:grpSp>
          <p:nvGrpSpPr>
            <p:cNvPr id="36990" name="Group 237"/>
            <p:cNvGrpSpPr>
              <a:grpSpLocks/>
            </p:cNvGrpSpPr>
            <p:nvPr/>
          </p:nvGrpSpPr>
          <p:grpSpPr bwMode="auto">
            <a:xfrm>
              <a:off x="2038" y="2920"/>
              <a:ext cx="609" cy="371"/>
              <a:chOff x="1991" y="3321"/>
              <a:chExt cx="361" cy="231"/>
            </a:xfrm>
          </p:grpSpPr>
          <p:sp>
            <p:nvSpPr>
              <p:cNvPr id="36991" name="Freeform 238"/>
              <p:cNvSpPr>
                <a:spLocks/>
              </p:cNvSpPr>
              <p:nvPr/>
            </p:nvSpPr>
            <p:spPr bwMode="auto">
              <a:xfrm>
                <a:off x="2274" y="3459"/>
                <a:ext cx="78" cy="93"/>
              </a:xfrm>
              <a:custGeom>
                <a:avLst/>
                <a:gdLst>
                  <a:gd name="T0" fmla="*/ 0 w 16"/>
                  <a:gd name="T1" fmla="*/ 2147483647 h 19"/>
                  <a:gd name="T2" fmla="*/ 2147483647 w 16"/>
                  <a:gd name="T3" fmla="*/ 2147483647 h 19"/>
                  <a:gd name="T4" fmla="*/ 2147483647 w 16"/>
                  <a:gd name="T5" fmla="*/ 2147483647 h 19"/>
                  <a:gd name="T6" fmla="*/ 2147483647 w 16"/>
                  <a:gd name="T7" fmla="*/ 2147483647 h 19"/>
                  <a:gd name="T8" fmla="*/ 2147483647 w 16"/>
                  <a:gd name="T9" fmla="*/ 2147483647 h 19"/>
                  <a:gd name="T10" fmla="*/ 2147483647 w 16"/>
                  <a:gd name="T11" fmla="*/ 2147483647 h 19"/>
                  <a:gd name="T12" fmla="*/ 2147483647 w 16"/>
                  <a:gd name="T13" fmla="*/ 2147483647 h 19"/>
                  <a:gd name="T14" fmla="*/ 2147483647 w 16"/>
                  <a:gd name="T15" fmla="*/ 0 h 19"/>
                  <a:gd name="T16" fmla="*/ 2147483647 w 16"/>
                  <a:gd name="T17" fmla="*/ 2147483647 h 19"/>
                  <a:gd name="T18" fmla="*/ 0 w 16"/>
                  <a:gd name="T19" fmla="*/ 2147483647 h 19"/>
                  <a:gd name="T20" fmla="*/ 0 w 16"/>
                  <a:gd name="T21" fmla="*/ 2147483647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
                  <a:gd name="T34" fmla="*/ 0 h 19"/>
                  <a:gd name="T35" fmla="*/ 16 w 16"/>
                  <a:gd name="T36" fmla="*/ 19 h 1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 h="19">
                    <a:moveTo>
                      <a:pt x="0" y="7"/>
                    </a:moveTo>
                    <a:lnTo>
                      <a:pt x="1" y="13"/>
                    </a:lnTo>
                    <a:lnTo>
                      <a:pt x="1" y="16"/>
                    </a:lnTo>
                    <a:lnTo>
                      <a:pt x="6" y="19"/>
                    </a:lnTo>
                    <a:lnTo>
                      <a:pt x="8" y="16"/>
                    </a:lnTo>
                    <a:lnTo>
                      <a:pt x="16" y="11"/>
                    </a:lnTo>
                    <a:lnTo>
                      <a:pt x="13" y="5"/>
                    </a:lnTo>
                    <a:lnTo>
                      <a:pt x="3" y="0"/>
                    </a:lnTo>
                    <a:lnTo>
                      <a:pt x="3" y="5"/>
                    </a:lnTo>
                    <a:lnTo>
                      <a:pt x="0" y="7"/>
                    </a:lnTo>
                    <a:close/>
                  </a:path>
                </a:pathLst>
              </a:custGeom>
              <a:solidFill>
                <a:srgbClr val="0000A0"/>
              </a:solidFill>
              <a:ln w="12700">
                <a:solidFill>
                  <a:schemeClr val="tx1"/>
                </a:solidFill>
                <a:round/>
                <a:headEnd/>
                <a:tailEnd/>
              </a:ln>
            </p:spPr>
            <p:txBody>
              <a:bodyPr/>
              <a:lstStyle/>
              <a:p>
                <a:endParaRPr lang="en-US"/>
              </a:p>
            </p:txBody>
          </p:sp>
          <p:sp>
            <p:nvSpPr>
              <p:cNvPr id="36992" name="Freeform 239"/>
              <p:cNvSpPr>
                <a:spLocks/>
              </p:cNvSpPr>
              <p:nvPr/>
            </p:nvSpPr>
            <p:spPr bwMode="auto">
              <a:xfrm>
                <a:off x="2235" y="3409"/>
                <a:ext cx="44" cy="29"/>
              </a:xfrm>
              <a:custGeom>
                <a:avLst/>
                <a:gdLst>
                  <a:gd name="T0" fmla="*/ 2147483647 w 9"/>
                  <a:gd name="T1" fmla="*/ 2147483647 h 6"/>
                  <a:gd name="T2" fmla="*/ 2147483647 w 9"/>
                  <a:gd name="T3" fmla="*/ 2147483647 h 6"/>
                  <a:gd name="T4" fmla="*/ 2147483647 w 9"/>
                  <a:gd name="T5" fmla="*/ 2147483647 h 6"/>
                  <a:gd name="T6" fmla="*/ 2147483647 w 9"/>
                  <a:gd name="T7" fmla="*/ 2147483647 h 6"/>
                  <a:gd name="T8" fmla="*/ 2147483647 w 9"/>
                  <a:gd name="T9" fmla="*/ 2147483647 h 6"/>
                  <a:gd name="T10" fmla="*/ 2147483647 w 9"/>
                  <a:gd name="T11" fmla="*/ 0 h 6"/>
                  <a:gd name="T12" fmla="*/ 0 w 9"/>
                  <a:gd name="T13" fmla="*/ 2147483647 h 6"/>
                  <a:gd name="T14" fmla="*/ 2147483647 w 9"/>
                  <a:gd name="T15" fmla="*/ 2147483647 h 6"/>
                  <a:gd name="T16" fmla="*/ 2147483647 w 9"/>
                  <a:gd name="T17" fmla="*/ 2147483647 h 6"/>
                  <a:gd name="T18" fmla="*/ 2147483647 w 9"/>
                  <a:gd name="T19" fmla="*/ 2147483647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6"/>
                  <a:gd name="T32" fmla="*/ 9 w 9"/>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6">
                    <a:moveTo>
                      <a:pt x="3" y="6"/>
                    </a:moveTo>
                    <a:lnTo>
                      <a:pt x="8" y="6"/>
                    </a:lnTo>
                    <a:lnTo>
                      <a:pt x="9" y="3"/>
                    </a:lnTo>
                    <a:lnTo>
                      <a:pt x="5" y="2"/>
                    </a:lnTo>
                    <a:lnTo>
                      <a:pt x="3" y="2"/>
                    </a:lnTo>
                    <a:lnTo>
                      <a:pt x="2" y="0"/>
                    </a:lnTo>
                    <a:lnTo>
                      <a:pt x="0" y="2"/>
                    </a:lnTo>
                    <a:lnTo>
                      <a:pt x="2" y="5"/>
                    </a:lnTo>
                    <a:lnTo>
                      <a:pt x="3" y="6"/>
                    </a:lnTo>
                    <a:close/>
                  </a:path>
                </a:pathLst>
              </a:custGeom>
              <a:solidFill>
                <a:srgbClr val="0000A0"/>
              </a:solidFill>
              <a:ln w="12700">
                <a:solidFill>
                  <a:schemeClr val="tx1"/>
                </a:solidFill>
                <a:round/>
                <a:headEnd/>
                <a:tailEnd/>
              </a:ln>
            </p:spPr>
            <p:txBody>
              <a:bodyPr/>
              <a:lstStyle/>
              <a:p>
                <a:endParaRPr lang="en-US"/>
              </a:p>
            </p:txBody>
          </p:sp>
          <p:sp>
            <p:nvSpPr>
              <p:cNvPr id="36993" name="Freeform 240"/>
              <p:cNvSpPr>
                <a:spLocks/>
              </p:cNvSpPr>
              <p:nvPr/>
            </p:nvSpPr>
            <p:spPr bwMode="auto">
              <a:xfrm>
                <a:off x="2225" y="3438"/>
                <a:ext cx="20" cy="10"/>
              </a:xfrm>
              <a:custGeom>
                <a:avLst/>
                <a:gdLst>
                  <a:gd name="T0" fmla="*/ 0 w 4"/>
                  <a:gd name="T1" fmla="*/ 2147483647 h 2"/>
                  <a:gd name="T2" fmla="*/ 2147483647 w 4"/>
                  <a:gd name="T3" fmla="*/ 0 h 2"/>
                  <a:gd name="T4" fmla="*/ 2147483647 w 4"/>
                  <a:gd name="T5" fmla="*/ 2147483647 h 2"/>
                  <a:gd name="T6" fmla="*/ 0 w 4"/>
                  <a:gd name="T7" fmla="*/ 2147483647 h 2"/>
                  <a:gd name="T8" fmla="*/ 0 w 4"/>
                  <a:gd name="T9" fmla="*/ 2147483647 h 2"/>
                  <a:gd name="T10" fmla="*/ 0 60000 65536"/>
                  <a:gd name="T11" fmla="*/ 0 60000 65536"/>
                  <a:gd name="T12" fmla="*/ 0 60000 65536"/>
                  <a:gd name="T13" fmla="*/ 0 60000 65536"/>
                  <a:gd name="T14" fmla="*/ 0 60000 65536"/>
                  <a:gd name="T15" fmla="*/ 0 w 4"/>
                  <a:gd name="T16" fmla="*/ 0 h 2"/>
                  <a:gd name="T17" fmla="*/ 4 w 4"/>
                  <a:gd name="T18" fmla="*/ 2 h 2"/>
                </a:gdLst>
                <a:ahLst/>
                <a:cxnLst>
                  <a:cxn ang="T10">
                    <a:pos x="T0" y="T1"/>
                  </a:cxn>
                  <a:cxn ang="T11">
                    <a:pos x="T2" y="T3"/>
                  </a:cxn>
                  <a:cxn ang="T12">
                    <a:pos x="T4" y="T5"/>
                  </a:cxn>
                  <a:cxn ang="T13">
                    <a:pos x="T6" y="T7"/>
                  </a:cxn>
                  <a:cxn ang="T14">
                    <a:pos x="T8" y="T9"/>
                  </a:cxn>
                </a:cxnLst>
                <a:rect l="T15" t="T16" r="T17" b="T18"/>
                <a:pathLst>
                  <a:path w="4" h="2">
                    <a:moveTo>
                      <a:pt x="0" y="2"/>
                    </a:moveTo>
                    <a:lnTo>
                      <a:pt x="4" y="0"/>
                    </a:lnTo>
                    <a:lnTo>
                      <a:pt x="4" y="2"/>
                    </a:lnTo>
                    <a:lnTo>
                      <a:pt x="0" y="2"/>
                    </a:lnTo>
                    <a:close/>
                  </a:path>
                </a:pathLst>
              </a:custGeom>
              <a:solidFill>
                <a:srgbClr val="0000A0"/>
              </a:solidFill>
              <a:ln w="12700">
                <a:solidFill>
                  <a:schemeClr val="tx1"/>
                </a:solidFill>
                <a:round/>
                <a:headEnd/>
                <a:tailEnd/>
              </a:ln>
            </p:spPr>
            <p:txBody>
              <a:bodyPr/>
              <a:lstStyle/>
              <a:p>
                <a:endParaRPr lang="en-US"/>
              </a:p>
            </p:txBody>
          </p:sp>
          <p:sp>
            <p:nvSpPr>
              <p:cNvPr id="36994" name="Freeform 241"/>
              <p:cNvSpPr>
                <a:spLocks/>
              </p:cNvSpPr>
              <p:nvPr/>
            </p:nvSpPr>
            <p:spPr bwMode="auto">
              <a:xfrm>
                <a:off x="2211" y="3419"/>
                <a:ext cx="19" cy="14"/>
              </a:xfrm>
              <a:custGeom>
                <a:avLst/>
                <a:gdLst>
                  <a:gd name="T0" fmla="*/ 2147483647 w 4"/>
                  <a:gd name="T1" fmla="*/ 0 h 3"/>
                  <a:gd name="T2" fmla="*/ 2147483647 w 4"/>
                  <a:gd name="T3" fmla="*/ 0 h 3"/>
                  <a:gd name="T4" fmla="*/ 2147483647 w 4"/>
                  <a:gd name="T5" fmla="*/ 0 h 3"/>
                  <a:gd name="T6" fmla="*/ 2147483647 w 4"/>
                  <a:gd name="T7" fmla="*/ 0 h 3"/>
                  <a:gd name="T8" fmla="*/ 2147483647 w 4"/>
                  <a:gd name="T9" fmla="*/ 0 h 3"/>
                  <a:gd name="T10" fmla="*/ 2147483647 w 4"/>
                  <a:gd name="T11" fmla="*/ 2147483647 h 3"/>
                  <a:gd name="T12" fmla="*/ 2147483647 w 4"/>
                  <a:gd name="T13" fmla="*/ 2147483647 h 3"/>
                  <a:gd name="T14" fmla="*/ 2147483647 w 4"/>
                  <a:gd name="T15" fmla="*/ 2147483647 h 3"/>
                  <a:gd name="T16" fmla="*/ 2147483647 w 4"/>
                  <a:gd name="T17" fmla="*/ 2147483647 h 3"/>
                  <a:gd name="T18" fmla="*/ 2147483647 w 4"/>
                  <a:gd name="T19" fmla="*/ 2147483647 h 3"/>
                  <a:gd name="T20" fmla="*/ 2147483647 w 4"/>
                  <a:gd name="T21" fmla="*/ 2147483647 h 3"/>
                  <a:gd name="T22" fmla="*/ 2147483647 w 4"/>
                  <a:gd name="T23" fmla="*/ 2147483647 h 3"/>
                  <a:gd name="T24" fmla="*/ 2147483647 w 4"/>
                  <a:gd name="T25" fmla="*/ 2147483647 h 3"/>
                  <a:gd name="T26" fmla="*/ 2147483647 w 4"/>
                  <a:gd name="T27" fmla="*/ 2147483647 h 3"/>
                  <a:gd name="T28" fmla="*/ 2147483647 w 4"/>
                  <a:gd name="T29" fmla="*/ 2147483647 h 3"/>
                  <a:gd name="T30" fmla="*/ 2147483647 w 4"/>
                  <a:gd name="T31" fmla="*/ 2147483647 h 3"/>
                  <a:gd name="T32" fmla="*/ 2147483647 w 4"/>
                  <a:gd name="T33" fmla="*/ 2147483647 h 3"/>
                  <a:gd name="T34" fmla="*/ 2147483647 w 4"/>
                  <a:gd name="T35" fmla="*/ 2147483647 h 3"/>
                  <a:gd name="T36" fmla="*/ 2147483647 w 4"/>
                  <a:gd name="T37" fmla="*/ 2147483647 h 3"/>
                  <a:gd name="T38" fmla="*/ 2147483647 w 4"/>
                  <a:gd name="T39" fmla="*/ 2147483647 h 3"/>
                  <a:gd name="T40" fmla="*/ 2147483647 w 4"/>
                  <a:gd name="T41" fmla="*/ 2147483647 h 3"/>
                  <a:gd name="T42" fmla="*/ 2147483647 w 4"/>
                  <a:gd name="T43" fmla="*/ 2147483647 h 3"/>
                  <a:gd name="T44" fmla="*/ 0 w 4"/>
                  <a:gd name="T45" fmla="*/ 2147483647 h 3"/>
                  <a:gd name="T46" fmla="*/ 0 w 4"/>
                  <a:gd name="T47" fmla="*/ 2147483647 h 3"/>
                  <a:gd name="T48" fmla="*/ 0 w 4"/>
                  <a:gd name="T49" fmla="*/ 2147483647 h 3"/>
                  <a:gd name="T50" fmla="*/ 0 w 4"/>
                  <a:gd name="T51" fmla="*/ 2147483647 h 3"/>
                  <a:gd name="T52" fmla="*/ 0 w 4"/>
                  <a:gd name="T53" fmla="*/ 2147483647 h 3"/>
                  <a:gd name="T54" fmla="*/ 2147483647 w 4"/>
                  <a:gd name="T55" fmla="*/ 2147483647 h 3"/>
                  <a:gd name="T56" fmla="*/ 2147483647 w 4"/>
                  <a:gd name="T57" fmla="*/ 0 h 3"/>
                  <a:gd name="T58" fmla="*/ 2147483647 w 4"/>
                  <a:gd name="T59" fmla="*/ 0 h 3"/>
                  <a:gd name="T60" fmla="*/ 2147483647 w 4"/>
                  <a:gd name="T61" fmla="*/ 0 h 3"/>
                  <a:gd name="T62" fmla="*/ 2147483647 w 4"/>
                  <a:gd name="T63" fmla="*/ 0 h 3"/>
                  <a:gd name="T64" fmla="*/ 2147483647 w 4"/>
                  <a:gd name="T65" fmla="*/ 0 h 3"/>
                  <a:gd name="T66" fmla="*/ 2147483647 w 4"/>
                  <a:gd name="T67" fmla="*/ 0 h 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
                  <a:gd name="T103" fmla="*/ 0 h 3"/>
                  <a:gd name="T104" fmla="*/ 4 w 4"/>
                  <a:gd name="T105" fmla="*/ 3 h 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 h="3">
                    <a:moveTo>
                      <a:pt x="2" y="0"/>
                    </a:moveTo>
                    <a:lnTo>
                      <a:pt x="2" y="0"/>
                    </a:lnTo>
                    <a:lnTo>
                      <a:pt x="3" y="0"/>
                    </a:lnTo>
                    <a:lnTo>
                      <a:pt x="3" y="1"/>
                    </a:lnTo>
                    <a:lnTo>
                      <a:pt x="4" y="1"/>
                    </a:lnTo>
                    <a:lnTo>
                      <a:pt x="3" y="2"/>
                    </a:lnTo>
                    <a:lnTo>
                      <a:pt x="3" y="3"/>
                    </a:lnTo>
                    <a:lnTo>
                      <a:pt x="2" y="3"/>
                    </a:lnTo>
                    <a:lnTo>
                      <a:pt x="1" y="3"/>
                    </a:lnTo>
                    <a:lnTo>
                      <a:pt x="1" y="2"/>
                    </a:lnTo>
                    <a:lnTo>
                      <a:pt x="0" y="2"/>
                    </a:lnTo>
                    <a:lnTo>
                      <a:pt x="0" y="1"/>
                    </a:lnTo>
                    <a:lnTo>
                      <a:pt x="1" y="1"/>
                    </a:lnTo>
                    <a:lnTo>
                      <a:pt x="1" y="0"/>
                    </a:lnTo>
                    <a:lnTo>
                      <a:pt x="2" y="0"/>
                    </a:lnTo>
                    <a:close/>
                  </a:path>
                </a:pathLst>
              </a:custGeom>
              <a:solidFill>
                <a:srgbClr val="0000A0"/>
              </a:solidFill>
              <a:ln w="12700">
                <a:solidFill>
                  <a:schemeClr val="tx1"/>
                </a:solidFill>
                <a:round/>
                <a:headEnd/>
                <a:tailEnd/>
              </a:ln>
            </p:spPr>
            <p:txBody>
              <a:bodyPr/>
              <a:lstStyle/>
              <a:p>
                <a:endParaRPr lang="en-US"/>
              </a:p>
            </p:txBody>
          </p:sp>
          <p:sp>
            <p:nvSpPr>
              <p:cNvPr id="36995" name="Freeform 242"/>
              <p:cNvSpPr>
                <a:spLocks/>
              </p:cNvSpPr>
              <p:nvPr/>
            </p:nvSpPr>
            <p:spPr bwMode="auto">
              <a:xfrm>
                <a:off x="2186" y="3394"/>
                <a:ext cx="39" cy="15"/>
              </a:xfrm>
              <a:custGeom>
                <a:avLst/>
                <a:gdLst>
                  <a:gd name="T0" fmla="*/ 0 w 8"/>
                  <a:gd name="T1" fmla="*/ 2147483647 h 3"/>
                  <a:gd name="T2" fmla="*/ 2147483647 w 8"/>
                  <a:gd name="T3" fmla="*/ 2147483647 h 3"/>
                  <a:gd name="T4" fmla="*/ 2147483647 w 8"/>
                  <a:gd name="T5" fmla="*/ 0 h 3"/>
                  <a:gd name="T6" fmla="*/ 2147483647 w 8"/>
                  <a:gd name="T7" fmla="*/ 0 h 3"/>
                  <a:gd name="T8" fmla="*/ 0 w 8"/>
                  <a:gd name="T9" fmla="*/ 2147483647 h 3"/>
                  <a:gd name="T10" fmla="*/ 0 w 8"/>
                  <a:gd name="T11" fmla="*/ 2147483647 h 3"/>
                  <a:gd name="T12" fmla="*/ 0 60000 65536"/>
                  <a:gd name="T13" fmla="*/ 0 60000 65536"/>
                  <a:gd name="T14" fmla="*/ 0 60000 65536"/>
                  <a:gd name="T15" fmla="*/ 0 60000 65536"/>
                  <a:gd name="T16" fmla="*/ 0 60000 65536"/>
                  <a:gd name="T17" fmla="*/ 0 60000 65536"/>
                  <a:gd name="T18" fmla="*/ 0 w 8"/>
                  <a:gd name="T19" fmla="*/ 0 h 3"/>
                  <a:gd name="T20" fmla="*/ 8 w 8"/>
                  <a:gd name="T21" fmla="*/ 3 h 3"/>
                </a:gdLst>
                <a:ahLst/>
                <a:cxnLst>
                  <a:cxn ang="T12">
                    <a:pos x="T0" y="T1"/>
                  </a:cxn>
                  <a:cxn ang="T13">
                    <a:pos x="T2" y="T3"/>
                  </a:cxn>
                  <a:cxn ang="T14">
                    <a:pos x="T4" y="T5"/>
                  </a:cxn>
                  <a:cxn ang="T15">
                    <a:pos x="T6" y="T7"/>
                  </a:cxn>
                  <a:cxn ang="T16">
                    <a:pos x="T8" y="T9"/>
                  </a:cxn>
                  <a:cxn ang="T17">
                    <a:pos x="T10" y="T11"/>
                  </a:cxn>
                </a:cxnLst>
                <a:rect l="T18" t="T19" r="T20" b="T21"/>
                <a:pathLst>
                  <a:path w="8" h="3">
                    <a:moveTo>
                      <a:pt x="0" y="3"/>
                    </a:moveTo>
                    <a:lnTo>
                      <a:pt x="7" y="3"/>
                    </a:lnTo>
                    <a:lnTo>
                      <a:pt x="8" y="0"/>
                    </a:lnTo>
                    <a:lnTo>
                      <a:pt x="2" y="0"/>
                    </a:lnTo>
                    <a:lnTo>
                      <a:pt x="0" y="3"/>
                    </a:lnTo>
                    <a:close/>
                  </a:path>
                </a:pathLst>
              </a:custGeom>
              <a:solidFill>
                <a:srgbClr val="0000A0"/>
              </a:solidFill>
              <a:ln w="12700">
                <a:solidFill>
                  <a:schemeClr val="tx1"/>
                </a:solidFill>
                <a:round/>
                <a:headEnd/>
                <a:tailEnd/>
              </a:ln>
            </p:spPr>
            <p:txBody>
              <a:bodyPr/>
              <a:lstStyle/>
              <a:p>
                <a:endParaRPr lang="en-US"/>
              </a:p>
            </p:txBody>
          </p:sp>
          <p:sp>
            <p:nvSpPr>
              <p:cNvPr id="36996" name="Freeform 243"/>
              <p:cNvSpPr>
                <a:spLocks/>
              </p:cNvSpPr>
              <p:nvPr/>
            </p:nvSpPr>
            <p:spPr bwMode="auto">
              <a:xfrm>
                <a:off x="2026" y="3321"/>
                <a:ext cx="38" cy="24"/>
              </a:xfrm>
              <a:custGeom>
                <a:avLst/>
                <a:gdLst>
                  <a:gd name="T0" fmla="*/ 0 w 8"/>
                  <a:gd name="T1" fmla="*/ 2147483647 h 5"/>
                  <a:gd name="T2" fmla="*/ 2147483647 w 8"/>
                  <a:gd name="T3" fmla="*/ 2147483647 h 5"/>
                  <a:gd name="T4" fmla="*/ 2147483647 w 8"/>
                  <a:gd name="T5" fmla="*/ 2147483647 h 5"/>
                  <a:gd name="T6" fmla="*/ 2147483647 w 8"/>
                  <a:gd name="T7" fmla="*/ 2147483647 h 5"/>
                  <a:gd name="T8" fmla="*/ 2147483647 w 8"/>
                  <a:gd name="T9" fmla="*/ 0 h 5"/>
                  <a:gd name="T10" fmla="*/ 2147483647 w 8"/>
                  <a:gd name="T11" fmla="*/ 2147483647 h 5"/>
                  <a:gd name="T12" fmla="*/ 0 w 8"/>
                  <a:gd name="T13" fmla="*/ 2147483647 h 5"/>
                  <a:gd name="T14" fmla="*/ 0 w 8"/>
                  <a:gd name="T15" fmla="*/ 2147483647 h 5"/>
                  <a:gd name="T16" fmla="*/ 0 60000 65536"/>
                  <a:gd name="T17" fmla="*/ 0 60000 65536"/>
                  <a:gd name="T18" fmla="*/ 0 60000 65536"/>
                  <a:gd name="T19" fmla="*/ 0 60000 65536"/>
                  <a:gd name="T20" fmla="*/ 0 60000 65536"/>
                  <a:gd name="T21" fmla="*/ 0 60000 65536"/>
                  <a:gd name="T22" fmla="*/ 0 60000 65536"/>
                  <a:gd name="T23" fmla="*/ 0 60000 65536"/>
                  <a:gd name="T24" fmla="*/ 0 w 8"/>
                  <a:gd name="T25" fmla="*/ 0 h 5"/>
                  <a:gd name="T26" fmla="*/ 8 w 8"/>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 h="5">
                    <a:moveTo>
                      <a:pt x="0" y="4"/>
                    </a:moveTo>
                    <a:lnTo>
                      <a:pt x="3" y="5"/>
                    </a:lnTo>
                    <a:lnTo>
                      <a:pt x="6" y="5"/>
                    </a:lnTo>
                    <a:lnTo>
                      <a:pt x="8" y="2"/>
                    </a:lnTo>
                    <a:lnTo>
                      <a:pt x="5" y="0"/>
                    </a:lnTo>
                    <a:lnTo>
                      <a:pt x="1" y="2"/>
                    </a:lnTo>
                    <a:lnTo>
                      <a:pt x="0" y="4"/>
                    </a:lnTo>
                    <a:close/>
                  </a:path>
                </a:pathLst>
              </a:custGeom>
              <a:solidFill>
                <a:srgbClr val="0000A0"/>
              </a:solidFill>
              <a:ln w="12700">
                <a:solidFill>
                  <a:schemeClr val="tx1"/>
                </a:solidFill>
                <a:round/>
                <a:headEnd/>
                <a:tailEnd/>
              </a:ln>
            </p:spPr>
            <p:txBody>
              <a:bodyPr/>
              <a:lstStyle/>
              <a:p>
                <a:endParaRPr lang="en-US"/>
              </a:p>
            </p:txBody>
          </p:sp>
          <p:sp>
            <p:nvSpPr>
              <p:cNvPr id="36997" name="Freeform 244"/>
              <p:cNvSpPr>
                <a:spLocks/>
              </p:cNvSpPr>
              <p:nvPr/>
            </p:nvSpPr>
            <p:spPr bwMode="auto">
              <a:xfrm>
                <a:off x="1991" y="3321"/>
                <a:ext cx="20" cy="24"/>
              </a:xfrm>
              <a:custGeom>
                <a:avLst/>
                <a:gdLst>
                  <a:gd name="T0" fmla="*/ 0 w 4"/>
                  <a:gd name="T1" fmla="*/ 2147483647 h 5"/>
                  <a:gd name="T2" fmla="*/ 2147483647 w 4"/>
                  <a:gd name="T3" fmla="*/ 2147483647 h 5"/>
                  <a:gd name="T4" fmla="*/ 2147483647 w 4"/>
                  <a:gd name="T5" fmla="*/ 0 h 5"/>
                  <a:gd name="T6" fmla="*/ 0 w 4"/>
                  <a:gd name="T7" fmla="*/ 2147483647 h 5"/>
                  <a:gd name="T8" fmla="*/ 0 w 4"/>
                  <a:gd name="T9" fmla="*/ 2147483647 h 5"/>
                  <a:gd name="T10" fmla="*/ 0 w 4"/>
                  <a:gd name="T11" fmla="*/ 2147483647 h 5"/>
                  <a:gd name="T12" fmla="*/ 0 60000 65536"/>
                  <a:gd name="T13" fmla="*/ 0 60000 65536"/>
                  <a:gd name="T14" fmla="*/ 0 60000 65536"/>
                  <a:gd name="T15" fmla="*/ 0 60000 65536"/>
                  <a:gd name="T16" fmla="*/ 0 60000 65536"/>
                  <a:gd name="T17" fmla="*/ 0 60000 65536"/>
                  <a:gd name="T18" fmla="*/ 0 w 4"/>
                  <a:gd name="T19" fmla="*/ 0 h 5"/>
                  <a:gd name="T20" fmla="*/ 4 w 4"/>
                  <a:gd name="T21" fmla="*/ 5 h 5"/>
                </a:gdLst>
                <a:ahLst/>
                <a:cxnLst>
                  <a:cxn ang="T12">
                    <a:pos x="T0" y="T1"/>
                  </a:cxn>
                  <a:cxn ang="T13">
                    <a:pos x="T2" y="T3"/>
                  </a:cxn>
                  <a:cxn ang="T14">
                    <a:pos x="T4" y="T5"/>
                  </a:cxn>
                  <a:cxn ang="T15">
                    <a:pos x="T6" y="T7"/>
                  </a:cxn>
                  <a:cxn ang="T16">
                    <a:pos x="T8" y="T9"/>
                  </a:cxn>
                  <a:cxn ang="T17">
                    <a:pos x="T10" y="T11"/>
                  </a:cxn>
                </a:cxnLst>
                <a:rect l="T18" t="T19" r="T20" b="T21"/>
                <a:pathLst>
                  <a:path w="4" h="5">
                    <a:moveTo>
                      <a:pt x="0" y="5"/>
                    </a:moveTo>
                    <a:lnTo>
                      <a:pt x="4" y="2"/>
                    </a:lnTo>
                    <a:lnTo>
                      <a:pt x="4" y="0"/>
                    </a:lnTo>
                    <a:lnTo>
                      <a:pt x="0" y="4"/>
                    </a:lnTo>
                    <a:lnTo>
                      <a:pt x="0" y="5"/>
                    </a:lnTo>
                    <a:close/>
                  </a:path>
                </a:pathLst>
              </a:custGeom>
              <a:solidFill>
                <a:srgbClr val="0000A0"/>
              </a:solidFill>
              <a:ln w="12700">
                <a:solidFill>
                  <a:schemeClr val="tx1"/>
                </a:solidFill>
                <a:round/>
                <a:headEnd/>
                <a:tailEnd/>
              </a:ln>
            </p:spPr>
            <p:txBody>
              <a:bodyPr/>
              <a:lstStyle/>
              <a:p>
                <a:endParaRPr lang="en-US"/>
              </a:p>
            </p:txBody>
          </p:sp>
          <p:sp>
            <p:nvSpPr>
              <p:cNvPr id="36998" name="Freeform 245"/>
              <p:cNvSpPr>
                <a:spLocks/>
              </p:cNvSpPr>
              <p:nvPr/>
            </p:nvSpPr>
            <p:spPr bwMode="auto">
              <a:xfrm>
                <a:off x="2128" y="3360"/>
                <a:ext cx="39" cy="34"/>
              </a:xfrm>
              <a:custGeom>
                <a:avLst/>
                <a:gdLst>
                  <a:gd name="T0" fmla="*/ 2147483647 w 8"/>
                  <a:gd name="T1" fmla="*/ 2147483647 h 7"/>
                  <a:gd name="T2" fmla="*/ 2147483647 w 8"/>
                  <a:gd name="T3" fmla="*/ 2147483647 h 7"/>
                  <a:gd name="T4" fmla="*/ 2147483647 w 8"/>
                  <a:gd name="T5" fmla="*/ 2147483647 h 7"/>
                  <a:gd name="T6" fmla="*/ 2147483647 w 8"/>
                  <a:gd name="T7" fmla="*/ 0 h 7"/>
                  <a:gd name="T8" fmla="*/ 0 w 8"/>
                  <a:gd name="T9" fmla="*/ 2147483647 h 7"/>
                  <a:gd name="T10" fmla="*/ 2147483647 w 8"/>
                  <a:gd name="T11" fmla="*/ 2147483647 h 7"/>
                  <a:gd name="T12" fmla="*/ 2147483647 w 8"/>
                  <a:gd name="T13" fmla="*/ 2147483647 h 7"/>
                  <a:gd name="T14" fmla="*/ 0 60000 65536"/>
                  <a:gd name="T15" fmla="*/ 0 60000 65536"/>
                  <a:gd name="T16" fmla="*/ 0 60000 65536"/>
                  <a:gd name="T17" fmla="*/ 0 60000 65536"/>
                  <a:gd name="T18" fmla="*/ 0 60000 65536"/>
                  <a:gd name="T19" fmla="*/ 0 60000 65536"/>
                  <a:gd name="T20" fmla="*/ 0 60000 65536"/>
                  <a:gd name="T21" fmla="*/ 0 w 8"/>
                  <a:gd name="T22" fmla="*/ 0 h 7"/>
                  <a:gd name="T23" fmla="*/ 8 w 8"/>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7">
                    <a:moveTo>
                      <a:pt x="3" y="7"/>
                    </a:moveTo>
                    <a:lnTo>
                      <a:pt x="8" y="7"/>
                    </a:lnTo>
                    <a:lnTo>
                      <a:pt x="8" y="4"/>
                    </a:lnTo>
                    <a:lnTo>
                      <a:pt x="4" y="0"/>
                    </a:lnTo>
                    <a:lnTo>
                      <a:pt x="0" y="2"/>
                    </a:lnTo>
                    <a:lnTo>
                      <a:pt x="3" y="7"/>
                    </a:lnTo>
                    <a:close/>
                  </a:path>
                </a:pathLst>
              </a:custGeom>
              <a:solidFill>
                <a:srgbClr val="0000A0"/>
              </a:solidFill>
              <a:ln w="12700">
                <a:solidFill>
                  <a:schemeClr val="tx1"/>
                </a:solidFill>
                <a:round/>
                <a:headEnd/>
                <a:tailEnd/>
              </a:ln>
            </p:spPr>
            <p:txBody>
              <a:bodyPr/>
              <a:lstStyle/>
              <a:p>
                <a:endParaRPr lang="en-US"/>
              </a:p>
            </p:txBody>
          </p:sp>
        </p:grpSp>
      </p:grpSp>
      <p:grpSp>
        <p:nvGrpSpPr>
          <p:cNvPr id="36882" name="Group 321"/>
          <p:cNvGrpSpPr>
            <a:grpSpLocks noChangeAspect="1"/>
          </p:cNvGrpSpPr>
          <p:nvPr/>
        </p:nvGrpSpPr>
        <p:grpSpPr bwMode="auto">
          <a:xfrm>
            <a:off x="2617880" y="3586442"/>
            <a:ext cx="3316288" cy="1917700"/>
            <a:chOff x="1155700" y="1709738"/>
            <a:chExt cx="6940550" cy="3567112"/>
          </a:xfrm>
        </p:grpSpPr>
        <p:sp>
          <p:nvSpPr>
            <p:cNvPr id="36883" name="Freeform 2"/>
            <p:cNvSpPr>
              <a:spLocks/>
            </p:cNvSpPr>
            <p:nvPr/>
          </p:nvSpPr>
          <p:spPr bwMode="auto">
            <a:xfrm>
              <a:off x="7697788" y="1887538"/>
              <a:ext cx="398462" cy="611187"/>
            </a:xfrm>
            <a:custGeom>
              <a:avLst/>
              <a:gdLst>
                <a:gd name="T0" fmla="*/ 2147483647 w 49"/>
                <a:gd name="T1" fmla="*/ 2147483647 h 79"/>
                <a:gd name="T2" fmla="*/ 2147483647 w 49"/>
                <a:gd name="T3" fmla="*/ 2147483647 h 79"/>
                <a:gd name="T4" fmla="*/ 2147483647 w 49"/>
                <a:gd name="T5" fmla="*/ 2147483647 h 79"/>
                <a:gd name="T6" fmla="*/ 2147483647 w 49"/>
                <a:gd name="T7" fmla="*/ 2147483647 h 79"/>
                <a:gd name="T8" fmla="*/ 2147483647 w 49"/>
                <a:gd name="T9" fmla="*/ 2147483647 h 79"/>
                <a:gd name="T10" fmla="*/ 2147483647 w 49"/>
                <a:gd name="T11" fmla="*/ 2147483647 h 79"/>
                <a:gd name="T12" fmla="*/ 2147483647 w 49"/>
                <a:gd name="T13" fmla="*/ 2147483647 h 79"/>
                <a:gd name="T14" fmla="*/ 2147483647 w 49"/>
                <a:gd name="T15" fmla="*/ 2147483647 h 79"/>
                <a:gd name="T16" fmla="*/ 2147483647 w 49"/>
                <a:gd name="T17" fmla="*/ 2147483647 h 79"/>
                <a:gd name="T18" fmla="*/ 2147483647 w 49"/>
                <a:gd name="T19" fmla="*/ 2147483647 h 79"/>
                <a:gd name="T20" fmla="*/ 2147483647 w 49"/>
                <a:gd name="T21" fmla="*/ 2147483647 h 79"/>
                <a:gd name="T22" fmla="*/ 2147483647 w 49"/>
                <a:gd name="T23" fmla="*/ 2147483647 h 79"/>
                <a:gd name="T24" fmla="*/ 2147483647 w 49"/>
                <a:gd name="T25" fmla="*/ 2147483647 h 79"/>
                <a:gd name="T26" fmla="*/ 2147483647 w 49"/>
                <a:gd name="T27" fmla="*/ 2147483647 h 79"/>
                <a:gd name="T28" fmla="*/ 2147483647 w 49"/>
                <a:gd name="T29" fmla="*/ 2147483647 h 79"/>
                <a:gd name="T30" fmla="*/ 2147483647 w 49"/>
                <a:gd name="T31" fmla="*/ 2147483647 h 79"/>
                <a:gd name="T32" fmla="*/ 2147483647 w 49"/>
                <a:gd name="T33" fmla="*/ 2147483647 h 79"/>
                <a:gd name="T34" fmla="*/ 2147483647 w 49"/>
                <a:gd name="T35" fmla="*/ 2147483647 h 79"/>
                <a:gd name="T36" fmla="*/ 2147483647 w 49"/>
                <a:gd name="T37" fmla="*/ 2147483647 h 79"/>
                <a:gd name="T38" fmla="*/ 2147483647 w 49"/>
                <a:gd name="T39" fmla="*/ 2147483647 h 79"/>
                <a:gd name="T40" fmla="*/ 2147483647 w 49"/>
                <a:gd name="T41" fmla="*/ 2147483647 h 79"/>
                <a:gd name="T42" fmla="*/ 2147483647 w 49"/>
                <a:gd name="T43" fmla="*/ 2147483647 h 79"/>
                <a:gd name="T44" fmla="*/ 2147483647 w 49"/>
                <a:gd name="T45" fmla="*/ 2147483647 h 79"/>
                <a:gd name="T46" fmla="*/ 2147483647 w 49"/>
                <a:gd name="T47" fmla="*/ 2147483647 h 79"/>
                <a:gd name="T48" fmla="*/ 2147483647 w 49"/>
                <a:gd name="T49" fmla="*/ 2147483647 h 79"/>
                <a:gd name="T50" fmla="*/ 2147483647 w 49"/>
                <a:gd name="T51" fmla="*/ 2147483647 h 79"/>
                <a:gd name="T52" fmla="*/ 2147483647 w 49"/>
                <a:gd name="T53" fmla="*/ 2147483647 h 79"/>
                <a:gd name="T54" fmla="*/ 2147483647 w 49"/>
                <a:gd name="T55" fmla="*/ 2147483647 h 79"/>
                <a:gd name="T56" fmla="*/ 2147483647 w 49"/>
                <a:gd name="T57" fmla="*/ 2147483647 h 79"/>
                <a:gd name="T58" fmla="*/ 2147483647 w 49"/>
                <a:gd name="T59" fmla="*/ 2147483647 h 79"/>
                <a:gd name="T60" fmla="*/ 2147483647 w 49"/>
                <a:gd name="T61" fmla="*/ 2147483647 h 79"/>
                <a:gd name="T62" fmla="*/ 2147483647 w 49"/>
                <a:gd name="T63" fmla="*/ 2147483647 h 79"/>
                <a:gd name="T64" fmla="*/ 2147483647 w 49"/>
                <a:gd name="T65" fmla="*/ 2147483647 h 79"/>
                <a:gd name="T66" fmla="*/ 2147483647 w 49"/>
                <a:gd name="T67" fmla="*/ 2147483647 h 79"/>
                <a:gd name="T68" fmla="*/ 2147483647 w 49"/>
                <a:gd name="T69" fmla="*/ 2147483647 h 79"/>
                <a:gd name="T70" fmla="*/ 2147483647 w 49"/>
                <a:gd name="T71" fmla="*/ 2147483647 h 79"/>
                <a:gd name="T72" fmla="*/ 2147483647 w 49"/>
                <a:gd name="T73" fmla="*/ 2147483647 h 79"/>
                <a:gd name="T74" fmla="*/ 2147483647 w 49"/>
                <a:gd name="T75" fmla="*/ 2147483647 h 79"/>
                <a:gd name="T76" fmla="*/ 2147483647 w 49"/>
                <a:gd name="T77" fmla="*/ 2147483647 h 79"/>
                <a:gd name="T78" fmla="*/ 2147483647 w 49"/>
                <a:gd name="T79" fmla="*/ 0 h 79"/>
                <a:gd name="T80" fmla="*/ 2147483647 w 49"/>
                <a:gd name="T81" fmla="*/ 0 h 79"/>
                <a:gd name="T82" fmla="*/ 2147483647 w 49"/>
                <a:gd name="T83" fmla="*/ 2147483647 h 79"/>
                <a:gd name="T84" fmla="*/ 2147483647 w 49"/>
                <a:gd name="T85" fmla="*/ 2147483647 h 79"/>
                <a:gd name="T86" fmla="*/ 2147483647 w 49"/>
                <a:gd name="T87" fmla="*/ 2147483647 h 79"/>
                <a:gd name="T88" fmla="*/ 2147483647 w 49"/>
                <a:gd name="T89" fmla="*/ 2147483647 h 79"/>
                <a:gd name="T90" fmla="*/ 2147483647 w 49"/>
                <a:gd name="T91" fmla="*/ 2147483647 h 79"/>
                <a:gd name="T92" fmla="*/ 2147483647 w 49"/>
                <a:gd name="T93" fmla="*/ 2147483647 h 79"/>
                <a:gd name="T94" fmla="*/ 2147483647 w 49"/>
                <a:gd name="T95" fmla="*/ 2147483647 h 79"/>
                <a:gd name="T96" fmla="*/ 2147483647 w 49"/>
                <a:gd name="T97" fmla="*/ 2147483647 h 79"/>
                <a:gd name="T98" fmla="*/ 2147483647 w 49"/>
                <a:gd name="T99" fmla="*/ 2147483647 h 79"/>
                <a:gd name="T100" fmla="*/ 2147483647 w 49"/>
                <a:gd name="T101" fmla="*/ 2147483647 h 79"/>
                <a:gd name="T102" fmla="*/ 2147483647 w 49"/>
                <a:gd name="T103" fmla="*/ 2147483647 h 79"/>
                <a:gd name="T104" fmla="*/ 2147483647 w 49"/>
                <a:gd name="T105" fmla="*/ 2147483647 h 79"/>
                <a:gd name="T106" fmla="*/ 2147483647 w 49"/>
                <a:gd name="T107" fmla="*/ 2147483647 h 79"/>
                <a:gd name="T108" fmla="*/ 2147483647 w 49"/>
                <a:gd name="T109" fmla="*/ 2147483647 h 79"/>
                <a:gd name="T110" fmla="*/ 2147483647 w 49"/>
                <a:gd name="T111" fmla="*/ 2147483647 h 79"/>
                <a:gd name="T112" fmla="*/ 0 w 49"/>
                <a:gd name="T113" fmla="*/ 2147483647 h 7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9"/>
                <a:gd name="T172" fmla="*/ 0 h 79"/>
                <a:gd name="T173" fmla="*/ 49 w 49"/>
                <a:gd name="T174" fmla="*/ 79 h 7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9" h="79">
                  <a:moveTo>
                    <a:pt x="0" y="42"/>
                  </a:moveTo>
                  <a:lnTo>
                    <a:pt x="10" y="71"/>
                  </a:lnTo>
                  <a:lnTo>
                    <a:pt x="10" y="72"/>
                  </a:lnTo>
                  <a:lnTo>
                    <a:pt x="10" y="73"/>
                  </a:lnTo>
                  <a:lnTo>
                    <a:pt x="12" y="75"/>
                  </a:lnTo>
                  <a:lnTo>
                    <a:pt x="13" y="75"/>
                  </a:lnTo>
                  <a:lnTo>
                    <a:pt x="13" y="76"/>
                  </a:lnTo>
                  <a:lnTo>
                    <a:pt x="13" y="77"/>
                  </a:lnTo>
                  <a:lnTo>
                    <a:pt x="14" y="79"/>
                  </a:lnTo>
                  <a:lnTo>
                    <a:pt x="15" y="79"/>
                  </a:lnTo>
                  <a:lnTo>
                    <a:pt x="15" y="77"/>
                  </a:lnTo>
                  <a:lnTo>
                    <a:pt x="15" y="75"/>
                  </a:lnTo>
                  <a:lnTo>
                    <a:pt x="16" y="73"/>
                  </a:lnTo>
                  <a:lnTo>
                    <a:pt x="17" y="70"/>
                  </a:lnTo>
                  <a:lnTo>
                    <a:pt x="18" y="68"/>
                  </a:lnTo>
                  <a:lnTo>
                    <a:pt x="18" y="67"/>
                  </a:lnTo>
                  <a:lnTo>
                    <a:pt x="17" y="65"/>
                  </a:lnTo>
                  <a:lnTo>
                    <a:pt x="20" y="63"/>
                  </a:lnTo>
                  <a:lnTo>
                    <a:pt x="21" y="63"/>
                  </a:lnTo>
                  <a:lnTo>
                    <a:pt x="21" y="64"/>
                  </a:lnTo>
                  <a:lnTo>
                    <a:pt x="22" y="65"/>
                  </a:lnTo>
                  <a:lnTo>
                    <a:pt x="22" y="64"/>
                  </a:lnTo>
                  <a:lnTo>
                    <a:pt x="22" y="63"/>
                  </a:lnTo>
                  <a:lnTo>
                    <a:pt x="22" y="62"/>
                  </a:lnTo>
                  <a:lnTo>
                    <a:pt x="25" y="62"/>
                  </a:lnTo>
                  <a:lnTo>
                    <a:pt x="26" y="61"/>
                  </a:lnTo>
                  <a:lnTo>
                    <a:pt x="26" y="60"/>
                  </a:lnTo>
                  <a:lnTo>
                    <a:pt x="26" y="59"/>
                  </a:lnTo>
                  <a:lnTo>
                    <a:pt x="27" y="59"/>
                  </a:lnTo>
                  <a:lnTo>
                    <a:pt x="28" y="58"/>
                  </a:lnTo>
                  <a:lnTo>
                    <a:pt x="29" y="58"/>
                  </a:lnTo>
                  <a:lnTo>
                    <a:pt x="29" y="56"/>
                  </a:lnTo>
                  <a:lnTo>
                    <a:pt x="29" y="54"/>
                  </a:lnTo>
                  <a:lnTo>
                    <a:pt x="31" y="52"/>
                  </a:lnTo>
                  <a:lnTo>
                    <a:pt x="31" y="51"/>
                  </a:lnTo>
                  <a:lnTo>
                    <a:pt x="33" y="52"/>
                  </a:lnTo>
                  <a:lnTo>
                    <a:pt x="34" y="51"/>
                  </a:lnTo>
                  <a:lnTo>
                    <a:pt x="34" y="50"/>
                  </a:lnTo>
                  <a:lnTo>
                    <a:pt x="35" y="49"/>
                  </a:lnTo>
                  <a:lnTo>
                    <a:pt x="36" y="49"/>
                  </a:lnTo>
                  <a:lnTo>
                    <a:pt x="37" y="47"/>
                  </a:lnTo>
                  <a:lnTo>
                    <a:pt x="39" y="47"/>
                  </a:lnTo>
                  <a:lnTo>
                    <a:pt x="40" y="48"/>
                  </a:lnTo>
                  <a:lnTo>
                    <a:pt x="42" y="45"/>
                  </a:lnTo>
                  <a:lnTo>
                    <a:pt x="43" y="44"/>
                  </a:lnTo>
                  <a:lnTo>
                    <a:pt x="46" y="42"/>
                  </a:lnTo>
                  <a:lnTo>
                    <a:pt x="46" y="41"/>
                  </a:lnTo>
                  <a:lnTo>
                    <a:pt x="47" y="40"/>
                  </a:lnTo>
                  <a:lnTo>
                    <a:pt x="48" y="40"/>
                  </a:lnTo>
                  <a:lnTo>
                    <a:pt x="49" y="40"/>
                  </a:lnTo>
                  <a:lnTo>
                    <a:pt x="49" y="38"/>
                  </a:lnTo>
                  <a:lnTo>
                    <a:pt x="49" y="37"/>
                  </a:lnTo>
                  <a:lnTo>
                    <a:pt x="48" y="37"/>
                  </a:lnTo>
                  <a:lnTo>
                    <a:pt x="47" y="36"/>
                  </a:lnTo>
                  <a:lnTo>
                    <a:pt x="48" y="35"/>
                  </a:lnTo>
                  <a:lnTo>
                    <a:pt x="48" y="34"/>
                  </a:lnTo>
                  <a:lnTo>
                    <a:pt x="47" y="32"/>
                  </a:lnTo>
                  <a:lnTo>
                    <a:pt x="46" y="31"/>
                  </a:lnTo>
                  <a:lnTo>
                    <a:pt x="45" y="31"/>
                  </a:lnTo>
                  <a:lnTo>
                    <a:pt x="45" y="32"/>
                  </a:lnTo>
                  <a:lnTo>
                    <a:pt x="43" y="32"/>
                  </a:lnTo>
                  <a:lnTo>
                    <a:pt x="42" y="32"/>
                  </a:lnTo>
                  <a:lnTo>
                    <a:pt x="41" y="28"/>
                  </a:lnTo>
                  <a:lnTo>
                    <a:pt x="42" y="27"/>
                  </a:lnTo>
                  <a:lnTo>
                    <a:pt x="41" y="26"/>
                  </a:lnTo>
                  <a:lnTo>
                    <a:pt x="40" y="26"/>
                  </a:lnTo>
                  <a:lnTo>
                    <a:pt x="38" y="26"/>
                  </a:lnTo>
                  <a:lnTo>
                    <a:pt x="37" y="26"/>
                  </a:lnTo>
                  <a:lnTo>
                    <a:pt x="36" y="25"/>
                  </a:lnTo>
                  <a:lnTo>
                    <a:pt x="36" y="23"/>
                  </a:lnTo>
                  <a:lnTo>
                    <a:pt x="35" y="22"/>
                  </a:lnTo>
                  <a:lnTo>
                    <a:pt x="29" y="3"/>
                  </a:lnTo>
                  <a:lnTo>
                    <a:pt x="24" y="0"/>
                  </a:lnTo>
                  <a:lnTo>
                    <a:pt x="23" y="0"/>
                  </a:lnTo>
                  <a:lnTo>
                    <a:pt x="22" y="0"/>
                  </a:lnTo>
                  <a:lnTo>
                    <a:pt x="21" y="1"/>
                  </a:lnTo>
                  <a:lnTo>
                    <a:pt x="21" y="2"/>
                  </a:lnTo>
                  <a:lnTo>
                    <a:pt x="20" y="2"/>
                  </a:lnTo>
                  <a:lnTo>
                    <a:pt x="18" y="2"/>
                  </a:lnTo>
                  <a:lnTo>
                    <a:pt x="16" y="5"/>
                  </a:lnTo>
                  <a:lnTo>
                    <a:pt x="15" y="5"/>
                  </a:lnTo>
                  <a:lnTo>
                    <a:pt x="14" y="4"/>
                  </a:lnTo>
                  <a:lnTo>
                    <a:pt x="14" y="2"/>
                  </a:lnTo>
                  <a:lnTo>
                    <a:pt x="14" y="1"/>
                  </a:lnTo>
                  <a:lnTo>
                    <a:pt x="13" y="1"/>
                  </a:lnTo>
                  <a:lnTo>
                    <a:pt x="11" y="2"/>
                  </a:lnTo>
                  <a:lnTo>
                    <a:pt x="6" y="16"/>
                  </a:lnTo>
                  <a:lnTo>
                    <a:pt x="6" y="19"/>
                  </a:lnTo>
                  <a:lnTo>
                    <a:pt x="7" y="19"/>
                  </a:lnTo>
                  <a:lnTo>
                    <a:pt x="7" y="21"/>
                  </a:lnTo>
                  <a:lnTo>
                    <a:pt x="7" y="22"/>
                  </a:lnTo>
                  <a:lnTo>
                    <a:pt x="6" y="23"/>
                  </a:lnTo>
                  <a:lnTo>
                    <a:pt x="5" y="24"/>
                  </a:lnTo>
                  <a:lnTo>
                    <a:pt x="7" y="30"/>
                  </a:lnTo>
                  <a:lnTo>
                    <a:pt x="6" y="32"/>
                  </a:lnTo>
                  <a:lnTo>
                    <a:pt x="6" y="33"/>
                  </a:lnTo>
                  <a:lnTo>
                    <a:pt x="4" y="36"/>
                  </a:lnTo>
                  <a:lnTo>
                    <a:pt x="4" y="37"/>
                  </a:lnTo>
                  <a:lnTo>
                    <a:pt x="4" y="39"/>
                  </a:lnTo>
                  <a:lnTo>
                    <a:pt x="4" y="40"/>
                  </a:lnTo>
                  <a:lnTo>
                    <a:pt x="3" y="40"/>
                  </a:lnTo>
                  <a:lnTo>
                    <a:pt x="3" y="41"/>
                  </a:lnTo>
                  <a:lnTo>
                    <a:pt x="3" y="42"/>
                  </a:lnTo>
                  <a:lnTo>
                    <a:pt x="2" y="42"/>
                  </a:lnTo>
                  <a:lnTo>
                    <a:pt x="1" y="41"/>
                  </a:lnTo>
                  <a:lnTo>
                    <a:pt x="0" y="42"/>
                  </a:lnTo>
                  <a:close/>
                </a:path>
              </a:pathLst>
            </a:custGeom>
            <a:solidFill>
              <a:srgbClr val="ED4213"/>
            </a:solidFill>
            <a:ln w="12700">
              <a:solidFill>
                <a:schemeClr val="tx1"/>
              </a:solidFill>
              <a:round/>
              <a:headEnd/>
              <a:tailEnd/>
            </a:ln>
          </p:spPr>
          <p:txBody>
            <a:bodyPr/>
            <a:lstStyle/>
            <a:p>
              <a:endParaRPr lang="en-US"/>
            </a:p>
          </p:txBody>
        </p:sp>
        <p:sp>
          <p:nvSpPr>
            <p:cNvPr id="36884" name="Freeform 3"/>
            <p:cNvSpPr>
              <a:spLocks/>
            </p:cNvSpPr>
            <p:nvPr/>
          </p:nvSpPr>
          <p:spPr bwMode="auto">
            <a:xfrm>
              <a:off x="2636838" y="1709738"/>
              <a:ext cx="730250" cy="511175"/>
            </a:xfrm>
            <a:custGeom>
              <a:avLst/>
              <a:gdLst>
                <a:gd name="T0" fmla="*/ 2147483647 w 90"/>
                <a:gd name="T1" fmla="*/ 2147483647 h 66"/>
                <a:gd name="T2" fmla="*/ 0 w 90"/>
                <a:gd name="T3" fmla="*/ 2147483647 h 66"/>
                <a:gd name="T4" fmla="*/ 2147483647 w 90"/>
                <a:gd name="T5" fmla="*/ 2147483647 h 66"/>
                <a:gd name="T6" fmla="*/ 2147483647 w 90"/>
                <a:gd name="T7" fmla="*/ 2147483647 h 66"/>
                <a:gd name="T8" fmla="*/ 2147483647 w 90"/>
                <a:gd name="T9" fmla="*/ 2147483647 h 66"/>
                <a:gd name="T10" fmla="*/ 2147483647 w 90"/>
                <a:gd name="T11" fmla="*/ 2147483647 h 66"/>
                <a:gd name="T12" fmla="*/ 2147483647 w 90"/>
                <a:gd name="T13" fmla="*/ 2147483647 h 66"/>
                <a:gd name="T14" fmla="*/ 2147483647 w 90"/>
                <a:gd name="T15" fmla="*/ 2147483647 h 66"/>
                <a:gd name="T16" fmla="*/ 2147483647 w 90"/>
                <a:gd name="T17" fmla="*/ 2147483647 h 66"/>
                <a:gd name="T18" fmla="*/ 2147483647 w 90"/>
                <a:gd name="T19" fmla="*/ 2147483647 h 66"/>
                <a:gd name="T20" fmla="*/ 2147483647 w 90"/>
                <a:gd name="T21" fmla="*/ 2147483647 h 66"/>
                <a:gd name="T22" fmla="*/ 2147483647 w 90"/>
                <a:gd name="T23" fmla="*/ 2147483647 h 66"/>
                <a:gd name="T24" fmla="*/ 2147483647 w 90"/>
                <a:gd name="T25" fmla="*/ 2147483647 h 66"/>
                <a:gd name="T26" fmla="*/ 2147483647 w 90"/>
                <a:gd name="T27" fmla="*/ 2147483647 h 66"/>
                <a:gd name="T28" fmla="*/ 2147483647 w 90"/>
                <a:gd name="T29" fmla="*/ 2147483647 h 66"/>
                <a:gd name="T30" fmla="*/ 2147483647 w 90"/>
                <a:gd name="T31" fmla="*/ 2147483647 h 66"/>
                <a:gd name="T32" fmla="*/ 2147483647 w 90"/>
                <a:gd name="T33" fmla="*/ 2147483647 h 66"/>
                <a:gd name="T34" fmla="*/ 2147483647 w 90"/>
                <a:gd name="T35" fmla="*/ 2147483647 h 66"/>
                <a:gd name="T36" fmla="*/ 2147483647 w 90"/>
                <a:gd name="T37" fmla="*/ 2147483647 h 66"/>
                <a:gd name="T38" fmla="*/ 2147483647 w 90"/>
                <a:gd name="T39" fmla="*/ 2147483647 h 66"/>
                <a:gd name="T40" fmla="*/ 2147483647 w 90"/>
                <a:gd name="T41" fmla="*/ 2147483647 h 66"/>
                <a:gd name="T42" fmla="*/ 2147483647 w 90"/>
                <a:gd name="T43" fmla="*/ 2147483647 h 66"/>
                <a:gd name="T44" fmla="*/ 2147483647 w 90"/>
                <a:gd name="T45" fmla="*/ 2147483647 h 66"/>
                <a:gd name="T46" fmla="*/ 2147483647 w 90"/>
                <a:gd name="T47" fmla="*/ 2147483647 h 66"/>
                <a:gd name="T48" fmla="*/ 2147483647 w 90"/>
                <a:gd name="T49" fmla="*/ 2147483647 h 66"/>
                <a:gd name="T50" fmla="*/ 2147483647 w 90"/>
                <a:gd name="T51" fmla="*/ 2147483647 h 66"/>
                <a:gd name="T52" fmla="*/ 2147483647 w 90"/>
                <a:gd name="T53" fmla="*/ 2147483647 h 66"/>
                <a:gd name="T54" fmla="*/ 2147483647 w 90"/>
                <a:gd name="T55" fmla="*/ 2147483647 h 66"/>
                <a:gd name="T56" fmla="*/ 2147483647 w 90"/>
                <a:gd name="T57" fmla="*/ 2147483647 h 66"/>
                <a:gd name="T58" fmla="*/ 2147483647 w 90"/>
                <a:gd name="T59" fmla="*/ 2147483647 h 66"/>
                <a:gd name="T60" fmla="*/ 2147483647 w 90"/>
                <a:gd name="T61" fmla="*/ 2147483647 h 66"/>
                <a:gd name="T62" fmla="*/ 2147483647 w 90"/>
                <a:gd name="T63" fmla="*/ 2147483647 h 66"/>
                <a:gd name="T64" fmla="*/ 2147483647 w 90"/>
                <a:gd name="T65" fmla="*/ 2147483647 h 66"/>
                <a:gd name="T66" fmla="*/ 2147483647 w 90"/>
                <a:gd name="T67" fmla="*/ 2147483647 h 66"/>
                <a:gd name="T68" fmla="*/ 2147483647 w 90"/>
                <a:gd name="T69" fmla="*/ 2147483647 h 66"/>
                <a:gd name="T70" fmla="*/ 2147483647 w 90"/>
                <a:gd name="T71" fmla="*/ 2147483647 h 66"/>
                <a:gd name="T72" fmla="*/ 2147483647 w 90"/>
                <a:gd name="T73" fmla="*/ 0 h 66"/>
                <a:gd name="T74" fmla="*/ 2147483647 w 90"/>
                <a:gd name="T75" fmla="*/ 2147483647 h 66"/>
                <a:gd name="T76" fmla="*/ 2147483647 w 90"/>
                <a:gd name="T77" fmla="*/ 2147483647 h 66"/>
                <a:gd name="T78" fmla="*/ 2147483647 w 90"/>
                <a:gd name="T79" fmla="*/ 2147483647 h 66"/>
                <a:gd name="T80" fmla="*/ 2147483647 w 90"/>
                <a:gd name="T81" fmla="*/ 2147483647 h 66"/>
                <a:gd name="T82" fmla="*/ 2147483647 w 90"/>
                <a:gd name="T83" fmla="*/ 2147483647 h 66"/>
                <a:gd name="T84" fmla="*/ 2147483647 w 90"/>
                <a:gd name="T85" fmla="*/ 2147483647 h 66"/>
                <a:gd name="T86" fmla="*/ 2147483647 w 90"/>
                <a:gd name="T87" fmla="*/ 2147483647 h 66"/>
                <a:gd name="T88" fmla="*/ 2147483647 w 90"/>
                <a:gd name="T89" fmla="*/ 2147483647 h 66"/>
                <a:gd name="T90" fmla="*/ 2147483647 w 90"/>
                <a:gd name="T91" fmla="*/ 2147483647 h 66"/>
                <a:gd name="T92" fmla="*/ 2147483647 w 90"/>
                <a:gd name="T93" fmla="*/ 2147483647 h 66"/>
                <a:gd name="T94" fmla="*/ 2147483647 w 90"/>
                <a:gd name="T95" fmla="*/ 2147483647 h 66"/>
                <a:gd name="T96" fmla="*/ 2147483647 w 90"/>
                <a:gd name="T97" fmla="*/ 2147483647 h 66"/>
                <a:gd name="T98" fmla="*/ 2147483647 w 90"/>
                <a:gd name="T99" fmla="*/ 2147483647 h 66"/>
                <a:gd name="T100" fmla="*/ 2147483647 w 90"/>
                <a:gd name="T101" fmla="*/ 2147483647 h 66"/>
                <a:gd name="T102" fmla="*/ 2147483647 w 90"/>
                <a:gd name="T103" fmla="*/ 2147483647 h 66"/>
                <a:gd name="T104" fmla="*/ 2147483647 w 90"/>
                <a:gd name="T105" fmla="*/ 2147483647 h 66"/>
                <a:gd name="T106" fmla="*/ 2147483647 w 90"/>
                <a:gd name="T107" fmla="*/ 2147483647 h 66"/>
                <a:gd name="T108" fmla="*/ 2147483647 w 90"/>
                <a:gd name="T109" fmla="*/ 2147483647 h 66"/>
                <a:gd name="T110" fmla="*/ 2147483647 w 90"/>
                <a:gd name="T111" fmla="*/ 2147483647 h 66"/>
                <a:gd name="T112" fmla="*/ 2147483647 w 90"/>
                <a:gd name="T113" fmla="*/ 2147483647 h 66"/>
                <a:gd name="T114" fmla="*/ 2147483647 w 90"/>
                <a:gd name="T115" fmla="*/ 2147483647 h 66"/>
                <a:gd name="T116" fmla="*/ 2147483647 w 90"/>
                <a:gd name="T117" fmla="*/ 2147483647 h 66"/>
                <a:gd name="T118" fmla="*/ 2147483647 w 90"/>
                <a:gd name="T119" fmla="*/ 2147483647 h 66"/>
                <a:gd name="T120" fmla="*/ 2147483647 w 90"/>
                <a:gd name="T121" fmla="*/ 2147483647 h 6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0"/>
                <a:gd name="T184" fmla="*/ 0 h 66"/>
                <a:gd name="T185" fmla="*/ 90 w 90"/>
                <a:gd name="T186" fmla="*/ 66 h 6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0" h="66">
                  <a:moveTo>
                    <a:pt x="3" y="42"/>
                  </a:moveTo>
                  <a:lnTo>
                    <a:pt x="1" y="40"/>
                  </a:lnTo>
                  <a:lnTo>
                    <a:pt x="0" y="40"/>
                  </a:lnTo>
                  <a:lnTo>
                    <a:pt x="0" y="39"/>
                  </a:lnTo>
                  <a:lnTo>
                    <a:pt x="1" y="37"/>
                  </a:lnTo>
                  <a:lnTo>
                    <a:pt x="1" y="36"/>
                  </a:lnTo>
                  <a:lnTo>
                    <a:pt x="1" y="35"/>
                  </a:lnTo>
                  <a:lnTo>
                    <a:pt x="2" y="35"/>
                  </a:lnTo>
                  <a:lnTo>
                    <a:pt x="2" y="36"/>
                  </a:lnTo>
                  <a:lnTo>
                    <a:pt x="2" y="37"/>
                  </a:lnTo>
                  <a:lnTo>
                    <a:pt x="1" y="37"/>
                  </a:lnTo>
                  <a:lnTo>
                    <a:pt x="2" y="38"/>
                  </a:lnTo>
                  <a:lnTo>
                    <a:pt x="3" y="36"/>
                  </a:lnTo>
                  <a:lnTo>
                    <a:pt x="3" y="35"/>
                  </a:lnTo>
                  <a:lnTo>
                    <a:pt x="4" y="34"/>
                  </a:lnTo>
                  <a:lnTo>
                    <a:pt x="3" y="33"/>
                  </a:lnTo>
                  <a:lnTo>
                    <a:pt x="2" y="33"/>
                  </a:lnTo>
                  <a:lnTo>
                    <a:pt x="2" y="30"/>
                  </a:lnTo>
                  <a:lnTo>
                    <a:pt x="3" y="30"/>
                  </a:lnTo>
                  <a:lnTo>
                    <a:pt x="4" y="30"/>
                  </a:lnTo>
                  <a:lnTo>
                    <a:pt x="5" y="29"/>
                  </a:lnTo>
                  <a:lnTo>
                    <a:pt x="4" y="28"/>
                  </a:lnTo>
                  <a:lnTo>
                    <a:pt x="3" y="29"/>
                  </a:lnTo>
                  <a:lnTo>
                    <a:pt x="3" y="27"/>
                  </a:lnTo>
                  <a:lnTo>
                    <a:pt x="3" y="25"/>
                  </a:lnTo>
                  <a:lnTo>
                    <a:pt x="3" y="24"/>
                  </a:lnTo>
                  <a:lnTo>
                    <a:pt x="3" y="22"/>
                  </a:lnTo>
                  <a:lnTo>
                    <a:pt x="3" y="20"/>
                  </a:lnTo>
                  <a:lnTo>
                    <a:pt x="3" y="17"/>
                  </a:lnTo>
                  <a:lnTo>
                    <a:pt x="3" y="15"/>
                  </a:lnTo>
                  <a:lnTo>
                    <a:pt x="2" y="11"/>
                  </a:lnTo>
                  <a:lnTo>
                    <a:pt x="2" y="8"/>
                  </a:lnTo>
                  <a:lnTo>
                    <a:pt x="2" y="6"/>
                  </a:lnTo>
                  <a:lnTo>
                    <a:pt x="3" y="3"/>
                  </a:lnTo>
                  <a:lnTo>
                    <a:pt x="11" y="9"/>
                  </a:lnTo>
                  <a:lnTo>
                    <a:pt x="16" y="12"/>
                  </a:lnTo>
                  <a:lnTo>
                    <a:pt x="19" y="13"/>
                  </a:lnTo>
                  <a:lnTo>
                    <a:pt x="21" y="14"/>
                  </a:lnTo>
                  <a:lnTo>
                    <a:pt x="23" y="14"/>
                  </a:lnTo>
                  <a:lnTo>
                    <a:pt x="24" y="14"/>
                  </a:lnTo>
                  <a:lnTo>
                    <a:pt x="24" y="15"/>
                  </a:lnTo>
                  <a:lnTo>
                    <a:pt x="25" y="20"/>
                  </a:lnTo>
                  <a:lnTo>
                    <a:pt x="24" y="20"/>
                  </a:lnTo>
                  <a:lnTo>
                    <a:pt x="23" y="21"/>
                  </a:lnTo>
                  <a:lnTo>
                    <a:pt x="22" y="23"/>
                  </a:lnTo>
                  <a:lnTo>
                    <a:pt x="22" y="25"/>
                  </a:lnTo>
                  <a:lnTo>
                    <a:pt x="22" y="26"/>
                  </a:lnTo>
                  <a:lnTo>
                    <a:pt x="22" y="27"/>
                  </a:lnTo>
                  <a:lnTo>
                    <a:pt x="22" y="28"/>
                  </a:lnTo>
                  <a:lnTo>
                    <a:pt x="23" y="28"/>
                  </a:lnTo>
                  <a:lnTo>
                    <a:pt x="24" y="27"/>
                  </a:lnTo>
                  <a:lnTo>
                    <a:pt x="25" y="24"/>
                  </a:lnTo>
                  <a:lnTo>
                    <a:pt x="26" y="23"/>
                  </a:lnTo>
                  <a:lnTo>
                    <a:pt x="27" y="21"/>
                  </a:lnTo>
                  <a:lnTo>
                    <a:pt x="29" y="19"/>
                  </a:lnTo>
                  <a:lnTo>
                    <a:pt x="29" y="18"/>
                  </a:lnTo>
                  <a:lnTo>
                    <a:pt x="28" y="15"/>
                  </a:lnTo>
                  <a:lnTo>
                    <a:pt x="26" y="10"/>
                  </a:lnTo>
                  <a:lnTo>
                    <a:pt x="26" y="9"/>
                  </a:lnTo>
                  <a:lnTo>
                    <a:pt x="27" y="9"/>
                  </a:lnTo>
                  <a:lnTo>
                    <a:pt x="28" y="9"/>
                  </a:lnTo>
                  <a:lnTo>
                    <a:pt x="29" y="7"/>
                  </a:lnTo>
                  <a:lnTo>
                    <a:pt x="29" y="5"/>
                  </a:lnTo>
                  <a:lnTo>
                    <a:pt x="27" y="5"/>
                  </a:lnTo>
                  <a:lnTo>
                    <a:pt x="27" y="3"/>
                  </a:lnTo>
                  <a:lnTo>
                    <a:pt x="27" y="0"/>
                  </a:lnTo>
                  <a:lnTo>
                    <a:pt x="45" y="5"/>
                  </a:lnTo>
                  <a:lnTo>
                    <a:pt x="62" y="9"/>
                  </a:lnTo>
                  <a:lnTo>
                    <a:pt x="90" y="16"/>
                  </a:lnTo>
                  <a:lnTo>
                    <a:pt x="80" y="59"/>
                  </a:lnTo>
                  <a:lnTo>
                    <a:pt x="80" y="60"/>
                  </a:lnTo>
                  <a:lnTo>
                    <a:pt x="80" y="61"/>
                  </a:lnTo>
                  <a:lnTo>
                    <a:pt x="81" y="62"/>
                  </a:lnTo>
                  <a:lnTo>
                    <a:pt x="81" y="63"/>
                  </a:lnTo>
                  <a:lnTo>
                    <a:pt x="80" y="63"/>
                  </a:lnTo>
                  <a:lnTo>
                    <a:pt x="80" y="64"/>
                  </a:lnTo>
                  <a:lnTo>
                    <a:pt x="80" y="65"/>
                  </a:lnTo>
                  <a:lnTo>
                    <a:pt x="80" y="66"/>
                  </a:lnTo>
                  <a:lnTo>
                    <a:pt x="56" y="60"/>
                  </a:lnTo>
                  <a:lnTo>
                    <a:pt x="55" y="61"/>
                  </a:lnTo>
                  <a:lnTo>
                    <a:pt x="53" y="61"/>
                  </a:lnTo>
                  <a:lnTo>
                    <a:pt x="52" y="61"/>
                  </a:lnTo>
                  <a:lnTo>
                    <a:pt x="51" y="61"/>
                  </a:lnTo>
                  <a:lnTo>
                    <a:pt x="50" y="60"/>
                  </a:lnTo>
                  <a:lnTo>
                    <a:pt x="48" y="60"/>
                  </a:lnTo>
                  <a:lnTo>
                    <a:pt x="47" y="61"/>
                  </a:lnTo>
                  <a:lnTo>
                    <a:pt x="45" y="60"/>
                  </a:lnTo>
                  <a:lnTo>
                    <a:pt x="44" y="60"/>
                  </a:lnTo>
                  <a:lnTo>
                    <a:pt x="42" y="61"/>
                  </a:lnTo>
                  <a:lnTo>
                    <a:pt x="41" y="61"/>
                  </a:lnTo>
                  <a:lnTo>
                    <a:pt x="38" y="61"/>
                  </a:lnTo>
                  <a:lnTo>
                    <a:pt x="37" y="60"/>
                  </a:lnTo>
                  <a:lnTo>
                    <a:pt x="35" y="60"/>
                  </a:lnTo>
                  <a:lnTo>
                    <a:pt x="30" y="60"/>
                  </a:lnTo>
                  <a:lnTo>
                    <a:pt x="29" y="59"/>
                  </a:lnTo>
                  <a:lnTo>
                    <a:pt x="24" y="58"/>
                  </a:lnTo>
                  <a:lnTo>
                    <a:pt x="22" y="57"/>
                  </a:lnTo>
                  <a:lnTo>
                    <a:pt x="19" y="58"/>
                  </a:lnTo>
                  <a:lnTo>
                    <a:pt x="15" y="57"/>
                  </a:lnTo>
                  <a:lnTo>
                    <a:pt x="12" y="56"/>
                  </a:lnTo>
                  <a:lnTo>
                    <a:pt x="11" y="54"/>
                  </a:lnTo>
                  <a:lnTo>
                    <a:pt x="11" y="50"/>
                  </a:lnTo>
                  <a:lnTo>
                    <a:pt x="12" y="49"/>
                  </a:lnTo>
                  <a:lnTo>
                    <a:pt x="11" y="47"/>
                  </a:lnTo>
                  <a:lnTo>
                    <a:pt x="9" y="44"/>
                  </a:lnTo>
                  <a:lnTo>
                    <a:pt x="7" y="44"/>
                  </a:lnTo>
                  <a:lnTo>
                    <a:pt x="6" y="43"/>
                  </a:lnTo>
                  <a:lnTo>
                    <a:pt x="3" y="42"/>
                  </a:lnTo>
                  <a:close/>
                </a:path>
              </a:pathLst>
            </a:custGeom>
            <a:solidFill>
              <a:srgbClr val="ED4213"/>
            </a:solidFill>
            <a:ln w="12700">
              <a:solidFill>
                <a:schemeClr val="tx1"/>
              </a:solidFill>
              <a:round/>
              <a:headEnd/>
              <a:tailEnd/>
            </a:ln>
          </p:spPr>
          <p:txBody>
            <a:bodyPr/>
            <a:lstStyle/>
            <a:p>
              <a:endParaRPr lang="en-US"/>
            </a:p>
          </p:txBody>
        </p:sp>
        <p:sp>
          <p:nvSpPr>
            <p:cNvPr id="36885" name="Freeform 4"/>
            <p:cNvSpPr>
              <a:spLocks/>
            </p:cNvSpPr>
            <p:nvPr/>
          </p:nvSpPr>
          <p:spPr bwMode="auto">
            <a:xfrm>
              <a:off x="3157538" y="1833563"/>
              <a:ext cx="658812" cy="1006475"/>
            </a:xfrm>
            <a:custGeom>
              <a:avLst/>
              <a:gdLst>
                <a:gd name="T0" fmla="*/ 2147483647 w 81"/>
                <a:gd name="T1" fmla="*/ 2147483647 h 130"/>
                <a:gd name="T2" fmla="*/ 2147483647 w 81"/>
                <a:gd name="T3" fmla="*/ 2147483647 h 130"/>
                <a:gd name="T4" fmla="*/ 2147483647 w 81"/>
                <a:gd name="T5" fmla="*/ 2147483647 h 130"/>
                <a:gd name="T6" fmla="*/ 2147483647 w 81"/>
                <a:gd name="T7" fmla="*/ 2147483647 h 130"/>
                <a:gd name="T8" fmla="*/ 2147483647 w 81"/>
                <a:gd name="T9" fmla="*/ 2147483647 h 130"/>
                <a:gd name="T10" fmla="*/ 2147483647 w 81"/>
                <a:gd name="T11" fmla="*/ 2147483647 h 130"/>
                <a:gd name="T12" fmla="*/ 2147483647 w 81"/>
                <a:gd name="T13" fmla="*/ 2147483647 h 130"/>
                <a:gd name="T14" fmla="*/ 2147483647 w 81"/>
                <a:gd name="T15" fmla="*/ 2147483647 h 130"/>
                <a:gd name="T16" fmla="*/ 2147483647 w 81"/>
                <a:gd name="T17" fmla="*/ 2147483647 h 130"/>
                <a:gd name="T18" fmla="*/ 2147483647 w 81"/>
                <a:gd name="T19" fmla="*/ 2147483647 h 130"/>
                <a:gd name="T20" fmla="*/ 2147483647 w 81"/>
                <a:gd name="T21" fmla="*/ 2147483647 h 130"/>
                <a:gd name="T22" fmla="*/ 2147483647 w 81"/>
                <a:gd name="T23" fmla="*/ 2147483647 h 130"/>
                <a:gd name="T24" fmla="*/ 2147483647 w 81"/>
                <a:gd name="T25" fmla="*/ 2147483647 h 130"/>
                <a:gd name="T26" fmla="*/ 2147483647 w 81"/>
                <a:gd name="T27" fmla="*/ 2147483647 h 130"/>
                <a:gd name="T28" fmla="*/ 2147483647 w 81"/>
                <a:gd name="T29" fmla="*/ 0 h 130"/>
                <a:gd name="T30" fmla="*/ 2147483647 w 81"/>
                <a:gd name="T31" fmla="*/ 2147483647 h 130"/>
                <a:gd name="T32" fmla="*/ 2147483647 w 81"/>
                <a:gd name="T33" fmla="*/ 2147483647 h 130"/>
                <a:gd name="T34" fmla="*/ 2147483647 w 81"/>
                <a:gd name="T35" fmla="*/ 2147483647 h 130"/>
                <a:gd name="T36" fmla="*/ 2147483647 w 81"/>
                <a:gd name="T37" fmla="*/ 2147483647 h 130"/>
                <a:gd name="T38" fmla="*/ 2147483647 w 81"/>
                <a:gd name="T39" fmla="*/ 2147483647 h 130"/>
                <a:gd name="T40" fmla="*/ 2147483647 w 81"/>
                <a:gd name="T41" fmla="*/ 2147483647 h 130"/>
                <a:gd name="T42" fmla="*/ 2147483647 w 81"/>
                <a:gd name="T43" fmla="*/ 2147483647 h 130"/>
                <a:gd name="T44" fmla="*/ 2147483647 w 81"/>
                <a:gd name="T45" fmla="*/ 2147483647 h 130"/>
                <a:gd name="T46" fmla="*/ 2147483647 w 81"/>
                <a:gd name="T47" fmla="*/ 2147483647 h 130"/>
                <a:gd name="T48" fmla="*/ 2147483647 w 81"/>
                <a:gd name="T49" fmla="*/ 2147483647 h 130"/>
                <a:gd name="T50" fmla="*/ 2147483647 w 81"/>
                <a:gd name="T51" fmla="*/ 2147483647 h 130"/>
                <a:gd name="T52" fmla="*/ 2147483647 w 81"/>
                <a:gd name="T53" fmla="*/ 2147483647 h 130"/>
                <a:gd name="T54" fmla="*/ 2147483647 w 81"/>
                <a:gd name="T55" fmla="*/ 2147483647 h 130"/>
                <a:gd name="T56" fmla="*/ 2147483647 w 81"/>
                <a:gd name="T57" fmla="*/ 2147483647 h 130"/>
                <a:gd name="T58" fmla="*/ 2147483647 w 81"/>
                <a:gd name="T59" fmla="*/ 2147483647 h 130"/>
                <a:gd name="T60" fmla="*/ 2147483647 w 81"/>
                <a:gd name="T61" fmla="*/ 2147483647 h 130"/>
                <a:gd name="T62" fmla="*/ 2147483647 w 81"/>
                <a:gd name="T63" fmla="*/ 2147483647 h 130"/>
                <a:gd name="T64" fmla="*/ 2147483647 w 81"/>
                <a:gd name="T65" fmla="*/ 2147483647 h 130"/>
                <a:gd name="T66" fmla="*/ 2147483647 w 81"/>
                <a:gd name="T67" fmla="*/ 2147483647 h 130"/>
                <a:gd name="T68" fmla="*/ 2147483647 w 81"/>
                <a:gd name="T69" fmla="*/ 2147483647 h 130"/>
                <a:gd name="T70" fmla="*/ 2147483647 w 81"/>
                <a:gd name="T71" fmla="*/ 2147483647 h 130"/>
                <a:gd name="T72" fmla="*/ 2147483647 w 81"/>
                <a:gd name="T73" fmla="*/ 2147483647 h 130"/>
                <a:gd name="T74" fmla="*/ 2147483647 w 81"/>
                <a:gd name="T75" fmla="*/ 2147483647 h 130"/>
                <a:gd name="T76" fmla="*/ 2147483647 w 81"/>
                <a:gd name="T77" fmla="*/ 2147483647 h 130"/>
                <a:gd name="T78" fmla="*/ 2147483647 w 81"/>
                <a:gd name="T79" fmla="*/ 2147483647 h 130"/>
                <a:gd name="T80" fmla="*/ 2147483647 w 81"/>
                <a:gd name="T81" fmla="*/ 2147483647 h 130"/>
                <a:gd name="T82" fmla="*/ 2147483647 w 81"/>
                <a:gd name="T83" fmla="*/ 2147483647 h 130"/>
                <a:gd name="T84" fmla="*/ 2147483647 w 81"/>
                <a:gd name="T85" fmla="*/ 2147483647 h 130"/>
                <a:gd name="T86" fmla="*/ 2147483647 w 81"/>
                <a:gd name="T87" fmla="*/ 2147483647 h 130"/>
                <a:gd name="T88" fmla="*/ 2147483647 w 81"/>
                <a:gd name="T89" fmla="*/ 2147483647 h 130"/>
                <a:gd name="T90" fmla="*/ 2147483647 w 81"/>
                <a:gd name="T91" fmla="*/ 2147483647 h 130"/>
                <a:gd name="T92" fmla="*/ 2147483647 w 81"/>
                <a:gd name="T93" fmla="*/ 2147483647 h 130"/>
                <a:gd name="T94" fmla="*/ 2147483647 w 81"/>
                <a:gd name="T95" fmla="*/ 2147483647 h 130"/>
                <a:gd name="T96" fmla="*/ 0 w 81"/>
                <a:gd name="T97" fmla="*/ 2147483647 h 1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81"/>
                <a:gd name="T148" fmla="*/ 0 h 130"/>
                <a:gd name="T149" fmla="*/ 81 w 81"/>
                <a:gd name="T150" fmla="*/ 130 h 1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81" h="130">
                  <a:moveTo>
                    <a:pt x="0" y="116"/>
                  </a:moveTo>
                  <a:lnTo>
                    <a:pt x="7" y="86"/>
                  </a:lnTo>
                  <a:lnTo>
                    <a:pt x="8" y="84"/>
                  </a:lnTo>
                  <a:lnTo>
                    <a:pt x="8" y="82"/>
                  </a:lnTo>
                  <a:lnTo>
                    <a:pt x="9" y="82"/>
                  </a:lnTo>
                  <a:lnTo>
                    <a:pt x="9" y="81"/>
                  </a:lnTo>
                  <a:lnTo>
                    <a:pt x="10" y="80"/>
                  </a:lnTo>
                  <a:lnTo>
                    <a:pt x="9" y="79"/>
                  </a:lnTo>
                  <a:lnTo>
                    <a:pt x="7" y="78"/>
                  </a:lnTo>
                  <a:lnTo>
                    <a:pt x="6" y="77"/>
                  </a:lnTo>
                  <a:lnTo>
                    <a:pt x="7" y="75"/>
                  </a:lnTo>
                  <a:lnTo>
                    <a:pt x="10" y="70"/>
                  </a:lnTo>
                  <a:lnTo>
                    <a:pt x="12" y="69"/>
                  </a:lnTo>
                  <a:lnTo>
                    <a:pt x="13" y="68"/>
                  </a:lnTo>
                  <a:lnTo>
                    <a:pt x="13" y="67"/>
                  </a:lnTo>
                  <a:lnTo>
                    <a:pt x="14" y="66"/>
                  </a:lnTo>
                  <a:lnTo>
                    <a:pt x="20" y="57"/>
                  </a:lnTo>
                  <a:lnTo>
                    <a:pt x="20" y="54"/>
                  </a:lnTo>
                  <a:lnTo>
                    <a:pt x="19" y="53"/>
                  </a:lnTo>
                  <a:lnTo>
                    <a:pt x="17" y="53"/>
                  </a:lnTo>
                  <a:lnTo>
                    <a:pt x="16" y="51"/>
                  </a:lnTo>
                  <a:lnTo>
                    <a:pt x="16" y="50"/>
                  </a:lnTo>
                  <a:lnTo>
                    <a:pt x="16" y="48"/>
                  </a:lnTo>
                  <a:lnTo>
                    <a:pt x="16" y="47"/>
                  </a:lnTo>
                  <a:lnTo>
                    <a:pt x="17" y="46"/>
                  </a:lnTo>
                  <a:lnTo>
                    <a:pt x="16" y="45"/>
                  </a:lnTo>
                  <a:lnTo>
                    <a:pt x="16" y="43"/>
                  </a:lnTo>
                  <a:lnTo>
                    <a:pt x="26" y="0"/>
                  </a:lnTo>
                  <a:lnTo>
                    <a:pt x="37" y="3"/>
                  </a:lnTo>
                  <a:lnTo>
                    <a:pt x="34" y="19"/>
                  </a:lnTo>
                  <a:lnTo>
                    <a:pt x="36" y="23"/>
                  </a:lnTo>
                  <a:lnTo>
                    <a:pt x="36" y="26"/>
                  </a:lnTo>
                  <a:lnTo>
                    <a:pt x="36" y="28"/>
                  </a:lnTo>
                  <a:lnTo>
                    <a:pt x="35" y="29"/>
                  </a:lnTo>
                  <a:lnTo>
                    <a:pt x="36" y="30"/>
                  </a:lnTo>
                  <a:lnTo>
                    <a:pt x="37" y="31"/>
                  </a:lnTo>
                  <a:lnTo>
                    <a:pt x="40" y="34"/>
                  </a:lnTo>
                  <a:lnTo>
                    <a:pt x="42" y="39"/>
                  </a:lnTo>
                  <a:lnTo>
                    <a:pt x="42" y="41"/>
                  </a:lnTo>
                  <a:lnTo>
                    <a:pt x="43" y="43"/>
                  </a:lnTo>
                  <a:lnTo>
                    <a:pt x="45" y="43"/>
                  </a:lnTo>
                  <a:lnTo>
                    <a:pt x="45" y="45"/>
                  </a:lnTo>
                  <a:lnTo>
                    <a:pt x="48" y="45"/>
                  </a:lnTo>
                  <a:lnTo>
                    <a:pt x="49" y="46"/>
                  </a:lnTo>
                  <a:lnTo>
                    <a:pt x="46" y="51"/>
                  </a:lnTo>
                  <a:lnTo>
                    <a:pt x="46" y="52"/>
                  </a:lnTo>
                  <a:lnTo>
                    <a:pt x="45" y="53"/>
                  </a:lnTo>
                  <a:lnTo>
                    <a:pt x="45" y="56"/>
                  </a:lnTo>
                  <a:lnTo>
                    <a:pt x="45" y="57"/>
                  </a:lnTo>
                  <a:lnTo>
                    <a:pt x="43" y="59"/>
                  </a:lnTo>
                  <a:lnTo>
                    <a:pt x="43" y="60"/>
                  </a:lnTo>
                  <a:lnTo>
                    <a:pt x="43" y="61"/>
                  </a:lnTo>
                  <a:lnTo>
                    <a:pt x="43" y="62"/>
                  </a:lnTo>
                  <a:lnTo>
                    <a:pt x="45" y="65"/>
                  </a:lnTo>
                  <a:lnTo>
                    <a:pt x="46" y="65"/>
                  </a:lnTo>
                  <a:lnTo>
                    <a:pt x="49" y="62"/>
                  </a:lnTo>
                  <a:lnTo>
                    <a:pt x="50" y="61"/>
                  </a:lnTo>
                  <a:lnTo>
                    <a:pt x="50" y="62"/>
                  </a:lnTo>
                  <a:lnTo>
                    <a:pt x="51" y="63"/>
                  </a:lnTo>
                  <a:lnTo>
                    <a:pt x="52" y="64"/>
                  </a:lnTo>
                  <a:lnTo>
                    <a:pt x="52" y="66"/>
                  </a:lnTo>
                  <a:lnTo>
                    <a:pt x="52" y="69"/>
                  </a:lnTo>
                  <a:lnTo>
                    <a:pt x="52" y="72"/>
                  </a:lnTo>
                  <a:lnTo>
                    <a:pt x="54" y="74"/>
                  </a:lnTo>
                  <a:lnTo>
                    <a:pt x="54" y="75"/>
                  </a:lnTo>
                  <a:lnTo>
                    <a:pt x="53" y="76"/>
                  </a:lnTo>
                  <a:lnTo>
                    <a:pt x="54" y="78"/>
                  </a:lnTo>
                  <a:lnTo>
                    <a:pt x="56" y="78"/>
                  </a:lnTo>
                  <a:lnTo>
                    <a:pt x="57" y="80"/>
                  </a:lnTo>
                  <a:lnTo>
                    <a:pt x="57" y="81"/>
                  </a:lnTo>
                  <a:lnTo>
                    <a:pt x="57" y="83"/>
                  </a:lnTo>
                  <a:lnTo>
                    <a:pt x="57" y="84"/>
                  </a:lnTo>
                  <a:lnTo>
                    <a:pt x="58" y="86"/>
                  </a:lnTo>
                  <a:lnTo>
                    <a:pt x="59" y="87"/>
                  </a:lnTo>
                  <a:lnTo>
                    <a:pt x="60" y="85"/>
                  </a:lnTo>
                  <a:lnTo>
                    <a:pt x="61" y="84"/>
                  </a:lnTo>
                  <a:lnTo>
                    <a:pt x="63" y="85"/>
                  </a:lnTo>
                  <a:lnTo>
                    <a:pt x="65" y="86"/>
                  </a:lnTo>
                  <a:lnTo>
                    <a:pt x="66" y="85"/>
                  </a:lnTo>
                  <a:lnTo>
                    <a:pt x="67" y="84"/>
                  </a:lnTo>
                  <a:lnTo>
                    <a:pt x="67" y="85"/>
                  </a:lnTo>
                  <a:lnTo>
                    <a:pt x="71" y="85"/>
                  </a:lnTo>
                  <a:lnTo>
                    <a:pt x="72" y="86"/>
                  </a:lnTo>
                  <a:lnTo>
                    <a:pt x="73" y="86"/>
                  </a:lnTo>
                  <a:lnTo>
                    <a:pt x="76" y="86"/>
                  </a:lnTo>
                  <a:lnTo>
                    <a:pt x="76" y="84"/>
                  </a:lnTo>
                  <a:lnTo>
                    <a:pt x="77" y="83"/>
                  </a:lnTo>
                  <a:lnTo>
                    <a:pt x="79" y="85"/>
                  </a:lnTo>
                  <a:lnTo>
                    <a:pt x="79" y="87"/>
                  </a:lnTo>
                  <a:lnTo>
                    <a:pt x="81" y="88"/>
                  </a:lnTo>
                  <a:lnTo>
                    <a:pt x="75" y="130"/>
                  </a:lnTo>
                  <a:lnTo>
                    <a:pt x="74" y="130"/>
                  </a:lnTo>
                  <a:lnTo>
                    <a:pt x="37" y="124"/>
                  </a:lnTo>
                  <a:lnTo>
                    <a:pt x="0" y="116"/>
                  </a:lnTo>
                  <a:close/>
                </a:path>
              </a:pathLst>
            </a:custGeom>
            <a:solidFill>
              <a:srgbClr val="FFC66D"/>
            </a:solidFill>
            <a:ln w="12700">
              <a:solidFill>
                <a:schemeClr val="tx1"/>
              </a:solidFill>
              <a:round/>
              <a:headEnd/>
              <a:tailEnd/>
            </a:ln>
          </p:spPr>
          <p:txBody>
            <a:bodyPr/>
            <a:lstStyle/>
            <a:p>
              <a:endParaRPr lang="en-US"/>
            </a:p>
          </p:txBody>
        </p:sp>
        <p:sp>
          <p:nvSpPr>
            <p:cNvPr id="36886" name="Freeform 5"/>
            <p:cNvSpPr>
              <a:spLocks/>
            </p:cNvSpPr>
            <p:nvPr/>
          </p:nvSpPr>
          <p:spPr bwMode="auto">
            <a:xfrm>
              <a:off x="3435350" y="1857375"/>
              <a:ext cx="1120775" cy="673100"/>
            </a:xfrm>
            <a:custGeom>
              <a:avLst/>
              <a:gdLst>
                <a:gd name="T0" fmla="*/ 2147483647 w 138"/>
                <a:gd name="T1" fmla="*/ 2147483647 h 87"/>
                <a:gd name="T2" fmla="*/ 2147483647 w 138"/>
                <a:gd name="T3" fmla="*/ 2147483647 h 87"/>
                <a:gd name="T4" fmla="*/ 2147483647 w 138"/>
                <a:gd name="T5" fmla="*/ 2147483647 h 87"/>
                <a:gd name="T6" fmla="*/ 2147483647 w 138"/>
                <a:gd name="T7" fmla="*/ 2147483647 h 87"/>
                <a:gd name="T8" fmla="*/ 2147483647 w 138"/>
                <a:gd name="T9" fmla="*/ 2147483647 h 87"/>
                <a:gd name="T10" fmla="*/ 2147483647 w 138"/>
                <a:gd name="T11" fmla="*/ 2147483647 h 87"/>
                <a:gd name="T12" fmla="*/ 2147483647 w 138"/>
                <a:gd name="T13" fmla="*/ 2147483647 h 87"/>
                <a:gd name="T14" fmla="*/ 2147483647 w 138"/>
                <a:gd name="T15" fmla="*/ 2147483647 h 87"/>
                <a:gd name="T16" fmla="*/ 2147483647 w 138"/>
                <a:gd name="T17" fmla="*/ 2147483647 h 87"/>
                <a:gd name="T18" fmla="*/ 2147483647 w 138"/>
                <a:gd name="T19" fmla="*/ 2147483647 h 87"/>
                <a:gd name="T20" fmla="*/ 2147483647 w 138"/>
                <a:gd name="T21" fmla="*/ 2147483647 h 87"/>
                <a:gd name="T22" fmla="*/ 2147483647 w 138"/>
                <a:gd name="T23" fmla="*/ 2147483647 h 87"/>
                <a:gd name="T24" fmla="*/ 2147483647 w 138"/>
                <a:gd name="T25" fmla="*/ 2147483647 h 87"/>
                <a:gd name="T26" fmla="*/ 2147483647 w 138"/>
                <a:gd name="T27" fmla="*/ 2147483647 h 87"/>
                <a:gd name="T28" fmla="*/ 2147483647 w 138"/>
                <a:gd name="T29" fmla="*/ 2147483647 h 87"/>
                <a:gd name="T30" fmla="*/ 2147483647 w 138"/>
                <a:gd name="T31" fmla="*/ 2147483647 h 87"/>
                <a:gd name="T32" fmla="*/ 2147483647 w 138"/>
                <a:gd name="T33" fmla="*/ 2147483647 h 87"/>
                <a:gd name="T34" fmla="*/ 2147483647 w 138"/>
                <a:gd name="T35" fmla="*/ 2147483647 h 87"/>
                <a:gd name="T36" fmla="*/ 2147483647 w 138"/>
                <a:gd name="T37" fmla="*/ 2147483647 h 87"/>
                <a:gd name="T38" fmla="*/ 2147483647 w 138"/>
                <a:gd name="T39" fmla="*/ 2147483647 h 87"/>
                <a:gd name="T40" fmla="*/ 2147483647 w 138"/>
                <a:gd name="T41" fmla="*/ 2147483647 h 87"/>
                <a:gd name="T42" fmla="*/ 2147483647 w 138"/>
                <a:gd name="T43" fmla="*/ 2147483647 h 87"/>
                <a:gd name="T44" fmla="*/ 2147483647 w 138"/>
                <a:gd name="T45" fmla="*/ 2147483647 h 87"/>
                <a:gd name="T46" fmla="*/ 2147483647 w 138"/>
                <a:gd name="T47" fmla="*/ 2147483647 h 87"/>
                <a:gd name="T48" fmla="*/ 2147483647 w 138"/>
                <a:gd name="T49" fmla="*/ 2147483647 h 87"/>
                <a:gd name="T50" fmla="*/ 2147483647 w 138"/>
                <a:gd name="T51" fmla="*/ 2147483647 h 87"/>
                <a:gd name="T52" fmla="*/ 2147483647 w 138"/>
                <a:gd name="T53" fmla="*/ 2147483647 h 87"/>
                <a:gd name="T54" fmla="*/ 2147483647 w 138"/>
                <a:gd name="T55" fmla="*/ 2147483647 h 87"/>
                <a:gd name="T56" fmla="*/ 2147483647 w 138"/>
                <a:gd name="T57" fmla="*/ 2147483647 h 87"/>
                <a:gd name="T58" fmla="*/ 2147483647 w 138"/>
                <a:gd name="T59" fmla="*/ 2147483647 h 87"/>
                <a:gd name="T60" fmla="*/ 2147483647 w 138"/>
                <a:gd name="T61" fmla="*/ 2147483647 h 87"/>
                <a:gd name="T62" fmla="*/ 2147483647 w 138"/>
                <a:gd name="T63" fmla="*/ 2147483647 h 87"/>
                <a:gd name="T64" fmla="*/ 2147483647 w 138"/>
                <a:gd name="T65" fmla="*/ 0 h 87"/>
                <a:gd name="T66" fmla="*/ 2147483647 w 138"/>
                <a:gd name="T67" fmla="*/ 2147483647 h 87"/>
                <a:gd name="T68" fmla="*/ 2147483647 w 138"/>
                <a:gd name="T69" fmla="*/ 2147483647 h 87"/>
                <a:gd name="T70" fmla="*/ 2147483647 w 138"/>
                <a:gd name="T71" fmla="*/ 2147483647 h 8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8"/>
                <a:gd name="T109" fmla="*/ 0 h 87"/>
                <a:gd name="T110" fmla="*/ 138 w 138"/>
                <a:gd name="T111" fmla="*/ 87 h 8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8" h="87">
                  <a:moveTo>
                    <a:pt x="132" y="87"/>
                  </a:moveTo>
                  <a:lnTo>
                    <a:pt x="48" y="77"/>
                  </a:lnTo>
                  <a:lnTo>
                    <a:pt x="47" y="85"/>
                  </a:lnTo>
                  <a:lnTo>
                    <a:pt x="45" y="84"/>
                  </a:lnTo>
                  <a:lnTo>
                    <a:pt x="45" y="82"/>
                  </a:lnTo>
                  <a:lnTo>
                    <a:pt x="43" y="80"/>
                  </a:lnTo>
                  <a:lnTo>
                    <a:pt x="42" y="81"/>
                  </a:lnTo>
                  <a:lnTo>
                    <a:pt x="42" y="83"/>
                  </a:lnTo>
                  <a:lnTo>
                    <a:pt x="39" y="83"/>
                  </a:lnTo>
                  <a:lnTo>
                    <a:pt x="38" y="83"/>
                  </a:lnTo>
                  <a:lnTo>
                    <a:pt x="37" y="82"/>
                  </a:lnTo>
                  <a:lnTo>
                    <a:pt x="33" y="82"/>
                  </a:lnTo>
                  <a:lnTo>
                    <a:pt x="33" y="81"/>
                  </a:lnTo>
                  <a:lnTo>
                    <a:pt x="32" y="82"/>
                  </a:lnTo>
                  <a:lnTo>
                    <a:pt x="31" y="83"/>
                  </a:lnTo>
                  <a:lnTo>
                    <a:pt x="29" y="82"/>
                  </a:lnTo>
                  <a:lnTo>
                    <a:pt x="27" y="81"/>
                  </a:lnTo>
                  <a:lnTo>
                    <a:pt x="26" y="82"/>
                  </a:lnTo>
                  <a:lnTo>
                    <a:pt x="25" y="84"/>
                  </a:lnTo>
                  <a:lnTo>
                    <a:pt x="24" y="83"/>
                  </a:lnTo>
                  <a:lnTo>
                    <a:pt x="23" y="81"/>
                  </a:lnTo>
                  <a:lnTo>
                    <a:pt x="23" y="80"/>
                  </a:lnTo>
                  <a:lnTo>
                    <a:pt x="23" y="78"/>
                  </a:lnTo>
                  <a:lnTo>
                    <a:pt x="23" y="77"/>
                  </a:lnTo>
                  <a:lnTo>
                    <a:pt x="22" y="75"/>
                  </a:lnTo>
                  <a:lnTo>
                    <a:pt x="20" y="75"/>
                  </a:lnTo>
                  <a:lnTo>
                    <a:pt x="19" y="73"/>
                  </a:lnTo>
                  <a:lnTo>
                    <a:pt x="20" y="72"/>
                  </a:lnTo>
                  <a:lnTo>
                    <a:pt x="20" y="71"/>
                  </a:lnTo>
                  <a:lnTo>
                    <a:pt x="18" y="69"/>
                  </a:lnTo>
                  <a:lnTo>
                    <a:pt x="18" y="66"/>
                  </a:lnTo>
                  <a:lnTo>
                    <a:pt x="18" y="63"/>
                  </a:lnTo>
                  <a:lnTo>
                    <a:pt x="18" y="61"/>
                  </a:lnTo>
                  <a:lnTo>
                    <a:pt x="17" y="60"/>
                  </a:lnTo>
                  <a:lnTo>
                    <a:pt x="16" y="59"/>
                  </a:lnTo>
                  <a:lnTo>
                    <a:pt x="16" y="58"/>
                  </a:lnTo>
                  <a:lnTo>
                    <a:pt x="15" y="59"/>
                  </a:lnTo>
                  <a:lnTo>
                    <a:pt x="12" y="62"/>
                  </a:lnTo>
                  <a:lnTo>
                    <a:pt x="11" y="62"/>
                  </a:lnTo>
                  <a:lnTo>
                    <a:pt x="9" y="59"/>
                  </a:lnTo>
                  <a:lnTo>
                    <a:pt x="9" y="58"/>
                  </a:lnTo>
                  <a:lnTo>
                    <a:pt x="9" y="57"/>
                  </a:lnTo>
                  <a:lnTo>
                    <a:pt x="9" y="56"/>
                  </a:lnTo>
                  <a:lnTo>
                    <a:pt x="11" y="54"/>
                  </a:lnTo>
                  <a:lnTo>
                    <a:pt x="11" y="53"/>
                  </a:lnTo>
                  <a:lnTo>
                    <a:pt x="11" y="50"/>
                  </a:lnTo>
                  <a:lnTo>
                    <a:pt x="12" y="49"/>
                  </a:lnTo>
                  <a:lnTo>
                    <a:pt x="12" y="48"/>
                  </a:lnTo>
                  <a:lnTo>
                    <a:pt x="15" y="43"/>
                  </a:lnTo>
                  <a:lnTo>
                    <a:pt x="14" y="42"/>
                  </a:lnTo>
                  <a:lnTo>
                    <a:pt x="11" y="42"/>
                  </a:lnTo>
                  <a:lnTo>
                    <a:pt x="11" y="40"/>
                  </a:lnTo>
                  <a:lnTo>
                    <a:pt x="9" y="40"/>
                  </a:lnTo>
                  <a:lnTo>
                    <a:pt x="8" y="38"/>
                  </a:lnTo>
                  <a:lnTo>
                    <a:pt x="8" y="36"/>
                  </a:lnTo>
                  <a:lnTo>
                    <a:pt x="6" y="31"/>
                  </a:lnTo>
                  <a:lnTo>
                    <a:pt x="3" y="28"/>
                  </a:lnTo>
                  <a:lnTo>
                    <a:pt x="2" y="27"/>
                  </a:lnTo>
                  <a:lnTo>
                    <a:pt x="1" y="26"/>
                  </a:lnTo>
                  <a:lnTo>
                    <a:pt x="2" y="25"/>
                  </a:lnTo>
                  <a:lnTo>
                    <a:pt x="2" y="23"/>
                  </a:lnTo>
                  <a:lnTo>
                    <a:pt x="2" y="20"/>
                  </a:lnTo>
                  <a:lnTo>
                    <a:pt x="0" y="16"/>
                  </a:lnTo>
                  <a:lnTo>
                    <a:pt x="3" y="0"/>
                  </a:lnTo>
                  <a:lnTo>
                    <a:pt x="15" y="2"/>
                  </a:lnTo>
                  <a:lnTo>
                    <a:pt x="49" y="8"/>
                  </a:lnTo>
                  <a:lnTo>
                    <a:pt x="84" y="13"/>
                  </a:lnTo>
                  <a:lnTo>
                    <a:pt x="138" y="19"/>
                  </a:lnTo>
                  <a:lnTo>
                    <a:pt x="133" y="70"/>
                  </a:lnTo>
                  <a:lnTo>
                    <a:pt x="132" y="87"/>
                  </a:lnTo>
                  <a:close/>
                </a:path>
              </a:pathLst>
            </a:custGeom>
            <a:solidFill>
              <a:srgbClr val="FFC66D"/>
            </a:solidFill>
            <a:ln w="12700">
              <a:solidFill>
                <a:schemeClr val="tx1"/>
              </a:solidFill>
              <a:round/>
              <a:headEnd/>
              <a:tailEnd/>
            </a:ln>
          </p:spPr>
          <p:txBody>
            <a:bodyPr/>
            <a:lstStyle/>
            <a:p>
              <a:endParaRPr lang="en-US"/>
            </a:p>
          </p:txBody>
        </p:sp>
        <p:sp>
          <p:nvSpPr>
            <p:cNvPr id="36887" name="Freeform 6"/>
            <p:cNvSpPr>
              <a:spLocks/>
            </p:cNvSpPr>
            <p:nvPr/>
          </p:nvSpPr>
          <p:spPr bwMode="auto">
            <a:xfrm>
              <a:off x="4514850" y="2003425"/>
              <a:ext cx="723900" cy="427038"/>
            </a:xfrm>
            <a:custGeom>
              <a:avLst/>
              <a:gdLst>
                <a:gd name="T0" fmla="*/ 0 w 89"/>
                <a:gd name="T1" fmla="*/ 2147483647 h 55"/>
                <a:gd name="T2" fmla="*/ 2147483647 w 89"/>
                <a:gd name="T3" fmla="*/ 0 h 55"/>
                <a:gd name="T4" fmla="*/ 2147483647 w 89"/>
                <a:gd name="T5" fmla="*/ 2147483647 h 55"/>
                <a:gd name="T6" fmla="*/ 2147483647 w 89"/>
                <a:gd name="T7" fmla="*/ 2147483647 h 55"/>
                <a:gd name="T8" fmla="*/ 2147483647 w 89"/>
                <a:gd name="T9" fmla="*/ 2147483647 h 55"/>
                <a:gd name="T10" fmla="*/ 2147483647 w 89"/>
                <a:gd name="T11" fmla="*/ 2147483647 h 55"/>
                <a:gd name="T12" fmla="*/ 2147483647 w 89"/>
                <a:gd name="T13" fmla="*/ 2147483647 h 55"/>
                <a:gd name="T14" fmla="*/ 2147483647 w 89"/>
                <a:gd name="T15" fmla="*/ 2147483647 h 55"/>
                <a:gd name="T16" fmla="*/ 2147483647 w 89"/>
                <a:gd name="T17" fmla="*/ 2147483647 h 55"/>
                <a:gd name="T18" fmla="*/ 2147483647 w 89"/>
                <a:gd name="T19" fmla="*/ 2147483647 h 55"/>
                <a:gd name="T20" fmla="*/ 2147483647 w 89"/>
                <a:gd name="T21" fmla="*/ 2147483647 h 55"/>
                <a:gd name="T22" fmla="*/ 2147483647 w 89"/>
                <a:gd name="T23" fmla="*/ 2147483647 h 55"/>
                <a:gd name="T24" fmla="*/ 2147483647 w 89"/>
                <a:gd name="T25" fmla="*/ 2147483647 h 55"/>
                <a:gd name="T26" fmla="*/ 2147483647 w 89"/>
                <a:gd name="T27" fmla="*/ 2147483647 h 55"/>
                <a:gd name="T28" fmla="*/ 2147483647 w 89"/>
                <a:gd name="T29" fmla="*/ 2147483647 h 55"/>
                <a:gd name="T30" fmla="*/ 2147483647 w 89"/>
                <a:gd name="T31" fmla="*/ 2147483647 h 55"/>
                <a:gd name="T32" fmla="*/ 2147483647 w 89"/>
                <a:gd name="T33" fmla="*/ 2147483647 h 55"/>
                <a:gd name="T34" fmla="*/ 2147483647 w 89"/>
                <a:gd name="T35" fmla="*/ 2147483647 h 55"/>
                <a:gd name="T36" fmla="*/ 2147483647 w 89"/>
                <a:gd name="T37" fmla="*/ 2147483647 h 55"/>
                <a:gd name="T38" fmla="*/ 0 w 89"/>
                <a:gd name="T39" fmla="*/ 2147483647 h 55"/>
                <a:gd name="T40" fmla="*/ 0 w 89"/>
                <a:gd name="T41" fmla="*/ 2147483647 h 5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9"/>
                <a:gd name="T64" fmla="*/ 0 h 55"/>
                <a:gd name="T65" fmla="*/ 89 w 89"/>
                <a:gd name="T66" fmla="*/ 55 h 5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9" h="55">
                  <a:moveTo>
                    <a:pt x="0" y="51"/>
                  </a:moveTo>
                  <a:lnTo>
                    <a:pt x="5" y="0"/>
                  </a:lnTo>
                  <a:lnTo>
                    <a:pt x="44" y="3"/>
                  </a:lnTo>
                  <a:lnTo>
                    <a:pt x="82" y="4"/>
                  </a:lnTo>
                  <a:lnTo>
                    <a:pt x="82" y="5"/>
                  </a:lnTo>
                  <a:lnTo>
                    <a:pt x="83" y="9"/>
                  </a:lnTo>
                  <a:lnTo>
                    <a:pt x="83" y="10"/>
                  </a:lnTo>
                  <a:lnTo>
                    <a:pt x="82" y="13"/>
                  </a:lnTo>
                  <a:lnTo>
                    <a:pt x="82" y="18"/>
                  </a:lnTo>
                  <a:lnTo>
                    <a:pt x="84" y="23"/>
                  </a:lnTo>
                  <a:lnTo>
                    <a:pt x="85" y="25"/>
                  </a:lnTo>
                  <a:lnTo>
                    <a:pt x="86" y="30"/>
                  </a:lnTo>
                  <a:lnTo>
                    <a:pt x="86" y="38"/>
                  </a:lnTo>
                  <a:lnTo>
                    <a:pt x="87" y="40"/>
                  </a:lnTo>
                  <a:lnTo>
                    <a:pt x="87" y="43"/>
                  </a:lnTo>
                  <a:lnTo>
                    <a:pt x="87" y="44"/>
                  </a:lnTo>
                  <a:lnTo>
                    <a:pt x="89" y="51"/>
                  </a:lnTo>
                  <a:lnTo>
                    <a:pt x="89" y="53"/>
                  </a:lnTo>
                  <a:lnTo>
                    <a:pt x="89" y="55"/>
                  </a:lnTo>
                  <a:lnTo>
                    <a:pt x="0" y="51"/>
                  </a:lnTo>
                  <a:close/>
                </a:path>
              </a:pathLst>
            </a:custGeom>
            <a:solidFill>
              <a:srgbClr val="ED4213"/>
            </a:solidFill>
            <a:ln w="12700">
              <a:solidFill>
                <a:schemeClr val="tx1"/>
              </a:solidFill>
              <a:round/>
              <a:headEnd/>
              <a:tailEnd/>
            </a:ln>
          </p:spPr>
          <p:txBody>
            <a:bodyPr/>
            <a:lstStyle/>
            <a:p>
              <a:endParaRPr lang="en-US"/>
            </a:p>
          </p:txBody>
        </p:sp>
        <p:sp>
          <p:nvSpPr>
            <p:cNvPr id="36888" name="Freeform 7"/>
            <p:cNvSpPr>
              <a:spLocks/>
            </p:cNvSpPr>
            <p:nvPr/>
          </p:nvSpPr>
          <p:spPr bwMode="auto">
            <a:xfrm>
              <a:off x="4483100" y="2398713"/>
              <a:ext cx="766763" cy="495300"/>
            </a:xfrm>
            <a:custGeom>
              <a:avLst/>
              <a:gdLst>
                <a:gd name="T0" fmla="*/ 0 w 94"/>
                <a:gd name="T1" fmla="*/ 2147483647 h 64"/>
                <a:gd name="T2" fmla="*/ 2147483647 w 94"/>
                <a:gd name="T3" fmla="*/ 2147483647 h 64"/>
                <a:gd name="T4" fmla="*/ 2147483647 w 94"/>
                <a:gd name="T5" fmla="*/ 0 h 64"/>
                <a:gd name="T6" fmla="*/ 2147483647 w 94"/>
                <a:gd name="T7" fmla="*/ 2147483647 h 64"/>
                <a:gd name="T8" fmla="*/ 2147483647 w 94"/>
                <a:gd name="T9" fmla="*/ 2147483647 h 64"/>
                <a:gd name="T10" fmla="*/ 2147483647 w 94"/>
                <a:gd name="T11" fmla="*/ 2147483647 h 64"/>
                <a:gd name="T12" fmla="*/ 2147483647 w 94"/>
                <a:gd name="T13" fmla="*/ 2147483647 h 64"/>
                <a:gd name="T14" fmla="*/ 2147483647 w 94"/>
                <a:gd name="T15" fmla="*/ 2147483647 h 64"/>
                <a:gd name="T16" fmla="*/ 2147483647 w 94"/>
                <a:gd name="T17" fmla="*/ 2147483647 h 64"/>
                <a:gd name="T18" fmla="*/ 2147483647 w 94"/>
                <a:gd name="T19" fmla="*/ 2147483647 h 64"/>
                <a:gd name="T20" fmla="*/ 2147483647 w 94"/>
                <a:gd name="T21" fmla="*/ 2147483647 h 64"/>
                <a:gd name="T22" fmla="*/ 2147483647 w 94"/>
                <a:gd name="T23" fmla="*/ 2147483647 h 64"/>
                <a:gd name="T24" fmla="*/ 2147483647 w 94"/>
                <a:gd name="T25" fmla="*/ 2147483647 h 64"/>
                <a:gd name="T26" fmla="*/ 2147483647 w 94"/>
                <a:gd name="T27" fmla="*/ 2147483647 h 64"/>
                <a:gd name="T28" fmla="*/ 2147483647 w 94"/>
                <a:gd name="T29" fmla="*/ 2147483647 h 64"/>
                <a:gd name="T30" fmla="*/ 2147483647 w 94"/>
                <a:gd name="T31" fmla="*/ 2147483647 h 64"/>
                <a:gd name="T32" fmla="*/ 2147483647 w 94"/>
                <a:gd name="T33" fmla="*/ 2147483647 h 64"/>
                <a:gd name="T34" fmla="*/ 2147483647 w 94"/>
                <a:gd name="T35" fmla="*/ 2147483647 h 64"/>
                <a:gd name="T36" fmla="*/ 2147483647 w 94"/>
                <a:gd name="T37" fmla="*/ 2147483647 h 64"/>
                <a:gd name="T38" fmla="*/ 2147483647 w 94"/>
                <a:gd name="T39" fmla="*/ 2147483647 h 64"/>
                <a:gd name="T40" fmla="*/ 2147483647 w 94"/>
                <a:gd name="T41" fmla="*/ 2147483647 h 64"/>
                <a:gd name="T42" fmla="*/ 2147483647 w 94"/>
                <a:gd name="T43" fmla="*/ 2147483647 h 64"/>
                <a:gd name="T44" fmla="*/ 2147483647 w 94"/>
                <a:gd name="T45" fmla="*/ 2147483647 h 64"/>
                <a:gd name="T46" fmla="*/ 2147483647 w 94"/>
                <a:gd name="T47" fmla="*/ 2147483647 h 64"/>
                <a:gd name="T48" fmla="*/ 2147483647 w 94"/>
                <a:gd name="T49" fmla="*/ 2147483647 h 64"/>
                <a:gd name="T50" fmla="*/ 2147483647 w 94"/>
                <a:gd name="T51" fmla="*/ 2147483647 h 64"/>
                <a:gd name="T52" fmla="*/ 2147483647 w 94"/>
                <a:gd name="T53" fmla="*/ 2147483647 h 64"/>
                <a:gd name="T54" fmla="*/ 2147483647 w 94"/>
                <a:gd name="T55" fmla="*/ 2147483647 h 64"/>
                <a:gd name="T56" fmla="*/ 2147483647 w 94"/>
                <a:gd name="T57" fmla="*/ 2147483647 h 64"/>
                <a:gd name="T58" fmla="*/ 2147483647 w 94"/>
                <a:gd name="T59" fmla="*/ 2147483647 h 64"/>
                <a:gd name="T60" fmla="*/ 2147483647 w 94"/>
                <a:gd name="T61" fmla="*/ 2147483647 h 64"/>
                <a:gd name="T62" fmla="*/ 2147483647 w 94"/>
                <a:gd name="T63" fmla="*/ 2147483647 h 64"/>
                <a:gd name="T64" fmla="*/ 2147483647 w 94"/>
                <a:gd name="T65" fmla="*/ 2147483647 h 64"/>
                <a:gd name="T66" fmla="*/ 2147483647 w 94"/>
                <a:gd name="T67" fmla="*/ 2147483647 h 64"/>
                <a:gd name="T68" fmla="*/ 2147483647 w 94"/>
                <a:gd name="T69" fmla="*/ 2147483647 h 64"/>
                <a:gd name="T70" fmla="*/ 0 w 94"/>
                <a:gd name="T71" fmla="*/ 2147483647 h 64"/>
                <a:gd name="T72" fmla="*/ 0 w 94"/>
                <a:gd name="T73" fmla="*/ 2147483647 h 6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4"/>
                <a:gd name="T112" fmla="*/ 0 h 64"/>
                <a:gd name="T113" fmla="*/ 94 w 94"/>
                <a:gd name="T114" fmla="*/ 64 h 6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4" h="64">
                  <a:moveTo>
                    <a:pt x="0" y="51"/>
                  </a:moveTo>
                  <a:lnTo>
                    <a:pt x="3" y="17"/>
                  </a:lnTo>
                  <a:lnTo>
                    <a:pt x="4" y="0"/>
                  </a:lnTo>
                  <a:lnTo>
                    <a:pt x="93" y="4"/>
                  </a:lnTo>
                  <a:lnTo>
                    <a:pt x="93" y="6"/>
                  </a:lnTo>
                  <a:lnTo>
                    <a:pt x="92" y="7"/>
                  </a:lnTo>
                  <a:lnTo>
                    <a:pt x="90" y="10"/>
                  </a:lnTo>
                  <a:lnTo>
                    <a:pt x="90" y="11"/>
                  </a:lnTo>
                  <a:lnTo>
                    <a:pt x="94" y="15"/>
                  </a:lnTo>
                  <a:lnTo>
                    <a:pt x="94" y="46"/>
                  </a:lnTo>
                  <a:lnTo>
                    <a:pt x="92" y="46"/>
                  </a:lnTo>
                  <a:lnTo>
                    <a:pt x="93" y="47"/>
                  </a:lnTo>
                  <a:lnTo>
                    <a:pt x="94" y="48"/>
                  </a:lnTo>
                  <a:lnTo>
                    <a:pt x="93" y="50"/>
                  </a:lnTo>
                  <a:lnTo>
                    <a:pt x="94" y="51"/>
                  </a:lnTo>
                  <a:lnTo>
                    <a:pt x="94" y="54"/>
                  </a:lnTo>
                  <a:lnTo>
                    <a:pt x="93" y="54"/>
                  </a:lnTo>
                  <a:lnTo>
                    <a:pt x="94" y="56"/>
                  </a:lnTo>
                  <a:lnTo>
                    <a:pt x="92" y="59"/>
                  </a:lnTo>
                  <a:lnTo>
                    <a:pt x="94" y="62"/>
                  </a:lnTo>
                  <a:lnTo>
                    <a:pt x="94" y="64"/>
                  </a:lnTo>
                  <a:lnTo>
                    <a:pt x="91" y="62"/>
                  </a:lnTo>
                  <a:lnTo>
                    <a:pt x="86" y="59"/>
                  </a:lnTo>
                  <a:lnTo>
                    <a:pt x="84" y="58"/>
                  </a:lnTo>
                  <a:lnTo>
                    <a:pt x="82" y="58"/>
                  </a:lnTo>
                  <a:lnTo>
                    <a:pt x="80" y="60"/>
                  </a:lnTo>
                  <a:lnTo>
                    <a:pt x="79" y="60"/>
                  </a:lnTo>
                  <a:lnTo>
                    <a:pt x="77" y="60"/>
                  </a:lnTo>
                  <a:lnTo>
                    <a:pt x="76" y="57"/>
                  </a:lnTo>
                  <a:lnTo>
                    <a:pt x="75" y="56"/>
                  </a:lnTo>
                  <a:lnTo>
                    <a:pt x="73" y="57"/>
                  </a:lnTo>
                  <a:lnTo>
                    <a:pt x="71" y="57"/>
                  </a:lnTo>
                  <a:lnTo>
                    <a:pt x="69" y="54"/>
                  </a:lnTo>
                  <a:lnTo>
                    <a:pt x="0" y="51"/>
                  </a:lnTo>
                  <a:close/>
                </a:path>
              </a:pathLst>
            </a:custGeom>
            <a:solidFill>
              <a:srgbClr val="ED4213"/>
            </a:solidFill>
            <a:ln w="12700">
              <a:solidFill>
                <a:schemeClr val="tx1"/>
              </a:solidFill>
              <a:round/>
              <a:headEnd/>
              <a:tailEnd/>
            </a:ln>
          </p:spPr>
          <p:txBody>
            <a:bodyPr/>
            <a:lstStyle/>
            <a:p>
              <a:endParaRPr lang="en-US"/>
            </a:p>
          </p:txBody>
        </p:sp>
        <p:sp>
          <p:nvSpPr>
            <p:cNvPr id="36889" name="Freeform 8"/>
            <p:cNvSpPr>
              <a:spLocks/>
            </p:cNvSpPr>
            <p:nvPr/>
          </p:nvSpPr>
          <p:spPr bwMode="auto">
            <a:xfrm>
              <a:off x="4637088" y="3203575"/>
              <a:ext cx="812800" cy="411163"/>
            </a:xfrm>
            <a:custGeom>
              <a:avLst/>
              <a:gdLst>
                <a:gd name="T0" fmla="*/ 2147483647 w 100"/>
                <a:gd name="T1" fmla="*/ 0 h 53"/>
                <a:gd name="T2" fmla="*/ 2147483647 w 100"/>
                <a:gd name="T3" fmla="*/ 2147483647 h 53"/>
                <a:gd name="T4" fmla="*/ 2147483647 w 100"/>
                <a:gd name="T5" fmla="*/ 2147483647 h 53"/>
                <a:gd name="T6" fmla="*/ 2147483647 w 100"/>
                <a:gd name="T7" fmla="*/ 2147483647 h 53"/>
                <a:gd name="T8" fmla="*/ 2147483647 w 100"/>
                <a:gd name="T9" fmla="*/ 2147483647 h 53"/>
                <a:gd name="T10" fmla="*/ 2147483647 w 100"/>
                <a:gd name="T11" fmla="*/ 2147483647 h 53"/>
                <a:gd name="T12" fmla="*/ 2147483647 w 100"/>
                <a:gd name="T13" fmla="*/ 2147483647 h 53"/>
                <a:gd name="T14" fmla="*/ 2147483647 w 100"/>
                <a:gd name="T15" fmla="*/ 2147483647 h 53"/>
                <a:gd name="T16" fmla="*/ 2147483647 w 100"/>
                <a:gd name="T17" fmla="*/ 2147483647 h 53"/>
                <a:gd name="T18" fmla="*/ 2147483647 w 100"/>
                <a:gd name="T19" fmla="*/ 2147483647 h 53"/>
                <a:gd name="T20" fmla="*/ 2147483647 w 100"/>
                <a:gd name="T21" fmla="*/ 2147483647 h 53"/>
                <a:gd name="T22" fmla="*/ 2147483647 w 100"/>
                <a:gd name="T23" fmla="*/ 2147483647 h 53"/>
                <a:gd name="T24" fmla="*/ 0 w 100"/>
                <a:gd name="T25" fmla="*/ 2147483647 h 53"/>
                <a:gd name="T26" fmla="*/ 2147483647 w 100"/>
                <a:gd name="T27" fmla="*/ 0 h 53"/>
                <a:gd name="T28" fmla="*/ 2147483647 w 100"/>
                <a:gd name="T29" fmla="*/ 0 h 5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0"/>
                <a:gd name="T46" fmla="*/ 0 h 53"/>
                <a:gd name="T47" fmla="*/ 100 w 100"/>
                <a:gd name="T48" fmla="*/ 53 h 5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0" h="53">
                  <a:moveTo>
                    <a:pt x="3" y="0"/>
                  </a:moveTo>
                  <a:lnTo>
                    <a:pt x="89" y="2"/>
                  </a:lnTo>
                  <a:lnTo>
                    <a:pt x="95" y="6"/>
                  </a:lnTo>
                  <a:lnTo>
                    <a:pt x="93" y="8"/>
                  </a:lnTo>
                  <a:lnTo>
                    <a:pt x="93" y="10"/>
                  </a:lnTo>
                  <a:lnTo>
                    <a:pt x="94" y="12"/>
                  </a:lnTo>
                  <a:lnTo>
                    <a:pt x="95" y="12"/>
                  </a:lnTo>
                  <a:lnTo>
                    <a:pt x="96" y="15"/>
                  </a:lnTo>
                  <a:lnTo>
                    <a:pt x="97" y="16"/>
                  </a:lnTo>
                  <a:lnTo>
                    <a:pt x="99" y="16"/>
                  </a:lnTo>
                  <a:lnTo>
                    <a:pt x="99" y="17"/>
                  </a:lnTo>
                  <a:lnTo>
                    <a:pt x="100" y="53"/>
                  </a:lnTo>
                  <a:lnTo>
                    <a:pt x="0" y="51"/>
                  </a:lnTo>
                  <a:lnTo>
                    <a:pt x="3" y="0"/>
                  </a:lnTo>
                  <a:close/>
                </a:path>
              </a:pathLst>
            </a:custGeom>
            <a:solidFill>
              <a:srgbClr val="ED4213"/>
            </a:solidFill>
            <a:ln w="12700">
              <a:solidFill>
                <a:schemeClr val="tx1"/>
              </a:solidFill>
              <a:round/>
              <a:headEnd/>
              <a:tailEnd/>
            </a:ln>
          </p:spPr>
          <p:txBody>
            <a:bodyPr/>
            <a:lstStyle/>
            <a:p>
              <a:endParaRPr lang="en-US"/>
            </a:p>
          </p:txBody>
        </p:sp>
        <p:sp>
          <p:nvSpPr>
            <p:cNvPr id="36890" name="Freeform 9"/>
            <p:cNvSpPr>
              <a:spLocks/>
            </p:cNvSpPr>
            <p:nvPr/>
          </p:nvSpPr>
          <p:spPr bwMode="auto">
            <a:xfrm>
              <a:off x="5232400" y="2740025"/>
              <a:ext cx="666750" cy="417513"/>
            </a:xfrm>
            <a:custGeom>
              <a:avLst/>
              <a:gdLst>
                <a:gd name="T0" fmla="*/ 2147483647 w 82"/>
                <a:gd name="T1" fmla="*/ 0 h 54"/>
                <a:gd name="T2" fmla="*/ 2147483647 w 82"/>
                <a:gd name="T3" fmla="*/ 2147483647 h 54"/>
                <a:gd name="T4" fmla="*/ 2147483647 w 82"/>
                <a:gd name="T5" fmla="*/ 2147483647 h 54"/>
                <a:gd name="T6" fmla="*/ 2147483647 w 82"/>
                <a:gd name="T7" fmla="*/ 2147483647 h 54"/>
                <a:gd name="T8" fmla="*/ 2147483647 w 82"/>
                <a:gd name="T9" fmla="*/ 2147483647 h 54"/>
                <a:gd name="T10" fmla="*/ 2147483647 w 82"/>
                <a:gd name="T11" fmla="*/ 2147483647 h 54"/>
                <a:gd name="T12" fmla="*/ 2147483647 w 82"/>
                <a:gd name="T13" fmla="*/ 2147483647 h 54"/>
                <a:gd name="T14" fmla="*/ 2147483647 w 82"/>
                <a:gd name="T15" fmla="*/ 2147483647 h 54"/>
                <a:gd name="T16" fmla="*/ 2147483647 w 82"/>
                <a:gd name="T17" fmla="*/ 2147483647 h 54"/>
                <a:gd name="T18" fmla="*/ 2147483647 w 82"/>
                <a:gd name="T19" fmla="*/ 2147483647 h 54"/>
                <a:gd name="T20" fmla="*/ 2147483647 w 82"/>
                <a:gd name="T21" fmla="*/ 2147483647 h 54"/>
                <a:gd name="T22" fmla="*/ 2147483647 w 82"/>
                <a:gd name="T23" fmla="*/ 2147483647 h 54"/>
                <a:gd name="T24" fmla="*/ 2147483647 w 82"/>
                <a:gd name="T25" fmla="*/ 2147483647 h 54"/>
                <a:gd name="T26" fmla="*/ 2147483647 w 82"/>
                <a:gd name="T27" fmla="*/ 2147483647 h 54"/>
                <a:gd name="T28" fmla="*/ 2147483647 w 82"/>
                <a:gd name="T29" fmla="*/ 2147483647 h 54"/>
                <a:gd name="T30" fmla="*/ 2147483647 w 82"/>
                <a:gd name="T31" fmla="*/ 2147483647 h 54"/>
                <a:gd name="T32" fmla="*/ 2147483647 w 82"/>
                <a:gd name="T33" fmla="*/ 2147483647 h 54"/>
                <a:gd name="T34" fmla="*/ 2147483647 w 82"/>
                <a:gd name="T35" fmla="*/ 2147483647 h 54"/>
                <a:gd name="T36" fmla="*/ 2147483647 w 82"/>
                <a:gd name="T37" fmla="*/ 2147483647 h 54"/>
                <a:gd name="T38" fmla="*/ 2147483647 w 82"/>
                <a:gd name="T39" fmla="*/ 2147483647 h 54"/>
                <a:gd name="T40" fmla="*/ 2147483647 w 82"/>
                <a:gd name="T41" fmla="*/ 2147483647 h 54"/>
                <a:gd name="T42" fmla="*/ 2147483647 w 82"/>
                <a:gd name="T43" fmla="*/ 2147483647 h 54"/>
                <a:gd name="T44" fmla="*/ 2147483647 w 82"/>
                <a:gd name="T45" fmla="*/ 2147483647 h 54"/>
                <a:gd name="T46" fmla="*/ 2147483647 w 82"/>
                <a:gd name="T47" fmla="*/ 2147483647 h 54"/>
                <a:gd name="T48" fmla="*/ 2147483647 w 82"/>
                <a:gd name="T49" fmla="*/ 2147483647 h 54"/>
                <a:gd name="T50" fmla="*/ 2147483647 w 82"/>
                <a:gd name="T51" fmla="*/ 2147483647 h 54"/>
                <a:gd name="T52" fmla="*/ 2147483647 w 82"/>
                <a:gd name="T53" fmla="*/ 2147483647 h 54"/>
                <a:gd name="T54" fmla="*/ 2147483647 w 82"/>
                <a:gd name="T55" fmla="*/ 2147483647 h 54"/>
                <a:gd name="T56" fmla="*/ 2147483647 w 82"/>
                <a:gd name="T57" fmla="*/ 2147483647 h 54"/>
                <a:gd name="T58" fmla="*/ 2147483647 w 82"/>
                <a:gd name="T59" fmla="*/ 2147483647 h 54"/>
                <a:gd name="T60" fmla="*/ 2147483647 w 82"/>
                <a:gd name="T61" fmla="*/ 2147483647 h 54"/>
                <a:gd name="T62" fmla="*/ 2147483647 w 82"/>
                <a:gd name="T63" fmla="*/ 2147483647 h 54"/>
                <a:gd name="T64" fmla="*/ 2147483647 w 82"/>
                <a:gd name="T65" fmla="*/ 2147483647 h 54"/>
                <a:gd name="T66" fmla="*/ 2147483647 w 82"/>
                <a:gd name="T67" fmla="*/ 2147483647 h 54"/>
                <a:gd name="T68" fmla="*/ 2147483647 w 82"/>
                <a:gd name="T69" fmla="*/ 2147483647 h 54"/>
                <a:gd name="T70" fmla="*/ 2147483647 w 82"/>
                <a:gd name="T71" fmla="*/ 2147483647 h 5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2"/>
                <a:gd name="T109" fmla="*/ 0 h 54"/>
                <a:gd name="T110" fmla="*/ 82 w 82"/>
                <a:gd name="T111" fmla="*/ 54 h 5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2" h="54">
                  <a:moveTo>
                    <a:pt x="2" y="2"/>
                  </a:moveTo>
                  <a:lnTo>
                    <a:pt x="66" y="0"/>
                  </a:lnTo>
                  <a:lnTo>
                    <a:pt x="67" y="2"/>
                  </a:lnTo>
                  <a:lnTo>
                    <a:pt x="68" y="4"/>
                  </a:lnTo>
                  <a:lnTo>
                    <a:pt x="68" y="5"/>
                  </a:lnTo>
                  <a:lnTo>
                    <a:pt x="67" y="6"/>
                  </a:lnTo>
                  <a:lnTo>
                    <a:pt x="68" y="8"/>
                  </a:lnTo>
                  <a:lnTo>
                    <a:pt x="69" y="13"/>
                  </a:lnTo>
                  <a:lnTo>
                    <a:pt x="73" y="14"/>
                  </a:lnTo>
                  <a:lnTo>
                    <a:pt x="74" y="16"/>
                  </a:lnTo>
                  <a:lnTo>
                    <a:pt x="75" y="17"/>
                  </a:lnTo>
                  <a:lnTo>
                    <a:pt x="75" y="18"/>
                  </a:lnTo>
                  <a:lnTo>
                    <a:pt x="78" y="20"/>
                  </a:lnTo>
                  <a:lnTo>
                    <a:pt x="78" y="21"/>
                  </a:lnTo>
                  <a:lnTo>
                    <a:pt x="81" y="23"/>
                  </a:lnTo>
                  <a:lnTo>
                    <a:pt x="82" y="26"/>
                  </a:lnTo>
                  <a:lnTo>
                    <a:pt x="81" y="27"/>
                  </a:lnTo>
                  <a:lnTo>
                    <a:pt x="80" y="29"/>
                  </a:lnTo>
                  <a:lnTo>
                    <a:pt x="80" y="30"/>
                  </a:lnTo>
                  <a:lnTo>
                    <a:pt x="80" y="31"/>
                  </a:lnTo>
                  <a:lnTo>
                    <a:pt x="77" y="34"/>
                  </a:lnTo>
                  <a:lnTo>
                    <a:pt x="75" y="34"/>
                  </a:lnTo>
                  <a:lnTo>
                    <a:pt x="75" y="35"/>
                  </a:lnTo>
                  <a:lnTo>
                    <a:pt x="72" y="35"/>
                  </a:lnTo>
                  <a:lnTo>
                    <a:pt x="71" y="36"/>
                  </a:lnTo>
                  <a:lnTo>
                    <a:pt x="70" y="38"/>
                  </a:lnTo>
                  <a:lnTo>
                    <a:pt x="70" y="39"/>
                  </a:lnTo>
                  <a:lnTo>
                    <a:pt x="72" y="41"/>
                  </a:lnTo>
                  <a:lnTo>
                    <a:pt x="72" y="42"/>
                  </a:lnTo>
                  <a:lnTo>
                    <a:pt x="72" y="44"/>
                  </a:lnTo>
                  <a:lnTo>
                    <a:pt x="70" y="49"/>
                  </a:lnTo>
                  <a:lnTo>
                    <a:pt x="68" y="50"/>
                  </a:lnTo>
                  <a:lnTo>
                    <a:pt x="67" y="51"/>
                  </a:lnTo>
                  <a:lnTo>
                    <a:pt x="67" y="53"/>
                  </a:lnTo>
                  <a:lnTo>
                    <a:pt x="66" y="54"/>
                  </a:lnTo>
                  <a:lnTo>
                    <a:pt x="63" y="50"/>
                  </a:lnTo>
                  <a:lnTo>
                    <a:pt x="11" y="52"/>
                  </a:lnTo>
                  <a:lnTo>
                    <a:pt x="11" y="51"/>
                  </a:lnTo>
                  <a:lnTo>
                    <a:pt x="10" y="49"/>
                  </a:lnTo>
                  <a:lnTo>
                    <a:pt x="11" y="48"/>
                  </a:lnTo>
                  <a:lnTo>
                    <a:pt x="10" y="46"/>
                  </a:lnTo>
                  <a:lnTo>
                    <a:pt x="9" y="45"/>
                  </a:lnTo>
                  <a:lnTo>
                    <a:pt x="10" y="44"/>
                  </a:lnTo>
                  <a:lnTo>
                    <a:pt x="10" y="42"/>
                  </a:lnTo>
                  <a:lnTo>
                    <a:pt x="8" y="41"/>
                  </a:lnTo>
                  <a:lnTo>
                    <a:pt x="8" y="39"/>
                  </a:lnTo>
                  <a:lnTo>
                    <a:pt x="9" y="37"/>
                  </a:lnTo>
                  <a:lnTo>
                    <a:pt x="8" y="36"/>
                  </a:lnTo>
                  <a:lnTo>
                    <a:pt x="6" y="35"/>
                  </a:lnTo>
                  <a:lnTo>
                    <a:pt x="6" y="33"/>
                  </a:lnTo>
                  <a:lnTo>
                    <a:pt x="6" y="32"/>
                  </a:lnTo>
                  <a:lnTo>
                    <a:pt x="5" y="31"/>
                  </a:lnTo>
                  <a:lnTo>
                    <a:pt x="4" y="28"/>
                  </a:lnTo>
                  <a:lnTo>
                    <a:pt x="3" y="26"/>
                  </a:lnTo>
                  <a:lnTo>
                    <a:pt x="4" y="24"/>
                  </a:lnTo>
                  <a:lnTo>
                    <a:pt x="4" y="23"/>
                  </a:lnTo>
                  <a:lnTo>
                    <a:pt x="2" y="22"/>
                  </a:lnTo>
                  <a:lnTo>
                    <a:pt x="2" y="20"/>
                  </a:lnTo>
                  <a:lnTo>
                    <a:pt x="2" y="18"/>
                  </a:lnTo>
                  <a:lnTo>
                    <a:pt x="0" y="15"/>
                  </a:lnTo>
                  <a:lnTo>
                    <a:pt x="2" y="12"/>
                  </a:lnTo>
                  <a:lnTo>
                    <a:pt x="1" y="10"/>
                  </a:lnTo>
                  <a:lnTo>
                    <a:pt x="2" y="10"/>
                  </a:lnTo>
                  <a:lnTo>
                    <a:pt x="2" y="7"/>
                  </a:lnTo>
                  <a:lnTo>
                    <a:pt x="1" y="6"/>
                  </a:lnTo>
                  <a:lnTo>
                    <a:pt x="2" y="4"/>
                  </a:lnTo>
                  <a:lnTo>
                    <a:pt x="1" y="3"/>
                  </a:lnTo>
                  <a:lnTo>
                    <a:pt x="0" y="2"/>
                  </a:lnTo>
                  <a:lnTo>
                    <a:pt x="2" y="2"/>
                  </a:lnTo>
                  <a:close/>
                </a:path>
              </a:pathLst>
            </a:custGeom>
            <a:solidFill>
              <a:srgbClr val="ED4213"/>
            </a:solidFill>
            <a:ln w="12700">
              <a:solidFill>
                <a:schemeClr val="tx1"/>
              </a:solidFill>
              <a:round/>
              <a:headEnd/>
              <a:tailEnd/>
            </a:ln>
          </p:spPr>
          <p:txBody>
            <a:bodyPr/>
            <a:lstStyle/>
            <a:p>
              <a:endParaRPr lang="en-US"/>
            </a:p>
          </p:txBody>
        </p:sp>
        <p:sp>
          <p:nvSpPr>
            <p:cNvPr id="36891" name="Freeform 10"/>
            <p:cNvSpPr>
              <a:spLocks/>
            </p:cNvSpPr>
            <p:nvPr/>
          </p:nvSpPr>
          <p:spPr bwMode="auto">
            <a:xfrm>
              <a:off x="5597525" y="2282825"/>
              <a:ext cx="577850" cy="588963"/>
            </a:xfrm>
            <a:custGeom>
              <a:avLst/>
              <a:gdLst>
                <a:gd name="T0" fmla="*/ 2147483647 w 71"/>
                <a:gd name="T1" fmla="*/ 2147483647 h 76"/>
                <a:gd name="T2" fmla="*/ 2147483647 w 71"/>
                <a:gd name="T3" fmla="*/ 2147483647 h 76"/>
                <a:gd name="T4" fmla="*/ 2147483647 w 71"/>
                <a:gd name="T5" fmla="*/ 2147483647 h 76"/>
                <a:gd name="T6" fmla="*/ 2147483647 w 71"/>
                <a:gd name="T7" fmla="*/ 2147483647 h 76"/>
                <a:gd name="T8" fmla="*/ 2147483647 w 71"/>
                <a:gd name="T9" fmla="*/ 2147483647 h 76"/>
                <a:gd name="T10" fmla="*/ 2147483647 w 71"/>
                <a:gd name="T11" fmla="*/ 2147483647 h 76"/>
                <a:gd name="T12" fmla="*/ 2147483647 w 71"/>
                <a:gd name="T13" fmla="*/ 2147483647 h 76"/>
                <a:gd name="T14" fmla="*/ 2147483647 w 71"/>
                <a:gd name="T15" fmla="*/ 2147483647 h 76"/>
                <a:gd name="T16" fmla="*/ 2147483647 w 71"/>
                <a:gd name="T17" fmla="*/ 2147483647 h 76"/>
                <a:gd name="T18" fmla="*/ 2147483647 w 71"/>
                <a:gd name="T19" fmla="*/ 2147483647 h 76"/>
                <a:gd name="T20" fmla="*/ 2147483647 w 71"/>
                <a:gd name="T21" fmla="*/ 2147483647 h 76"/>
                <a:gd name="T22" fmla="*/ 2147483647 w 71"/>
                <a:gd name="T23" fmla="*/ 2147483647 h 76"/>
                <a:gd name="T24" fmla="*/ 2147483647 w 71"/>
                <a:gd name="T25" fmla="*/ 2147483647 h 76"/>
                <a:gd name="T26" fmla="*/ 2147483647 w 71"/>
                <a:gd name="T27" fmla="*/ 2147483647 h 76"/>
                <a:gd name="T28" fmla="*/ 0 w 71"/>
                <a:gd name="T29" fmla="*/ 2147483647 h 76"/>
                <a:gd name="T30" fmla="*/ 2147483647 w 71"/>
                <a:gd name="T31" fmla="*/ 2147483647 h 76"/>
                <a:gd name="T32" fmla="*/ 2147483647 w 71"/>
                <a:gd name="T33" fmla="*/ 2147483647 h 76"/>
                <a:gd name="T34" fmla="*/ 2147483647 w 71"/>
                <a:gd name="T35" fmla="*/ 2147483647 h 76"/>
                <a:gd name="T36" fmla="*/ 2147483647 w 71"/>
                <a:gd name="T37" fmla="*/ 2147483647 h 76"/>
                <a:gd name="T38" fmla="*/ 2147483647 w 71"/>
                <a:gd name="T39" fmla="*/ 2147483647 h 76"/>
                <a:gd name="T40" fmla="*/ 2147483647 w 71"/>
                <a:gd name="T41" fmla="*/ 2147483647 h 76"/>
                <a:gd name="T42" fmla="*/ 2147483647 w 71"/>
                <a:gd name="T43" fmla="*/ 2147483647 h 76"/>
                <a:gd name="T44" fmla="*/ 2147483647 w 71"/>
                <a:gd name="T45" fmla="*/ 2147483647 h 76"/>
                <a:gd name="T46" fmla="*/ 2147483647 w 71"/>
                <a:gd name="T47" fmla="*/ 2147483647 h 76"/>
                <a:gd name="T48" fmla="*/ 2147483647 w 71"/>
                <a:gd name="T49" fmla="*/ 2147483647 h 76"/>
                <a:gd name="T50" fmla="*/ 2147483647 w 71"/>
                <a:gd name="T51" fmla="*/ 2147483647 h 76"/>
                <a:gd name="T52" fmla="*/ 2147483647 w 71"/>
                <a:gd name="T53" fmla="*/ 2147483647 h 76"/>
                <a:gd name="T54" fmla="*/ 2147483647 w 71"/>
                <a:gd name="T55" fmla="*/ 2147483647 h 76"/>
                <a:gd name="T56" fmla="*/ 2147483647 w 71"/>
                <a:gd name="T57" fmla="*/ 2147483647 h 76"/>
                <a:gd name="T58" fmla="*/ 2147483647 w 71"/>
                <a:gd name="T59" fmla="*/ 2147483647 h 76"/>
                <a:gd name="T60" fmla="*/ 2147483647 w 71"/>
                <a:gd name="T61" fmla="*/ 2147483647 h 76"/>
                <a:gd name="T62" fmla="*/ 2147483647 w 71"/>
                <a:gd name="T63" fmla="*/ 2147483647 h 76"/>
                <a:gd name="T64" fmla="*/ 2147483647 w 71"/>
                <a:gd name="T65" fmla="*/ 2147483647 h 76"/>
                <a:gd name="T66" fmla="*/ 2147483647 w 71"/>
                <a:gd name="T67" fmla="*/ 2147483647 h 76"/>
                <a:gd name="T68" fmla="*/ 2147483647 w 71"/>
                <a:gd name="T69" fmla="*/ 2147483647 h 76"/>
                <a:gd name="T70" fmla="*/ 2147483647 w 71"/>
                <a:gd name="T71" fmla="*/ 2147483647 h 76"/>
                <a:gd name="T72" fmla="*/ 2147483647 w 71"/>
                <a:gd name="T73" fmla="*/ 2147483647 h 76"/>
                <a:gd name="T74" fmla="*/ 2147483647 w 71"/>
                <a:gd name="T75" fmla="*/ 2147483647 h 76"/>
                <a:gd name="T76" fmla="*/ 2147483647 w 71"/>
                <a:gd name="T77" fmla="*/ 2147483647 h 76"/>
                <a:gd name="T78" fmla="*/ 2147483647 w 71"/>
                <a:gd name="T79" fmla="*/ 2147483647 h 76"/>
                <a:gd name="T80" fmla="*/ 2147483647 w 71"/>
                <a:gd name="T81" fmla="*/ 2147483647 h 76"/>
                <a:gd name="T82" fmla="*/ 2147483647 w 71"/>
                <a:gd name="T83" fmla="*/ 2147483647 h 76"/>
                <a:gd name="T84" fmla="*/ 2147483647 w 71"/>
                <a:gd name="T85" fmla="*/ 2147483647 h 76"/>
                <a:gd name="T86" fmla="*/ 2147483647 w 71"/>
                <a:gd name="T87" fmla="*/ 2147483647 h 76"/>
                <a:gd name="T88" fmla="*/ 2147483647 w 71"/>
                <a:gd name="T89" fmla="*/ 2147483647 h 76"/>
                <a:gd name="T90" fmla="*/ 2147483647 w 71"/>
                <a:gd name="T91" fmla="*/ 2147483647 h 76"/>
                <a:gd name="T92" fmla="*/ 2147483647 w 71"/>
                <a:gd name="T93" fmla="*/ 2147483647 h 76"/>
                <a:gd name="T94" fmla="*/ 2147483647 w 71"/>
                <a:gd name="T95" fmla="*/ 2147483647 h 76"/>
                <a:gd name="T96" fmla="*/ 2147483647 w 71"/>
                <a:gd name="T97" fmla="*/ 2147483647 h 76"/>
                <a:gd name="T98" fmla="*/ 2147483647 w 71"/>
                <a:gd name="T99" fmla="*/ 2147483647 h 76"/>
                <a:gd name="T100" fmla="*/ 2147483647 w 71"/>
                <a:gd name="T101" fmla="*/ 2147483647 h 76"/>
                <a:gd name="T102" fmla="*/ 2147483647 w 71"/>
                <a:gd name="T103" fmla="*/ 2147483647 h 76"/>
                <a:gd name="T104" fmla="*/ 2147483647 w 71"/>
                <a:gd name="T105" fmla="*/ 2147483647 h 76"/>
                <a:gd name="T106" fmla="*/ 2147483647 w 71"/>
                <a:gd name="T107" fmla="*/ 2147483647 h 76"/>
                <a:gd name="T108" fmla="*/ 2147483647 w 71"/>
                <a:gd name="T109" fmla="*/ 2147483647 h 76"/>
                <a:gd name="T110" fmla="*/ 2147483647 w 71"/>
                <a:gd name="T111" fmla="*/ 2147483647 h 76"/>
                <a:gd name="T112" fmla="*/ 2147483647 w 71"/>
                <a:gd name="T113" fmla="*/ 2147483647 h 76"/>
                <a:gd name="T114" fmla="*/ 2147483647 w 71"/>
                <a:gd name="T115" fmla="*/ 2147483647 h 76"/>
                <a:gd name="T116" fmla="*/ 2147483647 w 71"/>
                <a:gd name="T117" fmla="*/ 2147483647 h 76"/>
                <a:gd name="T118" fmla="*/ 2147483647 w 71"/>
                <a:gd name="T119" fmla="*/ 2147483647 h 76"/>
                <a:gd name="T120" fmla="*/ 2147483647 w 71"/>
                <a:gd name="T121" fmla="*/ 2147483647 h 76"/>
                <a:gd name="T122" fmla="*/ 2147483647 w 71"/>
                <a:gd name="T123" fmla="*/ 2147483647 h 7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1"/>
                <a:gd name="T187" fmla="*/ 0 h 76"/>
                <a:gd name="T188" fmla="*/ 71 w 71"/>
                <a:gd name="T189" fmla="*/ 76 h 7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1" h="76">
                  <a:moveTo>
                    <a:pt x="30" y="76"/>
                  </a:moveTo>
                  <a:lnTo>
                    <a:pt x="29" y="75"/>
                  </a:lnTo>
                  <a:lnTo>
                    <a:pt x="28" y="73"/>
                  </a:lnTo>
                  <a:lnTo>
                    <a:pt x="24" y="72"/>
                  </a:lnTo>
                  <a:lnTo>
                    <a:pt x="23" y="67"/>
                  </a:lnTo>
                  <a:lnTo>
                    <a:pt x="22" y="65"/>
                  </a:lnTo>
                  <a:lnTo>
                    <a:pt x="23" y="64"/>
                  </a:lnTo>
                  <a:lnTo>
                    <a:pt x="23" y="63"/>
                  </a:lnTo>
                  <a:lnTo>
                    <a:pt x="22" y="61"/>
                  </a:lnTo>
                  <a:lnTo>
                    <a:pt x="21" y="59"/>
                  </a:lnTo>
                  <a:lnTo>
                    <a:pt x="21" y="56"/>
                  </a:lnTo>
                  <a:lnTo>
                    <a:pt x="21" y="54"/>
                  </a:lnTo>
                  <a:lnTo>
                    <a:pt x="21" y="53"/>
                  </a:lnTo>
                  <a:lnTo>
                    <a:pt x="17" y="50"/>
                  </a:lnTo>
                  <a:lnTo>
                    <a:pt x="13" y="48"/>
                  </a:lnTo>
                  <a:lnTo>
                    <a:pt x="12" y="45"/>
                  </a:lnTo>
                  <a:lnTo>
                    <a:pt x="8" y="44"/>
                  </a:lnTo>
                  <a:lnTo>
                    <a:pt x="8" y="43"/>
                  </a:lnTo>
                  <a:lnTo>
                    <a:pt x="7" y="42"/>
                  </a:lnTo>
                  <a:lnTo>
                    <a:pt x="4" y="41"/>
                  </a:lnTo>
                  <a:lnTo>
                    <a:pt x="3" y="41"/>
                  </a:lnTo>
                  <a:lnTo>
                    <a:pt x="2" y="40"/>
                  </a:lnTo>
                  <a:lnTo>
                    <a:pt x="1" y="39"/>
                  </a:lnTo>
                  <a:lnTo>
                    <a:pt x="1" y="34"/>
                  </a:lnTo>
                  <a:lnTo>
                    <a:pt x="2" y="31"/>
                  </a:lnTo>
                  <a:lnTo>
                    <a:pt x="2" y="30"/>
                  </a:lnTo>
                  <a:lnTo>
                    <a:pt x="3" y="28"/>
                  </a:lnTo>
                  <a:lnTo>
                    <a:pt x="1" y="26"/>
                  </a:lnTo>
                  <a:lnTo>
                    <a:pt x="0" y="25"/>
                  </a:lnTo>
                  <a:lnTo>
                    <a:pt x="1" y="22"/>
                  </a:lnTo>
                  <a:lnTo>
                    <a:pt x="1" y="20"/>
                  </a:lnTo>
                  <a:lnTo>
                    <a:pt x="5" y="17"/>
                  </a:lnTo>
                  <a:lnTo>
                    <a:pt x="6" y="17"/>
                  </a:lnTo>
                  <a:lnTo>
                    <a:pt x="7" y="16"/>
                  </a:lnTo>
                  <a:lnTo>
                    <a:pt x="6" y="7"/>
                  </a:lnTo>
                  <a:lnTo>
                    <a:pt x="7" y="6"/>
                  </a:lnTo>
                  <a:lnTo>
                    <a:pt x="8" y="5"/>
                  </a:lnTo>
                  <a:lnTo>
                    <a:pt x="9" y="5"/>
                  </a:lnTo>
                  <a:lnTo>
                    <a:pt x="11" y="6"/>
                  </a:lnTo>
                  <a:lnTo>
                    <a:pt x="13" y="5"/>
                  </a:lnTo>
                  <a:lnTo>
                    <a:pt x="16" y="4"/>
                  </a:lnTo>
                  <a:lnTo>
                    <a:pt x="22" y="1"/>
                  </a:lnTo>
                  <a:lnTo>
                    <a:pt x="23" y="0"/>
                  </a:lnTo>
                  <a:lnTo>
                    <a:pt x="24" y="1"/>
                  </a:lnTo>
                  <a:lnTo>
                    <a:pt x="24" y="2"/>
                  </a:lnTo>
                  <a:lnTo>
                    <a:pt x="23" y="3"/>
                  </a:lnTo>
                  <a:lnTo>
                    <a:pt x="23" y="4"/>
                  </a:lnTo>
                  <a:lnTo>
                    <a:pt x="22" y="6"/>
                  </a:lnTo>
                  <a:lnTo>
                    <a:pt x="25" y="5"/>
                  </a:lnTo>
                  <a:lnTo>
                    <a:pt x="26" y="5"/>
                  </a:lnTo>
                  <a:lnTo>
                    <a:pt x="27" y="7"/>
                  </a:lnTo>
                  <a:lnTo>
                    <a:pt x="28" y="6"/>
                  </a:lnTo>
                  <a:lnTo>
                    <a:pt x="29" y="7"/>
                  </a:lnTo>
                  <a:lnTo>
                    <a:pt x="31" y="8"/>
                  </a:lnTo>
                  <a:lnTo>
                    <a:pt x="32" y="8"/>
                  </a:lnTo>
                  <a:lnTo>
                    <a:pt x="32" y="10"/>
                  </a:lnTo>
                  <a:lnTo>
                    <a:pt x="33" y="11"/>
                  </a:lnTo>
                  <a:lnTo>
                    <a:pt x="44" y="13"/>
                  </a:lnTo>
                  <a:lnTo>
                    <a:pt x="46" y="13"/>
                  </a:lnTo>
                  <a:lnTo>
                    <a:pt x="48" y="15"/>
                  </a:lnTo>
                  <a:lnTo>
                    <a:pt x="50" y="15"/>
                  </a:lnTo>
                  <a:lnTo>
                    <a:pt x="51" y="15"/>
                  </a:lnTo>
                  <a:lnTo>
                    <a:pt x="54" y="15"/>
                  </a:lnTo>
                  <a:lnTo>
                    <a:pt x="56" y="16"/>
                  </a:lnTo>
                  <a:lnTo>
                    <a:pt x="57" y="17"/>
                  </a:lnTo>
                  <a:lnTo>
                    <a:pt x="56" y="17"/>
                  </a:lnTo>
                  <a:lnTo>
                    <a:pt x="56" y="18"/>
                  </a:lnTo>
                  <a:lnTo>
                    <a:pt x="58" y="18"/>
                  </a:lnTo>
                  <a:lnTo>
                    <a:pt x="60" y="19"/>
                  </a:lnTo>
                  <a:lnTo>
                    <a:pt x="61" y="21"/>
                  </a:lnTo>
                  <a:lnTo>
                    <a:pt x="60" y="25"/>
                  </a:lnTo>
                  <a:lnTo>
                    <a:pt x="62" y="25"/>
                  </a:lnTo>
                  <a:lnTo>
                    <a:pt x="63" y="25"/>
                  </a:lnTo>
                  <a:lnTo>
                    <a:pt x="62" y="26"/>
                  </a:lnTo>
                  <a:lnTo>
                    <a:pt x="62" y="27"/>
                  </a:lnTo>
                  <a:lnTo>
                    <a:pt x="62" y="28"/>
                  </a:lnTo>
                  <a:lnTo>
                    <a:pt x="64" y="30"/>
                  </a:lnTo>
                  <a:lnTo>
                    <a:pt x="61" y="33"/>
                  </a:lnTo>
                  <a:lnTo>
                    <a:pt x="60" y="36"/>
                  </a:lnTo>
                  <a:lnTo>
                    <a:pt x="59" y="38"/>
                  </a:lnTo>
                  <a:lnTo>
                    <a:pt x="59" y="39"/>
                  </a:lnTo>
                  <a:lnTo>
                    <a:pt x="61" y="38"/>
                  </a:lnTo>
                  <a:lnTo>
                    <a:pt x="63" y="35"/>
                  </a:lnTo>
                  <a:lnTo>
                    <a:pt x="65" y="33"/>
                  </a:lnTo>
                  <a:lnTo>
                    <a:pt x="66" y="33"/>
                  </a:lnTo>
                  <a:lnTo>
                    <a:pt x="67" y="32"/>
                  </a:lnTo>
                  <a:lnTo>
                    <a:pt x="68" y="31"/>
                  </a:lnTo>
                  <a:lnTo>
                    <a:pt x="68" y="30"/>
                  </a:lnTo>
                  <a:lnTo>
                    <a:pt x="68" y="28"/>
                  </a:lnTo>
                  <a:lnTo>
                    <a:pt x="68" y="27"/>
                  </a:lnTo>
                  <a:lnTo>
                    <a:pt x="69" y="27"/>
                  </a:lnTo>
                  <a:lnTo>
                    <a:pt x="69" y="26"/>
                  </a:lnTo>
                  <a:lnTo>
                    <a:pt x="70" y="25"/>
                  </a:lnTo>
                  <a:lnTo>
                    <a:pt x="71" y="25"/>
                  </a:lnTo>
                  <a:lnTo>
                    <a:pt x="71" y="26"/>
                  </a:lnTo>
                  <a:lnTo>
                    <a:pt x="71" y="28"/>
                  </a:lnTo>
                  <a:lnTo>
                    <a:pt x="69" y="33"/>
                  </a:lnTo>
                  <a:lnTo>
                    <a:pt x="68" y="34"/>
                  </a:lnTo>
                  <a:lnTo>
                    <a:pt x="68" y="35"/>
                  </a:lnTo>
                  <a:lnTo>
                    <a:pt x="68" y="36"/>
                  </a:lnTo>
                  <a:lnTo>
                    <a:pt x="66" y="40"/>
                  </a:lnTo>
                  <a:lnTo>
                    <a:pt x="66" y="43"/>
                  </a:lnTo>
                  <a:lnTo>
                    <a:pt x="66" y="45"/>
                  </a:lnTo>
                  <a:lnTo>
                    <a:pt x="64" y="46"/>
                  </a:lnTo>
                  <a:lnTo>
                    <a:pt x="64" y="47"/>
                  </a:lnTo>
                  <a:lnTo>
                    <a:pt x="64" y="50"/>
                  </a:lnTo>
                  <a:lnTo>
                    <a:pt x="65" y="54"/>
                  </a:lnTo>
                  <a:lnTo>
                    <a:pt x="64" y="55"/>
                  </a:lnTo>
                  <a:lnTo>
                    <a:pt x="63" y="59"/>
                  </a:lnTo>
                  <a:lnTo>
                    <a:pt x="63" y="65"/>
                  </a:lnTo>
                  <a:lnTo>
                    <a:pt x="65" y="70"/>
                  </a:lnTo>
                  <a:lnTo>
                    <a:pt x="65" y="71"/>
                  </a:lnTo>
                  <a:lnTo>
                    <a:pt x="65" y="72"/>
                  </a:lnTo>
                  <a:lnTo>
                    <a:pt x="65" y="74"/>
                  </a:lnTo>
                  <a:lnTo>
                    <a:pt x="30" y="76"/>
                  </a:lnTo>
                  <a:close/>
                </a:path>
              </a:pathLst>
            </a:custGeom>
            <a:solidFill>
              <a:srgbClr val="ED4213"/>
            </a:solidFill>
            <a:ln w="12700">
              <a:solidFill>
                <a:schemeClr val="tx1"/>
              </a:solidFill>
              <a:round/>
              <a:headEnd/>
              <a:tailEnd/>
            </a:ln>
          </p:spPr>
          <p:txBody>
            <a:bodyPr/>
            <a:lstStyle/>
            <a:p>
              <a:endParaRPr lang="en-US"/>
            </a:p>
          </p:txBody>
        </p:sp>
        <p:sp>
          <p:nvSpPr>
            <p:cNvPr id="36892" name="Freeform 11"/>
            <p:cNvSpPr>
              <a:spLocks/>
            </p:cNvSpPr>
            <p:nvPr/>
          </p:nvSpPr>
          <p:spPr bwMode="auto">
            <a:xfrm>
              <a:off x="6445250" y="2840038"/>
              <a:ext cx="461963" cy="487362"/>
            </a:xfrm>
            <a:custGeom>
              <a:avLst/>
              <a:gdLst>
                <a:gd name="T0" fmla="*/ 2147483647 w 57"/>
                <a:gd name="T1" fmla="*/ 2147483647 h 63"/>
                <a:gd name="T2" fmla="*/ 2147483647 w 57"/>
                <a:gd name="T3" fmla="*/ 2147483647 h 63"/>
                <a:gd name="T4" fmla="*/ 2147483647 w 57"/>
                <a:gd name="T5" fmla="*/ 2147483647 h 63"/>
                <a:gd name="T6" fmla="*/ 2147483647 w 57"/>
                <a:gd name="T7" fmla="*/ 2147483647 h 63"/>
                <a:gd name="T8" fmla="*/ 2147483647 w 57"/>
                <a:gd name="T9" fmla="*/ 2147483647 h 63"/>
                <a:gd name="T10" fmla="*/ 2147483647 w 57"/>
                <a:gd name="T11" fmla="*/ 2147483647 h 63"/>
                <a:gd name="T12" fmla="*/ 2147483647 w 57"/>
                <a:gd name="T13" fmla="*/ 2147483647 h 63"/>
                <a:gd name="T14" fmla="*/ 2147483647 w 57"/>
                <a:gd name="T15" fmla="*/ 2147483647 h 63"/>
                <a:gd name="T16" fmla="*/ 2147483647 w 57"/>
                <a:gd name="T17" fmla="*/ 2147483647 h 63"/>
                <a:gd name="T18" fmla="*/ 2147483647 w 57"/>
                <a:gd name="T19" fmla="*/ 2147483647 h 63"/>
                <a:gd name="T20" fmla="*/ 2147483647 w 57"/>
                <a:gd name="T21" fmla="*/ 2147483647 h 63"/>
                <a:gd name="T22" fmla="*/ 2147483647 w 57"/>
                <a:gd name="T23" fmla="*/ 2147483647 h 63"/>
                <a:gd name="T24" fmla="*/ 2147483647 w 57"/>
                <a:gd name="T25" fmla="*/ 2147483647 h 63"/>
                <a:gd name="T26" fmla="*/ 2147483647 w 57"/>
                <a:gd name="T27" fmla="*/ 2147483647 h 63"/>
                <a:gd name="T28" fmla="*/ 2147483647 w 57"/>
                <a:gd name="T29" fmla="*/ 2147483647 h 63"/>
                <a:gd name="T30" fmla="*/ 2147483647 w 57"/>
                <a:gd name="T31" fmla="*/ 2147483647 h 63"/>
                <a:gd name="T32" fmla="*/ 2147483647 w 57"/>
                <a:gd name="T33" fmla="*/ 2147483647 h 63"/>
                <a:gd name="T34" fmla="*/ 2147483647 w 57"/>
                <a:gd name="T35" fmla="*/ 2147483647 h 63"/>
                <a:gd name="T36" fmla="*/ 2147483647 w 57"/>
                <a:gd name="T37" fmla="*/ 2147483647 h 63"/>
                <a:gd name="T38" fmla="*/ 2147483647 w 57"/>
                <a:gd name="T39" fmla="*/ 2147483647 h 63"/>
                <a:gd name="T40" fmla="*/ 2147483647 w 57"/>
                <a:gd name="T41" fmla="*/ 2147483647 h 63"/>
                <a:gd name="T42" fmla="*/ 2147483647 w 57"/>
                <a:gd name="T43" fmla="*/ 2147483647 h 63"/>
                <a:gd name="T44" fmla="*/ 2147483647 w 57"/>
                <a:gd name="T45" fmla="*/ 2147483647 h 63"/>
                <a:gd name="T46" fmla="*/ 2147483647 w 57"/>
                <a:gd name="T47" fmla="*/ 2147483647 h 63"/>
                <a:gd name="T48" fmla="*/ 2147483647 w 57"/>
                <a:gd name="T49" fmla="*/ 2147483647 h 63"/>
                <a:gd name="T50" fmla="*/ 2147483647 w 57"/>
                <a:gd name="T51" fmla="*/ 2147483647 h 63"/>
                <a:gd name="T52" fmla="*/ 2147483647 w 57"/>
                <a:gd name="T53" fmla="*/ 2147483647 h 63"/>
                <a:gd name="T54" fmla="*/ 2147483647 w 57"/>
                <a:gd name="T55" fmla="*/ 2147483647 h 63"/>
                <a:gd name="T56" fmla="*/ 2147483647 w 57"/>
                <a:gd name="T57" fmla="*/ 2147483647 h 63"/>
                <a:gd name="T58" fmla="*/ 2147483647 w 57"/>
                <a:gd name="T59" fmla="*/ 2147483647 h 63"/>
                <a:gd name="T60" fmla="*/ 2147483647 w 57"/>
                <a:gd name="T61" fmla="*/ 2147483647 h 63"/>
                <a:gd name="T62" fmla="*/ 2147483647 w 57"/>
                <a:gd name="T63" fmla="*/ 2147483647 h 63"/>
                <a:gd name="T64" fmla="*/ 2147483647 w 57"/>
                <a:gd name="T65" fmla="*/ 2147483647 h 63"/>
                <a:gd name="T66" fmla="*/ 2147483647 w 57"/>
                <a:gd name="T67" fmla="*/ 2147483647 h 63"/>
                <a:gd name="T68" fmla="*/ 2147483647 w 57"/>
                <a:gd name="T69" fmla="*/ 2147483647 h 63"/>
                <a:gd name="T70" fmla="*/ 2147483647 w 57"/>
                <a:gd name="T71" fmla="*/ 2147483647 h 63"/>
                <a:gd name="T72" fmla="*/ 2147483647 w 57"/>
                <a:gd name="T73" fmla="*/ 2147483647 h 63"/>
                <a:gd name="T74" fmla="*/ 0 w 57"/>
                <a:gd name="T75" fmla="*/ 2147483647 h 6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7"/>
                <a:gd name="T115" fmla="*/ 0 h 63"/>
                <a:gd name="T116" fmla="*/ 57 w 57"/>
                <a:gd name="T117" fmla="*/ 63 h 6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7" h="63">
                  <a:moveTo>
                    <a:pt x="0" y="11"/>
                  </a:moveTo>
                  <a:lnTo>
                    <a:pt x="5" y="55"/>
                  </a:lnTo>
                  <a:lnTo>
                    <a:pt x="6" y="55"/>
                  </a:lnTo>
                  <a:lnTo>
                    <a:pt x="8" y="56"/>
                  </a:lnTo>
                  <a:lnTo>
                    <a:pt x="10" y="55"/>
                  </a:lnTo>
                  <a:lnTo>
                    <a:pt x="12" y="57"/>
                  </a:lnTo>
                  <a:lnTo>
                    <a:pt x="13" y="59"/>
                  </a:lnTo>
                  <a:lnTo>
                    <a:pt x="15" y="60"/>
                  </a:lnTo>
                  <a:lnTo>
                    <a:pt x="18" y="60"/>
                  </a:lnTo>
                  <a:lnTo>
                    <a:pt x="21" y="62"/>
                  </a:lnTo>
                  <a:lnTo>
                    <a:pt x="22" y="61"/>
                  </a:lnTo>
                  <a:lnTo>
                    <a:pt x="23" y="60"/>
                  </a:lnTo>
                  <a:lnTo>
                    <a:pt x="25" y="61"/>
                  </a:lnTo>
                  <a:lnTo>
                    <a:pt x="27" y="61"/>
                  </a:lnTo>
                  <a:lnTo>
                    <a:pt x="28" y="61"/>
                  </a:lnTo>
                  <a:lnTo>
                    <a:pt x="29" y="60"/>
                  </a:lnTo>
                  <a:lnTo>
                    <a:pt x="29" y="59"/>
                  </a:lnTo>
                  <a:lnTo>
                    <a:pt x="31" y="58"/>
                  </a:lnTo>
                  <a:lnTo>
                    <a:pt x="31" y="59"/>
                  </a:lnTo>
                  <a:lnTo>
                    <a:pt x="33" y="61"/>
                  </a:lnTo>
                  <a:lnTo>
                    <a:pt x="34" y="62"/>
                  </a:lnTo>
                  <a:lnTo>
                    <a:pt x="36" y="63"/>
                  </a:lnTo>
                  <a:lnTo>
                    <a:pt x="38" y="63"/>
                  </a:lnTo>
                  <a:lnTo>
                    <a:pt x="39" y="61"/>
                  </a:lnTo>
                  <a:lnTo>
                    <a:pt x="40" y="60"/>
                  </a:lnTo>
                  <a:lnTo>
                    <a:pt x="40" y="58"/>
                  </a:lnTo>
                  <a:lnTo>
                    <a:pt x="40" y="56"/>
                  </a:lnTo>
                  <a:lnTo>
                    <a:pt x="41" y="52"/>
                  </a:lnTo>
                  <a:lnTo>
                    <a:pt x="42" y="52"/>
                  </a:lnTo>
                  <a:lnTo>
                    <a:pt x="44" y="54"/>
                  </a:lnTo>
                  <a:lnTo>
                    <a:pt x="45" y="52"/>
                  </a:lnTo>
                  <a:lnTo>
                    <a:pt x="45" y="51"/>
                  </a:lnTo>
                  <a:lnTo>
                    <a:pt x="46" y="48"/>
                  </a:lnTo>
                  <a:lnTo>
                    <a:pt x="47" y="47"/>
                  </a:lnTo>
                  <a:lnTo>
                    <a:pt x="47" y="46"/>
                  </a:lnTo>
                  <a:lnTo>
                    <a:pt x="48" y="45"/>
                  </a:lnTo>
                  <a:lnTo>
                    <a:pt x="49" y="45"/>
                  </a:lnTo>
                  <a:lnTo>
                    <a:pt x="51" y="44"/>
                  </a:lnTo>
                  <a:lnTo>
                    <a:pt x="53" y="41"/>
                  </a:lnTo>
                  <a:lnTo>
                    <a:pt x="54" y="41"/>
                  </a:lnTo>
                  <a:lnTo>
                    <a:pt x="55" y="39"/>
                  </a:lnTo>
                  <a:lnTo>
                    <a:pt x="55" y="37"/>
                  </a:lnTo>
                  <a:lnTo>
                    <a:pt x="55" y="36"/>
                  </a:lnTo>
                  <a:lnTo>
                    <a:pt x="55" y="35"/>
                  </a:lnTo>
                  <a:lnTo>
                    <a:pt x="56" y="34"/>
                  </a:lnTo>
                  <a:lnTo>
                    <a:pt x="57" y="27"/>
                  </a:lnTo>
                  <a:lnTo>
                    <a:pt x="54" y="26"/>
                  </a:lnTo>
                  <a:lnTo>
                    <a:pt x="56" y="25"/>
                  </a:lnTo>
                  <a:lnTo>
                    <a:pt x="55" y="23"/>
                  </a:lnTo>
                  <a:lnTo>
                    <a:pt x="56" y="22"/>
                  </a:lnTo>
                  <a:lnTo>
                    <a:pt x="57" y="22"/>
                  </a:lnTo>
                  <a:lnTo>
                    <a:pt x="53" y="0"/>
                  </a:lnTo>
                  <a:lnTo>
                    <a:pt x="46" y="3"/>
                  </a:lnTo>
                  <a:lnTo>
                    <a:pt x="44" y="5"/>
                  </a:lnTo>
                  <a:lnTo>
                    <a:pt x="42" y="6"/>
                  </a:lnTo>
                  <a:lnTo>
                    <a:pt x="39" y="10"/>
                  </a:lnTo>
                  <a:lnTo>
                    <a:pt x="37" y="10"/>
                  </a:lnTo>
                  <a:lnTo>
                    <a:pt x="36" y="10"/>
                  </a:lnTo>
                  <a:lnTo>
                    <a:pt x="34" y="10"/>
                  </a:lnTo>
                  <a:lnTo>
                    <a:pt x="33" y="11"/>
                  </a:lnTo>
                  <a:lnTo>
                    <a:pt x="30" y="13"/>
                  </a:lnTo>
                  <a:lnTo>
                    <a:pt x="29" y="13"/>
                  </a:lnTo>
                  <a:lnTo>
                    <a:pt x="27" y="12"/>
                  </a:lnTo>
                  <a:lnTo>
                    <a:pt x="26" y="13"/>
                  </a:lnTo>
                  <a:lnTo>
                    <a:pt x="25" y="12"/>
                  </a:lnTo>
                  <a:lnTo>
                    <a:pt x="26" y="11"/>
                  </a:lnTo>
                  <a:lnTo>
                    <a:pt x="25" y="11"/>
                  </a:lnTo>
                  <a:lnTo>
                    <a:pt x="23" y="11"/>
                  </a:lnTo>
                  <a:lnTo>
                    <a:pt x="19" y="9"/>
                  </a:lnTo>
                  <a:lnTo>
                    <a:pt x="18" y="9"/>
                  </a:lnTo>
                  <a:lnTo>
                    <a:pt x="17" y="10"/>
                  </a:lnTo>
                  <a:lnTo>
                    <a:pt x="17" y="9"/>
                  </a:lnTo>
                  <a:lnTo>
                    <a:pt x="0" y="11"/>
                  </a:lnTo>
                  <a:close/>
                </a:path>
              </a:pathLst>
            </a:custGeom>
            <a:solidFill>
              <a:srgbClr val="ED4213"/>
            </a:solidFill>
            <a:ln w="12700">
              <a:solidFill>
                <a:schemeClr val="tx1"/>
              </a:solidFill>
              <a:round/>
              <a:headEnd/>
              <a:tailEnd/>
            </a:ln>
          </p:spPr>
          <p:txBody>
            <a:bodyPr/>
            <a:lstStyle/>
            <a:p>
              <a:endParaRPr lang="en-US"/>
            </a:p>
          </p:txBody>
        </p:sp>
        <p:sp>
          <p:nvSpPr>
            <p:cNvPr id="36893" name="Freeform 12"/>
            <p:cNvSpPr>
              <a:spLocks/>
            </p:cNvSpPr>
            <p:nvPr/>
          </p:nvSpPr>
          <p:spPr bwMode="auto">
            <a:xfrm>
              <a:off x="6289675" y="4311650"/>
              <a:ext cx="1003300" cy="719138"/>
            </a:xfrm>
            <a:custGeom>
              <a:avLst/>
              <a:gdLst>
                <a:gd name="T0" fmla="*/ 0 w 123"/>
                <a:gd name="T1" fmla="*/ 2147483647 h 93"/>
                <a:gd name="T2" fmla="*/ 0 w 123"/>
                <a:gd name="T3" fmla="*/ 2147483647 h 93"/>
                <a:gd name="T4" fmla="*/ 2147483647 w 123"/>
                <a:gd name="T5" fmla="*/ 2147483647 h 93"/>
                <a:gd name="T6" fmla="*/ 2147483647 w 123"/>
                <a:gd name="T7" fmla="*/ 2147483647 h 93"/>
                <a:gd name="T8" fmla="*/ 2147483647 w 123"/>
                <a:gd name="T9" fmla="*/ 2147483647 h 93"/>
                <a:gd name="T10" fmla="*/ 2147483647 w 123"/>
                <a:gd name="T11" fmla="*/ 2147483647 h 93"/>
                <a:gd name="T12" fmla="*/ 2147483647 w 123"/>
                <a:gd name="T13" fmla="*/ 2147483647 h 93"/>
                <a:gd name="T14" fmla="*/ 2147483647 w 123"/>
                <a:gd name="T15" fmla="*/ 2147483647 h 93"/>
                <a:gd name="T16" fmla="*/ 2147483647 w 123"/>
                <a:gd name="T17" fmla="*/ 2147483647 h 93"/>
                <a:gd name="T18" fmla="*/ 2147483647 w 123"/>
                <a:gd name="T19" fmla="*/ 2147483647 h 93"/>
                <a:gd name="T20" fmla="*/ 2147483647 w 123"/>
                <a:gd name="T21" fmla="*/ 2147483647 h 93"/>
                <a:gd name="T22" fmla="*/ 2147483647 w 123"/>
                <a:gd name="T23" fmla="*/ 2147483647 h 93"/>
                <a:gd name="T24" fmla="*/ 2147483647 w 123"/>
                <a:gd name="T25" fmla="*/ 2147483647 h 93"/>
                <a:gd name="T26" fmla="*/ 2147483647 w 123"/>
                <a:gd name="T27" fmla="*/ 2147483647 h 93"/>
                <a:gd name="T28" fmla="*/ 2147483647 w 123"/>
                <a:gd name="T29" fmla="*/ 2147483647 h 93"/>
                <a:gd name="T30" fmla="*/ 2147483647 w 123"/>
                <a:gd name="T31" fmla="*/ 2147483647 h 93"/>
                <a:gd name="T32" fmla="*/ 2147483647 w 123"/>
                <a:gd name="T33" fmla="*/ 2147483647 h 93"/>
                <a:gd name="T34" fmla="*/ 2147483647 w 123"/>
                <a:gd name="T35" fmla="*/ 2147483647 h 93"/>
                <a:gd name="T36" fmla="*/ 2147483647 w 123"/>
                <a:gd name="T37" fmla="*/ 2147483647 h 93"/>
                <a:gd name="T38" fmla="*/ 2147483647 w 123"/>
                <a:gd name="T39" fmla="*/ 2147483647 h 93"/>
                <a:gd name="T40" fmla="*/ 2147483647 w 123"/>
                <a:gd name="T41" fmla="*/ 2147483647 h 93"/>
                <a:gd name="T42" fmla="*/ 2147483647 w 123"/>
                <a:gd name="T43" fmla="*/ 2147483647 h 93"/>
                <a:gd name="T44" fmla="*/ 2147483647 w 123"/>
                <a:gd name="T45" fmla="*/ 2147483647 h 93"/>
                <a:gd name="T46" fmla="*/ 2147483647 w 123"/>
                <a:gd name="T47" fmla="*/ 2147483647 h 93"/>
                <a:gd name="T48" fmla="*/ 2147483647 w 123"/>
                <a:gd name="T49" fmla="*/ 2147483647 h 93"/>
                <a:gd name="T50" fmla="*/ 2147483647 w 123"/>
                <a:gd name="T51" fmla="*/ 2147483647 h 93"/>
                <a:gd name="T52" fmla="*/ 2147483647 w 123"/>
                <a:gd name="T53" fmla="*/ 2147483647 h 93"/>
                <a:gd name="T54" fmla="*/ 2147483647 w 123"/>
                <a:gd name="T55" fmla="*/ 2147483647 h 93"/>
                <a:gd name="T56" fmla="*/ 2147483647 w 123"/>
                <a:gd name="T57" fmla="*/ 2147483647 h 93"/>
                <a:gd name="T58" fmla="*/ 2147483647 w 123"/>
                <a:gd name="T59" fmla="*/ 2147483647 h 93"/>
                <a:gd name="T60" fmla="*/ 2147483647 w 123"/>
                <a:gd name="T61" fmla="*/ 2147483647 h 93"/>
                <a:gd name="T62" fmla="*/ 2147483647 w 123"/>
                <a:gd name="T63" fmla="*/ 2147483647 h 93"/>
                <a:gd name="T64" fmla="*/ 2147483647 w 123"/>
                <a:gd name="T65" fmla="*/ 2147483647 h 93"/>
                <a:gd name="T66" fmla="*/ 2147483647 w 123"/>
                <a:gd name="T67" fmla="*/ 2147483647 h 93"/>
                <a:gd name="T68" fmla="*/ 2147483647 w 123"/>
                <a:gd name="T69" fmla="*/ 2147483647 h 93"/>
                <a:gd name="T70" fmla="*/ 2147483647 w 123"/>
                <a:gd name="T71" fmla="*/ 2147483647 h 93"/>
                <a:gd name="T72" fmla="*/ 2147483647 w 123"/>
                <a:gd name="T73" fmla="*/ 2147483647 h 93"/>
                <a:gd name="T74" fmla="*/ 2147483647 w 123"/>
                <a:gd name="T75" fmla="*/ 2147483647 h 93"/>
                <a:gd name="T76" fmla="*/ 2147483647 w 123"/>
                <a:gd name="T77" fmla="*/ 2147483647 h 93"/>
                <a:gd name="T78" fmla="*/ 2147483647 w 123"/>
                <a:gd name="T79" fmla="*/ 2147483647 h 93"/>
                <a:gd name="T80" fmla="*/ 2147483647 w 123"/>
                <a:gd name="T81" fmla="*/ 2147483647 h 93"/>
                <a:gd name="T82" fmla="*/ 2147483647 w 123"/>
                <a:gd name="T83" fmla="*/ 2147483647 h 93"/>
                <a:gd name="T84" fmla="*/ 2147483647 w 123"/>
                <a:gd name="T85" fmla="*/ 2147483647 h 93"/>
                <a:gd name="T86" fmla="*/ 2147483647 w 123"/>
                <a:gd name="T87" fmla="*/ 2147483647 h 93"/>
                <a:gd name="T88" fmla="*/ 2147483647 w 123"/>
                <a:gd name="T89" fmla="*/ 2147483647 h 93"/>
                <a:gd name="T90" fmla="*/ 2147483647 w 123"/>
                <a:gd name="T91" fmla="*/ 2147483647 h 93"/>
                <a:gd name="T92" fmla="*/ 2147483647 w 123"/>
                <a:gd name="T93" fmla="*/ 2147483647 h 93"/>
                <a:gd name="T94" fmla="*/ 2147483647 w 123"/>
                <a:gd name="T95" fmla="*/ 2147483647 h 93"/>
                <a:gd name="T96" fmla="*/ 2147483647 w 123"/>
                <a:gd name="T97" fmla="*/ 2147483647 h 93"/>
                <a:gd name="T98" fmla="*/ 2147483647 w 123"/>
                <a:gd name="T99" fmla="*/ 2147483647 h 93"/>
                <a:gd name="T100" fmla="*/ 2147483647 w 123"/>
                <a:gd name="T101" fmla="*/ 2147483647 h 93"/>
                <a:gd name="T102" fmla="*/ 2147483647 w 123"/>
                <a:gd name="T103" fmla="*/ 2147483647 h 93"/>
                <a:gd name="T104" fmla="*/ 2147483647 w 123"/>
                <a:gd name="T105" fmla="*/ 2147483647 h 93"/>
                <a:gd name="T106" fmla="*/ 2147483647 w 123"/>
                <a:gd name="T107" fmla="*/ 2147483647 h 93"/>
                <a:gd name="T108" fmla="*/ 2147483647 w 123"/>
                <a:gd name="T109" fmla="*/ 2147483647 h 93"/>
                <a:gd name="T110" fmla="*/ 2147483647 w 123"/>
                <a:gd name="T111" fmla="*/ 2147483647 h 93"/>
                <a:gd name="T112" fmla="*/ 2147483647 w 123"/>
                <a:gd name="T113" fmla="*/ 2147483647 h 93"/>
                <a:gd name="T114" fmla="*/ 2147483647 w 123"/>
                <a:gd name="T115" fmla="*/ 2147483647 h 93"/>
                <a:gd name="T116" fmla="*/ 2147483647 w 123"/>
                <a:gd name="T117" fmla="*/ 2147483647 h 93"/>
                <a:gd name="T118" fmla="*/ 2147483647 w 123"/>
                <a:gd name="T119" fmla="*/ 2147483647 h 9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23"/>
                <a:gd name="T181" fmla="*/ 0 h 93"/>
                <a:gd name="T182" fmla="*/ 123 w 123"/>
                <a:gd name="T183" fmla="*/ 93 h 9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23" h="93">
                  <a:moveTo>
                    <a:pt x="38" y="3"/>
                  </a:moveTo>
                  <a:lnTo>
                    <a:pt x="0" y="7"/>
                  </a:lnTo>
                  <a:lnTo>
                    <a:pt x="0" y="8"/>
                  </a:lnTo>
                  <a:lnTo>
                    <a:pt x="0" y="9"/>
                  </a:lnTo>
                  <a:lnTo>
                    <a:pt x="0" y="10"/>
                  </a:lnTo>
                  <a:lnTo>
                    <a:pt x="1" y="12"/>
                  </a:lnTo>
                  <a:lnTo>
                    <a:pt x="2" y="12"/>
                  </a:lnTo>
                  <a:lnTo>
                    <a:pt x="4" y="13"/>
                  </a:lnTo>
                  <a:lnTo>
                    <a:pt x="4" y="14"/>
                  </a:lnTo>
                  <a:lnTo>
                    <a:pt x="3" y="15"/>
                  </a:lnTo>
                  <a:lnTo>
                    <a:pt x="3" y="16"/>
                  </a:lnTo>
                  <a:lnTo>
                    <a:pt x="4" y="16"/>
                  </a:lnTo>
                  <a:lnTo>
                    <a:pt x="4" y="17"/>
                  </a:lnTo>
                  <a:lnTo>
                    <a:pt x="3" y="18"/>
                  </a:lnTo>
                  <a:lnTo>
                    <a:pt x="3" y="19"/>
                  </a:lnTo>
                  <a:lnTo>
                    <a:pt x="4" y="19"/>
                  </a:lnTo>
                  <a:lnTo>
                    <a:pt x="6" y="18"/>
                  </a:lnTo>
                  <a:lnTo>
                    <a:pt x="7" y="18"/>
                  </a:lnTo>
                  <a:lnTo>
                    <a:pt x="7" y="16"/>
                  </a:lnTo>
                  <a:lnTo>
                    <a:pt x="8" y="15"/>
                  </a:lnTo>
                  <a:lnTo>
                    <a:pt x="9" y="15"/>
                  </a:lnTo>
                  <a:lnTo>
                    <a:pt x="10" y="15"/>
                  </a:lnTo>
                  <a:lnTo>
                    <a:pt x="10" y="16"/>
                  </a:lnTo>
                  <a:lnTo>
                    <a:pt x="9" y="17"/>
                  </a:lnTo>
                  <a:lnTo>
                    <a:pt x="10" y="17"/>
                  </a:lnTo>
                  <a:lnTo>
                    <a:pt x="12" y="16"/>
                  </a:lnTo>
                  <a:lnTo>
                    <a:pt x="19" y="14"/>
                  </a:lnTo>
                  <a:lnTo>
                    <a:pt x="20" y="14"/>
                  </a:lnTo>
                  <a:lnTo>
                    <a:pt x="20" y="15"/>
                  </a:lnTo>
                  <a:lnTo>
                    <a:pt x="19" y="16"/>
                  </a:lnTo>
                  <a:lnTo>
                    <a:pt x="22" y="16"/>
                  </a:lnTo>
                  <a:lnTo>
                    <a:pt x="25" y="17"/>
                  </a:lnTo>
                  <a:lnTo>
                    <a:pt x="28" y="19"/>
                  </a:lnTo>
                  <a:lnTo>
                    <a:pt x="29" y="19"/>
                  </a:lnTo>
                  <a:lnTo>
                    <a:pt x="29" y="18"/>
                  </a:lnTo>
                  <a:lnTo>
                    <a:pt x="30" y="18"/>
                  </a:lnTo>
                  <a:lnTo>
                    <a:pt x="31" y="19"/>
                  </a:lnTo>
                  <a:lnTo>
                    <a:pt x="32" y="19"/>
                  </a:lnTo>
                  <a:lnTo>
                    <a:pt x="32" y="20"/>
                  </a:lnTo>
                  <a:lnTo>
                    <a:pt x="31" y="20"/>
                  </a:lnTo>
                  <a:lnTo>
                    <a:pt x="32" y="20"/>
                  </a:lnTo>
                  <a:lnTo>
                    <a:pt x="36" y="23"/>
                  </a:lnTo>
                  <a:lnTo>
                    <a:pt x="36" y="24"/>
                  </a:lnTo>
                  <a:lnTo>
                    <a:pt x="36" y="25"/>
                  </a:lnTo>
                  <a:lnTo>
                    <a:pt x="35" y="26"/>
                  </a:lnTo>
                  <a:lnTo>
                    <a:pt x="35" y="25"/>
                  </a:lnTo>
                  <a:lnTo>
                    <a:pt x="34" y="25"/>
                  </a:lnTo>
                  <a:lnTo>
                    <a:pt x="34" y="26"/>
                  </a:lnTo>
                  <a:lnTo>
                    <a:pt x="35" y="27"/>
                  </a:lnTo>
                  <a:lnTo>
                    <a:pt x="40" y="25"/>
                  </a:lnTo>
                  <a:lnTo>
                    <a:pt x="41" y="24"/>
                  </a:lnTo>
                  <a:lnTo>
                    <a:pt x="43" y="24"/>
                  </a:lnTo>
                  <a:lnTo>
                    <a:pt x="47" y="21"/>
                  </a:lnTo>
                  <a:lnTo>
                    <a:pt x="50" y="21"/>
                  </a:lnTo>
                  <a:lnTo>
                    <a:pt x="50" y="20"/>
                  </a:lnTo>
                  <a:lnTo>
                    <a:pt x="49" y="19"/>
                  </a:lnTo>
                  <a:lnTo>
                    <a:pt x="50" y="18"/>
                  </a:lnTo>
                  <a:lnTo>
                    <a:pt x="55" y="17"/>
                  </a:lnTo>
                  <a:lnTo>
                    <a:pt x="61" y="20"/>
                  </a:lnTo>
                  <a:lnTo>
                    <a:pt x="61" y="21"/>
                  </a:lnTo>
                  <a:lnTo>
                    <a:pt x="63" y="23"/>
                  </a:lnTo>
                  <a:lnTo>
                    <a:pt x="65" y="25"/>
                  </a:lnTo>
                  <a:lnTo>
                    <a:pt x="69" y="28"/>
                  </a:lnTo>
                  <a:lnTo>
                    <a:pt x="69" y="29"/>
                  </a:lnTo>
                  <a:lnTo>
                    <a:pt x="71" y="30"/>
                  </a:lnTo>
                  <a:lnTo>
                    <a:pt x="74" y="30"/>
                  </a:lnTo>
                  <a:lnTo>
                    <a:pt x="76" y="34"/>
                  </a:lnTo>
                  <a:lnTo>
                    <a:pt x="77" y="35"/>
                  </a:lnTo>
                  <a:lnTo>
                    <a:pt x="77" y="36"/>
                  </a:lnTo>
                  <a:lnTo>
                    <a:pt x="78" y="39"/>
                  </a:lnTo>
                  <a:lnTo>
                    <a:pt x="77" y="43"/>
                  </a:lnTo>
                  <a:lnTo>
                    <a:pt x="76" y="48"/>
                  </a:lnTo>
                  <a:lnTo>
                    <a:pt x="76" y="51"/>
                  </a:lnTo>
                  <a:lnTo>
                    <a:pt x="77" y="53"/>
                  </a:lnTo>
                  <a:lnTo>
                    <a:pt x="80" y="54"/>
                  </a:lnTo>
                  <a:lnTo>
                    <a:pt x="80" y="53"/>
                  </a:lnTo>
                  <a:lnTo>
                    <a:pt x="80" y="52"/>
                  </a:lnTo>
                  <a:lnTo>
                    <a:pt x="79" y="50"/>
                  </a:lnTo>
                  <a:lnTo>
                    <a:pt x="79" y="49"/>
                  </a:lnTo>
                  <a:lnTo>
                    <a:pt x="80" y="49"/>
                  </a:lnTo>
                  <a:lnTo>
                    <a:pt x="82" y="51"/>
                  </a:lnTo>
                  <a:lnTo>
                    <a:pt x="82" y="50"/>
                  </a:lnTo>
                  <a:lnTo>
                    <a:pt x="83" y="50"/>
                  </a:lnTo>
                  <a:lnTo>
                    <a:pt x="84" y="51"/>
                  </a:lnTo>
                  <a:lnTo>
                    <a:pt x="83" y="52"/>
                  </a:lnTo>
                  <a:lnTo>
                    <a:pt x="83" y="53"/>
                  </a:lnTo>
                  <a:lnTo>
                    <a:pt x="82" y="54"/>
                  </a:lnTo>
                  <a:lnTo>
                    <a:pt x="81" y="57"/>
                  </a:lnTo>
                  <a:lnTo>
                    <a:pt x="80" y="57"/>
                  </a:lnTo>
                  <a:lnTo>
                    <a:pt x="80" y="59"/>
                  </a:lnTo>
                  <a:lnTo>
                    <a:pt x="81" y="59"/>
                  </a:lnTo>
                  <a:lnTo>
                    <a:pt x="83" y="61"/>
                  </a:lnTo>
                  <a:lnTo>
                    <a:pt x="85" y="66"/>
                  </a:lnTo>
                  <a:lnTo>
                    <a:pt x="89" y="68"/>
                  </a:lnTo>
                  <a:lnTo>
                    <a:pt x="89" y="67"/>
                  </a:lnTo>
                  <a:lnTo>
                    <a:pt x="90" y="67"/>
                  </a:lnTo>
                  <a:lnTo>
                    <a:pt x="91" y="69"/>
                  </a:lnTo>
                  <a:lnTo>
                    <a:pt x="91" y="70"/>
                  </a:lnTo>
                  <a:lnTo>
                    <a:pt x="92" y="73"/>
                  </a:lnTo>
                  <a:lnTo>
                    <a:pt x="94" y="74"/>
                  </a:lnTo>
                  <a:lnTo>
                    <a:pt x="95" y="74"/>
                  </a:lnTo>
                  <a:lnTo>
                    <a:pt x="98" y="81"/>
                  </a:lnTo>
                  <a:lnTo>
                    <a:pt x="99" y="82"/>
                  </a:lnTo>
                  <a:lnTo>
                    <a:pt x="102" y="83"/>
                  </a:lnTo>
                  <a:lnTo>
                    <a:pt x="104" y="83"/>
                  </a:lnTo>
                  <a:lnTo>
                    <a:pt x="108" y="88"/>
                  </a:lnTo>
                  <a:lnTo>
                    <a:pt x="110" y="90"/>
                  </a:lnTo>
                  <a:lnTo>
                    <a:pt x="111" y="90"/>
                  </a:lnTo>
                  <a:lnTo>
                    <a:pt x="111" y="91"/>
                  </a:lnTo>
                  <a:lnTo>
                    <a:pt x="110" y="91"/>
                  </a:lnTo>
                  <a:lnTo>
                    <a:pt x="109" y="91"/>
                  </a:lnTo>
                  <a:lnTo>
                    <a:pt x="109" y="92"/>
                  </a:lnTo>
                  <a:lnTo>
                    <a:pt x="110" y="93"/>
                  </a:lnTo>
                  <a:lnTo>
                    <a:pt x="112" y="93"/>
                  </a:lnTo>
                  <a:lnTo>
                    <a:pt x="113" y="92"/>
                  </a:lnTo>
                  <a:lnTo>
                    <a:pt x="114" y="92"/>
                  </a:lnTo>
                  <a:lnTo>
                    <a:pt x="120" y="90"/>
                  </a:lnTo>
                  <a:lnTo>
                    <a:pt x="121" y="88"/>
                  </a:lnTo>
                  <a:lnTo>
                    <a:pt x="121" y="87"/>
                  </a:lnTo>
                  <a:lnTo>
                    <a:pt x="121" y="84"/>
                  </a:lnTo>
                  <a:lnTo>
                    <a:pt x="121" y="82"/>
                  </a:lnTo>
                  <a:lnTo>
                    <a:pt x="122" y="79"/>
                  </a:lnTo>
                  <a:lnTo>
                    <a:pt x="123" y="80"/>
                  </a:lnTo>
                  <a:lnTo>
                    <a:pt x="122" y="74"/>
                  </a:lnTo>
                  <a:lnTo>
                    <a:pt x="122" y="71"/>
                  </a:lnTo>
                  <a:lnTo>
                    <a:pt x="122" y="66"/>
                  </a:lnTo>
                  <a:lnTo>
                    <a:pt x="121" y="61"/>
                  </a:lnTo>
                  <a:lnTo>
                    <a:pt x="120" y="60"/>
                  </a:lnTo>
                  <a:lnTo>
                    <a:pt x="116" y="54"/>
                  </a:lnTo>
                  <a:lnTo>
                    <a:pt x="113" y="48"/>
                  </a:lnTo>
                  <a:lnTo>
                    <a:pt x="110" y="44"/>
                  </a:lnTo>
                  <a:lnTo>
                    <a:pt x="110" y="43"/>
                  </a:lnTo>
                  <a:lnTo>
                    <a:pt x="109" y="40"/>
                  </a:lnTo>
                  <a:lnTo>
                    <a:pt x="109" y="39"/>
                  </a:lnTo>
                  <a:lnTo>
                    <a:pt x="110" y="38"/>
                  </a:lnTo>
                  <a:lnTo>
                    <a:pt x="110" y="37"/>
                  </a:lnTo>
                  <a:lnTo>
                    <a:pt x="106" y="31"/>
                  </a:lnTo>
                  <a:lnTo>
                    <a:pt x="103" y="29"/>
                  </a:lnTo>
                  <a:lnTo>
                    <a:pt x="102" y="28"/>
                  </a:lnTo>
                  <a:lnTo>
                    <a:pt x="101" y="27"/>
                  </a:lnTo>
                  <a:lnTo>
                    <a:pt x="99" y="24"/>
                  </a:lnTo>
                  <a:lnTo>
                    <a:pt x="95" y="17"/>
                  </a:lnTo>
                  <a:lnTo>
                    <a:pt x="94" y="14"/>
                  </a:lnTo>
                  <a:lnTo>
                    <a:pt x="92" y="8"/>
                  </a:lnTo>
                  <a:lnTo>
                    <a:pt x="92" y="7"/>
                  </a:lnTo>
                  <a:lnTo>
                    <a:pt x="91" y="7"/>
                  </a:lnTo>
                  <a:lnTo>
                    <a:pt x="90" y="6"/>
                  </a:lnTo>
                  <a:lnTo>
                    <a:pt x="90" y="2"/>
                  </a:lnTo>
                  <a:lnTo>
                    <a:pt x="89" y="1"/>
                  </a:lnTo>
                  <a:lnTo>
                    <a:pt x="88" y="1"/>
                  </a:lnTo>
                  <a:lnTo>
                    <a:pt x="86" y="1"/>
                  </a:lnTo>
                  <a:lnTo>
                    <a:pt x="83" y="0"/>
                  </a:lnTo>
                  <a:lnTo>
                    <a:pt x="82" y="1"/>
                  </a:lnTo>
                  <a:lnTo>
                    <a:pt x="82" y="2"/>
                  </a:lnTo>
                  <a:lnTo>
                    <a:pt x="81" y="3"/>
                  </a:lnTo>
                  <a:lnTo>
                    <a:pt x="82" y="7"/>
                  </a:lnTo>
                  <a:lnTo>
                    <a:pt x="82" y="9"/>
                  </a:lnTo>
                  <a:lnTo>
                    <a:pt x="80" y="8"/>
                  </a:lnTo>
                  <a:lnTo>
                    <a:pt x="79" y="6"/>
                  </a:lnTo>
                  <a:lnTo>
                    <a:pt x="40" y="8"/>
                  </a:lnTo>
                  <a:lnTo>
                    <a:pt x="39" y="7"/>
                  </a:lnTo>
                  <a:lnTo>
                    <a:pt x="39" y="6"/>
                  </a:lnTo>
                  <a:lnTo>
                    <a:pt x="38" y="4"/>
                  </a:lnTo>
                  <a:lnTo>
                    <a:pt x="38" y="3"/>
                  </a:lnTo>
                  <a:close/>
                </a:path>
              </a:pathLst>
            </a:custGeom>
            <a:solidFill>
              <a:srgbClr val="ED4213"/>
            </a:solidFill>
            <a:ln w="12700">
              <a:solidFill>
                <a:schemeClr val="tx1"/>
              </a:solidFill>
              <a:round/>
              <a:headEnd/>
              <a:tailEnd/>
            </a:ln>
          </p:spPr>
          <p:txBody>
            <a:bodyPr/>
            <a:lstStyle/>
            <a:p>
              <a:endParaRPr lang="en-US"/>
            </a:p>
          </p:txBody>
        </p:sp>
        <p:sp>
          <p:nvSpPr>
            <p:cNvPr id="36894" name="Freeform 13"/>
            <p:cNvSpPr>
              <a:spLocks/>
            </p:cNvSpPr>
            <p:nvPr/>
          </p:nvSpPr>
          <p:spPr bwMode="auto">
            <a:xfrm>
              <a:off x="2368550" y="2562225"/>
              <a:ext cx="877888" cy="1423988"/>
            </a:xfrm>
            <a:custGeom>
              <a:avLst/>
              <a:gdLst>
                <a:gd name="T0" fmla="*/ 2147483647 w 108"/>
                <a:gd name="T1" fmla="*/ 2147483647 h 184"/>
                <a:gd name="T2" fmla="*/ 2147483647 w 108"/>
                <a:gd name="T3" fmla="*/ 2147483647 h 184"/>
                <a:gd name="T4" fmla="*/ 2147483647 w 108"/>
                <a:gd name="T5" fmla="*/ 2147483647 h 184"/>
                <a:gd name="T6" fmla="*/ 2147483647 w 108"/>
                <a:gd name="T7" fmla="*/ 2147483647 h 184"/>
                <a:gd name="T8" fmla="*/ 2147483647 w 108"/>
                <a:gd name="T9" fmla="*/ 2147483647 h 184"/>
                <a:gd name="T10" fmla="*/ 2147483647 w 108"/>
                <a:gd name="T11" fmla="*/ 2147483647 h 184"/>
                <a:gd name="T12" fmla="*/ 2147483647 w 108"/>
                <a:gd name="T13" fmla="*/ 2147483647 h 184"/>
                <a:gd name="T14" fmla="*/ 2147483647 w 108"/>
                <a:gd name="T15" fmla="*/ 2147483647 h 184"/>
                <a:gd name="T16" fmla="*/ 2147483647 w 108"/>
                <a:gd name="T17" fmla="*/ 2147483647 h 184"/>
                <a:gd name="T18" fmla="*/ 2147483647 w 108"/>
                <a:gd name="T19" fmla="*/ 2147483647 h 184"/>
                <a:gd name="T20" fmla="*/ 2147483647 w 108"/>
                <a:gd name="T21" fmla="*/ 2147483647 h 184"/>
                <a:gd name="T22" fmla="*/ 2147483647 w 108"/>
                <a:gd name="T23" fmla="*/ 2147483647 h 184"/>
                <a:gd name="T24" fmla="*/ 2147483647 w 108"/>
                <a:gd name="T25" fmla="*/ 2147483647 h 184"/>
                <a:gd name="T26" fmla="*/ 2147483647 w 108"/>
                <a:gd name="T27" fmla="*/ 2147483647 h 184"/>
                <a:gd name="T28" fmla="*/ 2147483647 w 108"/>
                <a:gd name="T29" fmla="*/ 2147483647 h 184"/>
                <a:gd name="T30" fmla="*/ 2147483647 w 108"/>
                <a:gd name="T31" fmla="*/ 2147483647 h 184"/>
                <a:gd name="T32" fmla="*/ 2147483647 w 108"/>
                <a:gd name="T33" fmla="*/ 2147483647 h 184"/>
                <a:gd name="T34" fmla="*/ 2147483647 w 108"/>
                <a:gd name="T35" fmla="*/ 2147483647 h 184"/>
                <a:gd name="T36" fmla="*/ 2147483647 w 108"/>
                <a:gd name="T37" fmla="*/ 2147483647 h 184"/>
                <a:gd name="T38" fmla="*/ 2147483647 w 108"/>
                <a:gd name="T39" fmla="*/ 2147483647 h 184"/>
                <a:gd name="T40" fmla="*/ 2147483647 w 108"/>
                <a:gd name="T41" fmla="*/ 2147483647 h 184"/>
                <a:gd name="T42" fmla="*/ 2147483647 w 108"/>
                <a:gd name="T43" fmla="*/ 2147483647 h 184"/>
                <a:gd name="T44" fmla="*/ 2147483647 w 108"/>
                <a:gd name="T45" fmla="*/ 2147483647 h 184"/>
                <a:gd name="T46" fmla="*/ 2147483647 w 108"/>
                <a:gd name="T47" fmla="*/ 2147483647 h 184"/>
                <a:gd name="T48" fmla="*/ 2147483647 w 108"/>
                <a:gd name="T49" fmla="*/ 2147483647 h 184"/>
                <a:gd name="T50" fmla="*/ 2147483647 w 108"/>
                <a:gd name="T51" fmla="*/ 2147483647 h 184"/>
                <a:gd name="T52" fmla="*/ 2147483647 w 108"/>
                <a:gd name="T53" fmla="*/ 2147483647 h 184"/>
                <a:gd name="T54" fmla="*/ 2147483647 w 108"/>
                <a:gd name="T55" fmla="*/ 2147483647 h 184"/>
                <a:gd name="T56" fmla="*/ 2147483647 w 108"/>
                <a:gd name="T57" fmla="*/ 2147483647 h 184"/>
                <a:gd name="T58" fmla="*/ 2147483647 w 108"/>
                <a:gd name="T59" fmla="*/ 2147483647 h 184"/>
                <a:gd name="T60" fmla="*/ 2147483647 w 108"/>
                <a:gd name="T61" fmla="*/ 2147483647 h 184"/>
                <a:gd name="T62" fmla="*/ 0 w 108"/>
                <a:gd name="T63" fmla="*/ 2147483647 h 184"/>
                <a:gd name="T64" fmla="*/ 0 w 108"/>
                <a:gd name="T65" fmla="*/ 2147483647 h 184"/>
                <a:gd name="T66" fmla="*/ 2147483647 w 108"/>
                <a:gd name="T67" fmla="*/ 2147483647 h 184"/>
                <a:gd name="T68" fmla="*/ 2147483647 w 108"/>
                <a:gd name="T69" fmla="*/ 2147483647 h 184"/>
                <a:gd name="T70" fmla="*/ 2147483647 w 108"/>
                <a:gd name="T71" fmla="*/ 2147483647 h 184"/>
                <a:gd name="T72" fmla="*/ 2147483647 w 108"/>
                <a:gd name="T73" fmla="*/ 2147483647 h 184"/>
                <a:gd name="T74" fmla="*/ 2147483647 w 108"/>
                <a:gd name="T75" fmla="*/ 2147483647 h 184"/>
                <a:gd name="T76" fmla="*/ 2147483647 w 108"/>
                <a:gd name="T77" fmla="*/ 2147483647 h 184"/>
                <a:gd name="T78" fmla="*/ 2147483647 w 108"/>
                <a:gd name="T79" fmla="*/ 2147483647 h 184"/>
                <a:gd name="T80" fmla="*/ 2147483647 w 108"/>
                <a:gd name="T81" fmla="*/ 2147483647 h 184"/>
                <a:gd name="T82" fmla="*/ 2147483647 w 108"/>
                <a:gd name="T83" fmla="*/ 2147483647 h 184"/>
                <a:gd name="T84" fmla="*/ 2147483647 w 108"/>
                <a:gd name="T85" fmla="*/ 2147483647 h 184"/>
                <a:gd name="T86" fmla="*/ 2147483647 w 108"/>
                <a:gd name="T87" fmla="*/ 2147483647 h 184"/>
                <a:gd name="T88" fmla="*/ 2147483647 w 108"/>
                <a:gd name="T89" fmla="*/ 2147483647 h 184"/>
                <a:gd name="T90" fmla="*/ 2147483647 w 108"/>
                <a:gd name="T91" fmla="*/ 2147483647 h 184"/>
                <a:gd name="T92" fmla="*/ 2147483647 w 108"/>
                <a:gd name="T93" fmla="*/ 2147483647 h 18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08"/>
                <a:gd name="T142" fmla="*/ 0 h 184"/>
                <a:gd name="T143" fmla="*/ 108 w 108"/>
                <a:gd name="T144" fmla="*/ 184 h 18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08" h="184">
                  <a:moveTo>
                    <a:pt x="94" y="183"/>
                  </a:moveTo>
                  <a:lnTo>
                    <a:pt x="61" y="180"/>
                  </a:lnTo>
                  <a:lnTo>
                    <a:pt x="61" y="179"/>
                  </a:lnTo>
                  <a:lnTo>
                    <a:pt x="60" y="178"/>
                  </a:lnTo>
                  <a:lnTo>
                    <a:pt x="60" y="177"/>
                  </a:lnTo>
                  <a:lnTo>
                    <a:pt x="61" y="177"/>
                  </a:lnTo>
                  <a:lnTo>
                    <a:pt x="60" y="176"/>
                  </a:lnTo>
                  <a:lnTo>
                    <a:pt x="60" y="175"/>
                  </a:lnTo>
                  <a:lnTo>
                    <a:pt x="60" y="174"/>
                  </a:lnTo>
                  <a:lnTo>
                    <a:pt x="60" y="169"/>
                  </a:lnTo>
                  <a:lnTo>
                    <a:pt x="57" y="163"/>
                  </a:lnTo>
                  <a:lnTo>
                    <a:pt x="55" y="161"/>
                  </a:lnTo>
                  <a:lnTo>
                    <a:pt x="54" y="159"/>
                  </a:lnTo>
                  <a:lnTo>
                    <a:pt x="50" y="156"/>
                  </a:lnTo>
                  <a:lnTo>
                    <a:pt x="48" y="156"/>
                  </a:lnTo>
                  <a:lnTo>
                    <a:pt x="47" y="155"/>
                  </a:lnTo>
                  <a:lnTo>
                    <a:pt x="48" y="153"/>
                  </a:lnTo>
                  <a:lnTo>
                    <a:pt x="48" y="152"/>
                  </a:lnTo>
                  <a:lnTo>
                    <a:pt x="48" y="151"/>
                  </a:lnTo>
                  <a:lnTo>
                    <a:pt x="46" y="150"/>
                  </a:lnTo>
                  <a:lnTo>
                    <a:pt x="43" y="149"/>
                  </a:lnTo>
                  <a:lnTo>
                    <a:pt x="41" y="149"/>
                  </a:lnTo>
                  <a:lnTo>
                    <a:pt x="39" y="147"/>
                  </a:lnTo>
                  <a:lnTo>
                    <a:pt x="37" y="143"/>
                  </a:lnTo>
                  <a:lnTo>
                    <a:pt x="35" y="141"/>
                  </a:lnTo>
                  <a:lnTo>
                    <a:pt x="33" y="141"/>
                  </a:lnTo>
                  <a:lnTo>
                    <a:pt x="27" y="138"/>
                  </a:lnTo>
                  <a:lnTo>
                    <a:pt x="25" y="138"/>
                  </a:lnTo>
                  <a:lnTo>
                    <a:pt x="22" y="136"/>
                  </a:lnTo>
                  <a:lnTo>
                    <a:pt x="21" y="135"/>
                  </a:lnTo>
                  <a:lnTo>
                    <a:pt x="21" y="133"/>
                  </a:lnTo>
                  <a:lnTo>
                    <a:pt x="22" y="132"/>
                  </a:lnTo>
                  <a:lnTo>
                    <a:pt x="22" y="129"/>
                  </a:lnTo>
                  <a:lnTo>
                    <a:pt x="23" y="128"/>
                  </a:lnTo>
                  <a:lnTo>
                    <a:pt x="23" y="127"/>
                  </a:lnTo>
                  <a:lnTo>
                    <a:pt x="22" y="124"/>
                  </a:lnTo>
                  <a:lnTo>
                    <a:pt x="21" y="124"/>
                  </a:lnTo>
                  <a:lnTo>
                    <a:pt x="21" y="122"/>
                  </a:lnTo>
                  <a:lnTo>
                    <a:pt x="21" y="121"/>
                  </a:lnTo>
                  <a:lnTo>
                    <a:pt x="22" y="120"/>
                  </a:lnTo>
                  <a:lnTo>
                    <a:pt x="20" y="118"/>
                  </a:lnTo>
                  <a:lnTo>
                    <a:pt x="16" y="111"/>
                  </a:lnTo>
                  <a:lnTo>
                    <a:pt x="16" y="109"/>
                  </a:lnTo>
                  <a:lnTo>
                    <a:pt x="15" y="107"/>
                  </a:lnTo>
                  <a:lnTo>
                    <a:pt x="15" y="106"/>
                  </a:lnTo>
                  <a:lnTo>
                    <a:pt x="12" y="102"/>
                  </a:lnTo>
                  <a:lnTo>
                    <a:pt x="12" y="97"/>
                  </a:lnTo>
                  <a:lnTo>
                    <a:pt x="13" y="96"/>
                  </a:lnTo>
                  <a:lnTo>
                    <a:pt x="14" y="96"/>
                  </a:lnTo>
                  <a:lnTo>
                    <a:pt x="15" y="95"/>
                  </a:lnTo>
                  <a:lnTo>
                    <a:pt x="15" y="92"/>
                  </a:lnTo>
                  <a:lnTo>
                    <a:pt x="14" y="91"/>
                  </a:lnTo>
                  <a:lnTo>
                    <a:pt x="12" y="90"/>
                  </a:lnTo>
                  <a:lnTo>
                    <a:pt x="10" y="88"/>
                  </a:lnTo>
                  <a:lnTo>
                    <a:pt x="9" y="86"/>
                  </a:lnTo>
                  <a:lnTo>
                    <a:pt x="9" y="80"/>
                  </a:lnTo>
                  <a:lnTo>
                    <a:pt x="10" y="79"/>
                  </a:lnTo>
                  <a:lnTo>
                    <a:pt x="9" y="78"/>
                  </a:lnTo>
                  <a:lnTo>
                    <a:pt x="10" y="78"/>
                  </a:lnTo>
                  <a:lnTo>
                    <a:pt x="10" y="75"/>
                  </a:lnTo>
                  <a:lnTo>
                    <a:pt x="11" y="75"/>
                  </a:lnTo>
                  <a:lnTo>
                    <a:pt x="12" y="76"/>
                  </a:lnTo>
                  <a:lnTo>
                    <a:pt x="12" y="78"/>
                  </a:lnTo>
                  <a:lnTo>
                    <a:pt x="12" y="79"/>
                  </a:lnTo>
                  <a:lnTo>
                    <a:pt x="14" y="80"/>
                  </a:lnTo>
                  <a:lnTo>
                    <a:pt x="14" y="79"/>
                  </a:lnTo>
                  <a:lnTo>
                    <a:pt x="15" y="78"/>
                  </a:lnTo>
                  <a:lnTo>
                    <a:pt x="14" y="75"/>
                  </a:lnTo>
                  <a:lnTo>
                    <a:pt x="13" y="73"/>
                  </a:lnTo>
                  <a:lnTo>
                    <a:pt x="14" y="71"/>
                  </a:lnTo>
                  <a:lnTo>
                    <a:pt x="13" y="70"/>
                  </a:lnTo>
                  <a:lnTo>
                    <a:pt x="12" y="72"/>
                  </a:lnTo>
                  <a:lnTo>
                    <a:pt x="12" y="73"/>
                  </a:lnTo>
                  <a:lnTo>
                    <a:pt x="11" y="74"/>
                  </a:lnTo>
                  <a:lnTo>
                    <a:pt x="9" y="73"/>
                  </a:lnTo>
                  <a:lnTo>
                    <a:pt x="7" y="70"/>
                  </a:lnTo>
                  <a:lnTo>
                    <a:pt x="5" y="69"/>
                  </a:lnTo>
                  <a:lnTo>
                    <a:pt x="6" y="68"/>
                  </a:lnTo>
                  <a:lnTo>
                    <a:pt x="6" y="61"/>
                  </a:lnTo>
                  <a:lnTo>
                    <a:pt x="4" y="59"/>
                  </a:lnTo>
                  <a:lnTo>
                    <a:pt x="3" y="56"/>
                  </a:lnTo>
                  <a:lnTo>
                    <a:pt x="1" y="51"/>
                  </a:lnTo>
                  <a:lnTo>
                    <a:pt x="2" y="49"/>
                  </a:lnTo>
                  <a:lnTo>
                    <a:pt x="1" y="48"/>
                  </a:lnTo>
                  <a:lnTo>
                    <a:pt x="1" y="46"/>
                  </a:lnTo>
                  <a:lnTo>
                    <a:pt x="2" y="43"/>
                  </a:lnTo>
                  <a:lnTo>
                    <a:pt x="3" y="41"/>
                  </a:lnTo>
                  <a:lnTo>
                    <a:pt x="4" y="40"/>
                  </a:lnTo>
                  <a:lnTo>
                    <a:pt x="3" y="36"/>
                  </a:lnTo>
                  <a:lnTo>
                    <a:pt x="2" y="33"/>
                  </a:lnTo>
                  <a:lnTo>
                    <a:pt x="2" y="32"/>
                  </a:lnTo>
                  <a:lnTo>
                    <a:pt x="1" y="31"/>
                  </a:lnTo>
                  <a:lnTo>
                    <a:pt x="0" y="30"/>
                  </a:lnTo>
                  <a:lnTo>
                    <a:pt x="0" y="28"/>
                  </a:lnTo>
                  <a:lnTo>
                    <a:pt x="0" y="26"/>
                  </a:lnTo>
                  <a:lnTo>
                    <a:pt x="0" y="24"/>
                  </a:lnTo>
                  <a:lnTo>
                    <a:pt x="2" y="21"/>
                  </a:lnTo>
                  <a:lnTo>
                    <a:pt x="6" y="16"/>
                  </a:lnTo>
                  <a:lnTo>
                    <a:pt x="6" y="15"/>
                  </a:lnTo>
                  <a:lnTo>
                    <a:pt x="7" y="13"/>
                  </a:lnTo>
                  <a:lnTo>
                    <a:pt x="8" y="12"/>
                  </a:lnTo>
                  <a:lnTo>
                    <a:pt x="9" y="10"/>
                  </a:lnTo>
                  <a:lnTo>
                    <a:pt x="9" y="5"/>
                  </a:lnTo>
                  <a:lnTo>
                    <a:pt x="8" y="3"/>
                  </a:lnTo>
                  <a:lnTo>
                    <a:pt x="9" y="1"/>
                  </a:lnTo>
                  <a:lnTo>
                    <a:pt x="10" y="0"/>
                  </a:lnTo>
                  <a:lnTo>
                    <a:pt x="61" y="13"/>
                  </a:lnTo>
                  <a:lnTo>
                    <a:pt x="48" y="64"/>
                  </a:lnTo>
                  <a:lnTo>
                    <a:pt x="104" y="146"/>
                  </a:lnTo>
                  <a:lnTo>
                    <a:pt x="104" y="148"/>
                  </a:lnTo>
                  <a:lnTo>
                    <a:pt x="104" y="149"/>
                  </a:lnTo>
                  <a:lnTo>
                    <a:pt x="104" y="150"/>
                  </a:lnTo>
                  <a:lnTo>
                    <a:pt x="105" y="152"/>
                  </a:lnTo>
                  <a:lnTo>
                    <a:pt x="105" y="153"/>
                  </a:lnTo>
                  <a:lnTo>
                    <a:pt x="105" y="155"/>
                  </a:lnTo>
                  <a:lnTo>
                    <a:pt x="106" y="157"/>
                  </a:lnTo>
                  <a:lnTo>
                    <a:pt x="107" y="158"/>
                  </a:lnTo>
                  <a:lnTo>
                    <a:pt x="108" y="160"/>
                  </a:lnTo>
                  <a:lnTo>
                    <a:pt x="107" y="160"/>
                  </a:lnTo>
                  <a:lnTo>
                    <a:pt x="105" y="161"/>
                  </a:lnTo>
                  <a:lnTo>
                    <a:pt x="103" y="162"/>
                  </a:lnTo>
                  <a:lnTo>
                    <a:pt x="102" y="164"/>
                  </a:lnTo>
                  <a:lnTo>
                    <a:pt x="100" y="169"/>
                  </a:lnTo>
                  <a:lnTo>
                    <a:pt x="98" y="172"/>
                  </a:lnTo>
                  <a:lnTo>
                    <a:pt x="96" y="172"/>
                  </a:lnTo>
                  <a:lnTo>
                    <a:pt x="96" y="173"/>
                  </a:lnTo>
                  <a:lnTo>
                    <a:pt x="97" y="174"/>
                  </a:lnTo>
                  <a:lnTo>
                    <a:pt x="96" y="175"/>
                  </a:lnTo>
                  <a:lnTo>
                    <a:pt x="96" y="177"/>
                  </a:lnTo>
                  <a:lnTo>
                    <a:pt x="96" y="178"/>
                  </a:lnTo>
                  <a:lnTo>
                    <a:pt x="98" y="180"/>
                  </a:lnTo>
                  <a:lnTo>
                    <a:pt x="99" y="181"/>
                  </a:lnTo>
                  <a:lnTo>
                    <a:pt x="98" y="181"/>
                  </a:lnTo>
                  <a:lnTo>
                    <a:pt x="98" y="183"/>
                  </a:lnTo>
                  <a:lnTo>
                    <a:pt x="97" y="184"/>
                  </a:lnTo>
                  <a:lnTo>
                    <a:pt x="96" y="184"/>
                  </a:lnTo>
                  <a:lnTo>
                    <a:pt x="94" y="183"/>
                  </a:lnTo>
                  <a:close/>
                </a:path>
              </a:pathLst>
            </a:custGeom>
            <a:solidFill>
              <a:srgbClr val="FFC66D"/>
            </a:solidFill>
            <a:ln w="12700">
              <a:solidFill>
                <a:schemeClr val="tx1"/>
              </a:solidFill>
              <a:round/>
              <a:headEnd/>
              <a:tailEnd/>
            </a:ln>
          </p:spPr>
          <p:txBody>
            <a:bodyPr/>
            <a:lstStyle/>
            <a:p>
              <a:endParaRPr lang="en-US"/>
            </a:p>
          </p:txBody>
        </p:sp>
        <p:sp>
          <p:nvSpPr>
            <p:cNvPr id="36895" name="Freeform 14"/>
            <p:cNvSpPr>
              <a:spLocks/>
            </p:cNvSpPr>
            <p:nvPr/>
          </p:nvSpPr>
          <p:spPr bwMode="auto">
            <a:xfrm>
              <a:off x="3741738" y="2452688"/>
              <a:ext cx="766762" cy="604837"/>
            </a:xfrm>
            <a:custGeom>
              <a:avLst/>
              <a:gdLst>
                <a:gd name="T0" fmla="*/ 2147483647 w 94"/>
                <a:gd name="T1" fmla="*/ 2147483647 h 78"/>
                <a:gd name="T2" fmla="*/ 2147483647 w 94"/>
                <a:gd name="T3" fmla="*/ 2147483647 h 78"/>
                <a:gd name="T4" fmla="*/ 2147483647 w 94"/>
                <a:gd name="T5" fmla="*/ 2147483647 h 78"/>
                <a:gd name="T6" fmla="*/ 2147483647 w 94"/>
                <a:gd name="T7" fmla="*/ 0 h 78"/>
                <a:gd name="T8" fmla="*/ 2147483647 w 94"/>
                <a:gd name="T9" fmla="*/ 2147483647 h 78"/>
                <a:gd name="T10" fmla="*/ 2147483647 w 94"/>
                <a:gd name="T11" fmla="*/ 2147483647 h 78"/>
                <a:gd name="T12" fmla="*/ 2147483647 w 94"/>
                <a:gd name="T13" fmla="*/ 2147483647 h 78"/>
                <a:gd name="T14" fmla="*/ 0 w 94"/>
                <a:gd name="T15" fmla="*/ 2147483647 h 78"/>
                <a:gd name="T16" fmla="*/ 2147483647 w 94"/>
                <a:gd name="T17" fmla="*/ 2147483647 h 78"/>
                <a:gd name="T18" fmla="*/ 2147483647 w 94"/>
                <a:gd name="T19" fmla="*/ 2147483647 h 78"/>
                <a:gd name="T20" fmla="*/ 2147483647 w 94"/>
                <a:gd name="T21" fmla="*/ 2147483647 h 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4"/>
                <a:gd name="T34" fmla="*/ 0 h 78"/>
                <a:gd name="T35" fmla="*/ 94 w 94"/>
                <a:gd name="T36" fmla="*/ 78 h 7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4" h="78">
                  <a:moveTo>
                    <a:pt x="88" y="78"/>
                  </a:moveTo>
                  <a:lnTo>
                    <a:pt x="91" y="44"/>
                  </a:lnTo>
                  <a:lnTo>
                    <a:pt x="94" y="10"/>
                  </a:lnTo>
                  <a:lnTo>
                    <a:pt x="10" y="0"/>
                  </a:lnTo>
                  <a:lnTo>
                    <a:pt x="9" y="8"/>
                  </a:lnTo>
                  <a:lnTo>
                    <a:pt x="3" y="50"/>
                  </a:lnTo>
                  <a:lnTo>
                    <a:pt x="2" y="50"/>
                  </a:lnTo>
                  <a:lnTo>
                    <a:pt x="0" y="67"/>
                  </a:lnTo>
                  <a:lnTo>
                    <a:pt x="25" y="71"/>
                  </a:lnTo>
                  <a:lnTo>
                    <a:pt x="88" y="78"/>
                  </a:lnTo>
                  <a:close/>
                </a:path>
              </a:pathLst>
            </a:custGeom>
            <a:solidFill>
              <a:srgbClr val="FFC66D"/>
            </a:solidFill>
            <a:ln w="12700">
              <a:solidFill>
                <a:schemeClr val="tx1"/>
              </a:solidFill>
              <a:round/>
              <a:headEnd/>
              <a:tailEnd/>
            </a:ln>
          </p:spPr>
          <p:txBody>
            <a:bodyPr/>
            <a:lstStyle/>
            <a:p>
              <a:endParaRPr lang="en-US"/>
            </a:p>
          </p:txBody>
        </p:sp>
        <p:sp>
          <p:nvSpPr>
            <p:cNvPr id="36896" name="Freeform 15"/>
            <p:cNvSpPr>
              <a:spLocks/>
            </p:cNvSpPr>
            <p:nvPr/>
          </p:nvSpPr>
          <p:spPr bwMode="auto">
            <a:xfrm>
              <a:off x="3865563" y="3003550"/>
              <a:ext cx="804862" cy="595313"/>
            </a:xfrm>
            <a:custGeom>
              <a:avLst/>
              <a:gdLst>
                <a:gd name="T0" fmla="*/ 0 w 99"/>
                <a:gd name="T1" fmla="*/ 2147483647 h 77"/>
                <a:gd name="T2" fmla="*/ 2147483647 w 99"/>
                <a:gd name="T3" fmla="*/ 0 h 77"/>
                <a:gd name="T4" fmla="*/ 2147483647 w 99"/>
                <a:gd name="T5" fmla="*/ 2147483647 h 77"/>
                <a:gd name="T6" fmla="*/ 2147483647 w 99"/>
                <a:gd name="T7" fmla="*/ 2147483647 h 77"/>
                <a:gd name="T8" fmla="*/ 2147483647 w 99"/>
                <a:gd name="T9" fmla="*/ 2147483647 h 77"/>
                <a:gd name="T10" fmla="*/ 2147483647 w 99"/>
                <a:gd name="T11" fmla="*/ 2147483647 h 77"/>
                <a:gd name="T12" fmla="*/ 2147483647 w 99"/>
                <a:gd name="T13" fmla="*/ 2147483647 h 77"/>
                <a:gd name="T14" fmla="*/ 0 w 99"/>
                <a:gd name="T15" fmla="*/ 2147483647 h 77"/>
                <a:gd name="T16" fmla="*/ 0 w 99"/>
                <a:gd name="T17" fmla="*/ 2147483647 h 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9"/>
                <a:gd name="T28" fmla="*/ 0 h 77"/>
                <a:gd name="T29" fmla="*/ 99 w 99"/>
                <a:gd name="T30" fmla="*/ 77 h 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9" h="77">
                  <a:moveTo>
                    <a:pt x="0" y="67"/>
                  </a:moveTo>
                  <a:lnTo>
                    <a:pt x="10" y="0"/>
                  </a:lnTo>
                  <a:lnTo>
                    <a:pt x="73" y="7"/>
                  </a:lnTo>
                  <a:lnTo>
                    <a:pt x="99" y="9"/>
                  </a:lnTo>
                  <a:lnTo>
                    <a:pt x="98" y="26"/>
                  </a:lnTo>
                  <a:lnTo>
                    <a:pt x="95" y="77"/>
                  </a:lnTo>
                  <a:lnTo>
                    <a:pt x="82" y="76"/>
                  </a:lnTo>
                  <a:lnTo>
                    <a:pt x="0" y="67"/>
                  </a:lnTo>
                  <a:close/>
                </a:path>
              </a:pathLst>
            </a:custGeom>
            <a:solidFill>
              <a:srgbClr val="0000A0"/>
            </a:solidFill>
            <a:ln w="12700">
              <a:solidFill>
                <a:schemeClr val="tx1"/>
              </a:solidFill>
              <a:round/>
              <a:headEnd/>
              <a:tailEnd/>
            </a:ln>
          </p:spPr>
          <p:txBody>
            <a:bodyPr/>
            <a:lstStyle/>
            <a:p>
              <a:endParaRPr lang="en-US"/>
            </a:p>
          </p:txBody>
        </p:sp>
        <p:sp>
          <p:nvSpPr>
            <p:cNvPr id="36897" name="Freeform 16"/>
            <p:cNvSpPr>
              <a:spLocks/>
            </p:cNvSpPr>
            <p:nvPr/>
          </p:nvSpPr>
          <p:spPr bwMode="auto">
            <a:xfrm>
              <a:off x="3759200" y="3521075"/>
              <a:ext cx="771525" cy="758825"/>
            </a:xfrm>
            <a:custGeom>
              <a:avLst/>
              <a:gdLst>
                <a:gd name="T0" fmla="*/ 2147483647 w 95"/>
                <a:gd name="T1" fmla="*/ 0 h 98"/>
                <a:gd name="T2" fmla="*/ 0 w 95"/>
                <a:gd name="T3" fmla="*/ 2147483647 h 98"/>
                <a:gd name="T4" fmla="*/ 0 w 95"/>
                <a:gd name="T5" fmla="*/ 2147483647 h 98"/>
                <a:gd name="T6" fmla="*/ 2147483647 w 95"/>
                <a:gd name="T7" fmla="*/ 2147483647 h 98"/>
                <a:gd name="T8" fmla="*/ 2147483647 w 95"/>
                <a:gd name="T9" fmla="*/ 2147483647 h 98"/>
                <a:gd name="T10" fmla="*/ 2147483647 w 95"/>
                <a:gd name="T11" fmla="*/ 2147483647 h 98"/>
                <a:gd name="T12" fmla="*/ 2147483647 w 95"/>
                <a:gd name="T13" fmla="*/ 2147483647 h 98"/>
                <a:gd name="T14" fmla="*/ 2147483647 w 95"/>
                <a:gd name="T15" fmla="*/ 2147483647 h 98"/>
                <a:gd name="T16" fmla="*/ 2147483647 w 95"/>
                <a:gd name="T17" fmla="*/ 2147483647 h 98"/>
                <a:gd name="T18" fmla="*/ 2147483647 w 95"/>
                <a:gd name="T19" fmla="*/ 2147483647 h 98"/>
                <a:gd name="T20" fmla="*/ 2147483647 w 95"/>
                <a:gd name="T21" fmla="*/ 2147483647 h 98"/>
                <a:gd name="T22" fmla="*/ 2147483647 w 95"/>
                <a:gd name="T23" fmla="*/ 2147483647 h 98"/>
                <a:gd name="T24" fmla="*/ 2147483647 w 95"/>
                <a:gd name="T25" fmla="*/ 2147483647 h 98"/>
                <a:gd name="T26" fmla="*/ 2147483647 w 95"/>
                <a:gd name="T27" fmla="*/ 2147483647 h 98"/>
                <a:gd name="T28" fmla="*/ 2147483647 w 95"/>
                <a:gd name="T29" fmla="*/ 2147483647 h 98"/>
                <a:gd name="T30" fmla="*/ 2147483647 w 95"/>
                <a:gd name="T31" fmla="*/ 2147483647 h 98"/>
                <a:gd name="T32" fmla="*/ 2147483647 w 95"/>
                <a:gd name="T33" fmla="*/ 0 h 98"/>
                <a:gd name="T34" fmla="*/ 2147483647 w 95"/>
                <a:gd name="T35" fmla="*/ 0 h 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5"/>
                <a:gd name="T55" fmla="*/ 0 h 98"/>
                <a:gd name="T56" fmla="*/ 95 w 95"/>
                <a:gd name="T57" fmla="*/ 98 h 9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5" h="98">
                  <a:moveTo>
                    <a:pt x="13" y="0"/>
                  </a:moveTo>
                  <a:lnTo>
                    <a:pt x="0" y="96"/>
                  </a:lnTo>
                  <a:lnTo>
                    <a:pt x="12" y="98"/>
                  </a:lnTo>
                  <a:lnTo>
                    <a:pt x="13" y="90"/>
                  </a:lnTo>
                  <a:lnTo>
                    <a:pt x="37" y="93"/>
                  </a:lnTo>
                  <a:lnTo>
                    <a:pt x="36" y="92"/>
                  </a:lnTo>
                  <a:lnTo>
                    <a:pt x="37" y="91"/>
                  </a:lnTo>
                  <a:lnTo>
                    <a:pt x="36" y="90"/>
                  </a:lnTo>
                  <a:lnTo>
                    <a:pt x="87" y="94"/>
                  </a:lnTo>
                  <a:lnTo>
                    <a:pt x="93" y="18"/>
                  </a:lnTo>
                  <a:lnTo>
                    <a:pt x="94" y="18"/>
                  </a:lnTo>
                  <a:lnTo>
                    <a:pt x="95" y="9"/>
                  </a:lnTo>
                  <a:lnTo>
                    <a:pt x="13" y="0"/>
                  </a:lnTo>
                  <a:close/>
                </a:path>
              </a:pathLst>
            </a:custGeom>
            <a:solidFill>
              <a:srgbClr val="ED4213"/>
            </a:solidFill>
            <a:ln w="12700">
              <a:solidFill>
                <a:schemeClr val="tx1"/>
              </a:solidFill>
              <a:round/>
              <a:headEnd/>
              <a:tailEnd/>
            </a:ln>
          </p:spPr>
          <p:txBody>
            <a:bodyPr/>
            <a:lstStyle/>
            <a:p>
              <a:endParaRPr lang="en-US"/>
            </a:p>
          </p:txBody>
        </p:sp>
        <p:sp>
          <p:nvSpPr>
            <p:cNvPr id="36898" name="Freeform 17"/>
            <p:cNvSpPr>
              <a:spLocks/>
            </p:cNvSpPr>
            <p:nvPr/>
          </p:nvSpPr>
          <p:spPr bwMode="auto">
            <a:xfrm>
              <a:off x="4052888" y="3660775"/>
              <a:ext cx="1536700" cy="1425575"/>
            </a:xfrm>
            <a:custGeom>
              <a:avLst/>
              <a:gdLst>
                <a:gd name="T0" fmla="*/ 2147483647 w 189"/>
                <a:gd name="T1" fmla="*/ 2147483647 h 184"/>
                <a:gd name="T2" fmla="*/ 2147483647 w 189"/>
                <a:gd name="T3" fmla="*/ 2147483647 h 184"/>
                <a:gd name="T4" fmla="*/ 2147483647 w 189"/>
                <a:gd name="T5" fmla="*/ 2147483647 h 184"/>
                <a:gd name="T6" fmla="*/ 2147483647 w 189"/>
                <a:gd name="T7" fmla="*/ 2147483647 h 184"/>
                <a:gd name="T8" fmla="*/ 2147483647 w 189"/>
                <a:gd name="T9" fmla="*/ 2147483647 h 184"/>
                <a:gd name="T10" fmla="*/ 2147483647 w 189"/>
                <a:gd name="T11" fmla="*/ 2147483647 h 184"/>
                <a:gd name="T12" fmla="*/ 2147483647 w 189"/>
                <a:gd name="T13" fmla="*/ 2147483647 h 184"/>
                <a:gd name="T14" fmla="*/ 2147483647 w 189"/>
                <a:gd name="T15" fmla="*/ 2147483647 h 184"/>
                <a:gd name="T16" fmla="*/ 2147483647 w 189"/>
                <a:gd name="T17" fmla="*/ 2147483647 h 184"/>
                <a:gd name="T18" fmla="*/ 2147483647 w 189"/>
                <a:gd name="T19" fmla="*/ 2147483647 h 184"/>
                <a:gd name="T20" fmla="*/ 2147483647 w 189"/>
                <a:gd name="T21" fmla="*/ 2147483647 h 184"/>
                <a:gd name="T22" fmla="*/ 2147483647 w 189"/>
                <a:gd name="T23" fmla="*/ 2147483647 h 184"/>
                <a:gd name="T24" fmla="*/ 2147483647 w 189"/>
                <a:gd name="T25" fmla="*/ 2147483647 h 184"/>
                <a:gd name="T26" fmla="*/ 2147483647 w 189"/>
                <a:gd name="T27" fmla="*/ 2147483647 h 184"/>
                <a:gd name="T28" fmla="*/ 2147483647 w 189"/>
                <a:gd name="T29" fmla="*/ 2147483647 h 184"/>
                <a:gd name="T30" fmla="*/ 2147483647 w 189"/>
                <a:gd name="T31" fmla="*/ 0 h 184"/>
                <a:gd name="T32" fmla="*/ 0 w 189"/>
                <a:gd name="T33" fmla="*/ 2147483647 h 184"/>
                <a:gd name="T34" fmla="*/ 2147483647 w 189"/>
                <a:gd name="T35" fmla="*/ 2147483647 h 184"/>
                <a:gd name="T36" fmla="*/ 2147483647 w 189"/>
                <a:gd name="T37" fmla="*/ 2147483647 h 184"/>
                <a:gd name="T38" fmla="*/ 2147483647 w 189"/>
                <a:gd name="T39" fmla="*/ 2147483647 h 184"/>
                <a:gd name="T40" fmla="*/ 2147483647 w 189"/>
                <a:gd name="T41" fmla="*/ 2147483647 h 184"/>
                <a:gd name="T42" fmla="*/ 2147483647 w 189"/>
                <a:gd name="T43" fmla="*/ 2147483647 h 184"/>
                <a:gd name="T44" fmla="*/ 2147483647 w 189"/>
                <a:gd name="T45" fmla="*/ 2147483647 h 184"/>
                <a:gd name="T46" fmla="*/ 2147483647 w 189"/>
                <a:gd name="T47" fmla="*/ 2147483647 h 184"/>
                <a:gd name="T48" fmla="*/ 2147483647 w 189"/>
                <a:gd name="T49" fmla="*/ 2147483647 h 184"/>
                <a:gd name="T50" fmla="*/ 2147483647 w 189"/>
                <a:gd name="T51" fmla="*/ 2147483647 h 184"/>
                <a:gd name="T52" fmla="*/ 2147483647 w 189"/>
                <a:gd name="T53" fmla="*/ 2147483647 h 184"/>
                <a:gd name="T54" fmla="*/ 2147483647 w 189"/>
                <a:gd name="T55" fmla="*/ 2147483647 h 184"/>
                <a:gd name="T56" fmla="*/ 2147483647 w 189"/>
                <a:gd name="T57" fmla="*/ 2147483647 h 184"/>
                <a:gd name="T58" fmla="*/ 2147483647 w 189"/>
                <a:gd name="T59" fmla="*/ 2147483647 h 184"/>
                <a:gd name="T60" fmla="*/ 2147483647 w 189"/>
                <a:gd name="T61" fmla="*/ 2147483647 h 184"/>
                <a:gd name="T62" fmla="*/ 2147483647 w 189"/>
                <a:gd name="T63" fmla="*/ 2147483647 h 184"/>
                <a:gd name="T64" fmla="*/ 2147483647 w 189"/>
                <a:gd name="T65" fmla="*/ 2147483647 h 184"/>
                <a:gd name="T66" fmla="*/ 2147483647 w 189"/>
                <a:gd name="T67" fmla="*/ 2147483647 h 184"/>
                <a:gd name="T68" fmla="*/ 2147483647 w 189"/>
                <a:gd name="T69" fmla="*/ 2147483647 h 184"/>
                <a:gd name="T70" fmla="*/ 2147483647 w 189"/>
                <a:gd name="T71" fmla="*/ 2147483647 h 184"/>
                <a:gd name="T72" fmla="*/ 2147483647 w 189"/>
                <a:gd name="T73" fmla="*/ 2147483647 h 184"/>
                <a:gd name="T74" fmla="*/ 2147483647 w 189"/>
                <a:gd name="T75" fmla="*/ 2147483647 h 184"/>
                <a:gd name="T76" fmla="*/ 2147483647 w 189"/>
                <a:gd name="T77" fmla="*/ 2147483647 h 184"/>
                <a:gd name="T78" fmla="*/ 2147483647 w 189"/>
                <a:gd name="T79" fmla="*/ 2147483647 h 184"/>
                <a:gd name="T80" fmla="*/ 2147483647 w 189"/>
                <a:gd name="T81" fmla="*/ 2147483647 h 184"/>
                <a:gd name="T82" fmla="*/ 2147483647 w 189"/>
                <a:gd name="T83" fmla="*/ 2147483647 h 184"/>
                <a:gd name="T84" fmla="*/ 2147483647 w 189"/>
                <a:gd name="T85" fmla="*/ 2147483647 h 184"/>
                <a:gd name="T86" fmla="*/ 2147483647 w 189"/>
                <a:gd name="T87" fmla="*/ 2147483647 h 184"/>
                <a:gd name="T88" fmla="*/ 2147483647 w 189"/>
                <a:gd name="T89" fmla="*/ 2147483647 h 184"/>
                <a:gd name="T90" fmla="*/ 2147483647 w 189"/>
                <a:gd name="T91" fmla="*/ 2147483647 h 184"/>
                <a:gd name="T92" fmla="*/ 2147483647 w 189"/>
                <a:gd name="T93" fmla="*/ 2147483647 h 184"/>
                <a:gd name="T94" fmla="*/ 2147483647 w 189"/>
                <a:gd name="T95" fmla="*/ 2147483647 h 184"/>
                <a:gd name="T96" fmla="*/ 2147483647 w 189"/>
                <a:gd name="T97" fmla="*/ 2147483647 h 184"/>
                <a:gd name="T98" fmla="*/ 2147483647 w 189"/>
                <a:gd name="T99" fmla="*/ 2147483647 h 184"/>
                <a:gd name="T100" fmla="*/ 2147483647 w 189"/>
                <a:gd name="T101" fmla="*/ 2147483647 h 184"/>
                <a:gd name="T102" fmla="*/ 2147483647 w 189"/>
                <a:gd name="T103" fmla="*/ 2147483647 h 184"/>
                <a:gd name="T104" fmla="*/ 2147483647 w 189"/>
                <a:gd name="T105" fmla="*/ 2147483647 h 184"/>
                <a:gd name="T106" fmla="*/ 2147483647 w 189"/>
                <a:gd name="T107" fmla="*/ 2147483647 h 184"/>
                <a:gd name="T108" fmla="*/ 2147483647 w 189"/>
                <a:gd name="T109" fmla="*/ 2147483647 h 184"/>
                <a:gd name="T110" fmla="*/ 2147483647 w 189"/>
                <a:gd name="T111" fmla="*/ 2147483647 h 184"/>
                <a:gd name="T112" fmla="*/ 2147483647 w 189"/>
                <a:gd name="T113" fmla="*/ 2147483647 h 184"/>
                <a:gd name="T114" fmla="*/ 2147483647 w 189"/>
                <a:gd name="T115" fmla="*/ 2147483647 h 184"/>
                <a:gd name="T116" fmla="*/ 2147483647 w 189"/>
                <a:gd name="T117" fmla="*/ 2147483647 h 184"/>
                <a:gd name="T118" fmla="*/ 2147483647 w 189"/>
                <a:gd name="T119" fmla="*/ 2147483647 h 18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89"/>
                <a:gd name="T181" fmla="*/ 0 h 184"/>
                <a:gd name="T182" fmla="*/ 189 w 189"/>
                <a:gd name="T183" fmla="*/ 184 h 18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89" h="184">
                  <a:moveTo>
                    <a:pt x="174" y="51"/>
                  </a:moveTo>
                  <a:lnTo>
                    <a:pt x="173" y="51"/>
                  </a:lnTo>
                  <a:lnTo>
                    <a:pt x="172" y="51"/>
                  </a:lnTo>
                  <a:lnTo>
                    <a:pt x="171" y="50"/>
                  </a:lnTo>
                  <a:lnTo>
                    <a:pt x="165" y="47"/>
                  </a:lnTo>
                  <a:lnTo>
                    <a:pt x="164" y="47"/>
                  </a:lnTo>
                  <a:lnTo>
                    <a:pt x="162" y="48"/>
                  </a:lnTo>
                  <a:lnTo>
                    <a:pt x="159" y="47"/>
                  </a:lnTo>
                  <a:lnTo>
                    <a:pt x="158" y="47"/>
                  </a:lnTo>
                  <a:lnTo>
                    <a:pt x="157" y="47"/>
                  </a:lnTo>
                  <a:lnTo>
                    <a:pt x="154" y="48"/>
                  </a:lnTo>
                  <a:lnTo>
                    <a:pt x="151" y="49"/>
                  </a:lnTo>
                  <a:lnTo>
                    <a:pt x="150" y="49"/>
                  </a:lnTo>
                  <a:lnTo>
                    <a:pt x="148" y="51"/>
                  </a:lnTo>
                  <a:lnTo>
                    <a:pt x="146" y="49"/>
                  </a:lnTo>
                  <a:lnTo>
                    <a:pt x="145" y="49"/>
                  </a:lnTo>
                  <a:lnTo>
                    <a:pt x="145" y="48"/>
                  </a:lnTo>
                  <a:lnTo>
                    <a:pt x="143" y="48"/>
                  </a:lnTo>
                  <a:lnTo>
                    <a:pt x="143" y="49"/>
                  </a:lnTo>
                  <a:lnTo>
                    <a:pt x="142" y="49"/>
                  </a:lnTo>
                  <a:lnTo>
                    <a:pt x="141" y="48"/>
                  </a:lnTo>
                  <a:lnTo>
                    <a:pt x="140" y="47"/>
                  </a:lnTo>
                  <a:lnTo>
                    <a:pt x="139" y="48"/>
                  </a:lnTo>
                  <a:lnTo>
                    <a:pt x="138" y="49"/>
                  </a:lnTo>
                  <a:lnTo>
                    <a:pt x="138" y="50"/>
                  </a:lnTo>
                  <a:lnTo>
                    <a:pt x="137" y="51"/>
                  </a:lnTo>
                  <a:lnTo>
                    <a:pt x="136" y="50"/>
                  </a:lnTo>
                  <a:lnTo>
                    <a:pt x="137" y="48"/>
                  </a:lnTo>
                  <a:lnTo>
                    <a:pt x="136" y="48"/>
                  </a:lnTo>
                  <a:lnTo>
                    <a:pt x="135" y="48"/>
                  </a:lnTo>
                  <a:lnTo>
                    <a:pt x="134" y="49"/>
                  </a:lnTo>
                  <a:lnTo>
                    <a:pt x="133" y="49"/>
                  </a:lnTo>
                  <a:lnTo>
                    <a:pt x="130" y="46"/>
                  </a:lnTo>
                  <a:lnTo>
                    <a:pt x="129" y="47"/>
                  </a:lnTo>
                  <a:lnTo>
                    <a:pt x="128" y="48"/>
                  </a:lnTo>
                  <a:lnTo>
                    <a:pt x="126" y="48"/>
                  </a:lnTo>
                  <a:lnTo>
                    <a:pt x="126" y="46"/>
                  </a:lnTo>
                  <a:lnTo>
                    <a:pt x="125" y="46"/>
                  </a:lnTo>
                  <a:lnTo>
                    <a:pt x="124" y="44"/>
                  </a:lnTo>
                  <a:lnTo>
                    <a:pt x="123" y="44"/>
                  </a:lnTo>
                  <a:lnTo>
                    <a:pt x="120" y="43"/>
                  </a:lnTo>
                  <a:lnTo>
                    <a:pt x="119" y="44"/>
                  </a:lnTo>
                  <a:lnTo>
                    <a:pt x="117" y="44"/>
                  </a:lnTo>
                  <a:lnTo>
                    <a:pt x="117" y="42"/>
                  </a:lnTo>
                  <a:lnTo>
                    <a:pt x="116" y="43"/>
                  </a:lnTo>
                  <a:lnTo>
                    <a:pt x="115" y="43"/>
                  </a:lnTo>
                  <a:lnTo>
                    <a:pt x="113" y="42"/>
                  </a:lnTo>
                  <a:lnTo>
                    <a:pt x="109" y="42"/>
                  </a:lnTo>
                  <a:lnTo>
                    <a:pt x="109" y="41"/>
                  </a:lnTo>
                  <a:lnTo>
                    <a:pt x="108" y="40"/>
                  </a:lnTo>
                  <a:lnTo>
                    <a:pt x="108" y="39"/>
                  </a:lnTo>
                  <a:lnTo>
                    <a:pt x="106" y="38"/>
                  </a:lnTo>
                  <a:lnTo>
                    <a:pt x="105" y="39"/>
                  </a:lnTo>
                  <a:lnTo>
                    <a:pt x="103" y="39"/>
                  </a:lnTo>
                  <a:lnTo>
                    <a:pt x="102" y="38"/>
                  </a:lnTo>
                  <a:lnTo>
                    <a:pt x="100" y="36"/>
                  </a:lnTo>
                  <a:lnTo>
                    <a:pt x="99" y="35"/>
                  </a:lnTo>
                  <a:lnTo>
                    <a:pt x="98" y="35"/>
                  </a:lnTo>
                  <a:lnTo>
                    <a:pt x="99" y="2"/>
                  </a:lnTo>
                  <a:lnTo>
                    <a:pt x="58" y="0"/>
                  </a:lnTo>
                  <a:lnTo>
                    <a:pt x="57" y="0"/>
                  </a:lnTo>
                  <a:lnTo>
                    <a:pt x="51" y="76"/>
                  </a:lnTo>
                  <a:lnTo>
                    <a:pt x="0" y="72"/>
                  </a:lnTo>
                  <a:lnTo>
                    <a:pt x="1" y="73"/>
                  </a:lnTo>
                  <a:lnTo>
                    <a:pt x="0" y="74"/>
                  </a:lnTo>
                  <a:lnTo>
                    <a:pt x="1" y="75"/>
                  </a:lnTo>
                  <a:lnTo>
                    <a:pt x="3" y="77"/>
                  </a:lnTo>
                  <a:lnTo>
                    <a:pt x="4" y="79"/>
                  </a:lnTo>
                  <a:lnTo>
                    <a:pt x="5" y="81"/>
                  </a:lnTo>
                  <a:lnTo>
                    <a:pt x="8" y="83"/>
                  </a:lnTo>
                  <a:lnTo>
                    <a:pt x="16" y="92"/>
                  </a:lnTo>
                  <a:lnTo>
                    <a:pt x="22" y="98"/>
                  </a:lnTo>
                  <a:lnTo>
                    <a:pt x="23" y="99"/>
                  </a:lnTo>
                  <a:lnTo>
                    <a:pt x="23" y="100"/>
                  </a:lnTo>
                  <a:lnTo>
                    <a:pt x="23" y="101"/>
                  </a:lnTo>
                  <a:lnTo>
                    <a:pt x="24" y="102"/>
                  </a:lnTo>
                  <a:lnTo>
                    <a:pt x="25" y="104"/>
                  </a:lnTo>
                  <a:lnTo>
                    <a:pt x="25" y="110"/>
                  </a:lnTo>
                  <a:lnTo>
                    <a:pt x="25" y="112"/>
                  </a:lnTo>
                  <a:lnTo>
                    <a:pt x="28" y="115"/>
                  </a:lnTo>
                  <a:lnTo>
                    <a:pt x="38" y="123"/>
                  </a:lnTo>
                  <a:lnTo>
                    <a:pt x="45" y="127"/>
                  </a:lnTo>
                  <a:lnTo>
                    <a:pt x="46" y="127"/>
                  </a:lnTo>
                  <a:lnTo>
                    <a:pt x="48" y="127"/>
                  </a:lnTo>
                  <a:lnTo>
                    <a:pt x="49" y="125"/>
                  </a:lnTo>
                  <a:lnTo>
                    <a:pt x="50" y="124"/>
                  </a:lnTo>
                  <a:lnTo>
                    <a:pt x="53" y="117"/>
                  </a:lnTo>
                  <a:lnTo>
                    <a:pt x="55" y="115"/>
                  </a:lnTo>
                  <a:lnTo>
                    <a:pt x="56" y="114"/>
                  </a:lnTo>
                  <a:lnTo>
                    <a:pt x="58" y="115"/>
                  </a:lnTo>
                  <a:lnTo>
                    <a:pt x="59" y="115"/>
                  </a:lnTo>
                  <a:lnTo>
                    <a:pt x="59" y="114"/>
                  </a:lnTo>
                  <a:lnTo>
                    <a:pt x="60" y="113"/>
                  </a:lnTo>
                  <a:lnTo>
                    <a:pt x="61" y="114"/>
                  </a:lnTo>
                  <a:lnTo>
                    <a:pt x="62" y="114"/>
                  </a:lnTo>
                  <a:lnTo>
                    <a:pt x="66" y="115"/>
                  </a:lnTo>
                  <a:lnTo>
                    <a:pt x="67" y="115"/>
                  </a:lnTo>
                  <a:lnTo>
                    <a:pt x="70" y="116"/>
                  </a:lnTo>
                  <a:lnTo>
                    <a:pt x="71" y="116"/>
                  </a:lnTo>
                  <a:lnTo>
                    <a:pt x="74" y="117"/>
                  </a:lnTo>
                  <a:lnTo>
                    <a:pt x="75" y="119"/>
                  </a:lnTo>
                  <a:lnTo>
                    <a:pt x="75" y="120"/>
                  </a:lnTo>
                  <a:lnTo>
                    <a:pt x="76" y="120"/>
                  </a:lnTo>
                  <a:lnTo>
                    <a:pt x="77" y="121"/>
                  </a:lnTo>
                  <a:lnTo>
                    <a:pt x="79" y="123"/>
                  </a:lnTo>
                  <a:lnTo>
                    <a:pt x="82" y="126"/>
                  </a:lnTo>
                  <a:lnTo>
                    <a:pt x="83" y="128"/>
                  </a:lnTo>
                  <a:lnTo>
                    <a:pt x="83" y="129"/>
                  </a:lnTo>
                  <a:lnTo>
                    <a:pt x="88" y="140"/>
                  </a:lnTo>
                  <a:lnTo>
                    <a:pt x="89" y="142"/>
                  </a:lnTo>
                  <a:lnTo>
                    <a:pt x="93" y="147"/>
                  </a:lnTo>
                  <a:lnTo>
                    <a:pt x="94" y="149"/>
                  </a:lnTo>
                  <a:lnTo>
                    <a:pt x="97" y="152"/>
                  </a:lnTo>
                  <a:lnTo>
                    <a:pt x="98" y="153"/>
                  </a:lnTo>
                  <a:lnTo>
                    <a:pt x="99" y="154"/>
                  </a:lnTo>
                  <a:lnTo>
                    <a:pt x="100" y="155"/>
                  </a:lnTo>
                  <a:lnTo>
                    <a:pt x="100" y="159"/>
                  </a:lnTo>
                  <a:lnTo>
                    <a:pt x="101" y="160"/>
                  </a:lnTo>
                  <a:lnTo>
                    <a:pt x="101" y="164"/>
                  </a:lnTo>
                  <a:lnTo>
                    <a:pt x="102" y="165"/>
                  </a:lnTo>
                  <a:lnTo>
                    <a:pt x="105" y="172"/>
                  </a:lnTo>
                  <a:lnTo>
                    <a:pt x="106" y="174"/>
                  </a:lnTo>
                  <a:lnTo>
                    <a:pt x="108" y="174"/>
                  </a:lnTo>
                  <a:lnTo>
                    <a:pt x="111" y="176"/>
                  </a:lnTo>
                  <a:lnTo>
                    <a:pt x="114" y="177"/>
                  </a:lnTo>
                  <a:lnTo>
                    <a:pt x="119" y="180"/>
                  </a:lnTo>
                  <a:lnTo>
                    <a:pt x="125" y="181"/>
                  </a:lnTo>
                  <a:lnTo>
                    <a:pt x="126" y="181"/>
                  </a:lnTo>
                  <a:lnTo>
                    <a:pt x="130" y="183"/>
                  </a:lnTo>
                  <a:lnTo>
                    <a:pt x="132" y="184"/>
                  </a:lnTo>
                  <a:lnTo>
                    <a:pt x="133" y="182"/>
                  </a:lnTo>
                  <a:lnTo>
                    <a:pt x="135" y="182"/>
                  </a:lnTo>
                  <a:lnTo>
                    <a:pt x="135" y="181"/>
                  </a:lnTo>
                  <a:lnTo>
                    <a:pt x="134" y="180"/>
                  </a:lnTo>
                  <a:lnTo>
                    <a:pt x="133" y="178"/>
                  </a:lnTo>
                  <a:lnTo>
                    <a:pt x="130" y="170"/>
                  </a:lnTo>
                  <a:lnTo>
                    <a:pt x="129" y="167"/>
                  </a:lnTo>
                  <a:lnTo>
                    <a:pt x="131" y="162"/>
                  </a:lnTo>
                  <a:lnTo>
                    <a:pt x="131" y="160"/>
                  </a:lnTo>
                  <a:lnTo>
                    <a:pt x="130" y="160"/>
                  </a:lnTo>
                  <a:lnTo>
                    <a:pt x="130" y="159"/>
                  </a:lnTo>
                  <a:lnTo>
                    <a:pt x="132" y="158"/>
                  </a:lnTo>
                  <a:lnTo>
                    <a:pt x="133" y="153"/>
                  </a:lnTo>
                  <a:lnTo>
                    <a:pt x="132" y="153"/>
                  </a:lnTo>
                  <a:lnTo>
                    <a:pt x="132" y="151"/>
                  </a:lnTo>
                  <a:lnTo>
                    <a:pt x="133" y="150"/>
                  </a:lnTo>
                  <a:lnTo>
                    <a:pt x="134" y="151"/>
                  </a:lnTo>
                  <a:lnTo>
                    <a:pt x="137" y="149"/>
                  </a:lnTo>
                  <a:lnTo>
                    <a:pt x="137" y="147"/>
                  </a:lnTo>
                  <a:lnTo>
                    <a:pt x="136" y="146"/>
                  </a:lnTo>
                  <a:lnTo>
                    <a:pt x="137" y="145"/>
                  </a:lnTo>
                  <a:lnTo>
                    <a:pt x="138" y="145"/>
                  </a:lnTo>
                  <a:lnTo>
                    <a:pt x="138" y="144"/>
                  </a:lnTo>
                  <a:lnTo>
                    <a:pt x="139" y="145"/>
                  </a:lnTo>
                  <a:lnTo>
                    <a:pt x="140" y="145"/>
                  </a:lnTo>
                  <a:lnTo>
                    <a:pt x="141" y="144"/>
                  </a:lnTo>
                  <a:lnTo>
                    <a:pt x="141" y="142"/>
                  </a:lnTo>
                  <a:lnTo>
                    <a:pt x="142" y="141"/>
                  </a:lnTo>
                  <a:lnTo>
                    <a:pt x="142" y="142"/>
                  </a:lnTo>
                  <a:lnTo>
                    <a:pt x="143" y="142"/>
                  </a:lnTo>
                  <a:lnTo>
                    <a:pt x="146" y="141"/>
                  </a:lnTo>
                  <a:lnTo>
                    <a:pt x="147" y="141"/>
                  </a:lnTo>
                  <a:lnTo>
                    <a:pt x="147" y="140"/>
                  </a:lnTo>
                  <a:lnTo>
                    <a:pt x="145" y="139"/>
                  </a:lnTo>
                  <a:lnTo>
                    <a:pt x="145" y="138"/>
                  </a:lnTo>
                  <a:lnTo>
                    <a:pt x="148" y="137"/>
                  </a:lnTo>
                  <a:lnTo>
                    <a:pt x="149" y="136"/>
                  </a:lnTo>
                  <a:lnTo>
                    <a:pt x="150" y="136"/>
                  </a:lnTo>
                  <a:lnTo>
                    <a:pt x="149" y="137"/>
                  </a:lnTo>
                  <a:lnTo>
                    <a:pt x="150" y="138"/>
                  </a:lnTo>
                  <a:lnTo>
                    <a:pt x="151" y="137"/>
                  </a:lnTo>
                  <a:lnTo>
                    <a:pt x="156" y="135"/>
                  </a:lnTo>
                  <a:lnTo>
                    <a:pt x="165" y="130"/>
                  </a:lnTo>
                  <a:lnTo>
                    <a:pt x="165" y="128"/>
                  </a:lnTo>
                  <a:lnTo>
                    <a:pt x="169" y="124"/>
                  </a:lnTo>
                  <a:lnTo>
                    <a:pt x="168" y="121"/>
                  </a:lnTo>
                  <a:lnTo>
                    <a:pt x="168" y="119"/>
                  </a:lnTo>
                  <a:lnTo>
                    <a:pt x="171" y="118"/>
                  </a:lnTo>
                  <a:lnTo>
                    <a:pt x="171" y="120"/>
                  </a:lnTo>
                  <a:lnTo>
                    <a:pt x="171" y="121"/>
                  </a:lnTo>
                  <a:lnTo>
                    <a:pt x="174" y="121"/>
                  </a:lnTo>
                  <a:lnTo>
                    <a:pt x="175" y="122"/>
                  </a:lnTo>
                  <a:lnTo>
                    <a:pt x="181" y="119"/>
                  </a:lnTo>
                  <a:lnTo>
                    <a:pt x="185" y="119"/>
                  </a:lnTo>
                  <a:lnTo>
                    <a:pt x="184" y="118"/>
                  </a:lnTo>
                  <a:lnTo>
                    <a:pt x="184" y="117"/>
                  </a:lnTo>
                  <a:lnTo>
                    <a:pt x="184" y="116"/>
                  </a:lnTo>
                  <a:lnTo>
                    <a:pt x="184" y="115"/>
                  </a:lnTo>
                  <a:lnTo>
                    <a:pt x="185" y="114"/>
                  </a:lnTo>
                  <a:lnTo>
                    <a:pt x="187" y="110"/>
                  </a:lnTo>
                  <a:lnTo>
                    <a:pt x="186" y="108"/>
                  </a:lnTo>
                  <a:lnTo>
                    <a:pt x="186" y="107"/>
                  </a:lnTo>
                  <a:lnTo>
                    <a:pt x="186" y="106"/>
                  </a:lnTo>
                  <a:lnTo>
                    <a:pt x="186" y="105"/>
                  </a:lnTo>
                  <a:lnTo>
                    <a:pt x="186" y="103"/>
                  </a:lnTo>
                  <a:lnTo>
                    <a:pt x="187" y="102"/>
                  </a:lnTo>
                  <a:lnTo>
                    <a:pt x="188" y="101"/>
                  </a:lnTo>
                  <a:lnTo>
                    <a:pt x="189" y="98"/>
                  </a:lnTo>
                  <a:lnTo>
                    <a:pt x="189" y="96"/>
                  </a:lnTo>
                  <a:lnTo>
                    <a:pt x="188" y="93"/>
                  </a:lnTo>
                  <a:lnTo>
                    <a:pt x="187" y="91"/>
                  </a:lnTo>
                  <a:lnTo>
                    <a:pt x="186" y="91"/>
                  </a:lnTo>
                  <a:lnTo>
                    <a:pt x="187" y="90"/>
                  </a:lnTo>
                  <a:lnTo>
                    <a:pt x="186" y="89"/>
                  </a:lnTo>
                  <a:lnTo>
                    <a:pt x="185" y="88"/>
                  </a:lnTo>
                  <a:lnTo>
                    <a:pt x="184" y="87"/>
                  </a:lnTo>
                  <a:lnTo>
                    <a:pt x="184" y="86"/>
                  </a:lnTo>
                  <a:lnTo>
                    <a:pt x="185" y="85"/>
                  </a:lnTo>
                  <a:lnTo>
                    <a:pt x="184" y="82"/>
                  </a:lnTo>
                  <a:lnTo>
                    <a:pt x="181" y="80"/>
                  </a:lnTo>
                  <a:lnTo>
                    <a:pt x="181" y="79"/>
                  </a:lnTo>
                  <a:lnTo>
                    <a:pt x="180" y="62"/>
                  </a:lnTo>
                  <a:lnTo>
                    <a:pt x="180" y="53"/>
                  </a:lnTo>
                  <a:lnTo>
                    <a:pt x="178" y="52"/>
                  </a:lnTo>
                  <a:lnTo>
                    <a:pt x="176" y="53"/>
                  </a:lnTo>
                  <a:lnTo>
                    <a:pt x="174" y="51"/>
                  </a:lnTo>
                  <a:close/>
                </a:path>
              </a:pathLst>
            </a:custGeom>
            <a:solidFill>
              <a:srgbClr val="ED4213"/>
            </a:solidFill>
            <a:ln w="12700">
              <a:solidFill>
                <a:schemeClr val="tx1"/>
              </a:solidFill>
              <a:round/>
              <a:headEnd/>
              <a:tailEnd/>
            </a:ln>
          </p:spPr>
          <p:txBody>
            <a:bodyPr/>
            <a:lstStyle/>
            <a:p>
              <a:endParaRPr lang="en-US"/>
            </a:p>
          </p:txBody>
        </p:sp>
        <p:sp>
          <p:nvSpPr>
            <p:cNvPr id="36899" name="Freeform 18"/>
            <p:cNvSpPr>
              <a:spLocks/>
            </p:cNvSpPr>
            <p:nvPr/>
          </p:nvSpPr>
          <p:spPr bwMode="auto">
            <a:xfrm>
              <a:off x="6942138" y="2306638"/>
              <a:ext cx="828675" cy="603250"/>
            </a:xfrm>
            <a:custGeom>
              <a:avLst/>
              <a:gdLst>
                <a:gd name="T0" fmla="*/ 2147483647 w 102"/>
                <a:gd name="T1" fmla="*/ 2147483647 h 78"/>
                <a:gd name="T2" fmla="*/ 2147483647 w 102"/>
                <a:gd name="T3" fmla="*/ 2147483647 h 78"/>
                <a:gd name="T4" fmla="*/ 2147483647 w 102"/>
                <a:gd name="T5" fmla="*/ 2147483647 h 78"/>
                <a:gd name="T6" fmla="*/ 2147483647 w 102"/>
                <a:gd name="T7" fmla="*/ 2147483647 h 78"/>
                <a:gd name="T8" fmla="*/ 2147483647 w 102"/>
                <a:gd name="T9" fmla="*/ 2147483647 h 78"/>
                <a:gd name="T10" fmla="*/ 2147483647 w 102"/>
                <a:gd name="T11" fmla="*/ 2147483647 h 78"/>
                <a:gd name="T12" fmla="*/ 2147483647 w 102"/>
                <a:gd name="T13" fmla="*/ 2147483647 h 78"/>
                <a:gd name="T14" fmla="*/ 2147483647 w 102"/>
                <a:gd name="T15" fmla="*/ 2147483647 h 78"/>
                <a:gd name="T16" fmla="*/ 2147483647 w 102"/>
                <a:gd name="T17" fmla="*/ 2147483647 h 78"/>
                <a:gd name="T18" fmla="*/ 2147483647 w 102"/>
                <a:gd name="T19" fmla="*/ 2147483647 h 78"/>
                <a:gd name="T20" fmla="*/ 2147483647 w 102"/>
                <a:gd name="T21" fmla="*/ 2147483647 h 78"/>
                <a:gd name="T22" fmla="*/ 2147483647 w 102"/>
                <a:gd name="T23" fmla="*/ 2147483647 h 78"/>
                <a:gd name="T24" fmla="*/ 2147483647 w 102"/>
                <a:gd name="T25" fmla="*/ 2147483647 h 78"/>
                <a:gd name="T26" fmla="*/ 2147483647 w 102"/>
                <a:gd name="T27" fmla="*/ 2147483647 h 78"/>
                <a:gd name="T28" fmla="*/ 2147483647 w 102"/>
                <a:gd name="T29" fmla="*/ 2147483647 h 78"/>
                <a:gd name="T30" fmla="*/ 2147483647 w 102"/>
                <a:gd name="T31" fmla="*/ 2147483647 h 78"/>
                <a:gd name="T32" fmla="*/ 2147483647 w 102"/>
                <a:gd name="T33" fmla="*/ 2147483647 h 78"/>
                <a:gd name="T34" fmla="*/ 2147483647 w 102"/>
                <a:gd name="T35" fmla="*/ 2147483647 h 78"/>
                <a:gd name="T36" fmla="*/ 2147483647 w 102"/>
                <a:gd name="T37" fmla="*/ 2147483647 h 78"/>
                <a:gd name="T38" fmla="*/ 2147483647 w 102"/>
                <a:gd name="T39" fmla="*/ 2147483647 h 78"/>
                <a:gd name="T40" fmla="*/ 2147483647 w 102"/>
                <a:gd name="T41" fmla="*/ 2147483647 h 78"/>
                <a:gd name="T42" fmla="*/ 2147483647 w 102"/>
                <a:gd name="T43" fmla="*/ 2147483647 h 78"/>
                <a:gd name="T44" fmla="*/ 2147483647 w 102"/>
                <a:gd name="T45" fmla="*/ 2147483647 h 78"/>
                <a:gd name="T46" fmla="*/ 2147483647 w 102"/>
                <a:gd name="T47" fmla="*/ 2147483647 h 78"/>
                <a:gd name="T48" fmla="*/ 2147483647 w 102"/>
                <a:gd name="T49" fmla="*/ 2147483647 h 78"/>
                <a:gd name="T50" fmla="*/ 2147483647 w 102"/>
                <a:gd name="T51" fmla="*/ 2147483647 h 78"/>
                <a:gd name="T52" fmla="*/ 2147483647 w 102"/>
                <a:gd name="T53" fmla="*/ 0 h 78"/>
                <a:gd name="T54" fmla="*/ 2147483647 w 102"/>
                <a:gd name="T55" fmla="*/ 2147483647 h 78"/>
                <a:gd name="T56" fmla="*/ 2147483647 w 102"/>
                <a:gd name="T57" fmla="*/ 2147483647 h 78"/>
                <a:gd name="T58" fmla="*/ 2147483647 w 102"/>
                <a:gd name="T59" fmla="*/ 2147483647 h 78"/>
                <a:gd name="T60" fmla="*/ 2147483647 w 102"/>
                <a:gd name="T61" fmla="*/ 2147483647 h 78"/>
                <a:gd name="T62" fmla="*/ 2147483647 w 102"/>
                <a:gd name="T63" fmla="*/ 2147483647 h 78"/>
                <a:gd name="T64" fmla="*/ 2147483647 w 102"/>
                <a:gd name="T65" fmla="*/ 2147483647 h 78"/>
                <a:gd name="T66" fmla="*/ 2147483647 w 102"/>
                <a:gd name="T67" fmla="*/ 2147483647 h 78"/>
                <a:gd name="T68" fmla="*/ 2147483647 w 102"/>
                <a:gd name="T69" fmla="*/ 2147483647 h 78"/>
                <a:gd name="T70" fmla="*/ 2147483647 w 102"/>
                <a:gd name="T71" fmla="*/ 2147483647 h 78"/>
                <a:gd name="T72" fmla="*/ 2147483647 w 102"/>
                <a:gd name="T73" fmla="*/ 2147483647 h 78"/>
                <a:gd name="T74" fmla="*/ 2147483647 w 102"/>
                <a:gd name="T75" fmla="*/ 2147483647 h 78"/>
                <a:gd name="T76" fmla="*/ 2147483647 w 102"/>
                <a:gd name="T77" fmla="*/ 2147483647 h 78"/>
                <a:gd name="T78" fmla="*/ 2147483647 w 102"/>
                <a:gd name="T79" fmla="*/ 2147483647 h 78"/>
                <a:gd name="T80" fmla="*/ 2147483647 w 102"/>
                <a:gd name="T81" fmla="*/ 2147483647 h 78"/>
                <a:gd name="T82" fmla="*/ 2147483647 w 102"/>
                <a:gd name="T83" fmla="*/ 2147483647 h 78"/>
                <a:gd name="T84" fmla="*/ 2147483647 w 102"/>
                <a:gd name="T85" fmla="*/ 2147483647 h 78"/>
                <a:gd name="T86" fmla="*/ 2147483647 w 102"/>
                <a:gd name="T87" fmla="*/ 2147483647 h 78"/>
                <a:gd name="T88" fmla="*/ 2147483647 w 102"/>
                <a:gd name="T89" fmla="*/ 2147483647 h 7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2"/>
                <a:gd name="T136" fmla="*/ 0 h 78"/>
                <a:gd name="T137" fmla="*/ 102 w 102"/>
                <a:gd name="T138" fmla="*/ 78 h 7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2" h="78">
                  <a:moveTo>
                    <a:pt x="66" y="64"/>
                  </a:moveTo>
                  <a:lnTo>
                    <a:pt x="77" y="68"/>
                  </a:lnTo>
                  <a:lnTo>
                    <a:pt x="78" y="70"/>
                  </a:lnTo>
                  <a:lnTo>
                    <a:pt x="77" y="71"/>
                  </a:lnTo>
                  <a:lnTo>
                    <a:pt x="77" y="72"/>
                  </a:lnTo>
                  <a:lnTo>
                    <a:pt x="76" y="73"/>
                  </a:lnTo>
                  <a:lnTo>
                    <a:pt x="76" y="75"/>
                  </a:lnTo>
                  <a:lnTo>
                    <a:pt x="75" y="75"/>
                  </a:lnTo>
                  <a:lnTo>
                    <a:pt x="74" y="77"/>
                  </a:lnTo>
                  <a:lnTo>
                    <a:pt x="74" y="78"/>
                  </a:lnTo>
                  <a:lnTo>
                    <a:pt x="75" y="78"/>
                  </a:lnTo>
                  <a:lnTo>
                    <a:pt x="75" y="77"/>
                  </a:lnTo>
                  <a:lnTo>
                    <a:pt x="77" y="76"/>
                  </a:lnTo>
                  <a:lnTo>
                    <a:pt x="78" y="76"/>
                  </a:lnTo>
                  <a:lnTo>
                    <a:pt x="81" y="76"/>
                  </a:lnTo>
                  <a:lnTo>
                    <a:pt x="81" y="75"/>
                  </a:lnTo>
                  <a:lnTo>
                    <a:pt x="84" y="75"/>
                  </a:lnTo>
                  <a:lnTo>
                    <a:pt x="86" y="74"/>
                  </a:lnTo>
                  <a:lnTo>
                    <a:pt x="87" y="73"/>
                  </a:lnTo>
                  <a:lnTo>
                    <a:pt x="88" y="72"/>
                  </a:lnTo>
                  <a:lnTo>
                    <a:pt x="94" y="67"/>
                  </a:lnTo>
                  <a:lnTo>
                    <a:pt x="96" y="66"/>
                  </a:lnTo>
                  <a:lnTo>
                    <a:pt x="97" y="65"/>
                  </a:lnTo>
                  <a:lnTo>
                    <a:pt x="98" y="65"/>
                  </a:lnTo>
                  <a:lnTo>
                    <a:pt x="99" y="64"/>
                  </a:lnTo>
                  <a:lnTo>
                    <a:pt x="100" y="63"/>
                  </a:lnTo>
                  <a:lnTo>
                    <a:pt x="101" y="63"/>
                  </a:lnTo>
                  <a:lnTo>
                    <a:pt x="102" y="61"/>
                  </a:lnTo>
                  <a:lnTo>
                    <a:pt x="100" y="62"/>
                  </a:lnTo>
                  <a:lnTo>
                    <a:pt x="99" y="62"/>
                  </a:lnTo>
                  <a:lnTo>
                    <a:pt x="97" y="63"/>
                  </a:lnTo>
                  <a:lnTo>
                    <a:pt x="97" y="64"/>
                  </a:lnTo>
                  <a:lnTo>
                    <a:pt x="96" y="65"/>
                  </a:lnTo>
                  <a:lnTo>
                    <a:pt x="95" y="66"/>
                  </a:lnTo>
                  <a:lnTo>
                    <a:pt x="94" y="65"/>
                  </a:lnTo>
                  <a:lnTo>
                    <a:pt x="95" y="64"/>
                  </a:lnTo>
                  <a:lnTo>
                    <a:pt x="96" y="63"/>
                  </a:lnTo>
                  <a:lnTo>
                    <a:pt x="97" y="61"/>
                  </a:lnTo>
                  <a:lnTo>
                    <a:pt x="97" y="60"/>
                  </a:lnTo>
                  <a:lnTo>
                    <a:pt x="96" y="61"/>
                  </a:lnTo>
                  <a:lnTo>
                    <a:pt x="95" y="62"/>
                  </a:lnTo>
                  <a:lnTo>
                    <a:pt x="94" y="63"/>
                  </a:lnTo>
                  <a:lnTo>
                    <a:pt x="91" y="65"/>
                  </a:lnTo>
                  <a:lnTo>
                    <a:pt x="86" y="67"/>
                  </a:lnTo>
                  <a:lnTo>
                    <a:pt x="83" y="69"/>
                  </a:lnTo>
                  <a:lnTo>
                    <a:pt x="81" y="70"/>
                  </a:lnTo>
                  <a:lnTo>
                    <a:pt x="80" y="72"/>
                  </a:lnTo>
                  <a:lnTo>
                    <a:pt x="79" y="71"/>
                  </a:lnTo>
                  <a:lnTo>
                    <a:pt x="79" y="70"/>
                  </a:lnTo>
                  <a:lnTo>
                    <a:pt x="79" y="68"/>
                  </a:lnTo>
                  <a:lnTo>
                    <a:pt x="81" y="67"/>
                  </a:lnTo>
                  <a:lnTo>
                    <a:pt x="79" y="66"/>
                  </a:lnTo>
                  <a:lnTo>
                    <a:pt x="81" y="64"/>
                  </a:lnTo>
                  <a:lnTo>
                    <a:pt x="81" y="63"/>
                  </a:lnTo>
                  <a:lnTo>
                    <a:pt x="81" y="62"/>
                  </a:lnTo>
                  <a:lnTo>
                    <a:pt x="79" y="49"/>
                  </a:lnTo>
                  <a:lnTo>
                    <a:pt x="78" y="49"/>
                  </a:lnTo>
                  <a:lnTo>
                    <a:pt x="78" y="37"/>
                  </a:lnTo>
                  <a:lnTo>
                    <a:pt x="77" y="34"/>
                  </a:lnTo>
                  <a:lnTo>
                    <a:pt x="76" y="32"/>
                  </a:lnTo>
                  <a:lnTo>
                    <a:pt x="76" y="29"/>
                  </a:lnTo>
                  <a:lnTo>
                    <a:pt x="75" y="25"/>
                  </a:lnTo>
                  <a:lnTo>
                    <a:pt x="74" y="23"/>
                  </a:lnTo>
                  <a:lnTo>
                    <a:pt x="73" y="23"/>
                  </a:lnTo>
                  <a:lnTo>
                    <a:pt x="74" y="24"/>
                  </a:lnTo>
                  <a:lnTo>
                    <a:pt x="73" y="24"/>
                  </a:lnTo>
                  <a:lnTo>
                    <a:pt x="73" y="23"/>
                  </a:lnTo>
                  <a:lnTo>
                    <a:pt x="73" y="21"/>
                  </a:lnTo>
                  <a:lnTo>
                    <a:pt x="71" y="16"/>
                  </a:lnTo>
                  <a:lnTo>
                    <a:pt x="71" y="14"/>
                  </a:lnTo>
                  <a:lnTo>
                    <a:pt x="72" y="12"/>
                  </a:lnTo>
                  <a:lnTo>
                    <a:pt x="71" y="9"/>
                  </a:lnTo>
                  <a:lnTo>
                    <a:pt x="69" y="4"/>
                  </a:lnTo>
                  <a:lnTo>
                    <a:pt x="69" y="3"/>
                  </a:lnTo>
                  <a:lnTo>
                    <a:pt x="68" y="3"/>
                  </a:lnTo>
                  <a:lnTo>
                    <a:pt x="69" y="2"/>
                  </a:lnTo>
                  <a:lnTo>
                    <a:pt x="68" y="0"/>
                  </a:lnTo>
                  <a:lnTo>
                    <a:pt x="52" y="4"/>
                  </a:lnTo>
                  <a:lnTo>
                    <a:pt x="51" y="4"/>
                  </a:lnTo>
                  <a:lnTo>
                    <a:pt x="50" y="5"/>
                  </a:lnTo>
                  <a:lnTo>
                    <a:pt x="46" y="9"/>
                  </a:lnTo>
                  <a:lnTo>
                    <a:pt x="42" y="14"/>
                  </a:lnTo>
                  <a:lnTo>
                    <a:pt x="41" y="15"/>
                  </a:lnTo>
                  <a:lnTo>
                    <a:pt x="42" y="16"/>
                  </a:lnTo>
                  <a:lnTo>
                    <a:pt x="41" y="18"/>
                  </a:lnTo>
                  <a:lnTo>
                    <a:pt x="40" y="19"/>
                  </a:lnTo>
                  <a:lnTo>
                    <a:pt x="36" y="22"/>
                  </a:lnTo>
                  <a:lnTo>
                    <a:pt x="36" y="23"/>
                  </a:lnTo>
                  <a:lnTo>
                    <a:pt x="36" y="25"/>
                  </a:lnTo>
                  <a:lnTo>
                    <a:pt x="37" y="25"/>
                  </a:lnTo>
                  <a:lnTo>
                    <a:pt x="38" y="25"/>
                  </a:lnTo>
                  <a:lnTo>
                    <a:pt x="39" y="26"/>
                  </a:lnTo>
                  <a:lnTo>
                    <a:pt x="38" y="27"/>
                  </a:lnTo>
                  <a:lnTo>
                    <a:pt x="38" y="29"/>
                  </a:lnTo>
                  <a:lnTo>
                    <a:pt x="39" y="30"/>
                  </a:lnTo>
                  <a:lnTo>
                    <a:pt x="39" y="32"/>
                  </a:lnTo>
                  <a:lnTo>
                    <a:pt x="36" y="34"/>
                  </a:lnTo>
                  <a:lnTo>
                    <a:pt x="33" y="38"/>
                  </a:lnTo>
                  <a:lnTo>
                    <a:pt x="30" y="39"/>
                  </a:lnTo>
                  <a:lnTo>
                    <a:pt x="23" y="40"/>
                  </a:lnTo>
                  <a:lnTo>
                    <a:pt x="21" y="39"/>
                  </a:lnTo>
                  <a:lnTo>
                    <a:pt x="19" y="39"/>
                  </a:lnTo>
                  <a:lnTo>
                    <a:pt x="16" y="39"/>
                  </a:lnTo>
                  <a:lnTo>
                    <a:pt x="13" y="40"/>
                  </a:lnTo>
                  <a:lnTo>
                    <a:pt x="9" y="42"/>
                  </a:lnTo>
                  <a:lnTo>
                    <a:pt x="7" y="43"/>
                  </a:lnTo>
                  <a:lnTo>
                    <a:pt x="6" y="45"/>
                  </a:lnTo>
                  <a:lnTo>
                    <a:pt x="6" y="46"/>
                  </a:lnTo>
                  <a:lnTo>
                    <a:pt x="9" y="50"/>
                  </a:lnTo>
                  <a:lnTo>
                    <a:pt x="10" y="51"/>
                  </a:lnTo>
                  <a:lnTo>
                    <a:pt x="9" y="52"/>
                  </a:lnTo>
                  <a:lnTo>
                    <a:pt x="8" y="53"/>
                  </a:lnTo>
                  <a:lnTo>
                    <a:pt x="7" y="55"/>
                  </a:lnTo>
                  <a:lnTo>
                    <a:pt x="2" y="60"/>
                  </a:lnTo>
                  <a:lnTo>
                    <a:pt x="0" y="62"/>
                  </a:lnTo>
                  <a:lnTo>
                    <a:pt x="1" y="66"/>
                  </a:lnTo>
                  <a:lnTo>
                    <a:pt x="56" y="55"/>
                  </a:lnTo>
                  <a:lnTo>
                    <a:pt x="57" y="56"/>
                  </a:lnTo>
                  <a:lnTo>
                    <a:pt x="57" y="57"/>
                  </a:lnTo>
                  <a:lnTo>
                    <a:pt x="58" y="57"/>
                  </a:lnTo>
                  <a:lnTo>
                    <a:pt x="58" y="58"/>
                  </a:lnTo>
                  <a:lnTo>
                    <a:pt x="59" y="58"/>
                  </a:lnTo>
                  <a:lnTo>
                    <a:pt x="61" y="61"/>
                  </a:lnTo>
                  <a:lnTo>
                    <a:pt x="61" y="62"/>
                  </a:lnTo>
                  <a:lnTo>
                    <a:pt x="62" y="63"/>
                  </a:lnTo>
                  <a:lnTo>
                    <a:pt x="65" y="64"/>
                  </a:lnTo>
                  <a:lnTo>
                    <a:pt x="66" y="64"/>
                  </a:lnTo>
                  <a:close/>
                </a:path>
              </a:pathLst>
            </a:custGeom>
            <a:solidFill>
              <a:srgbClr val="FFC66D"/>
            </a:solidFill>
            <a:ln w="12700">
              <a:solidFill>
                <a:schemeClr val="tx1"/>
              </a:solidFill>
              <a:round/>
              <a:headEnd/>
              <a:tailEnd/>
            </a:ln>
          </p:spPr>
          <p:txBody>
            <a:bodyPr/>
            <a:lstStyle/>
            <a:p>
              <a:endParaRPr lang="en-US"/>
            </a:p>
          </p:txBody>
        </p:sp>
        <p:sp>
          <p:nvSpPr>
            <p:cNvPr id="36900" name="Freeform 19"/>
            <p:cNvSpPr>
              <a:spLocks/>
            </p:cNvSpPr>
            <p:nvPr/>
          </p:nvSpPr>
          <p:spPr bwMode="auto">
            <a:xfrm>
              <a:off x="7494588" y="2266950"/>
              <a:ext cx="187325" cy="325438"/>
            </a:xfrm>
            <a:custGeom>
              <a:avLst/>
              <a:gdLst>
                <a:gd name="T0" fmla="*/ 0 w 23"/>
                <a:gd name="T1" fmla="*/ 2147483647 h 42"/>
                <a:gd name="T2" fmla="*/ 2147483647 w 23"/>
                <a:gd name="T3" fmla="*/ 2147483647 h 42"/>
                <a:gd name="T4" fmla="*/ 0 w 23"/>
                <a:gd name="T5" fmla="*/ 2147483647 h 42"/>
                <a:gd name="T6" fmla="*/ 2147483647 w 23"/>
                <a:gd name="T7" fmla="*/ 2147483647 h 42"/>
                <a:gd name="T8" fmla="*/ 2147483647 w 23"/>
                <a:gd name="T9" fmla="*/ 2147483647 h 42"/>
                <a:gd name="T10" fmla="*/ 2147483647 w 23"/>
                <a:gd name="T11" fmla="*/ 2147483647 h 42"/>
                <a:gd name="T12" fmla="*/ 2147483647 w 23"/>
                <a:gd name="T13" fmla="*/ 2147483647 h 42"/>
                <a:gd name="T14" fmla="*/ 2147483647 w 23"/>
                <a:gd name="T15" fmla="*/ 2147483647 h 42"/>
                <a:gd name="T16" fmla="*/ 2147483647 w 23"/>
                <a:gd name="T17" fmla="*/ 2147483647 h 42"/>
                <a:gd name="T18" fmla="*/ 2147483647 w 23"/>
                <a:gd name="T19" fmla="*/ 2147483647 h 42"/>
                <a:gd name="T20" fmla="*/ 2147483647 w 23"/>
                <a:gd name="T21" fmla="*/ 2147483647 h 42"/>
                <a:gd name="T22" fmla="*/ 2147483647 w 23"/>
                <a:gd name="T23" fmla="*/ 2147483647 h 42"/>
                <a:gd name="T24" fmla="*/ 2147483647 w 23"/>
                <a:gd name="T25" fmla="*/ 2147483647 h 42"/>
                <a:gd name="T26" fmla="*/ 2147483647 w 23"/>
                <a:gd name="T27" fmla="*/ 2147483647 h 42"/>
                <a:gd name="T28" fmla="*/ 2147483647 w 23"/>
                <a:gd name="T29" fmla="*/ 2147483647 h 42"/>
                <a:gd name="T30" fmla="*/ 2147483647 w 23"/>
                <a:gd name="T31" fmla="*/ 2147483647 h 42"/>
                <a:gd name="T32" fmla="*/ 2147483647 w 23"/>
                <a:gd name="T33" fmla="*/ 2147483647 h 42"/>
                <a:gd name="T34" fmla="*/ 2147483647 w 23"/>
                <a:gd name="T35" fmla="*/ 2147483647 h 42"/>
                <a:gd name="T36" fmla="*/ 2147483647 w 23"/>
                <a:gd name="T37" fmla="*/ 2147483647 h 42"/>
                <a:gd name="T38" fmla="*/ 2147483647 w 23"/>
                <a:gd name="T39" fmla="*/ 2147483647 h 42"/>
                <a:gd name="T40" fmla="*/ 2147483647 w 23"/>
                <a:gd name="T41" fmla="*/ 2147483647 h 42"/>
                <a:gd name="T42" fmla="*/ 2147483647 w 23"/>
                <a:gd name="T43" fmla="*/ 2147483647 h 42"/>
                <a:gd name="T44" fmla="*/ 2147483647 w 23"/>
                <a:gd name="T45" fmla="*/ 2147483647 h 42"/>
                <a:gd name="T46" fmla="*/ 2147483647 w 23"/>
                <a:gd name="T47" fmla="*/ 2147483647 h 42"/>
                <a:gd name="T48" fmla="*/ 2147483647 w 23"/>
                <a:gd name="T49" fmla="*/ 2147483647 h 42"/>
                <a:gd name="T50" fmla="*/ 2147483647 w 23"/>
                <a:gd name="T51" fmla="*/ 2147483647 h 42"/>
                <a:gd name="T52" fmla="*/ 2147483647 w 23"/>
                <a:gd name="T53" fmla="*/ 2147483647 h 42"/>
                <a:gd name="T54" fmla="*/ 2147483647 w 23"/>
                <a:gd name="T55" fmla="*/ 2147483647 h 42"/>
                <a:gd name="T56" fmla="*/ 2147483647 w 23"/>
                <a:gd name="T57" fmla="*/ 2147483647 h 42"/>
                <a:gd name="T58" fmla="*/ 2147483647 w 23"/>
                <a:gd name="T59" fmla="*/ 2147483647 h 42"/>
                <a:gd name="T60" fmla="*/ 2147483647 w 23"/>
                <a:gd name="T61" fmla="*/ 2147483647 h 42"/>
                <a:gd name="T62" fmla="*/ 2147483647 w 23"/>
                <a:gd name="T63" fmla="*/ 2147483647 h 42"/>
                <a:gd name="T64" fmla="*/ 2147483647 w 23"/>
                <a:gd name="T65" fmla="*/ 2147483647 h 42"/>
                <a:gd name="T66" fmla="*/ 2147483647 w 23"/>
                <a:gd name="T67" fmla="*/ 2147483647 h 42"/>
                <a:gd name="T68" fmla="*/ 2147483647 w 23"/>
                <a:gd name="T69" fmla="*/ 2147483647 h 42"/>
                <a:gd name="T70" fmla="*/ 2147483647 w 23"/>
                <a:gd name="T71" fmla="*/ 2147483647 h 42"/>
                <a:gd name="T72" fmla="*/ 2147483647 w 23"/>
                <a:gd name="T73" fmla="*/ 2147483647 h 42"/>
                <a:gd name="T74" fmla="*/ 2147483647 w 23"/>
                <a:gd name="T75" fmla="*/ 2147483647 h 42"/>
                <a:gd name="T76" fmla="*/ 2147483647 w 23"/>
                <a:gd name="T77" fmla="*/ 2147483647 h 42"/>
                <a:gd name="T78" fmla="*/ 2147483647 w 23"/>
                <a:gd name="T79" fmla="*/ 2147483647 h 42"/>
                <a:gd name="T80" fmla="*/ 2147483647 w 23"/>
                <a:gd name="T81" fmla="*/ 0 h 42"/>
                <a:gd name="T82" fmla="*/ 0 w 23"/>
                <a:gd name="T83" fmla="*/ 2147483647 h 42"/>
                <a:gd name="T84" fmla="*/ 0 w 23"/>
                <a:gd name="T85" fmla="*/ 2147483647 h 4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3"/>
                <a:gd name="T130" fmla="*/ 0 h 42"/>
                <a:gd name="T131" fmla="*/ 23 w 23"/>
                <a:gd name="T132" fmla="*/ 42 h 4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3" h="42">
                  <a:moveTo>
                    <a:pt x="0" y="5"/>
                  </a:moveTo>
                  <a:lnTo>
                    <a:pt x="1" y="7"/>
                  </a:lnTo>
                  <a:lnTo>
                    <a:pt x="0" y="8"/>
                  </a:lnTo>
                  <a:lnTo>
                    <a:pt x="1" y="8"/>
                  </a:lnTo>
                  <a:lnTo>
                    <a:pt x="1" y="9"/>
                  </a:lnTo>
                  <a:lnTo>
                    <a:pt x="3" y="14"/>
                  </a:lnTo>
                  <a:lnTo>
                    <a:pt x="4" y="17"/>
                  </a:lnTo>
                  <a:lnTo>
                    <a:pt x="3" y="19"/>
                  </a:lnTo>
                  <a:lnTo>
                    <a:pt x="3" y="21"/>
                  </a:lnTo>
                  <a:lnTo>
                    <a:pt x="5" y="26"/>
                  </a:lnTo>
                  <a:lnTo>
                    <a:pt x="5" y="28"/>
                  </a:lnTo>
                  <a:lnTo>
                    <a:pt x="5" y="29"/>
                  </a:lnTo>
                  <a:lnTo>
                    <a:pt x="6" y="29"/>
                  </a:lnTo>
                  <a:lnTo>
                    <a:pt x="5" y="28"/>
                  </a:lnTo>
                  <a:lnTo>
                    <a:pt x="6" y="28"/>
                  </a:lnTo>
                  <a:lnTo>
                    <a:pt x="7" y="30"/>
                  </a:lnTo>
                  <a:lnTo>
                    <a:pt x="8" y="34"/>
                  </a:lnTo>
                  <a:lnTo>
                    <a:pt x="8" y="37"/>
                  </a:lnTo>
                  <a:lnTo>
                    <a:pt x="9" y="39"/>
                  </a:lnTo>
                  <a:lnTo>
                    <a:pt x="10" y="42"/>
                  </a:lnTo>
                  <a:lnTo>
                    <a:pt x="20" y="40"/>
                  </a:lnTo>
                  <a:lnTo>
                    <a:pt x="19" y="39"/>
                  </a:lnTo>
                  <a:lnTo>
                    <a:pt x="18" y="38"/>
                  </a:lnTo>
                  <a:lnTo>
                    <a:pt x="18" y="37"/>
                  </a:lnTo>
                  <a:lnTo>
                    <a:pt x="19" y="36"/>
                  </a:lnTo>
                  <a:lnTo>
                    <a:pt x="18" y="34"/>
                  </a:lnTo>
                  <a:lnTo>
                    <a:pt x="18" y="27"/>
                  </a:lnTo>
                  <a:lnTo>
                    <a:pt x="18" y="25"/>
                  </a:lnTo>
                  <a:lnTo>
                    <a:pt x="19" y="21"/>
                  </a:lnTo>
                  <a:lnTo>
                    <a:pt x="19" y="19"/>
                  </a:lnTo>
                  <a:lnTo>
                    <a:pt x="19" y="17"/>
                  </a:lnTo>
                  <a:lnTo>
                    <a:pt x="19" y="15"/>
                  </a:lnTo>
                  <a:lnTo>
                    <a:pt x="19" y="14"/>
                  </a:lnTo>
                  <a:lnTo>
                    <a:pt x="19" y="13"/>
                  </a:lnTo>
                  <a:lnTo>
                    <a:pt x="22" y="11"/>
                  </a:lnTo>
                  <a:lnTo>
                    <a:pt x="23" y="7"/>
                  </a:lnTo>
                  <a:lnTo>
                    <a:pt x="22" y="5"/>
                  </a:lnTo>
                  <a:lnTo>
                    <a:pt x="22" y="3"/>
                  </a:lnTo>
                  <a:lnTo>
                    <a:pt x="22" y="2"/>
                  </a:lnTo>
                  <a:lnTo>
                    <a:pt x="21" y="0"/>
                  </a:lnTo>
                  <a:lnTo>
                    <a:pt x="0" y="5"/>
                  </a:lnTo>
                  <a:close/>
                </a:path>
              </a:pathLst>
            </a:custGeom>
            <a:solidFill>
              <a:srgbClr val="FFC66D"/>
            </a:solidFill>
            <a:ln w="12700">
              <a:solidFill>
                <a:schemeClr val="tx1"/>
              </a:solidFill>
              <a:round/>
              <a:headEnd/>
              <a:tailEnd/>
            </a:ln>
          </p:spPr>
          <p:txBody>
            <a:bodyPr/>
            <a:lstStyle/>
            <a:p>
              <a:endParaRPr lang="en-US"/>
            </a:p>
          </p:txBody>
        </p:sp>
        <p:sp>
          <p:nvSpPr>
            <p:cNvPr id="36901" name="Freeform 20"/>
            <p:cNvSpPr>
              <a:spLocks/>
            </p:cNvSpPr>
            <p:nvPr/>
          </p:nvSpPr>
          <p:spPr bwMode="auto">
            <a:xfrm>
              <a:off x="3327400" y="2794000"/>
              <a:ext cx="619125" cy="727075"/>
            </a:xfrm>
            <a:custGeom>
              <a:avLst/>
              <a:gdLst>
                <a:gd name="T0" fmla="*/ 2147483647 w 76"/>
                <a:gd name="T1" fmla="*/ 2147483647 h 94"/>
                <a:gd name="T2" fmla="*/ 2147483647 w 76"/>
                <a:gd name="T3" fmla="*/ 2147483647 h 94"/>
                <a:gd name="T4" fmla="*/ 2147483647 w 76"/>
                <a:gd name="T5" fmla="*/ 2147483647 h 94"/>
                <a:gd name="T6" fmla="*/ 2147483647 w 76"/>
                <a:gd name="T7" fmla="*/ 2147483647 h 94"/>
                <a:gd name="T8" fmla="*/ 2147483647 w 76"/>
                <a:gd name="T9" fmla="*/ 0 h 94"/>
                <a:gd name="T10" fmla="*/ 0 w 76"/>
                <a:gd name="T11" fmla="*/ 2147483647 h 94"/>
                <a:gd name="T12" fmla="*/ 0 w 76"/>
                <a:gd name="T13" fmla="*/ 2147483647 h 94"/>
                <a:gd name="T14" fmla="*/ 2147483647 w 76"/>
                <a:gd name="T15" fmla="*/ 2147483647 h 94"/>
                <a:gd name="T16" fmla="*/ 2147483647 w 76"/>
                <a:gd name="T17" fmla="*/ 2147483647 h 9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6"/>
                <a:gd name="T28" fmla="*/ 0 h 94"/>
                <a:gd name="T29" fmla="*/ 76 w 76"/>
                <a:gd name="T30" fmla="*/ 94 h 9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6" h="94">
                  <a:moveTo>
                    <a:pt x="66" y="94"/>
                  </a:moveTo>
                  <a:lnTo>
                    <a:pt x="76" y="27"/>
                  </a:lnTo>
                  <a:lnTo>
                    <a:pt x="51" y="23"/>
                  </a:lnTo>
                  <a:lnTo>
                    <a:pt x="53" y="6"/>
                  </a:lnTo>
                  <a:lnTo>
                    <a:pt x="16" y="0"/>
                  </a:lnTo>
                  <a:lnTo>
                    <a:pt x="0" y="84"/>
                  </a:lnTo>
                  <a:lnTo>
                    <a:pt x="66" y="94"/>
                  </a:lnTo>
                  <a:close/>
                </a:path>
              </a:pathLst>
            </a:custGeom>
            <a:solidFill>
              <a:srgbClr val="FFC66D"/>
            </a:solidFill>
            <a:ln w="12700">
              <a:solidFill>
                <a:schemeClr val="tx1"/>
              </a:solidFill>
              <a:round/>
              <a:headEnd/>
              <a:tailEnd/>
            </a:ln>
          </p:spPr>
          <p:txBody>
            <a:bodyPr/>
            <a:lstStyle/>
            <a:p>
              <a:endParaRPr lang="en-US"/>
            </a:p>
          </p:txBody>
        </p:sp>
        <p:sp>
          <p:nvSpPr>
            <p:cNvPr id="36902" name="Freeform 21"/>
            <p:cNvSpPr>
              <a:spLocks/>
            </p:cNvSpPr>
            <p:nvPr/>
          </p:nvSpPr>
          <p:spPr bwMode="auto">
            <a:xfrm>
              <a:off x="2439988" y="2035175"/>
              <a:ext cx="881062" cy="696913"/>
            </a:xfrm>
            <a:custGeom>
              <a:avLst/>
              <a:gdLst>
                <a:gd name="T0" fmla="*/ 0 w 108"/>
                <a:gd name="T1" fmla="*/ 2147483647 h 90"/>
                <a:gd name="T2" fmla="*/ 0 w 108"/>
                <a:gd name="T3" fmla="*/ 2147483647 h 90"/>
                <a:gd name="T4" fmla="*/ 2147483647 w 108"/>
                <a:gd name="T5" fmla="*/ 2147483647 h 90"/>
                <a:gd name="T6" fmla="*/ 2147483647 w 108"/>
                <a:gd name="T7" fmla="*/ 2147483647 h 90"/>
                <a:gd name="T8" fmla="*/ 2147483647 w 108"/>
                <a:gd name="T9" fmla="*/ 2147483647 h 90"/>
                <a:gd name="T10" fmla="*/ 2147483647 w 108"/>
                <a:gd name="T11" fmla="*/ 2147483647 h 90"/>
                <a:gd name="T12" fmla="*/ 2147483647 w 108"/>
                <a:gd name="T13" fmla="*/ 2147483647 h 90"/>
                <a:gd name="T14" fmla="*/ 2147483647 w 108"/>
                <a:gd name="T15" fmla="*/ 2147483647 h 90"/>
                <a:gd name="T16" fmla="*/ 2147483647 w 108"/>
                <a:gd name="T17" fmla="*/ 2147483647 h 90"/>
                <a:gd name="T18" fmla="*/ 2147483647 w 108"/>
                <a:gd name="T19" fmla="*/ 2147483647 h 90"/>
                <a:gd name="T20" fmla="*/ 2147483647 w 108"/>
                <a:gd name="T21" fmla="*/ 2147483647 h 90"/>
                <a:gd name="T22" fmla="*/ 2147483647 w 108"/>
                <a:gd name="T23" fmla="*/ 0 h 90"/>
                <a:gd name="T24" fmla="*/ 2147483647 w 108"/>
                <a:gd name="T25" fmla="*/ 0 h 90"/>
                <a:gd name="T26" fmla="*/ 2147483647 w 108"/>
                <a:gd name="T27" fmla="*/ 2147483647 h 90"/>
                <a:gd name="T28" fmla="*/ 2147483647 w 108"/>
                <a:gd name="T29" fmla="*/ 2147483647 h 90"/>
                <a:gd name="T30" fmla="*/ 2147483647 w 108"/>
                <a:gd name="T31" fmla="*/ 2147483647 h 90"/>
                <a:gd name="T32" fmla="*/ 2147483647 w 108"/>
                <a:gd name="T33" fmla="*/ 2147483647 h 90"/>
                <a:gd name="T34" fmla="*/ 2147483647 w 108"/>
                <a:gd name="T35" fmla="*/ 2147483647 h 90"/>
                <a:gd name="T36" fmla="*/ 2147483647 w 108"/>
                <a:gd name="T37" fmla="*/ 2147483647 h 90"/>
                <a:gd name="T38" fmla="*/ 2147483647 w 108"/>
                <a:gd name="T39" fmla="*/ 2147483647 h 90"/>
                <a:gd name="T40" fmla="*/ 2147483647 w 108"/>
                <a:gd name="T41" fmla="*/ 2147483647 h 90"/>
                <a:gd name="T42" fmla="*/ 2147483647 w 108"/>
                <a:gd name="T43" fmla="*/ 2147483647 h 90"/>
                <a:gd name="T44" fmla="*/ 2147483647 w 108"/>
                <a:gd name="T45" fmla="*/ 2147483647 h 90"/>
                <a:gd name="T46" fmla="*/ 2147483647 w 108"/>
                <a:gd name="T47" fmla="*/ 2147483647 h 90"/>
                <a:gd name="T48" fmla="*/ 2147483647 w 108"/>
                <a:gd name="T49" fmla="*/ 2147483647 h 90"/>
                <a:gd name="T50" fmla="*/ 2147483647 w 108"/>
                <a:gd name="T51" fmla="*/ 2147483647 h 90"/>
                <a:gd name="T52" fmla="*/ 2147483647 w 108"/>
                <a:gd name="T53" fmla="*/ 2147483647 h 90"/>
                <a:gd name="T54" fmla="*/ 2147483647 w 108"/>
                <a:gd name="T55" fmla="*/ 2147483647 h 90"/>
                <a:gd name="T56" fmla="*/ 2147483647 w 108"/>
                <a:gd name="T57" fmla="*/ 2147483647 h 90"/>
                <a:gd name="T58" fmla="*/ 2147483647 w 108"/>
                <a:gd name="T59" fmla="*/ 2147483647 h 90"/>
                <a:gd name="T60" fmla="*/ 2147483647 w 108"/>
                <a:gd name="T61" fmla="*/ 2147483647 h 90"/>
                <a:gd name="T62" fmla="*/ 2147483647 w 108"/>
                <a:gd name="T63" fmla="*/ 2147483647 h 90"/>
                <a:gd name="T64" fmla="*/ 2147483647 w 108"/>
                <a:gd name="T65" fmla="*/ 2147483647 h 90"/>
                <a:gd name="T66" fmla="*/ 2147483647 w 108"/>
                <a:gd name="T67" fmla="*/ 2147483647 h 90"/>
                <a:gd name="T68" fmla="*/ 2147483647 w 108"/>
                <a:gd name="T69" fmla="*/ 2147483647 h 90"/>
                <a:gd name="T70" fmla="*/ 2147483647 w 108"/>
                <a:gd name="T71" fmla="*/ 2147483647 h 90"/>
                <a:gd name="T72" fmla="*/ 2147483647 w 108"/>
                <a:gd name="T73" fmla="*/ 2147483647 h 90"/>
                <a:gd name="T74" fmla="*/ 2147483647 w 108"/>
                <a:gd name="T75" fmla="*/ 2147483647 h 90"/>
                <a:gd name="T76" fmla="*/ 2147483647 w 108"/>
                <a:gd name="T77" fmla="*/ 2147483647 h 90"/>
                <a:gd name="T78" fmla="*/ 2147483647 w 108"/>
                <a:gd name="T79" fmla="*/ 2147483647 h 90"/>
                <a:gd name="T80" fmla="*/ 2147483647 w 108"/>
                <a:gd name="T81" fmla="*/ 2147483647 h 9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8"/>
                <a:gd name="T124" fmla="*/ 0 h 90"/>
                <a:gd name="T125" fmla="*/ 108 w 108"/>
                <a:gd name="T126" fmla="*/ 90 h 9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8" h="90">
                  <a:moveTo>
                    <a:pt x="1" y="68"/>
                  </a:moveTo>
                  <a:lnTo>
                    <a:pt x="0" y="67"/>
                  </a:lnTo>
                  <a:lnTo>
                    <a:pt x="0" y="63"/>
                  </a:lnTo>
                  <a:lnTo>
                    <a:pt x="0" y="62"/>
                  </a:lnTo>
                  <a:lnTo>
                    <a:pt x="0" y="60"/>
                  </a:lnTo>
                  <a:lnTo>
                    <a:pt x="1" y="57"/>
                  </a:lnTo>
                  <a:lnTo>
                    <a:pt x="1" y="52"/>
                  </a:lnTo>
                  <a:lnTo>
                    <a:pt x="2" y="51"/>
                  </a:lnTo>
                  <a:lnTo>
                    <a:pt x="3" y="50"/>
                  </a:lnTo>
                  <a:lnTo>
                    <a:pt x="3" y="49"/>
                  </a:lnTo>
                  <a:lnTo>
                    <a:pt x="4" y="48"/>
                  </a:lnTo>
                  <a:lnTo>
                    <a:pt x="5" y="47"/>
                  </a:lnTo>
                  <a:lnTo>
                    <a:pt x="5" y="45"/>
                  </a:lnTo>
                  <a:lnTo>
                    <a:pt x="9" y="41"/>
                  </a:lnTo>
                  <a:lnTo>
                    <a:pt x="10" y="37"/>
                  </a:lnTo>
                  <a:lnTo>
                    <a:pt x="13" y="32"/>
                  </a:lnTo>
                  <a:lnTo>
                    <a:pt x="16" y="23"/>
                  </a:lnTo>
                  <a:lnTo>
                    <a:pt x="18" y="19"/>
                  </a:lnTo>
                  <a:lnTo>
                    <a:pt x="20" y="13"/>
                  </a:lnTo>
                  <a:lnTo>
                    <a:pt x="23" y="5"/>
                  </a:lnTo>
                  <a:lnTo>
                    <a:pt x="24" y="3"/>
                  </a:lnTo>
                  <a:lnTo>
                    <a:pt x="24" y="1"/>
                  </a:lnTo>
                  <a:lnTo>
                    <a:pt x="24" y="0"/>
                  </a:lnTo>
                  <a:lnTo>
                    <a:pt x="25" y="0"/>
                  </a:lnTo>
                  <a:lnTo>
                    <a:pt x="27" y="0"/>
                  </a:lnTo>
                  <a:lnTo>
                    <a:pt x="30" y="1"/>
                  </a:lnTo>
                  <a:lnTo>
                    <a:pt x="31" y="2"/>
                  </a:lnTo>
                  <a:lnTo>
                    <a:pt x="33" y="2"/>
                  </a:lnTo>
                  <a:lnTo>
                    <a:pt x="35" y="5"/>
                  </a:lnTo>
                  <a:lnTo>
                    <a:pt x="36" y="7"/>
                  </a:lnTo>
                  <a:lnTo>
                    <a:pt x="35" y="8"/>
                  </a:lnTo>
                  <a:lnTo>
                    <a:pt x="35" y="12"/>
                  </a:lnTo>
                  <a:lnTo>
                    <a:pt x="36" y="14"/>
                  </a:lnTo>
                  <a:lnTo>
                    <a:pt x="39" y="15"/>
                  </a:lnTo>
                  <a:lnTo>
                    <a:pt x="43" y="16"/>
                  </a:lnTo>
                  <a:lnTo>
                    <a:pt x="46" y="15"/>
                  </a:lnTo>
                  <a:lnTo>
                    <a:pt x="48" y="16"/>
                  </a:lnTo>
                  <a:lnTo>
                    <a:pt x="53" y="17"/>
                  </a:lnTo>
                  <a:lnTo>
                    <a:pt x="54" y="18"/>
                  </a:lnTo>
                  <a:lnTo>
                    <a:pt x="59" y="18"/>
                  </a:lnTo>
                  <a:lnTo>
                    <a:pt x="61" y="18"/>
                  </a:lnTo>
                  <a:lnTo>
                    <a:pt x="62" y="19"/>
                  </a:lnTo>
                  <a:lnTo>
                    <a:pt x="65" y="19"/>
                  </a:lnTo>
                  <a:lnTo>
                    <a:pt x="66" y="19"/>
                  </a:lnTo>
                  <a:lnTo>
                    <a:pt x="68" y="18"/>
                  </a:lnTo>
                  <a:lnTo>
                    <a:pt x="69" y="18"/>
                  </a:lnTo>
                  <a:lnTo>
                    <a:pt x="71" y="19"/>
                  </a:lnTo>
                  <a:lnTo>
                    <a:pt x="72" y="18"/>
                  </a:lnTo>
                  <a:lnTo>
                    <a:pt x="74" y="18"/>
                  </a:lnTo>
                  <a:lnTo>
                    <a:pt x="75" y="19"/>
                  </a:lnTo>
                  <a:lnTo>
                    <a:pt x="76" y="19"/>
                  </a:lnTo>
                  <a:lnTo>
                    <a:pt x="77" y="19"/>
                  </a:lnTo>
                  <a:lnTo>
                    <a:pt x="79" y="19"/>
                  </a:lnTo>
                  <a:lnTo>
                    <a:pt x="80" y="18"/>
                  </a:lnTo>
                  <a:lnTo>
                    <a:pt x="104" y="24"/>
                  </a:lnTo>
                  <a:lnTo>
                    <a:pt x="104" y="25"/>
                  </a:lnTo>
                  <a:lnTo>
                    <a:pt x="105" y="27"/>
                  </a:lnTo>
                  <a:lnTo>
                    <a:pt x="107" y="27"/>
                  </a:lnTo>
                  <a:lnTo>
                    <a:pt x="108" y="28"/>
                  </a:lnTo>
                  <a:lnTo>
                    <a:pt x="108" y="31"/>
                  </a:lnTo>
                  <a:lnTo>
                    <a:pt x="102" y="40"/>
                  </a:lnTo>
                  <a:lnTo>
                    <a:pt x="101" y="41"/>
                  </a:lnTo>
                  <a:lnTo>
                    <a:pt x="101" y="42"/>
                  </a:lnTo>
                  <a:lnTo>
                    <a:pt x="100" y="43"/>
                  </a:lnTo>
                  <a:lnTo>
                    <a:pt x="98" y="44"/>
                  </a:lnTo>
                  <a:lnTo>
                    <a:pt x="95" y="49"/>
                  </a:lnTo>
                  <a:lnTo>
                    <a:pt x="94" y="51"/>
                  </a:lnTo>
                  <a:lnTo>
                    <a:pt x="95" y="52"/>
                  </a:lnTo>
                  <a:lnTo>
                    <a:pt x="97" y="53"/>
                  </a:lnTo>
                  <a:lnTo>
                    <a:pt x="98" y="54"/>
                  </a:lnTo>
                  <a:lnTo>
                    <a:pt x="97" y="55"/>
                  </a:lnTo>
                  <a:lnTo>
                    <a:pt x="97" y="56"/>
                  </a:lnTo>
                  <a:lnTo>
                    <a:pt x="96" y="56"/>
                  </a:lnTo>
                  <a:lnTo>
                    <a:pt x="96" y="58"/>
                  </a:lnTo>
                  <a:lnTo>
                    <a:pt x="95" y="60"/>
                  </a:lnTo>
                  <a:lnTo>
                    <a:pt x="88" y="90"/>
                  </a:lnTo>
                  <a:lnTo>
                    <a:pt x="52" y="81"/>
                  </a:lnTo>
                  <a:lnTo>
                    <a:pt x="1" y="68"/>
                  </a:lnTo>
                  <a:close/>
                </a:path>
              </a:pathLst>
            </a:custGeom>
            <a:solidFill>
              <a:srgbClr val="FFC66D"/>
            </a:solidFill>
            <a:ln w="12700">
              <a:solidFill>
                <a:schemeClr val="tx1"/>
              </a:solidFill>
              <a:round/>
              <a:headEnd/>
              <a:tailEnd/>
            </a:ln>
          </p:spPr>
          <p:txBody>
            <a:bodyPr/>
            <a:lstStyle/>
            <a:p>
              <a:endParaRPr lang="en-US"/>
            </a:p>
          </p:txBody>
        </p:sp>
        <p:sp>
          <p:nvSpPr>
            <p:cNvPr id="36903" name="Freeform 22"/>
            <p:cNvSpPr>
              <a:spLocks/>
            </p:cNvSpPr>
            <p:nvPr/>
          </p:nvSpPr>
          <p:spPr bwMode="auto">
            <a:xfrm>
              <a:off x="2759075" y="2662238"/>
              <a:ext cx="698500" cy="1030287"/>
            </a:xfrm>
            <a:custGeom>
              <a:avLst/>
              <a:gdLst>
                <a:gd name="T0" fmla="*/ 2147483647 w 86"/>
                <a:gd name="T1" fmla="*/ 0 h 133"/>
                <a:gd name="T2" fmla="*/ 0 w 86"/>
                <a:gd name="T3" fmla="*/ 2147483647 h 133"/>
                <a:gd name="T4" fmla="*/ 2147483647 w 86"/>
                <a:gd name="T5" fmla="*/ 2147483647 h 133"/>
                <a:gd name="T6" fmla="*/ 2147483647 w 86"/>
                <a:gd name="T7" fmla="*/ 2147483647 h 133"/>
                <a:gd name="T8" fmla="*/ 2147483647 w 86"/>
                <a:gd name="T9" fmla="*/ 2147483647 h 133"/>
                <a:gd name="T10" fmla="*/ 2147483647 w 86"/>
                <a:gd name="T11" fmla="*/ 2147483647 h 133"/>
                <a:gd name="T12" fmla="*/ 2147483647 w 86"/>
                <a:gd name="T13" fmla="*/ 2147483647 h 133"/>
                <a:gd name="T14" fmla="*/ 2147483647 w 86"/>
                <a:gd name="T15" fmla="*/ 2147483647 h 133"/>
                <a:gd name="T16" fmla="*/ 2147483647 w 86"/>
                <a:gd name="T17" fmla="*/ 2147483647 h 133"/>
                <a:gd name="T18" fmla="*/ 2147483647 w 86"/>
                <a:gd name="T19" fmla="*/ 2147483647 h 133"/>
                <a:gd name="T20" fmla="*/ 2147483647 w 86"/>
                <a:gd name="T21" fmla="*/ 2147483647 h 133"/>
                <a:gd name="T22" fmla="*/ 2147483647 w 86"/>
                <a:gd name="T23" fmla="*/ 2147483647 h 133"/>
                <a:gd name="T24" fmla="*/ 2147483647 w 86"/>
                <a:gd name="T25" fmla="*/ 2147483647 h 133"/>
                <a:gd name="T26" fmla="*/ 2147483647 w 86"/>
                <a:gd name="T27" fmla="*/ 2147483647 h 133"/>
                <a:gd name="T28" fmla="*/ 2147483647 w 86"/>
                <a:gd name="T29" fmla="*/ 2147483647 h 133"/>
                <a:gd name="T30" fmla="*/ 2147483647 w 86"/>
                <a:gd name="T31" fmla="*/ 2147483647 h 133"/>
                <a:gd name="T32" fmla="*/ 2147483647 w 86"/>
                <a:gd name="T33" fmla="*/ 2147483647 h 133"/>
                <a:gd name="T34" fmla="*/ 2147483647 w 86"/>
                <a:gd name="T35" fmla="*/ 2147483647 h 133"/>
                <a:gd name="T36" fmla="*/ 2147483647 w 86"/>
                <a:gd name="T37" fmla="*/ 2147483647 h 133"/>
                <a:gd name="T38" fmla="*/ 2147483647 w 86"/>
                <a:gd name="T39" fmla="*/ 2147483647 h 133"/>
                <a:gd name="T40" fmla="*/ 2147483647 w 86"/>
                <a:gd name="T41" fmla="*/ 0 h 133"/>
                <a:gd name="T42" fmla="*/ 2147483647 w 86"/>
                <a:gd name="T43" fmla="*/ 0 h 13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6"/>
                <a:gd name="T67" fmla="*/ 0 h 133"/>
                <a:gd name="T68" fmla="*/ 86 w 86"/>
                <a:gd name="T69" fmla="*/ 133 h 13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6" h="133">
                  <a:moveTo>
                    <a:pt x="13" y="0"/>
                  </a:moveTo>
                  <a:lnTo>
                    <a:pt x="0" y="51"/>
                  </a:lnTo>
                  <a:lnTo>
                    <a:pt x="56" y="133"/>
                  </a:lnTo>
                  <a:lnTo>
                    <a:pt x="56" y="132"/>
                  </a:lnTo>
                  <a:lnTo>
                    <a:pt x="56" y="131"/>
                  </a:lnTo>
                  <a:lnTo>
                    <a:pt x="57" y="127"/>
                  </a:lnTo>
                  <a:lnTo>
                    <a:pt x="57" y="126"/>
                  </a:lnTo>
                  <a:lnTo>
                    <a:pt x="57" y="118"/>
                  </a:lnTo>
                  <a:lnTo>
                    <a:pt x="57" y="115"/>
                  </a:lnTo>
                  <a:lnTo>
                    <a:pt x="57" y="114"/>
                  </a:lnTo>
                  <a:lnTo>
                    <a:pt x="60" y="114"/>
                  </a:lnTo>
                  <a:lnTo>
                    <a:pt x="62" y="114"/>
                  </a:lnTo>
                  <a:lnTo>
                    <a:pt x="63" y="115"/>
                  </a:lnTo>
                  <a:lnTo>
                    <a:pt x="63" y="116"/>
                  </a:lnTo>
                  <a:lnTo>
                    <a:pt x="64" y="117"/>
                  </a:lnTo>
                  <a:lnTo>
                    <a:pt x="66" y="117"/>
                  </a:lnTo>
                  <a:lnTo>
                    <a:pt x="68" y="110"/>
                  </a:lnTo>
                  <a:lnTo>
                    <a:pt x="70" y="101"/>
                  </a:lnTo>
                  <a:lnTo>
                    <a:pt x="86" y="17"/>
                  </a:lnTo>
                  <a:lnTo>
                    <a:pt x="49" y="9"/>
                  </a:lnTo>
                  <a:lnTo>
                    <a:pt x="13" y="0"/>
                  </a:lnTo>
                  <a:close/>
                </a:path>
              </a:pathLst>
            </a:custGeom>
            <a:solidFill>
              <a:srgbClr val="ED4213"/>
            </a:solidFill>
            <a:ln w="12700">
              <a:solidFill>
                <a:schemeClr val="tx1"/>
              </a:solidFill>
              <a:round/>
              <a:headEnd/>
              <a:tailEnd/>
            </a:ln>
          </p:spPr>
          <p:txBody>
            <a:bodyPr/>
            <a:lstStyle/>
            <a:p>
              <a:endParaRPr lang="en-US"/>
            </a:p>
          </p:txBody>
        </p:sp>
        <p:sp>
          <p:nvSpPr>
            <p:cNvPr id="36904" name="Freeform 23"/>
            <p:cNvSpPr>
              <a:spLocks/>
            </p:cNvSpPr>
            <p:nvPr/>
          </p:nvSpPr>
          <p:spPr bwMode="auto">
            <a:xfrm>
              <a:off x="3124200" y="3444875"/>
              <a:ext cx="741363" cy="820738"/>
            </a:xfrm>
            <a:custGeom>
              <a:avLst/>
              <a:gdLst>
                <a:gd name="T0" fmla="*/ 2147483647 w 91"/>
                <a:gd name="T1" fmla="*/ 2147483647 h 106"/>
                <a:gd name="T2" fmla="*/ 2147483647 w 91"/>
                <a:gd name="T3" fmla="*/ 2147483647 h 106"/>
                <a:gd name="T4" fmla="*/ 2147483647 w 91"/>
                <a:gd name="T5" fmla="*/ 0 h 106"/>
                <a:gd name="T6" fmla="*/ 2147483647 w 91"/>
                <a:gd name="T7" fmla="*/ 0 h 106"/>
                <a:gd name="T8" fmla="*/ 2147483647 w 91"/>
                <a:gd name="T9" fmla="*/ 2147483647 h 106"/>
                <a:gd name="T10" fmla="*/ 2147483647 w 91"/>
                <a:gd name="T11" fmla="*/ 2147483647 h 106"/>
                <a:gd name="T12" fmla="*/ 2147483647 w 91"/>
                <a:gd name="T13" fmla="*/ 2147483647 h 106"/>
                <a:gd name="T14" fmla="*/ 2147483647 w 91"/>
                <a:gd name="T15" fmla="*/ 2147483647 h 106"/>
                <a:gd name="T16" fmla="*/ 2147483647 w 91"/>
                <a:gd name="T17" fmla="*/ 2147483647 h 106"/>
                <a:gd name="T18" fmla="*/ 2147483647 w 91"/>
                <a:gd name="T19" fmla="*/ 2147483647 h 106"/>
                <a:gd name="T20" fmla="*/ 2147483647 w 91"/>
                <a:gd name="T21" fmla="*/ 2147483647 h 106"/>
                <a:gd name="T22" fmla="*/ 2147483647 w 91"/>
                <a:gd name="T23" fmla="*/ 2147483647 h 106"/>
                <a:gd name="T24" fmla="*/ 2147483647 w 91"/>
                <a:gd name="T25" fmla="*/ 2147483647 h 106"/>
                <a:gd name="T26" fmla="*/ 2147483647 w 91"/>
                <a:gd name="T27" fmla="*/ 2147483647 h 106"/>
                <a:gd name="T28" fmla="*/ 2147483647 w 91"/>
                <a:gd name="T29" fmla="*/ 2147483647 h 106"/>
                <a:gd name="T30" fmla="*/ 2147483647 w 91"/>
                <a:gd name="T31" fmla="*/ 2147483647 h 106"/>
                <a:gd name="T32" fmla="*/ 2147483647 w 91"/>
                <a:gd name="T33" fmla="*/ 2147483647 h 106"/>
                <a:gd name="T34" fmla="*/ 2147483647 w 91"/>
                <a:gd name="T35" fmla="*/ 2147483647 h 106"/>
                <a:gd name="T36" fmla="*/ 2147483647 w 91"/>
                <a:gd name="T37" fmla="*/ 2147483647 h 106"/>
                <a:gd name="T38" fmla="*/ 2147483647 w 91"/>
                <a:gd name="T39" fmla="*/ 2147483647 h 106"/>
                <a:gd name="T40" fmla="*/ 2147483647 w 91"/>
                <a:gd name="T41" fmla="*/ 2147483647 h 106"/>
                <a:gd name="T42" fmla="*/ 2147483647 w 91"/>
                <a:gd name="T43" fmla="*/ 2147483647 h 106"/>
                <a:gd name="T44" fmla="*/ 2147483647 w 91"/>
                <a:gd name="T45" fmla="*/ 2147483647 h 106"/>
                <a:gd name="T46" fmla="*/ 2147483647 w 91"/>
                <a:gd name="T47" fmla="*/ 2147483647 h 106"/>
                <a:gd name="T48" fmla="*/ 2147483647 w 91"/>
                <a:gd name="T49" fmla="*/ 2147483647 h 106"/>
                <a:gd name="T50" fmla="*/ 2147483647 w 91"/>
                <a:gd name="T51" fmla="*/ 2147483647 h 106"/>
                <a:gd name="T52" fmla="*/ 2147483647 w 91"/>
                <a:gd name="T53" fmla="*/ 2147483647 h 106"/>
                <a:gd name="T54" fmla="*/ 2147483647 w 91"/>
                <a:gd name="T55" fmla="*/ 2147483647 h 106"/>
                <a:gd name="T56" fmla="*/ 2147483647 w 91"/>
                <a:gd name="T57" fmla="*/ 2147483647 h 106"/>
                <a:gd name="T58" fmla="*/ 2147483647 w 91"/>
                <a:gd name="T59" fmla="*/ 2147483647 h 106"/>
                <a:gd name="T60" fmla="*/ 2147483647 w 91"/>
                <a:gd name="T61" fmla="*/ 2147483647 h 106"/>
                <a:gd name="T62" fmla="*/ 2147483647 w 91"/>
                <a:gd name="T63" fmla="*/ 2147483647 h 106"/>
                <a:gd name="T64" fmla="*/ 2147483647 w 91"/>
                <a:gd name="T65" fmla="*/ 2147483647 h 106"/>
                <a:gd name="T66" fmla="*/ 2147483647 w 91"/>
                <a:gd name="T67" fmla="*/ 2147483647 h 106"/>
                <a:gd name="T68" fmla="*/ 2147483647 w 91"/>
                <a:gd name="T69" fmla="*/ 2147483647 h 106"/>
                <a:gd name="T70" fmla="*/ 2147483647 w 91"/>
                <a:gd name="T71" fmla="*/ 2147483647 h 106"/>
                <a:gd name="T72" fmla="*/ 2147483647 w 91"/>
                <a:gd name="T73" fmla="*/ 2147483647 h 106"/>
                <a:gd name="T74" fmla="*/ 2147483647 w 91"/>
                <a:gd name="T75" fmla="*/ 2147483647 h 106"/>
                <a:gd name="T76" fmla="*/ 2147483647 w 91"/>
                <a:gd name="T77" fmla="*/ 2147483647 h 106"/>
                <a:gd name="T78" fmla="*/ 2147483647 w 91"/>
                <a:gd name="T79" fmla="*/ 2147483647 h 106"/>
                <a:gd name="T80" fmla="*/ 2147483647 w 91"/>
                <a:gd name="T81" fmla="*/ 2147483647 h 106"/>
                <a:gd name="T82" fmla="*/ 2147483647 w 91"/>
                <a:gd name="T83" fmla="*/ 2147483647 h 106"/>
                <a:gd name="T84" fmla="*/ 2147483647 w 91"/>
                <a:gd name="T85" fmla="*/ 2147483647 h 106"/>
                <a:gd name="T86" fmla="*/ 2147483647 w 91"/>
                <a:gd name="T87" fmla="*/ 2147483647 h 106"/>
                <a:gd name="T88" fmla="*/ 2147483647 w 91"/>
                <a:gd name="T89" fmla="*/ 2147483647 h 106"/>
                <a:gd name="T90" fmla="*/ 2147483647 w 91"/>
                <a:gd name="T91" fmla="*/ 2147483647 h 106"/>
                <a:gd name="T92" fmla="*/ 2147483647 w 91"/>
                <a:gd name="T93" fmla="*/ 2147483647 h 106"/>
                <a:gd name="T94" fmla="*/ 2147483647 w 91"/>
                <a:gd name="T95" fmla="*/ 2147483647 h 106"/>
                <a:gd name="T96" fmla="*/ 2147483647 w 91"/>
                <a:gd name="T97" fmla="*/ 2147483647 h 106"/>
                <a:gd name="T98" fmla="*/ 0 w 91"/>
                <a:gd name="T99" fmla="*/ 2147483647 h 106"/>
                <a:gd name="T100" fmla="*/ 2147483647 w 91"/>
                <a:gd name="T101" fmla="*/ 2147483647 h 106"/>
                <a:gd name="T102" fmla="*/ 2147483647 w 91"/>
                <a:gd name="T103" fmla="*/ 2147483647 h 106"/>
                <a:gd name="T104" fmla="*/ 2147483647 w 91"/>
                <a:gd name="T105" fmla="*/ 2147483647 h 106"/>
                <a:gd name="T106" fmla="*/ 2147483647 w 91"/>
                <a:gd name="T107" fmla="*/ 2147483647 h 10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91"/>
                <a:gd name="T163" fmla="*/ 0 h 106"/>
                <a:gd name="T164" fmla="*/ 91 w 91"/>
                <a:gd name="T165" fmla="*/ 106 h 10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91" h="106">
                  <a:moveTo>
                    <a:pt x="78" y="106"/>
                  </a:moveTo>
                  <a:lnTo>
                    <a:pt x="91" y="10"/>
                  </a:lnTo>
                  <a:lnTo>
                    <a:pt x="25" y="0"/>
                  </a:lnTo>
                  <a:lnTo>
                    <a:pt x="23" y="9"/>
                  </a:lnTo>
                  <a:lnTo>
                    <a:pt x="21" y="16"/>
                  </a:lnTo>
                  <a:lnTo>
                    <a:pt x="19" y="16"/>
                  </a:lnTo>
                  <a:lnTo>
                    <a:pt x="18" y="15"/>
                  </a:lnTo>
                  <a:lnTo>
                    <a:pt x="18" y="14"/>
                  </a:lnTo>
                  <a:lnTo>
                    <a:pt x="17" y="13"/>
                  </a:lnTo>
                  <a:lnTo>
                    <a:pt x="15" y="13"/>
                  </a:lnTo>
                  <a:lnTo>
                    <a:pt x="12" y="13"/>
                  </a:lnTo>
                  <a:lnTo>
                    <a:pt x="12" y="14"/>
                  </a:lnTo>
                  <a:lnTo>
                    <a:pt x="12" y="17"/>
                  </a:lnTo>
                  <a:lnTo>
                    <a:pt x="12" y="25"/>
                  </a:lnTo>
                  <a:lnTo>
                    <a:pt x="12" y="26"/>
                  </a:lnTo>
                  <a:lnTo>
                    <a:pt x="11" y="30"/>
                  </a:lnTo>
                  <a:lnTo>
                    <a:pt x="11" y="31"/>
                  </a:lnTo>
                  <a:lnTo>
                    <a:pt x="11" y="32"/>
                  </a:lnTo>
                  <a:lnTo>
                    <a:pt x="11" y="34"/>
                  </a:lnTo>
                  <a:lnTo>
                    <a:pt x="11" y="35"/>
                  </a:lnTo>
                  <a:lnTo>
                    <a:pt x="11" y="36"/>
                  </a:lnTo>
                  <a:lnTo>
                    <a:pt x="12" y="38"/>
                  </a:lnTo>
                  <a:lnTo>
                    <a:pt x="12" y="39"/>
                  </a:lnTo>
                  <a:lnTo>
                    <a:pt x="12" y="41"/>
                  </a:lnTo>
                  <a:lnTo>
                    <a:pt x="13" y="43"/>
                  </a:lnTo>
                  <a:lnTo>
                    <a:pt x="14" y="44"/>
                  </a:lnTo>
                  <a:lnTo>
                    <a:pt x="15" y="46"/>
                  </a:lnTo>
                  <a:lnTo>
                    <a:pt x="14" y="46"/>
                  </a:lnTo>
                  <a:lnTo>
                    <a:pt x="12" y="47"/>
                  </a:lnTo>
                  <a:lnTo>
                    <a:pt x="10" y="48"/>
                  </a:lnTo>
                  <a:lnTo>
                    <a:pt x="9" y="50"/>
                  </a:lnTo>
                  <a:lnTo>
                    <a:pt x="7" y="55"/>
                  </a:lnTo>
                  <a:lnTo>
                    <a:pt x="5" y="58"/>
                  </a:lnTo>
                  <a:lnTo>
                    <a:pt x="3" y="58"/>
                  </a:lnTo>
                  <a:lnTo>
                    <a:pt x="3" y="59"/>
                  </a:lnTo>
                  <a:lnTo>
                    <a:pt x="4" y="60"/>
                  </a:lnTo>
                  <a:lnTo>
                    <a:pt x="3" y="61"/>
                  </a:lnTo>
                  <a:lnTo>
                    <a:pt x="3" y="63"/>
                  </a:lnTo>
                  <a:lnTo>
                    <a:pt x="3" y="64"/>
                  </a:lnTo>
                  <a:lnTo>
                    <a:pt x="5" y="66"/>
                  </a:lnTo>
                  <a:lnTo>
                    <a:pt x="6" y="67"/>
                  </a:lnTo>
                  <a:lnTo>
                    <a:pt x="5" y="67"/>
                  </a:lnTo>
                  <a:lnTo>
                    <a:pt x="5" y="69"/>
                  </a:lnTo>
                  <a:lnTo>
                    <a:pt x="4" y="70"/>
                  </a:lnTo>
                  <a:lnTo>
                    <a:pt x="3" y="70"/>
                  </a:lnTo>
                  <a:lnTo>
                    <a:pt x="1" y="69"/>
                  </a:lnTo>
                  <a:lnTo>
                    <a:pt x="0" y="73"/>
                  </a:lnTo>
                  <a:lnTo>
                    <a:pt x="49" y="102"/>
                  </a:lnTo>
                  <a:lnTo>
                    <a:pt x="78" y="106"/>
                  </a:lnTo>
                  <a:close/>
                </a:path>
              </a:pathLst>
            </a:custGeom>
            <a:solidFill>
              <a:srgbClr val="ED4213"/>
            </a:solidFill>
            <a:ln w="12700">
              <a:solidFill>
                <a:schemeClr val="tx1"/>
              </a:solidFill>
              <a:round/>
              <a:headEnd/>
              <a:tailEnd/>
            </a:ln>
          </p:spPr>
          <p:txBody>
            <a:bodyPr/>
            <a:lstStyle/>
            <a:p>
              <a:endParaRPr lang="en-US"/>
            </a:p>
          </p:txBody>
        </p:sp>
        <p:sp>
          <p:nvSpPr>
            <p:cNvPr id="36905" name="Freeform 24"/>
            <p:cNvSpPr>
              <a:spLocks/>
            </p:cNvSpPr>
            <p:nvPr/>
          </p:nvSpPr>
          <p:spPr bwMode="auto">
            <a:xfrm>
              <a:off x="5183188" y="1981200"/>
              <a:ext cx="723900" cy="773113"/>
            </a:xfrm>
            <a:custGeom>
              <a:avLst/>
              <a:gdLst>
                <a:gd name="T0" fmla="*/ 2147483647 w 89"/>
                <a:gd name="T1" fmla="*/ 2147483647 h 100"/>
                <a:gd name="T2" fmla="*/ 2147483647 w 89"/>
                <a:gd name="T3" fmla="*/ 2147483647 h 100"/>
                <a:gd name="T4" fmla="*/ 2147483647 w 89"/>
                <a:gd name="T5" fmla="*/ 2147483647 h 100"/>
                <a:gd name="T6" fmla="*/ 2147483647 w 89"/>
                <a:gd name="T7" fmla="*/ 2147483647 h 100"/>
                <a:gd name="T8" fmla="*/ 2147483647 w 89"/>
                <a:gd name="T9" fmla="*/ 2147483647 h 100"/>
                <a:gd name="T10" fmla="*/ 2147483647 w 89"/>
                <a:gd name="T11" fmla="*/ 2147483647 h 100"/>
                <a:gd name="T12" fmla="*/ 2147483647 w 89"/>
                <a:gd name="T13" fmla="*/ 2147483647 h 100"/>
                <a:gd name="T14" fmla="*/ 2147483647 w 89"/>
                <a:gd name="T15" fmla="*/ 2147483647 h 100"/>
                <a:gd name="T16" fmla="*/ 0 w 89"/>
                <a:gd name="T17" fmla="*/ 2147483647 h 100"/>
                <a:gd name="T18" fmla="*/ 2147483647 w 89"/>
                <a:gd name="T19" fmla="*/ 2147483647 h 100"/>
                <a:gd name="T20" fmla="*/ 0 w 89"/>
                <a:gd name="T21" fmla="*/ 2147483647 h 100"/>
                <a:gd name="T22" fmla="*/ 2147483647 w 89"/>
                <a:gd name="T23" fmla="*/ 2147483647 h 100"/>
                <a:gd name="T24" fmla="*/ 2147483647 w 89"/>
                <a:gd name="T25" fmla="*/ 2147483647 h 100"/>
                <a:gd name="T26" fmla="*/ 2147483647 w 89"/>
                <a:gd name="T27" fmla="*/ 2147483647 h 100"/>
                <a:gd name="T28" fmla="*/ 2147483647 w 89"/>
                <a:gd name="T29" fmla="*/ 2147483647 h 100"/>
                <a:gd name="T30" fmla="*/ 2147483647 w 89"/>
                <a:gd name="T31" fmla="*/ 2147483647 h 100"/>
                <a:gd name="T32" fmla="*/ 2147483647 w 89"/>
                <a:gd name="T33" fmla="*/ 2147483647 h 100"/>
                <a:gd name="T34" fmla="*/ 2147483647 w 89"/>
                <a:gd name="T35" fmla="*/ 2147483647 h 100"/>
                <a:gd name="T36" fmla="*/ 2147483647 w 89"/>
                <a:gd name="T37" fmla="*/ 2147483647 h 100"/>
                <a:gd name="T38" fmla="*/ 2147483647 w 89"/>
                <a:gd name="T39" fmla="*/ 2147483647 h 100"/>
                <a:gd name="T40" fmla="*/ 2147483647 w 89"/>
                <a:gd name="T41" fmla="*/ 2147483647 h 100"/>
                <a:gd name="T42" fmla="*/ 2147483647 w 89"/>
                <a:gd name="T43" fmla="*/ 2147483647 h 100"/>
                <a:gd name="T44" fmla="*/ 2147483647 w 89"/>
                <a:gd name="T45" fmla="*/ 2147483647 h 100"/>
                <a:gd name="T46" fmla="*/ 2147483647 w 89"/>
                <a:gd name="T47" fmla="*/ 2147483647 h 100"/>
                <a:gd name="T48" fmla="*/ 2147483647 w 89"/>
                <a:gd name="T49" fmla="*/ 2147483647 h 100"/>
                <a:gd name="T50" fmla="*/ 2147483647 w 89"/>
                <a:gd name="T51" fmla="*/ 2147483647 h 100"/>
                <a:gd name="T52" fmla="*/ 2147483647 w 89"/>
                <a:gd name="T53" fmla="*/ 2147483647 h 100"/>
                <a:gd name="T54" fmla="*/ 2147483647 w 89"/>
                <a:gd name="T55" fmla="*/ 2147483647 h 100"/>
                <a:gd name="T56" fmla="*/ 2147483647 w 89"/>
                <a:gd name="T57" fmla="*/ 2147483647 h 100"/>
                <a:gd name="T58" fmla="*/ 2147483647 w 89"/>
                <a:gd name="T59" fmla="*/ 2147483647 h 100"/>
                <a:gd name="T60" fmla="*/ 2147483647 w 89"/>
                <a:gd name="T61" fmla="*/ 2147483647 h 100"/>
                <a:gd name="T62" fmla="*/ 2147483647 w 89"/>
                <a:gd name="T63" fmla="*/ 2147483647 h 100"/>
                <a:gd name="T64" fmla="*/ 2147483647 w 89"/>
                <a:gd name="T65" fmla="*/ 2147483647 h 100"/>
                <a:gd name="T66" fmla="*/ 2147483647 w 89"/>
                <a:gd name="T67" fmla="*/ 2147483647 h 100"/>
                <a:gd name="T68" fmla="*/ 2147483647 w 89"/>
                <a:gd name="T69" fmla="*/ 2147483647 h 100"/>
                <a:gd name="T70" fmla="*/ 2147483647 w 89"/>
                <a:gd name="T71" fmla="*/ 2147483647 h 100"/>
                <a:gd name="T72" fmla="*/ 2147483647 w 89"/>
                <a:gd name="T73" fmla="*/ 2147483647 h 100"/>
                <a:gd name="T74" fmla="*/ 2147483647 w 89"/>
                <a:gd name="T75" fmla="*/ 2147483647 h 100"/>
                <a:gd name="T76" fmla="*/ 2147483647 w 89"/>
                <a:gd name="T77" fmla="*/ 2147483647 h 100"/>
                <a:gd name="T78" fmla="*/ 2147483647 w 89"/>
                <a:gd name="T79" fmla="*/ 2147483647 h 100"/>
                <a:gd name="T80" fmla="*/ 2147483647 w 89"/>
                <a:gd name="T81" fmla="*/ 2147483647 h 100"/>
                <a:gd name="T82" fmla="*/ 2147483647 w 89"/>
                <a:gd name="T83" fmla="*/ 2147483647 h 100"/>
                <a:gd name="T84" fmla="*/ 2147483647 w 89"/>
                <a:gd name="T85" fmla="*/ 2147483647 h 100"/>
                <a:gd name="T86" fmla="*/ 2147483647 w 89"/>
                <a:gd name="T87" fmla="*/ 2147483647 h 100"/>
                <a:gd name="T88" fmla="*/ 2147483647 w 89"/>
                <a:gd name="T89" fmla="*/ 2147483647 h 100"/>
                <a:gd name="T90" fmla="*/ 2147483647 w 89"/>
                <a:gd name="T91" fmla="*/ 2147483647 h 100"/>
                <a:gd name="T92" fmla="*/ 2147483647 w 89"/>
                <a:gd name="T93" fmla="*/ 2147483647 h 100"/>
                <a:gd name="T94" fmla="*/ 2147483647 w 89"/>
                <a:gd name="T95" fmla="*/ 2147483647 h 100"/>
                <a:gd name="T96" fmla="*/ 2147483647 w 89"/>
                <a:gd name="T97" fmla="*/ 2147483647 h 100"/>
                <a:gd name="T98" fmla="*/ 2147483647 w 89"/>
                <a:gd name="T99" fmla="*/ 2147483647 h 100"/>
                <a:gd name="T100" fmla="*/ 2147483647 w 89"/>
                <a:gd name="T101" fmla="*/ 2147483647 h 100"/>
                <a:gd name="T102" fmla="*/ 2147483647 w 89"/>
                <a:gd name="T103" fmla="*/ 2147483647 h 100"/>
                <a:gd name="T104" fmla="*/ 2147483647 w 89"/>
                <a:gd name="T105" fmla="*/ 2147483647 h 1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9"/>
                <a:gd name="T160" fmla="*/ 0 h 100"/>
                <a:gd name="T161" fmla="*/ 89 w 89"/>
                <a:gd name="T162" fmla="*/ 100 h 10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9" h="100">
                  <a:moveTo>
                    <a:pt x="8" y="100"/>
                  </a:moveTo>
                  <a:lnTo>
                    <a:pt x="8" y="69"/>
                  </a:lnTo>
                  <a:lnTo>
                    <a:pt x="4" y="65"/>
                  </a:lnTo>
                  <a:lnTo>
                    <a:pt x="4" y="64"/>
                  </a:lnTo>
                  <a:lnTo>
                    <a:pt x="6" y="61"/>
                  </a:lnTo>
                  <a:lnTo>
                    <a:pt x="7" y="60"/>
                  </a:lnTo>
                  <a:lnTo>
                    <a:pt x="7" y="58"/>
                  </a:lnTo>
                  <a:lnTo>
                    <a:pt x="7" y="56"/>
                  </a:lnTo>
                  <a:lnTo>
                    <a:pt x="7" y="54"/>
                  </a:lnTo>
                  <a:lnTo>
                    <a:pt x="5" y="47"/>
                  </a:lnTo>
                  <a:lnTo>
                    <a:pt x="5" y="46"/>
                  </a:lnTo>
                  <a:lnTo>
                    <a:pt x="5" y="43"/>
                  </a:lnTo>
                  <a:lnTo>
                    <a:pt x="4" y="41"/>
                  </a:lnTo>
                  <a:lnTo>
                    <a:pt x="4" y="33"/>
                  </a:lnTo>
                  <a:lnTo>
                    <a:pt x="3" y="28"/>
                  </a:lnTo>
                  <a:lnTo>
                    <a:pt x="2" y="26"/>
                  </a:lnTo>
                  <a:lnTo>
                    <a:pt x="0" y="21"/>
                  </a:lnTo>
                  <a:lnTo>
                    <a:pt x="0" y="16"/>
                  </a:lnTo>
                  <a:lnTo>
                    <a:pt x="1" y="13"/>
                  </a:lnTo>
                  <a:lnTo>
                    <a:pt x="1" y="12"/>
                  </a:lnTo>
                  <a:lnTo>
                    <a:pt x="0" y="8"/>
                  </a:lnTo>
                  <a:lnTo>
                    <a:pt x="0" y="7"/>
                  </a:lnTo>
                  <a:lnTo>
                    <a:pt x="23" y="7"/>
                  </a:lnTo>
                  <a:lnTo>
                    <a:pt x="23" y="3"/>
                  </a:lnTo>
                  <a:lnTo>
                    <a:pt x="23" y="0"/>
                  </a:lnTo>
                  <a:lnTo>
                    <a:pt x="25" y="1"/>
                  </a:lnTo>
                  <a:lnTo>
                    <a:pt x="27" y="2"/>
                  </a:lnTo>
                  <a:lnTo>
                    <a:pt x="28" y="5"/>
                  </a:lnTo>
                  <a:lnTo>
                    <a:pt x="28" y="8"/>
                  </a:lnTo>
                  <a:lnTo>
                    <a:pt x="28" y="10"/>
                  </a:lnTo>
                  <a:lnTo>
                    <a:pt x="31" y="12"/>
                  </a:lnTo>
                  <a:lnTo>
                    <a:pt x="32" y="12"/>
                  </a:lnTo>
                  <a:lnTo>
                    <a:pt x="33" y="12"/>
                  </a:lnTo>
                  <a:lnTo>
                    <a:pt x="34" y="13"/>
                  </a:lnTo>
                  <a:lnTo>
                    <a:pt x="36" y="13"/>
                  </a:lnTo>
                  <a:lnTo>
                    <a:pt x="38" y="13"/>
                  </a:lnTo>
                  <a:lnTo>
                    <a:pt x="39" y="14"/>
                  </a:lnTo>
                  <a:lnTo>
                    <a:pt x="42" y="14"/>
                  </a:lnTo>
                  <a:lnTo>
                    <a:pt x="43" y="13"/>
                  </a:lnTo>
                  <a:lnTo>
                    <a:pt x="48" y="13"/>
                  </a:lnTo>
                  <a:lnTo>
                    <a:pt x="51" y="14"/>
                  </a:lnTo>
                  <a:lnTo>
                    <a:pt x="52" y="14"/>
                  </a:lnTo>
                  <a:lnTo>
                    <a:pt x="52" y="15"/>
                  </a:lnTo>
                  <a:lnTo>
                    <a:pt x="53" y="15"/>
                  </a:lnTo>
                  <a:lnTo>
                    <a:pt x="54" y="16"/>
                  </a:lnTo>
                  <a:lnTo>
                    <a:pt x="54" y="18"/>
                  </a:lnTo>
                  <a:lnTo>
                    <a:pt x="55" y="19"/>
                  </a:lnTo>
                  <a:lnTo>
                    <a:pt x="57" y="17"/>
                  </a:lnTo>
                  <a:lnTo>
                    <a:pt x="59" y="17"/>
                  </a:lnTo>
                  <a:lnTo>
                    <a:pt x="60" y="19"/>
                  </a:lnTo>
                  <a:lnTo>
                    <a:pt x="62" y="19"/>
                  </a:lnTo>
                  <a:lnTo>
                    <a:pt x="63" y="20"/>
                  </a:lnTo>
                  <a:lnTo>
                    <a:pt x="64" y="21"/>
                  </a:lnTo>
                  <a:lnTo>
                    <a:pt x="66" y="21"/>
                  </a:lnTo>
                  <a:lnTo>
                    <a:pt x="68" y="21"/>
                  </a:lnTo>
                  <a:lnTo>
                    <a:pt x="72" y="18"/>
                  </a:lnTo>
                  <a:lnTo>
                    <a:pt x="73" y="18"/>
                  </a:lnTo>
                  <a:lnTo>
                    <a:pt x="74" y="20"/>
                  </a:lnTo>
                  <a:lnTo>
                    <a:pt x="81" y="20"/>
                  </a:lnTo>
                  <a:lnTo>
                    <a:pt x="82" y="20"/>
                  </a:lnTo>
                  <a:lnTo>
                    <a:pt x="83" y="20"/>
                  </a:lnTo>
                  <a:lnTo>
                    <a:pt x="84" y="22"/>
                  </a:lnTo>
                  <a:lnTo>
                    <a:pt x="86" y="21"/>
                  </a:lnTo>
                  <a:lnTo>
                    <a:pt x="89" y="21"/>
                  </a:lnTo>
                  <a:lnTo>
                    <a:pt x="87" y="22"/>
                  </a:lnTo>
                  <a:lnTo>
                    <a:pt x="83" y="25"/>
                  </a:lnTo>
                  <a:lnTo>
                    <a:pt x="81" y="25"/>
                  </a:lnTo>
                  <a:lnTo>
                    <a:pt x="79" y="26"/>
                  </a:lnTo>
                  <a:lnTo>
                    <a:pt x="78" y="28"/>
                  </a:lnTo>
                  <a:lnTo>
                    <a:pt x="74" y="29"/>
                  </a:lnTo>
                  <a:lnTo>
                    <a:pt x="73" y="30"/>
                  </a:lnTo>
                  <a:lnTo>
                    <a:pt x="67" y="36"/>
                  </a:lnTo>
                  <a:lnTo>
                    <a:pt x="59" y="44"/>
                  </a:lnTo>
                  <a:lnTo>
                    <a:pt x="58" y="45"/>
                  </a:lnTo>
                  <a:lnTo>
                    <a:pt x="57" y="46"/>
                  </a:lnTo>
                  <a:lnTo>
                    <a:pt x="58" y="55"/>
                  </a:lnTo>
                  <a:lnTo>
                    <a:pt x="57" y="56"/>
                  </a:lnTo>
                  <a:lnTo>
                    <a:pt x="56" y="56"/>
                  </a:lnTo>
                  <a:lnTo>
                    <a:pt x="52" y="59"/>
                  </a:lnTo>
                  <a:lnTo>
                    <a:pt x="52" y="61"/>
                  </a:lnTo>
                  <a:lnTo>
                    <a:pt x="51" y="64"/>
                  </a:lnTo>
                  <a:lnTo>
                    <a:pt x="52" y="65"/>
                  </a:lnTo>
                  <a:lnTo>
                    <a:pt x="54" y="67"/>
                  </a:lnTo>
                  <a:lnTo>
                    <a:pt x="53" y="69"/>
                  </a:lnTo>
                  <a:lnTo>
                    <a:pt x="53" y="70"/>
                  </a:lnTo>
                  <a:lnTo>
                    <a:pt x="52" y="73"/>
                  </a:lnTo>
                  <a:lnTo>
                    <a:pt x="52" y="78"/>
                  </a:lnTo>
                  <a:lnTo>
                    <a:pt x="53" y="79"/>
                  </a:lnTo>
                  <a:lnTo>
                    <a:pt x="54" y="80"/>
                  </a:lnTo>
                  <a:lnTo>
                    <a:pt x="55" y="80"/>
                  </a:lnTo>
                  <a:lnTo>
                    <a:pt x="58" y="81"/>
                  </a:lnTo>
                  <a:lnTo>
                    <a:pt x="59" y="82"/>
                  </a:lnTo>
                  <a:lnTo>
                    <a:pt x="59" y="83"/>
                  </a:lnTo>
                  <a:lnTo>
                    <a:pt x="63" y="84"/>
                  </a:lnTo>
                  <a:lnTo>
                    <a:pt x="64" y="87"/>
                  </a:lnTo>
                  <a:lnTo>
                    <a:pt x="68" y="89"/>
                  </a:lnTo>
                  <a:lnTo>
                    <a:pt x="72" y="92"/>
                  </a:lnTo>
                  <a:lnTo>
                    <a:pt x="72" y="93"/>
                  </a:lnTo>
                  <a:lnTo>
                    <a:pt x="72" y="95"/>
                  </a:lnTo>
                  <a:lnTo>
                    <a:pt x="72" y="98"/>
                  </a:lnTo>
                  <a:lnTo>
                    <a:pt x="8" y="100"/>
                  </a:lnTo>
                  <a:close/>
                </a:path>
              </a:pathLst>
            </a:custGeom>
            <a:solidFill>
              <a:srgbClr val="FFC66D"/>
            </a:solidFill>
            <a:ln w="12700">
              <a:solidFill>
                <a:schemeClr val="tx1"/>
              </a:solidFill>
              <a:round/>
              <a:headEnd/>
              <a:tailEnd/>
            </a:ln>
          </p:spPr>
          <p:txBody>
            <a:bodyPr/>
            <a:lstStyle/>
            <a:p>
              <a:endParaRPr lang="en-US"/>
            </a:p>
          </p:txBody>
        </p:sp>
        <p:sp>
          <p:nvSpPr>
            <p:cNvPr id="36906" name="Freeform 25"/>
            <p:cNvSpPr>
              <a:spLocks/>
            </p:cNvSpPr>
            <p:nvPr/>
          </p:nvSpPr>
          <p:spPr bwMode="auto">
            <a:xfrm>
              <a:off x="5768975" y="2855913"/>
              <a:ext cx="439738" cy="735012"/>
            </a:xfrm>
            <a:custGeom>
              <a:avLst/>
              <a:gdLst>
                <a:gd name="T0" fmla="*/ 2147483647 w 54"/>
                <a:gd name="T1" fmla="*/ 2147483647 h 95"/>
                <a:gd name="T2" fmla="*/ 2147483647 w 54"/>
                <a:gd name="T3" fmla="*/ 2147483647 h 95"/>
                <a:gd name="T4" fmla="*/ 2147483647 w 54"/>
                <a:gd name="T5" fmla="*/ 2147483647 h 95"/>
                <a:gd name="T6" fmla="*/ 2147483647 w 54"/>
                <a:gd name="T7" fmla="*/ 2147483647 h 95"/>
                <a:gd name="T8" fmla="*/ 2147483647 w 54"/>
                <a:gd name="T9" fmla="*/ 2147483647 h 95"/>
                <a:gd name="T10" fmla="*/ 2147483647 w 54"/>
                <a:gd name="T11" fmla="*/ 2147483647 h 95"/>
                <a:gd name="T12" fmla="*/ 2147483647 w 54"/>
                <a:gd name="T13" fmla="*/ 2147483647 h 95"/>
                <a:gd name="T14" fmla="*/ 2147483647 w 54"/>
                <a:gd name="T15" fmla="*/ 2147483647 h 95"/>
                <a:gd name="T16" fmla="*/ 2147483647 w 54"/>
                <a:gd name="T17" fmla="*/ 2147483647 h 95"/>
                <a:gd name="T18" fmla="*/ 2147483647 w 54"/>
                <a:gd name="T19" fmla="*/ 2147483647 h 95"/>
                <a:gd name="T20" fmla="*/ 2147483647 w 54"/>
                <a:gd name="T21" fmla="*/ 2147483647 h 95"/>
                <a:gd name="T22" fmla="*/ 2147483647 w 54"/>
                <a:gd name="T23" fmla="*/ 2147483647 h 95"/>
                <a:gd name="T24" fmla="*/ 0 w 54"/>
                <a:gd name="T25" fmla="*/ 2147483647 h 95"/>
                <a:gd name="T26" fmla="*/ 0 w 54"/>
                <a:gd name="T27" fmla="*/ 2147483647 h 95"/>
                <a:gd name="T28" fmla="*/ 2147483647 w 54"/>
                <a:gd name="T29" fmla="*/ 2147483647 h 95"/>
                <a:gd name="T30" fmla="*/ 2147483647 w 54"/>
                <a:gd name="T31" fmla="*/ 2147483647 h 95"/>
                <a:gd name="T32" fmla="*/ 2147483647 w 54"/>
                <a:gd name="T33" fmla="*/ 2147483647 h 95"/>
                <a:gd name="T34" fmla="*/ 2147483647 w 54"/>
                <a:gd name="T35" fmla="*/ 2147483647 h 95"/>
                <a:gd name="T36" fmla="*/ 2147483647 w 54"/>
                <a:gd name="T37" fmla="*/ 2147483647 h 95"/>
                <a:gd name="T38" fmla="*/ 2147483647 w 54"/>
                <a:gd name="T39" fmla="*/ 2147483647 h 95"/>
                <a:gd name="T40" fmla="*/ 2147483647 w 54"/>
                <a:gd name="T41" fmla="*/ 2147483647 h 95"/>
                <a:gd name="T42" fmla="*/ 2147483647 w 54"/>
                <a:gd name="T43" fmla="*/ 2147483647 h 95"/>
                <a:gd name="T44" fmla="*/ 2147483647 w 54"/>
                <a:gd name="T45" fmla="*/ 2147483647 h 95"/>
                <a:gd name="T46" fmla="*/ 2147483647 w 54"/>
                <a:gd name="T47" fmla="*/ 2147483647 h 95"/>
                <a:gd name="T48" fmla="*/ 2147483647 w 54"/>
                <a:gd name="T49" fmla="*/ 2147483647 h 95"/>
                <a:gd name="T50" fmla="*/ 2147483647 w 54"/>
                <a:gd name="T51" fmla="*/ 2147483647 h 95"/>
                <a:gd name="T52" fmla="*/ 2147483647 w 54"/>
                <a:gd name="T53" fmla="*/ 2147483647 h 95"/>
                <a:gd name="T54" fmla="*/ 2147483647 w 54"/>
                <a:gd name="T55" fmla="*/ 2147483647 h 95"/>
                <a:gd name="T56" fmla="*/ 2147483647 w 54"/>
                <a:gd name="T57" fmla="*/ 2147483647 h 95"/>
                <a:gd name="T58" fmla="*/ 2147483647 w 54"/>
                <a:gd name="T59" fmla="*/ 2147483647 h 95"/>
                <a:gd name="T60" fmla="*/ 2147483647 w 54"/>
                <a:gd name="T61" fmla="*/ 2147483647 h 95"/>
                <a:gd name="T62" fmla="*/ 2147483647 w 54"/>
                <a:gd name="T63" fmla="*/ 2147483647 h 95"/>
                <a:gd name="T64" fmla="*/ 2147483647 w 54"/>
                <a:gd name="T65" fmla="*/ 2147483647 h 95"/>
                <a:gd name="T66" fmla="*/ 2147483647 w 54"/>
                <a:gd name="T67" fmla="*/ 2147483647 h 95"/>
                <a:gd name="T68" fmla="*/ 2147483647 w 54"/>
                <a:gd name="T69" fmla="*/ 2147483647 h 95"/>
                <a:gd name="T70" fmla="*/ 2147483647 w 54"/>
                <a:gd name="T71" fmla="*/ 2147483647 h 95"/>
                <a:gd name="T72" fmla="*/ 2147483647 w 54"/>
                <a:gd name="T73" fmla="*/ 2147483647 h 95"/>
                <a:gd name="T74" fmla="*/ 2147483647 w 54"/>
                <a:gd name="T75" fmla="*/ 2147483647 h 95"/>
                <a:gd name="T76" fmla="*/ 2147483647 w 54"/>
                <a:gd name="T77" fmla="*/ 2147483647 h 95"/>
                <a:gd name="T78" fmla="*/ 2147483647 w 54"/>
                <a:gd name="T79" fmla="*/ 2147483647 h 95"/>
                <a:gd name="T80" fmla="*/ 2147483647 w 54"/>
                <a:gd name="T81" fmla="*/ 2147483647 h 95"/>
                <a:gd name="T82" fmla="*/ 2147483647 w 54"/>
                <a:gd name="T83" fmla="*/ 2147483647 h 95"/>
                <a:gd name="T84" fmla="*/ 2147483647 w 54"/>
                <a:gd name="T85" fmla="*/ 2147483647 h 95"/>
                <a:gd name="T86" fmla="*/ 2147483647 w 54"/>
                <a:gd name="T87" fmla="*/ 2147483647 h 95"/>
                <a:gd name="T88" fmla="*/ 2147483647 w 54"/>
                <a:gd name="T89" fmla="*/ 2147483647 h 95"/>
                <a:gd name="T90" fmla="*/ 2147483647 w 54"/>
                <a:gd name="T91" fmla="*/ 2147483647 h 95"/>
                <a:gd name="T92" fmla="*/ 2147483647 w 54"/>
                <a:gd name="T93" fmla="*/ 2147483647 h 95"/>
                <a:gd name="T94" fmla="*/ 2147483647 w 54"/>
                <a:gd name="T95" fmla="*/ 2147483647 h 95"/>
                <a:gd name="T96" fmla="*/ 2147483647 w 54"/>
                <a:gd name="T97" fmla="*/ 0 h 9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4"/>
                <a:gd name="T148" fmla="*/ 0 h 95"/>
                <a:gd name="T149" fmla="*/ 54 w 54"/>
                <a:gd name="T150" fmla="*/ 95 h 9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4" h="95">
                  <a:moveTo>
                    <a:pt x="44" y="0"/>
                  </a:moveTo>
                  <a:lnTo>
                    <a:pt x="9" y="2"/>
                  </a:lnTo>
                  <a:lnTo>
                    <a:pt x="9" y="3"/>
                  </a:lnTo>
                  <a:lnTo>
                    <a:pt x="12" y="5"/>
                  </a:lnTo>
                  <a:lnTo>
                    <a:pt x="12" y="6"/>
                  </a:lnTo>
                  <a:lnTo>
                    <a:pt x="15" y="8"/>
                  </a:lnTo>
                  <a:lnTo>
                    <a:pt x="16" y="11"/>
                  </a:lnTo>
                  <a:lnTo>
                    <a:pt x="15" y="12"/>
                  </a:lnTo>
                  <a:lnTo>
                    <a:pt x="14" y="14"/>
                  </a:lnTo>
                  <a:lnTo>
                    <a:pt x="14" y="15"/>
                  </a:lnTo>
                  <a:lnTo>
                    <a:pt x="14" y="16"/>
                  </a:lnTo>
                  <a:lnTo>
                    <a:pt x="11" y="19"/>
                  </a:lnTo>
                  <a:lnTo>
                    <a:pt x="9" y="19"/>
                  </a:lnTo>
                  <a:lnTo>
                    <a:pt x="9" y="20"/>
                  </a:lnTo>
                  <a:lnTo>
                    <a:pt x="6" y="20"/>
                  </a:lnTo>
                  <a:lnTo>
                    <a:pt x="5" y="21"/>
                  </a:lnTo>
                  <a:lnTo>
                    <a:pt x="4" y="23"/>
                  </a:lnTo>
                  <a:lnTo>
                    <a:pt x="4" y="24"/>
                  </a:lnTo>
                  <a:lnTo>
                    <a:pt x="6" y="26"/>
                  </a:lnTo>
                  <a:lnTo>
                    <a:pt x="6" y="27"/>
                  </a:lnTo>
                  <a:lnTo>
                    <a:pt x="6" y="29"/>
                  </a:lnTo>
                  <a:lnTo>
                    <a:pt x="4" y="34"/>
                  </a:lnTo>
                  <a:lnTo>
                    <a:pt x="2" y="35"/>
                  </a:lnTo>
                  <a:lnTo>
                    <a:pt x="1" y="36"/>
                  </a:lnTo>
                  <a:lnTo>
                    <a:pt x="1" y="38"/>
                  </a:lnTo>
                  <a:lnTo>
                    <a:pt x="0" y="39"/>
                  </a:lnTo>
                  <a:lnTo>
                    <a:pt x="0" y="40"/>
                  </a:lnTo>
                  <a:lnTo>
                    <a:pt x="0" y="41"/>
                  </a:lnTo>
                  <a:lnTo>
                    <a:pt x="0" y="45"/>
                  </a:lnTo>
                  <a:lnTo>
                    <a:pt x="1" y="48"/>
                  </a:lnTo>
                  <a:lnTo>
                    <a:pt x="1" y="49"/>
                  </a:lnTo>
                  <a:lnTo>
                    <a:pt x="5" y="53"/>
                  </a:lnTo>
                  <a:lnTo>
                    <a:pt x="9" y="56"/>
                  </a:lnTo>
                  <a:lnTo>
                    <a:pt x="10" y="57"/>
                  </a:lnTo>
                  <a:lnTo>
                    <a:pt x="12" y="64"/>
                  </a:lnTo>
                  <a:lnTo>
                    <a:pt x="13" y="64"/>
                  </a:lnTo>
                  <a:lnTo>
                    <a:pt x="14" y="63"/>
                  </a:lnTo>
                  <a:lnTo>
                    <a:pt x="15" y="62"/>
                  </a:lnTo>
                  <a:lnTo>
                    <a:pt x="18" y="64"/>
                  </a:lnTo>
                  <a:lnTo>
                    <a:pt x="19" y="65"/>
                  </a:lnTo>
                  <a:lnTo>
                    <a:pt x="18" y="67"/>
                  </a:lnTo>
                  <a:lnTo>
                    <a:pt x="19" y="69"/>
                  </a:lnTo>
                  <a:lnTo>
                    <a:pt x="16" y="72"/>
                  </a:lnTo>
                  <a:lnTo>
                    <a:pt x="16" y="73"/>
                  </a:lnTo>
                  <a:lnTo>
                    <a:pt x="17" y="75"/>
                  </a:lnTo>
                  <a:lnTo>
                    <a:pt x="19" y="78"/>
                  </a:lnTo>
                  <a:lnTo>
                    <a:pt x="23" y="80"/>
                  </a:lnTo>
                  <a:lnTo>
                    <a:pt x="24" y="81"/>
                  </a:lnTo>
                  <a:lnTo>
                    <a:pt x="28" y="84"/>
                  </a:lnTo>
                  <a:lnTo>
                    <a:pt x="29" y="87"/>
                  </a:lnTo>
                  <a:lnTo>
                    <a:pt x="30" y="88"/>
                  </a:lnTo>
                  <a:lnTo>
                    <a:pt x="30" y="89"/>
                  </a:lnTo>
                  <a:lnTo>
                    <a:pt x="29" y="90"/>
                  </a:lnTo>
                  <a:lnTo>
                    <a:pt x="29" y="91"/>
                  </a:lnTo>
                  <a:lnTo>
                    <a:pt x="32" y="95"/>
                  </a:lnTo>
                  <a:lnTo>
                    <a:pt x="32" y="94"/>
                  </a:lnTo>
                  <a:lnTo>
                    <a:pt x="33" y="94"/>
                  </a:lnTo>
                  <a:lnTo>
                    <a:pt x="34" y="95"/>
                  </a:lnTo>
                  <a:lnTo>
                    <a:pt x="34" y="92"/>
                  </a:lnTo>
                  <a:lnTo>
                    <a:pt x="36" y="91"/>
                  </a:lnTo>
                  <a:lnTo>
                    <a:pt x="38" y="91"/>
                  </a:lnTo>
                  <a:lnTo>
                    <a:pt x="40" y="92"/>
                  </a:lnTo>
                  <a:lnTo>
                    <a:pt x="42" y="93"/>
                  </a:lnTo>
                  <a:lnTo>
                    <a:pt x="43" y="93"/>
                  </a:lnTo>
                  <a:lnTo>
                    <a:pt x="43" y="89"/>
                  </a:lnTo>
                  <a:lnTo>
                    <a:pt x="42" y="87"/>
                  </a:lnTo>
                  <a:lnTo>
                    <a:pt x="44" y="87"/>
                  </a:lnTo>
                  <a:lnTo>
                    <a:pt x="48" y="86"/>
                  </a:lnTo>
                  <a:lnTo>
                    <a:pt x="48" y="85"/>
                  </a:lnTo>
                  <a:lnTo>
                    <a:pt x="47" y="83"/>
                  </a:lnTo>
                  <a:lnTo>
                    <a:pt x="47" y="81"/>
                  </a:lnTo>
                  <a:lnTo>
                    <a:pt x="48" y="80"/>
                  </a:lnTo>
                  <a:lnTo>
                    <a:pt x="48" y="79"/>
                  </a:lnTo>
                  <a:lnTo>
                    <a:pt x="48" y="76"/>
                  </a:lnTo>
                  <a:lnTo>
                    <a:pt x="48" y="73"/>
                  </a:lnTo>
                  <a:lnTo>
                    <a:pt x="50" y="71"/>
                  </a:lnTo>
                  <a:lnTo>
                    <a:pt x="52" y="68"/>
                  </a:lnTo>
                  <a:lnTo>
                    <a:pt x="52" y="67"/>
                  </a:lnTo>
                  <a:lnTo>
                    <a:pt x="54" y="64"/>
                  </a:lnTo>
                  <a:lnTo>
                    <a:pt x="53" y="60"/>
                  </a:lnTo>
                  <a:lnTo>
                    <a:pt x="52" y="57"/>
                  </a:lnTo>
                  <a:lnTo>
                    <a:pt x="52" y="55"/>
                  </a:lnTo>
                  <a:lnTo>
                    <a:pt x="52" y="54"/>
                  </a:lnTo>
                  <a:lnTo>
                    <a:pt x="52" y="53"/>
                  </a:lnTo>
                  <a:lnTo>
                    <a:pt x="49" y="13"/>
                  </a:lnTo>
                  <a:lnTo>
                    <a:pt x="48" y="12"/>
                  </a:lnTo>
                  <a:lnTo>
                    <a:pt x="48" y="11"/>
                  </a:lnTo>
                  <a:lnTo>
                    <a:pt x="47" y="8"/>
                  </a:lnTo>
                  <a:lnTo>
                    <a:pt x="46" y="6"/>
                  </a:lnTo>
                  <a:lnTo>
                    <a:pt x="45" y="5"/>
                  </a:lnTo>
                  <a:lnTo>
                    <a:pt x="44" y="3"/>
                  </a:lnTo>
                  <a:lnTo>
                    <a:pt x="44" y="0"/>
                  </a:lnTo>
                  <a:close/>
                </a:path>
              </a:pathLst>
            </a:custGeom>
            <a:solidFill>
              <a:srgbClr val="ED4213"/>
            </a:solidFill>
            <a:ln w="12700">
              <a:solidFill>
                <a:schemeClr val="tx1"/>
              </a:solidFill>
              <a:round/>
              <a:headEnd/>
              <a:tailEnd/>
            </a:ln>
          </p:spPr>
          <p:txBody>
            <a:bodyPr/>
            <a:lstStyle/>
            <a:p>
              <a:endParaRPr lang="en-US"/>
            </a:p>
          </p:txBody>
        </p:sp>
        <p:sp>
          <p:nvSpPr>
            <p:cNvPr id="36907" name="Freeform 26" descr="75%"/>
            <p:cNvSpPr>
              <a:spLocks/>
            </p:cNvSpPr>
            <p:nvPr/>
          </p:nvSpPr>
          <p:spPr bwMode="auto">
            <a:xfrm>
              <a:off x="6737350" y="3009900"/>
              <a:ext cx="498475" cy="465138"/>
            </a:xfrm>
            <a:custGeom>
              <a:avLst/>
              <a:gdLst>
                <a:gd name="T0" fmla="*/ 2147483647 w 61"/>
                <a:gd name="T1" fmla="*/ 0 h 60"/>
                <a:gd name="T2" fmla="*/ 2147483647 w 61"/>
                <a:gd name="T3" fmla="*/ 2147483647 h 60"/>
                <a:gd name="T4" fmla="*/ 2147483647 w 61"/>
                <a:gd name="T5" fmla="*/ 2147483647 h 60"/>
                <a:gd name="T6" fmla="*/ 2147483647 w 61"/>
                <a:gd name="T7" fmla="*/ 2147483647 h 60"/>
                <a:gd name="T8" fmla="*/ 2147483647 w 61"/>
                <a:gd name="T9" fmla="*/ 2147483647 h 60"/>
                <a:gd name="T10" fmla="*/ 2147483647 w 61"/>
                <a:gd name="T11" fmla="*/ 2147483647 h 60"/>
                <a:gd name="T12" fmla="*/ 2147483647 w 61"/>
                <a:gd name="T13" fmla="*/ 2147483647 h 60"/>
                <a:gd name="T14" fmla="*/ 2147483647 w 61"/>
                <a:gd name="T15" fmla="*/ 2147483647 h 60"/>
                <a:gd name="T16" fmla="*/ 2147483647 w 61"/>
                <a:gd name="T17" fmla="*/ 2147483647 h 60"/>
                <a:gd name="T18" fmla="*/ 2147483647 w 61"/>
                <a:gd name="T19" fmla="*/ 2147483647 h 60"/>
                <a:gd name="T20" fmla="*/ 2147483647 w 61"/>
                <a:gd name="T21" fmla="*/ 2147483647 h 60"/>
                <a:gd name="T22" fmla="*/ 2147483647 w 61"/>
                <a:gd name="T23" fmla="*/ 2147483647 h 60"/>
                <a:gd name="T24" fmla="*/ 2147483647 w 61"/>
                <a:gd name="T25" fmla="*/ 2147483647 h 60"/>
                <a:gd name="T26" fmla="*/ 2147483647 w 61"/>
                <a:gd name="T27" fmla="*/ 2147483647 h 60"/>
                <a:gd name="T28" fmla="*/ 2147483647 w 61"/>
                <a:gd name="T29" fmla="*/ 2147483647 h 60"/>
                <a:gd name="T30" fmla="*/ 0 w 61"/>
                <a:gd name="T31" fmla="*/ 2147483647 h 60"/>
                <a:gd name="T32" fmla="*/ 0 w 61"/>
                <a:gd name="T33" fmla="*/ 2147483647 h 60"/>
                <a:gd name="T34" fmla="*/ 2147483647 w 61"/>
                <a:gd name="T35" fmla="*/ 2147483647 h 60"/>
                <a:gd name="T36" fmla="*/ 2147483647 w 61"/>
                <a:gd name="T37" fmla="*/ 2147483647 h 60"/>
                <a:gd name="T38" fmla="*/ 2147483647 w 61"/>
                <a:gd name="T39" fmla="*/ 2147483647 h 60"/>
                <a:gd name="T40" fmla="*/ 2147483647 w 61"/>
                <a:gd name="T41" fmla="*/ 2147483647 h 60"/>
                <a:gd name="T42" fmla="*/ 2147483647 w 61"/>
                <a:gd name="T43" fmla="*/ 2147483647 h 60"/>
                <a:gd name="T44" fmla="*/ 2147483647 w 61"/>
                <a:gd name="T45" fmla="*/ 2147483647 h 60"/>
                <a:gd name="T46" fmla="*/ 2147483647 w 61"/>
                <a:gd name="T47" fmla="*/ 2147483647 h 60"/>
                <a:gd name="T48" fmla="*/ 2147483647 w 61"/>
                <a:gd name="T49" fmla="*/ 2147483647 h 60"/>
                <a:gd name="T50" fmla="*/ 2147483647 w 61"/>
                <a:gd name="T51" fmla="*/ 2147483647 h 60"/>
                <a:gd name="T52" fmla="*/ 2147483647 w 61"/>
                <a:gd name="T53" fmla="*/ 2147483647 h 60"/>
                <a:gd name="T54" fmla="*/ 2147483647 w 61"/>
                <a:gd name="T55" fmla="*/ 2147483647 h 60"/>
                <a:gd name="T56" fmla="*/ 2147483647 w 61"/>
                <a:gd name="T57" fmla="*/ 2147483647 h 60"/>
                <a:gd name="T58" fmla="*/ 2147483647 w 61"/>
                <a:gd name="T59" fmla="*/ 2147483647 h 60"/>
                <a:gd name="T60" fmla="*/ 2147483647 w 61"/>
                <a:gd name="T61" fmla="*/ 2147483647 h 60"/>
                <a:gd name="T62" fmla="*/ 2147483647 w 61"/>
                <a:gd name="T63" fmla="*/ 2147483647 h 60"/>
                <a:gd name="T64" fmla="*/ 2147483647 w 61"/>
                <a:gd name="T65" fmla="*/ 2147483647 h 60"/>
                <a:gd name="T66" fmla="*/ 2147483647 w 61"/>
                <a:gd name="T67" fmla="*/ 2147483647 h 60"/>
                <a:gd name="T68" fmla="*/ 2147483647 w 61"/>
                <a:gd name="T69" fmla="*/ 2147483647 h 60"/>
                <a:gd name="T70" fmla="*/ 2147483647 w 61"/>
                <a:gd name="T71" fmla="*/ 2147483647 h 60"/>
                <a:gd name="T72" fmla="*/ 2147483647 w 61"/>
                <a:gd name="T73" fmla="*/ 2147483647 h 60"/>
                <a:gd name="T74" fmla="*/ 2147483647 w 61"/>
                <a:gd name="T75" fmla="*/ 2147483647 h 60"/>
                <a:gd name="T76" fmla="*/ 2147483647 w 61"/>
                <a:gd name="T77" fmla="*/ 2147483647 h 60"/>
                <a:gd name="T78" fmla="*/ 2147483647 w 61"/>
                <a:gd name="T79" fmla="*/ 2147483647 h 60"/>
                <a:gd name="T80" fmla="*/ 2147483647 w 61"/>
                <a:gd name="T81" fmla="*/ 2147483647 h 60"/>
                <a:gd name="T82" fmla="*/ 2147483647 w 61"/>
                <a:gd name="T83" fmla="*/ 2147483647 h 60"/>
                <a:gd name="T84" fmla="*/ 2147483647 w 61"/>
                <a:gd name="T85" fmla="*/ 2147483647 h 60"/>
                <a:gd name="T86" fmla="*/ 2147483647 w 61"/>
                <a:gd name="T87" fmla="*/ 2147483647 h 60"/>
                <a:gd name="T88" fmla="*/ 2147483647 w 61"/>
                <a:gd name="T89" fmla="*/ 2147483647 h 60"/>
                <a:gd name="T90" fmla="*/ 2147483647 w 61"/>
                <a:gd name="T91" fmla="*/ 2147483647 h 60"/>
                <a:gd name="T92" fmla="*/ 2147483647 w 61"/>
                <a:gd name="T93" fmla="*/ 2147483647 h 60"/>
                <a:gd name="T94" fmla="*/ 2147483647 w 61"/>
                <a:gd name="T95" fmla="*/ 2147483647 h 60"/>
                <a:gd name="T96" fmla="*/ 2147483647 w 61"/>
                <a:gd name="T97" fmla="*/ 2147483647 h 60"/>
                <a:gd name="T98" fmla="*/ 2147483647 w 61"/>
                <a:gd name="T99" fmla="*/ 2147483647 h 60"/>
                <a:gd name="T100" fmla="*/ 2147483647 w 61"/>
                <a:gd name="T101" fmla="*/ 2147483647 h 60"/>
                <a:gd name="T102" fmla="*/ 2147483647 w 61"/>
                <a:gd name="T103" fmla="*/ 2147483647 h 60"/>
                <a:gd name="T104" fmla="*/ 2147483647 w 61"/>
                <a:gd name="T105" fmla="*/ 2147483647 h 60"/>
                <a:gd name="T106" fmla="*/ 2147483647 w 61"/>
                <a:gd name="T107" fmla="*/ 2147483647 h 60"/>
                <a:gd name="T108" fmla="*/ 2147483647 w 61"/>
                <a:gd name="T109" fmla="*/ 0 h 6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1"/>
                <a:gd name="T166" fmla="*/ 0 h 60"/>
                <a:gd name="T167" fmla="*/ 61 w 61"/>
                <a:gd name="T168" fmla="*/ 60 h 6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1" h="60">
                  <a:moveTo>
                    <a:pt x="21" y="0"/>
                  </a:moveTo>
                  <a:lnTo>
                    <a:pt x="20" y="0"/>
                  </a:lnTo>
                  <a:lnTo>
                    <a:pt x="19" y="1"/>
                  </a:lnTo>
                  <a:lnTo>
                    <a:pt x="20" y="3"/>
                  </a:lnTo>
                  <a:lnTo>
                    <a:pt x="18" y="4"/>
                  </a:lnTo>
                  <a:lnTo>
                    <a:pt x="21" y="5"/>
                  </a:lnTo>
                  <a:lnTo>
                    <a:pt x="20" y="12"/>
                  </a:lnTo>
                  <a:lnTo>
                    <a:pt x="19" y="13"/>
                  </a:lnTo>
                  <a:lnTo>
                    <a:pt x="19" y="14"/>
                  </a:lnTo>
                  <a:lnTo>
                    <a:pt x="19" y="15"/>
                  </a:lnTo>
                  <a:lnTo>
                    <a:pt x="19" y="17"/>
                  </a:lnTo>
                  <a:lnTo>
                    <a:pt x="18" y="19"/>
                  </a:lnTo>
                  <a:lnTo>
                    <a:pt x="17" y="19"/>
                  </a:lnTo>
                  <a:lnTo>
                    <a:pt x="15" y="22"/>
                  </a:lnTo>
                  <a:lnTo>
                    <a:pt x="13" y="23"/>
                  </a:lnTo>
                  <a:lnTo>
                    <a:pt x="12" y="23"/>
                  </a:lnTo>
                  <a:lnTo>
                    <a:pt x="11" y="24"/>
                  </a:lnTo>
                  <a:lnTo>
                    <a:pt x="11" y="25"/>
                  </a:lnTo>
                  <a:lnTo>
                    <a:pt x="10" y="26"/>
                  </a:lnTo>
                  <a:lnTo>
                    <a:pt x="9" y="29"/>
                  </a:lnTo>
                  <a:lnTo>
                    <a:pt x="9" y="30"/>
                  </a:lnTo>
                  <a:lnTo>
                    <a:pt x="8" y="32"/>
                  </a:lnTo>
                  <a:lnTo>
                    <a:pt x="6" y="30"/>
                  </a:lnTo>
                  <a:lnTo>
                    <a:pt x="5" y="30"/>
                  </a:lnTo>
                  <a:lnTo>
                    <a:pt x="4" y="34"/>
                  </a:lnTo>
                  <a:lnTo>
                    <a:pt x="4" y="36"/>
                  </a:lnTo>
                  <a:lnTo>
                    <a:pt x="4" y="38"/>
                  </a:lnTo>
                  <a:lnTo>
                    <a:pt x="3" y="39"/>
                  </a:lnTo>
                  <a:lnTo>
                    <a:pt x="2" y="41"/>
                  </a:lnTo>
                  <a:lnTo>
                    <a:pt x="0" y="41"/>
                  </a:lnTo>
                  <a:lnTo>
                    <a:pt x="0" y="43"/>
                  </a:lnTo>
                  <a:lnTo>
                    <a:pt x="0" y="45"/>
                  </a:lnTo>
                  <a:lnTo>
                    <a:pt x="0" y="46"/>
                  </a:lnTo>
                  <a:lnTo>
                    <a:pt x="1" y="47"/>
                  </a:lnTo>
                  <a:lnTo>
                    <a:pt x="3" y="51"/>
                  </a:lnTo>
                  <a:lnTo>
                    <a:pt x="5" y="53"/>
                  </a:lnTo>
                  <a:lnTo>
                    <a:pt x="6" y="54"/>
                  </a:lnTo>
                  <a:lnTo>
                    <a:pt x="6" y="53"/>
                  </a:lnTo>
                  <a:lnTo>
                    <a:pt x="8" y="54"/>
                  </a:lnTo>
                  <a:lnTo>
                    <a:pt x="8" y="55"/>
                  </a:lnTo>
                  <a:lnTo>
                    <a:pt x="9" y="55"/>
                  </a:lnTo>
                  <a:lnTo>
                    <a:pt x="10" y="55"/>
                  </a:lnTo>
                  <a:lnTo>
                    <a:pt x="11" y="56"/>
                  </a:lnTo>
                  <a:lnTo>
                    <a:pt x="10" y="57"/>
                  </a:lnTo>
                  <a:lnTo>
                    <a:pt x="12" y="59"/>
                  </a:lnTo>
                  <a:lnTo>
                    <a:pt x="15" y="60"/>
                  </a:lnTo>
                  <a:lnTo>
                    <a:pt x="17" y="60"/>
                  </a:lnTo>
                  <a:lnTo>
                    <a:pt x="18" y="59"/>
                  </a:lnTo>
                  <a:lnTo>
                    <a:pt x="18" y="58"/>
                  </a:lnTo>
                  <a:lnTo>
                    <a:pt x="19" y="57"/>
                  </a:lnTo>
                  <a:lnTo>
                    <a:pt x="20" y="58"/>
                  </a:lnTo>
                  <a:lnTo>
                    <a:pt x="21" y="59"/>
                  </a:lnTo>
                  <a:lnTo>
                    <a:pt x="22" y="58"/>
                  </a:lnTo>
                  <a:lnTo>
                    <a:pt x="25" y="57"/>
                  </a:lnTo>
                  <a:lnTo>
                    <a:pt x="26" y="55"/>
                  </a:lnTo>
                  <a:lnTo>
                    <a:pt x="27" y="56"/>
                  </a:lnTo>
                  <a:lnTo>
                    <a:pt x="30" y="53"/>
                  </a:lnTo>
                  <a:lnTo>
                    <a:pt x="31" y="54"/>
                  </a:lnTo>
                  <a:lnTo>
                    <a:pt x="33" y="51"/>
                  </a:lnTo>
                  <a:lnTo>
                    <a:pt x="32" y="50"/>
                  </a:lnTo>
                  <a:lnTo>
                    <a:pt x="33" y="48"/>
                  </a:lnTo>
                  <a:lnTo>
                    <a:pt x="35" y="43"/>
                  </a:lnTo>
                  <a:lnTo>
                    <a:pt x="38" y="32"/>
                  </a:lnTo>
                  <a:lnTo>
                    <a:pt x="40" y="33"/>
                  </a:lnTo>
                  <a:lnTo>
                    <a:pt x="40" y="34"/>
                  </a:lnTo>
                  <a:lnTo>
                    <a:pt x="41" y="35"/>
                  </a:lnTo>
                  <a:lnTo>
                    <a:pt x="43" y="34"/>
                  </a:lnTo>
                  <a:lnTo>
                    <a:pt x="44" y="32"/>
                  </a:lnTo>
                  <a:lnTo>
                    <a:pt x="45" y="28"/>
                  </a:lnTo>
                  <a:lnTo>
                    <a:pt x="46" y="27"/>
                  </a:lnTo>
                  <a:lnTo>
                    <a:pt x="48" y="27"/>
                  </a:lnTo>
                  <a:lnTo>
                    <a:pt x="49" y="25"/>
                  </a:lnTo>
                  <a:lnTo>
                    <a:pt x="50" y="25"/>
                  </a:lnTo>
                  <a:lnTo>
                    <a:pt x="51" y="23"/>
                  </a:lnTo>
                  <a:lnTo>
                    <a:pt x="51" y="21"/>
                  </a:lnTo>
                  <a:lnTo>
                    <a:pt x="52" y="20"/>
                  </a:lnTo>
                  <a:lnTo>
                    <a:pt x="52" y="19"/>
                  </a:lnTo>
                  <a:lnTo>
                    <a:pt x="52" y="16"/>
                  </a:lnTo>
                  <a:lnTo>
                    <a:pt x="52" y="15"/>
                  </a:lnTo>
                  <a:lnTo>
                    <a:pt x="53" y="15"/>
                  </a:lnTo>
                  <a:lnTo>
                    <a:pt x="59" y="19"/>
                  </a:lnTo>
                  <a:lnTo>
                    <a:pt x="60" y="19"/>
                  </a:lnTo>
                  <a:lnTo>
                    <a:pt x="61" y="16"/>
                  </a:lnTo>
                  <a:lnTo>
                    <a:pt x="59" y="13"/>
                  </a:lnTo>
                  <a:lnTo>
                    <a:pt x="59" y="12"/>
                  </a:lnTo>
                  <a:lnTo>
                    <a:pt x="58" y="11"/>
                  </a:lnTo>
                  <a:lnTo>
                    <a:pt x="57" y="12"/>
                  </a:lnTo>
                  <a:lnTo>
                    <a:pt x="56" y="11"/>
                  </a:lnTo>
                  <a:lnTo>
                    <a:pt x="55" y="11"/>
                  </a:lnTo>
                  <a:lnTo>
                    <a:pt x="51" y="12"/>
                  </a:lnTo>
                  <a:lnTo>
                    <a:pt x="50" y="13"/>
                  </a:lnTo>
                  <a:lnTo>
                    <a:pt x="49" y="14"/>
                  </a:lnTo>
                  <a:lnTo>
                    <a:pt x="47" y="14"/>
                  </a:lnTo>
                  <a:lnTo>
                    <a:pt x="46" y="13"/>
                  </a:lnTo>
                  <a:lnTo>
                    <a:pt x="46" y="15"/>
                  </a:lnTo>
                  <a:lnTo>
                    <a:pt x="45" y="15"/>
                  </a:lnTo>
                  <a:lnTo>
                    <a:pt x="44" y="17"/>
                  </a:lnTo>
                  <a:lnTo>
                    <a:pt x="42" y="17"/>
                  </a:lnTo>
                  <a:lnTo>
                    <a:pt x="40" y="20"/>
                  </a:lnTo>
                  <a:lnTo>
                    <a:pt x="39" y="20"/>
                  </a:lnTo>
                  <a:lnTo>
                    <a:pt x="38" y="21"/>
                  </a:lnTo>
                  <a:lnTo>
                    <a:pt x="36" y="13"/>
                  </a:lnTo>
                  <a:lnTo>
                    <a:pt x="23" y="15"/>
                  </a:lnTo>
                  <a:lnTo>
                    <a:pt x="21" y="0"/>
                  </a:lnTo>
                  <a:close/>
                </a:path>
              </a:pathLst>
            </a:custGeom>
            <a:pattFill prst="pct75">
              <a:fgClr>
                <a:srgbClr val="AA1202"/>
              </a:fgClr>
              <a:bgClr>
                <a:schemeClr val="tx1"/>
              </a:bgClr>
            </a:pattFill>
            <a:ln w="12700">
              <a:solidFill>
                <a:schemeClr val="tx1"/>
              </a:solidFill>
              <a:round/>
              <a:headEnd/>
              <a:tailEnd/>
            </a:ln>
          </p:spPr>
          <p:txBody>
            <a:bodyPr/>
            <a:lstStyle/>
            <a:p>
              <a:endParaRPr lang="en-US"/>
            </a:p>
          </p:txBody>
        </p:sp>
        <p:sp>
          <p:nvSpPr>
            <p:cNvPr id="36908" name="Freeform 27" descr="20%"/>
            <p:cNvSpPr>
              <a:spLocks/>
            </p:cNvSpPr>
            <p:nvPr/>
          </p:nvSpPr>
          <p:spPr bwMode="auto">
            <a:xfrm>
              <a:off x="5516563" y="4133850"/>
              <a:ext cx="625475" cy="511175"/>
            </a:xfrm>
            <a:custGeom>
              <a:avLst/>
              <a:gdLst>
                <a:gd name="T0" fmla="*/ 2147483647 w 77"/>
                <a:gd name="T1" fmla="*/ 2147483647 h 66"/>
                <a:gd name="T2" fmla="*/ 2147483647 w 77"/>
                <a:gd name="T3" fmla="*/ 2147483647 h 66"/>
                <a:gd name="T4" fmla="*/ 2147483647 w 77"/>
                <a:gd name="T5" fmla="*/ 2147483647 h 66"/>
                <a:gd name="T6" fmla="*/ 2147483647 w 77"/>
                <a:gd name="T7" fmla="*/ 2147483647 h 66"/>
                <a:gd name="T8" fmla="*/ 2147483647 w 77"/>
                <a:gd name="T9" fmla="*/ 2147483647 h 66"/>
                <a:gd name="T10" fmla="*/ 2147483647 w 77"/>
                <a:gd name="T11" fmla="*/ 2147483647 h 66"/>
                <a:gd name="T12" fmla="*/ 2147483647 w 77"/>
                <a:gd name="T13" fmla="*/ 2147483647 h 66"/>
                <a:gd name="T14" fmla="*/ 2147483647 w 77"/>
                <a:gd name="T15" fmla="*/ 2147483647 h 66"/>
                <a:gd name="T16" fmla="*/ 2147483647 w 77"/>
                <a:gd name="T17" fmla="*/ 2147483647 h 66"/>
                <a:gd name="T18" fmla="*/ 2147483647 w 77"/>
                <a:gd name="T19" fmla="*/ 2147483647 h 66"/>
                <a:gd name="T20" fmla="*/ 2147483647 w 77"/>
                <a:gd name="T21" fmla="*/ 2147483647 h 66"/>
                <a:gd name="T22" fmla="*/ 2147483647 w 77"/>
                <a:gd name="T23" fmla="*/ 2147483647 h 66"/>
                <a:gd name="T24" fmla="*/ 2147483647 w 77"/>
                <a:gd name="T25" fmla="*/ 2147483647 h 66"/>
                <a:gd name="T26" fmla="*/ 2147483647 w 77"/>
                <a:gd name="T27" fmla="*/ 2147483647 h 66"/>
                <a:gd name="T28" fmla="*/ 2147483647 w 77"/>
                <a:gd name="T29" fmla="*/ 2147483647 h 66"/>
                <a:gd name="T30" fmla="*/ 2147483647 w 77"/>
                <a:gd name="T31" fmla="*/ 2147483647 h 66"/>
                <a:gd name="T32" fmla="*/ 2147483647 w 77"/>
                <a:gd name="T33" fmla="*/ 2147483647 h 66"/>
                <a:gd name="T34" fmla="*/ 2147483647 w 77"/>
                <a:gd name="T35" fmla="*/ 2147483647 h 66"/>
                <a:gd name="T36" fmla="*/ 2147483647 w 77"/>
                <a:gd name="T37" fmla="*/ 2147483647 h 66"/>
                <a:gd name="T38" fmla="*/ 2147483647 w 77"/>
                <a:gd name="T39" fmla="*/ 2147483647 h 66"/>
                <a:gd name="T40" fmla="*/ 2147483647 w 77"/>
                <a:gd name="T41" fmla="*/ 2147483647 h 66"/>
                <a:gd name="T42" fmla="*/ 2147483647 w 77"/>
                <a:gd name="T43" fmla="*/ 2147483647 h 66"/>
                <a:gd name="T44" fmla="*/ 2147483647 w 77"/>
                <a:gd name="T45" fmla="*/ 2147483647 h 66"/>
                <a:gd name="T46" fmla="*/ 2147483647 w 77"/>
                <a:gd name="T47" fmla="*/ 2147483647 h 66"/>
                <a:gd name="T48" fmla="*/ 2147483647 w 77"/>
                <a:gd name="T49" fmla="*/ 2147483647 h 66"/>
                <a:gd name="T50" fmla="*/ 2147483647 w 77"/>
                <a:gd name="T51" fmla="*/ 2147483647 h 66"/>
                <a:gd name="T52" fmla="*/ 2147483647 w 77"/>
                <a:gd name="T53" fmla="*/ 2147483647 h 66"/>
                <a:gd name="T54" fmla="*/ 2147483647 w 77"/>
                <a:gd name="T55" fmla="*/ 2147483647 h 66"/>
                <a:gd name="T56" fmla="*/ 2147483647 w 77"/>
                <a:gd name="T57" fmla="*/ 2147483647 h 66"/>
                <a:gd name="T58" fmla="*/ 2147483647 w 77"/>
                <a:gd name="T59" fmla="*/ 2147483647 h 66"/>
                <a:gd name="T60" fmla="*/ 2147483647 w 77"/>
                <a:gd name="T61" fmla="*/ 2147483647 h 66"/>
                <a:gd name="T62" fmla="*/ 2147483647 w 77"/>
                <a:gd name="T63" fmla="*/ 2147483647 h 66"/>
                <a:gd name="T64" fmla="*/ 2147483647 w 77"/>
                <a:gd name="T65" fmla="*/ 2147483647 h 66"/>
                <a:gd name="T66" fmla="*/ 2147483647 w 77"/>
                <a:gd name="T67" fmla="*/ 2147483647 h 66"/>
                <a:gd name="T68" fmla="*/ 2147483647 w 77"/>
                <a:gd name="T69" fmla="*/ 2147483647 h 66"/>
                <a:gd name="T70" fmla="*/ 2147483647 w 77"/>
                <a:gd name="T71" fmla="*/ 2147483647 h 66"/>
                <a:gd name="T72" fmla="*/ 2147483647 w 77"/>
                <a:gd name="T73" fmla="*/ 2147483647 h 66"/>
                <a:gd name="T74" fmla="*/ 2147483647 w 77"/>
                <a:gd name="T75" fmla="*/ 2147483647 h 66"/>
                <a:gd name="T76" fmla="*/ 2147483647 w 77"/>
                <a:gd name="T77" fmla="*/ 2147483647 h 66"/>
                <a:gd name="T78" fmla="*/ 2147483647 w 77"/>
                <a:gd name="T79" fmla="*/ 2147483647 h 66"/>
                <a:gd name="T80" fmla="*/ 2147483647 w 77"/>
                <a:gd name="T81" fmla="*/ 2147483647 h 66"/>
                <a:gd name="T82" fmla="*/ 2147483647 w 77"/>
                <a:gd name="T83" fmla="*/ 2147483647 h 66"/>
                <a:gd name="T84" fmla="*/ 0 w 77"/>
                <a:gd name="T85" fmla="*/ 2147483647 h 6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77"/>
                <a:gd name="T130" fmla="*/ 0 h 66"/>
                <a:gd name="T131" fmla="*/ 77 w 77"/>
                <a:gd name="T132" fmla="*/ 66 h 6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77" h="66">
                  <a:moveTo>
                    <a:pt x="0" y="1"/>
                  </a:moveTo>
                  <a:lnTo>
                    <a:pt x="42" y="0"/>
                  </a:lnTo>
                  <a:lnTo>
                    <a:pt x="41" y="1"/>
                  </a:lnTo>
                  <a:lnTo>
                    <a:pt x="43" y="5"/>
                  </a:lnTo>
                  <a:lnTo>
                    <a:pt x="43" y="8"/>
                  </a:lnTo>
                  <a:lnTo>
                    <a:pt x="44" y="10"/>
                  </a:lnTo>
                  <a:lnTo>
                    <a:pt x="45" y="11"/>
                  </a:lnTo>
                  <a:lnTo>
                    <a:pt x="45" y="12"/>
                  </a:lnTo>
                  <a:lnTo>
                    <a:pt x="43" y="13"/>
                  </a:lnTo>
                  <a:lnTo>
                    <a:pt x="43" y="14"/>
                  </a:lnTo>
                  <a:lnTo>
                    <a:pt x="42" y="17"/>
                  </a:lnTo>
                  <a:lnTo>
                    <a:pt x="40" y="22"/>
                  </a:lnTo>
                  <a:lnTo>
                    <a:pt x="37" y="29"/>
                  </a:lnTo>
                  <a:lnTo>
                    <a:pt x="37" y="34"/>
                  </a:lnTo>
                  <a:lnTo>
                    <a:pt x="64" y="33"/>
                  </a:lnTo>
                  <a:lnTo>
                    <a:pt x="64" y="34"/>
                  </a:lnTo>
                  <a:lnTo>
                    <a:pt x="63" y="36"/>
                  </a:lnTo>
                  <a:lnTo>
                    <a:pt x="64" y="40"/>
                  </a:lnTo>
                  <a:lnTo>
                    <a:pt x="66" y="43"/>
                  </a:lnTo>
                  <a:lnTo>
                    <a:pt x="67" y="46"/>
                  </a:lnTo>
                  <a:lnTo>
                    <a:pt x="63" y="45"/>
                  </a:lnTo>
                  <a:lnTo>
                    <a:pt x="60" y="44"/>
                  </a:lnTo>
                  <a:lnTo>
                    <a:pt x="59" y="43"/>
                  </a:lnTo>
                  <a:lnTo>
                    <a:pt x="58" y="44"/>
                  </a:lnTo>
                  <a:lnTo>
                    <a:pt x="55" y="46"/>
                  </a:lnTo>
                  <a:lnTo>
                    <a:pt x="55" y="48"/>
                  </a:lnTo>
                  <a:lnTo>
                    <a:pt x="56" y="49"/>
                  </a:lnTo>
                  <a:lnTo>
                    <a:pt x="58" y="49"/>
                  </a:lnTo>
                  <a:lnTo>
                    <a:pt x="60" y="49"/>
                  </a:lnTo>
                  <a:lnTo>
                    <a:pt x="62" y="48"/>
                  </a:lnTo>
                  <a:lnTo>
                    <a:pt x="63" y="47"/>
                  </a:lnTo>
                  <a:lnTo>
                    <a:pt x="65" y="47"/>
                  </a:lnTo>
                  <a:lnTo>
                    <a:pt x="66" y="47"/>
                  </a:lnTo>
                  <a:lnTo>
                    <a:pt x="66" y="48"/>
                  </a:lnTo>
                  <a:lnTo>
                    <a:pt x="65" y="48"/>
                  </a:lnTo>
                  <a:lnTo>
                    <a:pt x="64" y="49"/>
                  </a:lnTo>
                  <a:lnTo>
                    <a:pt x="65" y="50"/>
                  </a:lnTo>
                  <a:lnTo>
                    <a:pt x="66" y="51"/>
                  </a:lnTo>
                  <a:lnTo>
                    <a:pt x="67" y="51"/>
                  </a:lnTo>
                  <a:lnTo>
                    <a:pt x="68" y="49"/>
                  </a:lnTo>
                  <a:lnTo>
                    <a:pt x="71" y="47"/>
                  </a:lnTo>
                  <a:lnTo>
                    <a:pt x="72" y="47"/>
                  </a:lnTo>
                  <a:lnTo>
                    <a:pt x="73" y="47"/>
                  </a:lnTo>
                  <a:lnTo>
                    <a:pt x="74" y="48"/>
                  </a:lnTo>
                  <a:lnTo>
                    <a:pt x="73" y="49"/>
                  </a:lnTo>
                  <a:lnTo>
                    <a:pt x="74" y="50"/>
                  </a:lnTo>
                  <a:lnTo>
                    <a:pt x="73" y="51"/>
                  </a:lnTo>
                  <a:lnTo>
                    <a:pt x="72" y="51"/>
                  </a:lnTo>
                  <a:lnTo>
                    <a:pt x="70" y="54"/>
                  </a:lnTo>
                  <a:lnTo>
                    <a:pt x="68" y="56"/>
                  </a:lnTo>
                  <a:lnTo>
                    <a:pt x="68" y="57"/>
                  </a:lnTo>
                  <a:lnTo>
                    <a:pt x="68" y="59"/>
                  </a:lnTo>
                  <a:lnTo>
                    <a:pt x="71" y="60"/>
                  </a:lnTo>
                  <a:lnTo>
                    <a:pt x="76" y="62"/>
                  </a:lnTo>
                  <a:lnTo>
                    <a:pt x="77" y="63"/>
                  </a:lnTo>
                  <a:lnTo>
                    <a:pt x="77" y="65"/>
                  </a:lnTo>
                  <a:lnTo>
                    <a:pt x="76" y="65"/>
                  </a:lnTo>
                  <a:lnTo>
                    <a:pt x="72" y="66"/>
                  </a:lnTo>
                  <a:lnTo>
                    <a:pt x="71" y="63"/>
                  </a:lnTo>
                  <a:lnTo>
                    <a:pt x="69" y="62"/>
                  </a:lnTo>
                  <a:lnTo>
                    <a:pt x="65" y="61"/>
                  </a:lnTo>
                  <a:lnTo>
                    <a:pt x="64" y="59"/>
                  </a:lnTo>
                  <a:lnTo>
                    <a:pt x="63" y="59"/>
                  </a:lnTo>
                  <a:lnTo>
                    <a:pt x="62" y="59"/>
                  </a:lnTo>
                  <a:lnTo>
                    <a:pt x="61" y="62"/>
                  </a:lnTo>
                  <a:lnTo>
                    <a:pt x="62" y="63"/>
                  </a:lnTo>
                  <a:lnTo>
                    <a:pt x="60" y="65"/>
                  </a:lnTo>
                  <a:lnTo>
                    <a:pt x="59" y="65"/>
                  </a:lnTo>
                  <a:lnTo>
                    <a:pt x="58" y="63"/>
                  </a:lnTo>
                  <a:lnTo>
                    <a:pt x="57" y="63"/>
                  </a:lnTo>
                  <a:lnTo>
                    <a:pt x="55" y="63"/>
                  </a:lnTo>
                  <a:lnTo>
                    <a:pt x="54" y="63"/>
                  </a:lnTo>
                  <a:lnTo>
                    <a:pt x="52" y="65"/>
                  </a:lnTo>
                  <a:lnTo>
                    <a:pt x="50" y="65"/>
                  </a:lnTo>
                  <a:lnTo>
                    <a:pt x="49" y="64"/>
                  </a:lnTo>
                  <a:lnTo>
                    <a:pt x="47" y="64"/>
                  </a:lnTo>
                  <a:lnTo>
                    <a:pt x="43" y="60"/>
                  </a:lnTo>
                  <a:lnTo>
                    <a:pt x="41" y="59"/>
                  </a:lnTo>
                  <a:lnTo>
                    <a:pt x="39" y="58"/>
                  </a:lnTo>
                  <a:lnTo>
                    <a:pt x="38" y="57"/>
                  </a:lnTo>
                  <a:lnTo>
                    <a:pt x="37" y="57"/>
                  </a:lnTo>
                  <a:lnTo>
                    <a:pt x="37" y="56"/>
                  </a:lnTo>
                  <a:lnTo>
                    <a:pt x="37" y="55"/>
                  </a:lnTo>
                  <a:lnTo>
                    <a:pt x="36" y="56"/>
                  </a:lnTo>
                  <a:lnTo>
                    <a:pt x="34" y="55"/>
                  </a:lnTo>
                  <a:lnTo>
                    <a:pt x="34" y="54"/>
                  </a:lnTo>
                  <a:lnTo>
                    <a:pt x="33" y="54"/>
                  </a:lnTo>
                  <a:lnTo>
                    <a:pt x="30" y="57"/>
                  </a:lnTo>
                  <a:lnTo>
                    <a:pt x="31" y="58"/>
                  </a:lnTo>
                  <a:lnTo>
                    <a:pt x="27" y="59"/>
                  </a:lnTo>
                  <a:lnTo>
                    <a:pt x="19" y="57"/>
                  </a:lnTo>
                  <a:lnTo>
                    <a:pt x="15" y="56"/>
                  </a:lnTo>
                  <a:lnTo>
                    <a:pt x="4" y="57"/>
                  </a:lnTo>
                  <a:lnTo>
                    <a:pt x="4" y="56"/>
                  </a:lnTo>
                  <a:lnTo>
                    <a:pt x="4" y="55"/>
                  </a:lnTo>
                  <a:lnTo>
                    <a:pt x="4" y="54"/>
                  </a:lnTo>
                  <a:lnTo>
                    <a:pt x="5" y="53"/>
                  </a:lnTo>
                  <a:lnTo>
                    <a:pt x="7" y="49"/>
                  </a:lnTo>
                  <a:lnTo>
                    <a:pt x="6" y="47"/>
                  </a:lnTo>
                  <a:lnTo>
                    <a:pt x="6" y="46"/>
                  </a:lnTo>
                  <a:lnTo>
                    <a:pt x="6" y="45"/>
                  </a:lnTo>
                  <a:lnTo>
                    <a:pt x="6" y="44"/>
                  </a:lnTo>
                  <a:lnTo>
                    <a:pt x="6" y="42"/>
                  </a:lnTo>
                  <a:lnTo>
                    <a:pt x="7" y="41"/>
                  </a:lnTo>
                  <a:lnTo>
                    <a:pt x="8" y="40"/>
                  </a:lnTo>
                  <a:lnTo>
                    <a:pt x="9" y="37"/>
                  </a:lnTo>
                  <a:lnTo>
                    <a:pt x="9" y="35"/>
                  </a:lnTo>
                  <a:lnTo>
                    <a:pt x="8" y="32"/>
                  </a:lnTo>
                  <a:lnTo>
                    <a:pt x="7" y="30"/>
                  </a:lnTo>
                  <a:lnTo>
                    <a:pt x="6" y="30"/>
                  </a:lnTo>
                  <a:lnTo>
                    <a:pt x="7" y="29"/>
                  </a:lnTo>
                  <a:lnTo>
                    <a:pt x="6" y="28"/>
                  </a:lnTo>
                  <a:lnTo>
                    <a:pt x="5" y="27"/>
                  </a:lnTo>
                  <a:lnTo>
                    <a:pt x="4" y="26"/>
                  </a:lnTo>
                  <a:lnTo>
                    <a:pt x="4" y="25"/>
                  </a:lnTo>
                  <a:lnTo>
                    <a:pt x="5" y="24"/>
                  </a:lnTo>
                  <a:lnTo>
                    <a:pt x="4" y="21"/>
                  </a:lnTo>
                  <a:lnTo>
                    <a:pt x="1" y="19"/>
                  </a:lnTo>
                  <a:lnTo>
                    <a:pt x="1" y="18"/>
                  </a:lnTo>
                  <a:lnTo>
                    <a:pt x="0" y="1"/>
                  </a:lnTo>
                  <a:close/>
                </a:path>
              </a:pathLst>
            </a:custGeom>
            <a:pattFill prst="pct20">
              <a:fgClr>
                <a:schemeClr val="tx1"/>
              </a:fgClr>
              <a:bgClr>
                <a:srgbClr val="AA1202"/>
              </a:bgClr>
            </a:pattFill>
            <a:ln w="12700">
              <a:solidFill>
                <a:schemeClr val="tx1"/>
              </a:solidFill>
              <a:round/>
              <a:headEnd/>
              <a:tailEnd/>
            </a:ln>
          </p:spPr>
          <p:txBody>
            <a:bodyPr/>
            <a:lstStyle/>
            <a:p>
              <a:endParaRPr lang="en-US"/>
            </a:p>
          </p:txBody>
        </p:sp>
        <p:sp>
          <p:nvSpPr>
            <p:cNvPr id="36909" name="Freeform 28" descr="20%"/>
            <p:cNvSpPr>
              <a:spLocks/>
            </p:cNvSpPr>
            <p:nvPr/>
          </p:nvSpPr>
          <p:spPr bwMode="auto">
            <a:xfrm>
              <a:off x="5818188" y="3846513"/>
              <a:ext cx="381000" cy="642937"/>
            </a:xfrm>
            <a:custGeom>
              <a:avLst/>
              <a:gdLst>
                <a:gd name="T0" fmla="*/ 2147483647 w 47"/>
                <a:gd name="T1" fmla="*/ 0 h 83"/>
                <a:gd name="T2" fmla="*/ 2147483647 w 47"/>
                <a:gd name="T3" fmla="*/ 2147483647 h 83"/>
                <a:gd name="T4" fmla="*/ 2147483647 w 47"/>
                <a:gd name="T5" fmla="*/ 2147483647 h 83"/>
                <a:gd name="T6" fmla="*/ 2147483647 w 47"/>
                <a:gd name="T7" fmla="*/ 2147483647 h 83"/>
                <a:gd name="T8" fmla="*/ 2147483647 w 47"/>
                <a:gd name="T9" fmla="*/ 2147483647 h 83"/>
                <a:gd name="T10" fmla="*/ 2147483647 w 47"/>
                <a:gd name="T11" fmla="*/ 2147483647 h 83"/>
                <a:gd name="T12" fmla="*/ 2147483647 w 47"/>
                <a:gd name="T13" fmla="*/ 2147483647 h 83"/>
                <a:gd name="T14" fmla="*/ 2147483647 w 47"/>
                <a:gd name="T15" fmla="*/ 2147483647 h 83"/>
                <a:gd name="T16" fmla="*/ 2147483647 w 47"/>
                <a:gd name="T17" fmla="*/ 2147483647 h 83"/>
                <a:gd name="T18" fmla="*/ 2147483647 w 47"/>
                <a:gd name="T19" fmla="*/ 2147483647 h 83"/>
                <a:gd name="T20" fmla="*/ 2147483647 w 47"/>
                <a:gd name="T21" fmla="*/ 2147483647 h 83"/>
                <a:gd name="T22" fmla="*/ 2147483647 w 47"/>
                <a:gd name="T23" fmla="*/ 2147483647 h 83"/>
                <a:gd name="T24" fmla="*/ 2147483647 w 47"/>
                <a:gd name="T25" fmla="*/ 2147483647 h 83"/>
                <a:gd name="T26" fmla="*/ 2147483647 w 47"/>
                <a:gd name="T27" fmla="*/ 2147483647 h 83"/>
                <a:gd name="T28" fmla="*/ 2147483647 w 47"/>
                <a:gd name="T29" fmla="*/ 2147483647 h 83"/>
                <a:gd name="T30" fmla="*/ 2147483647 w 47"/>
                <a:gd name="T31" fmla="*/ 2147483647 h 83"/>
                <a:gd name="T32" fmla="*/ 2147483647 w 47"/>
                <a:gd name="T33" fmla="*/ 2147483647 h 83"/>
                <a:gd name="T34" fmla="*/ 2147483647 w 47"/>
                <a:gd name="T35" fmla="*/ 2147483647 h 83"/>
                <a:gd name="T36" fmla="*/ 2147483647 w 47"/>
                <a:gd name="T37" fmla="*/ 2147483647 h 83"/>
                <a:gd name="T38" fmla="*/ 2147483647 w 47"/>
                <a:gd name="T39" fmla="*/ 2147483647 h 83"/>
                <a:gd name="T40" fmla="*/ 2147483647 w 47"/>
                <a:gd name="T41" fmla="*/ 2147483647 h 83"/>
                <a:gd name="T42" fmla="*/ 2147483647 w 47"/>
                <a:gd name="T43" fmla="*/ 2147483647 h 83"/>
                <a:gd name="T44" fmla="*/ 2147483647 w 47"/>
                <a:gd name="T45" fmla="*/ 2147483647 h 83"/>
                <a:gd name="T46" fmla="*/ 2147483647 w 47"/>
                <a:gd name="T47" fmla="*/ 2147483647 h 83"/>
                <a:gd name="T48" fmla="*/ 2147483647 w 47"/>
                <a:gd name="T49" fmla="*/ 2147483647 h 83"/>
                <a:gd name="T50" fmla="*/ 2147483647 w 47"/>
                <a:gd name="T51" fmla="*/ 2147483647 h 83"/>
                <a:gd name="T52" fmla="*/ 2147483647 w 47"/>
                <a:gd name="T53" fmla="*/ 2147483647 h 83"/>
                <a:gd name="T54" fmla="*/ 2147483647 w 47"/>
                <a:gd name="T55" fmla="*/ 2147483647 h 83"/>
                <a:gd name="T56" fmla="*/ 2147483647 w 47"/>
                <a:gd name="T57" fmla="*/ 2147483647 h 83"/>
                <a:gd name="T58" fmla="*/ 2147483647 w 47"/>
                <a:gd name="T59" fmla="*/ 2147483647 h 83"/>
                <a:gd name="T60" fmla="*/ 2147483647 w 47"/>
                <a:gd name="T61" fmla="*/ 2147483647 h 83"/>
                <a:gd name="T62" fmla="*/ 2147483647 w 47"/>
                <a:gd name="T63" fmla="*/ 2147483647 h 83"/>
                <a:gd name="T64" fmla="*/ 2147483647 w 47"/>
                <a:gd name="T65" fmla="*/ 2147483647 h 83"/>
                <a:gd name="T66" fmla="*/ 0 w 47"/>
                <a:gd name="T67" fmla="*/ 2147483647 h 83"/>
                <a:gd name="T68" fmla="*/ 0 w 47"/>
                <a:gd name="T69" fmla="*/ 2147483647 h 83"/>
                <a:gd name="T70" fmla="*/ 2147483647 w 47"/>
                <a:gd name="T71" fmla="*/ 2147483647 h 83"/>
                <a:gd name="T72" fmla="*/ 2147483647 w 47"/>
                <a:gd name="T73" fmla="*/ 2147483647 h 83"/>
                <a:gd name="T74" fmla="*/ 2147483647 w 47"/>
                <a:gd name="T75" fmla="*/ 2147483647 h 83"/>
                <a:gd name="T76" fmla="*/ 2147483647 w 47"/>
                <a:gd name="T77" fmla="*/ 2147483647 h 83"/>
                <a:gd name="T78" fmla="*/ 2147483647 w 47"/>
                <a:gd name="T79" fmla="*/ 2147483647 h 83"/>
                <a:gd name="T80" fmla="*/ 2147483647 w 47"/>
                <a:gd name="T81" fmla="*/ 2147483647 h 83"/>
                <a:gd name="T82" fmla="*/ 2147483647 w 47"/>
                <a:gd name="T83" fmla="*/ 2147483647 h 83"/>
                <a:gd name="T84" fmla="*/ 2147483647 w 47"/>
                <a:gd name="T85" fmla="*/ 2147483647 h 83"/>
                <a:gd name="T86" fmla="*/ 2147483647 w 47"/>
                <a:gd name="T87" fmla="*/ 2147483647 h 83"/>
                <a:gd name="T88" fmla="*/ 2147483647 w 47"/>
                <a:gd name="T89" fmla="*/ 2147483647 h 83"/>
                <a:gd name="T90" fmla="*/ 2147483647 w 47"/>
                <a:gd name="T91" fmla="*/ 2147483647 h 83"/>
                <a:gd name="T92" fmla="*/ 2147483647 w 47"/>
                <a:gd name="T93" fmla="*/ 2147483647 h 83"/>
                <a:gd name="T94" fmla="*/ 2147483647 w 47"/>
                <a:gd name="T95" fmla="*/ 2147483647 h 83"/>
                <a:gd name="T96" fmla="*/ 2147483647 w 47"/>
                <a:gd name="T97" fmla="*/ 2147483647 h 83"/>
                <a:gd name="T98" fmla="*/ 2147483647 w 47"/>
                <a:gd name="T99" fmla="*/ 2147483647 h 83"/>
                <a:gd name="T100" fmla="*/ 2147483647 w 47"/>
                <a:gd name="T101" fmla="*/ 2147483647 h 83"/>
                <a:gd name="T102" fmla="*/ 2147483647 w 47"/>
                <a:gd name="T103" fmla="*/ 2147483647 h 83"/>
                <a:gd name="T104" fmla="*/ 2147483647 w 47"/>
                <a:gd name="T105" fmla="*/ 0 h 83"/>
                <a:gd name="T106" fmla="*/ 2147483647 w 47"/>
                <a:gd name="T107" fmla="*/ 0 h 8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7"/>
                <a:gd name="T163" fmla="*/ 0 h 83"/>
                <a:gd name="T164" fmla="*/ 47 w 47"/>
                <a:gd name="T165" fmla="*/ 83 h 8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7" h="83">
                  <a:moveTo>
                    <a:pt x="44" y="0"/>
                  </a:moveTo>
                  <a:lnTo>
                    <a:pt x="15" y="2"/>
                  </a:lnTo>
                  <a:lnTo>
                    <a:pt x="15" y="3"/>
                  </a:lnTo>
                  <a:lnTo>
                    <a:pt x="12" y="5"/>
                  </a:lnTo>
                  <a:lnTo>
                    <a:pt x="12" y="8"/>
                  </a:lnTo>
                  <a:lnTo>
                    <a:pt x="12" y="11"/>
                  </a:lnTo>
                  <a:lnTo>
                    <a:pt x="11" y="12"/>
                  </a:lnTo>
                  <a:lnTo>
                    <a:pt x="9" y="14"/>
                  </a:lnTo>
                  <a:lnTo>
                    <a:pt x="7" y="16"/>
                  </a:lnTo>
                  <a:lnTo>
                    <a:pt x="6" y="17"/>
                  </a:lnTo>
                  <a:lnTo>
                    <a:pt x="6" y="19"/>
                  </a:lnTo>
                  <a:lnTo>
                    <a:pt x="5" y="21"/>
                  </a:lnTo>
                  <a:lnTo>
                    <a:pt x="5" y="22"/>
                  </a:lnTo>
                  <a:lnTo>
                    <a:pt x="4" y="25"/>
                  </a:lnTo>
                  <a:lnTo>
                    <a:pt x="3" y="27"/>
                  </a:lnTo>
                  <a:lnTo>
                    <a:pt x="4" y="30"/>
                  </a:lnTo>
                  <a:lnTo>
                    <a:pt x="5" y="31"/>
                  </a:lnTo>
                  <a:lnTo>
                    <a:pt x="5" y="33"/>
                  </a:lnTo>
                  <a:lnTo>
                    <a:pt x="5" y="34"/>
                  </a:lnTo>
                  <a:lnTo>
                    <a:pt x="4" y="36"/>
                  </a:lnTo>
                  <a:lnTo>
                    <a:pt x="5" y="37"/>
                  </a:lnTo>
                  <a:lnTo>
                    <a:pt x="4" y="38"/>
                  </a:lnTo>
                  <a:lnTo>
                    <a:pt x="6" y="42"/>
                  </a:lnTo>
                  <a:lnTo>
                    <a:pt x="6" y="45"/>
                  </a:lnTo>
                  <a:lnTo>
                    <a:pt x="7" y="47"/>
                  </a:lnTo>
                  <a:lnTo>
                    <a:pt x="8" y="48"/>
                  </a:lnTo>
                  <a:lnTo>
                    <a:pt x="8" y="49"/>
                  </a:lnTo>
                  <a:lnTo>
                    <a:pt x="6" y="50"/>
                  </a:lnTo>
                  <a:lnTo>
                    <a:pt x="6" y="51"/>
                  </a:lnTo>
                  <a:lnTo>
                    <a:pt x="5" y="54"/>
                  </a:lnTo>
                  <a:lnTo>
                    <a:pt x="3" y="59"/>
                  </a:lnTo>
                  <a:lnTo>
                    <a:pt x="0" y="66"/>
                  </a:lnTo>
                  <a:lnTo>
                    <a:pt x="0" y="71"/>
                  </a:lnTo>
                  <a:lnTo>
                    <a:pt x="27" y="70"/>
                  </a:lnTo>
                  <a:lnTo>
                    <a:pt x="27" y="71"/>
                  </a:lnTo>
                  <a:lnTo>
                    <a:pt x="26" y="73"/>
                  </a:lnTo>
                  <a:lnTo>
                    <a:pt x="27" y="77"/>
                  </a:lnTo>
                  <a:lnTo>
                    <a:pt x="29" y="80"/>
                  </a:lnTo>
                  <a:lnTo>
                    <a:pt x="30" y="83"/>
                  </a:lnTo>
                  <a:lnTo>
                    <a:pt x="32" y="83"/>
                  </a:lnTo>
                  <a:lnTo>
                    <a:pt x="35" y="81"/>
                  </a:lnTo>
                  <a:lnTo>
                    <a:pt x="41" y="79"/>
                  </a:lnTo>
                  <a:lnTo>
                    <a:pt x="43" y="79"/>
                  </a:lnTo>
                  <a:lnTo>
                    <a:pt x="45" y="78"/>
                  </a:lnTo>
                  <a:lnTo>
                    <a:pt x="46" y="79"/>
                  </a:lnTo>
                  <a:lnTo>
                    <a:pt x="47" y="80"/>
                  </a:lnTo>
                  <a:lnTo>
                    <a:pt x="47" y="79"/>
                  </a:lnTo>
                  <a:lnTo>
                    <a:pt x="44" y="54"/>
                  </a:lnTo>
                  <a:lnTo>
                    <a:pt x="44" y="52"/>
                  </a:lnTo>
                  <a:lnTo>
                    <a:pt x="45" y="2"/>
                  </a:lnTo>
                  <a:lnTo>
                    <a:pt x="44" y="0"/>
                  </a:lnTo>
                  <a:close/>
                </a:path>
              </a:pathLst>
            </a:custGeom>
            <a:pattFill prst="pct20">
              <a:fgClr>
                <a:schemeClr val="tx2"/>
              </a:fgClr>
              <a:bgClr>
                <a:srgbClr val="AA1202"/>
              </a:bgClr>
            </a:pattFill>
            <a:ln w="12700">
              <a:solidFill>
                <a:schemeClr val="tx1"/>
              </a:solidFill>
              <a:round/>
              <a:headEnd/>
              <a:tailEnd/>
            </a:ln>
          </p:spPr>
          <p:txBody>
            <a:bodyPr/>
            <a:lstStyle/>
            <a:p>
              <a:endParaRPr lang="en-US"/>
            </a:p>
          </p:txBody>
        </p:sp>
        <p:sp>
          <p:nvSpPr>
            <p:cNvPr id="36910" name="Freeform 29"/>
            <p:cNvSpPr>
              <a:spLocks/>
            </p:cNvSpPr>
            <p:nvPr/>
          </p:nvSpPr>
          <p:spPr bwMode="auto">
            <a:xfrm>
              <a:off x="6878638" y="2732088"/>
              <a:ext cx="639762" cy="395287"/>
            </a:xfrm>
            <a:custGeom>
              <a:avLst/>
              <a:gdLst>
                <a:gd name="T0" fmla="*/ 2147483647 w 79"/>
                <a:gd name="T1" fmla="*/ 2147483647 h 51"/>
                <a:gd name="T2" fmla="*/ 2147483647 w 79"/>
                <a:gd name="T3" fmla="*/ 2147483647 h 51"/>
                <a:gd name="T4" fmla="*/ 2147483647 w 79"/>
                <a:gd name="T5" fmla="*/ 2147483647 h 51"/>
                <a:gd name="T6" fmla="*/ 2147483647 w 79"/>
                <a:gd name="T7" fmla="*/ 2147483647 h 51"/>
                <a:gd name="T8" fmla="*/ 2147483647 w 79"/>
                <a:gd name="T9" fmla="*/ 2147483647 h 51"/>
                <a:gd name="T10" fmla="*/ 2147483647 w 79"/>
                <a:gd name="T11" fmla="*/ 2147483647 h 51"/>
                <a:gd name="T12" fmla="*/ 2147483647 w 79"/>
                <a:gd name="T13" fmla="*/ 2147483647 h 51"/>
                <a:gd name="T14" fmla="*/ 2147483647 w 79"/>
                <a:gd name="T15" fmla="*/ 2147483647 h 51"/>
                <a:gd name="T16" fmla="*/ 2147483647 w 79"/>
                <a:gd name="T17" fmla="*/ 2147483647 h 51"/>
                <a:gd name="T18" fmla="*/ 2147483647 w 79"/>
                <a:gd name="T19" fmla="*/ 2147483647 h 51"/>
                <a:gd name="T20" fmla="*/ 2147483647 w 79"/>
                <a:gd name="T21" fmla="*/ 2147483647 h 51"/>
                <a:gd name="T22" fmla="*/ 2147483647 w 79"/>
                <a:gd name="T23" fmla="*/ 2147483647 h 51"/>
                <a:gd name="T24" fmla="*/ 2147483647 w 79"/>
                <a:gd name="T25" fmla="*/ 2147483647 h 51"/>
                <a:gd name="T26" fmla="*/ 2147483647 w 79"/>
                <a:gd name="T27" fmla="*/ 2147483647 h 51"/>
                <a:gd name="T28" fmla="*/ 2147483647 w 79"/>
                <a:gd name="T29" fmla="*/ 2147483647 h 51"/>
                <a:gd name="T30" fmla="*/ 2147483647 w 79"/>
                <a:gd name="T31" fmla="*/ 2147483647 h 51"/>
                <a:gd name="T32" fmla="*/ 2147483647 w 79"/>
                <a:gd name="T33" fmla="*/ 2147483647 h 51"/>
                <a:gd name="T34" fmla="*/ 2147483647 w 79"/>
                <a:gd name="T35" fmla="*/ 2147483647 h 51"/>
                <a:gd name="T36" fmla="*/ 2147483647 w 79"/>
                <a:gd name="T37" fmla="*/ 2147483647 h 51"/>
                <a:gd name="T38" fmla="*/ 2147483647 w 79"/>
                <a:gd name="T39" fmla="*/ 2147483647 h 51"/>
                <a:gd name="T40" fmla="*/ 2147483647 w 79"/>
                <a:gd name="T41" fmla="*/ 2147483647 h 51"/>
                <a:gd name="T42" fmla="*/ 2147483647 w 79"/>
                <a:gd name="T43" fmla="*/ 2147483647 h 51"/>
                <a:gd name="T44" fmla="*/ 2147483647 w 79"/>
                <a:gd name="T45" fmla="*/ 2147483647 h 51"/>
                <a:gd name="T46" fmla="*/ 2147483647 w 79"/>
                <a:gd name="T47" fmla="*/ 2147483647 h 51"/>
                <a:gd name="T48" fmla="*/ 2147483647 w 79"/>
                <a:gd name="T49" fmla="*/ 2147483647 h 51"/>
                <a:gd name="T50" fmla="*/ 2147483647 w 79"/>
                <a:gd name="T51" fmla="*/ 2147483647 h 51"/>
                <a:gd name="T52" fmla="*/ 2147483647 w 79"/>
                <a:gd name="T53" fmla="*/ 2147483647 h 51"/>
                <a:gd name="T54" fmla="*/ 2147483647 w 79"/>
                <a:gd name="T55" fmla="*/ 2147483647 h 51"/>
                <a:gd name="T56" fmla="*/ 2147483647 w 79"/>
                <a:gd name="T57" fmla="*/ 2147483647 h 51"/>
                <a:gd name="T58" fmla="*/ 2147483647 w 79"/>
                <a:gd name="T59" fmla="*/ 2147483647 h 51"/>
                <a:gd name="T60" fmla="*/ 2147483647 w 79"/>
                <a:gd name="T61" fmla="*/ 2147483647 h 51"/>
                <a:gd name="T62" fmla="*/ 2147483647 w 79"/>
                <a:gd name="T63" fmla="*/ 2147483647 h 51"/>
                <a:gd name="T64" fmla="*/ 2147483647 w 79"/>
                <a:gd name="T65" fmla="*/ 2147483647 h 51"/>
                <a:gd name="T66" fmla="*/ 2147483647 w 79"/>
                <a:gd name="T67" fmla="*/ 2147483647 h 51"/>
                <a:gd name="T68" fmla="*/ 2147483647 w 79"/>
                <a:gd name="T69" fmla="*/ 2147483647 h 51"/>
                <a:gd name="T70" fmla="*/ 2147483647 w 79"/>
                <a:gd name="T71" fmla="*/ 2147483647 h 51"/>
                <a:gd name="T72" fmla="*/ 2147483647 w 79"/>
                <a:gd name="T73" fmla="*/ 2147483647 h 51"/>
                <a:gd name="T74" fmla="*/ 2147483647 w 79"/>
                <a:gd name="T75" fmla="*/ 2147483647 h 51"/>
                <a:gd name="T76" fmla="*/ 2147483647 w 79"/>
                <a:gd name="T77" fmla="*/ 2147483647 h 51"/>
                <a:gd name="T78" fmla="*/ 2147483647 w 79"/>
                <a:gd name="T79" fmla="*/ 2147483647 h 51"/>
                <a:gd name="T80" fmla="*/ 2147483647 w 79"/>
                <a:gd name="T81" fmla="*/ 2147483647 h 51"/>
                <a:gd name="T82" fmla="*/ 2147483647 w 79"/>
                <a:gd name="T83" fmla="*/ 2147483647 h 51"/>
                <a:gd name="T84" fmla="*/ 2147483647 w 79"/>
                <a:gd name="T85" fmla="*/ 2147483647 h 51"/>
                <a:gd name="T86" fmla="*/ 2147483647 w 79"/>
                <a:gd name="T87" fmla="*/ 2147483647 h 51"/>
                <a:gd name="T88" fmla="*/ 2147483647 w 79"/>
                <a:gd name="T89" fmla="*/ 0 h 51"/>
                <a:gd name="T90" fmla="*/ 2147483647 w 79"/>
                <a:gd name="T91" fmla="*/ 2147483647 h 51"/>
                <a:gd name="T92" fmla="*/ 2147483647 w 79"/>
                <a:gd name="T93" fmla="*/ 2147483647 h 51"/>
                <a:gd name="T94" fmla="*/ 2147483647 w 79"/>
                <a:gd name="T95" fmla="*/ 2147483647 h 51"/>
                <a:gd name="T96" fmla="*/ 2147483647 w 79"/>
                <a:gd name="T97" fmla="*/ 2147483647 h 51"/>
                <a:gd name="T98" fmla="*/ 2147483647 w 79"/>
                <a:gd name="T99" fmla="*/ 2147483647 h 51"/>
                <a:gd name="T100" fmla="*/ 2147483647 w 79"/>
                <a:gd name="T101" fmla="*/ 2147483647 h 51"/>
                <a:gd name="T102" fmla="*/ 2147483647 w 79"/>
                <a:gd name="T103" fmla="*/ 2147483647 h 51"/>
                <a:gd name="T104" fmla="*/ 2147483647 w 79"/>
                <a:gd name="T105" fmla="*/ 2147483647 h 51"/>
                <a:gd name="T106" fmla="*/ 0 w 79"/>
                <a:gd name="T107" fmla="*/ 2147483647 h 51"/>
                <a:gd name="T108" fmla="*/ 2147483647 w 79"/>
                <a:gd name="T109" fmla="*/ 2147483647 h 51"/>
                <a:gd name="T110" fmla="*/ 2147483647 w 79"/>
                <a:gd name="T111" fmla="*/ 2147483647 h 51"/>
                <a:gd name="T112" fmla="*/ 2147483647 w 79"/>
                <a:gd name="T113" fmla="*/ 2147483647 h 51"/>
                <a:gd name="T114" fmla="*/ 2147483647 w 79"/>
                <a:gd name="T115" fmla="*/ 2147483647 h 5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9"/>
                <a:gd name="T175" fmla="*/ 0 h 51"/>
                <a:gd name="T176" fmla="*/ 79 w 79"/>
                <a:gd name="T177" fmla="*/ 51 h 5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9" h="51">
                  <a:moveTo>
                    <a:pt x="19" y="49"/>
                  </a:moveTo>
                  <a:lnTo>
                    <a:pt x="55" y="42"/>
                  </a:lnTo>
                  <a:lnTo>
                    <a:pt x="66" y="40"/>
                  </a:lnTo>
                  <a:lnTo>
                    <a:pt x="67" y="40"/>
                  </a:lnTo>
                  <a:lnTo>
                    <a:pt x="67" y="39"/>
                  </a:lnTo>
                  <a:lnTo>
                    <a:pt x="67" y="38"/>
                  </a:lnTo>
                  <a:lnTo>
                    <a:pt x="68" y="37"/>
                  </a:lnTo>
                  <a:lnTo>
                    <a:pt x="70" y="37"/>
                  </a:lnTo>
                  <a:lnTo>
                    <a:pt x="71" y="37"/>
                  </a:lnTo>
                  <a:lnTo>
                    <a:pt x="74" y="35"/>
                  </a:lnTo>
                  <a:lnTo>
                    <a:pt x="74" y="33"/>
                  </a:lnTo>
                  <a:lnTo>
                    <a:pt x="77" y="31"/>
                  </a:lnTo>
                  <a:lnTo>
                    <a:pt x="79" y="30"/>
                  </a:lnTo>
                  <a:lnTo>
                    <a:pt x="79" y="29"/>
                  </a:lnTo>
                  <a:lnTo>
                    <a:pt x="77" y="28"/>
                  </a:lnTo>
                  <a:lnTo>
                    <a:pt x="76" y="27"/>
                  </a:lnTo>
                  <a:lnTo>
                    <a:pt x="75" y="27"/>
                  </a:lnTo>
                  <a:lnTo>
                    <a:pt x="75" y="26"/>
                  </a:lnTo>
                  <a:lnTo>
                    <a:pt x="73" y="26"/>
                  </a:lnTo>
                  <a:lnTo>
                    <a:pt x="73" y="24"/>
                  </a:lnTo>
                  <a:lnTo>
                    <a:pt x="71" y="24"/>
                  </a:lnTo>
                  <a:lnTo>
                    <a:pt x="71" y="23"/>
                  </a:lnTo>
                  <a:lnTo>
                    <a:pt x="71" y="20"/>
                  </a:lnTo>
                  <a:lnTo>
                    <a:pt x="72" y="20"/>
                  </a:lnTo>
                  <a:lnTo>
                    <a:pt x="71" y="18"/>
                  </a:lnTo>
                  <a:lnTo>
                    <a:pt x="70" y="17"/>
                  </a:lnTo>
                  <a:lnTo>
                    <a:pt x="71" y="16"/>
                  </a:lnTo>
                  <a:lnTo>
                    <a:pt x="72" y="15"/>
                  </a:lnTo>
                  <a:lnTo>
                    <a:pt x="73" y="12"/>
                  </a:lnTo>
                  <a:lnTo>
                    <a:pt x="73" y="11"/>
                  </a:lnTo>
                  <a:lnTo>
                    <a:pt x="74" y="10"/>
                  </a:lnTo>
                  <a:lnTo>
                    <a:pt x="74" y="9"/>
                  </a:lnTo>
                  <a:lnTo>
                    <a:pt x="73" y="9"/>
                  </a:lnTo>
                  <a:lnTo>
                    <a:pt x="70" y="8"/>
                  </a:lnTo>
                  <a:lnTo>
                    <a:pt x="69" y="7"/>
                  </a:lnTo>
                  <a:lnTo>
                    <a:pt x="69" y="6"/>
                  </a:lnTo>
                  <a:lnTo>
                    <a:pt x="67" y="3"/>
                  </a:lnTo>
                  <a:lnTo>
                    <a:pt x="66" y="3"/>
                  </a:lnTo>
                  <a:lnTo>
                    <a:pt x="66" y="2"/>
                  </a:lnTo>
                  <a:lnTo>
                    <a:pt x="65" y="2"/>
                  </a:lnTo>
                  <a:lnTo>
                    <a:pt x="65" y="1"/>
                  </a:lnTo>
                  <a:lnTo>
                    <a:pt x="64" y="0"/>
                  </a:lnTo>
                  <a:lnTo>
                    <a:pt x="9" y="11"/>
                  </a:lnTo>
                  <a:lnTo>
                    <a:pt x="8" y="7"/>
                  </a:lnTo>
                  <a:lnTo>
                    <a:pt x="5" y="10"/>
                  </a:lnTo>
                  <a:lnTo>
                    <a:pt x="4" y="9"/>
                  </a:lnTo>
                  <a:lnTo>
                    <a:pt x="3" y="11"/>
                  </a:lnTo>
                  <a:lnTo>
                    <a:pt x="1" y="13"/>
                  </a:lnTo>
                  <a:lnTo>
                    <a:pt x="0" y="14"/>
                  </a:lnTo>
                  <a:lnTo>
                    <a:pt x="4" y="36"/>
                  </a:lnTo>
                  <a:lnTo>
                    <a:pt x="6" y="51"/>
                  </a:lnTo>
                  <a:lnTo>
                    <a:pt x="19" y="49"/>
                  </a:lnTo>
                  <a:close/>
                </a:path>
              </a:pathLst>
            </a:custGeom>
            <a:solidFill>
              <a:srgbClr val="ED4213"/>
            </a:solidFill>
            <a:ln w="12700">
              <a:solidFill>
                <a:schemeClr val="tx1"/>
              </a:solidFill>
              <a:round/>
              <a:headEnd/>
              <a:tailEnd/>
            </a:ln>
          </p:spPr>
          <p:txBody>
            <a:bodyPr/>
            <a:lstStyle/>
            <a:p>
              <a:endParaRPr lang="en-US"/>
            </a:p>
          </p:txBody>
        </p:sp>
        <p:sp>
          <p:nvSpPr>
            <p:cNvPr id="36911" name="Freeform 30"/>
            <p:cNvSpPr>
              <a:spLocks/>
            </p:cNvSpPr>
            <p:nvPr/>
          </p:nvSpPr>
          <p:spPr bwMode="auto">
            <a:xfrm>
              <a:off x="6664325" y="3127375"/>
              <a:ext cx="830263" cy="455613"/>
            </a:xfrm>
            <a:custGeom>
              <a:avLst/>
              <a:gdLst>
                <a:gd name="T0" fmla="*/ 2147483647 w 102"/>
                <a:gd name="T1" fmla="*/ 2147483647 h 59"/>
                <a:gd name="T2" fmla="*/ 2147483647 w 102"/>
                <a:gd name="T3" fmla="*/ 2147483647 h 59"/>
                <a:gd name="T4" fmla="*/ 2147483647 w 102"/>
                <a:gd name="T5" fmla="*/ 2147483647 h 59"/>
                <a:gd name="T6" fmla="*/ 2147483647 w 102"/>
                <a:gd name="T7" fmla="*/ 2147483647 h 59"/>
                <a:gd name="T8" fmla="*/ 2147483647 w 102"/>
                <a:gd name="T9" fmla="*/ 2147483647 h 59"/>
                <a:gd name="T10" fmla="*/ 2147483647 w 102"/>
                <a:gd name="T11" fmla="*/ 2147483647 h 59"/>
                <a:gd name="T12" fmla="*/ 2147483647 w 102"/>
                <a:gd name="T13" fmla="*/ 2147483647 h 59"/>
                <a:gd name="T14" fmla="*/ 2147483647 w 102"/>
                <a:gd name="T15" fmla="*/ 2147483647 h 59"/>
                <a:gd name="T16" fmla="*/ 2147483647 w 102"/>
                <a:gd name="T17" fmla="*/ 2147483647 h 59"/>
                <a:gd name="T18" fmla="*/ 2147483647 w 102"/>
                <a:gd name="T19" fmla="*/ 2147483647 h 59"/>
                <a:gd name="T20" fmla="*/ 2147483647 w 102"/>
                <a:gd name="T21" fmla="*/ 2147483647 h 59"/>
                <a:gd name="T22" fmla="*/ 2147483647 w 102"/>
                <a:gd name="T23" fmla="*/ 2147483647 h 59"/>
                <a:gd name="T24" fmla="*/ 2147483647 w 102"/>
                <a:gd name="T25" fmla="*/ 2147483647 h 59"/>
                <a:gd name="T26" fmla="*/ 2147483647 w 102"/>
                <a:gd name="T27" fmla="*/ 2147483647 h 59"/>
                <a:gd name="T28" fmla="*/ 2147483647 w 102"/>
                <a:gd name="T29" fmla="*/ 2147483647 h 59"/>
                <a:gd name="T30" fmla="*/ 2147483647 w 102"/>
                <a:gd name="T31" fmla="*/ 2147483647 h 59"/>
                <a:gd name="T32" fmla="*/ 2147483647 w 102"/>
                <a:gd name="T33" fmla="*/ 2147483647 h 59"/>
                <a:gd name="T34" fmla="*/ 2147483647 w 102"/>
                <a:gd name="T35" fmla="*/ 2147483647 h 59"/>
                <a:gd name="T36" fmla="*/ 2147483647 w 102"/>
                <a:gd name="T37" fmla="*/ 2147483647 h 59"/>
                <a:gd name="T38" fmla="*/ 2147483647 w 102"/>
                <a:gd name="T39" fmla="*/ 2147483647 h 59"/>
                <a:gd name="T40" fmla="*/ 2147483647 w 102"/>
                <a:gd name="T41" fmla="*/ 2147483647 h 59"/>
                <a:gd name="T42" fmla="*/ 2147483647 w 102"/>
                <a:gd name="T43" fmla="*/ 2147483647 h 59"/>
                <a:gd name="T44" fmla="*/ 2147483647 w 102"/>
                <a:gd name="T45" fmla="*/ 2147483647 h 59"/>
                <a:gd name="T46" fmla="*/ 2147483647 w 102"/>
                <a:gd name="T47" fmla="*/ 2147483647 h 59"/>
                <a:gd name="T48" fmla="*/ 2147483647 w 102"/>
                <a:gd name="T49" fmla="*/ 2147483647 h 59"/>
                <a:gd name="T50" fmla="*/ 2147483647 w 102"/>
                <a:gd name="T51" fmla="*/ 2147483647 h 59"/>
                <a:gd name="T52" fmla="*/ 2147483647 w 102"/>
                <a:gd name="T53" fmla="*/ 2147483647 h 59"/>
                <a:gd name="T54" fmla="*/ 2147483647 w 102"/>
                <a:gd name="T55" fmla="*/ 2147483647 h 59"/>
                <a:gd name="T56" fmla="*/ 2147483647 w 102"/>
                <a:gd name="T57" fmla="*/ 2147483647 h 59"/>
                <a:gd name="T58" fmla="*/ 2147483647 w 102"/>
                <a:gd name="T59" fmla="*/ 2147483647 h 59"/>
                <a:gd name="T60" fmla="*/ 2147483647 w 102"/>
                <a:gd name="T61" fmla="*/ 2147483647 h 59"/>
                <a:gd name="T62" fmla="*/ 2147483647 w 102"/>
                <a:gd name="T63" fmla="*/ 2147483647 h 59"/>
                <a:gd name="T64" fmla="*/ 2147483647 w 102"/>
                <a:gd name="T65" fmla="*/ 2147483647 h 59"/>
                <a:gd name="T66" fmla="*/ 2147483647 w 102"/>
                <a:gd name="T67" fmla="*/ 2147483647 h 59"/>
                <a:gd name="T68" fmla="*/ 2147483647 w 102"/>
                <a:gd name="T69" fmla="*/ 2147483647 h 59"/>
                <a:gd name="T70" fmla="*/ 2147483647 w 102"/>
                <a:gd name="T71" fmla="*/ 2147483647 h 59"/>
                <a:gd name="T72" fmla="*/ 2147483647 w 102"/>
                <a:gd name="T73" fmla="*/ 2147483647 h 59"/>
                <a:gd name="T74" fmla="*/ 2147483647 w 102"/>
                <a:gd name="T75" fmla="*/ 2147483647 h 59"/>
                <a:gd name="T76" fmla="*/ 2147483647 w 102"/>
                <a:gd name="T77" fmla="*/ 2147483647 h 59"/>
                <a:gd name="T78" fmla="*/ 2147483647 w 102"/>
                <a:gd name="T79" fmla="*/ 2147483647 h 59"/>
                <a:gd name="T80" fmla="*/ 2147483647 w 102"/>
                <a:gd name="T81" fmla="*/ 2147483647 h 59"/>
                <a:gd name="T82" fmla="*/ 2147483647 w 102"/>
                <a:gd name="T83" fmla="*/ 2147483647 h 59"/>
                <a:gd name="T84" fmla="*/ 2147483647 w 102"/>
                <a:gd name="T85" fmla="*/ 2147483647 h 5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2"/>
                <a:gd name="T130" fmla="*/ 0 h 59"/>
                <a:gd name="T131" fmla="*/ 102 w 102"/>
                <a:gd name="T132" fmla="*/ 59 h 5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2" h="59">
                  <a:moveTo>
                    <a:pt x="101" y="43"/>
                  </a:moveTo>
                  <a:lnTo>
                    <a:pt x="67" y="50"/>
                  </a:lnTo>
                  <a:lnTo>
                    <a:pt x="31" y="55"/>
                  </a:lnTo>
                  <a:lnTo>
                    <a:pt x="29" y="56"/>
                  </a:lnTo>
                  <a:lnTo>
                    <a:pt x="26" y="56"/>
                  </a:lnTo>
                  <a:lnTo>
                    <a:pt x="26" y="55"/>
                  </a:lnTo>
                  <a:lnTo>
                    <a:pt x="22" y="56"/>
                  </a:lnTo>
                  <a:lnTo>
                    <a:pt x="0" y="59"/>
                  </a:lnTo>
                  <a:lnTo>
                    <a:pt x="0" y="58"/>
                  </a:lnTo>
                  <a:lnTo>
                    <a:pt x="5" y="56"/>
                  </a:lnTo>
                  <a:lnTo>
                    <a:pt x="6" y="55"/>
                  </a:lnTo>
                  <a:lnTo>
                    <a:pt x="9" y="53"/>
                  </a:lnTo>
                  <a:lnTo>
                    <a:pt x="9" y="52"/>
                  </a:lnTo>
                  <a:lnTo>
                    <a:pt x="9" y="51"/>
                  </a:lnTo>
                  <a:lnTo>
                    <a:pt x="10" y="50"/>
                  </a:lnTo>
                  <a:lnTo>
                    <a:pt x="10" y="49"/>
                  </a:lnTo>
                  <a:lnTo>
                    <a:pt x="12" y="47"/>
                  </a:lnTo>
                  <a:lnTo>
                    <a:pt x="19" y="41"/>
                  </a:lnTo>
                  <a:lnTo>
                    <a:pt x="19" y="40"/>
                  </a:lnTo>
                  <a:lnTo>
                    <a:pt x="20" y="41"/>
                  </a:lnTo>
                  <a:lnTo>
                    <a:pt x="19" y="42"/>
                  </a:lnTo>
                  <a:lnTo>
                    <a:pt x="21" y="44"/>
                  </a:lnTo>
                  <a:lnTo>
                    <a:pt x="24" y="45"/>
                  </a:lnTo>
                  <a:lnTo>
                    <a:pt x="26" y="45"/>
                  </a:lnTo>
                  <a:lnTo>
                    <a:pt x="27" y="44"/>
                  </a:lnTo>
                  <a:lnTo>
                    <a:pt x="27" y="43"/>
                  </a:lnTo>
                  <a:lnTo>
                    <a:pt x="28" y="42"/>
                  </a:lnTo>
                  <a:lnTo>
                    <a:pt x="29" y="43"/>
                  </a:lnTo>
                  <a:lnTo>
                    <a:pt x="30" y="44"/>
                  </a:lnTo>
                  <a:lnTo>
                    <a:pt x="31" y="43"/>
                  </a:lnTo>
                  <a:lnTo>
                    <a:pt x="34" y="42"/>
                  </a:lnTo>
                  <a:lnTo>
                    <a:pt x="35" y="40"/>
                  </a:lnTo>
                  <a:lnTo>
                    <a:pt x="36" y="41"/>
                  </a:lnTo>
                  <a:lnTo>
                    <a:pt x="39" y="38"/>
                  </a:lnTo>
                  <a:lnTo>
                    <a:pt x="40" y="39"/>
                  </a:lnTo>
                  <a:lnTo>
                    <a:pt x="42" y="36"/>
                  </a:lnTo>
                  <a:lnTo>
                    <a:pt x="41" y="35"/>
                  </a:lnTo>
                  <a:lnTo>
                    <a:pt x="42" y="33"/>
                  </a:lnTo>
                  <a:lnTo>
                    <a:pt x="44" y="28"/>
                  </a:lnTo>
                  <a:lnTo>
                    <a:pt x="47" y="17"/>
                  </a:lnTo>
                  <a:lnTo>
                    <a:pt x="49" y="18"/>
                  </a:lnTo>
                  <a:lnTo>
                    <a:pt x="49" y="19"/>
                  </a:lnTo>
                  <a:lnTo>
                    <a:pt x="50" y="20"/>
                  </a:lnTo>
                  <a:lnTo>
                    <a:pt x="52" y="19"/>
                  </a:lnTo>
                  <a:lnTo>
                    <a:pt x="53" y="17"/>
                  </a:lnTo>
                  <a:lnTo>
                    <a:pt x="54" y="13"/>
                  </a:lnTo>
                  <a:lnTo>
                    <a:pt x="55" y="12"/>
                  </a:lnTo>
                  <a:lnTo>
                    <a:pt x="57" y="12"/>
                  </a:lnTo>
                  <a:lnTo>
                    <a:pt x="58" y="10"/>
                  </a:lnTo>
                  <a:lnTo>
                    <a:pt x="59" y="10"/>
                  </a:lnTo>
                  <a:lnTo>
                    <a:pt x="60" y="8"/>
                  </a:lnTo>
                  <a:lnTo>
                    <a:pt x="60" y="6"/>
                  </a:lnTo>
                  <a:lnTo>
                    <a:pt x="61" y="5"/>
                  </a:lnTo>
                  <a:lnTo>
                    <a:pt x="61" y="4"/>
                  </a:lnTo>
                  <a:lnTo>
                    <a:pt x="61" y="1"/>
                  </a:lnTo>
                  <a:lnTo>
                    <a:pt x="61" y="0"/>
                  </a:lnTo>
                  <a:lnTo>
                    <a:pt x="62" y="0"/>
                  </a:lnTo>
                  <a:lnTo>
                    <a:pt x="68" y="4"/>
                  </a:lnTo>
                  <a:lnTo>
                    <a:pt x="69" y="4"/>
                  </a:lnTo>
                  <a:lnTo>
                    <a:pt x="70" y="1"/>
                  </a:lnTo>
                  <a:lnTo>
                    <a:pt x="71" y="1"/>
                  </a:lnTo>
                  <a:lnTo>
                    <a:pt x="72" y="1"/>
                  </a:lnTo>
                  <a:lnTo>
                    <a:pt x="73" y="2"/>
                  </a:lnTo>
                  <a:lnTo>
                    <a:pt x="72" y="3"/>
                  </a:lnTo>
                  <a:lnTo>
                    <a:pt x="74" y="4"/>
                  </a:lnTo>
                  <a:lnTo>
                    <a:pt x="76" y="4"/>
                  </a:lnTo>
                  <a:lnTo>
                    <a:pt x="78" y="6"/>
                  </a:lnTo>
                  <a:lnTo>
                    <a:pt x="79" y="6"/>
                  </a:lnTo>
                  <a:lnTo>
                    <a:pt x="80" y="8"/>
                  </a:lnTo>
                  <a:lnTo>
                    <a:pt x="78" y="12"/>
                  </a:lnTo>
                  <a:lnTo>
                    <a:pt x="77" y="14"/>
                  </a:lnTo>
                  <a:lnTo>
                    <a:pt x="78" y="16"/>
                  </a:lnTo>
                  <a:lnTo>
                    <a:pt x="80" y="16"/>
                  </a:lnTo>
                  <a:lnTo>
                    <a:pt x="81" y="15"/>
                  </a:lnTo>
                  <a:lnTo>
                    <a:pt x="83" y="17"/>
                  </a:lnTo>
                  <a:lnTo>
                    <a:pt x="84" y="17"/>
                  </a:lnTo>
                  <a:lnTo>
                    <a:pt x="85" y="18"/>
                  </a:lnTo>
                  <a:lnTo>
                    <a:pt x="86" y="18"/>
                  </a:lnTo>
                  <a:lnTo>
                    <a:pt x="87" y="18"/>
                  </a:lnTo>
                  <a:lnTo>
                    <a:pt x="90" y="20"/>
                  </a:lnTo>
                  <a:lnTo>
                    <a:pt x="93" y="20"/>
                  </a:lnTo>
                  <a:lnTo>
                    <a:pt x="94" y="22"/>
                  </a:lnTo>
                  <a:lnTo>
                    <a:pt x="93" y="22"/>
                  </a:lnTo>
                  <a:lnTo>
                    <a:pt x="93" y="23"/>
                  </a:lnTo>
                  <a:lnTo>
                    <a:pt x="93" y="25"/>
                  </a:lnTo>
                  <a:lnTo>
                    <a:pt x="92" y="26"/>
                  </a:lnTo>
                  <a:lnTo>
                    <a:pt x="94" y="27"/>
                  </a:lnTo>
                  <a:lnTo>
                    <a:pt x="95" y="29"/>
                  </a:lnTo>
                  <a:lnTo>
                    <a:pt x="95" y="30"/>
                  </a:lnTo>
                  <a:lnTo>
                    <a:pt x="93" y="30"/>
                  </a:lnTo>
                  <a:lnTo>
                    <a:pt x="93" y="31"/>
                  </a:lnTo>
                  <a:lnTo>
                    <a:pt x="94" y="31"/>
                  </a:lnTo>
                  <a:lnTo>
                    <a:pt x="94" y="32"/>
                  </a:lnTo>
                  <a:lnTo>
                    <a:pt x="93" y="32"/>
                  </a:lnTo>
                  <a:lnTo>
                    <a:pt x="92" y="32"/>
                  </a:lnTo>
                  <a:lnTo>
                    <a:pt x="93" y="33"/>
                  </a:lnTo>
                  <a:lnTo>
                    <a:pt x="94" y="33"/>
                  </a:lnTo>
                  <a:lnTo>
                    <a:pt x="96" y="34"/>
                  </a:lnTo>
                  <a:lnTo>
                    <a:pt x="94" y="36"/>
                  </a:lnTo>
                  <a:lnTo>
                    <a:pt x="92" y="35"/>
                  </a:lnTo>
                  <a:lnTo>
                    <a:pt x="92" y="36"/>
                  </a:lnTo>
                  <a:lnTo>
                    <a:pt x="93" y="37"/>
                  </a:lnTo>
                  <a:lnTo>
                    <a:pt x="94" y="38"/>
                  </a:lnTo>
                  <a:lnTo>
                    <a:pt x="96" y="37"/>
                  </a:lnTo>
                  <a:lnTo>
                    <a:pt x="97" y="36"/>
                  </a:lnTo>
                  <a:lnTo>
                    <a:pt x="99" y="36"/>
                  </a:lnTo>
                  <a:lnTo>
                    <a:pt x="100" y="36"/>
                  </a:lnTo>
                  <a:lnTo>
                    <a:pt x="101" y="37"/>
                  </a:lnTo>
                  <a:lnTo>
                    <a:pt x="102" y="41"/>
                  </a:lnTo>
                  <a:lnTo>
                    <a:pt x="101" y="42"/>
                  </a:lnTo>
                  <a:lnTo>
                    <a:pt x="101" y="43"/>
                  </a:lnTo>
                  <a:close/>
                </a:path>
              </a:pathLst>
            </a:custGeom>
            <a:solidFill>
              <a:srgbClr val="FFC66D"/>
            </a:solidFill>
            <a:ln w="12700">
              <a:solidFill>
                <a:schemeClr val="tx1"/>
              </a:solidFill>
              <a:round/>
              <a:headEnd/>
              <a:tailEnd/>
            </a:ln>
          </p:spPr>
          <p:txBody>
            <a:bodyPr/>
            <a:lstStyle/>
            <a:p>
              <a:endParaRPr lang="en-US"/>
            </a:p>
          </p:txBody>
        </p:sp>
        <p:sp>
          <p:nvSpPr>
            <p:cNvPr id="36912" name="Freeform 31"/>
            <p:cNvSpPr>
              <a:spLocks/>
            </p:cNvSpPr>
            <p:nvPr/>
          </p:nvSpPr>
          <p:spPr bwMode="auto">
            <a:xfrm>
              <a:off x="4457700" y="2794000"/>
              <a:ext cx="906463" cy="425450"/>
            </a:xfrm>
            <a:custGeom>
              <a:avLst/>
              <a:gdLst>
                <a:gd name="T0" fmla="*/ 0 w 111"/>
                <a:gd name="T1" fmla="*/ 2147483647 h 55"/>
                <a:gd name="T2" fmla="*/ 2147483647 w 111"/>
                <a:gd name="T3" fmla="*/ 0 h 55"/>
                <a:gd name="T4" fmla="*/ 2147483647 w 111"/>
                <a:gd name="T5" fmla="*/ 2147483647 h 55"/>
                <a:gd name="T6" fmla="*/ 2147483647 w 111"/>
                <a:gd name="T7" fmla="*/ 2147483647 h 55"/>
                <a:gd name="T8" fmla="*/ 2147483647 w 111"/>
                <a:gd name="T9" fmla="*/ 2147483647 h 55"/>
                <a:gd name="T10" fmla="*/ 2147483647 w 111"/>
                <a:gd name="T11" fmla="*/ 2147483647 h 55"/>
                <a:gd name="T12" fmla="*/ 2147483647 w 111"/>
                <a:gd name="T13" fmla="*/ 2147483647 h 55"/>
                <a:gd name="T14" fmla="*/ 2147483647 w 111"/>
                <a:gd name="T15" fmla="*/ 2147483647 h 55"/>
                <a:gd name="T16" fmla="*/ 2147483647 w 111"/>
                <a:gd name="T17" fmla="*/ 2147483647 h 55"/>
                <a:gd name="T18" fmla="*/ 2147483647 w 111"/>
                <a:gd name="T19" fmla="*/ 2147483647 h 55"/>
                <a:gd name="T20" fmla="*/ 2147483647 w 111"/>
                <a:gd name="T21" fmla="*/ 2147483647 h 55"/>
                <a:gd name="T22" fmla="*/ 2147483647 w 111"/>
                <a:gd name="T23" fmla="*/ 2147483647 h 55"/>
                <a:gd name="T24" fmla="*/ 2147483647 w 111"/>
                <a:gd name="T25" fmla="*/ 2147483647 h 55"/>
                <a:gd name="T26" fmla="*/ 2147483647 w 111"/>
                <a:gd name="T27" fmla="*/ 2147483647 h 55"/>
                <a:gd name="T28" fmla="*/ 2147483647 w 111"/>
                <a:gd name="T29" fmla="*/ 2147483647 h 55"/>
                <a:gd name="T30" fmla="*/ 2147483647 w 111"/>
                <a:gd name="T31" fmla="*/ 2147483647 h 55"/>
                <a:gd name="T32" fmla="*/ 2147483647 w 111"/>
                <a:gd name="T33" fmla="*/ 2147483647 h 55"/>
                <a:gd name="T34" fmla="*/ 2147483647 w 111"/>
                <a:gd name="T35" fmla="*/ 2147483647 h 55"/>
                <a:gd name="T36" fmla="*/ 2147483647 w 111"/>
                <a:gd name="T37" fmla="*/ 2147483647 h 55"/>
                <a:gd name="T38" fmla="*/ 2147483647 w 111"/>
                <a:gd name="T39" fmla="*/ 2147483647 h 55"/>
                <a:gd name="T40" fmla="*/ 2147483647 w 111"/>
                <a:gd name="T41" fmla="*/ 2147483647 h 55"/>
                <a:gd name="T42" fmla="*/ 2147483647 w 111"/>
                <a:gd name="T43" fmla="*/ 2147483647 h 55"/>
                <a:gd name="T44" fmla="*/ 2147483647 w 111"/>
                <a:gd name="T45" fmla="*/ 2147483647 h 55"/>
                <a:gd name="T46" fmla="*/ 2147483647 w 111"/>
                <a:gd name="T47" fmla="*/ 2147483647 h 55"/>
                <a:gd name="T48" fmla="*/ 2147483647 w 111"/>
                <a:gd name="T49" fmla="*/ 2147483647 h 55"/>
                <a:gd name="T50" fmla="*/ 2147483647 w 111"/>
                <a:gd name="T51" fmla="*/ 2147483647 h 55"/>
                <a:gd name="T52" fmla="*/ 2147483647 w 111"/>
                <a:gd name="T53" fmla="*/ 2147483647 h 55"/>
                <a:gd name="T54" fmla="*/ 2147483647 w 111"/>
                <a:gd name="T55" fmla="*/ 2147483647 h 55"/>
                <a:gd name="T56" fmla="*/ 2147483647 w 111"/>
                <a:gd name="T57" fmla="*/ 2147483647 h 55"/>
                <a:gd name="T58" fmla="*/ 2147483647 w 111"/>
                <a:gd name="T59" fmla="*/ 2147483647 h 55"/>
                <a:gd name="T60" fmla="*/ 2147483647 w 111"/>
                <a:gd name="T61" fmla="*/ 2147483647 h 55"/>
                <a:gd name="T62" fmla="*/ 2147483647 w 111"/>
                <a:gd name="T63" fmla="*/ 2147483647 h 55"/>
                <a:gd name="T64" fmla="*/ 2147483647 w 111"/>
                <a:gd name="T65" fmla="*/ 2147483647 h 55"/>
                <a:gd name="T66" fmla="*/ 2147483647 w 111"/>
                <a:gd name="T67" fmla="*/ 2147483647 h 55"/>
                <a:gd name="T68" fmla="*/ 2147483647 w 111"/>
                <a:gd name="T69" fmla="*/ 2147483647 h 55"/>
                <a:gd name="T70" fmla="*/ 2147483647 w 111"/>
                <a:gd name="T71" fmla="*/ 2147483647 h 55"/>
                <a:gd name="T72" fmla="*/ 2147483647 w 111"/>
                <a:gd name="T73" fmla="*/ 2147483647 h 55"/>
                <a:gd name="T74" fmla="*/ 2147483647 w 111"/>
                <a:gd name="T75" fmla="*/ 2147483647 h 55"/>
                <a:gd name="T76" fmla="*/ 2147483647 w 111"/>
                <a:gd name="T77" fmla="*/ 2147483647 h 55"/>
                <a:gd name="T78" fmla="*/ 2147483647 w 111"/>
                <a:gd name="T79" fmla="*/ 2147483647 h 55"/>
                <a:gd name="T80" fmla="*/ 2147483647 w 111"/>
                <a:gd name="T81" fmla="*/ 2147483647 h 55"/>
                <a:gd name="T82" fmla="*/ 2147483647 w 111"/>
                <a:gd name="T83" fmla="*/ 2147483647 h 55"/>
                <a:gd name="T84" fmla="*/ 2147483647 w 111"/>
                <a:gd name="T85" fmla="*/ 2147483647 h 55"/>
                <a:gd name="T86" fmla="*/ 2147483647 w 111"/>
                <a:gd name="T87" fmla="*/ 2147483647 h 55"/>
                <a:gd name="T88" fmla="*/ 2147483647 w 111"/>
                <a:gd name="T89" fmla="*/ 2147483647 h 55"/>
                <a:gd name="T90" fmla="*/ 0 w 111"/>
                <a:gd name="T91" fmla="*/ 2147483647 h 55"/>
                <a:gd name="T92" fmla="*/ 0 w 111"/>
                <a:gd name="T93" fmla="*/ 2147483647 h 5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11"/>
                <a:gd name="T142" fmla="*/ 0 h 55"/>
                <a:gd name="T143" fmla="*/ 111 w 111"/>
                <a:gd name="T144" fmla="*/ 55 h 5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11" h="55">
                  <a:moveTo>
                    <a:pt x="0" y="34"/>
                  </a:moveTo>
                  <a:lnTo>
                    <a:pt x="3" y="0"/>
                  </a:lnTo>
                  <a:lnTo>
                    <a:pt x="72" y="3"/>
                  </a:lnTo>
                  <a:lnTo>
                    <a:pt x="74" y="6"/>
                  </a:lnTo>
                  <a:lnTo>
                    <a:pt x="76" y="6"/>
                  </a:lnTo>
                  <a:lnTo>
                    <a:pt x="78" y="5"/>
                  </a:lnTo>
                  <a:lnTo>
                    <a:pt x="79" y="6"/>
                  </a:lnTo>
                  <a:lnTo>
                    <a:pt x="80" y="9"/>
                  </a:lnTo>
                  <a:lnTo>
                    <a:pt x="82" y="9"/>
                  </a:lnTo>
                  <a:lnTo>
                    <a:pt x="83" y="9"/>
                  </a:lnTo>
                  <a:lnTo>
                    <a:pt x="85" y="7"/>
                  </a:lnTo>
                  <a:lnTo>
                    <a:pt x="87" y="7"/>
                  </a:lnTo>
                  <a:lnTo>
                    <a:pt x="89" y="8"/>
                  </a:lnTo>
                  <a:lnTo>
                    <a:pt x="94" y="11"/>
                  </a:lnTo>
                  <a:lnTo>
                    <a:pt x="97" y="13"/>
                  </a:lnTo>
                  <a:lnTo>
                    <a:pt x="97" y="15"/>
                  </a:lnTo>
                  <a:lnTo>
                    <a:pt x="99" y="16"/>
                  </a:lnTo>
                  <a:lnTo>
                    <a:pt x="99" y="17"/>
                  </a:lnTo>
                  <a:lnTo>
                    <a:pt x="98" y="19"/>
                  </a:lnTo>
                  <a:lnTo>
                    <a:pt x="99" y="21"/>
                  </a:lnTo>
                  <a:lnTo>
                    <a:pt x="100" y="24"/>
                  </a:lnTo>
                  <a:lnTo>
                    <a:pt x="101" y="25"/>
                  </a:lnTo>
                  <a:lnTo>
                    <a:pt x="101" y="26"/>
                  </a:lnTo>
                  <a:lnTo>
                    <a:pt x="101" y="28"/>
                  </a:lnTo>
                  <a:lnTo>
                    <a:pt x="103" y="29"/>
                  </a:lnTo>
                  <a:lnTo>
                    <a:pt x="104" y="30"/>
                  </a:lnTo>
                  <a:lnTo>
                    <a:pt x="103" y="32"/>
                  </a:lnTo>
                  <a:lnTo>
                    <a:pt x="103" y="34"/>
                  </a:lnTo>
                  <a:lnTo>
                    <a:pt x="105" y="35"/>
                  </a:lnTo>
                  <a:lnTo>
                    <a:pt x="105" y="37"/>
                  </a:lnTo>
                  <a:lnTo>
                    <a:pt x="104" y="38"/>
                  </a:lnTo>
                  <a:lnTo>
                    <a:pt x="105" y="39"/>
                  </a:lnTo>
                  <a:lnTo>
                    <a:pt x="106" y="41"/>
                  </a:lnTo>
                  <a:lnTo>
                    <a:pt x="105" y="42"/>
                  </a:lnTo>
                  <a:lnTo>
                    <a:pt x="106" y="44"/>
                  </a:lnTo>
                  <a:lnTo>
                    <a:pt x="106" y="45"/>
                  </a:lnTo>
                  <a:lnTo>
                    <a:pt x="107" y="46"/>
                  </a:lnTo>
                  <a:lnTo>
                    <a:pt x="108" y="48"/>
                  </a:lnTo>
                  <a:lnTo>
                    <a:pt x="109" y="50"/>
                  </a:lnTo>
                  <a:lnTo>
                    <a:pt x="111" y="52"/>
                  </a:lnTo>
                  <a:lnTo>
                    <a:pt x="111" y="53"/>
                  </a:lnTo>
                  <a:lnTo>
                    <a:pt x="111" y="54"/>
                  </a:lnTo>
                  <a:lnTo>
                    <a:pt x="111" y="55"/>
                  </a:lnTo>
                  <a:lnTo>
                    <a:pt x="25" y="53"/>
                  </a:lnTo>
                  <a:lnTo>
                    <a:pt x="26" y="36"/>
                  </a:lnTo>
                  <a:lnTo>
                    <a:pt x="0" y="34"/>
                  </a:lnTo>
                  <a:close/>
                </a:path>
              </a:pathLst>
            </a:custGeom>
            <a:solidFill>
              <a:srgbClr val="ED4213"/>
            </a:solidFill>
            <a:ln w="12700">
              <a:solidFill>
                <a:schemeClr val="tx1"/>
              </a:solidFill>
              <a:round/>
              <a:headEnd/>
              <a:tailEnd/>
            </a:ln>
          </p:spPr>
          <p:txBody>
            <a:bodyPr/>
            <a:lstStyle/>
            <a:p>
              <a:endParaRPr lang="en-US"/>
            </a:p>
          </p:txBody>
        </p:sp>
        <p:sp>
          <p:nvSpPr>
            <p:cNvPr id="36913" name="Freeform 32"/>
            <p:cNvSpPr>
              <a:spLocks/>
            </p:cNvSpPr>
            <p:nvPr/>
          </p:nvSpPr>
          <p:spPr bwMode="auto">
            <a:xfrm>
              <a:off x="4522788" y="3590925"/>
              <a:ext cx="944562" cy="465138"/>
            </a:xfrm>
            <a:custGeom>
              <a:avLst/>
              <a:gdLst>
                <a:gd name="T0" fmla="*/ 2147483647 w 116"/>
                <a:gd name="T1" fmla="*/ 2147483647 h 60"/>
                <a:gd name="T2" fmla="*/ 0 w 116"/>
                <a:gd name="T3" fmla="*/ 2147483647 h 60"/>
                <a:gd name="T4" fmla="*/ 2147483647 w 116"/>
                <a:gd name="T5" fmla="*/ 2147483647 h 60"/>
                <a:gd name="T6" fmla="*/ 2147483647 w 116"/>
                <a:gd name="T7" fmla="*/ 2147483647 h 60"/>
                <a:gd name="T8" fmla="*/ 2147483647 w 116"/>
                <a:gd name="T9" fmla="*/ 2147483647 h 60"/>
                <a:gd name="T10" fmla="*/ 2147483647 w 116"/>
                <a:gd name="T11" fmla="*/ 2147483647 h 60"/>
                <a:gd name="T12" fmla="*/ 2147483647 w 116"/>
                <a:gd name="T13" fmla="*/ 2147483647 h 60"/>
                <a:gd name="T14" fmla="*/ 2147483647 w 116"/>
                <a:gd name="T15" fmla="*/ 2147483647 h 60"/>
                <a:gd name="T16" fmla="*/ 2147483647 w 116"/>
                <a:gd name="T17" fmla="*/ 2147483647 h 60"/>
                <a:gd name="T18" fmla="*/ 2147483647 w 116"/>
                <a:gd name="T19" fmla="*/ 2147483647 h 60"/>
                <a:gd name="T20" fmla="*/ 2147483647 w 116"/>
                <a:gd name="T21" fmla="*/ 2147483647 h 60"/>
                <a:gd name="T22" fmla="*/ 2147483647 w 116"/>
                <a:gd name="T23" fmla="*/ 2147483647 h 60"/>
                <a:gd name="T24" fmla="*/ 2147483647 w 116"/>
                <a:gd name="T25" fmla="*/ 2147483647 h 60"/>
                <a:gd name="T26" fmla="*/ 2147483647 w 116"/>
                <a:gd name="T27" fmla="*/ 2147483647 h 60"/>
                <a:gd name="T28" fmla="*/ 2147483647 w 116"/>
                <a:gd name="T29" fmla="*/ 2147483647 h 60"/>
                <a:gd name="T30" fmla="*/ 2147483647 w 116"/>
                <a:gd name="T31" fmla="*/ 2147483647 h 60"/>
                <a:gd name="T32" fmla="*/ 2147483647 w 116"/>
                <a:gd name="T33" fmla="*/ 2147483647 h 60"/>
                <a:gd name="T34" fmla="*/ 2147483647 w 116"/>
                <a:gd name="T35" fmla="*/ 2147483647 h 60"/>
                <a:gd name="T36" fmla="*/ 2147483647 w 116"/>
                <a:gd name="T37" fmla="*/ 2147483647 h 60"/>
                <a:gd name="T38" fmla="*/ 2147483647 w 116"/>
                <a:gd name="T39" fmla="*/ 2147483647 h 60"/>
                <a:gd name="T40" fmla="*/ 2147483647 w 116"/>
                <a:gd name="T41" fmla="*/ 2147483647 h 60"/>
                <a:gd name="T42" fmla="*/ 2147483647 w 116"/>
                <a:gd name="T43" fmla="*/ 2147483647 h 60"/>
                <a:gd name="T44" fmla="*/ 2147483647 w 116"/>
                <a:gd name="T45" fmla="*/ 2147483647 h 60"/>
                <a:gd name="T46" fmla="*/ 2147483647 w 116"/>
                <a:gd name="T47" fmla="*/ 2147483647 h 60"/>
                <a:gd name="T48" fmla="*/ 2147483647 w 116"/>
                <a:gd name="T49" fmla="*/ 2147483647 h 60"/>
                <a:gd name="T50" fmla="*/ 2147483647 w 116"/>
                <a:gd name="T51" fmla="*/ 2147483647 h 60"/>
                <a:gd name="T52" fmla="*/ 2147483647 w 116"/>
                <a:gd name="T53" fmla="*/ 2147483647 h 60"/>
                <a:gd name="T54" fmla="*/ 2147483647 w 116"/>
                <a:gd name="T55" fmla="*/ 2147483647 h 60"/>
                <a:gd name="T56" fmla="*/ 2147483647 w 116"/>
                <a:gd name="T57" fmla="*/ 2147483647 h 60"/>
                <a:gd name="T58" fmla="*/ 2147483647 w 116"/>
                <a:gd name="T59" fmla="*/ 2147483647 h 60"/>
                <a:gd name="T60" fmla="*/ 2147483647 w 116"/>
                <a:gd name="T61" fmla="*/ 2147483647 h 60"/>
                <a:gd name="T62" fmla="*/ 2147483647 w 116"/>
                <a:gd name="T63" fmla="*/ 2147483647 h 60"/>
                <a:gd name="T64" fmla="*/ 2147483647 w 116"/>
                <a:gd name="T65" fmla="*/ 2147483647 h 60"/>
                <a:gd name="T66" fmla="*/ 2147483647 w 116"/>
                <a:gd name="T67" fmla="*/ 2147483647 h 60"/>
                <a:gd name="T68" fmla="*/ 2147483647 w 116"/>
                <a:gd name="T69" fmla="*/ 2147483647 h 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6"/>
                <a:gd name="T106" fmla="*/ 0 h 60"/>
                <a:gd name="T107" fmla="*/ 116 w 116"/>
                <a:gd name="T108" fmla="*/ 60 h 6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6" h="60">
                  <a:moveTo>
                    <a:pt x="114" y="3"/>
                  </a:moveTo>
                  <a:lnTo>
                    <a:pt x="14" y="1"/>
                  </a:lnTo>
                  <a:lnTo>
                    <a:pt x="1" y="0"/>
                  </a:lnTo>
                  <a:lnTo>
                    <a:pt x="0" y="9"/>
                  </a:lnTo>
                  <a:lnTo>
                    <a:pt x="41" y="11"/>
                  </a:lnTo>
                  <a:lnTo>
                    <a:pt x="40" y="44"/>
                  </a:lnTo>
                  <a:lnTo>
                    <a:pt x="41" y="44"/>
                  </a:lnTo>
                  <a:lnTo>
                    <a:pt x="42" y="45"/>
                  </a:lnTo>
                  <a:lnTo>
                    <a:pt x="44" y="47"/>
                  </a:lnTo>
                  <a:lnTo>
                    <a:pt x="45" y="48"/>
                  </a:lnTo>
                  <a:lnTo>
                    <a:pt x="47" y="48"/>
                  </a:lnTo>
                  <a:lnTo>
                    <a:pt x="48" y="47"/>
                  </a:lnTo>
                  <a:lnTo>
                    <a:pt x="50" y="48"/>
                  </a:lnTo>
                  <a:lnTo>
                    <a:pt x="50" y="49"/>
                  </a:lnTo>
                  <a:lnTo>
                    <a:pt x="51" y="50"/>
                  </a:lnTo>
                  <a:lnTo>
                    <a:pt x="51" y="51"/>
                  </a:lnTo>
                  <a:lnTo>
                    <a:pt x="55" y="51"/>
                  </a:lnTo>
                  <a:lnTo>
                    <a:pt x="57" y="52"/>
                  </a:lnTo>
                  <a:lnTo>
                    <a:pt x="58" y="52"/>
                  </a:lnTo>
                  <a:lnTo>
                    <a:pt x="59" y="51"/>
                  </a:lnTo>
                  <a:lnTo>
                    <a:pt x="59" y="53"/>
                  </a:lnTo>
                  <a:lnTo>
                    <a:pt x="61" y="53"/>
                  </a:lnTo>
                  <a:lnTo>
                    <a:pt x="62" y="52"/>
                  </a:lnTo>
                  <a:lnTo>
                    <a:pt x="65" y="53"/>
                  </a:lnTo>
                  <a:lnTo>
                    <a:pt x="66" y="53"/>
                  </a:lnTo>
                  <a:lnTo>
                    <a:pt x="67" y="55"/>
                  </a:lnTo>
                  <a:lnTo>
                    <a:pt x="68" y="55"/>
                  </a:lnTo>
                  <a:lnTo>
                    <a:pt x="68" y="57"/>
                  </a:lnTo>
                  <a:lnTo>
                    <a:pt x="70" y="57"/>
                  </a:lnTo>
                  <a:lnTo>
                    <a:pt x="71" y="56"/>
                  </a:lnTo>
                  <a:lnTo>
                    <a:pt x="72" y="55"/>
                  </a:lnTo>
                  <a:lnTo>
                    <a:pt x="75" y="58"/>
                  </a:lnTo>
                  <a:lnTo>
                    <a:pt x="76" y="58"/>
                  </a:lnTo>
                  <a:lnTo>
                    <a:pt x="77" y="57"/>
                  </a:lnTo>
                  <a:lnTo>
                    <a:pt x="78" y="57"/>
                  </a:lnTo>
                  <a:lnTo>
                    <a:pt x="79" y="57"/>
                  </a:lnTo>
                  <a:lnTo>
                    <a:pt x="78" y="59"/>
                  </a:lnTo>
                  <a:lnTo>
                    <a:pt x="79" y="60"/>
                  </a:lnTo>
                  <a:lnTo>
                    <a:pt x="80" y="59"/>
                  </a:lnTo>
                  <a:lnTo>
                    <a:pt x="80" y="58"/>
                  </a:lnTo>
                  <a:lnTo>
                    <a:pt x="81" y="57"/>
                  </a:lnTo>
                  <a:lnTo>
                    <a:pt x="82" y="56"/>
                  </a:lnTo>
                  <a:lnTo>
                    <a:pt x="83" y="57"/>
                  </a:lnTo>
                  <a:lnTo>
                    <a:pt x="84" y="58"/>
                  </a:lnTo>
                  <a:lnTo>
                    <a:pt x="85" y="58"/>
                  </a:lnTo>
                  <a:lnTo>
                    <a:pt x="85" y="57"/>
                  </a:lnTo>
                  <a:lnTo>
                    <a:pt x="87" y="57"/>
                  </a:lnTo>
                  <a:lnTo>
                    <a:pt x="87" y="58"/>
                  </a:lnTo>
                  <a:lnTo>
                    <a:pt x="88" y="58"/>
                  </a:lnTo>
                  <a:lnTo>
                    <a:pt x="90" y="60"/>
                  </a:lnTo>
                  <a:lnTo>
                    <a:pt x="92" y="58"/>
                  </a:lnTo>
                  <a:lnTo>
                    <a:pt x="93" y="58"/>
                  </a:lnTo>
                  <a:lnTo>
                    <a:pt x="96" y="57"/>
                  </a:lnTo>
                  <a:lnTo>
                    <a:pt x="99" y="56"/>
                  </a:lnTo>
                  <a:lnTo>
                    <a:pt x="100" y="56"/>
                  </a:lnTo>
                  <a:lnTo>
                    <a:pt x="101" y="56"/>
                  </a:lnTo>
                  <a:lnTo>
                    <a:pt x="104" y="57"/>
                  </a:lnTo>
                  <a:lnTo>
                    <a:pt x="106" y="56"/>
                  </a:lnTo>
                  <a:lnTo>
                    <a:pt x="107" y="56"/>
                  </a:lnTo>
                  <a:lnTo>
                    <a:pt x="113" y="59"/>
                  </a:lnTo>
                  <a:lnTo>
                    <a:pt x="114" y="60"/>
                  </a:lnTo>
                  <a:lnTo>
                    <a:pt x="115" y="60"/>
                  </a:lnTo>
                  <a:lnTo>
                    <a:pt x="116" y="60"/>
                  </a:lnTo>
                  <a:lnTo>
                    <a:pt x="116" y="31"/>
                  </a:lnTo>
                  <a:lnTo>
                    <a:pt x="114" y="12"/>
                  </a:lnTo>
                  <a:lnTo>
                    <a:pt x="114" y="3"/>
                  </a:lnTo>
                  <a:close/>
                </a:path>
              </a:pathLst>
            </a:custGeom>
            <a:pattFill prst="pct75">
              <a:fgClr>
                <a:srgbClr val="AA1202"/>
              </a:fgClr>
              <a:bgClr>
                <a:schemeClr val="tx1"/>
              </a:bgClr>
            </a:pattFill>
            <a:ln w="12700">
              <a:solidFill>
                <a:schemeClr val="tx1"/>
              </a:solidFill>
              <a:round/>
              <a:headEnd/>
              <a:tailEnd/>
            </a:ln>
          </p:spPr>
          <p:txBody>
            <a:bodyPr/>
            <a:lstStyle/>
            <a:p>
              <a:endParaRPr lang="en-US"/>
            </a:p>
          </p:txBody>
        </p:sp>
        <p:sp>
          <p:nvSpPr>
            <p:cNvPr id="36914" name="Freeform 33" descr="20%"/>
            <p:cNvSpPr>
              <a:spLocks/>
            </p:cNvSpPr>
            <p:nvPr/>
          </p:nvSpPr>
          <p:spPr bwMode="auto">
            <a:xfrm>
              <a:off x="5322888" y="3127375"/>
              <a:ext cx="730250" cy="603250"/>
            </a:xfrm>
            <a:custGeom>
              <a:avLst/>
              <a:gdLst>
                <a:gd name="T0" fmla="*/ 2147483647 w 90"/>
                <a:gd name="T1" fmla="*/ 2147483647 h 78"/>
                <a:gd name="T2" fmla="*/ 2147483647 w 90"/>
                <a:gd name="T3" fmla="*/ 2147483647 h 78"/>
                <a:gd name="T4" fmla="*/ 2147483647 w 90"/>
                <a:gd name="T5" fmla="*/ 2147483647 h 78"/>
                <a:gd name="T6" fmla="*/ 2147483647 w 90"/>
                <a:gd name="T7" fmla="*/ 2147483647 h 78"/>
                <a:gd name="T8" fmla="*/ 2147483647 w 90"/>
                <a:gd name="T9" fmla="*/ 2147483647 h 78"/>
                <a:gd name="T10" fmla="*/ 2147483647 w 90"/>
                <a:gd name="T11" fmla="*/ 2147483647 h 78"/>
                <a:gd name="T12" fmla="*/ 2147483647 w 90"/>
                <a:gd name="T13" fmla="*/ 2147483647 h 78"/>
                <a:gd name="T14" fmla="*/ 2147483647 w 90"/>
                <a:gd name="T15" fmla="*/ 2147483647 h 78"/>
                <a:gd name="T16" fmla="*/ 2147483647 w 90"/>
                <a:gd name="T17" fmla="*/ 2147483647 h 78"/>
                <a:gd name="T18" fmla="*/ 2147483647 w 90"/>
                <a:gd name="T19" fmla="*/ 2147483647 h 78"/>
                <a:gd name="T20" fmla="*/ 2147483647 w 90"/>
                <a:gd name="T21" fmla="*/ 2147483647 h 78"/>
                <a:gd name="T22" fmla="*/ 2147483647 w 90"/>
                <a:gd name="T23" fmla="*/ 2147483647 h 78"/>
                <a:gd name="T24" fmla="*/ 2147483647 w 90"/>
                <a:gd name="T25" fmla="*/ 2147483647 h 78"/>
                <a:gd name="T26" fmla="*/ 2147483647 w 90"/>
                <a:gd name="T27" fmla="*/ 2147483647 h 78"/>
                <a:gd name="T28" fmla="*/ 2147483647 w 90"/>
                <a:gd name="T29" fmla="*/ 2147483647 h 78"/>
                <a:gd name="T30" fmla="*/ 2147483647 w 90"/>
                <a:gd name="T31" fmla="*/ 2147483647 h 78"/>
                <a:gd name="T32" fmla="*/ 2147483647 w 90"/>
                <a:gd name="T33" fmla="*/ 2147483647 h 78"/>
                <a:gd name="T34" fmla="*/ 2147483647 w 90"/>
                <a:gd name="T35" fmla="*/ 2147483647 h 78"/>
                <a:gd name="T36" fmla="*/ 2147483647 w 90"/>
                <a:gd name="T37" fmla="*/ 2147483647 h 78"/>
                <a:gd name="T38" fmla="*/ 2147483647 w 90"/>
                <a:gd name="T39" fmla="*/ 2147483647 h 78"/>
                <a:gd name="T40" fmla="*/ 2147483647 w 90"/>
                <a:gd name="T41" fmla="*/ 2147483647 h 78"/>
                <a:gd name="T42" fmla="*/ 2147483647 w 90"/>
                <a:gd name="T43" fmla="*/ 2147483647 h 78"/>
                <a:gd name="T44" fmla="*/ 2147483647 w 90"/>
                <a:gd name="T45" fmla="*/ 2147483647 h 78"/>
                <a:gd name="T46" fmla="*/ 2147483647 w 90"/>
                <a:gd name="T47" fmla="*/ 2147483647 h 78"/>
                <a:gd name="T48" fmla="*/ 2147483647 w 90"/>
                <a:gd name="T49" fmla="*/ 2147483647 h 78"/>
                <a:gd name="T50" fmla="*/ 2147483647 w 90"/>
                <a:gd name="T51" fmla="*/ 2147483647 h 78"/>
                <a:gd name="T52" fmla="*/ 2147483647 w 90"/>
                <a:gd name="T53" fmla="*/ 2147483647 h 78"/>
                <a:gd name="T54" fmla="*/ 2147483647 w 90"/>
                <a:gd name="T55" fmla="*/ 2147483647 h 78"/>
                <a:gd name="T56" fmla="*/ 0 w 90"/>
                <a:gd name="T57" fmla="*/ 2147483647 h 78"/>
                <a:gd name="T58" fmla="*/ 2147483647 w 90"/>
                <a:gd name="T59" fmla="*/ 2147483647 h 78"/>
                <a:gd name="T60" fmla="*/ 2147483647 w 90"/>
                <a:gd name="T61" fmla="*/ 2147483647 h 78"/>
                <a:gd name="T62" fmla="*/ 2147483647 w 90"/>
                <a:gd name="T63" fmla="*/ 2147483647 h 78"/>
                <a:gd name="T64" fmla="*/ 2147483647 w 90"/>
                <a:gd name="T65" fmla="*/ 2147483647 h 78"/>
                <a:gd name="T66" fmla="*/ 2147483647 w 90"/>
                <a:gd name="T67" fmla="*/ 2147483647 h 78"/>
                <a:gd name="T68" fmla="*/ 2147483647 w 90"/>
                <a:gd name="T69" fmla="*/ 2147483647 h 78"/>
                <a:gd name="T70" fmla="*/ 2147483647 w 90"/>
                <a:gd name="T71" fmla="*/ 2147483647 h 78"/>
                <a:gd name="T72" fmla="*/ 2147483647 w 90"/>
                <a:gd name="T73" fmla="*/ 2147483647 h 78"/>
                <a:gd name="T74" fmla="*/ 2147483647 w 90"/>
                <a:gd name="T75" fmla="*/ 2147483647 h 7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0"/>
                <a:gd name="T115" fmla="*/ 0 h 78"/>
                <a:gd name="T116" fmla="*/ 90 w 90"/>
                <a:gd name="T117" fmla="*/ 78 h 7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0" h="78">
                  <a:moveTo>
                    <a:pt x="16" y="72"/>
                  </a:moveTo>
                  <a:lnTo>
                    <a:pt x="76" y="69"/>
                  </a:lnTo>
                  <a:lnTo>
                    <a:pt x="76" y="70"/>
                  </a:lnTo>
                  <a:lnTo>
                    <a:pt x="77" y="71"/>
                  </a:lnTo>
                  <a:lnTo>
                    <a:pt x="78" y="72"/>
                  </a:lnTo>
                  <a:lnTo>
                    <a:pt x="77" y="74"/>
                  </a:lnTo>
                  <a:lnTo>
                    <a:pt x="76" y="75"/>
                  </a:lnTo>
                  <a:lnTo>
                    <a:pt x="74" y="77"/>
                  </a:lnTo>
                  <a:lnTo>
                    <a:pt x="74" y="78"/>
                  </a:lnTo>
                  <a:lnTo>
                    <a:pt x="83" y="78"/>
                  </a:lnTo>
                  <a:lnTo>
                    <a:pt x="84" y="75"/>
                  </a:lnTo>
                  <a:lnTo>
                    <a:pt x="83" y="74"/>
                  </a:lnTo>
                  <a:lnTo>
                    <a:pt x="84" y="71"/>
                  </a:lnTo>
                  <a:lnTo>
                    <a:pt x="85" y="69"/>
                  </a:lnTo>
                  <a:lnTo>
                    <a:pt x="86" y="67"/>
                  </a:lnTo>
                  <a:lnTo>
                    <a:pt x="88" y="67"/>
                  </a:lnTo>
                  <a:lnTo>
                    <a:pt x="89" y="67"/>
                  </a:lnTo>
                  <a:lnTo>
                    <a:pt x="90" y="62"/>
                  </a:lnTo>
                  <a:lnTo>
                    <a:pt x="90" y="61"/>
                  </a:lnTo>
                  <a:lnTo>
                    <a:pt x="89" y="60"/>
                  </a:lnTo>
                  <a:lnTo>
                    <a:pt x="88" y="59"/>
                  </a:lnTo>
                  <a:lnTo>
                    <a:pt x="87" y="59"/>
                  </a:lnTo>
                  <a:lnTo>
                    <a:pt x="87" y="60"/>
                  </a:lnTo>
                  <a:lnTo>
                    <a:pt x="84" y="56"/>
                  </a:lnTo>
                  <a:lnTo>
                    <a:pt x="84" y="55"/>
                  </a:lnTo>
                  <a:lnTo>
                    <a:pt x="85" y="54"/>
                  </a:lnTo>
                  <a:lnTo>
                    <a:pt x="85" y="53"/>
                  </a:lnTo>
                  <a:lnTo>
                    <a:pt x="84" y="52"/>
                  </a:lnTo>
                  <a:lnTo>
                    <a:pt x="83" y="49"/>
                  </a:lnTo>
                  <a:lnTo>
                    <a:pt x="79" y="46"/>
                  </a:lnTo>
                  <a:lnTo>
                    <a:pt x="78" y="45"/>
                  </a:lnTo>
                  <a:lnTo>
                    <a:pt x="74" y="43"/>
                  </a:lnTo>
                  <a:lnTo>
                    <a:pt x="72" y="40"/>
                  </a:lnTo>
                  <a:lnTo>
                    <a:pt x="71" y="38"/>
                  </a:lnTo>
                  <a:lnTo>
                    <a:pt x="71" y="37"/>
                  </a:lnTo>
                  <a:lnTo>
                    <a:pt x="74" y="34"/>
                  </a:lnTo>
                  <a:lnTo>
                    <a:pt x="73" y="32"/>
                  </a:lnTo>
                  <a:lnTo>
                    <a:pt x="74" y="30"/>
                  </a:lnTo>
                  <a:lnTo>
                    <a:pt x="73" y="29"/>
                  </a:lnTo>
                  <a:lnTo>
                    <a:pt x="70" y="27"/>
                  </a:lnTo>
                  <a:lnTo>
                    <a:pt x="69" y="28"/>
                  </a:lnTo>
                  <a:lnTo>
                    <a:pt x="68" y="29"/>
                  </a:lnTo>
                  <a:lnTo>
                    <a:pt x="67" y="29"/>
                  </a:lnTo>
                  <a:lnTo>
                    <a:pt x="65" y="22"/>
                  </a:lnTo>
                  <a:lnTo>
                    <a:pt x="64" y="21"/>
                  </a:lnTo>
                  <a:lnTo>
                    <a:pt x="60" y="18"/>
                  </a:lnTo>
                  <a:lnTo>
                    <a:pt x="56" y="14"/>
                  </a:lnTo>
                  <a:lnTo>
                    <a:pt x="56" y="13"/>
                  </a:lnTo>
                  <a:lnTo>
                    <a:pt x="55" y="10"/>
                  </a:lnTo>
                  <a:lnTo>
                    <a:pt x="55" y="6"/>
                  </a:lnTo>
                  <a:lnTo>
                    <a:pt x="55" y="5"/>
                  </a:lnTo>
                  <a:lnTo>
                    <a:pt x="55" y="4"/>
                  </a:lnTo>
                  <a:lnTo>
                    <a:pt x="52" y="0"/>
                  </a:lnTo>
                  <a:lnTo>
                    <a:pt x="0" y="2"/>
                  </a:lnTo>
                  <a:lnTo>
                    <a:pt x="1" y="3"/>
                  </a:lnTo>
                  <a:lnTo>
                    <a:pt x="2" y="5"/>
                  </a:lnTo>
                  <a:lnTo>
                    <a:pt x="3" y="7"/>
                  </a:lnTo>
                  <a:lnTo>
                    <a:pt x="5" y="9"/>
                  </a:lnTo>
                  <a:lnTo>
                    <a:pt x="5" y="10"/>
                  </a:lnTo>
                  <a:lnTo>
                    <a:pt x="5" y="11"/>
                  </a:lnTo>
                  <a:lnTo>
                    <a:pt x="5" y="12"/>
                  </a:lnTo>
                  <a:lnTo>
                    <a:pt x="11" y="16"/>
                  </a:lnTo>
                  <a:lnTo>
                    <a:pt x="9" y="18"/>
                  </a:lnTo>
                  <a:lnTo>
                    <a:pt x="9" y="20"/>
                  </a:lnTo>
                  <a:lnTo>
                    <a:pt x="10" y="22"/>
                  </a:lnTo>
                  <a:lnTo>
                    <a:pt x="11" y="22"/>
                  </a:lnTo>
                  <a:lnTo>
                    <a:pt x="12" y="25"/>
                  </a:lnTo>
                  <a:lnTo>
                    <a:pt x="13" y="26"/>
                  </a:lnTo>
                  <a:lnTo>
                    <a:pt x="15" y="26"/>
                  </a:lnTo>
                  <a:lnTo>
                    <a:pt x="15" y="27"/>
                  </a:lnTo>
                  <a:lnTo>
                    <a:pt x="16" y="63"/>
                  </a:lnTo>
                  <a:lnTo>
                    <a:pt x="16" y="72"/>
                  </a:lnTo>
                  <a:close/>
                </a:path>
              </a:pathLst>
            </a:custGeom>
            <a:pattFill prst="pct20">
              <a:fgClr>
                <a:schemeClr val="tx1"/>
              </a:fgClr>
              <a:bgClr>
                <a:srgbClr val="AA1202"/>
              </a:bgClr>
            </a:pattFill>
            <a:ln w="12700">
              <a:solidFill>
                <a:schemeClr val="tx1"/>
              </a:solidFill>
              <a:round/>
              <a:headEnd/>
              <a:tailEnd/>
            </a:ln>
          </p:spPr>
          <p:txBody>
            <a:bodyPr/>
            <a:lstStyle/>
            <a:p>
              <a:endParaRPr lang="en-US"/>
            </a:p>
          </p:txBody>
        </p:sp>
        <p:sp>
          <p:nvSpPr>
            <p:cNvPr id="36915" name="Freeform 34" descr="20%"/>
            <p:cNvSpPr>
              <a:spLocks/>
            </p:cNvSpPr>
            <p:nvPr/>
          </p:nvSpPr>
          <p:spPr bwMode="auto">
            <a:xfrm>
              <a:off x="6011863" y="3265488"/>
              <a:ext cx="809625" cy="395287"/>
            </a:xfrm>
            <a:custGeom>
              <a:avLst/>
              <a:gdLst>
                <a:gd name="T0" fmla="*/ 2147483647 w 99"/>
                <a:gd name="T1" fmla="*/ 2147483647 h 51"/>
                <a:gd name="T2" fmla="*/ 2147483647 w 99"/>
                <a:gd name="T3" fmla="*/ 2147483647 h 51"/>
                <a:gd name="T4" fmla="*/ 2147483647 w 99"/>
                <a:gd name="T5" fmla="*/ 2147483647 h 51"/>
                <a:gd name="T6" fmla="*/ 2147483647 w 99"/>
                <a:gd name="T7" fmla="*/ 2147483647 h 51"/>
                <a:gd name="T8" fmla="*/ 2147483647 w 99"/>
                <a:gd name="T9" fmla="*/ 2147483647 h 51"/>
                <a:gd name="T10" fmla="*/ 2147483647 w 99"/>
                <a:gd name="T11" fmla="*/ 2147483647 h 51"/>
                <a:gd name="T12" fmla="*/ 2147483647 w 99"/>
                <a:gd name="T13" fmla="*/ 2147483647 h 51"/>
                <a:gd name="T14" fmla="*/ 2147483647 w 99"/>
                <a:gd name="T15" fmla="*/ 2147483647 h 51"/>
                <a:gd name="T16" fmla="*/ 2147483647 w 99"/>
                <a:gd name="T17" fmla="*/ 2147483647 h 51"/>
                <a:gd name="T18" fmla="*/ 2147483647 w 99"/>
                <a:gd name="T19" fmla="*/ 2147483647 h 51"/>
                <a:gd name="T20" fmla="*/ 2147483647 w 99"/>
                <a:gd name="T21" fmla="*/ 2147483647 h 51"/>
                <a:gd name="T22" fmla="*/ 2147483647 w 99"/>
                <a:gd name="T23" fmla="*/ 2147483647 h 51"/>
                <a:gd name="T24" fmla="*/ 2147483647 w 99"/>
                <a:gd name="T25" fmla="*/ 2147483647 h 51"/>
                <a:gd name="T26" fmla="*/ 2147483647 w 99"/>
                <a:gd name="T27" fmla="*/ 2147483647 h 51"/>
                <a:gd name="T28" fmla="*/ 2147483647 w 99"/>
                <a:gd name="T29" fmla="*/ 2147483647 h 51"/>
                <a:gd name="T30" fmla="*/ 2147483647 w 99"/>
                <a:gd name="T31" fmla="*/ 2147483647 h 51"/>
                <a:gd name="T32" fmla="*/ 2147483647 w 99"/>
                <a:gd name="T33" fmla="*/ 2147483647 h 51"/>
                <a:gd name="T34" fmla="*/ 2147483647 w 99"/>
                <a:gd name="T35" fmla="*/ 2147483647 h 51"/>
                <a:gd name="T36" fmla="*/ 2147483647 w 99"/>
                <a:gd name="T37" fmla="*/ 2147483647 h 51"/>
                <a:gd name="T38" fmla="*/ 2147483647 w 99"/>
                <a:gd name="T39" fmla="*/ 2147483647 h 51"/>
                <a:gd name="T40" fmla="*/ 2147483647 w 99"/>
                <a:gd name="T41" fmla="*/ 2147483647 h 51"/>
                <a:gd name="T42" fmla="*/ 2147483647 w 99"/>
                <a:gd name="T43" fmla="*/ 2147483647 h 51"/>
                <a:gd name="T44" fmla="*/ 2147483647 w 99"/>
                <a:gd name="T45" fmla="*/ 2147483647 h 51"/>
                <a:gd name="T46" fmla="*/ 2147483647 w 99"/>
                <a:gd name="T47" fmla="*/ 2147483647 h 51"/>
                <a:gd name="T48" fmla="*/ 2147483647 w 99"/>
                <a:gd name="T49" fmla="*/ 0 h 51"/>
                <a:gd name="T50" fmla="*/ 2147483647 w 99"/>
                <a:gd name="T51" fmla="*/ 2147483647 h 51"/>
                <a:gd name="T52" fmla="*/ 2147483647 w 99"/>
                <a:gd name="T53" fmla="*/ 0 h 51"/>
                <a:gd name="T54" fmla="*/ 2147483647 w 99"/>
                <a:gd name="T55" fmla="*/ 2147483647 h 51"/>
                <a:gd name="T56" fmla="*/ 2147483647 w 99"/>
                <a:gd name="T57" fmla="*/ 2147483647 h 51"/>
                <a:gd name="T58" fmla="*/ 2147483647 w 99"/>
                <a:gd name="T59" fmla="*/ 2147483647 h 51"/>
                <a:gd name="T60" fmla="*/ 2147483647 w 99"/>
                <a:gd name="T61" fmla="*/ 2147483647 h 51"/>
                <a:gd name="T62" fmla="*/ 2147483647 w 99"/>
                <a:gd name="T63" fmla="*/ 2147483647 h 51"/>
                <a:gd name="T64" fmla="*/ 2147483647 w 99"/>
                <a:gd name="T65" fmla="*/ 2147483647 h 51"/>
                <a:gd name="T66" fmla="*/ 2147483647 w 99"/>
                <a:gd name="T67" fmla="*/ 2147483647 h 51"/>
                <a:gd name="T68" fmla="*/ 2147483647 w 99"/>
                <a:gd name="T69" fmla="*/ 2147483647 h 51"/>
                <a:gd name="T70" fmla="*/ 2147483647 w 99"/>
                <a:gd name="T71" fmla="*/ 2147483647 h 51"/>
                <a:gd name="T72" fmla="*/ 2147483647 w 99"/>
                <a:gd name="T73" fmla="*/ 2147483647 h 51"/>
                <a:gd name="T74" fmla="*/ 2147483647 w 99"/>
                <a:gd name="T75" fmla="*/ 2147483647 h 51"/>
                <a:gd name="T76" fmla="*/ 2147483647 w 99"/>
                <a:gd name="T77" fmla="*/ 2147483647 h 51"/>
                <a:gd name="T78" fmla="*/ 2147483647 w 99"/>
                <a:gd name="T79" fmla="*/ 2147483647 h 51"/>
                <a:gd name="T80" fmla="*/ 2147483647 w 99"/>
                <a:gd name="T81" fmla="*/ 2147483647 h 51"/>
                <a:gd name="T82" fmla="*/ 2147483647 w 99"/>
                <a:gd name="T83" fmla="*/ 2147483647 h 51"/>
                <a:gd name="T84" fmla="*/ 2147483647 w 99"/>
                <a:gd name="T85" fmla="*/ 2147483647 h 51"/>
                <a:gd name="T86" fmla="*/ 2147483647 w 99"/>
                <a:gd name="T87" fmla="*/ 2147483647 h 51"/>
                <a:gd name="T88" fmla="*/ 2147483647 w 99"/>
                <a:gd name="T89" fmla="*/ 2147483647 h 51"/>
                <a:gd name="T90" fmla="*/ 2147483647 w 99"/>
                <a:gd name="T91" fmla="*/ 2147483647 h 51"/>
                <a:gd name="T92" fmla="*/ 2147483647 w 99"/>
                <a:gd name="T93" fmla="*/ 2147483647 h 51"/>
                <a:gd name="T94" fmla="*/ 2147483647 w 99"/>
                <a:gd name="T95" fmla="*/ 2147483647 h 51"/>
                <a:gd name="T96" fmla="*/ 2147483647 w 99"/>
                <a:gd name="T97" fmla="*/ 2147483647 h 51"/>
                <a:gd name="T98" fmla="*/ 2147483647 w 99"/>
                <a:gd name="T99" fmla="*/ 2147483647 h 51"/>
                <a:gd name="T100" fmla="*/ 2147483647 w 99"/>
                <a:gd name="T101" fmla="*/ 2147483647 h 51"/>
                <a:gd name="T102" fmla="*/ 2147483647 w 99"/>
                <a:gd name="T103" fmla="*/ 2147483647 h 51"/>
                <a:gd name="T104" fmla="*/ 2147483647 w 99"/>
                <a:gd name="T105" fmla="*/ 2147483647 h 51"/>
                <a:gd name="T106" fmla="*/ 2147483647 w 99"/>
                <a:gd name="T107" fmla="*/ 2147483647 h 51"/>
                <a:gd name="T108" fmla="*/ 2147483647 w 99"/>
                <a:gd name="T109" fmla="*/ 2147483647 h 51"/>
                <a:gd name="T110" fmla="*/ 0 w 99"/>
                <a:gd name="T111" fmla="*/ 2147483647 h 5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9"/>
                <a:gd name="T169" fmla="*/ 0 h 51"/>
                <a:gd name="T170" fmla="*/ 99 w 99"/>
                <a:gd name="T171" fmla="*/ 51 h 5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9" h="51">
                  <a:moveTo>
                    <a:pt x="0" y="51"/>
                  </a:moveTo>
                  <a:lnTo>
                    <a:pt x="20" y="49"/>
                  </a:lnTo>
                  <a:lnTo>
                    <a:pt x="20" y="48"/>
                  </a:lnTo>
                  <a:lnTo>
                    <a:pt x="19" y="47"/>
                  </a:lnTo>
                  <a:lnTo>
                    <a:pt x="22" y="46"/>
                  </a:lnTo>
                  <a:lnTo>
                    <a:pt x="22" y="47"/>
                  </a:lnTo>
                  <a:lnTo>
                    <a:pt x="78" y="42"/>
                  </a:lnTo>
                  <a:lnTo>
                    <a:pt x="80" y="41"/>
                  </a:lnTo>
                  <a:lnTo>
                    <a:pt x="80" y="40"/>
                  </a:lnTo>
                  <a:lnTo>
                    <a:pt x="85" y="38"/>
                  </a:lnTo>
                  <a:lnTo>
                    <a:pt x="86" y="37"/>
                  </a:lnTo>
                  <a:lnTo>
                    <a:pt x="89" y="35"/>
                  </a:lnTo>
                  <a:lnTo>
                    <a:pt x="89" y="34"/>
                  </a:lnTo>
                  <a:lnTo>
                    <a:pt x="89" y="33"/>
                  </a:lnTo>
                  <a:lnTo>
                    <a:pt x="90" y="32"/>
                  </a:lnTo>
                  <a:lnTo>
                    <a:pt x="90" y="31"/>
                  </a:lnTo>
                  <a:lnTo>
                    <a:pt x="92" y="29"/>
                  </a:lnTo>
                  <a:lnTo>
                    <a:pt x="99" y="23"/>
                  </a:lnTo>
                  <a:lnTo>
                    <a:pt x="99" y="22"/>
                  </a:lnTo>
                  <a:lnTo>
                    <a:pt x="98" y="22"/>
                  </a:lnTo>
                  <a:lnTo>
                    <a:pt x="97" y="22"/>
                  </a:lnTo>
                  <a:lnTo>
                    <a:pt x="97" y="21"/>
                  </a:lnTo>
                  <a:lnTo>
                    <a:pt x="95" y="20"/>
                  </a:lnTo>
                  <a:lnTo>
                    <a:pt x="95" y="21"/>
                  </a:lnTo>
                  <a:lnTo>
                    <a:pt x="94" y="20"/>
                  </a:lnTo>
                  <a:lnTo>
                    <a:pt x="92" y="18"/>
                  </a:lnTo>
                  <a:lnTo>
                    <a:pt x="90" y="14"/>
                  </a:lnTo>
                  <a:lnTo>
                    <a:pt x="89" y="13"/>
                  </a:lnTo>
                  <a:lnTo>
                    <a:pt x="89" y="12"/>
                  </a:lnTo>
                  <a:lnTo>
                    <a:pt x="89" y="10"/>
                  </a:lnTo>
                  <a:lnTo>
                    <a:pt x="89" y="8"/>
                  </a:lnTo>
                  <a:lnTo>
                    <a:pt x="87" y="7"/>
                  </a:lnTo>
                  <a:lnTo>
                    <a:pt x="86" y="6"/>
                  </a:lnTo>
                  <a:lnTo>
                    <a:pt x="84" y="4"/>
                  </a:lnTo>
                  <a:lnTo>
                    <a:pt x="84" y="3"/>
                  </a:lnTo>
                  <a:lnTo>
                    <a:pt x="82" y="4"/>
                  </a:lnTo>
                  <a:lnTo>
                    <a:pt x="82" y="5"/>
                  </a:lnTo>
                  <a:lnTo>
                    <a:pt x="81" y="6"/>
                  </a:lnTo>
                  <a:lnTo>
                    <a:pt x="80" y="6"/>
                  </a:lnTo>
                  <a:lnTo>
                    <a:pt x="78" y="6"/>
                  </a:lnTo>
                  <a:lnTo>
                    <a:pt x="76" y="5"/>
                  </a:lnTo>
                  <a:lnTo>
                    <a:pt x="75" y="6"/>
                  </a:lnTo>
                  <a:lnTo>
                    <a:pt x="74" y="7"/>
                  </a:lnTo>
                  <a:lnTo>
                    <a:pt x="71" y="5"/>
                  </a:lnTo>
                  <a:lnTo>
                    <a:pt x="68" y="5"/>
                  </a:lnTo>
                  <a:lnTo>
                    <a:pt x="66" y="4"/>
                  </a:lnTo>
                  <a:lnTo>
                    <a:pt x="65" y="2"/>
                  </a:lnTo>
                  <a:lnTo>
                    <a:pt x="63" y="0"/>
                  </a:lnTo>
                  <a:lnTo>
                    <a:pt x="61" y="1"/>
                  </a:lnTo>
                  <a:lnTo>
                    <a:pt x="59" y="0"/>
                  </a:lnTo>
                  <a:lnTo>
                    <a:pt x="58" y="0"/>
                  </a:lnTo>
                  <a:lnTo>
                    <a:pt x="58" y="2"/>
                  </a:lnTo>
                  <a:lnTo>
                    <a:pt x="58" y="5"/>
                  </a:lnTo>
                  <a:lnTo>
                    <a:pt x="58" y="6"/>
                  </a:lnTo>
                  <a:lnTo>
                    <a:pt x="56" y="7"/>
                  </a:lnTo>
                  <a:lnTo>
                    <a:pt x="55" y="8"/>
                  </a:lnTo>
                  <a:lnTo>
                    <a:pt x="52" y="8"/>
                  </a:lnTo>
                  <a:lnTo>
                    <a:pt x="51" y="8"/>
                  </a:lnTo>
                  <a:lnTo>
                    <a:pt x="51" y="11"/>
                  </a:lnTo>
                  <a:lnTo>
                    <a:pt x="46" y="18"/>
                  </a:lnTo>
                  <a:lnTo>
                    <a:pt x="45" y="21"/>
                  </a:lnTo>
                  <a:lnTo>
                    <a:pt x="42" y="21"/>
                  </a:lnTo>
                  <a:lnTo>
                    <a:pt x="40" y="19"/>
                  </a:lnTo>
                  <a:lnTo>
                    <a:pt x="39" y="19"/>
                  </a:lnTo>
                  <a:lnTo>
                    <a:pt x="38" y="20"/>
                  </a:lnTo>
                  <a:lnTo>
                    <a:pt x="37" y="24"/>
                  </a:lnTo>
                  <a:lnTo>
                    <a:pt x="36" y="25"/>
                  </a:lnTo>
                  <a:lnTo>
                    <a:pt x="35" y="24"/>
                  </a:lnTo>
                  <a:lnTo>
                    <a:pt x="34" y="23"/>
                  </a:lnTo>
                  <a:lnTo>
                    <a:pt x="32" y="23"/>
                  </a:lnTo>
                  <a:lnTo>
                    <a:pt x="31" y="26"/>
                  </a:lnTo>
                  <a:lnTo>
                    <a:pt x="30" y="26"/>
                  </a:lnTo>
                  <a:lnTo>
                    <a:pt x="26" y="24"/>
                  </a:lnTo>
                  <a:lnTo>
                    <a:pt x="23" y="25"/>
                  </a:lnTo>
                  <a:lnTo>
                    <a:pt x="20" y="25"/>
                  </a:lnTo>
                  <a:lnTo>
                    <a:pt x="20" y="26"/>
                  </a:lnTo>
                  <a:lnTo>
                    <a:pt x="20" y="27"/>
                  </a:lnTo>
                  <a:lnTo>
                    <a:pt x="19" y="27"/>
                  </a:lnTo>
                  <a:lnTo>
                    <a:pt x="18" y="27"/>
                  </a:lnTo>
                  <a:lnTo>
                    <a:pt x="17" y="28"/>
                  </a:lnTo>
                  <a:lnTo>
                    <a:pt x="17" y="30"/>
                  </a:lnTo>
                  <a:lnTo>
                    <a:pt x="18" y="32"/>
                  </a:lnTo>
                  <a:lnTo>
                    <a:pt x="18" y="33"/>
                  </a:lnTo>
                  <a:lnTo>
                    <a:pt x="14" y="34"/>
                  </a:lnTo>
                  <a:lnTo>
                    <a:pt x="12" y="34"/>
                  </a:lnTo>
                  <a:lnTo>
                    <a:pt x="13" y="36"/>
                  </a:lnTo>
                  <a:lnTo>
                    <a:pt x="13" y="40"/>
                  </a:lnTo>
                  <a:lnTo>
                    <a:pt x="12" y="40"/>
                  </a:lnTo>
                  <a:lnTo>
                    <a:pt x="10" y="39"/>
                  </a:lnTo>
                  <a:lnTo>
                    <a:pt x="8" y="38"/>
                  </a:lnTo>
                  <a:lnTo>
                    <a:pt x="6" y="38"/>
                  </a:lnTo>
                  <a:lnTo>
                    <a:pt x="4" y="39"/>
                  </a:lnTo>
                  <a:lnTo>
                    <a:pt x="4" y="42"/>
                  </a:lnTo>
                  <a:lnTo>
                    <a:pt x="5" y="43"/>
                  </a:lnTo>
                  <a:lnTo>
                    <a:pt x="5" y="44"/>
                  </a:lnTo>
                  <a:lnTo>
                    <a:pt x="4" y="49"/>
                  </a:lnTo>
                  <a:lnTo>
                    <a:pt x="3" y="49"/>
                  </a:lnTo>
                  <a:lnTo>
                    <a:pt x="1" y="49"/>
                  </a:lnTo>
                  <a:lnTo>
                    <a:pt x="0" y="51"/>
                  </a:lnTo>
                  <a:close/>
                </a:path>
              </a:pathLst>
            </a:custGeom>
            <a:pattFill prst="pct20">
              <a:fgClr>
                <a:schemeClr val="tx1"/>
              </a:fgClr>
              <a:bgClr>
                <a:srgbClr val="AA1202"/>
              </a:bgClr>
            </a:pattFill>
            <a:ln w="12700">
              <a:solidFill>
                <a:schemeClr val="tx1"/>
              </a:solidFill>
              <a:round/>
              <a:headEnd/>
              <a:tailEnd/>
            </a:ln>
          </p:spPr>
          <p:txBody>
            <a:bodyPr/>
            <a:lstStyle/>
            <a:p>
              <a:endParaRPr lang="en-US"/>
            </a:p>
          </p:txBody>
        </p:sp>
        <p:sp>
          <p:nvSpPr>
            <p:cNvPr id="36916" name="Freeform 35" descr="20%"/>
            <p:cNvSpPr>
              <a:spLocks/>
            </p:cNvSpPr>
            <p:nvPr/>
          </p:nvSpPr>
          <p:spPr bwMode="auto">
            <a:xfrm>
              <a:off x="5940425" y="3560763"/>
              <a:ext cx="901700" cy="301625"/>
            </a:xfrm>
            <a:custGeom>
              <a:avLst/>
              <a:gdLst>
                <a:gd name="T0" fmla="*/ 2147483647 w 111"/>
                <a:gd name="T1" fmla="*/ 0 h 39"/>
                <a:gd name="T2" fmla="*/ 2147483647 w 111"/>
                <a:gd name="T3" fmla="*/ 2147483647 h 39"/>
                <a:gd name="T4" fmla="*/ 2147483647 w 111"/>
                <a:gd name="T5" fmla="*/ 2147483647 h 39"/>
                <a:gd name="T6" fmla="*/ 2147483647 w 111"/>
                <a:gd name="T7" fmla="*/ 2147483647 h 39"/>
                <a:gd name="T8" fmla="*/ 2147483647 w 111"/>
                <a:gd name="T9" fmla="*/ 2147483647 h 39"/>
                <a:gd name="T10" fmla="*/ 2147483647 w 111"/>
                <a:gd name="T11" fmla="*/ 2147483647 h 39"/>
                <a:gd name="T12" fmla="*/ 2147483647 w 111"/>
                <a:gd name="T13" fmla="*/ 2147483647 h 39"/>
                <a:gd name="T14" fmla="*/ 2147483647 w 111"/>
                <a:gd name="T15" fmla="*/ 2147483647 h 39"/>
                <a:gd name="T16" fmla="*/ 2147483647 w 111"/>
                <a:gd name="T17" fmla="*/ 2147483647 h 39"/>
                <a:gd name="T18" fmla="*/ 2147483647 w 111"/>
                <a:gd name="T19" fmla="*/ 2147483647 h 39"/>
                <a:gd name="T20" fmla="*/ 2147483647 w 111"/>
                <a:gd name="T21" fmla="*/ 2147483647 h 39"/>
                <a:gd name="T22" fmla="*/ 2147483647 w 111"/>
                <a:gd name="T23" fmla="*/ 2147483647 h 39"/>
                <a:gd name="T24" fmla="*/ 2147483647 w 111"/>
                <a:gd name="T25" fmla="*/ 2147483647 h 39"/>
                <a:gd name="T26" fmla="*/ 2147483647 w 111"/>
                <a:gd name="T27" fmla="*/ 2147483647 h 39"/>
                <a:gd name="T28" fmla="*/ 2147483647 w 111"/>
                <a:gd name="T29" fmla="*/ 2147483647 h 39"/>
                <a:gd name="T30" fmla="*/ 2147483647 w 111"/>
                <a:gd name="T31" fmla="*/ 2147483647 h 39"/>
                <a:gd name="T32" fmla="*/ 2147483647 w 111"/>
                <a:gd name="T33" fmla="*/ 2147483647 h 39"/>
                <a:gd name="T34" fmla="*/ 2147483647 w 111"/>
                <a:gd name="T35" fmla="*/ 2147483647 h 39"/>
                <a:gd name="T36" fmla="*/ 2147483647 w 111"/>
                <a:gd name="T37" fmla="*/ 2147483647 h 39"/>
                <a:gd name="T38" fmla="*/ 2147483647 w 111"/>
                <a:gd name="T39" fmla="*/ 2147483647 h 39"/>
                <a:gd name="T40" fmla="*/ 2147483647 w 111"/>
                <a:gd name="T41" fmla="*/ 2147483647 h 39"/>
                <a:gd name="T42" fmla="*/ 2147483647 w 111"/>
                <a:gd name="T43" fmla="*/ 2147483647 h 39"/>
                <a:gd name="T44" fmla="*/ 0 w 111"/>
                <a:gd name="T45" fmla="*/ 2147483647 h 39"/>
                <a:gd name="T46" fmla="*/ 2147483647 w 111"/>
                <a:gd name="T47" fmla="*/ 2147483647 h 39"/>
                <a:gd name="T48" fmla="*/ 2147483647 w 111"/>
                <a:gd name="T49" fmla="*/ 2147483647 h 39"/>
                <a:gd name="T50" fmla="*/ 2147483647 w 111"/>
                <a:gd name="T51" fmla="*/ 2147483647 h 39"/>
                <a:gd name="T52" fmla="*/ 2147483647 w 111"/>
                <a:gd name="T53" fmla="*/ 2147483647 h 39"/>
                <a:gd name="T54" fmla="*/ 2147483647 w 111"/>
                <a:gd name="T55" fmla="*/ 2147483647 h 39"/>
                <a:gd name="T56" fmla="*/ 2147483647 w 111"/>
                <a:gd name="T57" fmla="*/ 2147483647 h 39"/>
                <a:gd name="T58" fmla="*/ 2147483647 w 111"/>
                <a:gd name="T59" fmla="*/ 2147483647 h 39"/>
                <a:gd name="T60" fmla="*/ 2147483647 w 111"/>
                <a:gd name="T61" fmla="*/ 2147483647 h 39"/>
                <a:gd name="T62" fmla="*/ 2147483647 w 111"/>
                <a:gd name="T63" fmla="*/ 2147483647 h 39"/>
                <a:gd name="T64" fmla="*/ 2147483647 w 111"/>
                <a:gd name="T65" fmla="*/ 2147483647 h 39"/>
                <a:gd name="T66" fmla="*/ 2147483647 w 111"/>
                <a:gd name="T67" fmla="*/ 2147483647 h 39"/>
                <a:gd name="T68" fmla="*/ 2147483647 w 111"/>
                <a:gd name="T69" fmla="*/ 2147483647 h 39"/>
                <a:gd name="T70" fmla="*/ 2147483647 w 111"/>
                <a:gd name="T71" fmla="*/ 2147483647 h 39"/>
                <a:gd name="T72" fmla="*/ 2147483647 w 111"/>
                <a:gd name="T73" fmla="*/ 2147483647 h 39"/>
                <a:gd name="T74" fmla="*/ 2147483647 w 111"/>
                <a:gd name="T75" fmla="*/ 2147483647 h 39"/>
                <a:gd name="T76" fmla="*/ 2147483647 w 111"/>
                <a:gd name="T77" fmla="*/ 2147483647 h 39"/>
                <a:gd name="T78" fmla="*/ 2147483647 w 111"/>
                <a:gd name="T79" fmla="*/ 2147483647 h 39"/>
                <a:gd name="T80" fmla="*/ 2147483647 w 111"/>
                <a:gd name="T81" fmla="*/ 2147483647 h 39"/>
                <a:gd name="T82" fmla="*/ 2147483647 w 111"/>
                <a:gd name="T83" fmla="*/ 2147483647 h 39"/>
                <a:gd name="T84" fmla="*/ 2147483647 w 111"/>
                <a:gd name="T85" fmla="*/ 2147483647 h 39"/>
                <a:gd name="T86" fmla="*/ 2147483647 w 111"/>
                <a:gd name="T87" fmla="*/ 2147483647 h 39"/>
                <a:gd name="T88" fmla="*/ 2147483647 w 111"/>
                <a:gd name="T89" fmla="*/ 2147483647 h 39"/>
                <a:gd name="T90" fmla="*/ 2147483647 w 111"/>
                <a:gd name="T91" fmla="*/ 2147483647 h 39"/>
                <a:gd name="T92" fmla="*/ 2147483647 w 111"/>
                <a:gd name="T93" fmla="*/ 2147483647 h 39"/>
                <a:gd name="T94" fmla="*/ 2147483647 w 111"/>
                <a:gd name="T95" fmla="*/ 2147483647 h 39"/>
                <a:gd name="T96" fmla="*/ 2147483647 w 111"/>
                <a:gd name="T97" fmla="*/ 2147483647 h 39"/>
                <a:gd name="T98" fmla="*/ 2147483647 w 111"/>
                <a:gd name="T99" fmla="*/ 2147483647 h 39"/>
                <a:gd name="T100" fmla="*/ 2147483647 w 111"/>
                <a:gd name="T101" fmla="*/ 2147483647 h 39"/>
                <a:gd name="T102" fmla="*/ 2147483647 w 111"/>
                <a:gd name="T103" fmla="*/ 2147483647 h 39"/>
                <a:gd name="T104" fmla="*/ 2147483647 w 111"/>
                <a:gd name="T105" fmla="*/ 2147483647 h 39"/>
                <a:gd name="T106" fmla="*/ 2147483647 w 111"/>
                <a:gd name="T107" fmla="*/ 2147483647 h 39"/>
                <a:gd name="T108" fmla="*/ 2147483647 w 111"/>
                <a:gd name="T109" fmla="*/ 2147483647 h 39"/>
                <a:gd name="T110" fmla="*/ 2147483647 w 111"/>
                <a:gd name="T111" fmla="*/ 2147483647 h 39"/>
                <a:gd name="T112" fmla="*/ 2147483647 w 111"/>
                <a:gd name="T113" fmla="*/ 2147483647 h 39"/>
                <a:gd name="T114" fmla="*/ 2147483647 w 111"/>
                <a:gd name="T115" fmla="*/ 0 h 39"/>
                <a:gd name="T116" fmla="*/ 2147483647 w 111"/>
                <a:gd name="T117" fmla="*/ 0 h 3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11"/>
                <a:gd name="T178" fmla="*/ 0 h 39"/>
                <a:gd name="T179" fmla="*/ 111 w 111"/>
                <a:gd name="T180" fmla="*/ 39 h 3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11" h="39">
                  <a:moveTo>
                    <a:pt x="111" y="0"/>
                  </a:moveTo>
                  <a:lnTo>
                    <a:pt x="89" y="3"/>
                  </a:lnTo>
                  <a:lnTo>
                    <a:pt x="87" y="4"/>
                  </a:lnTo>
                  <a:lnTo>
                    <a:pt x="31" y="9"/>
                  </a:lnTo>
                  <a:lnTo>
                    <a:pt x="31" y="8"/>
                  </a:lnTo>
                  <a:lnTo>
                    <a:pt x="28" y="9"/>
                  </a:lnTo>
                  <a:lnTo>
                    <a:pt x="29" y="10"/>
                  </a:lnTo>
                  <a:lnTo>
                    <a:pt x="29" y="11"/>
                  </a:lnTo>
                  <a:lnTo>
                    <a:pt x="9" y="13"/>
                  </a:lnTo>
                  <a:lnTo>
                    <a:pt x="8" y="15"/>
                  </a:lnTo>
                  <a:lnTo>
                    <a:pt x="7" y="18"/>
                  </a:lnTo>
                  <a:lnTo>
                    <a:pt x="8" y="19"/>
                  </a:lnTo>
                  <a:lnTo>
                    <a:pt x="7" y="22"/>
                  </a:lnTo>
                  <a:lnTo>
                    <a:pt x="7" y="23"/>
                  </a:lnTo>
                  <a:lnTo>
                    <a:pt x="6" y="25"/>
                  </a:lnTo>
                  <a:lnTo>
                    <a:pt x="5" y="26"/>
                  </a:lnTo>
                  <a:lnTo>
                    <a:pt x="4" y="30"/>
                  </a:lnTo>
                  <a:lnTo>
                    <a:pt x="2" y="32"/>
                  </a:lnTo>
                  <a:lnTo>
                    <a:pt x="2" y="35"/>
                  </a:lnTo>
                  <a:lnTo>
                    <a:pt x="2" y="38"/>
                  </a:lnTo>
                  <a:lnTo>
                    <a:pt x="0" y="39"/>
                  </a:lnTo>
                  <a:lnTo>
                    <a:pt x="29" y="37"/>
                  </a:lnTo>
                  <a:lnTo>
                    <a:pt x="65" y="34"/>
                  </a:lnTo>
                  <a:lnTo>
                    <a:pt x="78" y="32"/>
                  </a:lnTo>
                  <a:lnTo>
                    <a:pt x="79" y="28"/>
                  </a:lnTo>
                  <a:lnTo>
                    <a:pt x="80" y="28"/>
                  </a:lnTo>
                  <a:lnTo>
                    <a:pt x="81" y="27"/>
                  </a:lnTo>
                  <a:lnTo>
                    <a:pt x="82" y="26"/>
                  </a:lnTo>
                  <a:lnTo>
                    <a:pt x="81" y="25"/>
                  </a:lnTo>
                  <a:lnTo>
                    <a:pt x="82" y="24"/>
                  </a:lnTo>
                  <a:lnTo>
                    <a:pt x="83" y="23"/>
                  </a:lnTo>
                  <a:lnTo>
                    <a:pt x="86" y="22"/>
                  </a:lnTo>
                  <a:lnTo>
                    <a:pt x="89" y="21"/>
                  </a:lnTo>
                  <a:lnTo>
                    <a:pt x="92" y="18"/>
                  </a:lnTo>
                  <a:lnTo>
                    <a:pt x="93" y="18"/>
                  </a:lnTo>
                  <a:lnTo>
                    <a:pt x="95" y="16"/>
                  </a:lnTo>
                  <a:lnTo>
                    <a:pt x="96" y="14"/>
                  </a:lnTo>
                  <a:lnTo>
                    <a:pt x="97" y="14"/>
                  </a:lnTo>
                  <a:lnTo>
                    <a:pt x="98" y="14"/>
                  </a:lnTo>
                  <a:lnTo>
                    <a:pt x="98" y="13"/>
                  </a:lnTo>
                  <a:lnTo>
                    <a:pt x="99" y="12"/>
                  </a:lnTo>
                  <a:lnTo>
                    <a:pt x="100" y="13"/>
                  </a:lnTo>
                  <a:lnTo>
                    <a:pt x="101" y="12"/>
                  </a:lnTo>
                  <a:lnTo>
                    <a:pt x="103" y="10"/>
                  </a:lnTo>
                  <a:lnTo>
                    <a:pt x="104" y="10"/>
                  </a:lnTo>
                  <a:lnTo>
                    <a:pt x="106" y="10"/>
                  </a:lnTo>
                  <a:lnTo>
                    <a:pt x="109" y="6"/>
                  </a:lnTo>
                  <a:lnTo>
                    <a:pt x="110" y="5"/>
                  </a:lnTo>
                  <a:lnTo>
                    <a:pt x="111" y="4"/>
                  </a:lnTo>
                  <a:lnTo>
                    <a:pt x="111" y="3"/>
                  </a:lnTo>
                  <a:lnTo>
                    <a:pt x="111" y="1"/>
                  </a:lnTo>
                  <a:lnTo>
                    <a:pt x="111" y="0"/>
                  </a:lnTo>
                  <a:close/>
                </a:path>
              </a:pathLst>
            </a:custGeom>
            <a:pattFill prst="pct20">
              <a:fgClr>
                <a:schemeClr val="tx1"/>
              </a:fgClr>
              <a:bgClr>
                <a:srgbClr val="AA1202"/>
              </a:bgClr>
            </a:pattFill>
            <a:ln w="12700">
              <a:solidFill>
                <a:schemeClr val="tx1"/>
              </a:solidFill>
              <a:round/>
              <a:headEnd/>
              <a:tailEnd/>
            </a:ln>
          </p:spPr>
          <p:txBody>
            <a:bodyPr/>
            <a:lstStyle/>
            <a:p>
              <a:endParaRPr lang="en-US"/>
            </a:p>
          </p:txBody>
        </p:sp>
        <p:sp>
          <p:nvSpPr>
            <p:cNvPr id="36917" name="Freeform 36" descr="20%"/>
            <p:cNvSpPr>
              <a:spLocks/>
            </p:cNvSpPr>
            <p:nvPr/>
          </p:nvSpPr>
          <p:spPr bwMode="auto">
            <a:xfrm>
              <a:off x="6175375" y="3824288"/>
              <a:ext cx="423863" cy="641350"/>
            </a:xfrm>
            <a:custGeom>
              <a:avLst/>
              <a:gdLst>
                <a:gd name="T0" fmla="*/ 0 w 52"/>
                <a:gd name="T1" fmla="*/ 2147483647 h 83"/>
                <a:gd name="T2" fmla="*/ 2147483647 w 52"/>
                <a:gd name="T3" fmla="*/ 2147483647 h 83"/>
                <a:gd name="T4" fmla="*/ 0 w 52"/>
                <a:gd name="T5" fmla="*/ 2147483647 h 83"/>
                <a:gd name="T6" fmla="*/ 0 w 52"/>
                <a:gd name="T7" fmla="*/ 2147483647 h 83"/>
                <a:gd name="T8" fmla="*/ 2147483647 w 52"/>
                <a:gd name="T9" fmla="*/ 2147483647 h 83"/>
                <a:gd name="T10" fmla="*/ 2147483647 w 52"/>
                <a:gd name="T11" fmla="*/ 2147483647 h 83"/>
                <a:gd name="T12" fmla="*/ 2147483647 w 52"/>
                <a:gd name="T13" fmla="*/ 2147483647 h 83"/>
                <a:gd name="T14" fmla="*/ 2147483647 w 52"/>
                <a:gd name="T15" fmla="*/ 2147483647 h 83"/>
                <a:gd name="T16" fmla="*/ 2147483647 w 52"/>
                <a:gd name="T17" fmla="*/ 2147483647 h 83"/>
                <a:gd name="T18" fmla="*/ 2147483647 w 52"/>
                <a:gd name="T19" fmla="*/ 2147483647 h 83"/>
                <a:gd name="T20" fmla="*/ 2147483647 w 52"/>
                <a:gd name="T21" fmla="*/ 2147483647 h 83"/>
                <a:gd name="T22" fmla="*/ 2147483647 w 52"/>
                <a:gd name="T23" fmla="*/ 2147483647 h 83"/>
                <a:gd name="T24" fmla="*/ 2147483647 w 52"/>
                <a:gd name="T25" fmla="*/ 2147483647 h 83"/>
                <a:gd name="T26" fmla="*/ 2147483647 w 52"/>
                <a:gd name="T27" fmla="*/ 2147483647 h 83"/>
                <a:gd name="T28" fmla="*/ 2147483647 w 52"/>
                <a:gd name="T29" fmla="*/ 2147483647 h 83"/>
                <a:gd name="T30" fmla="*/ 2147483647 w 52"/>
                <a:gd name="T31" fmla="*/ 2147483647 h 83"/>
                <a:gd name="T32" fmla="*/ 2147483647 w 52"/>
                <a:gd name="T33" fmla="*/ 2147483647 h 83"/>
                <a:gd name="T34" fmla="*/ 2147483647 w 52"/>
                <a:gd name="T35" fmla="*/ 2147483647 h 83"/>
                <a:gd name="T36" fmla="*/ 2147483647 w 52"/>
                <a:gd name="T37" fmla="*/ 2147483647 h 83"/>
                <a:gd name="T38" fmla="*/ 2147483647 w 52"/>
                <a:gd name="T39" fmla="*/ 2147483647 h 83"/>
                <a:gd name="T40" fmla="*/ 2147483647 w 52"/>
                <a:gd name="T41" fmla="*/ 2147483647 h 83"/>
                <a:gd name="T42" fmla="*/ 2147483647 w 52"/>
                <a:gd name="T43" fmla="*/ 2147483647 h 83"/>
                <a:gd name="T44" fmla="*/ 2147483647 w 52"/>
                <a:gd name="T45" fmla="*/ 2147483647 h 83"/>
                <a:gd name="T46" fmla="*/ 2147483647 w 52"/>
                <a:gd name="T47" fmla="*/ 2147483647 h 83"/>
                <a:gd name="T48" fmla="*/ 2147483647 w 52"/>
                <a:gd name="T49" fmla="*/ 2147483647 h 83"/>
                <a:gd name="T50" fmla="*/ 2147483647 w 52"/>
                <a:gd name="T51" fmla="*/ 2147483647 h 83"/>
                <a:gd name="T52" fmla="*/ 2147483647 w 52"/>
                <a:gd name="T53" fmla="*/ 2147483647 h 83"/>
                <a:gd name="T54" fmla="*/ 2147483647 w 52"/>
                <a:gd name="T55" fmla="*/ 2147483647 h 83"/>
                <a:gd name="T56" fmla="*/ 2147483647 w 52"/>
                <a:gd name="T57" fmla="*/ 2147483647 h 83"/>
                <a:gd name="T58" fmla="*/ 2147483647 w 52"/>
                <a:gd name="T59" fmla="*/ 2147483647 h 83"/>
                <a:gd name="T60" fmla="*/ 2147483647 w 52"/>
                <a:gd name="T61" fmla="*/ 2147483647 h 83"/>
                <a:gd name="T62" fmla="*/ 2147483647 w 52"/>
                <a:gd name="T63" fmla="*/ 2147483647 h 83"/>
                <a:gd name="T64" fmla="*/ 2147483647 w 52"/>
                <a:gd name="T65" fmla="*/ 2147483647 h 83"/>
                <a:gd name="T66" fmla="*/ 2147483647 w 52"/>
                <a:gd name="T67" fmla="*/ 2147483647 h 83"/>
                <a:gd name="T68" fmla="*/ 2147483647 w 52"/>
                <a:gd name="T69" fmla="*/ 2147483647 h 83"/>
                <a:gd name="T70" fmla="*/ 2147483647 w 52"/>
                <a:gd name="T71" fmla="*/ 2147483647 h 83"/>
                <a:gd name="T72" fmla="*/ 2147483647 w 52"/>
                <a:gd name="T73" fmla="*/ 2147483647 h 83"/>
                <a:gd name="T74" fmla="*/ 2147483647 w 52"/>
                <a:gd name="T75" fmla="*/ 2147483647 h 83"/>
                <a:gd name="T76" fmla="*/ 2147483647 w 52"/>
                <a:gd name="T77" fmla="*/ 2147483647 h 83"/>
                <a:gd name="T78" fmla="*/ 2147483647 w 52"/>
                <a:gd name="T79" fmla="*/ 2147483647 h 83"/>
                <a:gd name="T80" fmla="*/ 2147483647 w 52"/>
                <a:gd name="T81" fmla="*/ 2147483647 h 83"/>
                <a:gd name="T82" fmla="*/ 2147483647 w 52"/>
                <a:gd name="T83" fmla="*/ 2147483647 h 83"/>
                <a:gd name="T84" fmla="*/ 2147483647 w 52"/>
                <a:gd name="T85" fmla="*/ 2147483647 h 83"/>
                <a:gd name="T86" fmla="*/ 2147483647 w 52"/>
                <a:gd name="T87" fmla="*/ 2147483647 h 83"/>
                <a:gd name="T88" fmla="*/ 2147483647 w 52"/>
                <a:gd name="T89" fmla="*/ 2147483647 h 83"/>
                <a:gd name="T90" fmla="*/ 2147483647 w 52"/>
                <a:gd name="T91" fmla="*/ 2147483647 h 83"/>
                <a:gd name="T92" fmla="*/ 2147483647 w 52"/>
                <a:gd name="T93" fmla="*/ 2147483647 h 83"/>
                <a:gd name="T94" fmla="*/ 2147483647 w 52"/>
                <a:gd name="T95" fmla="*/ 2147483647 h 83"/>
                <a:gd name="T96" fmla="*/ 2147483647 w 52"/>
                <a:gd name="T97" fmla="*/ 2147483647 h 83"/>
                <a:gd name="T98" fmla="*/ 2147483647 w 52"/>
                <a:gd name="T99" fmla="*/ 2147483647 h 83"/>
                <a:gd name="T100" fmla="*/ 2147483647 w 52"/>
                <a:gd name="T101" fmla="*/ 2147483647 h 83"/>
                <a:gd name="T102" fmla="*/ 2147483647 w 52"/>
                <a:gd name="T103" fmla="*/ 0 h 83"/>
                <a:gd name="T104" fmla="*/ 0 w 52"/>
                <a:gd name="T105" fmla="*/ 2147483647 h 83"/>
                <a:gd name="T106" fmla="*/ 0 w 52"/>
                <a:gd name="T107" fmla="*/ 2147483647 h 8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2"/>
                <a:gd name="T163" fmla="*/ 0 h 83"/>
                <a:gd name="T164" fmla="*/ 52 w 52"/>
                <a:gd name="T165" fmla="*/ 83 h 8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2" h="83">
                  <a:moveTo>
                    <a:pt x="0" y="3"/>
                  </a:moveTo>
                  <a:lnTo>
                    <a:pt x="1" y="5"/>
                  </a:lnTo>
                  <a:lnTo>
                    <a:pt x="0" y="55"/>
                  </a:lnTo>
                  <a:lnTo>
                    <a:pt x="0" y="57"/>
                  </a:lnTo>
                  <a:lnTo>
                    <a:pt x="3" y="82"/>
                  </a:lnTo>
                  <a:lnTo>
                    <a:pt x="4" y="82"/>
                  </a:lnTo>
                  <a:lnTo>
                    <a:pt x="5" y="81"/>
                  </a:lnTo>
                  <a:lnTo>
                    <a:pt x="7" y="82"/>
                  </a:lnTo>
                  <a:lnTo>
                    <a:pt x="8" y="81"/>
                  </a:lnTo>
                  <a:lnTo>
                    <a:pt x="8" y="77"/>
                  </a:lnTo>
                  <a:lnTo>
                    <a:pt x="9" y="75"/>
                  </a:lnTo>
                  <a:lnTo>
                    <a:pt x="10" y="77"/>
                  </a:lnTo>
                  <a:lnTo>
                    <a:pt x="10" y="78"/>
                  </a:lnTo>
                  <a:lnTo>
                    <a:pt x="11" y="80"/>
                  </a:lnTo>
                  <a:lnTo>
                    <a:pt x="13" y="83"/>
                  </a:lnTo>
                  <a:lnTo>
                    <a:pt x="14" y="83"/>
                  </a:lnTo>
                  <a:lnTo>
                    <a:pt x="15" y="83"/>
                  </a:lnTo>
                  <a:lnTo>
                    <a:pt x="17" y="81"/>
                  </a:lnTo>
                  <a:lnTo>
                    <a:pt x="18" y="80"/>
                  </a:lnTo>
                  <a:lnTo>
                    <a:pt x="18" y="79"/>
                  </a:lnTo>
                  <a:lnTo>
                    <a:pt x="17" y="79"/>
                  </a:lnTo>
                  <a:lnTo>
                    <a:pt x="17" y="78"/>
                  </a:lnTo>
                  <a:lnTo>
                    <a:pt x="18" y="77"/>
                  </a:lnTo>
                  <a:lnTo>
                    <a:pt x="18" y="76"/>
                  </a:lnTo>
                  <a:lnTo>
                    <a:pt x="16" y="75"/>
                  </a:lnTo>
                  <a:lnTo>
                    <a:pt x="15" y="75"/>
                  </a:lnTo>
                  <a:lnTo>
                    <a:pt x="14" y="73"/>
                  </a:lnTo>
                  <a:lnTo>
                    <a:pt x="14" y="72"/>
                  </a:lnTo>
                  <a:lnTo>
                    <a:pt x="14" y="71"/>
                  </a:lnTo>
                  <a:lnTo>
                    <a:pt x="14" y="70"/>
                  </a:lnTo>
                  <a:lnTo>
                    <a:pt x="52" y="66"/>
                  </a:lnTo>
                  <a:lnTo>
                    <a:pt x="52" y="65"/>
                  </a:lnTo>
                  <a:lnTo>
                    <a:pt x="50" y="63"/>
                  </a:lnTo>
                  <a:lnTo>
                    <a:pt x="50" y="58"/>
                  </a:lnTo>
                  <a:lnTo>
                    <a:pt x="48" y="55"/>
                  </a:lnTo>
                  <a:lnTo>
                    <a:pt x="48" y="52"/>
                  </a:lnTo>
                  <a:lnTo>
                    <a:pt x="49" y="50"/>
                  </a:lnTo>
                  <a:lnTo>
                    <a:pt x="49" y="47"/>
                  </a:lnTo>
                  <a:lnTo>
                    <a:pt x="50" y="45"/>
                  </a:lnTo>
                  <a:lnTo>
                    <a:pt x="51" y="45"/>
                  </a:lnTo>
                  <a:lnTo>
                    <a:pt x="49" y="44"/>
                  </a:lnTo>
                  <a:lnTo>
                    <a:pt x="50" y="42"/>
                  </a:lnTo>
                  <a:lnTo>
                    <a:pt x="49" y="41"/>
                  </a:lnTo>
                  <a:lnTo>
                    <a:pt x="48" y="40"/>
                  </a:lnTo>
                  <a:lnTo>
                    <a:pt x="47" y="39"/>
                  </a:lnTo>
                  <a:lnTo>
                    <a:pt x="46" y="37"/>
                  </a:lnTo>
                  <a:lnTo>
                    <a:pt x="45" y="36"/>
                  </a:lnTo>
                  <a:lnTo>
                    <a:pt x="36" y="0"/>
                  </a:lnTo>
                  <a:lnTo>
                    <a:pt x="0" y="3"/>
                  </a:lnTo>
                  <a:close/>
                </a:path>
              </a:pathLst>
            </a:custGeom>
            <a:pattFill prst="pct20">
              <a:fgClr>
                <a:schemeClr val="tx1"/>
              </a:fgClr>
              <a:bgClr>
                <a:srgbClr val="AA1202"/>
              </a:bgClr>
            </a:pattFill>
            <a:ln w="12700">
              <a:solidFill>
                <a:schemeClr val="tx1"/>
              </a:solidFill>
              <a:round/>
              <a:headEnd/>
              <a:tailEnd/>
            </a:ln>
          </p:spPr>
          <p:txBody>
            <a:bodyPr/>
            <a:lstStyle/>
            <a:p>
              <a:endParaRPr lang="en-US"/>
            </a:p>
          </p:txBody>
        </p:sp>
        <p:sp>
          <p:nvSpPr>
            <p:cNvPr id="36918" name="Freeform 37"/>
            <p:cNvSpPr>
              <a:spLocks/>
            </p:cNvSpPr>
            <p:nvPr/>
          </p:nvSpPr>
          <p:spPr bwMode="auto">
            <a:xfrm>
              <a:off x="6575425" y="3459163"/>
              <a:ext cx="968375" cy="395287"/>
            </a:xfrm>
            <a:custGeom>
              <a:avLst/>
              <a:gdLst>
                <a:gd name="T0" fmla="*/ 2147483647 w 119"/>
                <a:gd name="T1" fmla="*/ 2147483647 h 51"/>
                <a:gd name="T2" fmla="*/ 2147483647 w 119"/>
                <a:gd name="T3" fmla="*/ 2147483647 h 51"/>
                <a:gd name="T4" fmla="*/ 2147483647 w 119"/>
                <a:gd name="T5" fmla="*/ 2147483647 h 51"/>
                <a:gd name="T6" fmla="*/ 2147483647 w 119"/>
                <a:gd name="T7" fmla="*/ 2147483647 h 51"/>
                <a:gd name="T8" fmla="*/ 2147483647 w 119"/>
                <a:gd name="T9" fmla="*/ 2147483647 h 51"/>
                <a:gd name="T10" fmla="*/ 2147483647 w 119"/>
                <a:gd name="T11" fmla="*/ 2147483647 h 51"/>
                <a:gd name="T12" fmla="*/ 2147483647 w 119"/>
                <a:gd name="T13" fmla="*/ 2147483647 h 51"/>
                <a:gd name="T14" fmla="*/ 2147483647 w 119"/>
                <a:gd name="T15" fmla="*/ 2147483647 h 51"/>
                <a:gd name="T16" fmla="*/ 2147483647 w 119"/>
                <a:gd name="T17" fmla="*/ 2147483647 h 51"/>
                <a:gd name="T18" fmla="*/ 2147483647 w 119"/>
                <a:gd name="T19" fmla="*/ 2147483647 h 51"/>
                <a:gd name="T20" fmla="*/ 2147483647 w 119"/>
                <a:gd name="T21" fmla="*/ 2147483647 h 51"/>
                <a:gd name="T22" fmla="*/ 2147483647 w 119"/>
                <a:gd name="T23" fmla="*/ 2147483647 h 51"/>
                <a:gd name="T24" fmla="*/ 2147483647 w 119"/>
                <a:gd name="T25" fmla="*/ 2147483647 h 51"/>
                <a:gd name="T26" fmla="*/ 2147483647 w 119"/>
                <a:gd name="T27" fmla="*/ 2147483647 h 51"/>
                <a:gd name="T28" fmla="*/ 2147483647 w 119"/>
                <a:gd name="T29" fmla="*/ 2147483647 h 51"/>
                <a:gd name="T30" fmla="*/ 2147483647 w 119"/>
                <a:gd name="T31" fmla="*/ 2147483647 h 51"/>
                <a:gd name="T32" fmla="*/ 2147483647 w 119"/>
                <a:gd name="T33" fmla="*/ 2147483647 h 51"/>
                <a:gd name="T34" fmla="*/ 2147483647 w 119"/>
                <a:gd name="T35" fmla="*/ 2147483647 h 51"/>
                <a:gd name="T36" fmla="*/ 2147483647 w 119"/>
                <a:gd name="T37" fmla="*/ 2147483647 h 51"/>
                <a:gd name="T38" fmla="*/ 2147483647 w 119"/>
                <a:gd name="T39" fmla="*/ 2147483647 h 51"/>
                <a:gd name="T40" fmla="*/ 2147483647 w 119"/>
                <a:gd name="T41" fmla="*/ 2147483647 h 51"/>
                <a:gd name="T42" fmla="*/ 2147483647 w 119"/>
                <a:gd name="T43" fmla="*/ 2147483647 h 51"/>
                <a:gd name="T44" fmla="*/ 2147483647 w 119"/>
                <a:gd name="T45" fmla="*/ 2147483647 h 51"/>
                <a:gd name="T46" fmla="*/ 2147483647 w 119"/>
                <a:gd name="T47" fmla="*/ 2147483647 h 51"/>
                <a:gd name="T48" fmla="*/ 2147483647 w 119"/>
                <a:gd name="T49" fmla="*/ 2147483647 h 51"/>
                <a:gd name="T50" fmla="*/ 2147483647 w 119"/>
                <a:gd name="T51" fmla="*/ 2147483647 h 51"/>
                <a:gd name="T52" fmla="*/ 2147483647 w 119"/>
                <a:gd name="T53" fmla="*/ 2147483647 h 51"/>
                <a:gd name="T54" fmla="*/ 2147483647 w 119"/>
                <a:gd name="T55" fmla="*/ 2147483647 h 51"/>
                <a:gd name="T56" fmla="*/ 2147483647 w 119"/>
                <a:gd name="T57" fmla="*/ 2147483647 h 51"/>
                <a:gd name="T58" fmla="*/ 2147483647 w 119"/>
                <a:gd name="T59" fmla="*/ 2147483647 h 51"/>
                <a:gd name="T60" fmla="*/ 2147483647 w 119"/>
                <a:gd name="T61" fmla="*/ 2147483647 h 51"/>
                <a:gd name="T62" fmla="*/ 2147483647 w 119"/>
                <a:gd name="T63" fmla="*/ 2147483647 h 51"/>
                <a:gd name="T64" fmla="*/ 2147483647 w 119"/>
                <a:gd name="T65" fmla="*/ 2147483647 h 51"/>
                <a:gd name="T66" fmla="*/ 2147483647 w 119"/>
                <a:gd name="T67" fmla="*/ 2147483647 h 51"/>
                <a:gd name="T68" fmla="*/ 2147483647 w 119"/>
                <a:gd name="T69" fmla="*/ 2147483647 h 51"/>
                <a:gd name="T70" fmla="*/ 2147483647 w 119"/>
                <a:gd name="T71" fmla="*/ 2147483647 h 51"/>
                <a:gd name="T72" fmla="*/ 2147483647 w 119"/>
                <a:gd name="T73" fmla="*/ 2147483647 h 51"/>
                <a:gd name="T74" fmla="*/ 2147483647 w 119"/>
                <a:gd name="T75" fmla="*/ 2147483647 h 51"/>
                <a:gd name="T76" fmla="*/ 2147483647 w 119"/>
                <a:gd name="T77" fmla="*/ 2147483647 h 51"/>
                <a:gd name="T78" fmla="*/ 2147483647 w 119"/>
                <a:gd name="T79" fmla="*/ 2147483647 h 51"/>
                <a:gd name="T80" fmla="*/ 2147483647 w 119"/>
                <a:gd name="T81" fmla="*/ 2147483647 h 51"/>
                <a:gd name="T82" fmla="*/ 2147483647 w 119"/>
                <a:gd name="T83" fmla="*/ 2147483647 h 51"/>
                <a:gd name="T84" fmla="*/ 2147483647 w 119"/>
                <a:gd name="T85" fmla="*/ 2147483647 h 51"/>
                <a:gd name="T86" fmla="*/ 2147483647 w 119"/>
                <a:gd name="T87" fmla="*/ 2147483647 h 51"/>
                <a:gd name="T88" fmla="*/ 2147483647 w 119"/>
                <a:gd name="T89" fmla="*/ 2147483647 h 51"/>
                <a:gd name="T90" fmla="*/ 2147483647 w 119"/>
                <a:gd name="T91" fmla="*/ 2147483647 h 51"/>
                <a:gd name="T92" fmla="*/ 2147483647 w 119"/>
                <a:gd name="T93" fmla="*/ 2147483647 h 51"/>
                <a:gd name="T94" fmla="*/ 2147483647 w 119"/>
                <a:gd name="T95" fmla="*/ 2147483647 h 51"/>
                <a:gd name="T96" fmla="*/ 2147483647 w 119"/>
                <a:gd name="T97" fmla="*/ 2147483647 h 51"/>
                <a:gd name="T98" fmla="*/ 0 w 119"/>
                <a:gd name="T99" fmla="*/ 2147483647 h 5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19"/>
                <a:gd name="T151" fmla="*/ 0 h 51"/>
                <a:gd name="T152" fmla="*/ 119 w 119"/>
                <a:gd name="T153" fmla="*/ 51 h 5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19" h="51">
                  <a:moveTo>
                    <a:pt x="0" y="45"/>
                  </a:moveTo>
                  <a:lnTo>
                    <a:pt x="1" y="41"/>
                  </a:lnTo>
                  <a:lnTo>
                    <a:pt x="2" y="41"/>
                  </a:lnTo>
                  <a:lnTo>
                    <a:pt x="3" y="40"/>
                  </a:lnTo>
                  <a:lnTo>
                    <a:pt x="4" y="39"/>
                  </a:lnTo>
                  <a:lnTo>
                    <a:pt x="3" y="38"/>
                  </a:lnTo>
                  <a:lnTo>
                    <a:pt x="4" y="37"/>
                  </a:lnTo>
                  <a:lnTo>
                    <a:pt x="5" y="36"/>
                  </a:lnTo>
                  <a:lnTo>
                    <a:pt x="8" y="35"/>
                  </a:lnTo>
                  <a:lnTo>
                    <a:pt x="11" y="34"/>
                  </a:lnTo>
                  <a:lnTo>
                    <a:pt x="14" y="31"/>
                  </a:lnTo>
                  <a:lnTo>
                    <a:pt x="15" y="31"/>
                  </a:lnTo>
                  <a:lnTo>
                    <a:pt x="17" y="29"/>
                  </a:lnTo>
                  <a:lnTo>
                    <a:pt x="18" y="27"/>
                  </a:lnTo>
                  <a:lnTo>
                    <a:pt x="19" y="27"/>
                  </a:lnTo>
                  <a:lnTo>
                    <a:pt x="20" y="27"/>
                  </a:lnTo>
                  <a:lnTo>
                    <a:pt x="20" y="26"/>
                  </a:lnTo>
                  <a:lnTo>
                    <a:pt x="21" y="25"/>
                  </a:lnTo>
                  <a:lnTo>
                    <a:pt x="22" y="26"/>
                  </a:lnTo>
                  <a:lnTo>
                    <a:pt x="23" y="25"/>
                  </a:lnTo>
                  <a:lnTo>
                    <a:pt x="25" y="23"/>
                  </a:lnTo>
                  <a:lnTo>
                    <a:pt x="26" y="23"/>
                  </a:lnTo>
                  <a:lnTo>
                    <a:pt x="28" y="23"/>
                  </a:lnTo>
                  <a:lnTo>
                    <a:pt x="31" y="19"/>
                  </a:lnTo>
                  <a:lnTo>
                    <a:pt x="32" y="18"/>
                  </a:lnTo>
                  <a:lnTo>
                    <a:pt x="33" y="17"/>
                  </a:lnTo>
                  <a:lnTo>
                    <a:pt x="33" y="16"/>
                  </a:lnTo>
                  <a:lnTo>
                    <a:pt x="33" y="14"/>
                  </a:lnTo>
                  <a:lnTo>
                    <a:pt x="33" y="13"/>
                  </a:lnTo>
                  <a:lnTo>
                    <a:pt x="37" y="12"/>
                  </a:lnTo>
                  <a:lnTo>
                    <a:pt x="37" y="13"/>
                  </a:lnTo>
                  <a:lnTo>
                    <a:pt x="40" y="13"/>
                  </a:lnTo>
                  <a:lnTo>
                    <a:pt x="42" y="12"/>
                  </a:lnTo>
                  <a:lnTo>
                    <a:pt x="78" y="7"/>
                  </a:lnTo>
                  <a:lnTo>
                    <a:pt x="112" y="0"/>
                  </a:lnTo>
                  <a:lnTo>
                    <a:pt x="113" y="1"/>
                  </a:lnTo>
                  <a:lnTo>
                    <a:pt x="114" y="2"/>
                  </a:lnTo>
                  <a:lnTo>
                    <a:pt x="115" y="3"/>
                  </a:lnTo>
                  <a:lnTo>
                    <a:pt x="116" y="5"/>
                  </a:lnTo>
                  <a:lnTo>
                    <a:pt x="116" y="6"/>
                  </a:lnTo>
                  <a:lnTo>
                    <a:pt x="115" y="5"/>
                  </a:lnTo>
                  <a:lnTo>
                    <a:pt x="114" y="5"/>
                  </a:lnTo>
                  <a:lnTo>
                    <a:pt x="113" y="5"/>
                  </a:lnTo>
                  <a:lnTo>
                    <a:pt x="112" y="5"/>
                  </a:lnTo>
                  <a:lnTo>
                    <a:pt x="113" y="6"/>
                  </a:lnTo>
                  <a:lnTo>
                    <a:pt x="110" y="8"/>
                  </a:lnTo>
                  <a:lnTo>
                    <a:pt x="109" y="8"/>
                  </a:lnTo>
                  <a:lnTo>
                    <a:pt x="108" y="10"/>
                  </a:lnTo>
                  <a:lnTo>
                    <a:pt x="106" y="10"/>
                  </a:lnTo>
                  <a:lnTo>
                    <a:pt x="105" y="11"/>
                  </a:lnTo>
                  <a:lnTo>
                    <a:pt x="105" y="12"/>
                  </a:lnTo>
                  <a:lnTo>
                    <a:pt x="106" y="12"/>
                  </a:lnTo>
                  <a:lnTo>
                    <a:pt x="108" y="11"/>
                  </a:lnTo>
                  <a:lnTo>
                    <a:pt x="111" y="10"/>
                  </a:lnTo>
                  <a:lnTo>
                    <a:pt x="112" y="9"/>
                  </a:lnTo>
                  <a:lnTo>
                    <a:pt x="114" y="9"/>
                  </a:lnTo>
                  <a:lnTo>
                    <a:pt x="114" y="10"/>
                  </a:lnTo>
                  <a:lnTo>
                    <a:pt x="114" y="11"/>
                  </a:lnTo>
                  <a:lnTo>
                    <a:pt x="115" y="12"/>
                  </a:lnTo>
                  <a:lnTo>
                    <a:pt x="115" y="11"/>
                  </a:lnTo>
                  <a:lnTo>
                    <a:pt x="116" y="11"/>
                  </a:lnTo>
                  <a:lnTo>
                    <a:pt x="117" y="9"/>
                  </a:lnTo>
                  <a:lnTo>
                    <a:pt x="118" y="9"/>
                  </a:lnTo>
                  <a:lnTo>
                    <a:pt x="119" y="11"/>
                  </a:lnTo>
                  <a:lnTo>
                    <a:pt x="119" y="14"/>
                  </a:lnTo>
                  <a:lnTo>
                    <a:pt x="119" y="15"/>
                  </a:lnTo>
                  <a:lnTo>
                    <a:pt x="117" y="16"/>
                  </a:lnTo>
                  <a:lnTo>
                    <a:pt x="117" y="17"/>
                  </a:lnTo>
                  <a:lnTo>
                    <a:pt x="117" y="18"/>
                  </a:lnTo>
                  <a:lnTo>
                    <a:pt x="115" y="19"/>
                  </a:lnTo>
                  <a:lnTo>
                    <a:pt x="114" y="19"/>
                  </a:lnTo>
                  <a:lnTo>
                    <a:pt x="113" y="20"/>
                  </a:lnTo>
                  <a:lnTo>
                    <a:pt x="111" y="20"/>
                  </a:lnTo>
                  <a:lnTo>
                    <a:pt x="110" y="20"/>
                  </a:lnTo>
                  <a:lnTo>
                    <a:pt x="109" y="19"/>
                  </a:lnTo>
                  <a:lnTo>
                    <a:pt x="109" y="18"/>
                  </a:lnTo>
                  <a:lnTo>
                    <a:pt x="108" y="18"/>
                  </a:lnTo>
                  <a:lnTo>
                    <a:pt x="108" y="20"/>
                  </a:lnTo>
                  <a:lnTo>
                    <a:pt x="108" y="21"/>
                  </a:lnTo>
                  <a:lnTo>
                    <a:pt x="108" y="22"/>
                  </a:lnTo>
                  <a:lnTo>
                    <a:pt x="109" y="22"/>
                  </a:lnTo>
                  <a:lnTo>
                    <a:pt x="110" y="23"/>
                  </a:lnTo>
                  <a:lnTo>
                    <a:pt x="110" y="24"/>
                  </a:lnTo>
                  <a:lnTo>
                    <a:pt x="107" y="28"/>
                  </a:lnTo>
                  <a:lnTo>
                    <a:pt x="105" y="27"/>
                  </a:lnTo>
                  <a:lnTo>
                    <a:pt x="104" y="27"/>
                  </a:lnTo>
                  <a:lnTo>
                    <a:pt x="104" y="28"/>
                  </a:lnTo>
                  <a:lnTo>
                    <a:pt x="105" y="29"/>
                  </a:lnTo>
                  <a:lnTo>
                    <a:pt x="108" y="28"/>
                  </a:lnTo>
                  <a:lnTo>
                    <a:pt x="110" y="28"/>
                  </a:lnTo>
                  <a:lnTo>
                    <a:pt x="112" y="27"/>
                  </a:lnTo>
                  <a:lnTo>
                    <a:pt x="112" y="26"/>
                  </a:lnTo>
                  <a:lnTo>
                    <a:pt x="113" y="26"/>
                  </a:lnTo>
                  <a:lnTo>
                    <a:pt x="114" y="27"/>
                  </a:lnTo>
                  <a:lnTo>
                    <a:pt x="113" y="29"/>
                  </a:lnTo>
                  <a:lnTo>
                    <a:pt x="111" y="31"/>
                  </a:lnTo>
                  <a:lnTo>
                    <a:pt x="109" y="32"/>
                  </a:lnTo>
                  <a:lnTo>
                    <a:pt x="108" y="32"/>
                  </a:lnTo>
                  <a:lnTo>
                    <a:pt x="105" y="32"/>
                  </a:lnTo>
                  <a:lnTo>
                    <a:pt x="103" y="36"/>
                  </a:lnTo>
                  <a:lnTo>
                    <a:pt x="102" y="37"/>
                  </a:lnTo>
                  <a:lnTo>
                    <a:pt x="99" y="39"/>
                  </a:lnTo>
                  <a:lnTo>
                    <a:pt x="97" y="41"/>
                  </a:lnTo>
                  <a:lnTo>
                    <a:pt x="96" y="44"/>
                  </a:lnTo>
                  <a:lnTo>
                    <a:pt x="95" y="48"/>
                  </a:lnTo>
                  <a:lnTo>
                    <a:pt x="95" y="49"/>
                  </a:lnTo>
                  <a:lnTo>
                    <a:pt x="93" y="50"/>
                  </a:lnTo>
                  <a:lnTo>
                    <a:pt x="88" y="51"/>
                  </a:lnTo>
                  <a:lnTo>
                    <a:pt x="87" y="51"/>
                  </a:lnTo>
                  <a:lnTo>
                    <a:pt x="69" y="39"/>
                  </a:lnTo>
                  <a:lnTo>
                    <a:pt x="54" y="41"/>
                  </a:lnTo>
                  <a:lnTo>
                    <a:pt x="53" y="39"/>
                  </a:lnTo>
                  <a:lnTo>
                    <a:pt x="50" y="36"/>
                  </a:lnTo>
                  <a:lnTo>
                    <a:pt x="49" y="37"/>
                  </a:lnTo>
                  <a:lnTo>
                    <a:pt x="49" y="36"/>
                  </a:lnTo>
                  <a:lnTo>
                    <a:pt x="49" y="35"/>
                  </a:lnTo>
                  <a:lnTo>
                    <a:pt x="31" y="37"/>
                  </a:lnTo>
                  <a:lnTo>
                    <a:pt x="30" y="37"/>
                  </a:lnTo>
                  <a:lnTo>
                    <a:pt x="30" y="38"/>
                  </a:lnTo>
                  <a:lnTo>
                    <a:pt x="26" y="40"/>
                  </a:lnTo>
                  <a:lnTo>
                    <a:pt x="25" y="40"/>
                  </a:lnTo>
                  <a:lnTo>
                    <a:pt x="21" y="42"/>
                  </a:lnTo>
                  <a:lnTo>
                    <a:pt x="0" y="45"/>
                  </a:lnTo>
                  <a:close/>
                </a:path>
              </a:pathLst>
            </a:custGeom>
            <a:solidFill>
              <a:srgbClr val="ED4213"/>
            </a:solidFill>
            <a:ln w="12700">
              <a:solidFill>
                <a:schemeClr val="tx1"/>
              </a:solidFill>
              <a:round/>
              <a:headEnd/>
              <a:tailEnd/>
            </a:ln>
          </p:spPr>
          <p:txBody>
            <a:bodyPr/>
            <a:lstStyle/>
            <a:p>
              <a:endParaRPr lang="en-US"/>
            </a:p>
          </p:txBody>
        </p:sp>
        <p:sp>
          <p:nvSpPr>
            <p:cNvPr id="36919" name="Freeform 38" descr="20%"/>
            <p:cNvSpPr>
              <a:spLocks/>
            </p:cNvSpPr>
            <p:nvPr/>
          </p:nvSpPr>
          <p:spPr bwMode="auto">
            <a:xfrm>
              <a:off x="5449888" y="3660775"/>
              <a:ext cx="547687" cy="479425"/>
            </a:xfrm>
            <a:custGeom>
              <a:avLst/>
              <a:gdLst>
                <a:gd name="T0" fmla="*/ 0 w 67"/>
                <a:gd name="T1" fmla="*/ 2147483647 h 62"/>
                <a:gd name="T2" fmla="*/ 2147483647 w 67"/>
                <a:gd name="T3" fmla="*/ 0 h 62"/>
                <a:gd name="T4" fmla="*/ 2147483647 w 67"/>
                <a:gd name="T5" fmla="*/ 2147483647 h 62"/>
                <a:gd name="T6" fmla="*/ 2147483647 w 67"/>
                <a:gd name="T7" fmla="*/ 2147483647 h 62"/>
                <a:gd name="T8" fmla="*/ 2147483647 w 67"/>
                <a:gd name="T9" fmla="*/ 2147483647 h 62"/>
                <a:gd name="T10" fmla="*/ 2147483647 w 67"/>
                <a:gd name="T11" fmla="*/ 2147483647 h 62"/>
                <a:gd name="T12" fmla="*/ 2147483647 w 67"/>
                <a:gd name="T13" fmla="*/ 2147483647 h 62"/>
                <a:gd name="T14" fmla="*/ 2147483647 w 67"/>
                <a:gd name="T15" fmla="*/ 2147483647 h 62"/>
                <a:gd name="T16" fmla="*/ 2147483647 w 67"/>
                <a:gd name="T17" fmla="*/ 2147483647 h 62"/>
                <a:gd name="T18" fmla="*/ 2147483647 w 67"/>
                <a:gd name="T19" fmla="*/ 2147483647 h 62"/>
                <a:gd name="T20" fmla="*/ 2147483647 w 67"/>
                <a:gd name="T21" fmla="*/ 2147483647 h 62"/>
                <a:gd name="T22" fmla="*/ 2147483647 w 67"/>
                <a:gd name="T23" fmla="*/ 2147483647 h 62"/>
                <a:gd name="T24" fmla="*/ 2147483647 w 67"/>
                <a:gd name="T25" fmla="*/ 2147483647 h 62"/>
                <a:gd name="T26" fmla="*/ 2147483647 w 67"/>
                <a:gd name="T27" fmla="*/ 2147483647 h 62"/>
                <a:gd name="T28" fmla="*/ 2147483647 w 67"/>
                <a:gd name="T29" fmla="*/ 2147483647 h 62"/>
                <a:gd name="T30" fmla="*/ 2147483647 w 67"/>
                <a:gd name="T31" fmla="*/ 2147483647 h 62"/>
                <a:gd name="T32" fmla="*/ 2147483647 w 67"/>
                <a:gd name="T33" fmla="*/ 2147483647 h 62"/>
                <a:gd name="T34" fmla="*/ 2147483647 w 67"/>
                <a:gd name="T35" fmla="*/ 2147483647 h 62"/>
                <a:gd name="T36" fmla="*/ 2147483647 w 67"/>
                <a:gd name="T37" fmla="*/ 2147483647 h 62"/>
                <a:gd name="T38" fmla="*/ 2147483647 w 67"/>
                <a:gd name="T39" fmla="*/ 2147483647 h 62"/>
                <a:gd name="T40" fmla="*/ 2147483647 w 67"/>
                <a:gd name="T41" fmla="*/ 2147483647 h 62"/>
                <a:gd name="T42" fmla="*/ 2147483647 w 67"/>
                <a:gd name="T43" fmla="*/ 2147483647 h 62"/>
                <a:gd name="T44" fmla="*/ 2147483647 w 67"/>
                <a:gd name="T45" fmla="*/ 2147483647 h 62"/>
                <a:gd name="T46" fmla="*/ 2147483647 w 67"/>
                <a:gd name="T47" fmla="*/ 2147483647 h 62"/>
                <a:gd name="T48" fmla="*/ 2147483647 w 67"/>
                <a:gd name="T49" fmla="*/ 2147483647 h 62"/>
                <a:gd name="T50" fmla="*/ 2147483647 w 67"/>
                <a:gd name="T51" fmla="*/ 2147483647 h 62"/>
                <a:gd name="T52" fmla="*/ 2147483647 w 67"/>
                <a:gd name="T53" fmla="*/ 2147483647 h 62"/>
                <a:gd name="T54" fmla="*/ 2147483647 w 67"/>
                <a:gd name="T55" fmla="*/ 2147483647 h 62"/>
                <a:gd name="T56" fmla="*/ 2147483647 w 67"/>
                <a:gd name="T57" fmla="*/ 2147483647 h 62"/>
                <a:gd name="T58" fmla="*/ 2147483647 w 67"/>
                <a:gd name="T59" fmla="*/ 2147483647 h 62"/>
                <a:gd name="T60" fmla="*/ 2147483647 w 67"/>
                <a:gd name="T61" fmla="*/ 2147483647 h 62"/>
                <a:gd name="T62" fmla="*/ 2147483647 w 67"/>
                <a:gd name="T63" fmla="*/ 2147483647 h 62"/>
                <a:gd name="T64" fmla="*/ 2147483647 w 67"/>
                <a:gd name="T65" fmla="*/ 2147483647 h 62"/>
                <a:gd name="T66" fmla="*/ 2147483647 w 67"/>
                <a:gd name="T67" fmla="*/ 2147483647 h 62"/>
                <a:gd name="T68" fmla="*/ 2147483647 w 67"/>
                <a:gd name="T69" fmla="*/ 2147483647 h 62"/>
                <a:gd name="T70" fmla="*/ 2147483647 w 67"/>
                <a:gd name="T71" fmla="*/ 2147483647 h 62"/>
                <a:gd name="T72" fmla="*/ 2147483647 w 67"/>
                <a:gd name="T73" fmla="*/ 2147483647 h 62"/>
                <a:gd name="T74" fmla="*/ 2147483647 w 67"/>
                <a:gd name="T75" fmla="*/ 2147483647 h 62"/>
                <a:gd name="T76" fmla="*/ 2147483647 w 67"/>
                <a:gd name="T77" fmla="*/ 2147483647 h 62"/>
                <a:gd name="T78" fmla="*/ 2147483647 w 67"/>
                <a:gd name="T79" fmla="*/ 2147483647 h 62"/>
                <a:gd name="T80" fmla="*/ 2147483647 w 67"/>
                <a:gd name="T81" fmla="*/ 2147483647 h 62"/>
                <a:gd name="T82" fmla="*/ 2147483647 w 67"/>
                <a:gd name="T83" fmla="*/ 2147483647 h 62"/>
                <a:gd name="T84" fmla="*/ 2147483647 w 67"/>
                <a:gd name="T85" fmla="*/ 2147483647 h 62"/>
                <a:gd name="T86" fmla="*/ 2147483647 w 67"/>
                <a:gd name="T87" fmla="*/ 2147483647 h 62"/>
                <a:gd name="T88" fmla="*/ 2147483647 w 67"/>
                <a:gd name="T89" fmla="*/ 2147483647 h 62"/>
                <a:gd name="T90" fmla="*/ 2147483647 w 67"/>
                <a:gd name="T91" fmla="*/ 2147483647 h 62"/>
                <a:gd name="T92" fmla="*/ 2147483647 w 67"/>
                <a:gd name="T93" fmla="*/ 2147483647 h 62"/>
                <a:gd name="T94" fmla="*/ 2147483647 w 67"/>
                <a:gd name="T95" fmla="*/ 2147483647 h 62"/>
                <a:gd name="T96" fmla="*/ 0 w 67"/>
                <a:gd name="T97" fmla="*/ 2147483647 h 62"/>
                <a:gd name="T98" fmla="*/ 0 w 67"/>
                <a:gd name="T99" fmla="*/ 2147483647 h 6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7"/>
                <a:gd name="T151" fmla="*/ 0 h 62"/>
                <a:gd name="T152" fmla="*/ 67 w 67"/>
                <a:gd name="T153" fmla="*/ 62 h 6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7" h="62">
                  <a:moveTo>
                    <a:pt x="0" y="3"/>
                  </a:moveTo>
                  <a:lnTo>
                    <a:pt x="60" y="0"/>
                  </a:lnTo>
                  <a:lnTo>
                    <a:pt x="60" y="1"/>
                  </a:lnTo>
                  <a:lnTo>
                    <a:pt x="61" y="2"/>
                  </a:lnTo>
                  <a:lnTo>
                    <a:pt x="62" y="3"/>
                  </a:lnTo>
                  <a:lnTo>
                    <a:pt x="61" y="5"/>
                  </a:lnTo>
                  <a:lnTo>
                    <a:pt x="60" y="6"/>
                  </a:lnTo>
                  <a:lnTo>
                    <a:pt x="58" y="8"/>
                  </a:lnTo>
                  <a:lnTo>
                    <a:pt x="58" y="9"/>
                  </a:lnTo>
                  <a:lnTo>
                    <a:pt x="67" y="9"/>
                  </a:lnTo>
                  <a:lnTo>
                    <a:pt x="67" y="10"/>
                  </a:lnTo>
                  <a:lnTo>
                    <a:pt x="66" y="12"/>
                  </a:lnTo>
                  <a:lnTo>
                    <a:pt x="65" y="13"/>
                  </a:lnTo>
                  <a:lnTo>
                    <a:pt x="64" y="17"/>
                  </a:lnTo>
                  <a:lnTo>
                    <a:pt x="62" y="19"/>
                  </a:lnTo>
                  <a:lnTo>
                    <a:pt x="62" y="22"/>
                  </a:lnTo>
                  <a:lnTo>
                    <a:pt x="62" y="25"/>
                  </a:lnTo>
                  <a:lnTo>
                    <a:pt x="60" y="26"/>
                  </a:lnTo>
                  <a:lnTo>
                    <a:pt x="60" y="27"/>
                  </a:lnTo>
                  <a:lnTo>
                    <a:pt x="57" y="29"/>
                  </a:lnTo>
                  <a:lnTo>
                    <a:pt x="57" y="32"/>
                  </a:lnTo>
                  <a:lnTo>
                    <a:pt x="57" y="35"/>
                  </a:lnTo>
                  <a:lnTo>
                    <a:pt x="56" y="36"/>
                  </a:lnTo>
                  <a:lnTo>
                    <a:pt x="54" y="38"/>
                  </a:lnTo>
                  <a:lnTo>
                    <a:pt x="52" y="40"/>
                  </a:lnTo>
                  <a:lnTo>
                    <a:pt x="51" y="41"/>
                  </a:lnTo>
                  <a:lnTo>
                    <a:pt x="51" y="43"/>
                  </a:lnTo>
                  <a:lnTo>
                    <a:pt x="50" y="45"/>
                  </a:lnTo>
                  <a:lnTo>
                    <a:pt x="50" y="46"/>
                  </a:lnTo>
                  <a:lnTo>
                    <a:pt x="49" y="49"/>
                  </a:lnTo>
                  <a:lnTo>
                    <a:pt x="48" y="51"/>
                  </a:lnTo>
                  <a:lnTo>
                    <a:pt x="49" y="54"/>
                  </a:lnTo>
                  <a:lnTo>
                    <a:pt x="50" y="55"/>
                  </a:lnTo>
                  <a:lnTo>
                    <a:pt x="50" y="57"/>
                  </a:lnTo>
                  <a:lnTo>
                    <a:pt x="50" y="58"/>
                  </a:lnTo>
                  <a:lnTo>
                    <a:pt x="49" y="60"/>
                  </a:lnTo>
                  <a:lnTo>
                    <a:pt x="50" y="61"/>
                  </a:lnTo>
                  <a:lnTo>
                    <a:pt x="8" y="62"/>
                  </a:lnTo>
                  <a:lnTo>
                    <a:pt x="8" y="53"/>
                  </a:lnTo>
                  <a:lnTo>
                    <a:pt x="6" y="52"/>
                  </a:lnTo>
                  <a:lnTo>
                    <a:pt x="4" y="53"/>
                  </a:lnTo>
                  <a:lnTo>
                    <a:pt x="2" y="51"/>
                  </a:lnTo>
                  <a:lnTo>
                    <a:pt x="2" y="22"/>
                  </a:lnTo>
                  <a:lnTo>
                    <a:pt x="0" y="3"/>
                  </a:lnTo>
                  <a:close/>
                </a:path>
              </a:pathLst>
            </a:custGeom>
            <a:pattFill prst="pct20">
              <a:fgClr>
                <a:schemeClr val="tx1"/>
              </a:fgClr>
              <a:bgClr>
                <a:srgbClr val="AA1202"/>
              </a:bgClr>
            </a:pattFill>
            <a:ln w="12700">
              <a:solidFill>
                <a:schemeClr val="tx1"/>
              </a:solidFill>
              <a:round/>
              <a:headEnd/>
              <a:tailEnd/>
            </a:ln>
          </p:spPr>
          <p:txBody>
            <a:bodyPr/>
            <a:lstStyle/>
            <a:p>
              <a:endParaRPr lang="en-US"/>
            </a:p>
          </p:txBody>
        </p:sp>
        <p:grpSp>
          <p:nvGrpSpPr>
            <p:cNvPr id="36920" name="Group 283"/>
            <p:cNvGrpSpPr>
              <a:grpSpLocks/>
            </p:cNvGrpSpPr>
            <p:nvPr/>
          </p:nvGrpSpPr>
          <p:grpSpPr bwMode="auto">
            <a:xfrm>
              <a:off x="1155696" y="3886215"/>
              <a:ext cx="2009775" cy="1390654"/>
              <a:chOff x="768" y="2832"/>
              <a:chExt cx="1203" cy="876"/>
            </a:xfrm>
          </p:grpSpPr>
          <p:sp>
            <p:nvSpPr>
              <p:cNvPr id="36943" name="Freeform 40"/>
              <p:cNvSpPr>
                <a:spLocks/>
              </p:cNvSpPr>
              <p:nvPr/>
            </p:nvSpPr>
            <p:spPr bwMode="auto">
              <a:xfrm>
                <a:off x="1056" y="2832"/>
                <a:ext cx="915" cy="780"/>
              </a:xfrm>
              <a:custGeom>
                <a:avLst/>
                <a:gdLst>
                  <a:gd name="T0" fmla="*/ 2147483647 w 188"/>
                  <a:gd name="T1" fmla="*/ 2147483647 h 160"/>
                  <a:gd name="T2" fmla="*/ 2147483647 w 188"/>
                  <a:gd name="T3" fmla="*/ 2147483647 h 160"/>
                  <a:gd name="T4" fmla="*/ 2147483647 w 188"/>
                  <a:gd name="T5" fmla="*/ 2147483647 h 160"/>
                  <a:gd name="T6" fmla="*/ 2147483647 w 188"/>
                  <a:gd name="T7" fmla="*/ 2147483647 h 160"/>
                  <a:gd name="T8" fmla="*/ 2147483647 w 188"/>
                  <a:gd name="T9" fmla="*/ 2147483647 h 160"/>
                  <a:gd name="T10" fmla="*/ 2147483647 w 188"/>
                  <a:gd name="T11" fmla="*/ 2147483647 h 160"/>
                  <a:gd name="T12" fmla="*/ 2147483647 w 188"/>
                  <a:gd name="T13" fmla="*/ 2147483647 h 160"/>
                  <a:gd name="T14" fmla="*/ 2147483647 w 188"/>
                  <a:gd name="T15" fmla="*/ 2147483647 h 160"/>
                  <a:gd name="T16" fmla="*/ 2147483647 w 188"/>
                  <a:gd name="T17" fmla="*/ 2147483647 h 160"/>
                  <a:gd name="T18" fmla="*/ 2147483647 w 188"/>
                  <a:gd name="T19" fmla="*/ 2147483647 h 160"/>
                  <a:gd name="T20" fmla="*/ 2147483647 w 188"/>
                  <a:gd name="T21" fmla="*/ 2147483647 h 160"/>
                  <a:gd name="T22" fmla="*/ 2147483647 w 188"/>
                  <a:gd name="T23" fmla="*/ 2147483647 h 160"/>
                  <a:gd name="T24" fmla="*/ 2147483647 w 188"/>
                  <a:gd name="T25" fmla="*/ 2147483647 h 160"/>
                  <a:gd name="T26" fmla="*/ 2147483647 w 188"/>
                  <a:gd name="T27" fmla="*/ 2147483647 h 160"/>
                  <a:gd name="T28" fmla="*/ 2147483647 w 188"/>
                  <a:gd name="T29" fmla="*/ 2147483647 h 160"/>
                  <a:gd name="T30" fmla="*/ 2147483647 w 188"/>
                  <a:gd name="T31" fmla="*/ 2147483647 h 160"/>
                  <a:gd name="T32" fmla="*/ 2147483647 w 188"/>
                  <a:gd name="T33" fmla="*/ 2147483647 h 160"/>
                  <a:gd name="T34" fmla="*/ 2147483647 w 188"/>
                  <a:gd name="T35" fmla="*/ 2147483647 h 160"/>
                  <a:gd name="T36" fmla="*/ 2147483647 w 188"/>
                  <a:gd name="T37" fmla="*/ 2147483647 h 160"/>
                  <a:gd name="T38" fmla="*/ 2147483647 w 188"/>
                  <a:gd name="T39" fmla="*/ 2147483647 h 160"/>
                  <a:gd name="T40" fmla="*/ 2147483647 w 188"/>
                  <a:gd name="T41" fmla="*/ 2147483647 h 160"/>
                  <a:gd name="T42" fmla="*/ 2147483647 w 188"/>
                  <a:gd name="T43" fmla="*/ 2147483647 h 160"/>
                  <a:gd name="T44" fmla="*/ 2147483647 w 188"/>
                  <a:gd name="T45" fmla="*/ 2147483647 h 160"/>
                  <a:gd name="T46" fmla="*/ 2147483647 w 188"/>
                  <a:gd name="T47" fmla="*/ 2147483647 h 160"/>
                  <a:gd name="T48" fmla="*/ 2147483647 w 188"/>
                  <a:gd name="T49" fmla="*/ 2147483647 h 160"/>
                  <a:gd name="T50" fmla="*/ 2147483647 w 188"/>
                  <a:gd name="T51" fmla="*/ 2147483647 h 160"/>
                  <a:gd name="T52" fmla="*/ 2147483647 w 188"/>
                  <a:gd name="T53" fmla="*/ 2147483647 h 160"/>
                  <a:gd name="T54" fmla="*/ 2147483647 w 188"/>
                  <a:gd name="T55" fmla="*/ 2147483647 h 160"/>
                  <a:gd name="T56" fmla="*/ 2147483647 w 188"/>
                  <a:gd name="T57" fmla="*/ 2147483647 h 160"/>
                  <a:gd name="T58" fmla="*/ 2147483647 w 188"/>
                  <a:gd name="T59" fmla="*/ 2147483647 h 160"/>
                  <a:gd name="T60" fmla="*/ 2147483647 w 188"/>
                  <a:gd name="T61" fmla="*/ 2147483647 h 160"/>
                  <a:gd name="T62" fmla="*/ 2147483647 w 188"/>
                  <a:gd name="T63" fmla="*/ 2147483647 h 160"/>
                  <a:gd name="T64" fmla="*/ 2147483647 w 188"/>
                  <a:gd name="T65" fmla="*/ 2147483647 h 160"/>
                  <a:gd name="T66" fmla="*/ 2147483647 w 188"/>
                  <a:gd name="T67" fmla="*/ 2147483647 h 160"/>
                  <a:gd name="T68" fmla="*/ 2147483647 w 188"/>
                  <a:gd name="T69" fmla="*/ 2147483647 h 160"/>
                  <a:gd name="T70" fmla="*/ 2147483647 w 188"/>
                  <a:gd name="T71" fmla="*/ 2147483647 h 160"/>
                  <a:gd name="T72" fmla="*/ 2147483647 w 188"/>
                  <a:gd name="T73" fmla="*/ 2147483647 h 160"/>
                  <a:gd name="T74" fmla="*/ 2147483647 w 188"/>
                  <a:gd name="T75" fmla="*/ 2147483647 h 160"/>
                  <a:gd name="T76" fmla="*/ 2147483647 w 188"/>
                  <a:gd name="T77" fmla="*/ 2147483647 h 160"/>
                  <a:gd name="T78" fmla="*/ 2147483647 w 188"/>
                  <a:gd name="T79" fmla="*/ 2147483647 h 160"/>
                  <a:gd name="T80" fmla="*/ 2147483647 w 188"/>
                  <a:gd name="T81" fmla="*/ 2147483647 h 160"/>
                  <a:gd name="T82" fmla="*/ 2147483647 w 188"/>
                  <a:gd name="T83" fmla="*/ 2147483647 h 160"/>
                  <a:gd name="T84" fmla="*/ 2147483647 w 188"/>
                  <a:gd name="T85" fmla="*/ 2147483647 h 160"/>
                  <a:gd name="T86" fmla="*/ 2147483647 w 188"/>
                  <a:gd name="T87" fmla="*/ 2147483647 h 160"/>
                  <a:gd name="T88" fmla="*/ 2147483647 w 188"/>
                  <a:gd name="T89" fmla="*/ 2147483647 h 160"/>
                  <a:gd name="T90" fmla="*/ 2147483647 w 188"/>
                  <a:gd name="T91" fmla="*/ 2147483647 h 160"/>
                  <a:gd name="T92" fmla="*/ 2147483647 w 188"/>
                  <a:gd name="T93" fmla="*/ 0 h 160"/>
                  <a:gd name="T94" fmla="*/ 2147483647 w 188"/>
                  <a:gd name="T95" fmla="*/ 2147483647 h 160"/>
                  <a:gd name="T96" fmla="*/ 2147483647 w 188"/>
                  <a:gd name="T97" fmla="*/ 2147483647 h 160"/>
                  <a:gd name="T98" fmla="*/ 2147483647 w 188"/>
                  <a:gd name="T99" fmla="*/ 2147483647 h 160"/>
                  <a:gd name="T100" fmla="*/ 2147483647 w 188"/>
                  <a:gd name="T101" fmla="*/ 2147483647 h 16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88"/>
                  <a:gd name="T154" fmla="*/ 0 h 160"/>
                  <a:gd name="T155" fmla="*/ 188 w 188"/>
                  <a:gd name="T156" fmla="*/ 160 h 16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88" h="160">
                    <a:moveTo>
                      <a:pt x="10" y="26"/>
                    </a:moveTo>
                    <a:lnTo>
                      <a:pt x="14" y="31"/>
                    </a:lnTo>
                    <a:lnTo>
                      <a:pt x="19" y="39"/>
                    </a:lnTo>
                    <a:lnTo>
                      <a:pt x="26" y="40"/>
                    </a:lnTo>
                    <a:lnTo>
                      <a:pt x="26" y="50"/>
                    </a:lnTo>
                    <a:lnTo>
                      <a:pt x="18" y="50"/>
                    </a:lnTo>
                    <a:lnTo>
                      <a:pt x="18" y="43"/>
                    </a:lnTo>
                    <a:lnTo>
                      <a:pt x="16" y="43"/>
                    </a:lnTo>
                    <a:lnTo>
                      <a:pt x="0" y="50"/>
                    </a:lnTo>
                    <a:lnTo>
                      <a:pt x="5" y="55"/>
                    </a:lnTo>
                    <a:lnTo>
                      <a:pt x="5" y="61"/>
                    </a:lnTo>
                    <a:lnTo>
                      <a:pt x="11" y="64"/>
                    </a:lnTo>
                    <a:lnTo>
                      <a:pt x="21" y="66"/>
                    </a:lnTo>
                    <a:lnTo>
                      <a:pt x="27" y="61"/>
                    </a:lnTo>
                    <a:lnTo>
                      <a:pt x="29" y="72"/>
                    </a:lnTo>
                    <a:lnTo>
                      <a:pt x="22" y="74"/>
                    </a:lnTo>
                    <a:lnTo>
                      <a:pt x="21" y="77"/>
                    </a:lnTo>
                    <a:lnTo>
                      <a:pt x="18" y="79"/>
                    </a:lnTo>
                    <a:lnTo>
                      <a:pt x="13" y="75"/>
                    </a:lnTo>
                    <a:lnTo>
                      <a:pt x="10" y="82"/>
                    </a:lnTo>
                    <a:lnTo>
                      <a:pt x="2" y="90"/>
                    </a:lnTo>
                    <a:lnTo>
                      <a:pt x="6" y="98"/>
                    </a:lnTo>
                    <a:lnTo>
                      <a:pt x="5" y="101"/>
                    </a:lnTo>
                    <a:lnTo>
                      <a:pt x="11" y="107"/>
                    </a:lnTo>
                    <a:lnTo>
                      <a:pt x="19" y="107"/>
                    </a:lnTo>
                    <a:lnTo>
                      <a:pt x="22" y="112"/>
                    </a:lnTo>
                    <a:lnTo>
                      <a:pt x="21" y="115"/>
                    </a:lnTo>
                    <a:lnTo>
                      <a:pt x="22" y="120"/>
                    </a:lnTo>
                    <a:lnTo>
                      <a:pt x="29" y="117"/>
                    </a:lnTo>
                    <a:lnTo>
                      <a:pt x="35" y="123"/>
                    </a:lnTo>
                    <a:lnTo>
                      <a:pt x="45" y="119"/>
                    </a:lnTo>
                    <a:lnTo>
                      <a:pt x="42" y="125"/>
                    </a:lnTo>
                    <a:lnTo>
                      <a:pt x="42" y="131"/>
                    </a:lnTo>
                    <a:lnTo>
                      <a:pt x="29" y="141"/>
                    </a:lnTo>
                    <a:lnTo>
                      <a:pt x="24" y="147"/>
                    </a:lnTo>
                    <a:lnTo>
                      <a:pt x="19" y="147"/>
                    </a:lnTo>
                    <a:lnTo>
                      <a:pt x="11" y="154"/>
                    </a:lnTo>
                    <a:lnTo>
                      <a:pt x="3" y="155"/>
                    </a:lnTo>
                    <a:lnTo>
                      <a:pt x="0" y="159"/>
                    </a:lnTo>
                    <a:lnTo>
                      <a:pt x="3" y="160"/>
                    </a:lnTo>
                    <a:lnTo>
                      <a:pt x="19" y="154"/>
                    </a:lnTo>
                    <a:lnTo>
                      <a:pt x="29" y="149"/>
                    </a:lnTo>
                    <a:lnTo>
                      <a:pt x="48" y="136"/>
                    </a:lnTo>
                    <a:lnTo>
                      <a:pt x="62" y="120"/>
                    </a:lnTo>
                    <a:lnTo>
                      <a:pt x="64" y="117"/>
                    </a:lnTo>
                    <a:lnTo>
                      <a:pt x="59" y="117"/>
                    </a:lnTo>
                    <a:lnTo>
                      <a:pt x="73" y="96"/>
                    </a:lnTo>
                    <a:lnTo>
                      <a:pt x="77" y="95"/>
                    </a:lnTo>
                    <a:lnTo>
                      <a:pt x="77" y="98"/>
                    </a:lnTo>
                    <a:lnTo>
                      <a:pt x="72" y="101"/>
                    </a:lnTo>
                    <a:lnTo>
                      <a:pt x="70" y="111"/>
                    </a:lnTo>
                    <a:lnTo>
                      <a:pt x="73" y="109"/>
                    </a:lnTo>
                    <a:lnTo>
                      <a:pt x="70" y="112"/>
                    </a:lnTo>
                    <a:lnTo>
                      <a:pt x="72" y="114"/>
                    </a:lnTo>
                    <a:lnTo>
                      <a:pt x="82" y="107"/>
                    </a:lnTo>
                    <a:lnTo>
                      <a:pt x="86" y="106"/>
                    </a:lnTo>
                    <a:lnTo>
                      <a:pt x="88" y="101"/>
                    </a:lnTo>
                    <a:lnTo>
                      <a:pt x="86" y="98"/>
                    </a:lnTo>
                    <a:lnTo>
                      <a:pt x="96" y="96"/>
                    </a:lnTo>
                    <a:lnTo>
                      <a:pt x="107" y="103"/>
                    </a:lnTo>
                    <a:lnTo>
                      <a:pt x="117" y="99"/>
                    </a:lnTo>
                    <a:lnTo>
                      <a:pt x="121" y="101"/>
                    </a:lnTo>
                    <a:lnTo>
                      <a:pt x="128" y="101"/>
                    </a:lnTo>
                    <a:lnTo>
                      <a:pt x="145" y="109"/>
                    </a:lnTo>
                    <a:lnTo>
                      <a:pt x="149" y="112"/>
                    </a:lnTo>
                    <a:lnTo>
                      <a:pt x="153" y="119"/>
                    </a:lnTo>
                    <a:lnTo>
                      <a:pt x="163" y="125"/>
                    </a:lnTo>
                    <a:lnTo>
                      <a:pt x="166" y="128"/>
                    </a:lnTo>
                    <a:lnTo>
                      <a:pt x="177" y="135"/>
                    </a:lnTo>
                    <a:lnTo>
                      <a:pt x="188" y="130"/>
                    </a:lnTo>
                    <a:lnTo>
                      <a:pt x="188" y="123"/>
                    </a:lnTo>
                    <a:lnTo>
                      <a:pt x="185" y="117"/>
                    </a:lnTo>
                    <a:lnTo>
                      <a:pt x="180" y="115"/>
                    </a:lnTo>
                    <a:lnTo>
                      <a:pt x="176" y="115"/>
                    </a:lnTo>
                    <a:lnTo>
                      <a:pt x="169" y="111"/>
                    </a:lnTo>
                    <a:lnTo>
                      <a:pt x="163" y="106"/>
                    </a:lnTo>
                    <a:lnTo>
                      <a:pt x="150" y="93"/>
                    </a:lnTo>
                    <a:lnTo>
                      <a:pt x="147" y="95"/>
                    </a:lnTo>
                    <a:lnTo>
                      <a:pt x="144" y="99"/>
                    </a:lnTo>
                    <a:lnTo>
                      <a:pt x="141" y="103"/>
                    </a:lnTo>
                    <a:lnTo>
                      <a:pt x="129" y="96"/>
                    </a:lnTo>
                    <a:lnTo>
                      <a:pt x="129" y="93"/>
                    </a:lnTo>
                    <a:lnTo>
                      <a:pt x="120" y="96"/>
                    </a:lnTo>
                    <a:lnTo>
                      <a:pt x="117" y="80"/>
                    </a:lnTo>
                    <a:lnTo>
                      <a:pt x="109" y="45"/>
                    </a:lnTo>
                    <a:lnTo>
                      <a:pt x="102" y="21"/>
                    </a:lnTo>
                    <a:lnTo>
                      <a:pt x="99" y="10"/>
                    </a:lnTo>
                    <a:lnTo>
                      <a:pt x="90" y="5"/>
                    </a:lnTo>
                    <a:lnTo>
                      <a:pt x="85" y="8"/>
                    </a:lnTo>
                    <a:lnTo>
                      <a:pt x="69" y="5"/>
                    </a:lnTo>
                    <a:lnTo>
                      <a:pt x="64" y="7"/>
                    </a:lnTo>
                    <a:lnTo>
                      <a:pt x="59" y="5"/>
                    </a:lnTo>
                    <a:lnTo>
                      <a:pt x="59" y="4"/>
                    </a:lnTo>
                    <a:lnTo>
                      <a:pt x="45" y="0"/>
                    </a:lnTo>
                    <a:lnTo>
                      <a:pt x="43" y="4"/>
                    </a:lnTo>
                    <a:lnTo>
                      <a:pt x="35" y="4"/>
                    </a:lnTo>
                    <a:lnTo>
                      <a:pt x="29" y="8"/>
                    </a:lnTo>
                    <a:lnTo>
                      <a:pt x="24" y="13"/>
                    </a:lnTo>
                    <a:lnTo>
                      <a:pt x="22" y="18"/>
                    </a:lnTo>
                    <a:lnTo>
                      <a:pt x="19" y="21"/>
                    </a:lnTo>
                    <a:lnTo>
                      <a:pt x="13" y="21"/>
                    </a:lnTo>
                    <a:lnTo>
                      <a:pt x="10" y="26"/>
                    </a:lnTo>
                    <a:close/>
                  </a:path>
                </a:pathLst>
              </a:custGeom>
              <a:solidFill>
                <a:srgbClr val="FFC66D"/>
              </a:solidFill>
              <a:ln w="12700">
                <a:solidFill>
                  <a:schemeClr val="tx1"/>
                </a:solidFill>
                <a:round/>
                <a:headEnd/>
                <a:tailEnd/>
              </a:ln>
            </p:spPr>
            <p:txBody>
              <a:bodyPr/>
              <a:lstStyle/>
              <a:p>
                <a:endParaRPr lang="en-US"/>
              </a:p>
            </p:txBody>
          </p:sp>
          <p:sp>
            <p:nvSpPr>
              <p:cNvPr id="36944" name="Freeform 41"/>
              <p:cNvSpPr>
                <a:spLocks/>
              </p:cNvSpPr>
              <p:nvPr/>
            </p:nvSpPr>
            <p:spPr bwMode="auto">
              <a:xfrm>
                <a:off x="1021" y="3608"/>
                <a:ext cx="20" cy="14"/>
              </a:xfrm>
              <a:custGeom>
                <a:avLst/>
                <a:gdLst>
                  <a:gd name="T0" fmla="*/ 2147483647 w 4"/>
                  <a:gd name="T1" fmla="*/ 2147483647 h 3"/>
                  <a:gd name="T2" fmla="*/ 2147483647 w 4"/>
                  <a:gd name="T3" fmla="*/ 2147483647 h 3"/>
                  <a:gd name="T4" fmla="*/ 2147483647 w 4"/>
                  <a:gd name="T5" fmla="*/ 2147483647 h 3"/>
                  <a:gd name="T6" fmla="*/ 2147483647 w 4"/>
                  <a:gd name="T7" fmla="*/ 2147483647 h 3"/>
                  <a:gd name="T8" fmla="*/ 2147483647 w 4"/>
                  <a:gd name="T9" fmla="*/ 2147483647 h 3"/>
                  <a:gd name="T10" fmla="*/ 2147483647 w 4"/>
                  <a:gd name="T11" fmla="*/ 2147483647 h 3"/>
                  <a:gd name="T12" fmla="*/ 2147483647 w 4"/>
                  <a:gd name="T13" fmla="*/ 2147483647 h 3"/>
                  <a:gd name="T14" fmla="*/ 2147483647 w 4"/>
                  <a:gd name="T15" fmla="*/ 0 h 3"/>
                  <a:gd name="T16" fmla="*/ 2147483647 w 4"/>
                  <a:gd name="T17" fmla="*/ 0 h 3"/>
                  <a:gd name="T18" fmla="*/ 0 w 4"/>
                  <a:gd name="T19" fmla="*/ 2147483647 h 3"/>
                  <a:gd name="T20" fmla="*/ 0 w 4"/>
                  <a:gd name="T21" fmla="*/ 2147483647 h 3"/>
                  <a:gd name="T22" fmla="*/ 0 w 4"/>
                  <a:gd name="T23" fmla="*/ 2147483647 h 3"/>
                  <a:gd name="T24" fmla="*/ 0 w 4"/>
                  <a:gd name="T25" fmla="*/ 2147483647 h 3"/>
                  <a:gd name="T26" fmla="*/ 0 w 4"/>
                  <a:gd name="T27" fmla="*/ 2147483647 h 3"/>
                  <a:gd name="T28" fmla="*/ 0 w 4"/>
                  <a:gd name="T29" fmla="*/ 2147483647 h 3"/>
                  <a:gd name="T30" fmla="*/ 0 w 4"/>
                  <a:gd name="T31" fmla="*/ 2147483647 h 3"/>
                  <a:gd name="T32" fmla="*/ 0 w 4"/>
                  <a:gd name="T33" fmla="*/ 2147483647 h 3"/>
                  <a:gd name="T34" fmla="*/ 2147483647 w 4"/>
                  <a:gd name="T35" fmla="*/ 2147483647 h 3"/>
                  <a:gd name="T36" fmla="*/ 2147483647 w 4"/>
                  <a:gd name="T37" fmla="*/ 2147483647 h 3"/>
                  <a:gd name="T38" fmla="*/ 2147483647 w 4"/>
                  <a:gd name="T39" fmla="*/ 2147483647 h 3"/>
                  <a:gd name="T40" fmla="*/ 2147483647 w 4"/>
                  <a:gd name="T41" fmla="*/ 2147483647 h 3"/>
                  <a:gd name="T42" fmla="*/ 2147483647 w 4"/>
                  <a:gd name="T43" fmla="*/ 2147483647 h 3"/>
                  <a:gd name="T44" fmla="*/ 2147483647 w 4"/>
                  <a:gd name="T45" fmla="*/ 2147483647 h 3"/>
                  <a:gd name="T46" fmla="*/ 2147483647 w 4"/>
                  <a:gd name="T47" fmla="*/ 2147483647 h 3"/>
                  <a:gd name="T48" fmla="*/ 2147483647 w 4"/>
                  <a:gd name="T49" fmla="*/ 2147483647 h 3"/>
                  <a:gd name="T50" fmla="*/ 2147483647 w 4"/>
                  <a:gd name="T51" fmla="*/ 2147483647 h 3"/>
                  <a:gd name="T52" fmla="*/ 2147483647 w 4"/>
                  <a:gd name="T53" fmla="*/ 2147483647 h 3"/>
                  <a:gd name="T54" fmla="*/ 2147483647 w 4"/>
                  <a:gd name="T55" fmla="*/ 2147483647 h 3"/>
                  <a:gd name="T56" fmla="*/ 2147483647 w 4"/>
                  <a:gd name="T57" fmla="*/ 2147483647 h 3"/>
                  <a:gd name="T58" fmla="*/ 2147483647 w 4"/>
                  <a:gd name="T59" fmla="*/ 2147483647 h 3"/>
                  <a:gd name="T60" fmla="*/ 2147483647 w 4"/>
                  <a:gd name="T61" fmla="*/ 2147483647 h 3"/>
                  <a:gd name="T62" fmla="*/ 2147483647 w 4"/>
                  <a:gd name="T63" fmla="*/ 2147483647 h 3"/>
                  <a:gd name="T64" fmla="*/ 2147483647 w 4"/>
                  <a:gd name="T65" fmla="*/ 0 h 3"/>
                  <a:gd name="T66" fmla="*/ 2147483647 w 4"/>
                  <a:gd name="T67" fmla="*/ 0 h 3"/>
                  <a:gd name="T68" fmla="*/ 2147483647 w 4"/>
                  <a:gd name="T69" fmla="*/ 0 h 3"/>
                  <a:gd name="T70" fmla="*/ 2147483647 w 4"/>
                  <a:gd name="T71" fmla="*/ 0 h 3"/>
                  <a:gd name="T72" fmla="*/ 2147483647 w 4"/>
                  <a:gd name="T73" fmla="*/ 2147483647 h 3"/>
                  <a:gd name="T74" fmla="*/ 2147483647 w 4"/>
                  <a:gd name="T75" fmla="*/ 2147483647 h 3"/>
                  <a:gd name="T76" fmla="*/ 2147483647 w 4"/>
                  <a:gd name="T77" fmla="*/ 2147483647 h 3"/>
                  <a:gd name="T78" fmla="*/ 2147483647 w 4"/>
                  <a:gd name="T79" fmla="*/ 2147483647 h 3"/>
                  <a:gd name="T80" fmla="*/ 2147483647 w 4"/>
                  <a:gd name="T81" fmla="*/ 2147483647 h 3"/>
                  <a:gd name="T82" fmla="*/ 2147483647 w 4"/>
                  <a:gd name="T83" fmla="*/ 2147483647 h 3"/>
                  <a:gd name="T84" fmla="*/ 2147483647 w 4"/>
                  <a:gd name="T85" fmla="*/ 2147483647 h 3"/>
                  <a:gd name="T86" fmla="*/ 2147483647 w 4"/>
                  <a:gd name="T87" fmla="*/ 2147483647 h 3"/>
                  <a:gd name="T88" fmla="*/ 2147483647 w 4"/>
                  <a:gd name="T89" fmla="*/ 2147483647 h 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
                  <a:gd name="T136" fmla="*/ 0 h 3"/>
                  <a:gd name="T137" fmla="*/ 4 w 4"/>
                  <a:gd name="T138" fmla="*/ 3 h 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 h="3">
                    <a:moveTo>
                      <a:pt x="2" y="2"/>
                    </a:moveTo>
                    <a:lnTo>
                      <a:pt x="2" y="1"/>
                    </a:lnTo>
                    <a:lnTo>
                      <a:pt x="1" y="0"/>
                    </a:lnTo>
                    <a:lnTo>
                      <a:pt x="0" y="1"/>
                    </a:lnTo>
                    <a:lnTo>
                      <a:pt x="0" y="2"/>
                    </a:lnTo>
                    <a:lnTo>
                      <a:pt x="1" y="2"/>
                    </a:lnTo>
                    <a:lnTo>
                      <a:pt x="1" y="3"/>
                    </a:lnTo>
                    <a:lnTo>
                      <a:pt x="2" y="3"/>
                    </a:lnTo>
                    <a:lnTo>
                      <a:pt x="3" y="3"/>
                    </a:lnTo>
                    <a:lnTo>
                      <a:pt x="4" y="2"/>
                    </a:lnTo>
                    <a:lnTo>
                      <a:pt x="4" y="1"/>
                    </a:lnTo>
                    <a:lnTo>
                      <a:pt x="4" y="0"/>
                    </a:lnTo>
                    <a:lnTo>
                      <a:pt x="4" y="1"/>
                    </a:lnTo>
                    <a:lnTo>
                      <a:pt x="3" y="1"/>
                    </a:lnTo>
                    <a:lnTo>
                      <a:pt x="2" y="2"/>
                    </a:lnTo>
                    <a:lnTo>
                      <a:pt x="2" y="3"/>
                    </a:lnTo>
                    <a:lnTo>
                      <a:pt x="3" y="3"/>
                    </a:lnTo>
                  </a:path>
                </a:pathLst>
              </a:custGeom>
              <a:solidFill>
                <a:srgbClr val="FFC66D"/>
              </a:solidFill>
              <a:ln w="12700">
                <a:solidFill>
                  <a:schemeClr val="tx1"/>
                </a:solidFill>
                <a:round/>
                <a:headEnd/>
                <a:tailEnd/>
              </a:ln>
            </p:spPr>
            <p:txBody>
              <a:bodyPr/>
              <a:lstStyle/>
              <a:p>
                <a:endParaRPr lang="en-US"/>
              </a:p>
            </p:txBody>
          </p:sp>
          <p:sp>
            <p:nvSpPr>
              <p:cNvPr id="36945" name="Freeform 42"/>
              <p:cNvSpPr>
                <a:spLocks/>
              </p:cNvSpPr>
              <p:nvPr/>
            </p:nvSpPr>
            <p:spPr bwMode="auto">
              <a:xfrm>
                <a:off x="978" y="3610"/>
                <a:ext cx="43" cy="30"/>
              </a:xfrm>
              <a:custGeom>
                <a:avLst/>
                <a:gdLst>
                  <a:gd name="T0" fmla="*/ 2147483647 w 9"/>
                  <a:gd name="T1" fmla="*/ 0 h 6"/>
                  <a:gd name="T2" fmla="*/ 2147483647 w 9"/>
                  <a:gd name="T3" fmla="*/ 0 h 6"/>
                  <a:gd name="T4" fmla="*/ 2147483647 w 9"/>
                  <a:gd name="T5" fmla="*/ 2147483647 h 6"/>
                  <a:gd name="T6" fmla="*/ 2147483647 w 9"/>
                  <a:gd name="T7" fmla="*/ 2147483647 h 6"/>
                  <a:gd name="T8" fmla="*/ 2147483647 w 9"/>
                  <a:gd name="T9" fmla="*/ 2147483647 h 6"/>
                  <a:gd name="T10" fmla="*/ 2147483647 w 9"/>
                  <a:gd name="T11" fmla="*/ 2147483647 h 6"/>
                  <a:gd name="T12" fmla="*/ 2147483647 w 9"/>
                  <a:gd name="T13" fmla="*/ 2147483647 h 6"/>
                  <a:gd name="T14" fmla="*/ 2147483647 w 9"/>
                  <a:gd name="T15" fmla="*/ 2147483647 h 6"/>
                  <a:gd name="T16" fmla="*/ 2147483647 w 9"/>
                  <a:gd name="T17" fmla="*/ 2147483647 h 6"/>
                  <a:gd name="T18" fmla="*/ 2147483647 w 9"/>
                  <a:gd name="T19" fmla="*/ 2147483647 h 6"/>
                  <a:gd name="T20" fmla="*/ 2147483647 w 9"/>
                  <a:gd name="T21" fmla="*/ 2147483647 h 6"/>
                  <a:gd name="T22" fmla="*/ 0 w 9"/>
                  <a:gd name="T23" fmla="*/ 2147483647 h 6"/>
                  <a:gd name="T24" fmla="*/ 0 w 9"/>
                  <a:gd name="T25" fmla="*/ 2147483647 h 6"/>
                  <a:gd name="T26" fmla="*/ 0 w 9"/>
                  <a:gd name="T27" fmla="*/ 2147483647 h 6"/>
                  <a:gd name="T28" fmla="*/ 0 w 9"/>
                  <a:gd name="T29" fmla="*/ 2147483647 h 6"/>
                  <a:gd name="T30" fmla="*/ 0 w 9"/>
                  <a:gd name="T31" fmla="*/ 2147483647 h 6"/>
                  <a:gd name="T32" fmla="*/ 0 w 9"/>
                  <a:gd name="T33" fmla="*/ 2147483647 h 6"/>
                  <a:gd name="T34" fmla="*/ 0 w 9"/>
                  <a:gd name="T35" fmla="*/ 2147483647 h 6"/>
                  <a:gd name="T36" fmla="*/ 0 w 9"/>
                  <a:gd name="T37" fmla="*/ 2147483647 h 6"/>
                  <a:gd name="T38" fmla="*/ 2147483647 w 9"/>
                  <a:gd name="T39" fmla="*/ 2147483647 h 6"/>
                  <a:gd name="T40" fmla="*/ 2147483647 w 9"/>
                  <a:gd name="T41" fmla="*/ 2147483647 h 6"/>
                  <a:gd name="T42" fmla="*/ 2147483647 w 9"/>
                  <a:gd name="T43" fmla="*/ 2147483647 h 6"/>
                  <a:gd name="T44" fmla="*/ 2147483647 w 9"/>
                  <a:gd name="T45" fmla="*/ 2147483647 h 6"/>
                  <a:gd name="T46" fmla="*/ 2147483647 w 9"/>
                  <a:gd name="T47" fmla="*/ 2147483647 h 6"/>
                  <a:gd name="T48" fmla="*/ 2147483647 w 9"/>
                  <a:gd name="T49" fmla="*/ 2147483647 h 6"/>
                  <a:gd name="T50" fmla="*/ 2147483647 w 9"/>
                  <a:gd name="T51" fmla="*/ 2147483647 h 6"/>
                  <a:gd name="T52" fmla="*/ 2147483647 w 9"/>
                  <a:gd name="T53" fmla="*/ 2147483647 h 6"/>
                  <a:gd name="T54" fmla="*/ 2147483647 w 9"/>
                  <a:gd name="T55" fmla="*/ 2147483647 h 6"/>
                  <a:gd name="T56" fmla="*/ 2147483647 w 9"/>
                  <a:gd name="T57" fmla="*/ 0 h 6"/>
                  <a:gd name="T58" fmla="*/ 2147483647 w 9"/>
                  <a:gd name="T59" fmla="*/ 0 h 6"/>
                  <a:gd name="T60" fmla="*/ 2147483647 w 9"/>
                  <a:gd name="T61" fmla="*/ 0 h 6"/>
                  <a:gd name="T62" fmla="*/ 2147483647 w 9"/>
                  <a:gd name="T63" fmla="*/ 0 h 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
                  <a:gd name="T97" fmla="*/ 0 h 6"/>
                  <a:gd name="T98" fmla="*/ 9 w 9"/>
                  <a:gd name="T99" fmla="*/ 6 h 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 h="6">
                    <a:moveTo>
                      <a:pt x="8" y="0"/>
                    </a:moveTo>
                    <a:lnTo>
                      <a:pt x="7" y="0"/>
                    </a:lnTo>
                    <a:lnTo>
                      <a:pt x="6" y="0"/>
                    </a:lnTo>
                    <a:lnTo>
                      <a:pt x="4" y="0"/>
                    </a:lnTo>
                    <a:lnTo>
                      <a:pt x="4" y="1"/>
                    </a:lnTo>
                    <a:lnTo>
                      <a:pt x="3" y="1"/>
                    </a:lnTo>
                    <a:lnTo>
                      <a:pt x="3" y="2"/>
                    </a:lnTo>
                    <a:lnTo>
                      <a:pt x="3" y="3"/>
                    </a:lnTo>
                    <a:lnTo>
                      <a:pt x="2" y="3"/>
                    </a:lnTo>
                    <a:lnTo>
                      <a:pt x="1" y="3"/>
                    </a:lnTo>
                    <a:lnTo>
                      <a:pt x="1" y="4"/>
                    </a:lnTo>
                    <a:lnTo>
                      <a:pt x="1" y="5"/>
                    </a:lnTo>
                    <a:lnTo>
                      <a:pt x="0" y="5"/>
                    </a:lnTo>
                    <a:lnTo>
                      <a:pt x="0" y="6"/>
                    </a:lnTo>
                    <a:lnTo>
                      <a:pt x="1" y="6"/>
                    </a:lnTo>
                    <a:lnTo>
                      <a:pt x="2" y="6"/>
                    </a:lnTo>
                    <a:lnTo>
                      <a:pt x="2" y="5"/>
                    </a:lnTo>
                    <a:lnTo>
                      <a:pt x="3" y="5"/>
                    </a:lnTo>
                    <a:lnTo>
                      <a:pt x="5" y="4"/>
                    </a:lnTo>
                    <a:lnTo>
                      <a:pt x="6" y="3"/>
                    </a:lnTo>
                    <a:lnTo>
                      <a:pt x="7" y="2"/>
                    </a:lnTo>
                    <a:lnTo>
                      <a:pt x="8" y="2"/>
                    </a:lnTo>
                    <a:lnTo>
                      <a:pt x="9" y="1"/>
                    </a:lnTo>
                    <a:lnTo>
                      <a:pt x="8" y="0"/>
                    </a:lnTo>
                    <a:close/>
                  </a:path>
                </a:pathLst>
              </a:custGeom>
              <a:solidFill>
                <a:srgbClr val="FFC66D"/>
              </a:solidFill>
              <a:ln w="12700">
                <a:solidFill>
                  <a:schemeClr val="tx1"/>
                </a:solidFill>
                <a:round/>
                <a:headEnd/>
                <a:tailEnd/>
              </a:ln>
            </p:spPr>
            <p:txBody>
              <a:bodyPr/>
              <a:lstStyle/>
              <a:p>
                <a:endParaRPr lang="en-US"/>
              </a:p>
            </p:txBody>
          </p:sp>
          <p:sp>
            <p:nvSpPr>
              <p:cNvPr id="36946" name="Freeform 43"/>
              <p:cNvSpPr>
                <a:spLocks/>
              </p:cNvSpPr>
              <p:nvPr/>
            </p:nvSpPr>
            <p:spPr bwMode="auto">
              <a:xfrm>
                <a:off x="934" y="3632"/>
                <a:ext cx="44" cy="34"/>
              </a:xfrm>
              <a:custGeom>
                <a:avLst/>
                <a:gdLst>
                  <a:gd name="T0" fmla="*/ 2147483647 w 9"/>
                  <a:gd name="T1" fmla="*/ 2147483647 h 7"/>
                  <a:gd name="T2" fmla="*/ 2147483647 w 9"/>
                  <a:gd name="T3" fmla="*/ 2147483647 h 7"/>
                  <a:gd name="T4" fmla="*/ 2147483647 w 9"/>
                  <a:gd name="T5" fmla="*/ 2147483647 h 7"/>
                  <a:gd name="T6" fmla="*/ 2147483647 w 9"/>
                  <a:gd name="T7" fmla="*/ 2147483647 h 7"/>
                  <a:gd name="T8" fmla="*/ 2147483647 w 9"/>
                  <a:gd name="T9" fmla="*/ 2147483647 h 7"/>
                  <a:gd name="T10" fmla="*/ 2147483647 w 9"/>
                  <a:gd name="T11" fmla="*/ 2147483647 h 7"/>
                  <a:gd name="T12" fmla="*/ 2147483647 w 9"/>
                  <a:gd name="T13" fmla="*/ 2147483647 h 7"/>
                  <a:gd name="T14" fmla="*/ 0 w 9"/>
                  <a:gd name="T15" fmla="*/ 2147483647 h 7"/>
                  <a:gd name="T16" fmla="*/ 2147483647 w 9"/>
                  <a:gd name="T17" fmla="*/ 2147483647 h 7"/>
                  <a:gd name="T18" fmla="*/ 2147483647 w 9"/>
                  <a:gd name="T19" fmla="*/ 2147483647 h 7"/>
                  <a:gd name="T20" fmla="*/ 2147483647 w 9"/>
                  <a:gd name="T21" fmla="*/ 2147483647 h 7"/>
                  <a:gd name="T22" fmla="*/ 2147483647 w 9"/>
                  <a:gd name="T23" fmla="*/ 2147483647 h 7"/>
                  <a:gd name="T24" fmla="*/ 2147483647 w 9"/>
                  <a:gd name="T25" fmla="*/ 2147483647 h 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
                  <a:gd name="T40" fmla="*/ 0 h 7"/>
                  <a:gd name="T41" fmla="*/ 9 w 9"/>
                  <a:gd name="T42" fmla="*/ 7 h 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 h="7">
                    <a:moveTo>
                      <a:pt x="8" y="3"/>
                    </a:moveTo>
                    <a:cubicBezTo>
                      <a:pt x="8" y="2"/>
                      <a:pt x="9" y="1"/>
                      <a:pt x="8" y="1"/>
                    </a:cubicBezTo>
                    <a:cubicBezTo>
                      <a:pt x="7" y="0"/>
                      <a:pt x="5" y="2"/>
                      <a:pt x="5" y="3"/>
                    </a:cubicBezTo>
                    <a:cubicBezTo>
                      <a:pt x="4" y="3"/>
                      <a:pt x="4" y="3"/>
                      <a:pt x="4" y="4"/>
                    </a:cubicBezTo>
                    <a:cubicBezTo>
                      <a:pt x="4" y="4"/>
                      <a:pt x="4" y="4"/>
                      <a:pt x="4" y="4"/>
                    </a:cubicBezTo>
                    <a:cubicBezTo>
                      <a:pt x="3" y="5"/>
                      <a:pt x="3" y="5"/>
                      <a:pt x="2" y="5"/>
                    </a:cubicBezTo>
                    <a:cubicBezTo>
                      <a:pt x="2" y="5"/>
                      <a:pt x="2" y="5"/>
                      <a:pt x="1" y="6"/>
                    </a:cubicBezTo>
                    <a:cubicBezTo>
                      <a:pt x="1" y="6"/>
                      <a:pt x="0" y="6"/>
                      <a:pt x="0" y="6"/>
                    </a:cubicBezTo>
                    <a:cubicBezTo>
                      <a:pt x="1" y="7"/>
                      <a:pt x="1" y="7"/>
                      <a:pt x="2" y="6"/>
                    </a:cubicBezTo>
                    <a:cubicBezTo>
                      <a:pt x="2" y="6"/>
                      <a:pt x="3" y="5"/>
                      <a:pt x="3" y="5"/>
                    </a:cubicBezTo>
                    <a:cubicBezTo>
                      <a:pt x="4" y="5"/>
                      <a:pt x="5" y="5"/>
                      <a:pt x="6" y="4"/>
                    </a:cubicBezTo>
                    <a:cubicBezTo>
                      <a:pt x="7" y="4"/>
                      <a:pt x="7" y="3"/>
                      <a:pt x="8" y="3"/>
                    </a:cubicBezTo>
                    <a:cubicBezTo>
                      <a:pt x="8" y="3"/>
                      <a:pt x="8" y="3"/>
                      <a:pt x="8" y="3"/>
                    </a:cubicBezTo>
                    <a:close/>
                  </a:path>
                </a:pathLst>
              </a:custGeom>
              <a:solidFill>
                <a:srgbClr val="FFC66D"/>
              </a:solidFill>
              <a:ln w="12700">
                <a:solidFill>
                  <a:schemeClr val="tx1"/>
                </a:solidFill>
                <a:round/>
                <a:headEnd/>
                <a:tailEnd/>
              </a:ln>
            </p:spPr>
            <p:txBody>
              <a:bodyPr/>
              <a:lstStyle/>
              <a:p>
                <a:endParaRPr lang="en-US"/>
              </a:p>
            </p:txBody>
          </p:sp>
          <p:sp>
            <p:nvSpPr>
              <p:cNvPr id="36947" name="Freeform 44"/>
              <p:cNvSpPr>
                <a:spLocks/>
              </p:cNvSpPr>
              <p:nvPr/>
            </p:nvSpPr>
            <p:spPr bwMode="auto">
              <a:xfrm>
                <a:off x="934" y="3637"/>
                <a:ext cx="39" cy="29"/>
              </a:xfrm>
              <a:custGeom>
                <a:avLst/>
                <a:gdLst>
                  <a:gd name="T0" fmla="*/ 2147483647 w 8"/>
                  <a:gd name="T1" fmla="*/ 2147483647 h 6"/>
                  <a:gd name="T2" fmla="*/ 2147483647 w 8"/>
                  <a:gd name="T3" fmla="*/ 2147483647 h 6"/>
                  <a:gd name="T4" fmla="*/ 2147483647 w 8"/>
                  <a:gd name="T5" fmla="*/ 2147483647 h 6"/>
                  <a:gd name="T6" fmla="*/ 2147483647 w 8"/>
                  <a:gd name="T7" fmla="*/ 0 h 6"/>
                  <a:gd name="T8" fmla="*/ 2147483647 w 8"/>
                  <a:gd name="T9" fmla="*/ 0 h 6"/>
                  <a:gd name="T10" fmla="*/ 2147483647 w 8"/>
                  <a:gd name="T11" fmla="*/ 0 h 6"/>
                  <a:gd name="T12" fmla="*/ 2147483647 w 8"/>
                  <a:gd name="T13" fmla="*/ 0 h 6"/>
                  <a:gd name="T14" fmla="*/ 2147483647 w 8"/>
                  <a:gd name="T15" fmla="*/ 0 h 6"/>
                  <a:gd name="T16" fmla="*/ 2147483647 w 8"/>
                  <a:gd name="T17" fmla="*/ 0 h 6"/>
                  <a:gd name="T18" fmla="*/ 2147483647 w 8"/>
                  <a:gd name="T19" fmla="*/ 0 h 6"/>
                  <a:gd name="T20" fmla="*/ 2147483647 w 8"/>
                  <a:gd name="T21" fmla="*/ 0 h 6"/>
                  <a:gd name="T22" fmla="*/ 2147483647 w 8"/>
                  <a:gd name="T23" fmla="*/ 0 h 6"/>
                  <a:gd name="T24" fmla="*/ 2147483647 w 8"/>
                  <a:gd name="T25" fmla="*/ 0 h 6"/>
                  <a:gd name="T26" fmla="*/ 2147483647 w 8"/>
                  <a:gd name="T27" fmla="*/ 2147483647 h 6"/>
                  <a:gd name="T28" fmla="*/ 2147483647 w 8"/>
                  <a:gd name="T29" fmla="*/ 2147483647 h 6"/>
                  <a:gd name="T30" fmla="*/ 2147483647 w 8"/>
                  <a:gd name="T31" fmla="*/ 2147483647 h 6"/>
                  <a:gd name="T32" fmla="*/ 2147483647 w 8"/>
                  <a:gd name="T33" fmla="*/ 2147483647 h 6"/>
                  <a:gd name="T34" fmla="*/ 2147483647 w 8"/>
                  <a:gd name="T35" fmla="*/ 2147483647 h 6"/>
                  <a:gd name="T36" fmla="*/ 2147483647 w 8"/>
                  <a:gd name="T37" fmla="*/ 2147483647 h 6"/>
                  <a:gd name="T38" fmla="*/ 2147483647 w 8"/>
                  <a:gd name="T39" fmla="*/ 2147483647 h 6"/>
                  <a:gd name="T40" fmla="*/ 2147483647 w 8"/>
                  <a:gd name="T41" fmla="*/ 2147483647 h 6"/>
                  <a:gd name="T42" fmla="*/ 2147483647 w 8"/>
                  <a:gd name="T43" fmla="*/ 2147483647 h 6"/>
                  <a:gd name="T44" fmla="*/ 2147483647 w 8"/>
                  <a:gd name="T45" fmla="*/ 2147483647 h 6"/>
                  <a:gd name="T46" fmla="*/ 2147483647 w 8"/>
                  <a:gd name="T47" fmla="*/ 2147483647 h 6"/>
                  <a:gd name="T48" fmla="*/ 2147483647 w 8"/>
                  <a:gd name="T49" fmla="*/ 2147483647 h 6"/>
                  <a:gd name="T50" fmla="*/ 2147483647 w 8"/>
                  <a:gd name="T51" fmla="*/ 2147483647 h 6"/>
                  <a:gd name="T52" fmla="*/ 2147483647 w 8"/>
                  <a:gd name="T53" fmla="*/ 2147483647 h 6"/>
                  <a:gd name="T54" fmla="*/ 2147483647 w 8"/>
                  <a:gd name="T55" fmla="*/ 2147483647 h 6"/>
                  <a:gd name="T56" fmla="*/ 2147483647 w 8"/>
                  <a:gd name="T57" fmla="*/ 2147483647 h 6"/>
                  <a:gd name="T58" fmla="*/ 2147483647 w 8"/>
                  <a:gd name="T59" fmla="*/ 2147483647 h 6"/>
                  <a:gd name="T60" fmla="*/ 0 w 8"/>
                  <a:gd name="T61" fmla="*/ 2147483647 h 6"/>
                  <a:gd name="T62" fmla="*/ 0 w 8"/>
                  <a:gd name="T63" fmla="*/ 2147483647 h 6"/>
                  <a:gd name="T64" fmla="*/ 0 w 8"/>
                  <a:gd name="T65" fmla="*/ 2147483647 h 6"/>
                  <a:gd name="T66" fmla="*/ 2147483647 w 8"/>
                  <a:gd name="T67" fmla="*/ 2147483647 h 6"/>
                  <a:gd name="T68" fmla="*/ 2147483647 w 8"/>
                  <a:gd name="T69" fmla="*/ 2147483647 h 6"/>
                  <a:gd name="T70" fmla="*/ 2147483647 w 8"/>
                  <a:gd name="T71" fmla="*/ 2147483647 h 6"/>
                  <a:gd name="T72" fmla="*/ 2147483647 w 8"/>
                  <a:gd name="T73" fmla="*/ 2147483647 h 6"/>
                  <a:gd name="T74" fmla="*/ 2147483647 w 8"/>
                  <a:gd name="T75" fmla="*/ 2147483647 h 6"/>
                  <a:gd name="T76" fmla="*/ 2147483647 w 8"/>
                  <a:gd name="T77" fmla="*/ 2147483647 h 6"/>
                  <a:gd name="T78" fmla="*/ 2147483647 w 8"/>
                  <a:gd name="T79" fmla="*/ 2147483647 h 6"/>
                  <a:gd name="T80" fmla="*/ 2147483647 w 8"/>
                  <a:gd name="T81" fmla="*/ 2147483647 h 6"/>
                  <a:gd name="T82" fmla="*/ 2147483647 w 8"/>
                  <a:gd name="T83" fmla="*/ 2147483647 h 6"/>
                  <a:gd name="T84" fmla="*/ 2147483647 w 8"/>
                  <a:gd name="T85" fmla="*/ 2147483647 h 6"/>
                  <a:gd name="T86" fmla="*/ 2147483647 w 8"/>
                  <a:gd name="T87" fmla="*/ 2147483647 h 6"/>
                  <a:gd name="T88" fmla="*/ 2147483647 w 8"/>
                  <a:gd name="T89" fmla="*/ 2147483647 h 6"/>
                  <a:gd name="T90" fmla="*/ 2147483647 w 8"/>
                  <a:gd name="T91" fmla="*/ 2147483647 h 6"/>
                  <a:gd name="T92" fmla="*/ 2147483647 w 8"/>
                  <a:gd name="T93" fmla="*/ 2147483647 h 6"/>
                  <a:gd name="T94" fmla="*/ 2147483647 w 8"/>
                  <a:gd name="T95" fmla="*/ 2147483647 h 6"/>
                  <a:gd name="T96" fmla="*/ 2147483647 w 8"/>
                  <a:gd name="T97" fmla="*/ 2147483647 h 6"/>
                  <a:gd name="T98" fmla="*/ 2147483647 w 8"/>
                  <a:gd name="T99" fmla="*/ 2147483647 h 6"/>
                  <a:gd name="T100" fmla="*/ 2147483647 w 8"/>
                  <a:gd name="T101" fmla="*/ 2147483647 h 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
                  <a:gd name="T154" fmla="*/ 0 h 6"/>
                  <a:gd name="T155" fmla="*/ 8 w 8"/>
                  <a:gd name="T156" fmla="*/ 6 h 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 h="6">
                    <a:moveTo>
                      <a:pt x="8" y="2"/>
                    </a:moveTo>
                    <a:lnTo>
                      <a:pt x="8" y="1"/>
                    </a:lnTo>
                    <a:lnTo>
                      <a:pt x="8" y="0"/>
                    </a:lnTo>
                    <a:lnTo>
                      <a:pt x="7" y="0"/>
                    </a:lnTo>
                    <a:lnTo>
                      <a:pt x="6" y="0"/>
                    </a:lnTo>
                    <a:lnTo>
                      <a:pt x="5" y="1"/>
                    </a:lnTo>
                    <a:lnTo>
                      <a:pt x="5" y="2"/>
                    </a:lnTo>
                    <a:lnTo>
                      <a:pt x="4" y="2"/>
                    </a:lnTo>
                    <a:lnTo>
                      <a:pt x="4" y="3"/>
                    </a:lnTo>
                    <a:lnTo>
                      <a:pt x="2" y="4"/>
                    </a:lnTo>
                    <a:lnTo>
                      <a:pt x="1" y="4"/>
                    </a:lnTo>
                    <a:lnTo>
                      <a:pt x="1" y="5"/>
                    </a:lnTo>
                    <a:lnTo>
                      <a:pt x="0" y="5"/>
                    </a:lnTo>
                    <a:lnTo>
                      <a:pt x="1" y="6"/>
                    </a:lnTo>
                    <a:lnTo>
                      <a:pt x="2" y="5"/>
                    </a:lnTo>
                    <a:lnTo>
                      <a:pt x="3" y="5"/>
                    </a:lnTo>
                    <a:lnTo>
                      <a:pt x="3" y="4"/>
                    </a:lnTo>
                    <a:lnTo>
                      <a:pt x="5" y="4"/>
                    </a:lnTo>
                    <a:lnTo>
                      <a:pt x="5" y="3"/>
                    </a:lnTo>
                    <a:lnTo>
                      <a:pt x="6" y="3"/>
                    </a:lnTo>
                    <a:lnTo>
                      <a:pt x="7" y="3"/>
                    </a:lnTo>
                    <a:lnTo>
                      <a:pt x="7" y="2"/>
                    </a:lnTo>
                    <a:lnTo>
                      <a:pt x="8" y="2"/>
                    </a:lnTo>
                    <a:close/>
                  </a:path>
                </a:pathLst>
              </a:custGeom>
              <a:solidFill>
                <a:srgbClr val="FFC66D"/>
              </a:solidFill>
              <a:ln w="12700">
                <a:solidFill>
                  <a:schemeClr val="tx1"/>
                </a:solidFill>
                <a:round/>
                <a:headEnd/>
                <a:tailEnd/>
              </a:ln>
            </p:spPr>
            <p:txBody>
              <a:bodyPr/>
              <a:lstStyle/>
              <a:p>
                <a:endParaRPr lang="en-US"/>
              </a:p>
            </p:txBody>
          </p:sp>
          <p:sp>
            <p:nvSpPr>
              <p:cNvPr id="36948" name="Freeform 45"/>
              <p:cNvSpPr>
                <a:spLocks/>
              </p:cNvSpPr>
              <p:nvPr/>
            </p:nvSpPr>
            <p:spPr bwMode="auto">
              <a:xfrm>
                <a:off x="909" y="3676"/>
                <a:ext cx="5" cy="5"/>
              </a:xfrm>
              <a:custGeom>
                <a:avLst/>
                <a:gdLst>
                  <a:gd name="T0" fmla="*/ 2147483647 w 1"/>
                  <a:gd name="T1" fmla="*/ 0 h 1"/>
                  <a:gd name="T2" fmla="*/ 0 w 1"/>
                  <a:gd name="T3" fmla="*/ 0 h 1"/>
                  <a:gd name="T4" fmla="*/ 0 w 1"/>
                  <a:gd name="T5" fmla="*/ 2147483647 h 1"/>
                  <a:gd name="T6" fmla="*/ 2147483647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0"/>
                    </a:moveTo>
                    <a:cubicBezTo>
                      <a:pt x="1" y="0"/>
                      <a:pt x="0" y="0"/>
                      <a:pt x="0" y="0"/>
                    </a:cubicBezTo>
                    <a:cubicBezTo>
                      <a:pt x="0" y="0"/>
                      <a:pt x="0" y="1"/>
                      <a:pt x="0" y="1"/>
                    </a:cubicBezTo>
                    <a:cubicBezTo>
                      <a:pt x="1" y="1"/>
                      <a:pt x="1" y="1"/>
                      <a:pt x="1" y="0"/>
                    </a:cubicBezTo>
                    <a:close/>
                  </a:path>
                </a:pathLst>
              </a:custGeom>
              <a:solidFill>
                <a:srgbClr val="FFC66D"/>
              </a:solidFill>
              <a:ln w="12700">
                <a:solidFill>
                  <a:schemeClr val="tx1"/>
                </a:solidFill>
                <a:round/>
                <a:headEnd/>
                <a:tailEnd/>
              </a:ln>
            </p:spPr>
            <p:txBody>
              <a:bodyPr/>
              <a:lstStyle/>
              <a:p>
                <a:endParaRPr lang="en-US"/>
              </a:p>
            </p:txBody>
          </p:sp>
          <p:sp>
            <p:nvSpPr>
              <p:cNvPr id="36949" name="Freeform 46"/>
              <p:cNvSpPr>
                <a:spLocks/>
              </p:cNvSpPr>
              <p:nvPr/>
            </p:nvSpPr>
            <p:spPr bwMode="auto">
              <a:xfrm>
                <a:off x="909" y="3676"/>
                <a:ext cx="5" cy="5"/>
              </a:xfrm>
              <a:custGeom>
                <a:avLst/>
                <a:gdLst>
                  <a:gd name="T0" fmla="*/ 2147483647 w 1"/>
                  <a:gd name="T1" fmla="*/ 0 h 1"/>
                  <a:gd name="T2" fmla="*/ 2147483647 w 1"/>
                  <a:gd name="T3" fmla="*/ 0 h 1"/>
                  <a:gd name="T4" fmla="*/ 2147483647 w 1"/>
                  <a:gd name="T5" fmla="*/ 0 h 1"/>
                  <a:gd name="T6" fmla="*/ 2147483647 w 1"/>
                  <a:gd name="T7" fmla="*/ 0 h 1"/>
                  <a:gd name="T8" fmla="*/ 0 w 1"/>
                  <a:gd name="T9" fmla="*/ 0 h 1"/>
                  <a:gd name="T10" fmla="*/ 0 w 1"/>
                  <a:gd name="T11" fmla="*/ 0 h 1"/>
                  <a:gd name="T12" fmla="*/ 0 w 1"/>
                  <a:gd name="T13" fmla="*/ 0 h 1"/>
                  <a:gd name="T14" fmla="*/ 0 w 1"/>
                  <a:gd name="T15" fmla="*/ 0 h 1"/>
                  <a:gd name="T16" fmla="*/ 0 w 1"/>
                  <a:gd name="T17" fmla="*/ 2147483647 h 1"/>
                  <a:gd name="T18" fmla="*/ 0 w 1"/>
                  <a:gd name="T19" fmla="*/ 2147483647 h 1"/>
                  <a:gd name="T20" fmla="*/ 0 w 1"/>
                  <a:gd name="T21" fmla="*/ 2147483647 h 1"/>
                  <a:gd name="T22" fmla="*/ 0 w 1"/>
                  <a:gd name="T23" fmla="*/ 2147483647 h 1"/>
                  <a:gd name="T24" fmla="*/ 0 w 1"/>
                  <a:gd name="T25" fmla="*/ 2147483647 h 1"/>
                  <a:gd name="T26" fmla="*/ 2147483647 w 1"/>
                  <a:gd name="T27" fmla="*/ 2147483647 h 1"/>
                  <a:gd name="T28" fmla="*/ 2147483647 w 1"/>
                  <a:gd name="T29" fmla="*/ 0 h 1"/>
                  <a:gd name="T30" fmla="*/ 2147483647 w 1"/>
                  <a:gd name="T31" fmla="*/ 0 h 1"/>
                  <a:gd name="T32" fmla="*/ 2147483647 w 1"/>
                  <a:gd name="T33" fmla="*/ 0 h 1"/>
                  <a:gd name="T34" fmla="*/ 2147483647 w 1"/>
                  <a:gd name="T35" fmla="*/ 0 h 1"/>
                  <a:gd name="T36" fmla="*/ 2147483647 w 1"/>
                  <a:gd name="T37" fmla="*/ 0 h 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
                  <a:gd name="T58" fmla="*/ 0 h 1"/>
                  <a:gd name="T59" fmla="*/ 1 w 1"/>
                  <a:gd name="T60" fmla="*/ 1 h 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 h="1">
                    <a:moveTo>
                      <a:pt x="1" y="0"/>
                    </a:moveTo>
                    <a:lnTo>
                      <a:pt x="1" y="0"/>
                    </a:lnTo>
                    <a:lnTo>
                      <a:pt x="0" y="0"/>
                    </a:lnTo>
                    <a:lnTo>
                      <a:pt x="0" y="1"/>
                    </a:lnTo>
                    <a:lnTo>
                      <a:pt x="1" y="1"/>
                    </a:lnTo>
                    <a:lnTo>
                      <a:pt x="1" y="0"/>
                    </a:lnTo>
                    <a:close/>
                  </a:path>
                </a:pathLst>
              </a:custGeom>
              <a:solidFill>
                <a:srgbClr val="FFC66D"/>
              </a:solidFill>
              <a:ln w="12700">
                <a:solidFill>
                  <a:schemeClr val="tx1"/>
                </a:solidFill>
                <a:round/>
                <a:headEnd/>
                <a:tailEnd/>
              </a:ln>
            </p:spPr>
            <p:txBody>
              <a:bodyPr/>
              <a:lstStyle/>
              <a:p>
                <a:endParaRPr lang="en-US"/>
              </a:p>
            </p:txBody>
          </p:sp>
          <p:sp>
            <p:nvSpPr>
              <p:cNvPr id="36950" name="Freeform 47"/>
              <p:cNvSpPr>
                <a:spLocks/>
              </p:cNvSpPr>
              <p:nvPr/>
            </p:nvSpPr>
            <p:spPr bwMode="auto">
              <a:xfrm>
                <a:off x="870" y="3682"/>
                <a:ext cx="14" cy="14"/>
              </a:xfrm>
              <a:custGeom>
                <a:avLst/>
                <a:gdLst>
                  <a:gd name="T0" fmla="*/ 2147483647 w 3"/>
                  <a:gd name="T1" fmla="*/ 2147483647 h 3"/>
                  <a:gd name="T2" fmla="*/ 2147483647 w 3"/>
                  <a:gd name="T3" fmla="*/ 2147483647 h 3"/>
                  <a:gd name="T4" fmla="*/ 2147483647 w 3"/>
                  <a:gd name="T5" fmla="*/ 2147483647 h 3"/>
                  <a:gd name="T6" fmla="*/ 2147483647 w 3"/>
                  <a:gd name="T7" fmla="*/ 2147483647 h 3"/>
                  <a:gd name="T8" fmla="*/ 2147483647 w 3"/>
                  <a:gd name="T9" fmla="*/ 2147483647 h 3"/>
                  <a:gd name="T10" fmla="*/ 2147483647 w 3"/>
                  <a:gd name="T11" fmla="*/ 2147483647 h 3"/>
                  <a:gd name="T12" fmla="*/ 0 w 3"/>
                  <a:gd name="T13" fmla="*/ 2147483647 h 3"/>
                  <a:gd name="T14" fmla="*/ 2147483647 w 3"/>
                  <a:gd name="T15" fmla="*/ 2147483647 h 3"/>
                  <a:gd name="T16" fmla="*/ 2147483647 w 3"/>
                  <a:gd name="T17" fmla="*/ 2147483647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3"/>
                  <a:gd name="T29" fmla="*/ 3 w 3"/>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3">
                    <a:moveTo>
                      <a:pt x="2" y="1"/>
                    </a:moveTo>
                    <a:cubicBezTo>
                      <a:pt x="2" y="0"/>
                      <a:pt x="3" y="0"/>
                      <a:pt x="3" y="1"/>
                    </a:cubicBezTo>
                    <a:cubicBezTo>
                      <a:pt x="3" y="1"/>
                      <a:pt x="3" y="1"/>
                      <a:pt x="2" y="1"/>
                    </a:cubicBezTo>
                    <a:cubicBezTo>
                      <a:pt x="2" y="2"/>
                      <a:pt x="3" y="2"/>
                      <a:pt x="3" y="2"/>
                    </a:cubicBezTo>
                    <a:cubicBezTo>
                      <a:pt x="3" y="2"/>
                      <a:pt x="2" y="2"/>
                      <a:pt x="2" y="2"/>
                    </a:cubicBezTo>
                    <a:cubicBezTo>
                      <a:pt x="2" y="2"/>
                      <a:pt x="2" y="2"/>
                      <a:pt x="1" y="3"/>
                    </a:cubicBezTo>
                    <a:cubicBezTo>
                      <a:pt x="1" y="3"/>
                      <a:pt x="0" y="3"/>
                      <a:pt x="0" y="3"/>
                    </a:cubicBezTo>
                    <a:cubicBezTo>
                      <a:pt x="0" y="2"/>
                      <a:pt x="1" y="2"/>
                      <a:pt x="1" y="1"/>
                    </a:cubicBezTo>
                    <a:cubicBezTo>
                      <a:pt x="2" y="1"/>
                      <a:pt x="2" y="1"/>
                      <a:pt x="2" y="1"/>
                    </a:cubicBezTo>
                    <a:close/>
                  </a:path>
                </a:pathLst>
              </a:custGeom>
              <a:solidFill>
                <a:srgbClr val="FFC66D"/>
              </a:solidFill>
              <a:ln w="12700">
                <a:solidFill>
                  <a:schemeClr val="tx1"/>
                </a:solidFill>
                <a:round/>
                <a:headEnd/>
                <a:tailEnd/>
              </a:ln>
            </p:spPr>
            <p:txBody>
              <a:bodyPr/>
              <a:lstStyle/>
              <a:p>
                <a:endParaRPr lang="en-US"/>
              </a:p>
            </p:txBody>
          </p:sp>
          <p:sp>
            <p:nvSpPr>
              <p:cNvPr id="36951" name="Freeform 48"/>
              <p:cNvSpPr>
                <a:spLocks/>
              </p:cNvSpPr>
              <p:nvPr/>
            </p:nvSpPr>
            <p:spPr bwMode="auto">
              <a:xfrm>
                <a:off x="875" y="3684"/>
                <a:ext cx="14" cy="9"/>
              </a:xfrm>
              <a:custGeom>
                <a:avLst/>
                <a:gdLst>
                  <a:gd name="T0" fmla="*/ 2147483647 w 3"/>
                  <a:gd name="T1" fmla="*/ 0 h 2"/>
                  <a:gd name="T2" fmla="*/ 2147483647 w 3"/>
                  <a:gd name="T3" fmla="*/ 0 h 2"/>
                  <a:gd name="T4" fmla="*/ 2147483647 w 3"/>
                  <a:gd name="T5" fmla="*/ 0 h 2"/>
                  <a:gd name="T6" fmla="*/ 2147483647 w 3"/>
                  <a:gd name="T7" fmla="*/ 0 h 2"/>
                  <a:gd name="T8" fmla="*/ 2147483647 w 3"/>
                  <a:gd name="T9" fmla="*/ 0 h 2"/>
                  <a:gd name="T10" fmla="*/ 2147483647 w 3"/>
                  <a:gd name="T11" fmla="*/ 0 h 2"/>
                  <a:gd name="T12" fmla="*/ 2147483647 w 3"/>
                  <a:gd name="T13" fmla="*/ 0 h 2"/>
                  <a:gd name="T14" fmla="*/ 2147483647 w 3"/>
                  <a:gd name="T15" fmla="*/ 0 h 2"/>
                  <a:gd name="T16" fmla="*/ 2147483647 w 3"/>
                  <a:gd name="T17" fmla="*/ 0 h 2"/>
                  <a:gd name="T18" fmla="*/ 2147483647 w 3"/>
                  <a:gd name="T19" fmla="*/ 0 h 2"/>
                  <a:gd name="T20" fmla="*/ 2147483647 w 3"/>
                  <a:gd name="T21" fmla="*/ 0 h 2"/>
                  <a:gd name="T22" fmla="*/ 2147483647 w 3"/>
                  <a:gd name="T23" fmla="*/ 0 h 2"/>
                  <a:gd name="T24" fmla="*/ 2147483647 w 3"/>
                  <a:gd name="T25" fmla="*/ 2147483647 h 2"/>
                  <a:gd name="T26" fmla="*/ 2147483647 w 3"/>
                  <a:gd name="T27" fmla="*/ 2147483647 h 2"/>
                  <a:gd name="T28" fmla="*/ 2147483647 w 3"/>
                  <a:gd name="T29" fmla="*/ 2147483647 h 2"/>
                  <a:gd name="T30" fmla="*/ 2147483647 w 3"/>
                  <a:gd name="T31" fmla="*/ 2147483647 h 2"/>
                  <a:gd name="T32" fmla="*/ 2147483647 w 3"/>
                  <a:gd name="T33" fmla="*/ 2147483647 h 2"/>
                  <a:gd name="T34" fmla="*/ 2147483647 w 3"/>
                  <a:gd name="T35" fmla="*/ 2147483647 h 2"/>
                  <a:gd name="T36" fmla="*/ 2147483647 w 3"/>
                  <a:gd name="T37" fmla="*/ 2147483647 h 2"/>
                  <a:gd name="T38" fmla="*/ 2147483647 w 3"/>
                  <a:gd name="T39" fmla="*/ 2147483647 h 2"/>
                  <a:gd name="T40" fmla="*/ 2147483647 w 3"/>
                  <a:gd name="T41" fmla="*/ 2147483647 h 2"/>
                  <a:gd name="T42" fmla="*/ 2147483647 w 3"/>
                  <a:gd name="T43" fmla="*/ 2147483647 h 2"/>
                  <a:gd name="T44" fmla="*/ 2147483647 w 3"/>
                  <a:gd name="T45" fmla="*/ 2147483647 h 2"/>
                  <a:gd name="T46" fmla="*/ 2147483647 w 3"/>
                  <a:gd name="T47" fmla="*/ 2147483647 h 2"/>
                  <a:gd name="T48" fmla="*/ 0 w 3"/>
                  <a:gd name="T49" fmla="*/ 2147483647 h 2"/>
                  <a:gd name="T50" fmla="*/ 0 w 3"/>
                  <a:gd name="T51" fmla="*/ 2147483647 h 2"/>
                  <a:gd name="T52" fmla="*/ 0 w 3"/>
                  <a:gd name="T53" fmla="*/ 2147483647 h 2"/>
                  <a:gd name="T54" fmla="*/ 2147483647 w 3"/>
                  <a:gd name="T55" fmla="*/ 2147483647 h 2"/>
                  <a:gd name="T56" fmla="*/ 2147483647 w 3"/>
                  <a:gd name="T57" fmla="*/ 2147483647 h 2"/>
                  <a:gd name="T58" fmla="*/ 2147483647 w 3"/>
                  <a:gd name="T59" fmla="*/ 2147483647 h 2"/>
                  <a:gd name="T60" fmla="*/ 2147483647 w 3"/>
                  <a:gd name="T61" fmla="*/ 0 h 2"/>
                  <a:gd name="T62" fmla="*/ 2147483647 w 3"/>
                  <a:gd name="T63" fmla="*/ 0 h 2"/>
                  <a:gd name="T64" fmla="*/ 2147483647 w 3"/>
                  <a:gd name="T65" fmla="*/ 0 h 2"/>
                  <a:gd name="T66" fmla="*/ 2147483647 w 3"/>
                  <a:gd name="T67" fmla="*/ 0 h 2"/>
                  <a:gd name="T68" fmla="*/ 2147483647 w 3"/>
                  <a:gd name="T69" fmla="*/ 0 h 2"/>
                  <a:gd name="T70" fmla="*/ 2147483647 w 3"/>
                  <a:gd name="T71" fmla="*/ 0 h 2"/>
                  <a:gd name="T72" fmla="*/ 2147483647 w 3"/>
                  <a:gd name="T73" fmla="*/ 0 h 2"/>
                  <a:gd name="T74" fmla="*/ 2147483647 w 3"/>
                  <a:gd name="T75" fmla="*/ 0 h 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
                  <a:gd name="T115" fmla="*/ 0 h 2"/>
                  <a:gd name="T116" fmla="*/ 3 w 3"/>
                  <a:gd name="T117" fmla="*/ 2 h 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 h="2">
                    <a:moveTo>
                      <a:pt x="2" y="0"/>
                    </a:moveTo>
                    <a:lnTo>
                      <a:pt x="2" y="0"/>
                    </a:lnTo>
                    <a:lnTo>
                      <a:pt x="3" y="0"/>
                    </a:lnTo>
                    <a:lnTo>
                      <a:pt x="2" y="0"/>
                    </a:lnTo>
                    <a:lnTo>
                      <a:pt x="2" y="1"/>
                    </a:lnTo>
                    <a:lnTo>
                      <a:pt x="3" y="1"/>
                    </a:lnTo>
                    <a:lnTo>
                      <a:pt x="2" y="1"/>
                    </a:lnTo>
                    <a:lnTo>
                      <a:pt x="1" y="2"/>
                    </a:lnTo>
                    <a:lnTo>
                      <a:pt x="0" y="2"/>
                    </a:lnTo>
                    <a:lnTo>
                      <a:pt x="0" y="1"/>
                    </a:lnTo>
                    <a:lnTo>
                      <a:pt x="1" y="1"/>
                    </a:lnTo>
                    <a:lnTo>
                      <a:pt x="1" y="0"/>
                    </a:lnTo>
                    <a:lnTo>
                      <a:pt x="2" y="0"/>
                    </a:lnTo>
                    <a:close/>
                  </a:path>
                </a:pathLst>
              </a:custGeom>
              <a:solidFill>
                <a:srgbClr val="FFC66D"/>
              </a:solidFill>
              <a:ln w="12700">
                <a:solidFill>
                  <a:schemeClr val="tx1"/>
                </a:solidFill>
                <a:round/>
                <a:headEnd/>
                <a:tailEnd/>
              </a:ln>
            </p:spPr>
            <p:txBody>
              <a:bodyPr/>
              <a:lstStyle/>
              <a:p>
                <a:endParaRPr lang="en-US"/>
              </a:p>
            </p:txBody>
          </p:sp>
          <p:sp>
            <p:nvSpPr>
              <p:cNvPr id="36952" name="Freeform 49"/>
              <p:cNvSpPr>
                <a:spLocks/>
              </p:cNvSpPr>
              <p:nvPr/>
            </p:nvSpPr>
            <p:spPr bwMode="auto">
              <a:xfrm>
                <a:off x="833" y="3690"/>
                <a:ext cx="19" cy="10"/>
              </a:xfrm>
              <a:custGeom>
                <a:avLst/>
                <a:gdLst>
                  <a:gd name="T0" fmla="*/ 2147483647 w 4"/>
                  <a:gd name="T1" fmla="*/ 2147483647 h 2"/>
                  <a:gd name="T2" fmla="*/ 2147483647 w 4"/>
                  <a:gd name="T3" fmla="*/ 0 h 2"/>
                  <a:gd name="T4" fmla="*/ 2147483647 w 4"/>
                  <a:gd name="T5" fmla="*/ 0 h 2"/>
                  <a:gd name="T6" fmla="*/ 2147483647 w 4"/>
                  <a:gd name="T7" fmla="*/ 2147483647 h 2"/>
                  <a:gd name="T8" fmla="*/ 2147483647 w 4"/>
                  <a:gd name="T9" fmla="*/ 2147483647 h 2"/>
                  <a:gd name="T10" fmla="*/ 2147483647 w 4"/>
                  <a:gd name="T11" fmla="*/ 2147483647 h 2"/>
                  <a:gd name="T12" fmla="*/ 0 60000 65536"/>
                  <a:gd name="T13" fmla="*/ 0 60000 65536"/>
                  <a:gd name="T14" fmla="*/ 0 60000 65536"/>
                  <a:gd name="T15" fmla="*/ 0 60000 65536"/>
                  <a:gd name="T16" fmla="*/ 0 60000 65536"/>
                  <a:gd name="T17" fmla="*/ 0 60000 65536"/>
                  <a:gd name="T18" fmla="*/ 0 w 4"/>
                  <a:gd name="T19" fmla="*/ 0 h 2"/>
                  <a:gd name="T20" fmla="*/ 4 w 4"/>
                  <a:gd name="T21" fmla="*/ 2 h 2"/>
                </a:gdLst>
                <a:ahLst/>
                <a:cxnLst>
                  <a:cxn ang="T12">
                    <a:pos x="T0" y="T1"/>
                  </a:cxn>
                  <a:cxn ang="T13">
                    <a:pos x="T2" y="T3"/>
                  </a:cxn>
                  <a:cxn ang="T14">
                    <a:pos x="T4" y="T5"/>
                  </a:cxn>
                  <a:cxn ang="T15">
                    <a:pos x="T6" y="T7"/>
                  </a:cxn>
                  <a:cxn ang="T16">
                    <a:pos x="T8" y="T9"/>
                  </a:cxn>
                  <a:cxn ang="T17">
                    <a:pos x="T10" y="T11"/>
                  </a:cxn>
                </a:cxnLst>
                <a:rect l="T18" t="T19" r="T20" b="T21"/>
                <a:pathLst>
                  <a:path w="4" h="2">
                    <a:moveTo>
                      <a:pt x="3" y="1"/>
                    </a:moveTo>
                    <a:cubicBezTo>
                      <a:pt x="3" y="1"/>
                      <a:pt x="3" y="0"/>
                      <a:pt x="3" y="0"/>
                    </a:cubicBezTo>
                    <a:cubicBezTo>
                      <a:pt x="4" y="0"/>
                      <a:pt x="4" y="0"/>
                      <a:pt x="4" y="0"/>
                    </a:cubicBezTo>
                    <a:cubicBezTo>
                      <a:pt x="4" y="1"/>
                      <a:pt x="4" y="1"/>
                      <a:pt x="4" y="1"/>
                    </a:cubicBezTo>
                    <a:cubicBezTo>
                      <a:pt x="3" y="2"/>
                      <a:pt x="2" y="2"/>
                      <a:pt x="1" y="2"/>
                    </a:cubicBezTo>
                    <a:cubicBezTo>
                      <a:pt x="0" y="1"/>
                      <a:pt x="3" y="2"/>
                      <a:pt x="3" y="1"/>
                    </a:cubicBezTo>
                    <a:close/>
                  </a:path>
                </a:pathLst>
              </a:custGeom>
              <a:solidFill>
                <a:srgbClr val="FFC66D"/>
              </a:solidFill>
              <a:ln w="12700">
                <a:solidFill>
                  <a:schemeClr val="tx1"/>
                </a:solidFill>
                <a:round/>
                <a:headEnd/>
                <a:tailEnd/>
              </a:ln>
            </p:spPr>
            <p:txBody>
              <a:bodyPr/>
              <a:lstStyle/>
              <a:p>
                <a:endParaRPr lang="en-US"/>
              </a:p>
            </p:txBody>
          </p:sp>
          <p:sp>
            <p:nvSpPr>
              <p:cNvPr id="36953" name="Freeform 50"/>
              <p:cNvSpPr>
                <a:spLocks/>
              </p:cNvSpPr>
              <p:nvPr/>
            </p:nvSpPr>
            <p:spPr bwMode="auto">
              <a:xfrm>
                <a:off x="838" y="3690"/>
                <a:ext cx="14" cy="10"/>
              </a:xfrm>
              <a:custGeom>
                <a:avLst/>
                <a:gdLst>
                  <a:gd name="T0" fmla="*/ 2147483647 w 3"/>
                  <a:gd name="T1" fmla="*/ 2147483647 h 2"/>
                  <a:gd name="T2" fmla="*/ 2147483647 w 3"/>
                  <a:gd name="T3" fmla="*/ 2147483647 h 2"/>
                  <a:gd name="T4" fmla="*/ 2147483647 w 3"/>
                  <a:gd name="T5" fmla="*/ 0 h 2"/>
                  <a:gd name="T6" fmla="*/ 2147483647 w 3"/>
                  <a:gd name="T7" fmla="*/ 0 h 2"/>
                  <a:gd name="T8" fmla="*/ 2147483647 w 3"/>
                  <a:gd name="T9" fmla="*/ 0 h 2"/>
                  <a:gd name="T10" fmla="*/ 2147483647 w 3"/>
                  <a:gd name="T11" fmla="*/ 0 h 2"/>
                  <a:gd name="T12" fmla="*/ 2147483647 w 3"/>
                  <a:gd name="T13" fmla="*/ 0 h 2"/>
                  <a:gd name="T14" fmla="*/ 2147483647 w 3"/>
                  <a:gd name="T15" fmla="*/ 0 h 2"/>
                  <a:gd name="T16" fmla="*/ 2147483647 w 3"/>
                  <a:gd name="T17" fmla="*/ 0 h 2"/>
                  <a:gd name="T18" fmla="*/ 2147483647 w 3"/>
                  <a:gd name="T19" fmla="*/ 0 h 2"/>
                  <a:gd name="T20" fmla="*/ 2147483647 w 3"/>
                  <a:gd name="T21" fmla="*/ 2147483647 h 2"/>
                  <a:gd name="T22" fmla="*/ 2147483647 w 3"/>
                  <a:gd name="T23" fmla="*/ 2147483647 h 2"/>
                  <a:gd name="T24" fmla="*/ 2147483647 w 3"/>
                  <a:gd name="T25" fmla="*/ 2147483647 h 2"/>
                  <a:gd name="T26" fmla="*/ 2147483647 w 3"/>
                  <a:gd name="T27" fmla="*/ 2147483647 h 2"/>
                  <a:gd name="T28" fmla="*/ 2147483647 w 3"/>
                  <a:gd name="T29" fmla="*/ 2147483647 h 2"/>
                  <a:gd name="T30" fmla="*/ 2147483647 w 3"/>
                  <a:gd name="T31" fmla="*/ 2147483647 h 2"/>
                  <a:gd name="T32" fmla="*/ 0 w 3"/>
                  <a:gd name="T33" fmla="*/ 2147483647 h 2"/>
                  <a:gd name="T34" fmla="*/ 0 w 3"/>
                  <a:gd name="T35" fmla="*/ 2147483647 h 2"/>
                  <a:gd name="T36" fmla="*/ 0 w 3"/>
                  <a:gd name="T37" fmla="*/ 2147483647 h 2"/>
                  <a:gd name="T38" fmla="*/ 0 w 3"/>
                  <a:gd name="T39" fmla="*/ 2147483647 h 2"/>
                  <a:gd name="T40" fmla="*/ 0 w 3"/>
                  <a:gd name="T41" fmla="*/ 2147483647 h 2"/>
                  <a:gd name="T42" fmla="*/ 0 w 3"/>
                  <a:gd name="T43" fmla="*/ 2147483647 h 2"/>
                  <a:gd name="T44" fmla="*/ 2147483647 w 3"/>
                  <a:gd name="T45" fmla="*/ 2147483647 h 2"/>
                  <a:gd name="T46" fmla="*/ 2147483647 w 3"/>
                  <a:gd name="T47" fmla="*/ 2147483647 h 2"/>
                  <a:gd name="T48" fmla="*/ 2147483647 w 3"/>
                  <a:gd name="T49" fmla="*/ 2147483647 h 2"/>
                  <a:gd name="T50" fmla="*/ 2147483647 w 3"/>
                  <a:gd name="T51" fmla="*/ 2147483647 h 2"/>
                  <a:gd name="T52" fmla="*/ 2147483647 w 3"/>
                  <a:gd name="T53" fmla="*/ 2147483647 h 2"/>
                  <a:gd name="T54" fmla="*/ 2147483647 w 3"/>
                  <a:gd name="T55" fmla="*/ 2147483647 h 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
                  <a:gd name="T85" fmla="*/ 0 h 2"/>
                  <a:gd name="T86" fmla="*/ 3 w 3"/>
                  <a:gd name="T87" fmla="*/ 2 h 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 h="2">
                    <a:moveTo>
                      <a:pt x="2" y="1"/>
                    </a:moveTo>
                    <a:lnTo>
                      <a:pt x="2" y="1"/>
                    </a:lnTo>
                    <a:lnTo>
                      <a:pt x="2" y="0"/>
                    </a:lnTo>
                    <a:lnTo>
                      <a:pt x="3" y="0"/>
                    </a:lnTo>
                    <a:lnTo>
                      <a:pt x="3" y="1"/>
                    </a:lnTo>
                    <a:lnTo>
                      <a:pt x="2" y="2"/>
                    </a:lnTo>
                    <a:lnTo>
                      <a:pt x="1" y="2"/>
                    </a:lnTo>
                    <a:lnTo>
                      <a:pt x="0" y="2"/>
                    </a:lnTo>
                    <a:lnTo>
                      <a:pt x="1" y="2"/>
                    </a:lnTo>
                    <a:lnTo>
                      <a:pt x="2" y="1"/>
                    </a:lnTo>
                    <a:close/>
                  </a:path>
                </a:pathLst>
              </a:custGeom>
              <a:solidFill>
                <a:srgbClr val="FFC66D"/>
              </a:solidFill>
              <a:ln w="12700">
                <a:solidFill>
                  <a:schemeClr val="tx1"/>
                </a:solidFill>
                <a:round/>
                <a:headEnd/>
                <a:tailEnd/>
              </a:ln>
            </p:spPr>
            <p:txBody>
              <a:bodyPr/>
              <a:lstStyle/>
              <a:p>
                <a:endParaRPr lang="en-US"/>
              </a:p>
            </p:txBody>
          </p:sp>
          <p:sp>
            <p:nvSpPr>
              <p:cNvPr id="36954" name="Freeform 51"/>
              <p:cNvSpPr>
                <a:spLocks/>
              </p:cNvSpPr>
              <p:nvPr/>
            </p:nvSpPr>
            <p:spPr bwMode="auto">
              <a:xfrm>
                <a:off x="814" y="3691"/>
                <a:ext cx="10" cy="15"/>
              </a:xfrm>
              <a:custGeom>
                <a:avLst/>
                <a:gdLst>
                  <a:gd name="T0" fmla="*/ 2147483647 w 2"/>
                  <a:gd name="T1" fmla="*/ 2147483647 h 3"/>
                  <a:gd name="T2" fmla="*/ 0 w 2"/>
                  <a:gd name="T3" fmla="*/ 0 h 3"/>
                  <a:gd name="T4" fmla="*/ 0 w 2"/>
                  <a:gd name="T5" fmla="*/ 0 h 3"/>
                  <a:gd name="T6" fmla="*/ 2147483647 w 2"/>
                  <a:gd name="T7" fmla="*/ 2147483647 h 3"/>
                  <a:gd name="T8" fmla="*/ 0 w 2"/>
                  <a:gd name="T9" fmla="*/ 2147483647 h 3"/>
                  <a:gd name="T10" fmla="*/ 0 w 2"/>
                  <a:gd name="T11" fmla="*/ 2147483647 h 3"/>
                  <a:gd name="T12" fmla="*/ 0 w 2"/>
                  <a:gd name="T13" fmla="*/ 2147483647 h 3"/>
                  <a:gd name="T14" fmla="*/ 2147483647 w 2"/>
                  <a:gd name="T15" fmla="*/ 2147483647 h 3"/>
                  <a:gd name="T16" fmla="*/ 2147483647 w 2"/>
                  <a:gd name="T17" fmla="*/ 2147483647 h 3"/>
                  <a:gd name="T18" fmla="*/ 2147483647 w 2"/>
                  <a:gd name="T19" fmla="*/ 2147483647 h 3"/>
                  <a:gd name="T20" fmla="*/ 2147483647 w 2"/>
                  <a:gd name="T21" fmla="*/ 2147483647 h 3"/>
                  <a:gd name="T22" fmla="*/ 2147483647 w 2"/>
                  <a:gd name="T23" fmla="*/ 0 h 3"/>
                  <a:gd name="T24" fmla="*/ 2147483647 w 2"/>
                  <a:gd name="T25" fmla="*/ 0 h 3"/>
                  <a:gd name="T26" fmla="*/ 2147483647 w 2"/>
                  <a:gd name="T27" fmla="*/ 2147483647 h 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
                  <a:gd name="T43" fmla="*/ 0 h 3"/>
                  <a:gd name="T44" fmla="*/ 2 w 2"/>
                  <a:gd name="T45" fmla="*/ 3 h 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 h="3">
                    <a:moveTo>
                      <a:pt x="1" y="1"/>
                    </a:moveTo>
                    <a:cubicBezTo>
                      <a:pt x="2" y="0"/>
                      <a:pt x="1" y="0"/>
                      <a:pt x="0" y="0"/>
                    </a:cubicBezTo>
                    <a:cubicBezTo>
                      <a:pt x="0" y="0"/>
                      <a:pt x="0" y="0"/>
                      <a:pt x="0" y="0"/>
                    </a:cubicBezTo>
                    <a:cubicBezTo>
                      <a:pt x="1" y="1"/>
                      <a:pt x="1" y="1"/>
                      <a:pt x="1" y="2"/>
                    </a:cubicBezTo>
                    <a:cubicBezTo>
                      <a:pt x="1" y="2"/>
                      <a:pt x="0" y="2"/>
                      <a:pt x="0" y="2"/>
                    </a:cubicBezTo>
                    <a:cubicBezTo>
                      <a:pt x="0" y="2"/>
                      <a:pt x="0" y="2"/>
                      <a:pt x="0" y="2"/>
                    </a:cubicBezTo>
                    <a:cubicBezTo>
                      <a:pt x="0" y="2"/>
                      <a:pt x="0" y="3"/>
                      <a:pt x="0" y="3"/>
                    </a:cubicBezTo>
                    <a:cubicBezTo>
                      <a:pt x="1" y="3"/>
                      <a:pt x="1" y="3"/>
                      <a:pt x="1" y="3"/>
                    </a:cubicBezTo>
                    <a:cubicBezTo>
                      <a:pt x="1" y="3"/>
                      <a:pt x="1" y="3"/>
                      <a:pt x="1" y="3"/>
                    </a:cubicBezTo>
                    <a:cubicBezTo>
                      <a:pt x="1" y="3"/>
                      <a:pt x="2" y="3"/>
                      <a:pt x="2" y="3"/>
                    </a:cubicBezTo>
                    <a:cubicBezTo>
                      <a:pt x="2" y="2"/>
                      <a:pt x="2" y="2"/>
                      <a:pt x="2" y="1"/>
                    </a:cubicBezTo>
                    <a:cubicBezTo>
                      <a:pt x="2" y="1"/>
                      <a:pt x="2" y="1"/>
                      <a:pt x="2" y="0"/>
                    </a:cubicBezTo>
                    <a:cubicBezTo>
                      <a:pt x="2" y="0"/>
                      <a:pt x="2" y="0"/>
                      <a:pt x="1" y="0"/>
                    </a:cubicBezTo>
                    <a:cubicBezTo>
                      <a:pt x="1" y="0"/>
                      <a:pt x="1" y="1"/>
                      <a:pt x="1" y="1"/>
                    </a:cubicBezTo>
                    <a:close/>
                  </a:path>
                </a:pathLst>
              </a:custGeom>
              <a:solidFill>
                <a:srgbClr val="FFC66D"/>
              </a:solidFill>
              <a:ln w="12700">
                <a:solidFill>
                  <a:schemeClr val="tx1"/>
                </a:solidFill>
                <a:round/>
                <a:headEnd/>
                <a:tailEnd/>
              </a:ln>
            </p:spPr>
            <p:txBody>
              <a:bodyPr/>
              <a:lstStyle/>
              <a:p>
                <a:endParaRPr lang="en-US"/>
              </a:p>
            </p:txBody>
          </p:sp>
          <p:sp>
            <p:nvSpPr>
              <p:cNvPr id="36955" name="Freeform 52"/>
              <p:cNvSpPr>
                <a:spLocks/>
              </p:cNvSpPr>
              <p:nvPr/>
            </p:nvSpPr>
            <p:spPr bwMode="auto">
              <a:xfrm>
                <a:off x="814" y="3691"/>
                <a:ext cx="10" cy="15"/>
              </a:xfrm>
              <a:custGeom>
                <a:avLst/>
                <a:gdLst>
                  <a:gd name="T0" fmla="*/ 2147483647 w 2"/>
                  <a:gd name="T1" fmla="*/ 2147483647 h 3"/>
                  <a:gd name="T2" fmla="*/ 2147483647 w 2"/>
                  <a:gd name="T3" fmla="*/ 0 h 3"/>
                  <a:gd name="T4" fmla="*/ 2147483647 w 2"/>
                  <a:gd name="T5" fmla="*/ 0 h 3"/>
                  <a:gd name="T6" fmla="*/ 2147483647 w 2"/>
                  <a:gd name="T7" fmla="*/ 0 h 3"/>
                  <a:gd name="T8" fmla="*/ 0 w 2"/>
                  <a:gd name="T9" fmla="*/ 0 h 3"/>
                  <a:gd name="T10" fmla="*/ 0 w 2"/>
                  <a:gd name="T11" fmla="*/ 0 h 3"/>
                  <a:gd name="T12" fmla="*/ 0 w 2"/>
                  <a:gd name="T13" fmla="*/ 2147483647 h 3"/>
                  <a:gd name="T14" fmla="*/ 2147483647 w 2"/>
                  <a:gd name="T15" fmla="*/ 2147483647 h 3"/>
                  <a:gd name="T16" fmla="*/ 2147483647 w 2"/>
                  <a:gd name="T17" fmla="*/ 2147483647 h 3"/>
                  <a:gd name="T18" fmla="*/ 2147483647 w 2"/>
                  <a:gd name="T19" fmla="*/ 2147483647 h 3"/>
                  <a:gd name="T20" fmla="*/ 0 w 2"/>
                  <a:gd name="T21" fmla="*/ 2147483647 h 3"/>
                  <a:gd name="T22" fmla="*/ 0 w 2"/>
                  <a:gd name="T23" fmla="*/ 2147483647 h 3"/>
                  <a:gd name="T24" fmla="*/ 0 w 2"/>
                  <a:gd name="T25" fmla="*/ 2147483647 h 3"/>
                  <a:gd name="T26" fmla="*/ 0 w 2"/>
                  <a:gd name="T27" fmla="*/ 2147483647 h 3"/>
                  <a:gd name="T28" fmla="*/ 0 w 2"/>
                  <a:gd name="T29" fmla="*/ 2147483647 h 3"/>
                  <a:gd name="T30" fmla="*/ 0 w 2"/>
                  <a:gd name="T31" fmla="*/ 2147483647 h 3"/>
                  <a:gd name="T32" fmla="*/ 0 w 2"/>
                  <a:gd name="T33" fmla="*/ 2147483647 h 3"/>
                  <a:gd name="T34" fmla="*/ 2147483647 w 2"/>
                  <a:gd name="T35" fmla="*/ 2147483647 h 3"/>
                  <a:gd name="T36" fmla="*/ 2147483647 w 2"/>
                  <a:gd name="T37" fmla="*/ 2147483647 h 3"/>
                  <a:gd name="T38" fmla="*/ 2147483647 w 2"/>
                  <a:gd name="T39" fmla="*/ 2147483647 h 3"/>
                  <a:gd name="T40" fmla="*/ 2147483647 w 2"/>
                  <a:gd name="T41" fmla="*/ 2147483647 h 3"/>
                  <a:gd name="T42" fmla="*/ 2147483647 w 2"/>
                  <a:gd name="T43" fmla="*/ 2147483647 h 3"/>
                  <a:gd name="T44" fmla="*/ 2147483647 w 2"/>
                  <a:gd name="T45" fmla="*/ 2147483647 h 3"/>
                  <a:gd name="T46" fmla="*/ 2147483647 w 2"/>
                  <a:gd name="T47" fmla="*/ 2147483647 h 3"/>
                  <a:gd name="T48" fmla="*/ 2147483647 w 2"/>
                  <a:gd name="T49" fmla="*/ 2147483647 h 3"/>
                  <a:gd name="T50" fmla="*/ 2147483647 w 2"/>
                  <a:gd name="T51" fmla="*/ 2147483647 h 3"/>
                  <a:gd name="T52" fmla="*/ 2147483647 w 2"/>
                  <a:gd name="T53" fmla="*/ 2147483647 h 3"/>
                  <a:gd name="T54" fmla="*/ 2147483647 w 2"/>
                  <a:gd name="T55" fmla="*/ 0 h 3"/>
                  <a:gd name="T56" fmla="*/ 2147483647 w 2"/>
                  <a:gd name="T57" fmla="*/ 0 h 3"/>
                  <a:gd name="T58" fmla="*/ 2147483647 w 2"/>
                  <a:gd name="T59" fmla="*/ 0 h 3"/>
                  <a:gd name="T60" fmla="*/ 2147483647 w 2"/>
                  <a:gd name="T61" fmla="*/ 0 h 3"/>
                  <a:gd name="T62" fmla="*/ 2147483647 w 2"/>
                  <a:gd name="T63" fmla="*/ 0 h 3"/>
                  <a:gd name="T64" fmla="*/ 2147483647 w 2"/>
                  <a:gd name="T65" fmla="*/ 2147483647 h 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
                  <a:gd name="T100" fmla="*/ 0 h 3"/>
                  <a:gd name="T101" fmla="*/ 2 w 2"/>
                  <a:gd name="T102" fmla="*/ 3 h 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 h="3">
                    <a:moveTo>
                      <a:pt x="1" y="1"/>
                    </a:moveTo>
                    <a:lnTo>
                      <a:pt x="1" y="1"/>
                    </a:lnTo>
                    <a:lnTo>
                      <a:pt x="1" y="0"/>
                    </a:lnTo>
                    <a:lnTo>
                      <a:pt x="0" y="0"/>
                    </a:lnTo>
                    <a:lnTo>
                      <a:pt x="0" y="1"/>
                    </a:lnTo>
                    <a:lnTo>
                      <a:pt x="1" y="1"/>
                    </a:lnTo>
                    <a:lnTo>
                      <a:pt x="1" y="2"/>
                    </a:lnTo>
                    <a:lnTo>
                      <a:pt x="0" y="2"/>
                    </a:lnTo>
                    <a:lnTo>
                      <a:pt x="0" y="3"/>
                    </a:lnTo>
                    <a:lnTo>
                      <a:pt x="1" y="3"/>
                    </a:lnTo>
                    <a:lnTo>
                      <a:pt x="2" y="3"/>
                    </a:lnTo>
                    <a:lnTo>
                      <a:pt x="2" y="2"/>
                    </a:lnTo>
                    <a:lnTo>
                      <a:pt x="2" y="1"/>
                    </a:lnTo>
                    <a:lnTo>
                      <a:pt x="2" y="0"/>
                    </a:lnTo>
                    <a:lnTo>
                      <a:pt x="1" y="0"/>
                    </a:lnTo>
                    <a:lnTo>
                      <a:pt x="1" y="1"/>
                    </a:lnTo>
                    <a:close/>
                  </a:path>
                </a:pathLst>
              </a:custGeom>
              <a:solidFill>
                <a:srgbClr val="FFC66D"/>
              </a:solidFill>
              <a:ln w="12700">
                <a:solidFill>
                  <a:schemeClr val="tx1"/>
                </a:solidFill>
                <a:round/>
                <a:headEnd/>
                <a:tailEnd/>
              </a:ln>
            </p:spPr>
            <p:txBody>
              <a:bodyPr/>
              <a:lstStyle/>
              <a:p>
                <a:endParaRPr lang="en-US"/>
              </a:p>
            </p:txBody>
          </p:sp>
          <p:sp>
            <p:nvSpPr>
              <p:cNvPr id="36956" name="Freeform 53"/>
              <p:cNvSpPr>
                <a:spLocks/>
              </p:cNvSpPr>
              <p:nvPr/>
            </p:nvSpPr>
            <p:spPr bwMode="auto">
              <a:xfrm>
                <a:off x="795" y="3693"/>
                <a:ext cx="15" cy="15"/>
              </a:xfrm>
              <a:custGeom>
                <a:avLst/>
                <a:gdLst>
                  <a:gd name="T0" fmla="*/ 2147483647 w 3"/>
                  <a:gd name="T1" fmla="*/ 2147483647 h 3"/>
                  <a:gd name="T2" fmla="*/ 2147483647 w 3"/>
                  <a:gd name="T3" fmla="*/ 2147483647 h 3"/>
                  <a:gd name="T4" fmla="*/ 2147483647 w 3"/>
                  <a:gd name="T5" fmla="*/ 2147483647 h 3"/>
                  <a:gd name="T6" fmla="*/ 2147483647 w 3"/>
                  <a:gd name="T7" fmla="*/ 2147483647 h 3"/>
                  <a:gd name="T8" fmla="*/ 2147483647 w 3"/>
                  <a:gd name="T9" fmla="*/ 2147483647 h 3"/>
                  <a:gd name="T10" fmla="*/ 2147483647 w 3"/>
                  <a:gd name="T11" fmla="*/ 2147483647 h 3"/>
                  <a:gd name="T12" fmla="*/ 2147483647 w 3"/>
                  <a:gd name="T13" fmla="*/ 2147483647 h 3"/>
                  <a:gd name="T14" fmla="*/ 2147483647 w 3"/>
                  <a:gd name="T15" fmla="*/ 2147483647 h 3"/>
                  <a:gd name="T16" fmla="*/ 2147483647 w 3"/>
                  <a:gd name="T17" fmla="*/ 2147483647 h 3"/>
                  <a:gd name="T18" fmla="*/ 2147483647 w 3"/>
                  <a:gd name="T19" fmla="*/ 2147483647 h 3"/>
                  <a:gd name="T20" fmla="*/ 2147483647 w 3"/>
                  <a:gd name="T21" fmla="*/ 2147483647 h 3"/>
                  <a:gd name="T22" fmla="*/ 2147483647 w 3"/>
                  <a:gd name="T23" fmla="*/ 2147483647 h 3"/>
                  <a:gd name="T24" fmla="*/ 2147483647 w 3"/>
                  <a:gd name="T25" fmla="*/ 0 h 3"/>
                  <a:gd name="T26" fmla="*/ 0 w 3"/>
                  <a:gd name="T27" fmla="*/ 0 h 3"/>
                  <a:gd name="T28" fmla="*/ 0 w 3"/>
                  <a:gd name="T29" fmla="*/ 0 h 3"/>
                  <a:gd name="T30" fmla="*/ 0 w 3"/>
                  <a:gd name="T31" fmla="*/ 0 h 3"/>
                  <a:gd name="T32" fmla="*/ 0 w 3"/>
                  <a:gd name="T33" fmla="*/ 0 h 3"/>
                  <a:gd name="T34" fmla="*/ 0 w 3"/>
                  <a:gd name="T35" fmla="*/ 0 h 3"/>
                  <a:gd name="T36" fmla="*/ 0 w 3"/>
                  <a:gd name="T37" fmla="*/ 0 h 3"/>
                  <a:gd name="T38" fmla="*/ 0 w 3"/>
                  <a:gd name="T39" fmla="*/ 0 h 3"/>
                  <a:gd name="T40" fmla="*/ 0 w 3"/>
                  <a:gd name="T41" fmla="*/ 2147483647 h 3"/>
                  <a:gd name="T42" fmla="*/ 0 w 3"/>
                  <a:gd name="T43" fmla="*/ 2147483647 h 3"/>
                  <a:gd name="T44" fmla="*/ 0 w 3"/>
                  <a:gd name="T45" fmla="*/ 2147483647 h 3"/>
                  <a:gd name="T46" fmla="*/ 0 w 3"/>
                  <a:gd name="T47" fmla="*/ 2147483647 h 3"/>
                  <a:gd name="T48" fmla="*/ 2147483647 w 3"/>
                  <a:gd name="T49" fmla="*/ 2147483647 h 3"/>
                  <a:gd name="T50" fmla="*/ 2147483647 w 3"/>
                  <a:gd name="T51" fmla="*/ 2147483647 h 3"/>
                  <a:gd name="T52" fmla="*/ 2147483647 w 3"/>
                  <a:gd name="T53" fmla="*/ 2147483647 h 3"/>
                  <a:gd name="T54" fmla="*/ 2147483647 w 3"/>
                  <a:gd name="T55" fmla="*/ 2147483647 h 3"/>
                  <a:gd name="T56" fmla="*/ 2147483647 w 3"/>
                  <a:gd name="T57" fmla="*/ 2147483647 h 3"/>
                  <a:gd name="T58" fmla="*/ 2147483647 w 3"/>
                  <a:gd name="T59" fmla="*/ 2147483647 h 3"/>
                  <a:gd name="T60" fmla="*/ 2147483647 w 3"/>
                  <a:gd name="T61" fmla="*/ 2147483647 h 3"/>
                  <a:gd name="T62" fmla="*/ 2147483647 w 3"/>
                  <a:gd name="T63" fmla="*/ 2147483647 h 3"/>
                  <a:gd name="T64" fmla="*/ 2147483647 w 3"/>
                  <a:gd name="T65" fmla="*/ 2147483647 h 3"/>
                  <a:gd name="T66" fmla="*/ 2147483647 w 3"/>
                  <a:gd name="T67" fmla="*/ 2147483647 h 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
                  <a:gd name="T103" fmla="*/ 0 h 3"/>
                  <a:gd name="T104" fmla="*/ 3 w 3"/>
                  <a:gd name="T105" fmla="*/ 3 h 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 h="3">
                    <a:moveTo>
                      <a:pt x="3" y="3"/>
                    </a:moveTo>
                    <a:lnTo>
                      <a:pt x="3" y="3"/>
                    </a:lnTo>
                    <a:lnTo>
                      <a:pt x="2" y="2"/>
                    </a:lnTo>
                    <a:lnTo>
                      <a:pt x="1" y="1"/>
                    </a:lnTo>
                    <a:lnTo>
                      <a:pt x="1" y="0"/>
                    </a:lnTo>
                    <a:lnTo>
                      <a:pt x="0" y="0"/>
                    </a:lnTo>
                    <a:lnTo>
                      <a:pt x="0" y="1"/>
                    </a:lnTo>
                    <a:lnTo>
                      <a:pt x="1" y="1"/>
                    </a:lnTo>
                    <a:lnTo>
                      <a:pt x="1" y="2"/>
                    </a:lnTo>
                    <a:lnTo>
                      <a:pt x="2" y="3"/>
                    </a:lnTo>
                    <a:lnTo>
                      <a:pt x="3" y="3"/>
                    </a:lnTo>
                    <a:close/>
                  </a:path>
                </a:pathLst>
              </a:custGeom>
              <a:solidFill>
                <a:srgbClr val="FFC66D"/>
              </a:solidFill>
              <a:ln w="12700">
                <a:solidFill>
                  <a:schemeClr val="tx1"/>
                </a:solidFill>
                <a:round/>
                <a:headEnd/>
                <a:tailEnd/>
              </a:ln>
            </p:spPr>
            <p:txBody>
              <a:bodyPr/>
              <a:lstStyle/>
              <a:p>
                <a:endParaRPr lang="en-US"/>
              </a:p>
            </p:txBody>
          </p:sp>
          <p:sp>
            <p:nvSpPr>
              <p:cNvPr id="36957" name="Freeform 54"/>
              <p:cNvSpPr>
                <a:spLocks/>
              </p:cNvSpPr>
              <p:nvPr/>
            </p:nvSpPr>
            <p:spPr bwMode="auto">
              <a:xfrm>
                <a:off x="768" y="3683"/>
                <a:ext cx="19" cy="10"/>
              </a:xfrm>
              <a:custGeom>
                <a:avLst/>
                <a:gdLst>
                  <a:gd name="T0" fmla="*/ 0 w 4"/>
                  <a:gd name="T1" fmla="*/ 2147483647 h 2"/>
                  <a:gd name="T2" fmla="*/ 0 w 4"/>
                  <a:gd name="T3" fmla="*/ 2147483647 h 2"/>
                  <a:gd name="T4" fmla="*/ 2147483647 w 4"/>
                  <a:gd name="T5" fmla="*/ 0 h 2"/>
                  <a:gd name="T6" fmla="*/ 2147483647 w 4"/>
                  <a:gd name="T7" fmla="*/ 0 h 2"/>
                  <a:gd name="T8" fmla="*/ 2147483647 w 4"/>
                  <a:gd name="T9" fmla="*/ 0 h 2"/>
                  <a:gd name="T10" fmla="*/ 2147483647 w 4"/>
                  <a:gd name="T11" fmla="*/ 0 h 2"/>
                  <a:gd name="T12" fmla="*/ 2147483647 w 4"/>
                  <a:gd name="T13" fmla="*/ 0 h 2"/>
                  <a:gd name="T14" fmla="*/ 2147483647 w 4"/>
                  <a:gd name="T15" fmla="*/ 0 h 2"/>
                  <a:gd name="T16" fmla="*/ 2147483647 w 4"/>
                  <a:gd name="T17" fmla="*/ 2147483647 h 2"/>
                  <a:gd name="T18" fmla="*/ 2147483647 w 4"/>
                  <a:gd name="T19" fmla="*/ 2147483647 h 2"/>
                  <a:gd name="T20" fmla="*/ 2147483647 w 4"/>
                  <a:gd name="T21" fmla="*/ 2147483647 h 2"/>
                  <a:gd name="T22" fmla="*/ 2147483647 w 4"/>
                  <a:gd name="T23" fmla="*/ 2147483647 h 2"/>
                  <a:gd name="T24" fmla="*/ 2147483647 w 4"/>
                  <a:gd name="T25" fmla="*/ 2147483647 h 2"/>
                  <a:gd name="T26" fmla="*/ 2147483647 w 4"/>
                  <a:gd name="T27" fmla="*/ 2147483647 h 2"/>
                  <a:gd name="T28" fmla="*/ 2147483647 w 4"/>
                  <a:gd name="T29" fmla="*/ 2147483647 h 2"/>
                  <a:gd name="T30" fmla="*/ 2147483647 w 4"/>
                  <a:gd name="T31" fmla="*/ 2147483647 h 2"/>
                  <a:gd name="T32" fmla="*/ 2147483647 w 4"/>
                  <a:gd name="T33" fmla="*/ 2147483647 h 2"/>
                  <a:gd name="T34" fmla="*/ 2147483647 w 4"/>
                  <a:gd name="T35" fmla="*/ 2147483647 h 2"/>
                  <a:gd name="T36" fmla="*/ 2147483647 w 4"/>
                  <a:gd name="T37" fmla="*/ 2147483647 h 2"/>
                  <a:gd name="T38" fmla="*/ 2147483647 w 4"/>
                  <a:gd name="T39" fmla="*/ 2147483647 h 2"/>
                  <a:gd name="T40" fmla="*/ 2147483647 w 4"/>
                  <a:gd name="T41" fmla="*/ 2147483647 h 2"/>
                  <a:gd name="T42" fmla="*/ 2147483647 w 4"/>
                  <a:gd name="T43" fmla="*/ 2147483647 h 2"/>
                  <a:gd name="T44" fmla="*/ 2147483647 w 4"/>
                  <a:gd name="T45" fmla="*/ 2147483647 h 2"/>
                  <a:gd name="T46" fmla="*/ 2147483647 w 4"/>
                  <a:gd name="T47" fmla="*/ 2147483647 h 2"/>
                  <a:gd name="T48" fmla="*/ 2147483647 w 4"/>
                  <a:gd name="T49" fmla="*/ 2147483647 h 2"/>
                  <a:gd name="T50" fmla="*/ 2147483647 w 4"/>
                  <a:gd name="T51" fmla="*/ 2147483647 h 2"/>
                  <a:gd name="T52" fmla="*/ 2147483647 w 4"/>
                  <a:gd name="T53" fmla="*/ 2147483647 h 2"/>
                  <a:gd name="T54" fmla="*/ 2147483647 w 4"/>
                  <a:gd name="T55" fmla="*/ 2147483647 h 2"/>
                  <a:gd name="T56" fmla="*/ 2147483647 w 4"/>
                  <a:gd name="T57" fmla="*/ 2147483647 h 2"/>
                  <a:gd name="T58" fmla="*/ 2147483647 w 4"/>
                  <a:gd name="T59" fmla="*/ 2147483647 h 2"/>
                  <a:gd name="T60" fmla="*/ 2147483647 w 4"/>
                  <a:gd name="T61" fmla="*/ 2147483647 h 2"/>
                  <a:gd name="T62" fmla="*/ 2147483647 w 4"/>
                  <a:gd name="T63" fmla="*/ 2147483647 h 2"/>
                  <a:gd name="T64" fmla="*/ 2147483647 w 4"/>
                  <a:gd name="T65" fmla="*/ 2147483647 h 2"/>
                  <a:gd name="T66" fmla="*/ 2147483647 w 4"/>
                  <a:gd name="T67" fmla="*/ 2147483647 h 2"/>
                  <a:gd name="T68" fmla="*/ 2147483647 w 4"/>
                  <a:gd name="T69" fmla="*/ 2147483647 h 2"/>
                  <a:gd name="T70" fmla="*/ 2147483647 w 4"/>
                  <a:gd name="T71" fmla="*/ 2147483647 h 2"/>
                  <a:gd name="T72" fmla="*/ 2147483647 w 4"/>
                  <a:gd name="T73" fmla="*/ 2147483647 h 2"/>
                  <a:gd name="T74" fmla="*/ 2147483647 w 4"/>
                  <a:gd name="T75" fmla="*/ 2147483647 h 2"/>
                  <a:gd name="T76" fmla="*/ 2147483647 w 4"/>
                  <a:gd name="T77" fmla="*/ 2147483647 h 2"/>
                  <a:gd name="T78" fmla="*/ 2147483647 w 4"/>
                  <a:gd name="T79" fmla="*/ 2147483647 h 2"/>
                  <a:gd name="T80" fmla="*/ 2147483647 w 4"/>
                  <a:gd name="T81" fmla="*/ 2147483647 h 2"/>
                  <a:gd name="T82" fmla="*/ 2147483647 w 4"/>
                  <a:gd name="T83" fmla="*/ 2147483647 h 2"/>
                  <a:gd name="T84" fmla="*/ 2147483647 w 4"/>
                  <a:gd name="T85" fmla="*/ 2147483647 h 2"/>
                  <a:gd name="T86" fmla="*/ 2147483647 w 4"/>
                  <a:gd name="T87" fmla="*/ 2147483647 h 2"/>
                  <a:gd name="T88" fmla="*/ 2147483647 w 4"/>
                  <a:gd name="T89" fmla="*/ 2147483647 h 2"/>
                  <a:gd name="T90" fmla="*/ 2147483647 w 4"/>
                  <a:gd name="T91" fmla="*/ 2147483647 h 2"/>
                  <a:gd name="T92" fmla="*/ 2147483647 w 4"/>
                  <a:gd name="T93" fmla="*/ 2147483647 h 2"/>
                  <a:gd name="T94" fmla="*/ 0 w 4"/>
                  <a:gd name="T95" fmla="*/ 2147483647 h 2"/>
                  <a:gd name="T96" fmla="*/ 0 w 4"/>
                  <a:gd name="T97" fmla="*/ 2147483647 h 2"/>
                  <a:gd name="T98" fmla="*/ 0 w 4"/>
                  <a:gd name="T99" fmla="*/ 2147483647 h 2"/>
                  <a:gd name="T100" fmla="*/ 0 w 4"/>
                  <a:gd name="T101" fmla="*/ 2147483647 h 2"/>
                  <a:gd name="T102" fmla="*/ 0 w 4"/>
                  <a:gd name="T103" fmla="*/ 2147483647 h 2"/>
                  <a:gd name="T104" fmla="*/ 0 w 4"/>
                  <a:gd name="T105" fmla="*/ 2147483647 h 2"/>
                  <a:gd name="T106" fmla="*/ 0 w 4"/>
                  <a:gd name="T107" fmla="*/ 2147483647 h 2"/>
                  <a:gd name="T108" fmla="*/ 0 w 4"/>
                  <a:gd name="T109" fmla="*/ 2147483647 h 2"/>
                  <a:gd name="T110" fmla="*/ 0 w 4"/>
                  <a:gd name="T111" fmla="*/ 2147483647 h 2"/>
                  <a:gd name="T112" fmla="*/ 0 w 4"/>
                  <a:gd name="T113" fmla="*/ 2147483647 h 2"/>
                  <a:gd name="T114" fmla="*/ 0 w 4"/>
                  <a:gd name="T115" fmla="*/ 2147483647 h 2"/>
                  <a:gd name="T116" fmla="*/ 0 w 4"/>
                  <a:gd name="T117" fmla="*/ 2147483647 h 2"/>
                  <a:gd name="T118" fmla="*/ 0 w 4"/>
                  <a:gd name="T119" fmla="*/ 2147483647 h 2"/>
                  <a:gd name="T120" fmla="*/ 0 w 4"/>
                  <a:gd name="T121" fmla="*/ 2147483647 h 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
                  <a:gd name="T184" fmla="*/ 0 h 2"/>
                  <a:gd name="T185" fmla="*/ 4 w 4"/>
                  <a:gd name="T186" fmla="*/ 2 h 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 h="2">
                    <a:moveTo>
                      <a:pt x="0" y="1"/>
                    </a:moveTo>
                    <a:lnTo>
                      <a:pt x="0" y="1"/>
                    </a:lnTo>
                    <a:lnTo>
                      <a:pt x="1" y="0"/>
                    </a:lnTo>
                    <a:lnTo>
                      <a:pt x="2" y="0"/>
                    </a:lnTo>
                    <a:lnTo>
                      <a:pt x="3" y="0"/>
                    </a:lnTo>
                    <a:lnTo>
                      <a:pt x="3" y="1"/>
                    </a:lnTo>
                    <a:lnTo>
                      <a:pt x="4" y="1"/>
                    </a:lnTo>
                    <a:lnTo>
                      <a:pt x="4" y="2"/>
                    </a:lnTo>
                    <a:lnTo>
                      <a:pt x="3" y="1"/>
                    </a:lnTo>
                    <a:lnTo>
                      <a:pt x="3" y="2"/>
                    </a:lnTo>
                    <a:lnTo>
                      <a:pt x="2" y="2"/>
                    </a:lnTo>
                    <a:lnTo>
                      <a:pt x="1" y="2"/>
                    </a:lnTo>
                    <a:lnTo>
                      <a:pt x="1" y="1"/>
                    </a:lnTo>
                    <a:lnTo>
                      <a:pt x="0" y="1"/>
                    </a:lnTo>
                    <a:close/>
                  </a:path>
                </a:pathLst>
              </a:custGeom>
              <a:solidFill>
                <a:srgbClr val="FFC66D"/>
              </a:solidFill>
              <a:ln w="12700">
                <a:solidFill>
                  <a:schemeClr val="tx1"/>
                </a:solidFill>
                <a:round/>
                <a:headEnd/>
                <a:tailEnd/>
              </a:ln>
            </p:spPr>
            <p:txBody>
              <a:bodyPr/>
              <a:lstStyle/>
              <a:p>
                <a:endParaRPr lang="en-US"/>
              </a:p>
            </p:txBody>
          </p:sp>
        </p:grpSp>
        <p:grpSp>
          <p:nvGrpSpPr>
            <p:cNvPr id="36921" name="Group 55"/>
            <p:cNvGrpSpPr>
              <a:grpSpLocks/>
            </p:cNvGrpSpPr>
            <p:nvPr/>
          </p:nvGrpSpPr>
          <p:grpSpPr bwMode="auto">
            <a:xfrm>
              <a:off x="5824531" y="2197100"/>
              <a:ext cx="830261" cy="742950"/>
              <a:chOff x="3562" y="1636"/>
              <a:chExt cx="497" cy="468"/>
            </a:xfrm>
          </p:grpSpPr>
          <p:sp>
            <p:nvSpPr>
              <p:cNvPr id="36941" name="Freeform 56"/>
              <p:cNvSpPr>
                <a:spLocks/>
              </p:cNvSpPr>
              <p:nvPr/>
            </p:nvSpPr>
            <p:spPr bwMode="auto">
              <a:xfrm>
                <a:off x="3806" y="1758"/>
                <a:ext cx="253" cy="346"/>
              </a:xfrm>
              <a:custGeom>
                <a:avLst/>
                <a:gdLst>
                  <a:gd name="T0" fmla="*/ 2147483647 w 52"/>
                  <a:gd name="T1" fmla="*/ 2147483647 h 71"/>
                  <a:gd name="T2" fmla="*/ 2147483647 w 52"/>
                  <a:gd name="T3" fmla="*/ 2147483647 h 71"/>
                  <a:gd name="T4" fmla="*/ 2147483647 w 52"/>
                  <a:gd name="T5" fmla="*/ 2147483647 h 71"/>
                  <a:gd name="T6" fmla="*/ 2147483647 w 52"/>
                  <a:gd name="T7" fmla="*/ 2147483647 h 71"/>
                  <a:gd name="T8" fmla="*/ 2147483647 w 52"/>
                  <a:gd name="T9" fmla="*/ 2147483647 h 71"/>
                  <a:gd name="T10" fmla="*/ 2147483647 w 52"/>
                  <a:gd name="T11" fmla="*/ 2147483647 h 71"/>
                  <a:gd name="T12" fmla="*/ 2147483647 w 52"/>
                  <a:gd name="T13" fmla="*/ 2147483647 h 71"/>
                  <a:gd name="T14" fmla="*/ 2147483647 w 52"/>
                  <a:gd name="T15" fmla="*/ 2147483647 h 71"/>
                  <a:gd name="T16" fmla="*/ 2147483647 w 52"/>
                  <a:gd name="T17" fmla="*/ 2147483647 h 71"/>
                  <a:gd name="T18" fmla="*/ 2147483647 w 52"/>
                  <a:gd name="T19" fmla="*/ 2147483647 h 71"/>
                  <a:gd name="T20" fmla="*/ 2147483647 w 52"/>
                  <a:gd name="T21" fmla="*/ 2147483647 h 71"/>
                  <a:gd name="T22" fmla="*/ 2147483647 w 52"/>
                  <a:gd name="T23" fmla="*/ 2147483647 h 71"/>
                  <a:gd name="T24" fmla="*/ 2147483647 w 52"/>
                  <a:gd name="T25" fmla="*/ 2147483647 h 71"/>
                  <a:gd name="T26" fmla="*/ 2147483647 w 52"/>
                  <a:gd name="T27" fmla="*/ 2147483647 h 71"/>
                  <a:gd name="T28" fmla="*/ 2147483647 w 52"/>
                  <a:gd name="T29" fmla="*/ 2147483647 h 71"/>
                  <a:gd name="T30" fmla="*/ 2147483647 w 52"/>
                  <a:gd name="T31" fmla="*/ 2147483647 h 71"/>
                  <a:gd name="T32" fmla="*/ 2147483647 w 52"/>
                  <a:gd name="T33" fmla="*/ 2147483647 h 71"/>
                  <a:gd name="T34" fmla="*/ 2147483647 w 52"/>
                  <a:gd name="T35" fmla="*/ 2147483647 h 71"/>
                  <a:gd name="T36" fmla="*/ 2147483647 w 52"/>
                  <a:gd name="T37" fmla="*/ 2147483647 h 71"/>
                  <a:gd name="T38" fmla="*/ 2147483647 w 52"/>
                  <a:gd name="T39" fmla="*/ 2147483647 h 71"/>
                  <a:gd name="T40" fmla="*/ 2147483647 w 52"/>
                  <a:gd name="T41" fmla="*/ 2147483647 h 71"/>
                  <a:gd name="T42" fmla="*/ 2147483647 w 52"/>
                  <a:gd name="T43" fmla="*/ 2147483647 h 71"/>
                  <a:gd name="T44" fmla="*/ 2147483647 w 52"/>
                  <a:gd name="T45" fmla="*/ 2147483647 h 71"/>
                  <a:gd name="T46" fmla="*/ 2147483647 w 52"/>
                  <a:gd name="T47" fmla="*/ 2147483647 h 71"/>
                  <a:gd name="T48" fmla="*/ 2147483647 w 52"/>
                  <a:gd name="T49" fmla="*/ 2147483647 h 71"/>
                  <a:gd name="T50" fmla="*/ 2147483647 w 52"/>
                  <a:gd name="T51" fmla="*/ 2147483647 h 71"/>
                  <a:gd name="T52" fmla="*/ 2147483647 w 52"/>
                  <a:gd name="T53" fmla="*/ 2147483647 h 71"/>
                  <a:gd name="T54" fmla="*/ 2147483647 w 52"/>
                  <a:gd name="T55" fmla="*/ 2147483647 h 71"/>
                  <a:gd name="T56" fmla="*/ 2147483647 w 52"/>
                  <a:gd name="T57" fmla="*/ 2147483647 h 71"/>
                  <a:gd name="T58" fmla="*/ 2147483647 w 52"/>
                  <a:gd name="T59" fmla="*/ 2147483647 h 71"/>
                  <a:gd name="T60" fmla="*/ 2147483647 w 52"/>
                  <a:gd name="T61" fmla="*/ 2147483647 h 71"/>
                  <a:gd name="T62" fmla="*/ 2147483647 w 52"/>
                  <a:gd name="T63" fmla="*/ 2147483647 h 71"/>
                  <a:gd name="T64" fmla="*/ 2147483647 w 52"/>
                  <a:gd name="T65" fmla="*/ 2147483647 h 71"/>
                  <a:gd name="T66" fmla="*/ 2147483647 w 52"/>
                  <a:gd name="T67" fmla="*/ 2147483647 h 71"/>
                  <a:gd name="T68" fmla="*/ 2147483647 w 52"/>
                  <a:gd name="T69" fmla="*/ 2147483647 h 71"/>
                  <a:gd name="T70" fmla="*/ 2147483647 w 52"/>
                  <a:gd name="T71" fmla="*/ 2147483647 h 71"/>
                  <a:gd name="T72" fmla="*/ 2147483647 w 52"/>
                  <a:gd name="T73" fmla="*/ 2147483647 h 71"/>
                  <a:gd name="T74" fmla="*/ 2147483647 w 52"/>
                  <a:gd name="T75" fmla="*/ 2147483647 h 71"/>
                  <a:gd name="T76" fmla="*/ 2147483647 w 52"/>
                  <a:gd name="T77" fmla="*/ 2147483647 h 71"/>
                  <a:gd name="T78" fmla="*/ 2147483647 w 52"/>
                  <a:gd name="T79" fmla="*/ 2147483647 h 71"/>
                  <a:gd name="T80" fmla="*/ 2147483647 w 52"/>
                  <a:gd name="T81" fmla="*/ 2147483647 h 71"/>
                  <a:gd name="T82" fmla="*/ 2147483647 w 52"/>
                  <a:gd name="T83" fmla="*/ 2147483647 h 71"/>
                  <a:gd name="T84" fmla="*/ 2147483647 w 52"/>
                  <a:gd name="T85" fmla="*/ 2147483647 h 71"/>
                  <a:gd name="T86" fmla="*/ 2147483647 w 52"/>
                  <a:gd name="T87" fmla="*/ 2147483647 h 71"/>
                  <a:gd name="T88" fmla="*/ 2147483647 w 52"/>
                  <a:gd name="T89" fmla="*/ 2147483647 h 71"/>
                  <a:gd name="T90" fmla="*/ 2147483647 w 52"/>
                  <a:gd name="T91" fmla="*/ 2147483647 h 71"/>
                  <a:gd name="T92" fmla="*/ 2147483647 w 52"/>
                  <a:gd name="T93" fmla="*/ 2147483647 h 71"/>
                  <a:gd name="T94" fmla="*/ 2147483647 w 52"/>
                  <a:gd name="T95" fmla="*/ 2147483647 h 71"/>
                  <a:gd name="T96" fmla="*/ 2147483647 w 52"/>
                  <a:gd name="T97" fmla="*/ 2147483647 h 71"/>
                  <a:gd name="T98" fmla="*/ 2147483647 w 52"/>
                  <a:gd name="T99" fmla="*/ 2147483647 h 71"/>
                  <a:gd name="T100" fmla="*/ 2147483647 w 52"/>
                  <a:gd name="T101" fmla="*/ 2147483647 h 71"/>
                  <a:gd name="T102" fmla="*/ 2147483647 w 52"/>
                  <a:gd name="T103" fmla="*/ 2147483647 h 71"/>
                  <a:gd name="T104" fmla="*/ 2147483647 w 52"/>
                  <a:gd name="T105" fmla="*/ 2147483647 h 71"/>
                  <a:gd name="T106" fmla="*/ 0 w 52"/>
                  <a:gd name="T107" fmla="*/ 2147483647 h 7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2"/>
                  <a:gd name="T163" fmla="*/ 0 h 71"/>
                  <a:gd name="T164" fmla="*/ 52 w 52"/>
                  <a:gd name="T165" fmla="*/ 71 h 7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2" h="71">
                    <a:moveTo>
                      <a:pt x="0" y="71"/>
                    </a:moveTo>
                    <a:lnTo>
                      <a:pt x="26" y="68"/>
                    </a:lnTo>
                    <a:lnTo>
                      <a:pt x="26" y="69"/>
                    </a:lnTo>
                    <a:lnTo>
                      <a:pt x="43" y="67"/>
                    </a:lnTo>
                    <a:lnTo>
                      <a:pt x="43" y="66"/>
                    </a:lnTo>
                    <a:lnTo>
                      <a:pt x="45" y="62"/>
                    </a:lnTo>
                    <a:lnTo>
                      <a:pt x="45" y="61"/>
                    </a:lnTo>
                    <a:lnTo>
                      <a:pt x="45" y="58"/>
                    </a:lnTo>
                    <a:lnTo>
                      <a:pt x="46" y="56"/>
                    </a:lnTo>
                    <a:lnTo>
                      <a:pt x="48" y="55"/>
                    </a:lnTo>
                    <a:lnTo>
                      <a:pt x="48" y="52"/>
                    </a:lnTo>
                    <a:lnTo>
                      <a:pt x="49" y="52"/>
                    </a:lnTo>
                    <a:lnTo>
                      <a:pt x="49" y="51"/>
                    </a:lnTo>
                    <a:lnTo>
                      <a:pt x="50" y="50"/>
                    </a:lnTo>
                    <a:lnTo>
                      <a:pt x="50" y="51"/>
                    </a:lnTo>
                    <a:lnTo>
                      <a:pt x="51" y="51"/>
                    </a:lnTo>
                    <a:lnTo>
                      <a:pt x="52" y="50"/>
                    </a:lnTo>
                    <a:lnTo>
                      <a:pt x="52" y="49"/>
                    </a:lnTo>
                    <a:lnTo>
                      <a:pt x="52" y="46"/>
                    </a:lnTo>
                    <a:lnTo>
                      <a:pt x="52" y="43"/>
                    </a:lnTo>
                    <a:lnTo>
                      <a:pt x="51" y="42"/>
                    </a:lnTo>
                    <a:lnTo>
                      <a:pt x="51" y="37"/>
                    </a:lnTo>
                    <a:lnTo>
                      <a:pt x="47" y="28"/>
                    </a:lnTo>
                    <a:lnTo>
                      <a:pt x="43" y="27"/>
                    </a:lnTo>
                    <a:lnTo>
                      <a:pt x="42" y="28"/>
                    </a:lnTo>
                    <a:lnTo>
                      <a:pt x="40" y="29"/>
                    </a:lnTo>
                    <a:lnTo>
                      <a:pt x="36" y="36"/>
                    </a:lnTo>
                    <a:lnTo>
                      <a:pt x="35" y="36"/>
                    </a:lnTo>
                    <a:lnTo>
                      <a:pt x="35" y="35"/>
                    </a:lnTo>
                    <a:lnTo>
                      <a:pt x="33" y="35"/>
                    </a:lnTo>
                    <a:lnTo>
                      <a:pt x="33" y="34"/>
                    </a:lnTo>
                    <a:lnTo>
                      <a:pt x="32" y="33"/>
                    </a:lnTo>
                    <a:lnTo>
                      <a:pt x="33" y="30"/>
                    </a:lnTo>
                    <a:lnTo>
                      <a:pt x="33" y="29"/>
                    </a:lnTo>
                    <a:lnTo>
                      <a:pt x="36" y="28"/>
                    </a:lnTo>
                    <a:lnTo>
                      <a:pt x="36" y="26"/>
                    </a:lnTo>
                    <a:lnTo>
                      <a:pt x="37" y="24"/>
                    </a:lnTo>
                    <a:lnTo>
                      <a:pt x="38" y="24"/>
                    </a:lnTo>
                    <a:lnTo>
                      <a:pt x="38" y="22"/>
                    </a:lnTo>
                    <a:lnTo>
                      <a:pt x="38" y="17"/>
                    </a:lnTo>
                    <a:lnTo>
                      <a:pt x="38" y="15"/>
                    </a:lnTo>
                    <a:lnTo>
                      <a:pt x="37" y="14"/>
                    </a:lnTo>
                    <a:lnTo>
                      <a:pt x="36" y="12"/>
                    </a:lnTo>
                    <a:lnTo>
                      <a:pt x="35" y="12"/>
                    </a:lnTo>
                    <a:lnTo>
                      <a:pt x="36" y="11"/>
                    </a:lnTo>
                    <a:lnTo>
                      <a:pt x="37" y="10"/>
                    </a:lnTo>
                    <a:lnTo>
                      <a:pt x="36" y="7"/>
                    </a:lnTo>
                    <a:lnTo>
                      <a:pt x="34" y="6"/>
                    </a:lnTo>
                    <a:lnTo>
                      <a:pt x="30" y="4"/>
                    </a:lnTo>
                    <a:lnTo>
                      <a:pt x="27" y="3"/>
                    </a:lnTo>
                    <a:lnTo>
                      <a:pt x="26" y="2"/>
                    </a:lnTo>
                    <a:lnTo>
                      <a:pt x="23" y="2"/>
                    </a:lnTo>
                    <a:lnTo>
                      <a:pt x="21" y="1"/>
                    </a:lnTo>
                    <a:lnTo>
                      <a:pt x="19" y="0"/>
                    </a:lnTo>
                    <a:lnTo>
                      <a:pt x="18" y="1"/>
                    </a:lnTo>
                    <a:lnTo>
                      <a:pt x="17" y="1"/>
                    </a:lnTo>
                    <a:lnTo>
                      <a:pt x="15" y="3"/>
                    </a:lnTo>
                    <a:lnTo>
                      <a:pt x="15" y="5"/>
                    </a:lnTo>
                    <a:lnTo>
                      <a:pt x="15" y="6"/>
                    </a:lnTo>
                    <a:lnTo>
                      <a:pt x="16" y="6"/>
                    </a:lnTo>
                    <a:lnTo>
                      <a:pt x="16" y="7"/>
                    </a:lnTo>
                    <a:lnTo>
                      <a:pt x="15" y="8"/>
                    </a:lnTo>
                    <a:lnTo>
                      <a:pt x="14" y="8"/>
                    </a:lnTo>
                    <a:lnTo>
                      <a:pt x="13" y="10"/>
                    </a:lnTo>
                    <a:lnTo>
                      <a:pt x="12" y="11"/>
                    </a:lnTo>
                    <a:lnTo>
                      <a:pt x="12" y="13"/>
                    </a:lnTo>
                    <a:lnTo>
                      <a:pt x="13" y="15"/>
                    </a:lnTo>
                    <a:lnTo>
                      <a:pt x="12" y="17"/>
                    </a:lnTo>
                    <a:lnTo>
                      <a:pt x="10" y="18"/>
                    </a:lnTo>
                    <a:lnTo>
                      <a:pt x="10" y="16"/>
                    </a:lnTo>
                    <a:lnTo>
                      <a:pt x="10" y="14"/>
                    </a:lnTo>
                    <a:lnTo>
                      <a:pt x="10" y="13"/>
                    </a:lnTo>
                    <a:lnTo>
                      <a:pt x="10" y="12"/>
                    </a:lnTo>
                    <a:lnTo>
                      <a:pt x="10" y="11"/>
                    </a:lnTo>
                    <a:lnTo>
                      <a:pt x="9" y="12"/>
                    </a:lnTo>
                    <a:lnTo>
                      <a:pt x="8" y="13"/>
                    </a:lnTo>
                    <a:lnTo>
                      <a:pt x="8" y="15"/>
                    </a:lnTo>
                    <a:lnTo>
                      <a:pt x="8" y="16"/>
                    </a:lnTo>
                    <a:lnTo>
                      <a:pt x="7" y="16"/>
                    </a:lnTo>
                    <a:lnTo>
                      <a:pt x="5" y="17"/>
                    </a:lnTo>
                    <a:lnTo>
                      <a:pt x="5" y="18"/>
                    </a:lnTo>
                    <a:lnTo>
                      <a:pt x="4" y="19"/>
                    </a:lnTo>
                    <a:lnTo>
                      <a:pt x="3" y="21"/>
                    </a:lnTo>
                    <a:lnTo>
                      <a:pt x="3" y="23"/>
                    </a:lnTo>
                    <a:lnTo>
                      <a:pt x="3" y="26"/>
                    </a:lnTo>
                    <a:lnTo>
                      <a:pt x="2" y="28"/>
                    </a:lnTo>
                    <a:lnTo>
                      <a:pt x="1" y="31"/>
                    </a:lnTo>
                    <a:lnTo>
                      <a:pt x="1" y="32"/>
                    </a:lnTo>
                    <a:lnTo>
                      <a:pt x="1" y="33"/>
                    </a:lnTo>
                    <a:lnTo>
                      <a:pt x="2" y="37"/>
                    </a:lnTo>
                    <a:lnTo>
                      <a:pt x="1" y="39"/>
                    </a:lnTo>
                    <a:lnTo>
                      <a:pt x="2" y="41"/>
                    </a:lnTo>
                    <a:lnTo>
                      <a:pt x="5" y="46"/>
                    </a:lnTo>
                    <a:lnTo>
                      <a:pt x="6" y="50"/>
                    </a:lnTo>
                    <a:lnTo>
                      <a:pt x="6" y="54"/>
                    </a:lnTo>
                    <a:lnTo>
                      <a:pt x="7" y="55"/>
                    </a:lnTo>
                    <a:lnTo>
                      <a:pt x="7" y="56"/>
                    </a:lnTo>
                    <a:lnTo>
                      <a:pt x="6" y="59"/>
                    </a:lnTo>
                    <a:lnTo>
                      <a:pt x="6" y="62"/>
                    </a:lnTo>
                    <a:lnTo>
                      <a:pt x="5" y="64"/>
                    </a:lnTo>
                    <a:lnTo>
                      <a:pt x="2" y="69"/>
                    </a:lnTo>
                    <a:lnTo>
                      <a:pt x="1" y="71"/>
                    </a:lnTo>
                    <a:lnTo>
                      <a:pt x="0" y="71"/>
                    </a:lnTo>
                    <a:close/>
                  </a:path>
                </a:pathLst>
              </a:custGeom>
              <a:solidFill>
                <a:srgbClr val="ED4213"/>
              </a:solidFill>
              <a:ln w="12700">
                <a:solidFill>
                  <a:schemeClr val="tx1"/>
                </a:solidFill>
                <a:round/>
                <a:headEnd/>
                <a:tailEnd/>
              </a:ln>
            </p:spPr>
            <p:txBody>
              <a:bodyPr/>
              <a:lstStyle/>
              <a:p>
                <a:endParaRPr lang="en-US"/>
              </a:p>
            </p:txBody>
          </p:sp>
          <p:sp>
            <p:nvSpPr>
              <p:cNvPr id="36942" name="Freeform 57"/>
              <p:cNvSpPr>
                <a:spLocks/>
              </p:cNvSpPr>
              <p:nvPr/>
            </p:nvSpPr>
            <p:spPr bwMode="auto">
              <a:xfrm>
                <a:off x="3562" y="1636"/>
                <a:ext cx="405" cy="200"/>
              </a:xfrm>
              <a:custGeom>
                <a:avLst/>
                <a:gdLst>
                  <a:gd name="T0" fmla="*/ 2147483647 w 83"/>
                  <a:gd name="T1" fmla="*/ 2147483647 h 41"/>
                  <a:gd name="T2" fmla="*/ 2147483647 w 83"/>
                  <a:gd name="T3" fmla="*/ 2147483647 h 41"/>
                  <a:gd name="T4" fmla="*/ 2147483647 w 83"/>
                  <a:gd name="T5" fmla="*/ 2147483647 h 41"/>
                  <a:gd name="T6" fmla="*/ 2147483647 w 83"/>
                  <a:gd name="T7" fmla="*/ 2147483647 h 41"/>
                  <a:gd name="T8" fmla="*/ 2147483647 w 83"/>
                  <a:gd name="T9" fmla="*/ 2147483647 h 41"/>
                  <a:gd name="T10" fmla="*/ 2147483647 w 83"/>
                  <a:gd name="T11" fmla="*/ 2147483647 h 41"/>
                  <a:gd name="T12" fmla="*/ 2147483647 w 83"/>
                  <a:gd name="T13" fmla="*/ 2147483647 h 41"/>
                  <a:gd name="T14" fmla="*/ 2147483647 w 83"/>
                  <a:gd name="T15" fmla="*/ 2147483647 h 41"/>
                  <a:gd name="T16" fmla="*/ 2147483647 w 83"/>
                  <a:gd name="T17" fmla="*/ 2147483647 h 41"/>
                  <a:gd name="T18" fmla="*/ 2147483647 w 83"/>
                  <a:gd name="T19" fmla="*/ 2147483647 h 41"/>
                  <a:gd name="T20" fmla="*/ 2147483647 w 83"/>
                  <a:gd name="T21" fmla="*/ 2147483647 h 41"/>
                  <a:gd name="T22" fmla="*/ 2147483647 w 83"/>
                  <a:gd name="T23" fmla="*/ 2147483647 h 41"/>
                  <a:gd name="T24" fmla="*/ 2147483647 w 83"/>
                  <a:gd name="T25" fmla="*/ 2147483647 h 41"/>
                  <a:gd name="T26" fmla="*/ 2147483647 w 83"/>
                  <a:gd name="T27" fmla="*/ 2147483647 h 41"/>
                  <a:gd name="T28" fmla="*/ 2147483647 w 83"/>
                  <a:gd name="T29" fmla="*/ 2147483647 h 41"/>
                  <a:gd name="T30" fmla="*/ 2147483647 w 83"/>
                  <a:gd name="T31" fmla="*/ 2147483647 h 41"/>
                  <a:gd name="T32" fmla="*/ 2147483647 w 83"/>
                  <a:gd name="T33" fmla="*/ 2147483647 h 41"/>
                  <a:gd name="T34" fmla="*/ 2147483647 w 83"/>
                  <a:gd name="T35" fmla="*/ 2147483647 h 41"/>
                  <a:gd name="T36" fmla="*/ 2147483647 w 83"/>
                  <a:gd name="T37" fmla="*/ 2147483647 h 41"/>
                  <a:gd name="T38" fmla="*/ 2147483647 w 83"/>
                  <a:gd name="T39" fmla="*/ 2147483647 h 41"/>
                  <a:gd name="T40" fmla="*/ 2147483647 w 83"/>
                  <a:gd name="T41" fmla="*/ 2147483647 h 41"/>
                  <a:gd name="T42" fmla="*/ 2147483647 w 83"/>
                  <a:gd name="T43" fmla="*/ 2147483647 h 41"/>
                  <a:gd name="T44" fmla="*/ 2147483647 w 83"/>
                  <a:gd name="T45" fmla="*/ 2147483647 h 41"/>
                  <a:gd name="T46" fmla="*/ 2147483647 w 83"/>
                  <a:gd name="T47" fmla="*/ 2147483647 h 41"/>
                  <a:gd name="T48" fmla="*/ 2147483647 w 83"/>
                  <a:gd name="T49" fmla="*/ 2147483647 h 41"/>
                  <a:gd name="T50" fmla="*/ 2147483647 w 83"/>
                  <a:gd name="T51" fmla="*/ 2147483647 h 41"/>
                  <a:gd name="T52" fmla="*/ 2147483647 w 83"/>
                  <a:gd name="T53" fmla="*/ 2147483647 h 41"/>
                  <a:gd name="T54" fmla="*/ 2147483647 w 83"/>
                  <a:gd name="T55" fmla="*/ 2147483647 h 41"/>
                  <a:gd name="T56" fmla="*/ 2147483647 w 83"/>
                  <a:gd name="T57" fmla="*/ 2147483647 h 41"/>
                  <a:gd name="T58" fmla="*/ 2147483647 w 83"/>
                  <a:gd name="T59" fmla="*/ 2147483647 h 41"/>
                  <a:gd name="T60" fmla="*/ 2147483647 w 83"/>
                  <a:gd name="T61" fmla="*/ 2147483647 h 41"/>
                  <a:gd name="T62" fmla="*/ 2147483647 w 83"/>
                  <a:gd name="T63" fmla="*/ 2147483647 h 41"/>
                  <a:gd name="T64" fmla="*/ 2147483647 w 83"/>
                  <a:gd name="T65" fmla="*/ 2147483647 h 41"/>
                  <a:gd name="T66" fmla="*/ 2147483647 w 83"/>
                  <a:gd name="T67" fmla="*/ 2147483647 h 41"/>
                  <a:gd name="T68" fmla="*/ 2147483647 w 83"/>
                  <a:gd name="T69" fmla="*/ 2147483647 h 41"/>
                  <a:gd name="T70" fmla="*/ 2147483647 w 83"/>
                  <a:gd name="T71" fmla="*/ 2147483647 h 41"/>
                  <a:gd name="T72" fmla="*/ 2147483647 w 83"/>
                  <a:gd name="T73" fmla="*/ 2147483647 h 41"/>
                  <a:gd name="T74" fmla="*/ 2147483647 w 83"/>
                  <a:gd name="T75" fmla="*/ 2147483647 h 41"/>
                  <a:gd name="T76" fmla="*/ 2147483647 w 83"/>
                  <a:gd name="T77" fmla="*/ 2147483647 h 41"/>
                  <a:gd name="T78" fmla="*/ 2147483647 w 83"/>
                  <a:gd name="T79" fmla="*/ 2147483647 h 41"/>
                  <a:gd name="T80" fmla="*/ 2147483647 w 83"/>
                  <a:gd name="T81" fmla="*/ 2147483647 h 41"/>
                  <a:gd name="T82" fmla="*/ 2147483647 w 83"/>
                  <a:gd name="T83" fmla="*/ 2147483647 h 41"/>
                  <a:gd name="T84" fmla="*/ 2147483647 w 83"/>
                  <a:gd name="T85" fmla="*/ 2147483647 h 41"/>
                  <a:gd name="T86" fmla="*/ 0 w 83"/>
                  <a:gd name="T87" fmla="*/ 2147483647 h 4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83"/>
                  <a:gd name="T133" fmla="*/ 0 h 41"/>
                  <a:gd name="T134" fmla="*/ 83 w 83"/>
                  <a:gd name="T135" fmla="*/ 41 h 4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83" h="41">
                    <a:moveTo>
                      <a:pt x="0" y="17"/>
                    </a:moveTo>
                    <a:lnTo>
                      <a:pt x="3" y="17"/>
                    </a:lnTo>
                    <a:lnTo>
                      <a:pt x="4" y="16"/>
                    </a:lnTo>
                    <a:lnTo>
                      <a:pt x="7" y="14"/>
                    </a:lnTo>
                    <a:lnTo>
                      <a:pt x="7" y="13"/>
                    </a:lnTo>
                    <a:lnTo>
                      <a:pt x="8" y="13"/>
                    </a:lnTo>
                    <a:lnTo>
                      <a:pt x="13" y="11"/>
                    </a:lnTo>
                    <a:lnTo>
                      <a:pt x="16" y="10"/>
                    </a:lnTo>
                    <a:lnTo>
                      <a:pt x="20" y="6"/>
                    </a:lnTo>
                    <a:lnTo>
                      <a:pt x="21" y="5"/>
                    </a:lnTo>
                    <a:lnTo>
                      <a:pt x="24" y="2"/>
                    </a:lnTo>
                    <a:lnTo>
                      <a:pt x="26" y="1"/>
                    </a:lnTo>
                    <a:lnTo>
                      <a:pt x="30" y="0"/>
                    </a:lnTo>
                    <a:lnTo>
                      <a:pt x="31" y="1"/>
                    </a:lnTo>
                    <a:lnTo>
                      <a:pt x="29" y="2"/>
                    </a:lnTo>
                    <a:lnTo>
                      <a:pt x="28" y="2"/>
                    </a:lnTo>
                    <a:lnTo>
                      <a:pt x="28" y="4"/>
                    </a:lnTo>
                    <a:lnTo>
                      <a:pt x="25" y="7"/>
                    </a:lnTo>
                    <a:lnTo>
                      <a:pt x="24" y="8"/>
                    </a:lnTo>
                    <a:lnTo>
                      <a:pt x="23" y="9"/>
                    </a:lnTo>
                    <a:lnTo>
                      <a:pt x="23" y="11"/>
                    </a:lnTo>
                    <a:lnTo>
                      <a:pt x="23" y="13"/>
                    </a:lnTo>
                    <a:lnTo>
                      <a:pt x="23" y="12"/>
                    </a:lnTo>
                    <a:lnTo>
                      <a:pt x="26" y="10"/>
                    </a:lnTo>
                    <a:lnTo>
                      <a:pt x="27" y="10"/>
                    </a:lnTo>
                    <a:lnTo>
                      <a:pt x="28" y="10"/>
                    </a:lnTo>
                    <a:lnTo>
                      <a:pt x="33" y="12"/>
                    </a:lnTo>
                    <a:lnTo>
                      <a:pt x="36" y="16"/>
                    </a:lnTo>
                    <a:lnTo>
                      <a:pt x="39" y="15"/>
                    </a:lnTo>
                    <a:lnTo>
                      <a:pt x="41" y="16"/>
                    </a:lnTo>
                    <a:lnTo>
                      <a:pt x="42" y="16"/>
                    </a:lnTo>
                    <a:lnTo>
                      <a:pt x="43" y="16"/>
                    </a:lnTo>
                    <a:lnTo>
                      <a:pt x="44" y="17"/>
                    </a:lnTo>
                    <a:lnTo>
                      <a:pt x="45" y="17"/>
                    </a:lnTo>
                    <a:lnTo>
                      <a:pt x="46" y="15"/>
                    </a:lnTo>
                    <a:lnTo>
                      <a:pt x="49" y="13"/>
                    </a:lnTo>
                    <a:lnTo>
                      <a:pt x="59" y="10"/>
                    </a:lnTo>
                    <a:lnTo>
                      <a:pt x="62" y="9"/>
                    </a:lnTo>
                    <a:lnTo>
                      <a:pt x="64" y="8"/>
                    </a:lnTo>
                    <a:lnTo>
                      <a:pt x="64" y="9"/>
                    </a:lnTo>
                    <a:lnTo>
                      <a:pt x="63" y="10"/>
                    </a:lnTo>
                    <a:lnTo>
                      <a:pt x="63" y="11"/>
                    </a:lnTo>
                    <a:lnTo>
                      <a:pt x="65" y="14"/>
                    </a:lnTo>
                    <a:lnTo>
                      <a:pt x="66" y="14"/>
                    </a:lnTo>
                    <a:lnTo>
                      <a:pt x="68" y="14"/>
                    </a:lnTo>
                    <a:lnTo>
                      <a:pt x="69" y="14"/>
                    </a:lnTo>
                    <a:lnTo>
                      <a:pt x="72" y="13"/>
                    </a:lnTo>
                    <a:lnTo>
                      <a:pt x="73" y="14"/>
                    </a:lnTo>
                    <a:lnTo>
                      <a:pt x="75" y="17"/>
                    </a:lnTo>
                    <a:lnTo>
                      <a:pt x="76" y="18"/>
                    </a:lnTo>
                    <a:lnTo>
                      <a:pt x="79" y="19"/>
                    </a:lnTo>
                    <a:lnTo>
                      <a:pt x="81" y="18"/>
                    </a:lnTo>
                    <a:lnTo>
                      <a:pt x="82" y="19"/>
                    </a:lnTo>
                    <a:lnTo>
                      <a:pt x="83" y="19"/>
                    </a:lnTo>
                    <a:lnTo>
                      <a:pt x="83" y="20"/>
                    </a:lnTo>
                    <a:lnTo>
                      <a:pt x="82" y="21"/>
                    </a:lnTo>
                    <a:lnTo>
                      <a:pt x="80" y="21"/>
                    </a:lnTo>
                    <a:lnTo>
                      <a:pt x="79" y="21"/>
                    </a:lnTo>
                    <a:lnTo>
                      <a:pt x="78" y="21"/>
                    </a:lnTo>
                    <a:lnTo>
                      <a:pt x="76" y="21"/>
                    </a:lnTo>
                    <a:lnTo>
                      <a:pt x="75" y="21"/>
                    </a:lnTo>
                    <a:lnTo>
                      <a:pt x="74" y="21"/>
                    </a:lnTo>
                    <a:lnTo>
                      <a:pt x="71" y="22"/>
                    </a:lnTo>
                    <a:lnTo>
                      <a:pt x="69" y="21"/>
                    </a:lnTo>
                    <a:lnTo>
                      <a:pt x="69" y="22"/>
                    </a:lnTo>
                    <a:lnTo>
                      <a:pt x="69" y="23"/>
                    </a:lnTo>
                    <a:lnTo>
                      <a:pt x="69" y="24"/>
                    </a:lnTo>
                    <a:lnTo>
                      <a:pt x="68" y="23"/>
                    </a:lnTo>
                    <a:lnTo>
                      <a:pt x="66" y="22"/>
                    </a:lnTo>
                    <a:lnTo>
                      <a:pt x="62" y="21"/>
                    </a:lnTo>
                    <a:lnTo>
                      <a:pt x="61" y="22"/>
                    </a:lnTo>
                    <a:lnTo>
                      <a:pt x="60" y="21"/>
                    </a:lnTo>
                    <a:lnTo>
                      <a:pt x="57" y="23"/>
                    </a:lnTo>
                    <a:lnTo>
                      <a:pt x="56" y="23"/>
                    </a:lnTo>
                    <a:lnTo>
                      <a:pt x="55" y="24"/>
                    </a:lnTo>
                    <a:lnTo>
                      <a:pt x="55" y="25"/>
                    </a:lnTo>
                    <a:lnTo>
                      <a:pt x="54" y="25"/>
                    </a:lnTo>
                    <a:lnTo>
                      <a:pt x="52" y="24"/>
                    </a:lnTo>
                    <a:lnTo>
                      <a:pt x="50" y="25"/>
                    </a:lnTo>
                    <a:lnTo>
                      <a:pt x="50" y="26"/>
                    </a:lnTo>
                    <a:lnTo>
                      <a:pt x="50" y="27"/>
                    </a:lnTo>
                    <a:lnTo>
                      <a:pt x="46" y="30"/>
                    </a:lnTo>
                    <a:lnTo>
                      <a:pt x="45" y="30"/>
                    </a:lnTo>
                    <a:lnTo>
                      <a:pt x="47" y="28"/>
                    </a:lnTo>
                    <a:lnTo>
                      <a:pt x="47" y="27"/>
                    </a:lnTo>
                    <a:lnTo>
                      <a:pt x="45" y="27"/>
                    </a:lnTo>
                    <a:lnTo>
                      <a:pt x="44" y="28"/>
                    </a:lnTo>
                    <a:lnTo>
                      <a:pt x="43" y="29"/>
                    </a:lnTo>
                    <a:lnTo>
                      <a:pt x="42" y="28"/>
                    </a:lnTo>
                    <a:lnTo>
                      <a:pt x="42" y="27"/>
                    </a:lnTo>
                    <a:lnTo>
                      <a:pt x="41" y="27"/>
                    </a:lnTo>
                    <a:lnTo>
                      <a:pt x="41" y="29"/>
                    </a:lnTo>
                    <a:lnTo>
                      <a:pt x="40" y="32"/>
                    </a:lnTo>
                    <a:lnTo>
                      <a:pt x="39" y="34"/>
                    </a:lnTo>
                    <a:lnTo>
                      <a:pt x="38" y="36"/>
                    </a:lnTo>
                    <a:lnTo>
                      <a:pt x="36" y="38"/>
                    </a:lnTo>
                    <a:lnTo>
                      <a:pt x="36" y="40"/>
                    </a:lnTo>
                    <a:lnTo>
                      <a:pt x="36" y="41"/>
                    </a:lnTo>
                    <a:lnTo>
                      <a:pt x="34" y="39"/>
                    </a:lnTo>
                    <a:lnTo>
                      <a:pt x="34" y="38"/>
                    </a:lnTo>
                    <a:lnTo>
                      <a:pt x="34" y="37"/>
                    </a:lnTo>
                    <a:lnTo>
                      <a:pt x="35" y="36"/>
                    </a:lnTo>
                    <a:lnTo>
                      <a:pt x="34" y="36"/>
                    </a:lnTo>
                    <a:lnTo>
                      <a:pt x="32" y="36"/>
                    </a:lnTo>
                    <a:lnTo>
                      <a:pt x="33" y="32"/>
                    </a:lnTo>
                    <a:lnTo>
                      <a:pt x="32" y="30"/>
                    </a:lnTo>
                    <a:lnTo>
                      <a:pt x="30" y="29"/>
                    </a:lnTo>
                    <a:lnTo>
                      <a:pt x="28" y="29"/>
                    </a:lnTo>
                    <a:lnTo>
                      <a:pt x="28" y="28"/>
                    </a:lnTo>
                    <a:lnTo>
                      <a:pt x="29" y="28"/>
                    </a:lnTo>
                    <a:lnTo>
                      <a:pt x="28" y="27"/>
                    </a:lnTo>
                    <a:lnTo>
                      <a:pt x="26" y="26"/>
                    </a:lnTo>
                    <a:lnTo>
                      <a:pt x="23" y="26"/>
                    </a:lnTo>
                    <a:lnTo>
                      <a:pt x="22" y="26"/>
                    </a:lnTo>
                    <a:lnTo>
                      <a:pt x="20" y="26"/>
                    </a:lnTo>
                    <a:lnTo>
                      <a:pt x="18" y="24"/>
                    </a:lnTo>
                    <a:lnTo>
                      <a:pt x="16" y="24"/>
                    </a:lnTo>
                    <a:lnTo>
                      <a:pt x="5" y="22"/>
                    </a:lnTo>
                    <a:lnTo>
                      <a:pt x="4" y="21"/>
                    </a:lnTo>
                    <a:lnTo>
                      <a:pt x="4" y="19"/>
                    </a:lnTo>
                    <a:lnTo>
                      <a:pt x="3" y="19"/>
                    </a:lnTo>
                    <a:lnTo>
                      <a:pt x="1" y="18"/>
                    </a:lnTo>
                    <a:lnTo>
                      <a:pt x="0" y="17"/>
                    </a:lnTo>
                    <a:close/>
                  </a:path>
                </a:pathLst>
              </a:custGeom>
              <a:solidFill>
                <a:srgbClr val="ED4213"/>
              </a:solidFill>
              <a:ln w="12700">
                <a:solidFill>
                  <a:schemeClr val="tx1"/>
                </a:solidFill>
                <a:round/>
                <a:headEnd/>
                <a:tailEnd/>
              </a:ln>
            </p:spPr>
            <p:txBody>
              <a:bodyPr/>
              <a:lstStyle/>
              <a:p>
                <a:endParaRPr lang="en-US"/>
              </a:p>
            </p:txBody>
          </p:sp>
        </p:grpSp>
        <p:sp>
          <p:nvSpPr>
            <p:cNvPr id="36922" name="Freeform 58"/>
            <p:cNvSpPr>
              <a:spLocks/>
            </p:cNvSpPr>
            <p:nvPr/>
          </p:nvSpPr>
          <p:spPr bwMode="auto">
            <a:xfrm>
              <a:off x="6159500" y="2917825"/>
              <a:ext cx="327025" cy="557213"/>
            </a:xfrm>
            <a:custGeom>
              <a:avLst/>
              <a:gdLst>
                <a:gd name="T0" fmla="*/ 2147483647 w 40"/>
                <a:gd name="T1" fmla="*/ 2147483647 h 72"/>
                <a:gd name="T2" fmla="*/ 2147483647 w 40"/>
                <a:gd name="T3" fmla="*/ 2147483647 h 72"/>
                <a:gd name="T4" fmla="*/ 2147483647 w 40"/>
                <a:gd name="T5" fmla="*/ 2147483647 h 72"/>
                <a:gd name="T6" fmla="*/ 2147483647 w 40"/>
                <a:gd name="T7" fmla="*/ 2147483647 h 72"/>
                <a:gd name="T8" fmla="*/ 2147483647 w 40"/>
                <a:gd name="T9" fmla="*/ 2147483647 h 72"/>
                <a:gd name="T10" fmla="*/ 2147483647 w 40"/>
                <a:gd name="T11" fmla="*/ 2147483647 h 72"/>
                <a:gd name="T12" fmla="*/ 2147483647 w 40"/>
                <a:gd name="T13" fmla="*/ 2147483647 h 72"/>
                <a:gd name="T14" fmla="*/ 2147483647 w 40"/>
                <a:gd name="T15" fmla="*/ 2147483647 h 72"/>
                <a:gd name="T16" fmla="*/ 2147483647 w 40"/>
                <a:gd name="T17" fmla="*/ 2147483647 h 72"/>
                <a:gd name="T18" fmla="*/ 2147483647 w 40"/>
                <a:gd name="T19" fmla="*/ 2147483647 h 72"/>
                <a:gd name="T20" fmla="*/ 0 w 40"/>
                <a:gd name="T21" fmla="*/ 2147483647 h 72"/>
                <a:gd name="T22" fmla="*/ 0 w 40"/>
                <a:gd name="T23" fmla="*/ 2147483647 h 72"/>
                <a:gd name="T24" fmla="*/ 0 w 40"/>
                <a:gd name="T25" fmla="*/ 2147483647 h 72"/>
                <a:gd name="T26" fmla="*/ 0 w 40"/>
                <a:gd name="T27" fmla="*/ 2147483647 h 72"/>
                <a:gd name="T28" fmla="*/ 0 w 40"/>
                <a:gd name="T29" fmla="*/ 2147483647 h 72"/>
                <a:gd name="T30" fmla="*/ 0 w 40"/>
                <a:gd name="T31" fmla="*/ 2147483647 h 72"/>
                <a:gd name="T32" fmla="*/ 2147483647 w 40"/>
                <a:gd name="T33" fmla="*/ 2147483647 h 72"/>
                <a:gd name="T34" fmla="*/ 2147483647 w 40"/>
                <a:gd name="T35" fmla="*/ 2147483647 h 72"/>
                <a:gd name="T36" fmla="*/ 2147483647 w 40"/>
                <a:gd name="T37" fmla="*/ 2147483647 h 72"/>
                <a:gd name="T38" fmla="*/ 2147483647 w 40"/>
                <a:gd name="T39" fmla="*/ 2147483647 h 72"/>
                <a:gd name="T40" fmla="*/ 2147483647 w 40"/>
                <a:gd name="T41" fmla="*/ 2147483647 h 72"/>
                <a:gd name="T42" fmla="*/ 2147483647 w 40"/>
                <a:gd name="T43" fmla="*/ 2147483647 h 72"/>
                <a:gd name="T44" fmla="*/ 2147483647 w 40"/>
                <a:gd name="T45" fmla="*/ 2147483647 h 72"/>
                <a:gd name="T46" fmla="*/ 2147483647 w 40"/>
                <a:gd name="T47" fmla="*/ 2147483647 h 72"/>
                <a:gd name="T48" fmla="*/ 2147483647 w 40"/>
                <a:gd name="T49" fmla="*/ 2147483647 h 72"/>
                <a:gd name="T50" fmla="*/ 2147483647 w 40"/>
                <a:gd name="T51" fmla="*/ 2147483647 h 72"/>
                <a:gd name="T52" fmla="*/ 2147483647 w 40"/>
                <a:gd name="T53" fmla="*/ 2147483647 h 72"/>
                <a:gd name="T54" fmla="*/ 2147483647 w 40"/>
                <a:gd name="T55" fmla="*/ 2147483647 h 72"/>
                <a:gd name="T56" fmla="*/ 2147483647 w 40"/>
                <a:gd name="T57" fmla="*/ 2147483647 h 72"/>
                <a:gd name="T58" fmla="*/ 2147483647 w 40"/>
                <a:gd name="T59" fmla="*/ 2147483647 h 72"/>
                <a:gd name="T60" fmla="*/ 2147483647 w 40"/>
                <a:gd name="T61" fmla="*/ 2147483647 h 72"/>
                <a:gd name="T62" fmla="*/ 2147483647 w 40"/>
                <a:gd name="T63" fmla="*/ 2147483647 h 72"/>
                <a:gd name="T64" fmla="*/ 2147483647 w 40"/>
                <a:gd name="T65" fmla="*/ 2147483647 h 72"/>
                <a:gd name="T66" fmla="*/ 2147483647 w 40"/>
                <a:gd name="T67" fmla="*/ 2147483647 h 72"/>
                <a:gd name="T68" fmla="*/ 2147483647 w 40"/>
                <a:gd name="T69" fmla="*/ 2147483647 h 72"/>
                <a:gd name="T70" fmla="*/ 2147483647 w 40"/>
                <a:gd name="T71" fmla="*/ 2147483647 h 72"/>
                <a:gd name="T72" fmla="*/ 2147483647 w 40"/>
                <a:gd name="T73" fmla="*/ 2147483647 h 72"/>
                <a:gd name="T74" fmla="*/ 2147483647 w 40"/>
                <a:gd name="T75" fmla="*/ 2147483647 h 72"/>
                <a:gd name="T76" fmla="*/ 2147483647 w 40"/>
                <a:gd name="T77" fmla="*/ 2147483647 h 72"/>
                <a:gd name="T78" fmla="*/ 2147483647 w 40"/>
                <a:gd name="T79" fmla="*/ 2147483647 h 72"/>
                <a:gd name="T80" fmla="*/ 2147483647 w 40"/>
                <a:gd name="T81" fmla="*/ 2147483647 h 72"/>
                <a:gd name="T82" fmla="*/ 2147483647 w 40"/>
                <a:gd name="T83" fmla="*/ 2147483647 h 72"/>
                <a:gd name="T84" fmla="*/ 2147483647 w 40"/>
                <a:gd name="T85" fmla="*/ 2147483647 h 72"/>
                <a:gd name="T86" fmla="*/ 2147483647 w 40"/>
                <a:gd name="T87" fmla="*/ 2147483647 h 72"/>
                <a:gd name="T88" fmla="*/ 2147483647 w 40"/>
                <a:gd name="T89" fmla="*/ 2147483647 h 72"/>
                <a:gd name="T90" fmla="*/ 2147483647 w 40"/>
                <a:gd name="T91" fmla="*/ 2147483647 h 72"/>
                <a:gd name="T92" fmla="*/ 2147483647 w 40"/>
                <a:gd name="T93" fmla="*/ 2147483647 h 72"/>
                <a:gd name="T94" fmla="*/ 2147483647 w 40"/>
                <a:gd name="T95" fmla="*/ 0 h 72"/>
                <a:gd name="T96" fmla="*/ 2147483647 w 40"/>
                <a:gd name="T97" fmla="*/ 2147483647 h 72"/>
                <a:gd name="T98" fmla="*/ 2147483647 w 40"/>
                <a:gd name="T99" fmla="*/ 2147483647 h 72"/>
                <a:gd name="T100" fmla="*/ 2147483647 w 40"/>
                <a:gd name="T101" fmla="*/ 2147483647 h 72"/>
                <a:gd name="T102" fmla="*/ 2147483647 w 40"/>
                <a:gd name="T103" fmla="*/ 2147483647 h 72"/>
                <a:gd name="T104" fmla="*/ 2147483647 w 40"/>
                <a:gd name="T105" fmla="*/ 2147483647 h 72"/>
                <a:gd name="T106" fmla="*/ 2147483647 w 40"/>
                <a:gd name="T107" fmla="*/ 2147483647 h 72"/>
                <a:gd name="T108" fmla="*/ 2147483647 w 40"/>
                <a:gd name="T109" fmla="*/ 2147483647 h 7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0"/>
                <a:gd name="T166" fmla="*/ 0 h 72"/>
                <a:gd name="T167" fmla="*/ 40 w 40"/>
                <a:gd name="T168" fmla="*/ 72 h 7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0" h="72">
                  <a:moveTo>
                    <a:pt x="1" y="5"/>
                  </a:moveTo>
                  <a:lnTo>
                    <a:pt x="4" y="45"/>
                  </a:lnTo>
                  <a:lnTo>
                    <a:pt x="4" y="46"/>
                  </a:lnTo>
                  <a:lnTo>
                    <a:pt x="4" y="47"/>
                  </a:lnTo>
                  <a:lnTo>
                    <a:pt x="4" y="49"/>
                  </a:lnTo>
                  <a:lnTo>
                    <a:pt x="5" y="52"/>
                  </a:lnTo>
                  <a:lnTo>
                    <a:pt x="6" y="56"/>
                  </a:lnTo>
                  <a:lnTo>
                    <a:pt x="4" y="59"/>
                  </a:lnTo>
                  <a:lnTo>
                    <a:pt x="4" y="60"/>
                  </a:lnTo>
                  <a:lnTo>
                    <a:pt x="2" y="63"/>
                  </a:lnTo>
                  <a:lnTo>
                    <a:pt x="0" y="65"/>
                  </a:lnTo>
                  <a:lnTo>
                    <a:pt x="0" y="68"/>
                  </a:lnTo>
                  <a:lnTo>
                    <a:pt x="0" y="71"/>
                  </a:lnTo>
                  <a:lnTo>
                    <a:pt x="0" y="72"/>
                  </a:lnTo>
                  <a:lnTo>
                    <a:pt x="1" y="72"/>
                  </a:lnTo>
                  <a:lnTo>
                    <a:pt x="2" y="72"/>
                  </a:lnTo>
                  <a:lnTo>
                    <a:pt x="2" y="71"/>
                  </a:lnTo>
                  <a:lnTo>
                    <a:pt x="2" y="70"/>
                  </a:lnTo>
                  <a:lnTo>
                    <a:pt x="5" y="70"/>
                  </a:lnTo>
                  <a:lnTo>
                    <a:pt x="8" y="69"/>
                  </a:lnTo>
                  <a:lnTo>
                    <a:pt x="12" y="71"/>
                  </a:lnTo>
                  <a:lnTo>
                    <a:pt x="13" y="71"/>
                  </a:lnTo>
                  <a:lnTo>
                    <a:pt x="14" y="68"/>
                  </a:lnTo>
                  <a:lnTo>
                    <a:pt x="16" y="68"/>
                  </a:lnTo>
                  <a:lnTo>
                    <a:pt x="17" y="69"/>
                  </a:lnTo>
                  <a:lnTo>
                    <a:pt x="18" y="70"/>
                  </a:lnTo>
                  <a:lnTo>
                    <a:pt x="19" y="69"/>
                  </a:lnTo>
                  <a:lnTo>
                    <a:pt x="20" y="65"/>
                  </a:lnTo>
                  <a:lnTo>
                    <a:pt x="21" y="64"/>
                  </a:lnTo>
                  <a:lnTo>
                    <a:pt x="22" y="64"/>
                  </a:lnTo>
                  <a:lnTo>
                    <a:pt x="24" y="66"/>
                  </a:lnTo>
                  <a:lnTo>
                    <a:pt x="27" y="66"/>
                  </a:lnTo>
                  <a:lnTo>
                    <a:pt x="28" y="63"/>
                  </a:lnTo>
                  <a:lnTo>
                    <a:pt x="33" y="56"/>
                  </a:lnTo>
                  <a:lnTo>
                    <a:pt x="33" y="53"/>
                  </a:lnTo>
                  <a:lnTo>
                    <a:pt x="34" y="53"/>
                  </a:lnTo>
                  <a:lnTo>
                    <a:pt x="37" y="53"/>
                  </a:lnTo>
                  <a:lnTo>
                    <a:pt x="38" y="52"/>
                  </a:lnTo>
                  <a:lnTo>
                    <a:pt x="40" y="51"/>
                  </a:lnTo>
                  <a:lnTo>
                    <a:pt x="40" y="50"/>
                  </a:lnTo>
                  <a:lnTo>
                    <a:pt x="40" y="47"/>
                  </a:lnTo>
                  <a:lnTo>
                    <a:pt x="40" y="45"/>
                  </a:lnTo>
                  <a:lnTo>
                    <a:pt x="35" y="1"/>
                  </a:lnTo>
                  <a:lnTo>
                    <a:pt x="35" y="0"/>
                  </a:lnTo>
                  <a:lnTo>
                    <a:pt x="9" y="3"/>
                  </a:lnTo>
                  <a:lnTo>
                    <a:pt x="8" y="4"/>
                  </a:lnTo>
                  <a:lnTo>
                    <a:pt x="6" y="5"/>
                  </a:lnTo>
                  <a:lnTo>
                    <a:pt x="5" y="6"/>
                  </a:lnTo>
                  <a:lnTo>
                    <a:pt x="3" y="6"/>
                  </a:lnTo>
                  <a:lnTo>
                    <a:pt x="1" y="5"/>
                  </a:lnTo>
                  <a:close/>
                </a:path>
              </a:pathLst>
            </a:custGeom>
            <a:solidFill>
              <a:srgbClr val="ED4213"/>
            </a:solidFill>
            <a:ln w="12700">
              <a:solidFill>
                <a:schemeClr val="tx1"/>
              </a:solidFill>
              <a:round/>
              <a:headEnd/>
              <a:tailEnd/>
            </a:ln>
          </p:spPr>
          <p:txBody>
            <a:bodyPr/>
            <a:lstStyle/>
            <a:p>
              <a:endParaRPr lang="en-US"/>
            </a:p>
          </p:txBody>
        </p:sp>
        <p:sp>
          <p:nvSpPr>
            <p:cNvPr id="36923" name="Freeform 59" descr="75%"/>
            <p:cNvSpPr>
              <a:spLocks/>
            </p:cNvSpPr>
            <p:nvPr/>
          </p:nvSpPr>
          <p:spPr bwMode="auto">
            <a:xfrm>
              <a:off x="6721475" y="3730625"/>
              <a:ext cx="560388" cy="409575"/>
            </a:xfrm>
            <a:custGeom>
              <a:avLst/>
              <a:gdLst>
                <a:gd name="T0" fmla="*/ 2147483647 w 69"/>
                <a:gd name="T1" fmla="*/ 2147483647 h 53"/>
                <a:gd name="T2" fmla="*/ 2147483647 w 69"/>
                <a:gd name="T3" fmla="*/ 2147483647 h 53"/>
                <a:gd name="T4" fmla="*/ 2147483647 w 69"/>
                <a:gd name="T5" fmla="*/ 2147483647 h 53"/>
                <a:gd name="T6" fmla="*/ 2147483647 w 69"/>
                <a:gd name="T7" fmla="*/ 2147483647 h 53"/>
                <a:gd name="T8" fmla="*/ 2147483647 w 69"/>
                <a:gd name="T9" fmla="*/ 2147483647 h 53"/>
                <a:gd name="T10" fmla="*/ 2147483647 w 69"/>
                <a:gd name="T11" fmla="*/ 2147483647 h 53"/>
                <a:gd name="T12" fmla="*/ 2147483647 w 69"/>
                <a:gd name="T13" fmla="*/ 2147483647 h 53"/>
                <a:gd name="T14" fmla="*/ 2147483647 w 69"/>
                <a:gd name="T15" fmla="*/ 2147483647 h 53"/>
                <a:gd name="T16" fmla="*/ 2147483647 w 69"/>
                <a:gd name="T17" fmla="*/ 2147483647 h 53"/>
                <a:gd name="T18" fmla="*/ 2147483647 w 69"/>
                <a:gd name="T19" fmla="*/ 2147483647 h 53"/>
                <a:gd name="T20" fmla="*/ 2147483647 w 69"/>
                <a:gd name="T21" fmla="*/ 2147483647 h 53"/>
                <a:gd name="T22" fmla="*/ 2147483647 w 69"/>
                <a:gd name="T23" fmla="*/ 2147483647 h 53"/>
                <a:gd name="T24" fmla="*/ 2147483647 w 69"/>
                <a:gd name="T25" fmla="*/ 2147483647 h 53"/>
                <a:gd name="T26" fmla="*/ 2147483647 w 69"/>
                <a:gd name="T27" fmla="*/ 2147483647 h 53"/>
                <a:gd name="T28" fmla="*/ 2147483647 w 69"/>
                <a:gd name="T29" fmla="*/ 2147483647 h 53"/>
                <a:gd name="T30" fmla="*/ 2147483647 w 69"/>
                <a:gd name="T31" fmla="*/ 2147483647 h 53"/>
                <a:gd name="T32" fmla="*/ 2147483647 w 69"/>
                <a:gd name="T33" fmla="*/ 2147483647 h 53"/>
                <a:gd name="T34" fmla="*/ 2147483647 w 69"/>
                <a:gd name="T35" fmla="*/ 2147483647 h 53"/>
                <a:gd name="T36" fmla="*/ 2147483647 w 69"/>
                <a:gd name="T37" fmla="*/ 2147483647 h 53"/>
                <a:gd name="T38" fmla="*/ 2147483647 w 69"/>
                <a:gd name="T39" fmla="*/ 2147483647 h 53"/>
                <a:gd name="T40" fmla="*/ 2147483647 w 69"/>
                <a:gd name="T41" fmla="*/ 2147483647 h 53"/>
                <a:gd name="T42" fmla="*/ 2147483647 w 69"/>
                <a:gd name="T43" fmla="*/ 2147483647 h 53"/>
                <a:gd name="T44" fmla="*/ 2147483647 w 69"/>
                <a:gd name="T45" fmla="*/ 2147483647 h 53"/>
                <a:gd name="T46" fmla="*/ 2147483647 w 69"/>
                <a:gd name="T47" fmla="*/ 2147483647 h 53"/>
                <a:gd name="T48" fmla="*/ 2147483647 w 69"/>
                <a:gd name="T49" fmla="*/ 2147483647 h 53"/>
                <a:gd name="T50" fmla="*/ 2147483647 w 69"/>
                <a:gd name="T51" fmla="*/ 2147483647 h 53"/>
                <a:gd name="T52" fmla="*/ 2147483647 w 69"/>
                <a:gd name="T53" fmla="*/ 2147483647 h 53"/>
                <a:gd name="T54" fmla="*/ 2147483647 w 69"/>
                <a:gd name="T55" fmla="*/ 2147483647 h 53"/>
                <a:gd name="T56" fmla="*/ 2147483647 w 69"/>
                <a:gd name="T57" fmla="*/ 2147483647 h 53"/>
                <a:gd name="T58" fmla="*/ 2147483647 w 69"/>
                <a:gd name="T59" fmla="*/ 2147483647 h 53"/>
                <a:gd name="T60" fmla="*/ 2147483647 w 69"/>
                <a:gd name="T61" fmla="*/ 2147483647 h 53"/>
                <a:gd name="T62" fmla="*/ 2147483647 w 69"/>
                <a:gd name="T63" fmla="*/ 2147483647 h 53"/>
                <a:gd name="T64" fmla="*/ 2147483647 w 69"/>
                <a:gd name="T65" fmla="*/ 2147483647 h 53"/>
                <a:gd name="T66" fmla="*/ 2147483647 w 69"/>
                <a:gd name="T67" fmla="*/ 2147483647 h 53"/>
                <a:gd name="T68" fmla="*/ 2147483647 w 69"/>
                <a:gd name="T69" fmla="*/ 2147483647 h 53"/>
                <a:gd name="T70" fmla="*/ 2147483647 w 69"/>
                <a:gd name="T71" fmla="*/ 2147483647 h 53"/>
                <a:gd name="T72" fmla="*/ 2147483647 w 69"/>
                <a:gd name="T73" fmla="*/ 2147483647 h 53"/>
                <a:gd name="T74" fmla="*/ 2147483647 w 69"/>
                <a:gd name="T75" fmla="*/ 2147483647 h 53"/>
                <a:gd name="T76" fmla="*/ 2147483647 w 69"/>
                <a:gd name="T77" fmla="*/ 2147483647 h 53"/>
                <a:gd name="T78" fmla="*/ 2147483647 w 69"/>
                <a:gd name="T79" fmla="*/ 2147483647 h 53"/>
                <a:gd name="T80" fmla="*/ 2147483647 w 69"/>
                <a:gd name="T81" fmla="*/ 2147483647 h 53"/>
                <a:gd name="T82" fmla="*/ 2147483647 w 69"/>
                <a:gd name="T83" fmla="*/ 2147483647 h 53"/>
                <a:gd name="T84" fmla="*/ 2147483647 w 69"/>
                <a:gd name="T85" fmla="*/ 2147483647 h 53"/>
                <a:gd name="T86" fmla="*/ 2147483647 w 69"/>
                <a:gd name="T87" fmla="*/ 2147483647 h 5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9"/>
                <a:gd name="T133" fmla="*/ 0 h 53"/>
                <a:gd name="T134" fmla="*/ 69 w 69"/>
                <a:gd name="T135" fmla="*/ 53 h 5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9" h="53">
                  <a:moveTo>
                    <a:pt x="41" y="52"/>
                  </a:moveTo>
                  <a:lnTo>
                    <a:pt x="41" y="53"/>
                  </a:lnTo>
                  <a:lnTo>
                    <a:pt x="39" y="52"/>
                  </a:lnTo>
                  <a:lnTo>
                    <a:pt x="38" y="52"/>
                  </a:lnTo>
                  <a:lnTo>
                    <a:pt x="38" y="51"/>
                  </a:lnTo>
                  <a:lnTo>
                    <a:pt x="37" y="48"/>
                  </a:lnTo>
                  <a:lnTo>
                    <a:pt x="35" y="45"/>
                  </a:lnTo>
                  <a:lnTo>
                    <a:pt x="33" y="44"/>
                  </a:lnTo>
                  <a:lnTo>
                    <a:pt x="32" y="41"/>
                  </a:lnTo>
                  <a:lnTo>
                    <a:pt x="31" y="39"/>
                  </a:lnTo>
                  <a:lnTo>
                    <a:pt x="30" y="37"/>
                  </a:lnTo>
                  <a:lnTo>
                    <a:pt x="29" y="37"/>
                  </a:lnTo>
                  <a:lnTo>
                    <a:pt x="26" y="36"/>
                  </a:lnTo>
                  <a:lnTo>
                    <a:pt x="25" y="34"/>
                  </a:lnTo>
                  <a:lnTo>
                    <a:pt x="23" y="33"/>
                  </a:lnTo>
                  <a:lnTo>
                    <a:pt x="23" y="32"/>
                  </a:lnTo>
                  <a:lnTo>
                    <a:pt x="22" y="30"/>
                  </a:lnTo>
                  <a:lnTo>
                    <a:pt x="19" y="29"/>
                  </a:lnTo>
                  <a:lnTo>
                    <a:pt x="15" y="25"/>
                  </a:lnTo>
                  <a:lnTo>
                    <a:pt x="13" y="24"/>
                  </a:lnTo>
                  <a:lnTo>
                    <a:pt x="13" y="23"/>
                  </a:lnTo>
                  <a:lnTo>
                    <a:pt x="11" y="21"/>
                  </a:lnTo>
                  <a:lnTo>
                    <a:pt x="10" y="19"/>
                  </a:lnTo>
                  <a:lnTo>
                    <a:pt x="8" y="17"/>
                  </a:lnTo>
                  <a:lnTo>
                    <a:pt x="8" y="16"/>
                  </a:lnTo>
                  <a:lnTo>
                    <a:pt x="5" y="16"/>
                  </a:lnTo>
                  <a:lnTo>
                    <a:pt x="1" y="14"/>
                  </a:lnTo>
                  <a:lnTo>
                    <a:pt x="0" y="13"/>
                  </a:lnTo>
                  <a:lnTo>
                    <a:pt x="1" y="10"/>
                  </a:lnTo>
                  <a:lnTo>
                    <a:pt x="2" y="9"/>
                  </a:lnTo>
                  <a:lnTo>
                    <a:pt x="3" y="8"/>
                  </a:lnTo>
                  <a:lnTo>
                    <a:pt x="3" y="7"/>
                  </a:lnTo>
                  <a:lnTo>
                    <a:pt x="7" y="5"/>
                  </a:lnTo>
                  <a:lnTo>
                    <a:pt x="8" y="5"/>
                  </a:lnTo>
                  <a:lnTo>
                    <a:pt x="12" y="3"/>
                  </a:lnTo>
                  <a:lnTo>
                    <a:pt x="12" y="2"/>
                  </a:lnTo>
                  <a:lnTo>
                    <a:pt x="13" y="2"/>
                  </a:lnTo>
                  <a:lnTo>
                    <a:pt x="31" y="0"/>
                  </a:lnTo>
                  <a:lnTo>
                    <a:pt x="31" y="1"/>
                  </a:lnTo>
                  <a:lnTo>
                    <a:pt x="31" y="2"/>
                  </a:lnTo>
                  <a:lnTo>
                    <a:pt x="32" y="1"/>
                  </a:lnTo>
                  <a:lnTo>
                    <a:pt x="35" y="4"/>
                  </a:lnTo>
                  <a:lnTo>
                    <a:pt x="36" y="6"/>
                  </a:lnTo>
                  <a:lnTo>
                    <a:pt x="51" y="4"/>
                  </a:lnTo>
                  <a:lnTo>
                    <a:pt x="69" y="16"/>
                  </a:lnTo>
                  <a:lnTo>
                    <a:pt x="68" y="17"/>
                  </a:lnTo>
                  <a:lnTo>
                    <a:pt x="67" y="18"/>
                  </a:lnTo>
                  <a:lnTo>
                    <a:pt x="66" y="19"/>
                  </a:lnTo>
                  <a:lnTo>
                    <a:pt x="63" y="23"/>
                  </a:lnTo>
                  <a:lnTo>
                    <a:pt x="63" y="24"/>
                  </a:lnTo>
                  <a:lnTo>
                    <a:pt x="62" y="26"/>
                  </a:lnTo>
                  <a:lnTo>
                    <a:pt x="62" y="28"/>
                  </a:lnTo>
                  <a:lnTo>
                    <a:pt x="62" y="29"/>
                  </a:lnTo>
                  <a:lnTo>
                    <a:pt x="62" y="30"/>
                  </a:lnTo>
                  <a:lnTo>
                    <a:pt x="61" y="31"/>
                  </a:lnTo>
                  <a:lnTo>
                    <a:pt x="60" y="31"/>
                  </a:lnTo>
                  <a:lnTo>
                    <a:pt x="59" y="32"/>
                  </a:lnTo>
                  <a:lnTo>
                    <a:pt x="59" y="33"/>
                  </a:lnTo>
                  <a:lnTo>
                    <a:pt x="58" y="34"/>
                  </a:lnTo>
                  <a:lnTo>
                    <a:pt x="57" y="35"/>
                  </a:lnTo>
                  <a:lnTo>
                    <a:pt x="55" y="37"/>
                  </a:lnTo>
                  <a:lnTo>
                    <a:pt x="53" y="39"/>
                  </a:lnTo>
                  <a:lnTo>
                    <a:pt x="52" y="40"/>
                  </a:lnTo>
                  <a:lnTo>
                    <a:pt x="50" y="41"/>
                  </a:lnTo>
                  <a:lnTo>
                    <a:pt x="50" y="42"/>
                  </a:lnTo>
                  <a:lnTo>
                    <a:pt x="49" y="43"/>
                  </a:lnTo>
                  <a:lnTo>
                    <a:pt x="47" y="44"/>
                  </a:lnTo>
                  <a:lnTo>
                    <a:pt x="46" y="44"/>
                  </a:lnTo>
                  <a:lnTo>
                    <a:pt x="46" y="45"/>
                  </a:lnTo>
                  <a:lnTo>
                    <a:pt x="45" y="47"/>
                  </a:lnTo>
                  <a:lnTo>
                    <a:pt x="44" y="48"/>
                  </a:lnTo>
                  <a:lnTo>
                    <a:pt x="43" y="48"/>
                  </a:lnTo>
                  <a:lnTo>
                    <a:pt x="43" y="49"/>
                  </a:lnTo>
                  <a:lnTo>
                    <a:pt x="44" y="49"/>
                  </a:lnTo>
                  <a:lnTo>
                    <a:pt x="44" y="50"/>
                  </a:lnTo>
                  <a:lnTo>
                    <a:pt x="43" y="50"/>
                  </a:lnTo>
                  <a:lnTo>
                    <a:pt x="42" y="51"/>
                  </a:lnTo>
                  <a:lnTo>
                    <a:pt x="41" y="52"/>
                  </a:lnTo>
                  <a:close/>
                </a:path>
              </a:pathLst>
            </a:custGeom>
            <a:solidFill>
              <a:srgbClr val="ED4213"/>
            </a:solidFill>
            <a:ln w="12700">
              <a:solidFill>
                <a:schemeClr val="tx1"/>
              </a:solidFill>
              <a:round/>
              <a:headEnd/>
              <a:tailEnd/>
            </a:ln>
          </p:spPr>
          <p:txBody>
            <a:bodyPr/>
            <a:lstStyle/>
            <a:p>
              <a:endParaRPr lang="en-US"/>
            </a:p>
          </p:txBody>
        </p:sp>
        <p:sp>
          <p:nvSpPr>
            <p:cNvPr id="36924" name="Freeform 60"/>
            <p:cNvSpPr>
              <a:spLocks/>
            </p:cNvSpPr>
            <p:nvPr/>
          </p:nvSpPr>
          <p:spPr bwMode="auto">
            <a:xfrm>
              <a:off x="6467475" y="3784600"/>
              <a:ext cx="596900" cy="596900"/>
            </a:xfrm>
            <a:custGeom>
              <a:avLst/>
              <a:gdLst>
                <a:gd name="T0" fmla="*/ 2147483647 w 73"/>
                <a:gd name="T1" fmla="*/ 2147483647 h 77"/>
                <a:gd name="T2" fmla="*/ 2147483647 w 73"/>
                <a:gd name="T3" fmla="*/ 2147483647 h 77"/>
                <a:gd name="T4" fmla="*/ 2147483647 w 73"/>
                <a:gd name="T5" fmla="*/ 2147483647 h 77"/>
                <a:gd name="T6" fmla="*/ 2147483647 w 73"/>
                <a:gd name="T7" fmla="*/ 2147483647 h 77"/>
                <a:gd name="T8" fmla="*/ 2147483647 w 73"/>
                <a:gd name="T9" fmla="*/ 2147483647 h 77"/>
                <a:gd name="T10" fmla="*/ 2147483647 w 73"/>
                <a:gd name="T11" fmla="*/ 2147483647 h 77"/>
                <a:gd name="T12" fmla="*/ 2147483647 w 73"/>
                <a:gd name="T13" fmla="*/ 2147483647 h 77"/>
                <a:gd name="T14" fmla="*/ 2147483647 w 73"/>
                <a:gd name="T15" fmla="*/ 2147483647 h 77"/>
                <a:gd name="T16" fmla="*/ 2147483647 w 73"/>
                <a:gd name="T17" fmla="*/ 2147483647 h 77"/>
                <a:gd name="T18" fmla="*/ 2147483647 w 73"/>
                <a:gd name="T19" fmla="*/ 2147483647 h 77"/>
                <a:gd name="T20" fmla="*/ 2147483647 w 73"/>
                <a:gd name="T21" fmla="*/ 2147483647 h 77"/>
                <a:gd name="T22" fmla="*/ 2147483647 w 73"/>
                <a:gd name="T23" fmla="*/ 2147483647 h 77"/>
                <a:gd name="T24" fmla="*/ 2147483647 w 73"/>
                <a:gd name="T25" fmla="*/ 2147483647 h 77"/>
                <a:gd name="T26" fmla="*/ 2147483647 w 73"/>
                <a:gd name="T27" fmla="*/ 2147483647 h 77"/>
                <a:gd name="T28" fmla="*/ 2147483647 w 73"/>
                <a:gd name="T29" fmla="*/ 2147483647 h 77"/>
                <a:gd name="T30" fmla="*/ 2147483647 w 73"/>
                <a:gd name="T31" fmla="*/ 2147483647 h 77"/>
                <a:gd name="T32" fmla="*/ 2147483647 w 73"/>
                <a:gd name="T33" fmla="*/ 2147483647 h 77"/>
                <a:gd name="T34" fmla="*/ 2147483647 w 73"/>
                <a:gd name="T35" fmla="*/ 2147483647 h 77"/>
                <a:gd name="T36" fmla="*/ 2147483647 w 73"/>
                <a:gd name="T37" fmla="*/ 2147483647 h 77"/>
                <a:gd name="T38" fmla="*/ 2147483647 w 73"/>
                <a:gd name="T39" fmla="*/ 2147483647 h 77"/>
                <a:gd name="T40" fmla="*/ 2147483647 w 73"/>
                <a:gd name="T41" fmla="*/ 2147483647 h 77"/>
                <a:gd name="T42" fmla="*/ 2147483647 w 73"/>
                <a:gd name="T43" fmla="*/ 2147483647 h 77"/>
                <a:gd name="T44" fmla="*/ 2147483647 w 73"/>
                <a:gd name="T45" fmla="*/ 2147483647 h 77"/>
                <a:gd name="T46" fmla="*/ 2147483647 w 73"/>
                <a:gd name="T47" fmla="*/ 2147483647 h 77"/>
                <a:gd name="T48" fmla="*/ 2147483647 w 73"/>
                <a:gd name="T49" fmla="*/ 2147483647 h 77"/>
                <a:gd name="T50" fmla="*/ 2147483647 w 73"/>
                <a:gd name="T51" fmla="*/ 2147483647 h 77"/>
                <a:gd name="T52" fmla="*/ 2147483647 w 73"/>
                <a:gd name="T53" fmla="*/ 2147483647 h 77"/>
                <a:gd name="T54" fmla="*/ 2147483647 w 73"/>
                <a:gd name="T55" fmla="*/ 2147483647 h 77"/>
                <a:gd name="T56" fmla="*/ 2147483647 w 73"/>
                <a:gd name="T57" fmla="*/ 2147483647 h 77"/>
                <a:gd name="T58" fmla="*/ 2147483647 w 73"/>
                <a:gd name="T59" fmla="*/ 2147483647 h 77"/>
                <a:gd name="T60" fmla="*/ 2147483647 w 73"/>
                <a:gd name="T61" fmla="*/ 2147483647 h 77"/>
                <a:gd name="T62" fmla="*/ 2147483647 w 73"/>
                <a:gd name="T63" fmla="*/ 2147483647 h 77"/>
                <a:gd name="T64" fmla="*/ 2147483647 w 73"/>
                <a:gd name="T65" fmla="*/ 2147483647 h 77"/>
                <a:gd name="T66" fmla="*/ 2147483647 w 73"/>
                <a:gd name="T67" fmla="*/ 2147483647 h 77"/>
                <a:gd name="T68" fmla="*/ 2147483647 w 73"/>
                <a:gd name="T69" fmla="*/ 2147483647 h 77"/>
                <a:gd name="T70" fmla="*/ 2147483647 w 73"/>
                <a:gd name="T71" fmla="*/ 2147483647 h 77"/>
                <a:gd name="T72" fmla="*/ 2147483647 w 73"/>
                <a:gd name="T73" fmla="*/ 2147483647 h 77"/>
                <a:gd name="T74" fmla="*/ 2147483647 w 73"/>
                <a:gd name="T75" fmla="*/ 2147483647 h 77"/>
                <a:gd name="T76" fmla="*/ 2147483647 w 73"/>
                <a:gd name="T77" fmla="*/ 2147483647 h 77"/>
                <a:gd name="T78" fmla="*/ 2147483647 w 73"/>
                <a:gd name="T79" fmla="*/ 0 h 77"/>
                <a:gd name="T80" fmla="*/ 0 w 73"/>
                <a:gd name="T81" fmla="*/ 2147483647 h 7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3"/>
                <a:gd name="T124" fmla="*/ 0 h 77"/>
                <a:gd name="T125" fmla="*/ 73 w 73"/>
                <a:gd name="T126" fmla="*/ 77 h 7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3" h="77">
                  <a:moveTo>
                    <a:pt x="0" y="5"/>
                  </a:moveTo>
                  <a:lnTo>
                    <a:pt x="9" y="41"/>
                  </a:lnTo>
                  <a:lnTo>
                    <a:pt x="10" y="42"/>
                  </a:lnTo>
                  <a:lnTo>
                    <a:pt x="11" y="44"/>
                  </a:lnTo>
                  <a:lnTo>
                    <a:pt x="12" y="45"/>
                  </a:lnTo>
                  <a:lnTo>
                    <a:pt x="13" y="46"/>
                  </a:lnTo>
                  <a:lnTo>
                    <a:pt x="14" y="47"/>
                  </a:lnTo>
                  <a:lnTo>
                    <a:pt x="13" y="49"/>
                  </a:lnTo>
                  <a:lnTo>
                    <a:pt x="15" y="50"/>
                  </a:lnTo>
                  <a:lnTo>
                    <a:pt x="14" y="50"/>
                  </a:lnTo>
                  <a:lnTo>
                    <a:pt x="13" y="52"/>
                  </a:lnTo>
                  <a:lnTo>
                    <a:pt x="13" y="55"/>
                  </a:lnTo>
                  <a:lnTo>
                    <a:pt x="12" y="57"/>
                  </a:lnTo>
                  <a:lnTo>
                    <a:pt x="12" y="60"/>
                  </a:lnTo>
                  <a:lnTo>
                    <a:pt x="14" y="63"/>
                  </a:lnTo>
                  <a:lnTo>
                    <a:pt x="14" y="68"/>
                  </a:lnTo>
                  <a:lnTo>
                    <a:pt x="16" y="70"/>
                  </a:lnTo>
                  <a:lnTo>
                    <a:pt x="16" y="71"/>
                  </a:lnTo>
                  <a:lnTo>
                    <a:pt x="16" y="72"/>
                  </a:lnTo>
                  <a:lnTo>
                    <a:pt x="17" y="74"/>
                  </a:lnTo>
                  <a:lnTo>
                    <a:pt x="17" y="75"/>
                  </a:lnTo>
                  <a:lnTo>
                    <a:pt x="18" y="76"/>
                  </a:lnTo>
                  <a:lnTo>
                    <a:pt x="57" y="74"/>
                  </a:lnTo>
                  <a:lnTo>
                    <a:pt x="58" y="76"/>
                  </a:lnTo>
                  <a:lnTo>
                    <a:pt x="60" y="77"/>
                  </a:lnTo>
                  <a:lnTo>
                    <a:pt x="60" y="75"/>
                  </a:lnTo>
                  <a:lnTo>
                    <a:pt x="59" y="71"/>
                  </a:lnTo>
                  <a:lnTo>
                    <a:pt x="60" y="70"/>
                  </a:lnTo>
                  <a:lnTo>
                    <a:pt x="60" y="69"/>
                  </a:lnTo>
                  <a:lnTo>
                    <a:pt x="61" y="68"/>
                  </a:lnTo>
                  <a:lnTo>
                    <a:pt x="64" y="69"/>
                  </a:lnTo>
                  <a:lnTo>
                    <a:pt x="66" y="69"/>
                  </a:lnTo>
                  <a:lnTo>
                    <a:pt x="67" y="69"/>
                  </a:lnTo>
                  <a:lnTo>
                    <a:pt x="67" y="66"/>
                  </a:lnTo>
                  <a:lnTo>
                    <a:pt x="67" y="65"/>
                  </a:lnTo>
                  <a:lnTo>
                    <a:pt x="67" y="63"/>
                  </a:lnTo>
                  <a:lnTo>
                    <a:pt x="67" y="62"/>
                  </a:lnTo>
                  <a:lnTo>
                    <a:pt x="69" y="56"/>
                  </a:lnTo>
                  <a:lnTo>
                    <a:pt x="69" y="53"/>
                  </a:lnTo>
                  <a:lnTo>
                    <a:pt x="70" y="51"/>
                  </a:lnTo>
                  <a:lnTo>
                    <a:pt x="71" y="48"/>
                  </a:lnTo>
                  <a:lnTo>
                    <a:pt x="73" y="47"/>
                  </a:lnTo>
                  <a:lnTo>
                    <a:pt x="73" y="46"/>
                  </a:lnTo>
                  <a:lnTo>
                    <a:pt x="72" y="45"/>
                  </a:lnTo>
                  <a:lnTo>
                    <a:pt x="72" y="46"/>
                  </a:lnTo>
                  <a:lnTo>
                    <a:pt x="70" y="45"/>
                  </a:lnTo>
                  <a:lnTo>
                    <a:pt x="69" y="45"/>
                  </a:lnTo>
                  <a:lnTo>
                    <a:pt x="69" y="44"/>
                  </a:lnTo>
                  <a:lnTo>
                    <a:pt x="68" y="41"/>
                  </a:lnTo>
                  <a:lnTo>
                    <a:pt x="66" y="38"/>
                  </a:lnTo>
                  <a:lnTo>
                    <a:pt x="64" y="37"/>
                  </a:lnTo>
                  <a:lnTo>
                    <a:pt x="63" y="34"/>
                  </a:lnTo>
                  <a:lnTo>
                    <a:pt x="62" y="32"/>
                  </a:lnTo>
                  <a:lnTo>
                    <a:pt x="61" y="30"/>
                  </a:lnTo>
                  <a:lnTo>
                    <a:pt x="60" y="30"/>
                  </a:lnTo>
                  <a:lnTo>
                    <a:pt x="57" y="29"/>
                  </a:lnTo>
                  <a:lnTo>
                    <a:pt x="56" y="27"/>
                  </a:lnTo>
                  <a:lnTo>
                    <a:pt x="54" y="26"/>
                  </a:lnTo>
                  <a:lnTo>
                    <a:pt x="54" y="25"/>
                  </a:lnTo>
                  <a:lnTo>
                    <a:pt x="53" y="23"/>
                  </a:lnTo>
                  <a:lnTo>
                    <a:pt x="50" y="22"/>
                  </a:lnTo>
                  <a:lnTo>
                    <a:pt x="46" y="18"/>
                  </a:lnTo>
                  <a:lnTo>
                    <a:pt x="44" y="17"/>
                  </a:lnTo>
                  <a:lnTo>
                    <a:pt x="44" y="16"/>
                  </a:lnTo>
                  <a:lnTo>
                    <a:pt x="42" y="14"/>
                  </a:lnTo>
                  <a:lnTo>
                    <a:pt x="41" y="12"/>
                  </a:lnTo>
                  <a:lnTo>
                    <a:pt x="39" y="10"/>
                  </a:lnTo>
                  <a:lnTo>
                    <a:pt x="39" y="9"/>
                  </a:lnTo>
                  <a:lnTo>
                    <a:pt x="36" y="9"/>
                  </a:lnTo>
                  <a:lnTo>
                    <a:pt x="32" y="7"/>
                  </a:lnTo>
                  <a:lnTo>
                    <a:pt x="31" y="6"/>
                  </a:lnTo>
                  <a:lnTo>
                    <a:pt x="32" y="3"/>
                  </a:lnTo>
                  <a:lnTo>
                    <a:pt x="33" y="2"/>
                  </a:lnTo>
                  <a:lnTo>
                    <a:pt x="34" y="1"/>
                  </a:lnTo>
                  <a:lnTo>
                    <a:pt x="34" y="0"/>
                  </a:lnTo>
                  <a:lnTo>
                    <a:pt x="13" y="3"/>
                  </a:lnTo>
                  <a:lnTo>
                    <a:pt x="0" y="5"/>
                  </a:lnTo>
                  <a:close/>
                </a:path>
              </a:pathLst>
            </a:custGeom>
            <a:solidFill>
              <a:srgbClr val="ED4213"/>
            </a:solidFill>
            <a:ln w="12700">
              <a:solidFill>
                <a:schemeClr val="tx1"/>
              </a:solidFill>
              <a:round/>
              <a:headEnd/>
              <a:tailEnd/>
            </a:ln>
          </p:spPr>
          <p:txBody>
            <a:bodyPr/>
            <a:lstStyle/>
            <a:p>
              <a:endParaRPr lang="en-US"/>
            </a:p>
          </p:txBody>
        </p:sp>
        <p:sp>
          <p:nvSpPr>
            <p:cNvPr id="36925" name="Freeform 61"/>
            <p:cNvSpPr>
              <a:spLocks/>
            </p:cNvSpPr>
            <p:nvPr/>
          </p:nvSpPr>
          <p:spPr bwMode="auto">
            <a:xfrm>
              <a:off x="7029450" y="3041650"/>
              <a:ext cx="506413" cy="223838"/>
            </a:xfrm>
            <a:custGeom>
              <a:avLst/>
              <a:gdLst>
                <a:gd name="T0" fmla="*/ 2147483647 w 62"/>
                <a:gd name="T1" fmla="*/ 2147483647 h 29"/>
                <a:gd name="T2" fmla="*/ 2147483647 w 62"/>
                <a:gd name="T3" fmla="*/ 2147483647 h 29"/>
                <a:gd name="T4" fmla="*/ 2147483647 w 62"/>
                <a:gd name="T5" fmla="*/ 2147483647 h 29"/>
                <a:gd name="T6" fmla="*/ 2147483647 w 62"/>
                <a:gd name="T7" fmla="*/ 2147483647 h 29"/>
                <a:gd name="T8" fmla="*/ 2147483647 w 62"/>
                <a:gd name="T9" fmla="*/ 2147483647 h 29"/>
                <a:gd name="T10" fmla="*/ 2147483647 w 62"/>
                <a:gd name="T11" fmla="*/ 2147483647 h 29"/>
                <a:gd name="T12" fmla="*/ 2147483647 w 62"/>
                <a:gd name="T13" fmla="*/ 2147483647 h 29"/>
                <a:gd name="T14" fmla="*/ 2147483647 w 62"/>
                <a:gd name="T15" fmla="*/ 2147483647 h 29"/>
                <a:gd name="T16" fmla="*/ 2147483647 w 62"/>
                <a:gd name="T17" fmla="*/ 2147483647 h 29"/>
                <a:gd name="T18" fmla="*/ 2147483647 w 62"/>
                <a:gd name="T19" fmla="*/ 2147483647 h 29"/>
                <a:gd name="T20" fmla="*/ 2147483647 w 62"/>
                <a:gd name="T21" fmla="*/ 2147483647 h 29"/>
                <a:gd name="T22" fmla="*/ 2147483647 w 62"/>
                <a:gd name="T23" fmla="*/ 2147483647 h 29"/>
                <a:gd name="T24" fmla="*/ 2147483647 w 62"/>
                <a:gd name="T25" fmla="*/ 2147483647 h 29"/>
                <a:gd name="T26" fmla="*/ 2147483647 w 62"/>
                <a:gd name="T27" fmla="*/ 2147483647 h 29"/>
                <a:gd name="T28" fmla="*/ 2147483647 w 62"/>
                <a:gd name="T29" fmla="*/ 2147483647 h 29"/>
                <a:gd name="T30" fmla="*/ 2147483647 w 62"/>
                <a:gd name="T31" fmla="*/ 2147483647 h 29"/>
                <a:gd name="T32" fmla="*/ 2147483647 w 62"/>
                <a:gd name="T33" fmla="*/ 2147483647 h 29"/>
                <a:gd name="T34" fmla="*/ 2147483647 w 62"/>
                <a:gd name="T35" fmla="*/ 2147483647 h 29"/>
                <a:gd name="T36" fmla="*/ 2147483647 w 62"/>
                <a:gd name="T37" fmla="*/ 2147483647 h 29"/>
                <a:gd name="T38" fmla="*/ 2147483647 w 62"/>
                <a:gd name="T39" fmla="*/ 2147483647 h 29"/>
                <a:gd name="T40" fmla="*/ 2147483647 w 62"/>
                <a:gd name="T41" fmla="*/ 2147483647 h 29"/>
                <a:gd name="T42" fmla="*/ 2147483647 w 62"/>
                <a:gd name="T43" fmla="*/ 2147483647 h 29"/>
                <a:gd name="T44" fmla="*/ 2147483647 w 62"/>
                <a:gd name="T45" fmla="*/ 2147483647 h 29"/>
                <a:gd name="T46" fmla="*/ 2147483647 w 62"/>
                <a:gd name="T47" fmla="*/ 2147483647 h 29"/>
                <a:gd name="T48" fmla="*/ 2147483647 w 62"/>
                <a:gd name="T49" fmla="*/ 2147483647 h 29"/>
                <a:gd name="T50" fmla="*/ 2147483647 w 62"/>
                <a:gd name="T51" fmla="*/ 2147483647 h 29"/>
                <a:gd name="T52" fmla="*/ 2147483647 w 62"/>
                <a:gd name="T53" fmla="*/ 2147483647 h 29"/>
                <a:gd name="T54" fmla="*/ 2147483647 w 62"/>
                <a:gd name="T55" fmla="*/ 2147483647 h 29"/>
                <a:gd name="T56" fmla="*/ 2147483647 w 62"/>
                <a:gd name="T57" fmla="*/ 2147483647 h 29"/>
                <a:gd name="T58" fmla="*/ 2147483647 w 62"/>
                <a:gd name="T59" fmla="*/ 2147483647 h 29"/>
                <a:gd name="T60" fmla="*/ 2147483647 w 62"/>
                <a:gd name="T61" fmla="*/ 2147483647 h 29"/>
                <a:gd name="T62" fmla="*/ 2147483647 w 62"/>
                <a:gd name="T63" fmla="*/ 2147483647 h 29"/>
                <a:gd name="T64" fmla="*/ 2147483647 w 62"/>
                <a:gd name="T65" fmla="*/ 2147483647 h 29"/>
                <a:gd name="T66" fmla="*/ 2147483647 w 62"/>
                <a:gd name="T67" fmla="*/ 2147483647 h 29"/>
                <a:gd name="T68" fmla="*/ 2147483647 w 62"/>
                <a:gd name="T69" fmla="*/ 2147483647 h 29"/>
                <a:gd name="T70" fmla="*/ 2147483647 w 62"/>
                <a:gd name="T71" fmla="*/ 2147483647 h 29"/>
                <a:gd name="T72" fmla="*/ 2147483647 w 62"/>
                <a:gd name="T73" fmla="*/ 2147483647 h 29"/>
                <a:gd name="T74" fmla="*/ 2147483647 w 62"/>
                <a:gd name="T75" fmla="*/ 2147483647 h 29"/>
                <a:gd name="T76" fmla="*/ 2147483647 w 62"/>
                <a:gd name="T77" fmla="*/ 2147483647 h 29"/>
                <a:gd name="T78" fmla="*/ 2147483647 w 62"/>
                <a:gd name="T79" fmla="*/ 2147483647 h 29"/>
                <a:gd name="T80" fmla="*/ 2147483647 w 62"/>
                <a:gd name="T81" fmla="*/ 2147483647 h 29"/>
                <a:gd name="T82" fmla="*/ 2147483647 w 62"/>
                <a:gd name="T83" fmla="*/ 2147483647 h 29"/>
                <a:gd name="T84" fmla="*/ 2147483647 w 62"/>
                <a:gd name="T85" fmla="*/ 2147483647 h 29"/>
                <a:gd name="T86" fmla="*/ 2147483647 w 62"/>
                <a:gd name="T87" fmla="*/ 2147483647 h 29"/>
                <a:gd name="T88" fmla="*/ 2147483647 w 62"/>
                <a:gd name="T89" fmla="*/ 2147483647 h 29"/>
                <a:gd name="T90" fmla="*/ 2147483647 w 62"/>
                <a:gd name="T91" fmla="*/ 2147483647 h 29"/>
                <a:gd name="T92" fmla="*/ 2147483647 w 62"/>
                <a:gd name="T93" fmla="*/ 2147483647 h 29"/>
                <a:gd name="T94" fmla="*/ 2147483647 w 62"/>
                <a:gd name="T95" fmla="*/ 2147483647 h 29"/>
                <a:gd name="T96" fmla="*/ 2147483647 w 62"/>
                <a:gd name="T97" fmla="*/ 2147483647 h 29"/>
                <a:gd name="T98" fmla="*/ 2147483647 w 62"/>
                <a:gd name="T99" fmla="*/ 2147483647 h 29"/>
                <a:gd name="T100" fmla="*/ 2147483647 w 62"/>
                <a:gd name="T101" fmla="*/ 2147483647 h 29"/>
                <a:gd name="T102" fmla="*/ 2147483647 w 62"/>
                <a:gd name="T103" fmla="*/ 2147483647 h 29"/>
                <a:gd name="T104" fmla="*/ 2147483647 w 62"/>
                <a:gd name="T105" fmla="*/ 0 h 2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2"/>
                <a:gd name="T160" fmla="*/ 0 h 29"/>
                <a:gd name="T161" fmla="*/ 62 w 62"/>
                <a:gd name="T162" fmla="*/ 29 h 2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2" h="29">
                  <a:moveTo>
                    <a:pt x="47" y="0"/>
                  </a:moveTo>
                  <a:lnTo>
                    <a:pt x="36" y="2"/>
                  </a:lnTo>
                  <a:lnTo>
                    <a:pt x="0" y="9"/>
                  </a:lnTo>
                  <a:lnTo>
                    <a:pt x="2" y="17"/>
                  </a:lnTo>
                  <a:lnTo>
                    <a:pt x="3" y="16"/>
                  </a:lnTo>
                  <a:lnTo>
                    <a:pt x="4" y="16"/>
                  </a:lnTo>
                  <a:lnTo>
                    <a:pt x="6" y="13"/>
                  </a:lnTo>
                  <a:lnTo>
                    <a:pt x="8" y="13"/>
                  </a:lnTo>
                  <a:lnTo>
                    <a:pt x="9" y="11"/>
                  </a:lnTo>
                  <a:lnTo>
                    <a:pt x="10" y="11"/>
                  </a:lnTo>
                  <a:lnTo>
                    <a:pt x="10" y="9"/>
                  </a:lnTo>
                  <a:lnTo>
                    <a:pt x="11" y="10"/>
                  </a:lnTo>
                  <a:lnTo>
                    <a:pt x="13" y="10"/>
                  </a:lnTo>
                  <a:lnTo>
                    <a:pt x="14" y="9"/>
                  </a:lnTo>
                  <a:lnTo>
                    <a:pt x="15" y="8"/>
                  </a:lnTo>
                  <a:lnTo>
                    <a:pt x="19" y="7"/>
                  </a:lnTo>
                  <a:lnTo>
                    <a:pt x="20" y="7"/>
                  </a:lnTo>
                  <a:lnTo>
                    <a:pt x="21" y="8"/>
                  </a:lnTo>
                  <a:lnTo>
                    <a:pt x="22" y="7"/>
                  </a:lnTo>
                  <a:lnTo>
                    <a:pt x="23" y="8"/>
                  </a:lnTo>
                  <a:lnTo>
                    <a:pt x="23" y="9"/>
                  </a:lnTo>
                  <a:lnTo>
                    <a:pt x="25" y="12"/>
                  </a:lnTo>
                  <a:lnTo>
                    <a:pt x="26" y="12"/>
                  </a:lnTo>
                  <a:lnTo>
                    <a:pt x="27" y="12"/>
                  </a:lnTo>
                  <a:lnTo>
                    <a:pt x="28" y="13"/>
                  </a:lnTo>
                  <a:lnTo>
                    <a:pt x="27" y="14"/>
                  </a:lnTo>
                  <a:lnTo>
                    <a:pt x="29" y="15"/>
                  </a:lnTo>
                  <a:lnTo>
                    <a:pt x="31" y="15"/>
                  </a:lnTo>
                  <a:lnTo>
                    <a:pt x="33" y="17"/>
                  </a:lnTo>
                  <a:lnTo>
                    <a:pt x="34" y="17"/>
                  </a:lnTo>
                  <a:lnTo>
                    <a:pt x="35" y="19"/>
                  </a:lnTo>
                  <a:lnTo>
                    <a:pt x="33" y="23"/>
                  </a:lnTo>
                  <a:lnTo>
                    <a:pt x="32" y="25"/>
                  </a:lnTo>
                  <a:lnTo>
                    <a:pt x="33" y="27"/>
                  </a:lnTo>
                  <a:lnTo>
                    <a:pt x="35" y="27"/>
                  </a:lnTo>
                  <a:lnTo>
                    <a:pt x="36" y="26"/>
                  </a:lnTo>
                  <a:lnTo>
                    <a:pt x="38" y="28"/>
                  </a:lnTo>
                  <a:lnTo>
                    <a:pt x="39" y="28"/>
                  </a:lnTo>
                  <a:lnTo>
                    <a:pt x="40" y="27"/>
                  </a:lnTo>
                  <a:lnTo>
                    <a:pt x="42" y="27"/>
                  </a:lnTo>
                  <a:lnTo>
                    <a:pt x="45" y="28"/>
                  </a:lnTo>
                  <a:lnTo>
                    <a:pt x="46" y="29"/>
                  </a:lnTo>
                  <a:lnTo>
                    <a:pt x="47" y="29"/>
                  </a:lnTo>
                  <a:lnTo>
                    <a:pt x="47" y="28"/>
                  </a:lnTo>
                  <a:lnTo>
                    <a:pt x="46" y="28"/>
                  </a:lnTo>
                  <a:lnTo>
                    <a:pt x="45" y="26"/>
                  </a:lnTo>
                  <a:lnTo>
                    <a:pt x="44" y="25"/>
                  </a:lnTo>
                  <a:lnTo>
                    <a:pt x="44" y="24"/>
                  </a:lnTo>
                  <a:lnTo>
                    <a:pt x="45" y="24"/>
                  </a:lnTo>
                  <a:lnTo>
                    <a:pt x="44" y="23"/>
                  </a:lnTo>
                  <a:lnTo>
                    <a:pt x="43" y="21"/>
                  </a:lnTo>
                  <a:lnTo>
                    <a:pt x="41" y="19"/>
                  </a:lnTo>
                  <a:lnTo>
                    <a:pt x="41" y="17"/>
                  </a:lnTo>
                  <a:lnTo>
                    <a:pt x="41" y="16"/>
                  </a:lnTo>
                  <a:lnTo>
                    <a:pt x="41" y="13"/>
                  </a:lnTo>
                  <a:lnTo>
                    <a:pt x="41" y="12"/>
                  </a:lnTo>
                  <a:lnTo>
                    <a:pt x="41" y="11"/>
                  </a:lnTo>
                  <a:lnTo>
                    <a:pt x="41" y="10"/>
                  </a:lnTo>
                  <a:lnTo>
                    <a:pt x="41" y="9"/>
                  </a:lnTo>
                  <a:lnTo>
                    <a:pt x="42" y="8"/>
                  </a:lnTo>
                  <a:lnTo>
                    <a:pt x="44" y="6"/>
                  </a:lnTo>
                  <a:lnTo>
                    <a:pt x="45" y="6"/>
                  </a:lnTo>
                  <a:lnTo>
                    <a:pt x="45" y="4"/>
                  </a:lnTo>
                  <a:lnTo>
                    <a:pt x="46" y="4"/>
                  </a:lnTo>
                  <a:lnTo>
                    <a:pt x="47" y="4"/>
                  </a:lnTo>
                  <a:lnTo>
                    <a:pt x="46" y="6"/>
                  </a:lnTo>
                  <a:lnTo>
                    <a:pt x="45" y="8"/>
                  </a:lnTo>
                  <a:lnTo>
                    <a:pt x="44" y="9"/>
                  </a:lnTo>
                  <a:lnTo>
                    <a:pt x="44" y="10"/>
                  </a:lnTo>
                  <a:lnTo>
                    <a:pt x="44" y="12"/>
                  </a:lnTo>
                  <a:lnTo>
                    <a:pt x="46" y="12"/>
                  </a:lnTo>
                  <a:lnTo>
                    <a:pt x="46" y="15"/>
                  </a:lnTo>
                  <a:lnTo>
                    <a:pt x="46" y="16"/>
                  </a:lnTo>
                  <a:lnTo>
                    <a:pt x="44" y="17"/>
                  </a:lnTo>
                  <a:lnTo>
                    <a:pt x="45" y="18"/>
                  </a:lnTo>
                  <a:lnTo>
                    <a:pt x="46" y="18"/>
                  </a:lnTo>
                  <a:lnTo>
                    <a:pt x="46" y="19"/>
                  </a:lnTo>
                  <a:lnTo>
                    <a:pt x="46" y="20"/>
                  </a:lnTo>
                  <a:lnTo>
                    <a:pt x="46" y="21"/>
                  </a:lnTo>
                  <a:lnTo>
                    <a:pt x="46" y="22"/>
                  </a:lnTo>
                  <a:lnTo>
                    <a:pt x="47" y="24"/>
                  </a:lnTo>
                  <a:lnTo>
                    <a:pt x="49" y="25"/>
                  </a:lnTo>
                  <a:lnTo>
                    <a:pt x="50" y="25"/>
                  </a:lnTo>
                  <a:lnTo>
                    <a:pt x="51" y="24"/>
                  </a:lnTo>
                  <a:lnTo>
                    <a:pt x="52" y="24"/>
                  </a:lnTo>
                  <a:lnTo>
                    <a:pt x="52" y="25"/>
                  </a:lnTo>
                  <a:lnTo>
                    <a:pt x="52" y="26"/>
                  </a:lnTo>
                  <a:lnTo>
                    <a:pt x="53" y="28"/>
                  </a:lnTo>
                  <a:lnTo>
                    <a:pt x="54" y="29"/>
                  </a:lnTo>
                  <a:lnTo>
                    <a:pt x="55" y="29"/>
                  </a:lnTo>
                  <a:lnTo>
                    <a:pt x="56" y="28"/>
                  </a:lnTo>
                  <a:lnTo>
                    <a:pt x="61" y="27"/>
                  </a:lnTo>
                  <a:lnTo>
                    <a:pt x="61" y="26"/>
                  </a:lnTo>
                  <a:lnTo>
                    <a:pt x="61" y="25"/>
                  </a:lnTo>
                  <a:lnTo>
                    <a:pt x="62" y="19"/>
                  </a:lnTo>
                  <a:lnTo>
                    <a:pt x="54" y="21"/>
                  </a:lnTo>
                  <a:lnTo>
                    <a:pt x="47" y="0"/>
                  </a:lnTo>
                  <a:close/>
                </a:path>
              </a:pathLst>
            </a:custGeom>
            <a:solidFill>
              <a:srgbClr val="ED4213"/>
            </a:solidFill>
            <a:ln w="12700">
              <a:solidFill>
                <a:schemeClr val="tx1"/>
              </a:solidFill>
              <a:round/>
              <a:headEnd/>
              <a:tailEnd/>
            </a:ln>
          </p:spPr>
          <p:txBody>
            <a:bodyPr/>
            <a:lstStyle/>
            <a:p>
              <a:endParaRPr lang="en-US"/>
            </a:p>
          </p:txBody>
        </p:sp>
        <p:sp>
          <p:nvSpPr>
            <p:cNvPr id="36926" name="Freeform 62"/>
            <p:cNvSpPr>
              <a:spLocks/>
            </p:cNvSpPr>
            <p:nvPr/>
          </p:nvSpPr>
          <p:spPr bwMode="auto">
            <a:xfrm>
              <a:off x="7413625" y="3017838"/>
              <a:ext cx="122238" cy="185737"/>
            </a:xfrm>
            <a:custGeom>
              <a:avLst/>
              <a:gdLst>
                <a:gd name="T0" fmla="*/ 2147483647 w 15"/>
                <a:gd name="T1" fmla="*/ 2147483647 h 24"/>
                <a:gd name="T2" fmla="*/ 2147483647 w 15"/>
                <a:gd name="T3" fmla="*/ 2147483647 h 24"/>
                <a:gd name="T4" fmla="*/ 2147483647 w 15"/>
                <a:gd name="T5" fmla="*/ 2147483647 h 24"/>
                <a:gd name="T6" fmla="*/ 2147483647 w 15"/>
                <a:gd name="T7" fmla="*/ 2147483647 h 24"/>
                <a:gd name="T8" fmla="*/ 2147483647 w 15"/>
                <a:gd name="T9" fmla="*/ 2147483647 h 24"/>
                <a:gd name="T10" fmla="*/ 2147483647 w 15"/>
                <a:gd name="T11" fmla="*/ 2147483647 h 24"/>
                <a:gd name="T12" fmla="*/ 2147483647 w 15"/>
                <a:gd name="T13" fmla="*/ 2147483647 h 24"/>
                <a:gd name="T14" fmla="*/ 2147483647 w 15"/>
                <a:gd name="T15" fmla="*/ 2147483647 h 24"/>
                <a:gd name="T16" fmla="*/ 2147483647 w 15"/>
                <a:gd name="T17" fmla="*/ 2147483647 h 24"/>
                <a:gd name="T18" fmla="*/ 2147483647 w 15"/>
                <a:gd name="T19" fmla="*/ 2147483647 h 24"/>
                <a:gd name="T20" fmla="*/ 2147483647 w 15"/>
                <a:gd name="T21" fmla="*/ 2147483647 h 24"/>
                <a:gd name="T22" fmla="*/ 2147483647 w 15"/>
                <a:gd name="T23" fmla="*/ 2147483647 h 24"/>
                <a:gd name="T24" fmla="*/ 2147483647 w 15"/>
                <a:gd name="T25" fmla="*/ 2147483647 h 24"/>
                <a:gd name="T26" fmla="*/ 2147483647 w 15"/>
                <a:gd name="T27" fmla="*/ 2147483647 h 24"/>
                <a:gd name="T28" fmla="*/ 2147483647 w 15"/>
                <a:gd name="T29" fmla="*/ 0 h 24"/>
                <a:gd name="T30" fmla="*/ 2147483647 w 15"/>
                <a:gd name="T31" fmla="*/ 0 h 24"/>
                <a:gd name="T32" fmla="*/ 2147483647 w 15"/>
                <a:gd name="T33" fmla="*/ 0 h 24"/>
                <a:gd name="T34" fmla="*/ 2147483647 w 15"/>
                <a:gd name="T35" fmla="*/ 2147483647 h 24"/>
                <a:gd name="T36" fmla="*/ 2147483647 w 15"/>
                <a:gd name="T37" fmla="*/ 2147483647 h 24"/>
                <a:gd name="T38" fmla="*/ 2147483647 w 15"/>
                <a:gd name="T39" fmla="*/ 2147483647 h 24"/>
                <a:gd name="T40" fmla="*/ 0 w 15"/>
                <a:gd name="T41" fmla="*/ 2147483647 h 24"/>
                <a:gd name="T42" fmla="*/ 2147483647 w 15"/>
                <a:gd name="T43" fmla="*/ 2147483647 h 24"/>
                <a:gd name="T44" fmla="*/ 2147483647 w 15"/>
                <a:gd name="T45" fmla="*/ 2147483647 h 24"/>
                <a:gd name="T46" fmla="*/ 2147483647 w 15"/>
                <a:gd name="T47" fmla="*/ 2147483647 h 2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
                <a:gd name="T73" fmla="*/ 0 h 24"/>
                <a:gd name="T74" fmla="*/ 15 w 15"/>
                <a:gd name="T75" fmla="*/ 24 h 2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 h="24">
                  <a:moveTo>
                    <a:pt x="15" y="22"/>
                  </a:moveTo>
                  <a:lnTo>
                    <a:pt x="15" y="20"/>
                  </a:lnTo>
                  <a:lnTo>
                    <a:pt x="14" y="18"/>
                  </a:lnTo>
                  <a:lnTo>
                    <a:pt x="12" y="16"/>
                  </a:lnTo>
                  <a:lnTo>
                    <a:pt x="10" y="15"/>
                  </a:lnTo>
                  <a:lnTo>
                    <a:pt x="9" y="14"/>
                  </a:lnTo>
                  <a:lnTo>
                    <a:pt x="9" y="12"/>
                  </a:lnTo>
                  <a:lnTo>
                    <a:pt x="7" y="9"/>
                  </a:lnTo>
                  <a:lnTo>
                    <a:pt x="6" y="8"/>
                  </a:lnTo>
                  <a:lnTo>
                    <a:pt x="5" y="6"/>
                  </a:lnTo>
                  <a:lnTo>
                    <a:pt x="4" y="5"/>
                  </a:lnTo>
                  <a:lnTo>
                    <a:pt x="4" y="4"/>
                  </a:lnTo>
                  <a:lnTo>
                    <a:pt x="4" y="3"/>
                  </a:lnTo>
                  <a:lnTo>
                    <a:pt x="5" y="0"/>
                  </a:lnTo>
                  <a:lnTo>
                    <a:pt x="4" y="0"/>
                  </a:lnTo>
                  <a:lnTo>
                    <a:pt x="2" y="0"/>
                  </a:lnTo>
                  <a:lnTo>
                    <a:pt x="1" y="1"/>
                  </a:lnTo>
                  <a:lnTo>
                    <a:pt x="1" y="2"/>
                  </a:lnTo>
                  <a:lnTo>
                    <a:pt x="1" y="3"/>
                  </a:lnTo>
                  <a:lnTo>
                    <a:pt x="0" y="3"/>
                  </a:lnTo>
                  <a:lnTo>
                    <a:pt x="7" y="24"/>
                  </a:lnTo>
                  <a:lnTo>
                    <a:pt x="15" y="22"/>
                  </a:lnTo>
                  <a:close/>
                </a:path>
              </a:pathLst>
            </a:custGeom>
            <a:solidFill>
              <a:srgbClr val="ED4213"/>
            </a:solidFill>
            <a:ln w="12700">
              <a:solidFill>
                <a:schemeClr val="tx1"/>
              </a:solidFill>
              <a:round/>
              <a:headEnd/>
              <a:tailEnd/>
            </a:ln>
          </p:spPr>
          <p:txBody>
            <a:bodyPr/>
            <a:lstStyle/>
            <a:p>
              <a:endParaRPr lang="en-US"/>
            </a:p>
          </p:txBody>
        </p:sp>
        <p:sp>
          <p:nvSpPr>
            <p:cNvPr id="36927" name="Freeform 63"/>
            <p:cNvSpPr>
              <a:spLocks/>
            </p:cNvSpPr>
            <p:nvPr/>
          </p:nvSpPr>
          <p:spPr bwMode="auto">
            <a:xfrm>
              <a:off x="7445375" y="2801938"/>
              <a:ext cx="153988" cy="325437"/>
            </a:xfrm>
            <a:custGeom>
              <a:avLst/>
              <a:gdLst>
                <a:gd name="T0" fmla="*/ 0 w 19"/>
                <a:gd name="T1" fmla="*/ 2147483647 h 42"/>
                <a:gd name="T2" fmla="*/ 0 w 19"/>
                <a:gd name="T3" fmla="*/ 2147483647 h 42"/>
                <a:gd name="T4" fmla="*/ 2147483647 w 19"/>
                <a:gd name="T5" fmla="*/ 2147483647 h 42"/>
                <a:gd name="T6" fmla="*/ 2147483647 w 19"/>
                <a:gd name="T7" fmla="*/ 2147483647 h 42"/>
                <a:gd name="T8" fmla="*/ 2147483647 w 19"/>
                <a:gd name="T9" fmla="*/ 2147483647 h 42"/>
                <a:gd name="T10" fmla="*/ 2147483647 w 19"/>
                <a:gd name="T11" fmla="*/ 2147483647 h 42"/>
                <a:gd name="T12" fmla="*/ 2147483647 w 19"/>
                <a:gd name="T13" fmla="*/ 2147483647 h 42"/>
                <a:gd name="T14" fmla="*/ 2147483647 w 19"/>
                <a:gd name="T15" fmla="*/ 2147483647 h 42"/>
                <a:gd name="T16" fmla="*/ 2147483647 w 19"/>
                <a:gd name="T17" fmla="*/ 2147483647 h 42"/>
                <a:gd name="T18" fmla="*/ 2147483647 w 19"/>
                <a:gd name="T19" fmla="*/ 2147483647 h 42"/>
                <a:gd name="T20" fmla="*/ 2147483647 w 19"/>
                <a:gd name="T21" fmla="*/ 2147483647 h 42"/>
                <a:gd name="T22" fmla="*/ 2147483647 w 19"/>
                <a:gd name="T23" fmla="*/ 2147483647 h 42"/>
                <a:gd name="T24" fmla="*/ 2147483647 w 19"/>
                <a:gd name="T25" fmla="*/ 2147483647 h 42"/>
                <a:gd name="T26" fmla="*/ 2147483647 w 19"/>
                <a:gd name="T27" fmla="*/ 2147483647 h 42"/>
                <a:gd name="T28" fmla="*/ 2147483647 w 19"/>
                <a:gd name="T29" fmla="*/ 2147483647 h 42"/>
                <a:gd name="T30" fmla="*/ 2147483647 w 19"/>
                <a:gd name="T31" fmla="*/ 2147483647 h 42"/>
                <a:gd name="T32" fmla="*/ 2147483647 w 19"/>
                <a:gd name="T33" fmla="*/ 2147483647 h 42"/>
                <a:gd name="T34" fmla="*/ 2147483647 w 19"/>
                <a:gd name="T35" fmla="*/ 2147483647 h 42"/>
                <a:gd name="T36" fmla="*/ 2147483647 w 19"/>
                <a:gd name="T37" fmla="*/ 2147483647 h 42"/>
                <a:gd name="T38" fmla="*/ 2147483647 w 19"/>
                <a:gd name="T39" fmla="*/ 2147483647 h 42"/>
                <a:gd name="T40" fmla="*/ 2147483647 w 19"/>
                <a:gd name="T41" fmla="*/ 0 h 42"/>
                <a:gd name="T42" fmla="*/ 2147483647 w 19"/>
                <a:gd name="T43" fmla="*/ 2147483647 h 42"/>
                <a:gd name="T44" fmla="*/ 2147483647 w 19"/>
                <a:gd name="T45" fmla="*/ 2147483647 h 42"/>
                <a:gd name="T46" fmla="*/ 0 w 19"/>
                <a:gd name="T47" fmla="*/ 2147483647 h 42"/>
                <a:gd name="T48" fmla="*/ 2147483647 w 19"/>
                <a:gd name="T49" fmla="*/ 2147483647 h 42"/>
                <a:gd name="T50" fmla="*/ 2147483647 w 19"/>
                <a:gd name="T51" fmla="*/ 2147483647 h 42"/>
                <a:gd name="T52" fmla="*/ 2147483647 w 19"/>
                <a:gd name="T53" fmla="*/ 2147483647 h 42"/>
                <a:gd name="T54" fmla="*/ 2147483647 w 19"/>
                <a:gd name="T55" fmla="*/ 2147483647 h 42"/>
                <a:gd name="T56" fmla="*/ 2147483647 w 19"/>
                <a:gd name="T57" fmla="*/ 2147483647 h 42"/>
                <a:gd name="T58" fmla="*/ 2147483647 w 19"/>
                <a:gd name="T59" fmla="*/ 2147483647 h 42"/>
                <a:gd name="T60" fmla="*/ 2147483647 w 19"/>
                <a:gd name="T61" fmla="*/ 2147483647 h 42"/>
                <a:gd name="T62" fmla="*/ 2147483647 w 19"/>
                <a:gd name="T63" fmla="*/ 2147483647 h 42"/>
                <a:gd name="T64" fmla="*/ 2147483647 w 19"/>
                <a:gd name="T65" fmla="*/ 2147483647 h 4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9"/>
                <a:gd name="T100" fmla="*/ 0 h 42"/>
                <a:gd name="T101" fmla="*/ 19 w 19"/>
                <a:gd name="T102" fmla="*/ 42 h 4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9" h="42">
                  <a:moveTo>
                    <a:pt x="1" y="28"/>
                  </a:moveTo>
                  <a:lnTo>
                    <a:pt x="0" y="31"/>
                  </a:lnTo>
                  <a:lnTo>
                    <a:pt x="0" y="32"/>
                  </a:lnTo>
                  <a:lnTo>
                    <a:pt x="1" y="33"/>
                  </a:lnTo>
                  <a:lnTo>
                    <a:pt x="2" y="34"/>
                  </a:lnTo>
                  <a:lnTo>
                    <a:pt x="3" y="35"/>
                  </a:lnTo>
                  <a:lnTo>
                    <a:pt x="6" y="37"/>
                  </a:lnTo>
                  <a:lnTo>
                    <a:pt x="7" y="37"/>
                  </a:lnTo>
                  <a:lnTo>
                    <a:pt x="9" y="38"/>
                  </a:lnTo>
                  <a:lnTo>
                    <a:pt x="10" y="38"/>
                  </a:lnTo>
                  <a:lnTo>
                    <a:pt x="10" y="40"/>
                  </a:lnTo>
                  <a:lnTo>
                    <a:pt x="10" y="41"/>
                  </a:lnTo>
                  <a:lnTo>
                    <a:pt x="11" y="42"/>
                  </a:lnTo>
                  <a:lnTo>
                    <a:pt x="12" y="41"/>
                  </a:lnTo>
                  <a:lnTo>
                    <a:pt x="13" y="39"/>
                  </a:lnTo>
                  <a:lnTo>
                    <a:pt x="13" y="37"/>
                  </a:lnTo>
                  <a:lnTo>
                    <a:pt x="14" y="35"/>
                  </a:lnTo>
                  <a:lnTo>
                    <a:pt x="15" y="33"/>
                  </a:lnTo>
                  <a:lnTo>
                    <a:pt x="17" y="30"/>
                  </a:lnTo>
                  <a:lnTo>
                    <a:pt x="18" y="28"/>
                  </a:lnTo>
                  <a:lnTo>
                    <a:pt x="19" y="26"/>
                  </a:lnTo>
                  <a:lnTo>
                    <a:pt x="18" y="25"/>
                  </a:lnTo>
                  <a:lnTo>
                    <a:pt x="18" y="19"/>
                  </a:lnTo>
                  <a:lnTo>
                    <a:pt x="18" y="15"/>
                  </a:lnTo>
                  <a:lnTo>
                    <a:pt x="17" y="13"/>
                  </a:lnTo>
                  <a:lnTo>
                    <a:pt x="15" y="14"/>
                  </a:lnTo>
                  <a:lnTo>
                    <a:pt x="14" y="14"/>
                  </a:lnTo>
                  <a:lnTo>
                    <a:pt x="13" y="14"/>
                  </a:lnTo>
                  <a:lnTo>
                    <a:pt x="12" y="14"/>
                  </a:lnTo>
                  <a:lnTo>
                    <a:pt x="12" y="13"/>
                  </a:lnTo>
                  <a:lnTo>
                    <a:pt x="13" y="11"/>
                  </a:lnTo>
                  <a:lnTo>
                    <a:pt x="14" y="11"/>
                  </a:lnTo>
                  <a:lnTo>
                    <a:pt x="14" y="9"/>
                  </a:lnTo>
                  <a:lnTo>
                    <a:pt x="15" y="8"/>
                  </a:lnTo>
                  <a:lnTo>
                    <a:pt x="15" y="7"/>
                  </a:lnTo>
                  <a:lnTo>
                    <a:pt x="16" y="6"/>
                  </a:lnTo>
                  <a:lnTo>
                    <a:pt x="15" y="4"/>
                  </a:lnTo>
                  <a:lnTo>
                    <a:pt x="4" y="0"/>
                  </a:lnTo>
                  <a:lnTo>
                    <a:pt x="4" y="1"/>
                  </a:lnTo>
                  <a:lnTo>
                    <a:pt x="3" y="2"/>
                  </a:lnTo>
                  <a:lnTo>
                    <a:pt x="3" y="3"/>
                  </a:lnTo>
                  <a:lnTo>
                    <a:pt x="2" y="6"/>
                  </a:lnTo>
                  <a:lnTo>
                    <a:pt x="1" y="7"/>
                  </a:lnTo>
                  <a:lnTo>
                    <a:pt x="0" y="8"/>
                  </a:lnTo>
                  <a:lnTo>
                    <a:pt x="1" y="9"/>
                  </a:lnTo>
                  <a:lnTo>
                    <a:pt x="2" y="11"/>
                  </a:lnTo>
                  <a:lnTo>
                    <a:pt x="1" y="11"/>
                  </a:lnTo>
                  <a:lnTo>
                    <a:pt x="1" y="14"/>
                  </a:lnTo>
                  <a:lnTo>
                    <a:pt x="1" y="15"/>
                  </a:lnTo>
                  <a:lnTo>
                    <a:pt x="3" y="15"/>
                  </a:lnTo>
                  <a:lnTo>
                    <a:pt x="3" y="17"/>
                  </a:lnTo>
                  <a:lnTo>
                    <a:pt x="5" y="17"/>
                  </a:lnTo>
                  <a:lnTo>
                    <a:pt x="5" y="18"/>
                  </a:lnTo>
                  <a:lnTo>
                    <a:pt x="6" y="18"/>
                  </a:lnTo>
                  <a:lnTo>
                    <a:pt x="7" y="19"/>
                  </a:lnTo>
                  <a:lnTo>
                    <a:pt x="9" y="20"/>
                  </a:lnTo>
                  <a:lnTo>
                    <a:pt x="9" y="21"/>
                  </a:lnTo>
                  <a:lnTo>
                    <a:pt x="7" y="22"/>
                  </a:lnTo>
                  <a:lnTo>
                    <a:pt x="4" y="24"/>
                  </a:lnTo>
                  <a:lnTo>
                    <a:pt x="4" y="26"/>
                  </a:lnTo>
                  <a:lnTo>
                    <a:pt x="1" y="28"/>
                  </a:lnTo>
                  <a:close/>
                </a:path>
              </a:pathLst>
            </a:custGeom>
            <a:solidFill>
              <a:srgbClr val="FFC66D"/>
            </a:solidFill>
            <a:ln w="12700">
              <a:solidFill>
                <a:schemeClr val="tx1"/>
              </a:solidFill>
              <a:round/>
              <a:headEnd/>
              <a:tailEnd/>
            </a:ln>
          </p:spPr>
          <p:txBody>
            <a:bodyPr/>
            <a:lstStyle/>
            <a:p>
              <a:endParaRPr lang="en-US"/>
            </a:p>
          </p:txBody>
        </p:sp>
        <p:sp>
          <p:nvSpPr>
            <p:cNvPr id="36928" name="Freeform 64"/>
            <p:cNvSpPr>
              <a:spLocks/>
            </p:cNvSpPr>
            <p:nvPr/>
          </p:nvSpPr>
          <p:spPr bwMode="auto">
            <a:xfrm>
              <a:off x="7583488" y="2654300"/>
              <a:ext cx="187325" cy="169863"/>
            </a:xfrm>
            <a:custGeom>
              <a:avLst/>
              <a:gdLst>
                <a:gd name="T0" fmla="*/ 0 w 23"/>
                <a:gd name="T1" fmla="*/ 2147483647 h 22"/>
                <a:gd name="T2" fmla="*/ 2147483647 w 23"/>
                <a:gd name="T3" fmla="*/ 2147483647 h 22"/>
                <a:gd name="T4" fmla="*/ 2147483647 w 23"/>
                <a:gd name="T5" fmla="*/ 2147483647 h 22"/>
                <a:gd name="T6" fmla="*/ 2147483647 w 23"/>
                <a:gd name="T7" fmla="*/ 2147483647 h 22"/>
                <a:gd name="T8" fmla="*/ 2147483647 w 23"/>
                <a:gd name="T9" fmla="*/ 2147483647 h 22"/>
                <a:gd name="T10" fmla="*/ 2147483647 w 23"/>
                <a:gd name="T11" fmla="*/ 0 h 22"/>
                <a:gd name="T12" fmla="*/ 2147483647 w 23"/>
                <a:gd name="T13" fmla="*/ 2147483647 h 22"/>
                <a:gd name="T14" fmla="*/ 2147483647 w 23"/>
                <a:gd name="T15" fmla="*/ 2147483647 h 22"/>
                <a:gd name="T16" fmla="*/ 2147483647 w 23"/>
                <a:gd name="T17" fmla="*/ 2147483647 h 22"/>
                <a:gd name="T18" fmla="*/ 2147483647 w 23"/>
                <a:gd name="T19" fmla="*/ 2147483647 h 22"/>
                <a:gd name="T20" fmla="*/ 2147483647 w 23"/>
                <a:gd name="T21" fmla="*/ 2147483647 h 22"/>
                <a:gd name="T22" fmla="*/ 2147483647 w 23"/>
                <a:gd name="T23" fmla="*/ 2147483647 h 22"/>
                <a:gd name="T24" fmla="*/ 2147483647 w 23"/>
                <a:gd name="T25" fmla="*/ 2147483647 h 22"/>
                <a:gd name="T26" fmla="*/ 2147483647 w 23"/>
                <a:gd name="T27" fmla="*/ 2147483647 h 22"/>
                <a:gd name="T28" fmla="*/ 2147483647 w 23"/>
                <a:gd name="T29" fmla="*/ 2147483647 h 22"/>
                <a:gd name="T30" fmla="*/ 2147483647 w 23"/>
                <a:gd name="T31" fmla="*/ 2147483647 h 22"/>
                <a:gd name="T32" fmla="*/ 2147483647 w 23"/>
                <a:gd name="T33" fmla="*/ 2147483647 h 22"/>
                <a:gd name="T34" fmla="*/ 2147483647 w 23"/>
                <a:gd name="T35" fmla="*/ 2147483647 h 22"/>
                <a:gd name="T36" fmla="*/ 2147483647 w 23"/>
                <a:gd name="T37" fmla="*/ 2147483647 h 22"/>
                <a:gd name="T38" fmla="*/ 2147483647 w 23"/>
                <a:gd name="T39" fmla="*/ 2147483647 h 22"/>
                <a:gd name="T40" fmla="*/ 2147483647 w 23"/>
                <a:gd name="T41" fmla="*/ 2147483647 h 22"/>
                <a:gd name="T42" fmla="*/ 2147483647 w 23"/>
                <a:gd name="T43" fmla="*/ 2147483647 h 22"/>
                <a:gd name="T44" fmla="*/ 2147483647 w 23"/>
                <a:gd name="T45" fmla="*/ 2147483647 h 22"/>
                <a:gd name="T46" fmla="*/ 0 w 23"/>
                <a:gd name="T47" fmla="*/ 2147483647 h 22"/>
                <a:gd name="T48" fmla="*/ 2147483647 w 23"/>
                <a:gd name="T49" fmla="*/ 2147483647 h 22"/>
                <a:gd name="T50" fmla="*/ 2147483647 w 23"/>
                <a:gd name="T51" fmla="*/ 2147483647 h 22"/>
                <a:gd name="T52" fmla="*/ 2147483647 w 23"/>
                <a:gd name="T53" fmla="*/ 2147483647 h 22"/>
                <a:gd name="T54" fmla="*/ 0 w 23"/>
                <a:gd name="T55" fmla="*/ 2147483647 h 22"/>
                <a:gd name="T56" fmla="*/ 0 w 23"/>
                <a:gd name="T57" fmla="*/ 2147483647 h 2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3"/>
                <a:gd name="T88" fmla="*/ 0 h 22"/>
                <a:gd name="T89" fmla="*/ 23 w 23"/>
                <a:gd name="T90" fmla="*/ 22 h 2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3" h="22">
                  <a:moveTo>
                    <a:pt x="0" y="4"/>
                  </a:moveTo>
                  <a:lnTo>
                    <a:pt x="8" y="2"/>
                  </a:lnTo>
                  <a:lnTo>
                    <a:pt x="8" y="3"/>
                  </a:lnTo>
                  <a:lnTo>
                    <a:pt x="9" y="3"/>
                  </a:lnTo>
                  <a:lnTo>
                    <a:pt x="20" y="0"/>
                  </a:lnTo>
                  <a:lnTo>
                    <a:pt x="23" y="9"/>
                  </a:lnTo>
                  <a:lnTo>
                    <a:pt x="23" y="10"/>
                  </a:lnTo>
                  <a:lnTo>
                    <a:pt x="22" y="10"/>
                  </a:lnTo>
                  <a:lnTo>
                    <a:pt x="23" y="11"/>
                  </a:lnTo>
                  <a:lnTo>
                    <a:pt x="21" y="12"/>
                  </a:lnTo>
                  <a:lnTo>
                    <a:pt x="17" y="13"/>
                  </a:lnTo>
                  <a:lnTo>
                    <a:pt x="16" y="13"/>
                  </a:lnTo>
                  <a:lnTo>
                    <a:pt x="16" y="14"/>
                  </a:lnTo>
                  <a:lnTo>
                    <a:pt x="13" y="15"/>
                  </a:lnTo>
                  <a:lnTo>
                    <a:pt x="10" y="16"/>
                  </a:lnTo>
                  <a:lnTo>
                    <a:pt x="8" y="18"/>
                  </a:lnTo>
                  <a:lnTo>
                    <a:pt x="3" y="21"/>
                  </a:lnTo>
                  <a:lnTo>
                    <a:pt x="2" y="22"/>
                  </a:lnTo>
                  <a:lnTo>
                    <a:pt x="0" y="21"/>
                  </a:lnTo>
                  <a:lnTo>
                    <a:pt x="2" y="19"/>
                  </a:lnTo>
                  <a:lnTo>
                    <a:pt x="2" y="18"/>
                  </a:lnTo>
                  <a:lnTo>
                    <a:pt x="2" y="17"/>
                  </a:lnTo>
                  <a:lnTo>
                    <a:pt x="0" y="4"/>
                  </a:lnTo>
                  <a:close/>
                </a:path>
              </a:pathLst>
            </a:custGeom>
            <a:solidFill>
              <a:srgbClr val="FFC66D"/>
            </a:solidFill>
            <a:ln w="12700">
              <a:solidFill>
                <a:schemeClr val="tx1"/>
              </a:solidFill>
              <a:round/>
              <a:headEnd/>
              <a:tailEnd/>
            </a:ln>
          </p:spPr>
          <p:txBody>
            <a:bodyPr/>
            <a:lstStyle/>
            <a:p>
              <a:endParaRPr lang="en-US"/>
            </a:p>
          </p:txBody>
        </p:sp>
        <p:sp>
          <p:nvSpPr>
            <p:cNvPr id="36929" name="Freeform 65"/>
            <p:cNvSpPr>
              <a:spLocks/>
            </p:cNvSpPr>
            <p:nvPr/>
          </p:nvSpPr>
          <p:spPr bwMode="auto">
            <a:xfrm>
              <a:off x="7575550" y="2522538"/>
              <a:ext cx="368300" cy="177800"/>
            </a:xfrm>
            <a:custGeom>
              <a:avLst/>
              <a:gdLst>
                <a:gd name="T0" fmla="*/ 2147483647 w 45"/>
                <a:gd name="T1" fmla="*/ 2147483647 h 23"/>
                <a:gd name="T2" fmla="*/ 2147483647 w 45"/>
                <a:gd name="T3" fmla="*/ 2147483647 h 23"/>
                <a:gd name="T4" fmla="*/ 2147483647 w 45"/>
                <a:gd name="T5" fmla="*/ 2147483647 h 23"/>
                <a:gd name="T6" fmla="*/ 2147483647 w 45"/>
                <a:gd name="T7" fmla="*/ 2147483647 h 23"/>
                <a:gd name="T8" fmla="*/ 2147483647 w 45"/>
                <a:gd name="T9" fmla="*/ 0 h 23"/>
                <a:gd name="T10" fmla="*/ 2147483647 w 45"/>
                <a:gd name="T11" fmla="*/ 0 h 23"/>
                <a:gd name="T12" fmla="*/ 2147483647 w 45"/>
                <a:gd name="T13" fmla="*/ 2147483647 h 23"/>
                <a:gd name="T14" fmla="*/ 2147483647 w 45"/>
                <a:gd name="T15" fmla="*/ 2147483647 h 23"/>
                <a:gd name="T16" fmla="*/ 2147483647 w 45"/>
                <a:gd name="T17" fmla="*/ 2147483647 h 23"/>
                <a:gd name="T18" fmla="*/ 2147483647 w 45"/>
                <a:gd name="T19" fmla="*/ 2147483647 h 23"/>
                <a:gd name="T20" fmla="*/ 2147483647 w 45"/>
                <a:gd name="T21" fmla="*/ 2147483647 h 23"/>
                <a:gd name="T22" fmla="*/ 2147483647 w 45"/>
                <a:gd name="T23" fmla="*/ 2147483647 h 23"/>
                <a:gd name="T24" fmla="*/ 2147483647 w 45"/>
                <a:gd name="T25" fmla="*/ 2147483647 h 23"/>
                <a:gd name="T26" fmla="*/ 2147483647 w 45"/>
                <a:gd name="T27" fmla="*/ 2147483647 h 23"/>
                <a:gd name="T28" fmla="*/ 2147483647 w 45"/>
                <a:gd name="T29" fmla="*/ 2147483647 h 23"/>
                <a:gd name="T30" fmla="*/ 2147483647 w 45"/>
                <a:gd name="T31" fmla="*/ 2147483647 h 23"/>
                <a:gd name="T32" fmla="*/ 2147483647 w 45"/>
                <a:gd name="T33" fmla="*/ 2147483647 h 23"/>
                <a:gd name="T34" fmla="*/ 2147483647 w 45"/>
                <a:gd name="T35" fmla="*/ 2147483647 h 23"/>
                <a:gd name="T36" fmla="*/ 2147483647 w 45"/>
                <a:gd name="T37" fmla="*/ 2147483647 h 23"/>
                <a:gd name="T38" fmla="*/ 2147483647 w 45"/>
                <a:gd name="T39" fmla="*/ 2147483647 h 23"/>
                <a:gd name="T40" fmla="*/ 2147483647 w 45"/>
                <a:gd name="T41" fmla="*/ 2147483647 h 23"/>
                <a:gd name="T42" fmla="*/ 2147483647 w 45"/>
                <a:gd name="T43" fmla="*/ 2147483647 h 23"/>
                <a:gd name="T44" fmla="*/ 2147483647 w 45"/>
                <a:gd name="T45" fmla="*/ 2147483647 h 23"/>
                <a:gd name="T46" fmla="*/ 2147483647 w 45"/>
                <a:gd name="T47" fmla="*/ 2147483647 h 23"/>
                <a:gd name="T48" fmla="*/ 2147483647 w 45"/>
                <a:gd name="T49" fmla="*/ 2147483647 h 23"/>
                <a:gd name="T50" fmla="*/ 2147483647 w 45"/>
                <a:gd name="T51" fmla="*/ 2147483647 h 23"/>
                <a:gd name="T52" fmla="*/ 2147483647 w 45"/>
                <a:gd name="T53" fmla="*/ 2147483647 h 23"/>
                <a:gd name="T54" fmla="*/ 2147483647 w 45"/>
                <a:gd name="T55" fmla="*/ 2147483647 h 23"/>
                <a:gd name="T56" fmla="*/ 2147483647 w 45"/>
                <a:gd name="T57" fmla="*/ 2147483647 h 23"/>
                <a:gd name="T58" fmla="*/ 2147483647 w 45"/>
                <a:gd name="T59" fmla="*/ 2147483647 h 23"/>
                <a:gd name="T60" fmla="*/ 2147483647 w 45"/>
                <a:gd name="T61" fmla="*/ 2147483647 h 23"/>
                <a:gd name="T62" fmla="*/ 2147483647 w 45"/>
                <a:gd name="T63" fmla="*/ 2147483647 h 23"/>
                <a:gd name="T64" fmla="*/ 0 w 45"/>
                <a:gd name="T65" fmla="*/ 2147483647 h 23"/>
                <a:gd name="T66" fmla="*/ 0 w 45"/>
                <a:gd name="T67" fmla="*/ 2147483647 h 2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5"/>
                <a:gd name="T103" fmla="*/ 0 h 23"/>
                <a:gd name="T104" fmla="*/ 45 w 45"/>
                <a:gd name="T105" fmla="*/ 23 h 2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5" h="23">
                  <a:moveTo>
                    <a:pt x="0" y="9"/>
                  </a:moveTo>
                  <a:lnTo>
                    <a:pt x="10" y="7"/>
                  </a:lnTo>
                  <a:lnTo>
                    <a:pt x="24" y="4"/>
                  </a:lnTo>
                  <a:lnTo>
                    <a:pt x="24" y="3"/>
                  </a:lnTo>
                  <a:lnTo>
                    <a:pt x="25" y="3"/>
                  </a:lnTo>
                  <a:lnTo>
                    <a:pt x="25" y="2"/>
                  </a:lnTo>
                  <a:lnTo>
                    <a:pt x="26" y="2"/>
                  </a:lnTo>
                  <a:lnTo>
                    <a:pt x="27" y="0"/>
                  </a:lnTo>
                  <a:lnTo>
                    <a:pt x="28" y="0"/>
                  </a:lnTo>
                  <a:lnTo>
                    <a:pt x="29" y="0"/>
                  </a:lnTo>
                  <a:lnTo>
                    <a:pt x="30" y="2"/>
                  </a:lnTo>
                  <a:lnTo>
                    <a:pt x="31" y="3"/>
                  </a:lnTo>
                  <a:lnTo>
                    <a:pt x="32" y="4"/>
                  </a:lnTo>
                  <a:lnTo>
                    <a:pt x="32" y="5"/>
                  </a:lnTo>
                  <a:lnTo>
                    <a:pt x="31" y="5"/>
                  </a:lnTo>
                  <a:lnTo>
                    <a:pt x="30" y="7"/>
                  </a:lnTo>
                  <a:lnTo>
                    <a:pt x="29" y="9"/>
                  </a:lnTo>
                  <a:lnTo>
                    <a:pt x="29" y="10"/>
                  </a:lnTo>
                  <a:lnTo>
                    <a:pt x="31" y="9"/>
                  </a:lnTo>
                  <a:lnTo>
                    <a:pt x="33" y="10"/>
                  </a:lnTo>
                  <a:lnTo>
                    <a:pt x="36" y="13"/>
                  </a:lnTo>
                  <a:lnTo>
                    <a:pt x="36" y="15"/>
                  </a:lnTo>
                  <a:lnTo>
                    <a:pt x="38" y="16"/>
                  </a:lnTo>
                  <a:lnTo>
                    <a:pt x="41" y="16"/>
                  </a:lnTo>
                  <a:lnTo>
                    <a:pt x="42" y="16"/>
                  </a:lnTo>
                  <a:lnTo>
                    <a:pt x="43" y="14"/>
                  </a:lnTo>
                  <a:lnTo>
                    <a:pt x="43" y="13"/>
                  </a:lnTo>
                  <a:lnTo>
                    <a:pt x="42" y="12"/>
                  </a:lnTo>
                  <a:lnTo>
                    <a:pt x="40" y="11"/>
                  </a:lnTo>
                  <a:lnTo>
                    <a:pt x="40" y="10"/>
                  </a:lnTo>
                  <a:lnTo>
                    <a:pt x="41" y="11"/>
                  </a:lnTo>
                  <a:lnTo>
                    <a:pt x="42" y="11"/>
                  </a:lnTo>
                  <a:lnTo>
                    <a:pt x="44" y="14"/>
                  </a:lnTo>
                  <a:lnTo>
                    <a:pt x="45" y="16"/>
                  </a:lnTo>
                  <a:lnTo>
                    <a:pt x="45" y="18"/>
                  </a:lnTo>
                  <a:lnTo>
                    <a:pt x="44" y="17"/>
                  </a:lnTo>
                  <a:lnTo>
                    <a:pt x="42" y="18"/>
                  </a:lnTo>
                  <a:lnTo>
                    <a:pt x="40" y="19"/>
                  </a:lnTo>
                  <a:lnTo>
                    <a:pt x="38" y="21"/>
                  </a:lnTo>
                  <a:lnTo>
                    <a:pt x="37" y="21"/>
                  </a:lnTo>
                  <a:lnTo>
                    <a:pt x="37" y="20"/>
                  </a:lnTo>
                  <a:lnTo>
                    <a:pt x="37" y="18"/>
                  </a:lnTo>
                  <a:lnTo>
                    <a:pt x="36" y="18"/>
                  </a:lnTo>
                  <a:lnTo>
                    <a:pt x="35" y="20"/>
                  </a:lnTo>
                  <a:lnTo>
                    <a:pt x="34" y="22"/>
                  </a:lnTo>
                  <a:lnTo>
                    <a:pt x="33" y="23"/>
                  </a:lnTo>
                  <a:lnTo>
                    <a:pt x="32" y="22"/>
                  </a:lnTo>
                  <a:lnTo>
                    <a:pt x="32" y="21"/>
                  </a:lnTo>
                  <a:lnTo>
                    <a:pt x="31" y="21"/>
                  </a:lnTo>
                  <a:lnTo>
                    <a:pt x="30" y="20"/>
                  </a:lnTo>
                  <a:lnTo>
                    <a:pt x="28" y="19"/>
                  </a:lnTo>
                  <a:lnTo>
                    <a:pt x="27" y="17"/>
                  </a:lnTo>
                  <a:lnTo>
                    <a:pt x="26" y="15"/>
                  </a:lnTo>
                  <a:lnTo>
                    <a:pt x="21" y="17"/>
                  </a:lnTo>
                  <a:lnTo>
                    <a:pt x="10" y="20"/>
                  </a:lnTo>
                  <a:lnTo>
                    <a:pt x="9" y="20"/>
                  </a:lnTo>
                  <a:lnTo>
                    <a:pt x="9" y="19"/>
                  </a:lnTo>
                  <a:lnTo>
                    <a:pt x="1" y="21"/>
                  </a:lnTo>
                  <a:lnTo>
                    <a:pt x="0" y="21"/>
                  </a:lnTo>
                  <a:lnTo>
                    <a:pt x="0" y="9"/>
                  </a:lnTo>
                  <a:close/>
                </a:path>
              </a:pathLst>
            </a:custGeom>
            <a:solidFill>
              <a:srgbClr val="FFC66D"/>
            </a:solidFill>
            <a:ln w="12700">
              <a:solidFill>
                <a:schemeClr val="tx1"/>
              </a:solidFill>
              <a:round/>
              <a:headEnd/>
              <a:tailEnd/>
            </a:ln>
          </p:spPr>
          <p:txBody>
            <a:bodyPr/>
            <a:lstStyle/>
            <a:p>
              <a:endParaRPr lang="en-US"/>
            </a:p>
          </p:txBody>
        </p:sp>
        <p:sp>
          <p:nvSpPr>
            <p:cNvPr id="36930" name="Freeform 66"/>
            <p:cNvSpPr>
              <a:spLocks/>
            </p:cNvSpPr>
            <p:nvPr/>
          </p:nvSpPr>
          <p:spPr bwMode="auto">
            <a:xfrm>
              <a:off x="7747000" y="2638425"/>
              <a:ext cx="96838" cy="101600"/>
            </a:xfrm>
            <a:custGeom>
              <a:avLst/>
              <a:gdLst>
                <a:gd name="T0" fmla="*/ 0 w 12"/>
                <a:gd name="T1" fmla="*/ 2147483647 h 13"/>
                <a:gd name="T2" fmla="*/ 2147483647 w 12"/>
                <a:gd name="T3" fmla="*/ 2147483647 h 13"/>
                <a:gd name="T4" fmla="*/ 2147483647 w 12"/>
                <a:gd name="T5" fmla="*/ 2147483647 h 13"/>
                <a:gd name="T6" fmla="*/ 2147483647 w 12"/>
                <a:gd name="T7" fmla="*/ 2147483647 h 13"/>
                <a:gd name="T8" fmla="*/ 2147483647 w 12"/>
                <a:gd name="T9" fmla="*/ 2147483647 h 13"/>
                <a:gd name="T10" fmla="*/ 2147483647 w 12"/>
                <a:gd name="T11" fmla="*/ 2147483647 h 13"/>
                <a:gd name="T12" fmla="*/ 2147483647 w 12"/>
                <a:gd name="T13" fmla="*/ 2147483647 h 13"/>
                <a:gd name="T14" fmla="*/ 2147483647 w 12"/>
                <a:gd name="T15" fmla="*/ 2147483647 h 13"/>
                <a:gd name="T16" fmla="*/ 2147483647 w 12"/>
                <a:gd name="T17" fmla="*/ 2147483647 h 13"/>
                <a:gd name="T18" fmla="*/ 2147483647 w 12"/>
                <a:gd name="T19" fmla="*/ 2147483647 h 13"/>
                <a:gd name="T20" fmla="*/ 2147483647 w 12"/>
                <a:gd name="T21" fmla="*/ 2147483647 h 13"/>
                <a:gd name="T22" fmla="*/ 2147483647 w 12"/>
                <a:gd name="T23" fmla="*/ 2147483647 h 13"/>
                <a:gd name="T24" fmla="*/ 2147483647 w 12"/>
                <a:gd name="T25" fmla="*/ 2147483647 h 13"/>
                <a:gd name="T26" fmla="*/ 2147483647 w 12"/>
                <a:gd name="T27" fmla="*/ 2147483647 h 13"/>
                <a:gd name="T28" fmla="*/ 2147483647 w 12"/>
                <a:gd name="T29" fmla="*/ 2147483647 h 13"/>
                <a:gd name="T30" fmla="*/ 2147483647 w 12"/>
                <a:gd name="T31" fmla="*/ 2147483647 h 13"/>
                <a:gd name="T32" fmla="*/ 2147483647 w 12"/>
                <a:gd name="T33" fmla="*/ 2147483647 h 13"/>
                <a:gd name="T34" fmla="*/ 2147483647 w 12"/>
                <a:gd name="T35" fmla="*/ 2147483647 h 13"/>
                <a:gd name="T36" fmla="*/ 2147483647 w 12"/>
                <a:gd name="T37" fmla="*/ 2147483647 h 13"/>
                <a:gd name="T38" fmla="*/ 2147483647 w 12"/>
                <a:gd name="T39" fmla="*/ 2147483647 h 13"/>
                <a:gd name="T40" fmla="*/ 2147483647 w 12"/>
                <a:gd name="T41" fmla="*/ 2147483647 h 13"/>
                <a:gd name="T42" fmla="*/ 2147483647 w 12"/>
                <a:gd name="T43" fmla="*/ 2147483647 h 13"/>
                <a:gd name="T44" fmla="*/ 2147483647 w 12"/>
                <a:gd name="T45" fmla="*/ 2147483647 h 13"/>
                <a:gd name="T46" fmla="*/ 2147483647 w 12"/>
                <a:gd name="T47" fmla="*/ 2147483647 h 13"/>
                <a:gd name="T48" fmla="*/ 2147483647 w 12"/>
                <a:gd name="T49" fmla="*/ 2147483647 h 13"/>
                <a:gd name="T50" fmla="*/ 2147483647 w 12"/>
                <a:gd name="T51" fmla="*/ 2147483647 h 13"/>
                <a:gd name="T52" fmla="*/ 2147483647 w 12"/>
                <a:gd name="T53" fmla="*/ 2147483647 h 13"/>
                <a:gd name="T54" fmla="*/ 2147483647 w 12"/>
                <a:gd name="T55" fmla="*/ 2147483647 h 13"/>
                <a:gd name="T56" fmla="*/ 2147483647 w 12"/>
                <a:gd name="T57" fmla="*/ 2147483647 h 13"/>
                <a:gd name="T58" fmla="*/ 2147483647 w 12"/>
                <a:gd name="T59" fmla="*/ 2147483647 h 13"/>
                <a:gd name="T60" fmla="*/ 2147483647 w 12"/>
                <a:gd name="T61" fmla="*/ 2147483647 h 13"/>
                <a:gd name="T62" fmla="*/ 2147483647 w 12"/>
                <a:gd name="T63" fmla="*/ 2147483647 h 13"/>
                <a:gd name="T64" fmla="*/ 2147483647 w 12"/>
                <a:gd name="T65" fmla="*/ 0 h 13"/>
                <a:gd name="T66" fmla="*/ 0 w 12"/>
                <a:gd name="T67" fmla="*/ 2147483647 h 13"/>
                <a:gd name="T68" fmla="*/ 0 w 12"/>
                <a:gd name="T69" fmla="*/ 2147483647 h 1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2"/>
                <a:gd name="T106" fmla="*/ 0 h 13"/>
                <a:gd name="T107" fmla="*/ 12 w 12"/>
                <a:gd name="T108" fmla="*/ 13 h 1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2" h="13">
                  <a:moveTo>
                    <a:pt x="0" y="2"/>
                  </a:moveTo>
                  <a:lnTo>
                    <a:pt x="3" y="11"/>
                  </a:lnTo>
                  <a:lnTo>
                    <a:pt x="3" y="12"/>
                  </a:lnTo>
                  <a:lnTo>
                    <a:pt x="2" y="12"/>
                  </a:lnTo>
                  <a:lnTo>
                    <a:pt x="3" y="13"/>
                  </a:lnTo>
                  <a:lnTo>
                    <a:pt x="6" y="12"/>
                  </a:lnTo>
                  <a:lnTo>
                    <a:pt x="7" y="11"/>
                  </a:lnTo>
                  <a:lnTo>
                    <a:pt x="7" y="10"/>
                  </a:lnTo>
                  <a:lnTo>
                    <a:pt x="7" y="9"/>
                  </a:lnTo>
                  <a:lnTo>
                    <a:pt x="7" y="7"/>
                  </a:lnTo>
                  <a:lnTo>
                    <a:pt x="8" y="6"/>
                  </a:lnTo>
                  <a:lnTo>
                    <a:pt x="8" y="7"/>
                  </a:lnTo>
                  <a:lnTo>
                    <a:pt x="8" y="8"/>
                  </a:lnTo>
                  <a:lnTo>
                    <a:pt x="8" y="10"/>
                  </a:lnTo>
                  <a:lnTo>
                    <a:pt x="9" y="10"/>
                  </a:lnTo>
                  <a:lnTo>
                    <a:pt x="9" y="9"/>
                  </a:lnTo>
                  <a:lnTo>
                    <a:pt x="10" y="9"/>
                  </a:lnTo>
                  <a:lnTo>
                    <a:pt x="11" y="8"/>
                  </a:lnTo>
                  <a:lnTo>
                    <a:pt x="12" y="8"/>
                  </a:lnTo>
                  <a:lnTo>
                    <a:pt x="11" y="7"/>
                  </a:lnTo>
                  <a:lnTo>
                    <a:pt x="11" y="6"/>
                  </a:lnTo>
                  <a:lnTo>
                    <a:pt x="10" y="6"/>
                  </a:lnTo>
                  <a:lnTo>
                    <a:pt x="9" y="5"/>
                  </a:lnTo>
                  <a:lnTo>
                    <a:pt x="7" y="4"/>
                  </a:lnTo>
                  <a:lnTo>
                    <a:pt x="6" y="2"/>
                  </a:lnTo>
                  <a:lnTo>
                    <a:pt x="5" y="0"/>
                  </a:lnTo>
                  <a:lnTo>
                    <a:pt x="0" y="2"/>
                  </a:lnTo>
                  <a:close/>
                </a:path>
              </a:pathLst>
            </a:custGeom>
            <a:solidFill>
              <a:srgbClr val="FFC66D"/>
            </a:solidFill>
            <a:ln w="12700">
              <a:solidFill>
                <a:schemeClr val="tx1"/>
              </a:solidFill>
              <a:round/>
              <a:headEnd/>
              <a:tailEnd/>
            </a:ln>
          </p:spPr>
          <p:txBody>
            <a:bodyPr/>
            <a:lstStyle/>
            <a:p>
              <a:endParaRPr lang="en-US"/>
            </a:p>
          </p:txBody>
        </p:sp>
        <p:sp>
          <p:nvSpPr>
            <p:cNvPr id="36931" name="Freeform 67"/>
            <p:cNvSpPr>
              <a:spLocks/>
            </p:cNvSpPr>
            <p:nvPr/>
          </p:nvSpPr>
          <p:spPr bwMode="auto">
            <a:xfrm>
              <a:off x="7640638" y="2212975"/>
              <a:ext cx="171450" cy="363538"/>
            </a:xfrm>
            <a:custGeom>
              <a:avLst/>
              <a:gdLst>
                <a:gd name="T0" fmla="*/ 2147483647 w 21"/>
                <a:gd name="T1" fmla="*/ 2147483647 h 47"/>
                <a:gd name="T2" fmla="*/ 2147483647 w 21"/>
                <a:gd name="T3" fmla="*/ 2147483647 h 47"/>
                <a:gd name="T4" fmla="*/ 2147483647 w 21"/>
                <a:gd name="T5" fmla="*/ 2147483647 h 47"/>
                <a:gd name="T6" fmla="*/ 2147483647 w 21"/>
                <a:gd name="T7" fmla="*/ 2147483647 h 47"/>
                <a:gd name="T8" fmla="*/ 2147483647 w 21"/>
                <a:gd name="T9" fmla="*/ 2147483647 h 47"/>
                <a:gd name="T10" fmla="*/ 2147483647 w 21"/>
                <a:gd name="T11" fmla="*/ 2147483647 h 47"/>
                <a:gd name="T12" fmla="*/ 2147483647 w 21"/>
                <a:gd name="T13" fmla="*/ 2147483647 h 47"/>
                <a:gd name="T14" fmla="*/ 2147483647 w 21"/>
                <a:gd name="T15" fmla="*/ 2147483647 h 47"/>
                <a:gd name="T16" fmla="*/ 2147483647 w 21"/>
                <a:gd name="T17" fmla="*/ 2147483647 h 47"/>
                <a:gd name="T18" fmla="*/ 2147483647 w 21"/>
                <a:gd name="T19" fmla="*/ 2147483647 h 47"/>
                <a:gd name="T20" fmla="*/ 2147483647 w 21"/>
                <a:gd name="T21" fmla="*/ 2147483647 h 47"/>
                <a:gd name="T22" fmla="*/ 2147483647 w 21"/>
                <a:gd name="T23" fmla="*/ 2147483647 h 47"/>
                <a:gd name="T24" fmla="*/ 0 w 21"/>
                <a:gd name="T25" fmla="*/ 2147483647 h 47"/>
                <a:gd name="T26" fmla="*/ 0 w 21"/>
                <a:gd name="T27" fmla="*/ 2147483647 h 47"/>
                <a:gd name="T28" fmla="*/ 2147483647 w 21"/>
                <a:gd name="T29" fmla="*/ 2147483647 h 47"/>
                <a:gd name="T30" fmla="*/ 0 w 21"/>
                <a:gd name="T31" fmla="*/ 2147483647 h 47"/>
                <a:gd name="T32" fmla="*/ 0 w 21"/>
                <a:gd name="T33" fmla="*/ 2147483647 h 47"/>
                <a:gd name="T34" fmla="*/ 0 w 21"/>
                <a:gd name="T35" fmla="*/ 2147483647 h 47"/>
                <a:gd name="T36" fmla="*/ 2147483647 w 21"/>
                <a:gd name="T37" fmla="*/ 2147483647 h 47"/>
                <a:gd name="T38" fmla="*/ 2147483647 w 21"/>
                <a:gd name="T39" fmla="*/ 2147483647 h 47"/>
                <a:gd name="T40" fmla="*/ 2147483647 w 21"/>
                <a:gd name="T41" fmla="*/ 2147483647 h 47"/>
                <a:gd name="T42" fmla="*/ 2147483647 w 21"/>
                <a:gd name="T43" fmla="*/ 2147483647 h 47"/>
                <a:gd name="T44" fmla="*/ 2147483647 w 21"/>
                <a:gd name="T45" fmla="*/ 2147483647 h 47"/>
                <a:gd name="T46" fmla="*/ 2147483647 w 21"/>
                <a:gd name="T47" fmla="*/ 2147483647 h 47"/>
                <a:gd name="T48" fmla="*/ 2147483647 w 21"/>
                <a:gd name="T49" fmla="*/ 2147483647 h 47"/>
                <a:gd name="T50" fmla="*/ 2147483647 w 21"/>
                <a:gd name="T51" fmla="*/ 2147483647 h 47"/>
                <a:gd name="T52" fmla="*/ 2147483647 w 21"/>
                <a:gd name="T53" fmla="*/ 2147483647 h 47"/>
                <a:gd name="T54" fmla="*/ 2147483647 w 21"/>
                <a:gd name="T55" fmla="*/ 2147483647 h 47"/>
                <a:gd name="T56" fmla="*/ 2147483647 w 21"/>
                <a:gd name="T57" fmla="*/ 2147483647 h 47"/>
                <a:gd name="T58" fmla="*/ 2147483647 w 21"/>
                <a:gd name="T59" fmla="*/ 2147483647 h 47"/>
                <a:gd name="T60" fmla="*/ 2147483647 w 21"/>
                <a:gd name="T61" fmla="*/ 2147483647 h 47"/>
                <a:gd name="T62" fmla="*/ 2147483647 w 21"/>
                <a:gd name="T63" fmla="*/ 2147483647 h 47"/>
                <a:gd name="T64" fmla="*/ 2147483647 w 21"/>
                <a:gd name="T65" fmla="*/ 2147483647 h 47"/>
                <a:gd name="T66" fmla="*/ 2147483647 w 21"/>
                <a:gd name="T67" fmla="*/ 2147483647 h 47"/>
                <a:gd name="T68" fmla="*/ 2147483647 w 21"/>
                <a:gd name="T69" fmla="*/ 2147483647 h 47"/>
                <a:gd name="T70" fmla="*/ 2147483647 w 21"/>
                <a:gd name="T71" fmla="*/ 2147483647 h 47"/>
                <a:gd name="T72" fmla="*/ 2147483647 w 21"/>
                <a:gd name="T73" fmla="*/ 2147483647 h 47"/>
                <a:gd name="T74" fmla="*/ 2147483647 w 21"/>
                <a:gd name="T75" fmla="*/ 2147483647 h 47"/>
                <a:gd name="T76" fmla="*/ 2147483647 w 21"/>
                <a:gd name="T77" fmla="*/ 0 h 47"/>
                <a:gd name="T78" fmla="*/ 2147483647 w 21"/>
                <a:gd name="T79" fmla="*/ 2147483647 h 47"/>
                <a:gd name="T80" fmla="*/ 2147483647 w 21"/>
                <a:gd name="T81" fmla="*/ 2147483647 h 47"/>
                <a:gd name="T82" fmla="*/ 2147483647 w 21"/>
                <a:gd name="T83" fmla="*/ 2147483647 h 47"/>
                <a:gd name="T84" fmla="*/ 2147483647 w 21"/>
                <a:gd name="T85" fmla="*/ 2147483647 h 47"/>
                <a:gd name="T86" fmla="*/ 2147483647 w 21"/>
                <a:gd name="T87" fmla="*/ 2147483647 h 47"/>
                <a:gd name="T88" fmla="*/ 2147483647 w 21"/>
                <a:gd name="T89" fmla="*/ 2147483647 h 47"/>
                <a:gd name="T90" fmla="*/ 2147483647 w 21"/>
                <a:gd name="T91" fmla="*/ 2147483647 h 47"/>
                <a:gd name="T92" fmla="*/ 2147483647 w 21"/>
                <a:gd name="T93" fmla="*/ 2147483647 h 47"/>
                <a:gd name="T94" fmla="*/ 2147483647 w 21"/>
                <a:gd name="T95" fmla="*/ 2147483647 h 47"/>
                <a:gd name="T96" fmla="*/ 2147483647 w 21"/>
                <a:gd name="T97" fmla="*/ 2147483647 h 47"/>
                <a:gd name="T98" fmla="*/ 2147483647 w 21"/>
                <a:gd name="T99" fmla="*/ 2147483647 h 47"/>
                <a:gd name="T100" fmla="*/ 2147483647 w 21"/>
                <a:gd name="T101" fmla="*/ 2147483647 h 47"/>
                <a:gd name="T102" fmla="*/ 2147483647 w 21"/>
                <a:gd name="T103" fmla="*/ 2147483647 h 4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1"/>
                <a:gd name="T157" fmla="*/ 0 h 47"/>
                <a:gd name="T158" fmla="*/ 21 w 21"/>
                <a:gd name="T159" fmla="*/ 47 h 4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1" h="47">
                  <a:moveTo>
                    <a:pt x="21" y="40"/>
                  </a:moveTo>
                  <a:lnTo>
                    <a:pt x="20" y="40"/>
                  </a:lnTo>
                  <a:lnTo>
                    <a:pt x="19" y="40"/>
                  </a:lnTo>
                  <a:lnTo>
                    <a:pt x="18" y="42"/>
                  </a:lnTo>
                  <a:lnTo>
                    <a:pt x="17" y="42"/>
                  </a:lnTo>
                  <a:lnTo>
                    <a:pt x="17" y="43"/>
                  </a:lnTo>
                  <a:lnTo>
                    <a:pt x="16" y="43"/>
                  </a:lnTo>
                  <a:lnTo>
                    <a:pt x="16" y="44"/>
                  </a:lnTo>
                  <a:lnTo>
                    <a:pt x="2" y="47"/>
                  </a:lnTo>
                  <a:lnTo>
                    <a:pt x="1" y="46"/>
                  </a:lnTo>
                  <a:lnTo>
                    <a:pt x="0" y="45"/>
                  </a:lnTo>
                  <a:lnTo>
                    <a:pt x="0" y="44"/>
                  </a:lnTo>
                  <a:lnTo>
                    <a:pt x="1" y="43"/>
                  </a:lnTo>
                  <a:lnTo>
                    <a:pt x="0" y="41"/>
                  </a:lnTo>
                  <a:lnTo>
                    <a:pt x="0" y="34"/>
                  </a:lnTo>
                  <a:lnTo>
                    <a:pt x="0" y="32"/>
                  </a:lnTo>
                  <a:lnTo>
                    <a:pt x="1" y="28"/>
                  </a:lnTo>
                  <a:lnTo>
                    <a:pt x="1" y="26"/>
                  </a:lnTo>
                  <a:lnTo>
                    <a:pt x="1" y="24"/>
                  </a:lnTo>
                  <a:lnTo>
                    <a:pt x="1" y="22"/>
                  </a:lnTo>
                  <a:lnTo>
                    <a:pt x="1" y="21"/>
                  </a:lnTo>
                  <a:lnTo>
                    <a:pt x="1" y="20"/>
                  </a:lnTo>
                  <a:lnTo>
                    <a:pt x="4" y="18"/>
                  </a:lnTo>
                  <a:lnTo>
                    <a:pt x="5" y="14"/>
                  </a:lnTo>
                  <a:lnTo>
                    <a:pt x="4" y="12"/>
                  </a:lnTo>
                  <a:lnTo>
                    <a:pt x="4" y="10"/>
                  </a:lnTo>
                  <a:lnTo>
                    <a:pt x="4" y="9"/>
                  </a:lnTo>
                  <a:lnTo>
                    <a:pt x="3" y="7"/>
                  </a:lnTo>
                  <a:lnTo>
                    <a:pt x="4" y="4"/>
                  </a:lnTo>
                  <a:lnTo>
                    <a:pt x="3" y="3"/>
                  </a:lnTo>
                  <a:lnTo>
                    <a:pt x="3" y="2"/>
                  </a:lnTo>
                  <a:lnTo>
                    <a:pt x="4" y="2"/>
                  </a:lnTo>
                  <a:lnTo>
                    <a:pt x="5" y="1"/>
                  </a:lnTo>
                  <a:lnTo>
                    <a:pt x="6" y="1"/>
                  </a:lnTo>
                  <a:lnTo>
                    <a:pt x="7" y="0"/>
                  </a:lnTo>
                  <a:lnTo>
                    <a:pt x="17" y="29"/>
                  </a:lnTo>
                  <a:lnTo>
                    <a:pt x="17" y="30"/>
                  </a:lnTo>
                  <a:lnTo>
                    <a:pt x="17" y="31"/>
                  </a:lnTo>
                  <a:lnTo>
                    <a:pt x="19" y="33"/>
                  </a:lnTo>
                  <a:lnTo>
                    <a:pt x="20" y="33"/>
                  </a:lnTo>
                  <a:lnTo>
                    <a:pt x="20" y="34"/>
                  </a:lnTo>
                  <a:lnTo>
                    <a:pt x="20" y="35"/>
                  </a:lnTo>
                  <a:lnTo>
                    <a:pt x="21" y="37"/>
                  </a:lnTo>
                  <a:lnTo>
                    <a:pt x="21" y="38"/>
                  </a:lnTo>
                  <a:lnTo>
                    <a:pt x="21" y="39"/>
                  </a:lnTo>
                  <a:lnTo>
                    <a:pt x="21" y="40"/>
                  </a:lnTo>
                  <a:close/>
                </a:path>
              </a:pathLst>
            </a:custGeom>
            <a:solidFill>
              <a:srgbClr val="ED4213"/>
            </a:solidFill>
            <a:ln w="12700">
              <a:solidFill>
                <a:schemeClr val="tx1"/>
              </a:solidFill>
              <a:round/>
              <a:headEnd/>
              <a:tailEnd/>
            </a:ln>
          </p:spPr>
          <p:txBody>
            <a:bodyPr/>
            <a:lstStyle/>
            <a:p>
              <a:endParaRPr lang="en-US"/>
            </a:p>
          </p:txBody>
        </p:sp>
        <p:grpSp>
          <p:nvGrpSpPr>
            <p:cNvPr id="36932" name="Group 68"/>
            <p:cNvGrpSpPr>
              <a:grpSpLocks/>
            </p:cNvGrpSpPr>
            <p:nvPr/>
          </p:nvGrpSpPr>
          <p:grpSpPr bwMode="auto">
            <a:xfrm>
              <a:off x="3159142" y="4589463"/>
              <a:ext cx="1044578" cy="635000"/>
              <a:chOff x="1991" y="3321"/>
              <a:chExt cx="361" cy="231"/>
            </a:xfrm>
          </p:grpSpPr>
          <p:sp>
            <p:nvSpPr>
              <p:cNvPr id="36933" name="Freeform 69"/>
              <p:cNvSpPr>
                <a:spLocks/>
              </p:cNvSpPr>
              <p:nvPr/>
            </p:nvSpPr>
            <p:spPr bwMode="auto">
              <a:xfrm>
                <a:off x="2274" y="3459"/>
                <a:ext cx="78" cy="93"/>
              </a:xfrm>
              <a:custGeom>
                <a:avLst/>
                <a:gdLst>
                  <a:gd name="T0" fmla="*/ 0 w 16"/>
                  <a:gd name="T1" fmla="*/ 2147483647 h 19"/>
                  <a:gd name="T2" fmla="*/ 2147483647 w 16"/>
                  <a:gd name="T3" fmla="*/ 2147483647 h 19"/>
                  <a:gd name="T4" fmla="*/ 2147483647 w 16"/>
                  <a:gd name="T5" fmla="*/ 2147483647 h 19"/>
                  <a:gd name="T6" fmla="*/ 2147483647 w 16"/>
                  <a:gd name="T7" fmla="*/ 2147483647 h 19"/>
                  <a:gd name="T8" fmla="*/ 2147483647 w 16"/>
                  <a:gd name="T9" fmla="*/ 2147483647 h 19"/>
                  <a:gd name="T10" fmla="*/ 2147483647 w 16"/>
                  <a:gd name="T11" fmla="*/ 2147483647 h 19"/>
                  <a:gd name="T12" fmla="*/ 2147483647 w 16"/>
                  <a:gd name="T13" fmla="*/ 2147483647 h 19"/>
                  <a:gd name="T14" fmla="*/ 2147483647 w 16"/>
                  <a:gd name="T15" fmla="*/ 0 h 19"/>
                  <a:gd name="T16" fmla="*/ 2147483647 w 16"/>
                  <a:gd name="T17" fmla="*/ 2147483647 h 19"/>
                  <a:gd name="T18" fmla="*/ 0 w 16"/>
                  <a:gd name="T19" fmla="*/ 2147483647 h 19"/>
                  <a:gd name="T20" fmla="*/ 0 w 16"/>
                  <a:gd name="T21" fmla="*/ 2147483647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
                  <a:gd name="T34" fmla="*/ 0 h 19"/>
                  <a:gd name="T35" fmla="*/ 16 w 16"/>
                  <a:gd name="T36" fmla="*/ 19 h 1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 h="19">
                    <a:moveTo>
                      <a:pt x="0" y="7"/>
                    </a:moveTo>
                    <a:lnTo>
                      <a:pt x="1" y="13"/>
                    </a:lnTo>
                    <a:lnTo>
                      <a:pt x="1" y="16"/>
                    </a:lnTo>
                    <a:lnTo>
                      <a:pt x="6" y="19"/>
                    </a:lnTo>
                    <a:lnTo>
                      <a:pt x="8" y="16"/>
                    </a:lnTo>
                    <a:lnTo>
                      <a:pt x="16" y="11"/>
                    </a:lnTo>
                    <a:lnTo>
                      <a:pt x="13" y="5"/>
                    </a:lnTo>
                    <a:lnTo>
                      <a:pt x="3" y="0"/>
                    </a:lnTo>
                    <a:lnTo>
                      <a:pt x="3" y="5"/>
                    </a:lnTo>
                    <a:lnTo>
                      <a:pt x="0" y="7"/>
                    </a:lnTo>
                    <a:close/>
                  </a:path>
                </a:pathLst>
              </a:custGeom>
              <a:solidFill>
                <a:srgbClr val="FFC66D"/>
              </a:solidFill>
              <a:ln w="12700">
                <a:solidFill>
                  <a:schemeClr val="tx1"/>
                </a:solidFill>
                <a:round/>
                <a:headEnd/>
                <a:tailEnd/>
              </a:ln>
            </p:spPr>
            <p:txBody>
              <a:bodyPr/>
              <a:lstStyle/>
              <a:p>
                <a:endParaRPr lang="en-US"/>
              </a:p>
            </p:txBody>
          </p:sp>
          <p:sp>
            <p:nvSpPr>
              <p:cNvPr id="36934" name="Freeform 70"/>
              <p:cNvSpPr>
                <a:spLocks/>
              </p:cNvSpPr>
              <p:nvPr/>
            </p:nvSpPr>
            <p:spPr bwMode="auto">
              <a:xfrm>
                <a:off x="2235" y="3409"/>
                <a:ext cx="44" cy="29"/>
              </a:xfrm>
              <a:custGeom>
                <a:avLst/>
                <a:gdLst>
                  <a:gd name="T0" fmla="*/ 2147483647 w 9"/>
                  <a:gd name="T1" fmla="*/ 2147483647 h 6"/>
                  <a:gd name="T2" fmla="*/ 2147483647 w 9"/>
                  <a:gd name="T3" fmla="*/ 2147483647 h 6"/>
                  <a:gd name="T4" fmla="*/ 2147483647 w 9"/>
                  <a:gd name="T5" fmla="*/ 2147483647 h 6"/>
                  <a:gd name="T6" fmla="*/ 2147483647 w 9"/>
                  <a:gd name="T7" fmla="*/ 2147483647 h 6"/>
                  <a:gd name="T8" fmla="*/ 2147483647 w 9"/>
                  <a:gd name="T9" fmla="*/ 2147483647 h 6"/>
                  <a:gd name="T10" fmla="*/ 2147483647 w 9"/>
                  <a:gd name="T11" fmla="*/ 0 h 6"/>
                  <a:gd name="T12" fmla="*/ 0 w 9"/>
                  <a:gd name="T13" fmla="*/ 2147483647 h 6"/>
                  <a:gd name="T14" fmla="*/ 2147483647 w 9"/>
                  <a:gd name="T15" fmla="*/ 2147483647 h 6"/>
                  <a:gd name="T16" fmla="*/ 2147483647 w 9"/>
                  <a:gd name="T17" fmla="*/ 2147483647 h 6"/>
                  <a:gd name="T18" fmla="*/ 2147483647 w 9"/>
                  <a:gd name="T19" fmla="*/ 2147483647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6"/>
                  <a:gd name="T32" fmla="*/ 9 w 9"/>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6">
                    <a:moveTo>
                      <a:pt x="3" y="6"/>
                    </a:moveTo>
                    <a:lnTo>
                      <a:pt x="8" y="6"/>
                    </a:lnTo>
                    <a:lnTo>
                      <a:pt x="9" y="3"/>
                    </a:lnTo>
                    <a:lnTo>
                      <a:pt x="5" y="2"/>
                    </a:lnTo>
                    <a:lnTo>
                      <a:pt x="3" y="2"/>
                    </a:lnTo>
                    <a:lnTo>
                      <a:pt x="2" y="0"/>
                    </a:lnTo>
                    <a:lnTo>
                      <a:pt x="0" y="2"/>
                    </a:lnTo>
                    <a:lnTo>
                      <a:pt x="2" y="5"/>
                    </a:lnTo>
                    <a:lnTo>
                      <a:pt x="3" y="6"/>
                    </a:lnTo>
                    <a:close/>
                  </a:path>
                </a:pathLst>
              </a:custGeom>
              <a:solidFill>
                <a:srgbClr val="FFC66D"/>
              </a:solidFill>
              <a:ln w="12700">
                <a:solidFill>
                  <a:schemeClr val="tx1"/>
                </a:solidFill>
                <a:round/>
                <a:headEnd/>
                <a:tailEnd/>
              </a:ln>
            </p:spPr>
            <p:txBody>
              <a:bodyPr/>
              <a:lstStyle/>
              <a:p>
                <a:endParaRPr lang="en-US"/>
              </a:p>
            </p:txBody>
          </p:sp>
          <p:sp>
            <p:nvSpPr>
              <p:cNvPr id="36935" name="Freeform 71"/>
              <p:cNvSpPr>
                <a:spLocks/>
              </p:cNvSpPr>
              <p:nvPr/>
            </p:nvSpPr>
            <p:spPr bwMode="auto">
              <a:xfrm>
                <a:off x="2225" y="3438"/>
                <a:ext cx="20" cy="10"/>
              </a:xfrm>
              <a:custGeom>
                <a:avLst/>
                <a:gdLst>
                  <a:gd name="T0" fmla="*/ 0 w 4"/>
                  <a:gd name="T1" fmla="*/ 2147483647 h 2"/>
                  <a:gd name="T2" fmla="*/ 2147483647 w 4"/>
                  <a:gd name="T3" fmla="*/ 0 h 2"/>
                  <a:gd name="T4" fmla="*/ 2147483647 w 4"/>
                  <a:gd name="T5" fmla="*/ 2147483647 h 2"/>
                  <a:gd name="T6" fmla="*/ 0 w 4"/>
                  <a:gd name="T7" fmla="*/ 2147483647 h 2"/>
                  <a:gd name="T8" fmla="*/ 0 w 4"/>
                  <a:gd name="T9" fmla="*/ 2147483647 h 2"/>
                  <a:gd name="T10" fmla="*/ 0 60000 65536"/>
                  <a:gd name="T11" fmla="*/ 0 60000 65536"/>
                  <a:gd name="T12" fmla="*/ 0 60000 65536"/>
                  <a:gd name="T13" fmla="*/ 0 60000 65536"/>
                  <a:gd name="T14" fmla="*/ 0 60000 65536"/>
                  <a:gd name="T15" fmla="*/ 0 w 4"/>
                  <a:gd name="T16" fmla="*/ 0 h 2"/>
                  <a:gd name="T17" fmla="*/ 4 w 4"/>
                  <a:gd name="T18" fmla="*/ 2 h 2"/>
                </a:gdLst>
                <a:ahLst/>
                <a:cxnLst>
                  <a:cxn ang="T10">
                    <a:pos x="T0" y="T1"/>
                  </a:cxn>
                  <a:cxn ang="T11">
                    <a:pos x="T2" y="T3"/>
                  </a:cxn>
                  <a:cxn ang="T12">
                    <a:pos x="T4" y="T5"/>
                  </a:cxn>
                  <a:cxn ang="T13">
                    <a:pos x="T6" y="T7"/>
                  </a:cxn>
                  <a:cxn ang="T14">
                    <a:pos x="T8" y="T9"/>
                  </a:cxn>
                </a:cxnLst>
                <a:rect l="T15" t="T16" r="T17" b="T18"/>
                <a:pathLst>
                  <a:path w="4" h="2">
                    <a:moveTo>
                      <a:pt x="0" y="2"/>
                    </a:moveTo>
                    <a:lnTo>
                      <a:pt x="4" y="0"/>
                    </a:lnTo>
                    <a:lnTo>
                      <a:pt x="4" y="2"/>
                    </a:lnTo>
                    <a:lnTo>
                      <a:pt x="0" y="2"/>
                    </a:lnTo>
                    <a:close/>
                  </a:path>
                </a:pathLst>
              </a:custGeom>
              <a:solidFill>
                <a:srgbClr val="FFC66D"/>
              </a:solidFill>
              <a:ln w="12700">
                <a:solidFill>
                  <a:schemeClr val="tx1"/>
                </a:solidFill>
                <a:round/>
                <a:headEnd/>
                <a:tailEnd/>
              </a:ln>
            </p:spPr>
            <p:txBody>
              <a:bodyPr/>
              <a:lstStyle/>
              <a:p>
                <a:endParaRPr lang="en-US"/>
              </a:p>
            </p:txBody>
          </p:sp>
          <p:sp>
            <p:nvSpPr>
              <p:cNvPr id="36936" name="Freeform 72"/>
              <p:cNvSpPr>
                <a:spLocks/>
              </p:cNvSpPr>
              <p:nvPr/>
            </p:nvSpPr>
            <p:spPr bwMode="auto">
              <a:xfrm>
                <a:off x="2211" y="3419"/>
                <a:ext cx="19" cy="14"/>
              </a:xfrm>
              <a:custGeom>
                <a:avLst/>
                <a:gdLst>
                  <a:gd name="T0" fmla="*/ 2147483647 w 4"/>
                  <a:gd name="T1" fmla="*/ 0 h 3"/>
                  <a:gd name="T2" fmla="*/ 2147483647 w 4"/>
                  <a:gd name="T3" fmla="*/ 0 h 3"/>
                  <a:gd name="T4" fmla="*/ 2147483647 w 4"/>
                  <a:gd name="T5" fmla="*/ 0 h 3"/>
                  <a:gd name="T6" fmla="*/ 2147483647 w 4"/>
                  <a:gd name="T7" fmla="*/ 0 h 3"/>
                  <a:gd name="T8" fmla="*/ 2147483647 w 4"/>
                  <a:gd name="T9" fmla="*/ 0 h 3"/>
                  <a:gd name="T10" fmla="*/ 2147483647 w 4"/>
                  <a:gd name="T11" fmla="*/ 2147483647 h 3"/>
                  <a:gd name="T12" fmla="*/ 2147483647 w 4"/>
                  <a:gd name="T13" fmla="*/ 2147483647 h 3"/>
                  <a:gd name="T14" fmla="*/ 2147483647 w 4"/>
                  <a:gd name="T15" fmla="*/ 2147483647 h 3"/>
                  <a:gd name="T16" fmla="*/ 2147483647 w 4"/>
                  <a:gd name="T17" fmla="*/ 2147483647 h 3"/>
                  <a:gd name="T18" fmla="*/ 2147483647 w 4"/>
                  <a:gd name="T19" fmla="*/ 2147483647 h 3"/>
                  <a:gd name="T20" fmla="*/ 2147483647 w 4"/>
                  <a:gd name="T21" fmla="*/ 2147483647 h 3"/>
                  <a:gd name="T22" fmla="*/ 2147483647 w 4"/>
                  <a:gd name="T23" fmla="*/ 2147483647 h 3"/>
                  <a:gd name="T24" fmla="*/ 2147483647 w 4"/>
                  <a:gd name="T25" fmla="*/ 2147483647 h 3"/>
                  <a:gd name="T26" fmla="*/ 2147483647 w 4"/>
                  <a:gd name="T27" fmla="*/ 2147483647 h 3"/>
                  <a:gd name="T28" fmla="*/ 2147483647 w 4"/>
                  <a:gd name="T29" fmla="*/ 2147483647 h 3"/>
                  <a:gd name="T30" fmla="*/ 2147483647 w 4"/>
                  <a:gd name="T31" fmla="*/ 2147483647 h 3"/>
                  <a:gd name="T32" fmla="*/ 2147483647 w 4"/>
                  <a:gd name="T33" fmla="*/ 2147483647 h 3"/>
                  <a:gd name="T34" fmla="*/ 2147483647 w 4"/>
                  <a:gd name="T35" fmla="*/ 2147483647 h 3"/>
                  <a:gd name="T36" fmla="*/ 2147483647 w 4"/>
                  <a:gd name="T37" fmla="*/ 2147483647 h 3"/>
                  <a:gd name="T38" fmla="*/ 2147483647 w 4"/>
                  <a:gd name="T39" fmla="*/ 2147483647 h 3"/>
                  <a:gd name="T40" fmla="*/ 2147483647 w 4"/>
                  <a:gd name="T41" fmla="*/ 2147483647 h 3"/>
                  <a:gd name="T42" fmla="*/ 2147483647 w 4"/>
                  <a:gd name="T43" fmla="*/ 2147483647 h 3"/>
                  <a:gd name="T44" fmla="*/ 0 w 4"/>
                  <a:gd name="T45" fmla="*/ 2147483647 h 3"/>
                  <a:gd name="T46" fmla="*/ 0 w 4"/>
                  <a:gd name="T47" fmla="*/ 2147483647 h 3"/>
                  <a:gd name="T48" fmla="*/ 0 w 4"/>
                  <a:gd name="T49" fmla="*/ 2147483647 h 3"/>
                  <a:gd name="T50" fmla="*/ 0 w 4"/>
                  <a:gd name="T51" fmla="*/ 2147483647 h 3"/>
                  <a:gd name="T52" fmla="*/ 0 w 4"/>
                  <a:gd name="T53" fmla="*/ 2147483647 h 3"/>
                  <a:gd name="T54" fmla="*/ 2147483647 w 4"/>
                  <a:gd name="T55" fmla="*/ 2147483647 h 3"/>
                  <a:gd name="T56" fmla="*/ 2147483647 w 4"/>
                  <a:gd name="T57" fmla="*/ 0 h 3"/>
                  <a:gd name="T58" fmla="*/ 2147483647 w 4"/>
                  <a:gd name="T59" fmla="*/ 0 h 3"/>
                  <a:gd name="T60" fmla="*/ 2147483647 w 4"/>
                  <a:gd name="T61" fmla="*/ 0 h 3"/>
                  <a:gd name="T62" fmla="*/ 2147483647 w 4"/>
                  <a:gd name="T63" fmla="*/ 0 h 3"/>
                  <a:gd name="T64" fmla="*/ 2147483647 w 4"/>
                  <a:gd name="T65" fmla="*/ 0 h 3"/>
                  <a:gd name="T66" fmla="*/ 2147483647 w 4"/>
                  <a:gd name="T67" fmla="*/ 0 h 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
                  <a:gd name="T103" fmla="*/ 0 h 3"/>
                  <a:gd name="T104" fmla="*/ 4 w 4"/>
                  <a:gd name="T105" fmla="*/ 3 h 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 h="3">
                    <a:moveTo>
                      <a:pt x="2" y="0"/>
                    </a:moveTo>
                    <a:lnTo>
                      <a:pt x="2" y="0"/>
                    </a:lnTo>
                    <a:lnTo>
                      <a:pt x="3" y="0"/>
                    </a:lnTo>
                    <a:lnTo>
                      <a:pt x="3" y="1"/>
                    </a:lnTo>
                    <a:lnTo>
                      <a:pt x="4" y="1"/>
                    </a:lnTo>
                    <a:lnTo>
                      <a:pt x="3" y="2"/>
                    </a:lnTo>
                    <a:lnTo>
                      <a:pt x="3" y="3"/>
                    </a:lnTo>
                    <a:lnTo>
                      <a:pt x="2" y="3"/>
                    </a:lnTo>
                    <a:lnTo>
                      <a:pt x="1" y="3"/>
                    </a:lnTo>
                    <a:lnTo>
                      <a:pt x="1" y="2"/>
                    </a:lnTo>
                    <a:lnTo>
                      <a:pt x="0" y="2"/>
                    </a:lnTo>
                    <a:lnTo>
                      <a:pt x="0" y="1"/>
                    </a:lnTo>
                    <a:lnTo>
                      <a:pt x="1" y="1"/>
                    </a:lnTo>
                    <a:lnTo>
                      <a:pt x="1" y="0"/>
                    </a:lnTo>
                    <a:lnTo>
                      <a:pt x="2" y="0"/>
                    </a:lnTo>
                    <a:close/>
                  </a:path>
                </a:pathLst>
              </a:custGeom>
              <a:solidFill>
                <a:srgbClr val="FFC66D"/>
              </a:solidFill>
              <a:ln w="12700">
                <a:solidFill>
                  <a:schemeClr val="tx1"/>
                </a:solidFill>
                <a:round/>
                <a:headEnd/>
                <a:tailEnd/>
              </a:ln>
            </p:spPr>
            <p:txBody>
              <a:bodyPr/>
              <a:lstStyle/>
              <a:p>
                <a:endParaRPr lang="en-US"/>
              </a:p>
            </p:txBody>
          </p:sp>
          <p:sp>
            <p:nvSpPr>
              <p:cNvPr id="36937" name="Freeform 73"/>
              <p:cNvSpPr>
                <a:spLocks/>
              </p:cNvSpPr>
              <p:nvPr/>
            </p:nvSpPr>
            <p:spPr bwMode="auto">
              <a:xfrm>
                <a:off x="2186" y="3394"/>
                <a:ext cx="39" cy="15"/>
              </a:xfrm>
              <a:custGeom>
                <a:avLst/>
                <a:gdLst>
                  <a:gd name="T0" fmla="*/ 0 w 8"/>
                  <a:gd name="T1" fmla="*/ 2147483647 h 3"/>
                  <a:gd name="T2" fmla="*/ 2147483647 w 8"/>
                  <a:gd name="T3" fmla="*/ 2147483647 h 3"/>
                  <a:gd name="T4" fmla="*/ 2147483647 w 8"/>
                  <a:gd name="T5" fmla="*/ 0 h 3"/>
                  <a:gd name="T6" fmla="*/ 2147483647 w 8"/>
                  <a:gd name="T7" fmla="*/ 0 h 3"/>
                  <a:gd name="T8" fmla="*/ 0 w 8"/>
                  <a:gd name="T9" fmla="*/ 2147483647 h 3"/>
                  <a:gd name="T10" fmla="*/ 0 w 8"/>
                  <a:gd name="T11" fmla="*/ 2147483647 h 3"/>
                  <a:gd name="T12" fmla="*/ 0 60000 65536"/>
                  <a:gd name="T13" fmla="*/ 0 60000 65536"/>
                  <a:gd name="T14" fmla="*/ 0 60000 65536"/>
                  <a:gd name="T15" fmla="*/ 0 60000 65536"/>
                  <a:gd name="T16" fmla="*/ 0 60000 65536"/>
                  <a:gd name="T17" fmla="*/ 0 60000 65536"/>
                  <a:gd name="T18" fmla="*/ 0 w 8"/>
                  <a:gd name="T19" fmla="*/ 0 h 3"/>
                  <a:gd name="T20" fmla="*/ 8 w 8"/>
                  <a:gd name="T21" fmla="*/ 3 h 3"/>
                </a:gdLst>
                <a:ahLst/>
                <a:cxnLst>
                  <a:cxn ang="T12">
                    <a:pos x="T0" y="T1"/>
                  </a:cxn>
                  <a:cxn ang="T13">
                    <a:pos x="T2" y="T3"/>
                  </a:cxn>
                  <a:cxn ang="T14">
                    <a:pos x="T4" y="T5"/>
                  </a:cxn>
                  <a:cxn ang="T15">
                    <a:pos x="T6" y="T7"/>
                  </a:cxn>
                  <a:cxn ang="T16">
                    <a:pos x="T8" y="T9"/>
                  </a:cxn>
                  <a:cxn ang="T17">
                    <a:pos x="T10" y="T11"/>
                  </a:cxn>
                </a:cxnLst>
                <a:rect l="T18" t="T19" r="T20" b="T21"/>
                <a:pathLst>
                  <a:path w="8" h="3">
                    <a:moveTo>
                      <a:pt x="0" y="3"/>
                    </a:moveTo>
                    <a:lnTo>
                      <a:pt x="7" y="3"/>
                    </a:lnTo>
                    <a:lnTo>
                      <a:pt x="8" y="0"/>
                    </a:lnTo>
                    <a:lnTo>
                      <a:pt x="2" y="0"/>
                    </a:lnTo>
                    <a:lnTo>
                      <a:pt x="0" y="3"/>
                    </a:lnTo>
                    <a:close/>
                  </a:path>
                </a:pathLst>
              </a:custGeom>
              <a:solidFill>
                <a:srgbClr val="FFC66D"/>
              </a:solidFill>
              <a:ln w="12700">
                <a:solidFill>
                  <a:schemeClr val="tx1"/>
                </a:solidFill>
                <a:round/>
                <a:headEnd/>
                <a:tailEnd/>
              </a:ln>
            </p:spPr>
            <p:txBody>
              <a:bodyPr/>
              <a:lstStyle/>
              <a:p>
                <a:endParaRPr lang="en-US"/>
              </a:p>
            </p:txBody>
          </p:sp>
          <p:sp>
            <p:nvSpPr>
              <p:cNvPr id="36938" name="Freeform 74"/>
              <p:cNvSpPr>
                <a:spLocks/>
              </p:cNvSpPr>
              <p:nvPr/>
            </p:nvSpPr>
            <p:spPr bwMode="auto">
              <a:xfrm>
                <a:off x="2026" y="3321"/>
                <a:ext cx="38" cy="24"/>
              </a:xfrm>
              <a:custGeom>
                <a:avLst/>
                <a:gdLst>
                  <a:gd name="T0" fmla="*/ 0 w 8"/>
                  <a:gd name="T1" fmla="*/ 2147483647 h 5"/>
                  <a:gd name="T2" fmla="*/ 2147483647 w 8"/>
                  <a:gd name="T3" fmla="*/ 2147483647 h 5"/>
                  <a:gd name="T4" fmla="*/ 2147483647 w 8"/>
                  <a:gd name="T5" fmla="*/ 2147483647 h 5"/>
                  <a:gd name="T6" fmla="*/ 2147483647 w 8"/>
                  <a:gd name="T7" fmla="*/ 2147483647 h 5"/>
                  <a:gd name="T8" fmla="*/ 2147483647 w 8"/>
                  <a:gd name="T9" fmla="*/ 0 h 5"/>
                  <a:gd name="T10" fmla="*/ 2147483647 w 8"/>
                  <a:gd name="T11" fmla="*/ 2147483647 h 5"/>
                  <a:gd name="T12" fmla="*/ 0 w 8"/>
                  <a:gd name="T13" fmla="*/ 2147483647 h 5"/>
                  <a:gd name="T14" fmla="*/ 0 w 8"/>
                  <a:gd name="T15" fmla="*/ 2147483647 h 5"/>
                  <a:gd name="T16" fmla="*/ 0 60000 65536"/>
                  <a:gd name="T17" fmla="*/ 0 60000 65536"/>
                  <a:gd name="T18" fmla="*/ 0 60000 65536"/>
                  <a:gd name="T19" fmla="*/ 0 60000 65536"/>
                  <a:gd name="T20" fmla="*/ 0 60000 65536"/>
                  <a:gd name="T21" fmla="*/ 0 60000 65536"/>
                  <a:gd name="T22" fmla="*/ 0 60000 65536"/>
                  <a:gd name="T23" fmla="*/ 0 60000 65536"/>
                  <a:gd name="T24" fmla="*/ 0 w 8"/>
                  <a:gd name="T25" fmla="*/ 0 h 5"/>
                  <a:gd name="T26" fmla="*/ 8 w 8"/>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 h="5">
                    <a:moveTo>
                      <a:pt x="0" y="4"/>
                    </a:moveTo>
                    <a:lnTo>
                      <a:pt x="3" y="5"/>
                    </a:lnTo>
                    <a:lnTo>
                      <a:pt x="6" y="5"/>
                    </a:lnTo>
                    <a:lnTo>
                      <a:pt x="8" y="2"/>
                    </a:lnTo>
                    <a:lnTo>
                      <a:pt x="5" y="0"/>
                    </a:lnTo>
                    <a:lnTo>
                      <a:pt x="1" y="2"/>
                    </a:lnTo>
                    <a:lnTo>
                      <a:pt x="0" y="4"/>
                    </a:lnTo>
                    <a:close/>
                  </a:path>
                </a:pathLst>
              </a:custGeom>
              <a:solidFill>
                <a:srgbClr val="FFC66D"/>
              </a:solidFill>
              <a:ln w="12700">
                <a:solidFill>
                  <a:schemeClr val="tx1"/>
                </a:solidFill>
                <a:round/>
                <a:headEnd/>
                <a:tailEnd/>
              </a:ln>
            </p:spPr>
            <p:txBody>
              <a:bodyPr/>
              <a:lstStyle/>
              <a:p>
                <a:endParaRPr lang="en-US"/>
              </a:p>
            </p:txBody>
          </p:sp>
          <p:sp>
            <p:nvSpPr>
              <p:cNvPr id="36939" name="Freeform 75"/>
              <p:cNvSpPr>
                <a:spLocks/>
              </p:cNvSpPr>
              <p:nvPr/>
            </p:nvSpPr>
            <p:spPr bwMode="auto">
              <a:xfrm>
                <a:off x="1991" y="3321"/>
                <a:ext cx="20" cy="24"/>
              </a:xfrm>
              <a:custGeom>
                <a:avLst/>
                <a:gdLst>
                  <a:gd name="T0" fmla="*/ 0 w 4"/>
                  <a:gd name="T1" fmla="*/ 2147483647 h 5"/>
                  <a:gd name="T2" fmla="*/ 2147483647 w 4"/>
                  <a:gd name="T3" fmla="*/ 2147483647 h 5"/>
                  <a:gd name="T4" fmla="*/ 2147483647 w 4"/>
                  <a:gd name="T5" fmla="*/ 0 h 5"/>
                  <a:gd name="T6" fmla="*/ 0 w 4"/>
                  <a:gd name="T7" fmla="*/ 2147483647 h 5"/>
                  <a:gd name="T8" fmla="*/ 0 w 4"/>
                  <a:gd name="T9" fmla="*/ 2147483647 h 5"/>
                  <a:gd name="T10" fmla="*/ 0 w 4"/>
                  <a:gd name="T11" fmla="*/ 2147483647 h 5"/>
                  <a:gd name="T12" fmla="*/ 0 60000 65536"/>
                  <a:gd name="T13" fmla="*/ 0 60000 65536"/>
                  <a:gd name="T14" fmla="*/ 0 60000 65536"/>
                  <a:gd name="T15" fmla="*/ 0 60000 65536"/>
                  <a:gd name="T16" fmla="*/ 0 60000 65536"/>
                  <a:gd name="T17" fmla="*/ 0 60000 65536"/>
                  <a:gd name="T18" fmla="*/ 0 w 4"/>
                  <a:gd name="T19" fmla="*/ 0 h 5"/>
                  <a:gd name="T20" fmla="*/ 4 w 4"/>
                  <a:gd name="T21" fmla="*/ 5 h 5"/>
                </a:gdLst>
                <a:ahLst/>
                <a:cxnLst>
                  <a:cxn ang="T12">
                    <a:pos x="T0" y="T1"/>
                  </a:cxn>
                  <a:cxn ang="T13">
                    <a:pos x="T2" y="T3"/>
                  </a:cxn>
                  <a:cxn ang="T14">
                    <a:pos x="T4" y="T5"/>
                  </a:cxn>
                  <a:cxn ang="T15">
                    <a:pos x="T6" y="T7"/>
                  </a:cxn>
                  <a:cxn ang="T16">
                    <a:pos x="T8" y="T9"/>
                  </a:cxn>
                  <a:cxn ang="T17">
                    <a:pos x="T10" y="T11"/>
                  </a:cxn>
                </a:cxnLst>
                <a:rect l="T18" t="T19" r="T20" b="T21"/>
                <a:pathLst>
                  <a:path w="4" h="5">
                    <a:moveTo>
                      <a:pt x="0" y="5"/>
                    </a:moveTo>
                    <a:lnTo>
                      <a:pt x="4" y="2"/>
                    </a:lnTo>
                    <a:lnTo>
                      <a:pt x="4" y="0"/>
                    </a:lnTo>
                    <a:lnTo>
                      <a:pt x="0" y="4"/>
                    </a:lnTo>
                    <a:lnTo>
                      <a:pt x="0" y="5"/>
                    </a:lnTo>
                    <a:close/>
                  </a:path>
                </a:pathLst>
              </a:custGeom>
              <a:solidFill>
                <a:srgbClr val="FFC66D"/>
              </a:solidFill>
              <a:ln w="12700">
                <a:solidFill>
                  <a:schemeClr val="tx1"/>
                </a:solidFill>
                <a:round/>
                <a:headEnd/>
                <a:tailEnd/>
              </a:ln>
            </p:spPr>
            <p:txBody>
              <a:bodyPr/>
              <a:lstStyle/>
              <a:p>
                <a:endParaRPr lang="en-US"/>
              </a:p>
            </p:txBody>
          </p:sp>
          <p:sp>
            <p:nvSpPr>
              <p:cNvPr id="36940" name="Freeform 76"/>
              <p:cNvSpPr>
                <a:spLocks/>
              </p:cNvSpPr>
              <p:nvPr/>
            </p:nvSpPr>
            <p:spPr bwMode="auto">
              <a:xfrm>
                <a:off x="2128" y="3360"/>
                <a:ext cx="39" cy="34"/>
              </a:xfrm>
              <a:custGeom>
                <a:avLst/>
                <a:gdLst>
                  <a:gd name="T0" fmla="*/ 2147483647 w 8"/>
                  <a:gd name="T1" fmla="*/ 2147483647 h 7"/>
                  <a:gd name="T2" fmla="*/ 2147483647 w 8"/>
                  <a:gd name="T3" fmla="*/ 2147483647 h 7"/>
                  <a:gd name="T4" fmla="*/ 2147483647 w 8"/>
                  <a:gd name="T5" fmla="*/ 2147483647 h 7"/>
                  <a:gd name="T6" fmla="*/ 2147483647 w 8"/>
                  <a:gd name="T7" fmla="*/ 0 h 7"/>
                  <a:gd name="T8" fmla="*/ 0 w 8"/>
                  <a:gd name="T9" fmla="*/ 2147483647 h 7"/>
                  <a:gd name="T10" fmla="*/ 2147483647 w 8"/>
                  <a:gd name="T11" fmla="*/ 2147483647 h 7"/>
                  <a:gd name="T12" fmla="*/ 2147483647 w 8"/>
                  <a:gd name="T13" fmla="*/ 2147483647 h 7"/>
                  <a:gd name="T14" fmla="*/ 0 60000 65536"/>
                  <a:gd name="T15" fmla="*/ 0 60000 65536"/>
                  <a:gd name="T16" fmla="*/ 0 60000 65536"/>
                  <a:gd name="T17" fmla="*/ 0 60000 65536"/>
                  <a:gd name="T18" fmla="*/ 0 60000 65536"/>
                  <a:gd name="T19" fmla="*/ 0 60000 65536"/>
                  <a:gd name="T20" fmla="*/ 0 60000 65536"/>
                  <a:gd name="T21" fmla="*/ 0 w 8"/>
                  <a:gd name="T22" fmla="*/ 0 h 7"/>
                  <a:gd name="T23" fmla="*/ 8 w 8"/>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7">
                    <a:moveTo>
                      <a:pt x="3" y="7"/>
                    </a:moveTo>
                    <a:lnTo>
                      <a:pt x="8" y="7"/>
                    </a:lnTo>
                    <a:lnTo>
                      <a:pt x="8" y="4"/>
                    </a:lnTo>
                    <a:lnTo>
                      <a:pt x="4" y="0"/>
                    </a:lnTo>
                    <a:lnTo>
                      <a:pt x="0" y="2"/>
                    </a:lnTo>
                    <a:lnTo>
                      <a:pt x="3" y="7"/>
                    </a:lnTo>
                    <a:close/>
                  </a:path>
                </a:pathLst>
              </a:custGeom>
              <a:solidFill>
                <a:srgbClr val="FFC66D"/>
              </a:solidFill>
              <a:ln w="12700">
                <a:solidFill>
                  <a:schemeClr val="tx1"/>
                </a:solidFill>
                <a:round/>
                <a:headEnd/>
                <a:tailEnd/>
              </a:ln>
            </p:spPr>
            <p:txBody>
              <a:bodyPr/>
              <a:lstStyle/>
              <a:p>
                <a:endParaRPr lang="en-US"/>
              </a:p>
            </p:txBody>
          </p:sp>
        </p:grpSp>
      </p:grpSp>
      <p:sp>
        <p:nvSpPr>
          <p:cNvPr id="2" name="Slide Number Placeholder 1"/>
          <p:cNvSpPr>
            <a:spLocks noGrp="1"/>
          </p:cNvSpPr>
          <p:nvPr>
            <p:ph type="sldNum" sz="quarter" idx="12"/>
          </p:nvPr>
        </p:nvSpPr>
        <p:spPr/>
        <p:txBody>
          <a:bodyPr/>
          <a:lstStyle/>
          <a:p>
            <a:pPr>
              <a:defRPr/>
            </a:pPr>
            <a:fld id="{EFBA8497-AF00-4A38-9E9D-4BAF8B9E458F}" type="slidenum">
              <a:rPr lang="en-US" smtClean="0"/>
              <a:pPr>
                <a:defRPr/>
              </a:pPr>
              <a:t>19</a:t>
            </a:fld>
            <a:endParaRPr lang="en-US"/>
          </a:p>
        </p:txBody>
      </p:sp>
      <p:sp>
        <p:nvSpPr>
          <p:cNvPr id="244" name="Rounded Rectangle 243"/>
          <p:cNvSpPr/>
          <p:nvPr/>
        </p:nvSpPr>
        <p:spPr>
          <a:xfrm>
            <a:off x="228600" y="6182833"/>
            <a:ext cx="8686800" cy="457200"/>
          </a:xfrm>
          <a:prstGeom prst="roundRect">
            <a:avLst>
              <a:gd name="adj" fmla="val 27084"/>
            </a:avLst>
          </a:prstGeom>
          <a:gradFill>
            <a:gsLst>
              <a:gs pos="0">
                <a:srgbClr val="600D13"/>
              </a:gs>
              <a:gs pos="100000">
                <a:srgbClr val="CD0920"/>
              </a:gs>
            </a:gsLst>
          </a:gradFill>
          <a:ln w="25400">
            <a:solidFill>
              <a:srgbClr val="600D13"/>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700" spc="300" dirty="0" smtClean="0">
              <a:latin typeface="Berthold City Bold"/>
              <a:cs typeface="Berthold City Bold"/>
            </a:endParaRPr>
          </a:p>
        </p:txBody>
      </p:sp>
      <p:sp>
        <p:nvSpPr>
          <p:cNvPr id="245" name="Rounded Rectangle 244"/>
          <p:cNvSpPr/>
          <p:nvPr/>
        </p:nvSpPr>
        <p:spPr>
          <a:xfrm>
            <a:off x="228600" y="228600"/>
            <a:ext cx="8686800" cy="457200"/>
          </a:xfrm>
          <a:prstGeom prst="roundRect">
            <a:avLst>
              <a:gd name="adj" fmla="val 27084"/>
            </a:avLst>
          </a:prstGeom>
          <a:gradFill>
            <a:gsLst>
              <a:gs pos="0">
                <a:srgbClr val="600D13"/>
              </a:gs>
              <a:gs pos="100000">
                <a:srgbClr val="CD0920"/>
              </a:gs>
            </a:gsLst>
          </a:gradFill>
          <a:ln w="25400">
            <a:solidFill>
              <a:srgbClr val="600D13"/>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smtClean="0">
                <a:latin typeface="Arial" panose="020B0604020202020204" pitchFamily="34" charset="0"/>
                <a:cs typeface="Arial" panose="020B0604020202020204" pitchFamily="34" charset="0"/>
              </a:rPr>
              <a:t>  OBESITY TRENDS</a:t>
            </a:r>
          </a:p>
        </p:txBody>
      </p:sp>
      <p:sp>
        <p:nvSpPr>
          <p:cNvPr id="246" name="Oval 245"/>
          <p:cNvSpPr/>
          <p:nvPr/>
        </p:nvSpPr>
        <p:spPr>
          <a:xfrm>
            <a:off x="8465498" y="6211335"/>
            <a:ext cx="304800" cy="304800"/>
          </a:xfrm>
          <a:prstGeom prst="ellipse">
            <a:avLst/>
          </a:prstGeom>
          <a:solidFill>
            <a:schemeClr val="bg1"/>
          </a:solidFill>
          <a:ln w="19050" cap="flat" cmpd="sng" algn="ctr">
            <a:solidFill>
              <a:srgbClr val="600D1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7" name="Slide Number Placeholder 11"/>
          <p:cNvSpPr txBox="1">
            <a:spLocks/>
          </p:cNvSpPr>
          <p:nvPr/>
        </p:nvSpPr>
        <p:spPr>
          <a:xfrm>
            <a:off x="8412915" y="6226981"/>
            <a:ext cx="397256" cy="301752"/>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defTabSz="457200"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defTabSz="457200"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defTabSz="457200"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defTabSz="457200"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r>
              <a:rPr lang="en-US" sz="1125" dirty="0" smtClean="0">
                <a:solidFill>
                  <a:schemeClr val="tx1"/>
                </a:solidFill>
                <a:latin typeface="Capitals"/>
                <a:cs typeface="Capitals"/>
              </a:rPr>
              <a:t>19</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07"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defTabSz="4572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defTabSz="4572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defTabSz="4572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defTabSz="4572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85BB9543-717D-466F-AAF8-E8981548C505}" type="slidenum">
              <a:rPr lang="en-US" smtClean="0">
                <a:solidFill>
                  <a:srgbClr val="9D2512"/>
                </a:solidFill>
              </a:rPr>
              <a:pPr eaLnBrk="1" hangingPunct="1"/>
              <a:t>2</a:t>
            </a:fld>
            <a:endParaRPr lang="en-US" smtClean="0">
              <a:solidFill>
                <a:srgbClr val="9D2512"/>
              </a:solidFill>
            </a:endParaRPr>
          </a:p>
        </p:txBody>
      </p:sp>
      <p:sp>
        <p:nvSpPr>
          <p:cNvPr id="16406" name="TextBox 5"/>
          <p:cNvSpPr txBox="1">
            <a:spLocks noChangeArrowheads="1"/>
          </p:cNvSpPr>
          <p:nvPr/>
        </p:nvSpPr>
        <p:spPr bwMode="auto">
          <a:xfrm>
            <a:off x="5338763" y="128588"/>
            <a:ext cx="13255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defTabSz="914400" eaLnBrk="1" hangingPunct="1"/>
            <a:r>
              <a:rPr lang="en-US">
                <a:solidFill>
                  <a:schemeClr val="bg1"/>
                </a:solidFill>
              </a:rPr>
              <a:t>AGENDA</a:t>
            </a:r>
          </a:p>
        </p:txBody>
      </p:sp>
      <p:sp>
        <p:nvSpPr>
          <p:cNvPr id="7" name="Rounded Rectangle 6"/>
          <p:cNvSpPr/>
          <p:nvPr/>
        </p:nvSpPr>
        <p:spPr>
          <a:xfrm>
            <a:off x="228600" y="6172200"/>
            <a:ext cx="8686800" cy="457200"/>
          </a:xfrm>
          <a:prstGeom prst="roundRect">
            <a:avLst>
              <a:gd name="adj" fmla="val 27084"/>
            </a:avLst>
          </a:prstGeom>
          <a:gradFill>
            <a:gsLst>
              <a:gs pos="0">
                <a:srgbClr val="600D13"/>
              </a:gs>
              <a:gs pos="100000">
                <a:srgbClr val="CD0920"/>
              </a:gs>
            </a:gsLst>
          </a:gradFill>
          <a:ln w="25400">
            <a:solidFill>
              <a:srgbClr val="600D1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ounded Rectangle 7"/>
          <p:cNvSpPr/>
          <p:nvPr/>
        </p:nvSpPr>
        <p:spPr>
          <a:xfrm>
            <a:off x="228600" y="228600"/>
            <a:ext cx="8686800" cy="600740"/>
          </a:xfrm>
          <a:prstGeom prst="roundRect">
            <a:avLst>
              <a:gd name="adj" fmla="val 27084"/>
            </a:avLst>
          </a:prstGeom>
          <a:gradFill>
            <a:gsLst>
              <a:gs pos="0">
                <a:srgbClr val="600D13"/>
              </a:gs>
              <a:gs pos="100000">
                <a:srgbClr val="CD0920"/>
              </a:gs>
            </a:gsLst>
          </a:gradFill>
          <a:ln w="25400">
            <a:solidFill>
              <a:srgbClr val="600D1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t>SESSION 1: WELCOME</a:t>
            </a:r>
            <a:endParaRPr lang="en-US" sz="2800" b="1" dirty="0"/>
          </a:p>
        </p:txBody>
      </p:sp>
      <p:sp>
        <p:nvSpPr>
          <p:cNvPr id="9" name="Oval 8"/>
          <p:cNvSpPr/>
          <p:nvPr/>
        </p:nvSpPr>
        <p:spPr>
          <a:xfrm>
            <a:off x="8531352" y="6254496"/>
            <a:ext cx="304800" cy="304800"/>
          </a:xfrm>
          <a:prstGeom prst="ellipse">
            <a:avLst/>
          </a:prstGeom>
          <a:solidFill>
            <a:schemeClr val="bg1"/>
          </a:solidFill>
          <a:ln w="19050" cap="flat" cmpd="sng" algn="ctr">
            <a:solidFill>
              <a:srgbClr val="600D1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rPr>
              <a:t>2</a:t>
            </a:r>
            <a:endParaRPr lang="en-US" sz="1400" dirty="0">
              <a:solidFill>
                <a:schemeClr val="tx1"/>
              </a:solidFill>
            </a:endParaRPr>
          </a:p>
        </p:txBody>
      </p:sp>
      <p:sp>
        <p:nvSpPr>
          <p:cNvPr id="10" name="TextBox 9"/>
          <p:cNvSpPr txBox="1"/>
          <p:nvPr/>
        </p:nvSpPr>
        <p:spPr>
          <a:xfrm>
            <a:off x="606052" y="1482267"/>
            <a:ext cx="8109984" cy="3990836"/>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pPr>
              <a:lnSpc>
                <a:spcPts val="1900"/>
              </a:lnSpc>
            </a:pPr>
            <a:endParaRPr lang="en-US" sz="2000" b="1" dirty="0" smtClean="0">
              <a:solidFill>
                <a:srgbClr val="CD0920"/>
              </a:solidFill>
              <a:latin typeface="Arial" panose="020B0604020202020204" pitchFamily="34" charset="0"/>
              <a:cs typeface="Arial" panose="020B0604020202020204" pitchFamily="34" charset="0"/>
            </a:endParaRPr>
          </a:p>
          <a:p>
            <a:pPr>
              <a:lnSpc>
                <a:spcPts val="1900"/>
              </a:lnSpc>
            </a:pPr>
            <a:r>
              <a:rPr lang="en-US" sz="2000" b="1" dirty="0" smtClean="0">
                <a:solidFill>
                  <a:srgbClr val="CD0920"/>
                </a:solidFill>
                <a:latin typeface="Arial" panose="020B0604020202020204" pitchFamily="34" charset="0"/>
                <a:cs typeface="Arial" panose="020B0604020202020204" pitchFamily="34" charset="0"/>
              </a:rPr>
              <a:t>INTRODUCTIONS</a:t>
            </a:r>
            <a:endParaRPr lang="en-US" sz="2000" b="1" dirty="0">
              <a:solidFill>
                <a:srgbClr val="CD0920"/>
              </a:solidFill>
              <a:latin typeface="Arial" panose="020B0604020202020204" pitchFamily="34" charset="0"/>
              <a:cs typeface="Arial" panose="020B0604020202020204" pitchFamily="34" charset="0"/>
            </a:endParaRPr>
          </a:p>
          <a:p>
            <a:pPr>
              <a:lnSpc>
                <a:spcPts val="1900"/>
              </a:lnSpc>
            </a:pPr>
            <a:endParaRPr lang="en-US" sz="2000" b="1" i="1" dirty="0" smtClean="0">
              <a:solidFill>
                <a:srgbClr val="00B0D8"/>
              </a:solidFill>
              <a:latin typeface="Arial" panose="020B0604020202020204" pitchFamily="34" charset="0"/>
              <a:cs typeface="Arial" panose="020B0604020202020204" pitchFamily="34" charset="0"/>
            </a:endParaRPr>
          </a:p>
          <a:p>
            <a:pPr>
              <a:lnSpc>
                <a:spcPts val="1900"/>
              </a:lnSpc>
            </a:pPr>
            <a:endParaRPr lang="en-US" sz="2000" b="1" dirty="0" smtClean="0">
              <a:solidFill>
                <a:srgbClr val="00B0D8"/>
              </a:solidFill>
              <a:latin typeface="Arial" panose="020B0604020202020204" pitchFamily="34" charset="0"/>
              <a:cs typeface="Arial" panose="020B0604020202020204" pitchFamily="34" charset="0"/>
            </a:endParaRPr>
          </a:p>
          <a:p>
            <a:pPr>
              <a:lnSpc>
                <a:spcPts val="1900"/>
              </a:lnSpc>
            </a:pPr>
            <a:r>
              <a:rPr lang="en-US" sz="2000" b="1" dirty="0" smtClean="0">
                <a:solidFill>
                  <a:srgbClr val="00B0D8"/>
                </a:solidFill>
                <a:latin typeface="Arial" panose="020B0604020202020204" pitchFamily="34" charset="0"/>
                <a:cs typeface="Arial" panose="020B0604020202020204" pitchFamily="34" charset="0"/>
              </a:rPr>
              <a:t>OBESITY AS PUBLIC HEALTH CRISIS</a:t>
            </a:r>
          </a:p>
          <a:p>
            <a:pPr>
              <a:lnSpc>
                <a:spcPts val="1900"/>
              </a:lnSpc>
            </a:pPr>
            <a:endParaRPr lang="en-US" sz="2000" b="1" i="1" dirty="0" smtClean="0">
              <a:solidFill>
                <a:srgbClr val="1B75BC"/>
              </a:solidFill>
              <a:latin typeface="Arial" panose="020B0604020202020204" pitchFamily="34" charset="0"/>
              <a:cs typeface="Arial" panose="020B0604020202020204" pitchFamily="34" charset="0"/>
            </a:endParaRPr>
          </a:p>
          <a:p>
            <a:pPr>
              <a:lnSpc>
                <a:spcPts val="1900"/>
              </a:lnSpc>
            </a:pPr>
            <a:endParaRPr lang="en-US" sz="2000" b="1" dirty="0" smtClean="0">
              <a:solidFill>
                <a:srgbClr val="DEAB43"/>
              </a:solidFill>
              <a:latin typeface="Arial" panose="020B0604020202020204" pitchFamily="34" charset="0"/>
              <a:cs typeface="Arial" panose="020B0604020202020204" pitchFamily="34" charset="0"/>
            </a:endParaRPr>
          </a:p>
          <a:p>
            <a:pPr>
              <a:lnSpc>
                <a:spcPts val="1900"/>
              </a:lnSpc>
            </a:pPr>
            <a:r>
              <a:rPr lang="en-US" sz="2000" b="1" dirty="0" smtClean="0">
                <a:solidFill>
                  <a:srgbClr val="DEAB43"/>
                </a:solidFill>
                <a:latin typeface="Arial" panose="020B0604020202020204" pitchFamily="34" charset="0"/>
                <a:cs typeface="Arial" panose="020B0604020202020204" pitchFamily="34" charset="0"/>
              </a:rPr>
              <a:t>INTERACTIVE ACTIVITY</a:t>
            </a:r>
          </a:p>
          <a:p>
            <a:pPr marL="171450" indent="-171450">
              <a:lnSpc>
                <a:spcPts val="1900"/>
              </a:lnSpc>
              <a:buFont typeface="Arial" panose="020B0604020202020204" pitchFamily="34" charset="0"/>
              <a:buChar char="•"/>
            </a:pPr>
            <a:r>
              <a:rPr lang="en-US" i="1" dirty="0" smtClean="0">
                <a:latin typeface="Arial" panose="020B0604020202020204" pitchFamily="34" charset="0"/>
                <a:cs typeface="Arial" panose="020B0604020202020204" pitchFamily="34" charset="0"/>
              </a:rPr>
              <a:t>Community Photos: What’s Wrong With </a:t>
            </a:r>
            <a:r>
              <a:rPr lang="en-US" i="1" dirty="0">
                <a:latin typeface="Arial" panose="020B0604020202020204" pitchFamily="34" charset="0"/>
                <a:cs typeface="Arial" panose="020B0604020202020204" pitchFamily="34" charset="0"/>
              </a:rPr>
              <a:t>T</a:t>
            </a:r>
            <a:r>
              <a:rPr lang="en-US" i="1" dirty="0" smtClean="0">
                <a:latin typeface="Arial" panose="020B0604020202020204" pitchFamily="34" charset="0"/>
                <a:cs typeface="Arial" panose="020B0604020202020204" pitchFamily="34" charset="0"/>
              </a:rPr>
              <a:t>his Picture?</a:t>
            </a:r>
          </a:p>
          <a:p>
            <a:pPr>
              <a:lnSpc>
                <a:spcPts val="1900"/>
              </a:lnSpc>
              <a:buFont typeface="Arial"/>
              <a:buChar char="•"/>
            </a:pPr>
            <a:endParaRPr lang="en-US" sz="2000" b="1" dirty="0" smtClean="0">
              <a:solidFill>
                <a:srgbClr val="147B33"/>
              </a:solidFill>
              <a:latin typeface="Arial" panose="020B0604020202020204" pitchFamily="34" charset="0"/>
              <a:cs typeface="Arial" panose="020B0604020202020204" pitchFamily="34" charset="0"/>
            </a:endParaRPr>
          </a:p>
          <a:p>
            <a:pPr>
              <a:lnSpc>
                <a:spcPts val="1900"/>
              </a:lnSpc>
            </a:pPr>
            <a:endParaRPr lang="en-US" sz="2000" b="1" dirty="0" smtClean="0">
              <a:solidFill>
                <a:srgbClr val="147B33"/>
              </a:solidFill>
              <a:latin typeface="Arial" panose="020B0604020202020204" pitchFamily="34" charset="0"/>
              <a:cs typeface="Arial" panose="020B0604020202020204" pitchFamily="34" charset="0"/>
            </a:endParaRPr>
          </a:p>
          <a:p>
            <a:pPr>
              <a:lnSpc>
                <a:spcPts val="1900"/>
              </a:lnSpc>
            </a:pPr>
            <a:r>
              <a:rPr lang="en-US" sz="2000" b="1" dirty="0" smtClean="0">
                <a:solidFill>
                  <a:srgbClr val="147B33"/>
                </a:solidFill>
                <a:latin typeface="Arial" panose="020B0604020202020204" pitchFamily="34" charset="0"/>
                <a:cs typeface="Arial" panose="020B0604020202020204" pitchFamily="34" charset="0"/>
              </a:rPr>
              <a:t>ADDRESSING CHRONIC DISEASE EFFECTIVELY</a:t>
            </a:r>
          </a:p>
          <a:p>
            <a:pPr>
              <a:lnSpc>
                <a:spcPts val="1900"/>
              </a:lnSpc>
            </a:pPr>
            <a:endParaRPr lang="en-US" sz="2000" b="1" dirty="0" smtClean="0">
              <a:solidFill>
                <a:srgbClr val="DA5120"/>
              </a:solidFill>
              <a:latin typeface="Arial" panose="020B0604020202020204" pitchFamily="34" charset="0"/>
              <a:cs typeface="Arial" panose="020B0604020202020204" pitchFamily="34" charset="0"/>
            </a:endParaRPr>
          </a:p>
          <a:p>
            <a:pPr>
              <a:lnSpc>
                <a:spcPts val="1900"/>
              </a:lnSpc>
            </a:pPr>
            <a:endParaRPr lang="en-US" sz="2000" b="1" dirty="0" smtClean="0">
              <a:solidFill>
                <a:srgbClr val="DA5120"/>
              </a:solidFill>
              <a:latin typeface="Arial" panose="020B0604020202020204" pitchFamily="34" charset="0"/>
              <a:cs typeface="Arial" panose="020B0604020202020204" pitchFamily="34" charset="0"/>
            </a:endParaRPr>
          </a:p>
          <a:p>
            <a:pPr>
              <a:lnSpc>
                <a:spcPts val="1900"/>
              </a:lnSpc>
            </a:pPr>
            <a:r>
              <a:rPr lang="en-US" sz="2000" b="1" dirty="0" smtClean="0">
                <a:solidFill>
                  <a:srgbClr val="DA5120"/>
                </a:solidFill>
                <a:latin typeface="Arial" panose="020B0604020202020204" pitchFamily="34" charset="0"/>
                <a:cs typeface="Arial" panose="020B0604020202020204" pitchFamily="34" charset="0"/>
              </a:rPr>
              <a:t>CONCLUSION</a:t>
            </a:r>
            <a:endParaRPr lang="en-US" sz="1400" b="1" i="1" dirty="0">
              <a:solidFill>
                <a:srgbClr val="441A66"/>
              </a:solidFill>
              <a:latin typeface="Arial" panose="020B0604020202020204" pitchFamily="34" charset="0"/>
              <a:cs typeface="Arial" panose="020B0604020202020204" pitchFamily="34" charset="0"/>
            </a:endParaRPr>
          </a:p>
          <a:p>
            <a:pPr>
              <a:lnSpc>
                <a:spcPts val="1900"/>
              </a:lnSpc>
            </a:pPr>
            <a:endParaRPr lang="en-US" sz="1400" b="1" dirty="0" smtClean="0">
              <a:solidFill>
                <a:srgbClr val="DA5120"/>
              </a:solidFill>
              <a:latin typeface="Arial" panose="020B0604020202020204" pitchFamily="34" charset="0"/>
              <a:cs typeface="Arial" panose="020B0604020202020204" pitchFamily="34" charset="0"/>
            </a:endParaRPr>
          </a:p>
        </p:txBody>
      </p:sp>
      <p:cxnSp>
        <p:nvCxnSpPr>
          <p:cNvPr id="4" name="Straight Connector 3"/>
          <p:cNvCxnSpPr/>
          <p:nvPr/>
        </p:nvCxnSpPr>
        <p:spPr>
          <a:xfrm>
            <a:off x="606052" y="2211589"/>
            <a:ext cx="8109984"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6" name="Straight Connector 15"/>
          <p:cNvCxnSpPr/>
          <p:nvPr/>
        </p:nvCxnSpPr>
        <p:spPr>
          <a:xfrm>
            <a:off x="606052" y="2991312"/>
            <a:ext cx="8109984"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7" name="Straight Connector 16"/>
          <p:cNvCxnSpPr/>
          <p:nvPr/>
        </p:nvCxnSpPr>
        <p:spPr>
          <a:xfrm>
            <a:off x="606052" y="3938645"/>
            <a:ext cx="8109984"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8" name="Straight Connector 17"/>
          <p:cNvCxnSpPr/>
          <p:nvPr/>
        </p:nvCxnSpPr>
        <p:spPr>
          <a:xfrm>
            <a:off x="606052" y="4724419"/>
            <a:ext cx="8123770" cy="0"/>
          </a:xfrm>
          <a:prstGeom prst="line">
            <a:avLst/>
          </a:prstGeom>
          <a:ln w="19050"/>
        </p:spPr>
        <p:style>
          <a:lnRef idx="1">
            <a:schemeClr val="dk1"/>
          </a:lnRef>
          <a:fillRef idx="0">
            <a:schemeClr val="dk1"/>
          </a:fillRef>
          <a:effectRef idx="0">
            <a:schemeClr val="dk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Title 4"/>
          <p:cNvSpPr txBox="1">
            <a:spLocks/>
          </p:cNvSpPr>
          <p:nvPr/>
        </p:nvSpPr>
        <p:spPr>
          <a:xfrm>
            <a:off x="174171" y="261257"/>
            <a:ext cx="8694057" cy="1059543"/>
          </a:xfrm>
          <a:prstGeom prst="rect">
            <a:avLst/>
          </a:prstGeom>
        </p:spPr>
        <p:txBody>
          <a:bodyPr anchor="b"/>
          <a:lstStyle>
            <a:lvl1pPr eaLnBrk="0" hangingPunct="0">
              <a:defRPr sz="2400">
                <a:solidFill>
                  <a:schemeClr val="tx1"/>
                </a:solidFill>
                <a:latin typeface="Georgia" pitchFamily="18" charset="0"/>
                <a:cs typeface="Arial" charset="0"/>
              </a:defRPr>
            </a:lvl1pPr>
            <a:lvl2pPr marL="742950" indent="-285750" eaLnBrk="0" hangingPunct="0">
              <a:defRPr sz="2400">
                <a:solidFill>
                  <a:schemeClr val="tx1"/>
                </a:solidFill>
                <a:latin typeface="Georgia" pitchFamily="18" charset="0"/>
                <a:cs typeface="Arial" charset="0"/>
              </a:defRPr>
            </a:lvl2pPr>
            <a:lvl3pPr marL="1143000" indent="-228600" eaLnBrk="0" hangingPunct="0">
              <a:defRPr sz="2400">
                <a:solidFill>
                  <a:schemeClr val="tx1"/>
                </a:solidFill>
                <a:latin typeface="Georgia" pitchFamily="18" charset="0"/>
                <a:cs typeface="Arial" charset="0"/>
              </a:defRPr>
            </a:lvl3pPr>
            <a:lvl4pPr marL="1600200" indent="-228600" eaLnBrk="0" hangingPunct="0">
              <a:defRPr sz="2400">
                <a:solidFill>
                  <a:schemeClr val="tx1"/>
                </a:solidFill>
                <a:latin typeface="Georgia" pitchFamily="18" charset="0"/>
                <a:cs typeface="Arial" charset="0"/>
              </a:defRPr>
            </a:lvl4pPr>
            <a:lvl5pPr marL="2057400" indent="-228600" eaLnBrk="0" hangingPunct="0">
              <a:defRPr sz="2400">
                <a:solidFill>
                  <a:schemeClr val="tx1"/>
                </a:solidFill>
                <a:latin typeface="Georgia" pitchFamily="18" charset="0"/>
                <a:cs typeface="Arial" charset="0"/>
              </a:defRPr>
            </a:lvl5pPr>
            <a:lvl6pPr marL="2514600" indent="-228600" eaLnBrk="0" fontAlgn="base" hangingPunct="0">
              <a:spcBef>
                <a:spcPct val="0"/>
              </a:spcBef>
              <a:spcAft>
                <a:spcPct val="0"/>
              </a:spcAft>
              <a:defRPr sz="2400">
                <a:solidFill>
                  <a:schemeClr val="tx1"/>
                </a:solidFill>
                <a:latin typeface="Georgia" pitchFamily="18" charset="0"/>
                <a:cs typeface="Arial" charset="0"/>
              </a:defRPr>
            </a:lvl6pPr>
            <a:lvl7pPr marL="2971800" indent="-228600" eaLnBrk="0" fontAlgn="base" hangingPunct="0">
              <a:spcBef>
                <a:spcPct val="0"/>
              </a:spcBef>
              <a:spcAft>
                <a:spcPct val="0"/>
              </a:spcAft>
              <a:defRPr sz="2400">
                <a:solidFill>
                  <a:schemeClr val="tx1"/>
                </a:solidFill>
                <a:latin typeface="Georgia" pitchFamily="18" charset="0"/>
                <a:cs typeface="Arial" charset="0"/>
              </a:defRPr>
            </a:lvl7pPr>
            <a:lvl8pPr marL="3429000" indent="-228600" eaLnBrk="0" fontAlgn="base" hangingPunct="0">
              <a:spcBef>
                <a:spcPct val="0"/>
              </a:spcBef>
              <a:spcAft>
                <a:spcPct val="0"/>
              </a:spcAft>
              <a:defRPr sz="2400">
                <a:solidFill>
                  <a:schemeClr val="tx1"/>
                </a:solidFill>
                <a:latin typeface="Georgia" pitchFamily="18" charset="0"/>
                <a:cs typeface="Arial" charset="0"/>
              </a:defRPr>
            </a:lvl8pPr>
            <a:lvl9pPr marL="3886200" indent="-228600" eaLnBrk="0" fontAlgn="base" hangingPunct="0">
              <a:spcBef>
                <a:spcPct val="0"/>
              </a:spcBef>
              <a:spcAft>
                <a:spcPct val="0"/>
              </a:spcAft>
              <a:defRPr sz="2400">
                <a:solidFill>
                  <a:schemeClr val="tx1"/>
                </a:solidFill>
                <a:latin typeface="Georgia" pitchFamily="18" charset="0"/>
                <a:cs typeface="Arial" charset="0"/>
              </a:defRPr>
            </a:lvl9pPr>
          </a:lstStyle>
          <a:p>
            <a:pPr algn="ctr" defTabSz="914400" eaLnBrk="1" hangingPunct="1">
              <a:lnSpc>
                <a:spcPts val="3600"/>
              </a:lnSpc>
              <a:defRPr/>
            </a:pPr>
            <a:endParaRPr lang="en-US" sz="3200" b="1" dirty="0" smtClean="0">
              <a:solidFill>
                <a:schemeClr val="hlink"/>
              </a:solidFill>
              <a:effectLst>
                <a:outerShdw blurRad="38100" dist="38100" dir="2700000" algn="tl">
                  <a:srgbClr val="000000"/>
                </a:outerShdw>
              </a:effectLst>
              <a:latin typeface="Arial" charset="0"/>
            </a:endParaRPr>
          </a:p>
        </p:txBody>
      </p:sp>
      <p:sp>
        <p:nvSpPr>
          <p:cNvPr id="2" name="Slide Number Placeholder 1"/>
          <p:cNvSpPr>
            <a:spLocks noGrp="1"/>
          </p:cNvSpPr>
          <p:nvPr>
            <p:ph type="sldNum" sz="quarter" idx="12"/>
          </p:nvPr>
        </p:nvSpPr>
        <p:spPr>
          <a:xfrm>
            <a:off x="4362450" y="6416675"/>
            <a:ext cx="457200" cy="441325"/>
          </a:xfrm>
        </p:spPr>
        <p:txBody>
          <a:bodyPr/>
          <a:lstStyle/>
          <a:p>
            <a:pPr>
              <a:defRPr/>
            </a:pPr>
            <a:fld id="{EFBA8497-AF00-4A38-9E9D-4BAF8B9E458F}" type="slidenum">
              <a:rPr lang="en-US" smtClean="0"/>
              <a:pPr>
                <a:defRPr/>
              </a:pPr>
              <a:t>20</a:t>
            </a:fld>
            <a:endParaRPr lang="en-US" dirty="0"/>
          </a:p>
        </p:txBody>
      </p:sp>
      <p:pic>
        <p:nvPicPr>
          <p:cNvPr id="41986" name="Picture 2" descr="http://ecx.images-amazon.com/images/I/51uxEMetWGL._SX500_.jpg"/>
          <p:cNvPicPr>
            <a:picLocks noChangeAspect="1" noChangeArrowheads="1"/>
          </p:cNvPicPr>
          <p:nvPr/>
        </p:nvPicPr>
        <p:blipFill>
          <a:blip r:embed="rId3"/>
          <a:srcRect t="5425"/>
          <a:stretch>
            <a:fillRect/>
          </a:stretch>
        </p:blipFill>
        <p:spPr bwMode="auto">
          <a:xfrm>
            <a:off x="703603" y="946217"/>
            <a:ext cx="3669480" cy="4901691"/>
          </a:xfrm>
          <a:prstGeom prst="rect">
            <a:avLst/>
          </a:prstGeom>
          <a:noFill/>
        </p:spPr>
      </p:pic>
      <p:sp>
        <p:nvSpPr>
          <p:cNvPr id="7" name="Rounded Rectangle 6"/>
          <p:cNvSpPr/>
          <p:nvPr/>
        </p:nvSpPr>
        <p:spPr>
          <a:xfrm>
            <a:off x="228600" y="6182833"/>
            <a:ext cx="8686800" cy="457200"/>
          </a:xfrm>
          <a:prstGeom prst="roundRect">
            <a:avLst>
              <a:gd name="adj" fmla="val 27084"/>
            </a:avLst>
          </a:prstGeom>
          <a:gradFill>
            <a:gsLst>
              <a:gs pos="0">
                <a:srgbClr val="600D13"/>
              </a:gs>
              <a:gs pos="100000">
                <a:srgbClr val="CD0920"/>
              </a:gs>
            </a:gsLst>
          </a:gradFill>
          <a:ln w="25400">
            <a:solidFill>
              <a:srgbClr val="600D13"/>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700" spc="300" dirty="0" smtClean="0">
              <a:latin typeface="Berthold City Bold"/>
              <a:cs typeface="Berthold City Bold"/>
            </a:endParaRPr>
          </a:p>
        </p:txBody>
      </p:sp>
      <p:sp>
        <p:nvSpPr>
          <p:cNvPr id="8" name="Rounded Rectangle 7"/>
          <p:cNvSpPr/>
          <p:nvPr/>
        </p:nvSpPr>
        <p:spPr>
          <a:xfrm>
            <a:off x="228600" y="228600"/>
            <a:ext cx="8686800" cy="457200"/>
          </a:xfrm>
          <a:prstGeom prst="roundRect">
            <a:avLst>
              <a:gd name="adj" fmla="val 27084"/>
            </a:avLst>
          </a:prstGeom>
          <a:gradFill>
            <a:gsLst>
              <a:gs pos="0">
                <a:srgbClr val="600D13"/>
              </a:gs>
              <a:gs pos="100000">
                <a:srgbClr val="CD0920"/>
              </a:gs>
            </a:gsLst>
          </a:gradFill>
          <a:ln w="25400">
            <a:solidFill>
              <a:srgbClr val="600D13"/>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smtClean="0">
                <a:latin typeface="Arial" panose="020B0604020202020204" pitchFamily="34" charset="0"/>
                <a:cs typeface="Arial" panose="020B0604020202020204" pitchFamily="34" charset="0"/>
              </a:rPr>
              <a:t>  FOOD, INC</a:t>
            </a:r>
          </a:p>
        </p:txBody>
      </p:sp>
      <p:sp>
        <p:nvSpPr>
          <p:cNvPr id="9" name="Oval 8"/>
          <p:cNvSpPr/>
          <p:nvPr/>
        </p:nvSpPr>
        <p:spPr>
          <a:xfrm>
            <a:off x="8465498" y="6211335"/>
            <a:ext cx="304800" cy="304800"/>
          </a:xfrm>
          <a:prstGeom prst="ellipse">
            <a:avLst/>
          </a:prstGeom>
          <a:solidFill>
            <a:schemeClr val="bg1"/>
          </a:solidFill>
          <a:ln w="19050" cap="flat" cmpd="sng" algn="ctr">
            <a:solidFill>
              <a:srgbClr val="600D1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lide Number Placeholder 11"/>
          <p:cNvSpPr txBox="1">
            <a:spLocks/>
          </p:cNvSpPr>
          <p:nvPr/>
        </p:nvSpPr>
        <p:spPr>
          <a:xfrm>
            <a:off x="8412915" y="6226981"/>
            <a:ext cx="397256" cy="301752"/>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defTabSz="457200"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defTabSz="457200"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defTabSz="457200"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defTabSz="457200"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r>
              <a:rPr lang="en-US" sz="1125" dirty="0">
                <a:solidFill>
                  <a:schemeClr val="tx1"/>
                </a:solidFill>
                <a:latin typeface="Capitals"/>
                <a:cs typeface="Capitals"/>
              </a:rPr>
              <a:t>2</a:t>
            </a:r>
            <a:r>
              <a:rPr lang="en-US" sz="1125" dirty="0" smtClean="0">
                <a:solidFill>
                  <a:schemeClr val="tx1"/>
                </a:solidFill>
                <a:latin typeface="Capitals"/>
                <a:cs typeface="Capitals"/>
              </a:rPr>
              <a:t>0</a:t>
            </a:r>
          </a:p>
        </p:txBody>
      </p:sp>
      <p:sp>
        <p:nvSpPr>
          <p:cNvPr id="12" name="Rounded Rectangle 11"/>
          <p:cNvSpPr/>
          <p:nvPr/>
        </p:nvSpPr>
        <p:spPr>
          <a:xfrm>
            <a:off x="5366087" y="2078622"/>
            <a:ext cx="2731541" cy="2716662"/>
          </a:xfrm>
          <a:prstGeom prst="roundRect">
            <a:avLst>
              <a:gd name="adj" fmla="val 27084"/>
            </a:avLst>
          </a:prstGeom>
          <a:gradFill>
            <a:gsLst>
              <a:gs pos="0">
                <a:srgbClr val="600D13"/>
              </a:gs>
              <a:gs pos="100000">
                <a:srgbClr val="CD0920"/>
              </a:gs>
            </a:gsLst>
          </a:gradFill>
          <a:ln w="25400">
            <a:solidFill>
              <a:srgbClr val="600D1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t>Watch video clip from </a:t>
            </a:r>
            <a:endParaRPr lang="en-US" sz="3600" dirty="0" smtClean="0"/>
          </a:p>
          <a:p>
            <a:pPr algn="ctr"/>
            <a:r>
              <a:rPr lang="en-US" sz="3600" b="1" i="1" dirty="0" smtClean="0"/>
              <a:t>Food</a:t>
            </a:r>
            <a:r>
              <a:rPr lang="en-US" sz="3600" b="1" i="1" dirty="0"/>
              <a:t>, Inc.</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Fast Food Restaurants"/>
          <p:cNvPicPr>
            <a:picLocks noGrp="1" noChangeAspect="1"/>
          </p:cNvPicPr>
          <p:nvPr>
            <p:ph idx="1"/>
          </p:nvPr>
        </p:nvPicPr>
        <p:blipFill>
          <a:blip r:embed="rId3">
            <a:lum contrast="10000"/>
          </a:blip>
          <a:srcRect l="7113" t="8250"/>
          <a:stretch>
            <a:fillRect/>
          </a:stretch>
        </p:blipFill>
        <p:spPr>
          <a:xfrm>
            <a:off x="564484" y="220569"/>
            <a:ext cx="7876931" cy="5835419"/>
          </a:xfrm>
          <a:prstGeom prst="roundRect">
            <a:avLst>
              <a:gd name="adj" fmla="val 8594"/>
            </a:avLst>
          </a:prstGeom>
          <a:solidFill>
            <a:srgbClr val="FFFFFF">
              <a:shade val="85000"/>
            </a:srgbClr>
          </a:solidFill>
          <a:ln>
            <a:noFill/>
          </a:ln>
          <a:effectLst/>
        </p:spPr>
      </p:pic>
      <p:sp>
        <p:nvSpPr>
          <p:cNvPr id="4" name="Slide Number Placeholder 3"/>
          <p:cNvSpPr>
            <a:spLocks noGrp="1"/>
          </p:cNvSpPr>
          <p:nvPr>
            <p:ph type="sldNum" sz="quarter" idx="12"/>
          </p:nvPr>
        </p:nvSpPr>
        <p:spPr/>
        <p:txBody>
          <a:bodyPr/>
          <a:lstStyle/>
          <a:p>
            <a:pPr>
              <a:defRPr/>
            </a:pPr>
            <a:fld id="{EFBA8497-AF00-4A38-9E9D-4BAF8B9E458F}" type="slidenum">
              <a:rPr lang="en-US" smtClean="0"/>
              <a:pPr>
                <a:defRPr/>
              </a:pPr>
              <a:t>21</a:t>
            </a:fld>
            <a:endParaRPr lang="en-US"/>
          </a:p>
        </p:txBody>
      </p:sp>
      <p:sp>
        <p:nvSpPr>
          <p:cNvPr id="6" name="Rounded Rectangle 5"/>
          <p:cNvSpPr/>
          <p:nvPr/>
        </p:nvSpPr>
        <p:spPr>
          <a:xfrm>
            <a:off x="228600" y="6182833"/>
            <a:ext cx="8686800" cy="457200"/>
          </a:xfrm>
          <a:prstGeom prst="roundRect">
            <a:avLst>
              <a:gd name="adj" fmla="val 27084"/>
            </a:avLst>
          </a:prstGeom>
          <a:gradFill>
            <a:gsLst>
              <a:gs pos="0">
                <a:srgbClr val="600D13"/>
              </a:gs>
              <a:gs pos="100000">
                <a:srgbClr val="CD0920"/>
              </a:gs>
            </a:gsLst>
          </a:gradFill>
          <a:ln w="25400">
            <a:solidFill>
              <a:srgbClr val="600D13"/>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700" spc="300" dirty="0" smtClean="0">
              <a:latin typeface="Berthold City Bold"/>
              <a:cs typeface="Berthold City Bold"/>
            </a:endParaRPr>
          </a:p>
        </p:txBody>
      </p:sp>
      <p:sp>
        <p:nvSpPr>
          <p:cNvPr id="8" name="Oval 7"/>
          <p:cNvSpPr/>
          <p:nvPr/>
        </p:nvSpPr>
        <p:spPr>
          <a:xfrm>
            <a:off x="8465498" y="6211335"/>
            <a:ext cx="304800" cy="304800"/>
          </a:xfrm>
          <a:prstGeom prst="ellipse">
            <a:avLst/>
          </a:prstGeom>
          <a:solidFill>
            <a:schemeClr val="bg1"/>
          </a:solidFill>
          <a:ln w="19050" cap="flat" cmpd="sng" algn="ctr">
            <a:solidFill>
              <a:srgbClr val="600D1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Slide Number Placeholder 11"/>
          <p:cNvSpPr txBox="1">
            <a:spLocks/>
          </p:cNvSpPr>
          <p:nvPr/>
        </p:nvSpPr>
        <p:spPr>
          <a:xfrm>
            <a:off x="8412915" y="6226981"/>
            <a:ext cx="397256" cy="301752"/>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defTabSz="457200"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defTabSz="457200"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defTabSz="457200"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defTabSz="457200"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r>
              <a:rPr lang="en-US" sz="1125" dirty="0" smtClean="0">
                <a:solidFill>
                  <a:schemeClr val="tx1"/>
                </a:solidFill>
                <a:latin typeface="Capitals"/>
                <a:cs typeface="Capitals"/>
              </a:rPr>
              <a:t>21</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Jack in the Box"/>
          <p:cNvPicPr>
            <a:picLocks noGrp="1" noChangeAspect="1"/>
          </p:cNvPicPr>
          <p:nvPr>
            <p:ph idx="1"/>
          </p:nvPr>
        </p:nvPicPr>
        <p:blipFill>
          <a:blip r:embed="rId3">
            <a:lum contrast="10000"/>
          </a:blip>
          <a:stretch>
            <a:fillRect/>
          </a:stretch>
        </p:blipFill>
        <p:spPr>
          <a:xfrm>
            <a:off x="754914" y="280801"/>
            <a:ext cx="7642542" cy="5731908"/>
          </a:xfrm>
          <a:prstGeom prst="roundRect">
            <a:avLst>
              <a:gd name="adj" fmla="val 8594"/>
            </a:avLst>
          </a:prstGeom>
          <a:solidFill>
            <a:srgbClr val="FFFFFF">
              <a:shade val="85000"/>
            </a:srgbClr>
          </a:solidFill>
          <a:ln>
            <a:noFill/>
          </a:ln>
          <a:effectLst/>
        </p:spPr>
      </p:pic>
      <p:sp>
        <p:nvSpPr>
          <p:cNvPr id="4" name="Slide Number Placeholder 3"/>
          <p:cNvSpPr>
            <a:spLocks noGrp="1"/>
          </p:cNvSpPr>
          <p:nvPr>
            <p:ph type="sldNum" sz="quarter" idx="12"/>
          </p:nvPr>
        </p:nvSpPr>
        <p:spPr/>
        <p:txBody>
          <a:bodyPr/>
          <a:lstStyle/>
          <a:p>
            <a:pPr>
              <a:defRPr/>
            </a:pPr>
            <a:fld id="{EFBA8497-AF00-4A38-9E9D-4BAF8B9E458F}" type="slidenum">
              <a:rPr lang="en-US" smtClean="0"/>
              <a:pPr>
                <a:defRPr/>
              </a:pPr>
              <a:t>22</a:t>
            </a:fld>
            <a:endParaRPr lang="en-US"/>
          </a:p>
        </p:txBody>
      </p:sp>
      <p:sp>
        <p:nvSpPr>
          <p:cNvPr id="6" name="Rounded Rectangle 5"/>
          <p:cNvSpPr/>
          <p:nvPr/>
        </p:nvSpPr>
        <p:spPr>
          <a:xfrm>
            <a:off x="228600" y="6182833"/>
            <a:ext cx="8686800" cy="457200"/>
          </a:xfrm>
          <a:prstGeom prst="roundRect">
            <a:avLst>
              <a:gd name="adj" fmla="val 27084"/>
            </a:avLst>
          </a:prstGeom>
          <a:gradFill>
            <a:gsLst>
              <a:gs pos="0">
                <a:srgbClr val="600D13"/>
              </a:gs>
              <a:gs pos="100000">
                <a:srgbClr val="CD0920"/>
              </a:gs>
            </a:gsLst>
          </a:gradFill>
          <a:ln w="25400">
            <a:solidFill>
              <a:srgbClr val="600D13"/>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700" spc="300" dirty="0" smtClean="0">
              <a:latin typeface="Berthold City Bold"/>
              <a:cs typeface="Berthold City Bold"/>
            </a:endParaRPr>
          </a:p>
        </p:txBody>
      </p:sp>
      <p:sp>
        <p:nvSpPr>
          <p:cNvPr id="8" name="Oval 7"/>
          <p:cNvSpPr/>
          <p:nvPr/>
        </p:nvSpPr>
        <p:spPr>
          <a:xfrm>
            <a:off x="8465498" y="6211335"/>
            <a:ext cx="304800" cy="304800"/>
          </a:xfrm>
          <a:prstGeom prst="ellipse">
            <a:avLst/>
          </a:prstGeom>
          <a:solidFill>
            <a:schemeClr val="bg1"/>
          </a:solidFill>
          <a:ln w="19050" cap="flat" cmpd="sng" algn="ctr">
            <a:solidFill>
              <a:srgbClr val="600D1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Slide Number Placeholder 11"/>
          <p:cNvSpPr txBox="1">
            <a:spLocks/>
          </p:cNvSpPr>
          <p:nvPr/>
        </p:nvSpPr>
        <p:spPr>
          <a:xfrm>
            <a:off x="8412915" y="6226981"/>
            <a:ext cx="397256" cy="301752"/>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defTabSz="457200"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defTabSz="457200"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defTabSz="457200"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defTabSz="457200"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r>
              <a:rPr lang="en-US" sz="1125" dirty="0" smtClean="0">
                <a:solidFill>
                  <a:schemeClr val="tx1"/>
                </a:solidFill>
                <a:latin typeface="Capitals"/>
                <a:cs typeface="Capitals"/>
              </a:rPr>
              <a:t>22</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defTabSz="4572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defTabSz="4572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defTabSz="4572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defTabSz="4572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2CC742B2-CF8D-4853-A85F-891CE00C28A0}" type="slidenum">
              <a:rPr lang="en-US" smtClean="0">
                <a:solidFill>
                  <a:srgbClr val="FFFFFF"/>
                </a:solidFill>
              </a:rPr>
              <a:pPr eaLnBrk="1" hangingPunct="1"/>
              <a:t>23</a:t>
            </a:fld>
            <a:endParaRPr lang="en-US" smtClean="0">
              <a:solidFill>
                <a:srgbClr val="FFFFFF"/>
              </a:solidFill>
            </a:endParaRPr>
          </a:p>
        </p:txBody>
      </p:sp>
      <p:pic>
        <p:nvPicPr>
          <p:cNvPr id="43011" name="Picture 2"/>
          <p:cNvPicPr>
            <a:picLocks noChangeAspect="1" noChangeArrowheads="1"/>
          </p:cNvPicPr>
          <p:nvPr/>
        </p:nvPicPr>
        <p:blipFill>
          <a:blip r:embed="rId3">
            <a:extLst>
              <a:ext uri="{28A0092B-C50C-407E-A947-70E740481C1C}">
                <a14:useLocalDpi xmlns:a14="http://schemas.microsoft.com/office/drawing/2010/main" val="0"/>
              </a:ext>
            </a:extLst>
          </a:blip>
          <a:srcRect l="11935" b="7148"/>
          <a:stretch>
            <a:fillRect/>
          </a:stretch>
        </p:blipFill>
        <p:spPr bwMode="auto">
          <a:xfrm>
            <a:off x="632755" y="198714"/>
            <a:ext cx="8000880" cy="5941587"/>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rgbClr val="000000"/>
                </a:solidFill>
                <a:miter lim="800000"/>
                <a:headEnd/>
                <a:tailEnd/>
              </a14:hiddenLine>
            </a:ext>
          </a:extLst>
        </p:spPr>
      </p:pic>
      <p:sp>
        <p:nvSpPr>
          <p:cNvPr id="4" name="Rounded Rectangle 3"/>
          <p:cNvSpPr/>
          <p:nvPr/>
        </p:nvSpPr>
        <p:spPr>
          <a:xfrm>
            <a:off x="228600" y="6182833"/>
            <a:ext cx="8686800" cy="457200"/>
          </a:xfrm>
          <a:prstGeom prst="roundRect">
            <a:avLst>
              <a:gd name="adj" fmla="val 27084"/>
            </a:avLst>
          </a:prstGeom>
          <a:gradFill>
            <a:gsLst>
              <a:gs pos="0">
                <a:srgbClr val="600D13"/>
              </a:gs>
              <a:gs pos="100000">
                <a:srgbClr val="CD0920"/>
              </a:gs>
            </a:gsLst>
          </a:gradFill>
          <a:ln w="25400">
            <a:solidFill>
              <a:srgbClr val="600D13"/>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700" spc="300" dirty="0" smtClean="0">
              <a:latin typeface="Berthold City Bold"/>
              <a:cs typeface="Berthold City Bold"/>
            </a:endParaRPr>
          </a:p>
        </p:txBody>
      </p:sp>
      <p:sp>
        <p:nvSpPr>
          <p:cNvPr id="6" name="Oval 5"/>
          <p:cNvSpPr/>
          <p:nvPr/>
        </p:nvSpPr>
        <p:spPr>
          <a:xfrm>
            <a:off x="8465498" y="6211335"/>
            <a:ext cx="304800" cy="304800"/>
          </a:xfrm>
          <a:prstGeom prst="ellipse">
            <a:avLst/>
          </a:prstGeom>
          <a:solidFill>
            <a:schemeClr val="bg1"/>
          </a:solidFill>
          <a:ln w="19050" cap="flat" cmpd="sng" algn="ctr">
            <a:solidFill>
              <a:srgbClr val="600D1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Slide Number Placeholder 11"/>
          <p:cNvSpPr txBox="1">
            <a:spLocks/>
          </p:cNvSpPr>
          <p:nvPr/>
        </p:nvSpPr>
        <p:spPr>
          <a:xfrm>
            <a:off x="8412915" y="6226981"/>
            <a:ext cx="397256" cy="301752"/>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defTabSz="457200"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defTabSz="457200"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defTabSz="457200"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defTabSz="457200"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r>
              <a:rPr lang="en-US" sz="1125" dirty="0" smtClean="0">
                <a:solidFill>
                  <a:schemeClr val="tx1"/>
                </a:solidFill>
                <a:latin typeface="Capitals"/>
                <a:cs typeface="Capitals"/>
              </a:rPr>
              <a:t>23</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food choices at Quiznos"/>
          <p:cNvPicPr>
            <a:picLocks noGrp="1" noChangeAspect="1"/>
          </p:cNvPicPr>
          <p:nvPr>
            <p:ph idx="1"/>
          </p:nvPr>
        </p:nvPicPr>
        <p:blipFill>
          <a:blip r:embed="rId3"/>
          <a:srcRect t="4140"/>
          <a:stretch>
            <a:fillRect/>
          </a:stretch>
        </p:blipFill>
        <p:spPr>
          <a:xfrm>
            <a:off x="470358" y="186027"/>
            <a:ext cx="8216442" cy="5907193"/>
          </a:xfrm>
          <a:prstGeom prst="roundRect">
            <a:avLst>
              <a:gd name="adj" fmla="val 8594"/>
            </a:avLst>
          </a:prstGeom>
          <a:solidFill>
            <a:srgbClr val="FFFFFF">
              <a:shade val="85000"/>
            </a:srgbClr>
          </a:solidFill>
          <a:ln>
            <a:noFill/>
          </a:ln>
          <a:effectLst/>
        </p:spPr>
      </p:pic>
      <p:sp>
        <p:nvSpPr>
          <p:cNvPr id="4" name="Slide Number Placeholder 3"/>
          <p:cNvSpPr>
            <a:spLocks noGrp="1"/>
          </p:cNvSpPr>
          <p:nvPr>
            <p:ph type="sldNum" sz="quarter" idx="12"/>
          </p:nvPr>
        </p:nvSpPr>
        <p:spPr/>
        <p:txBody>
          <a:bodyPr/>
          <a:lstStyle/>
          <a:p>
            <a:pPr>
              <a:defRPr/>
            </a:pPr>
            <a:fld id="{EFBA8497-AF00-4A38-9E9D-4BAF8B9E458F}" type="slidenum">
              <a:rPr lang="en-US" smtClean="0"/>
              <a:pPr>
                <a:defRPr/>
              </a:pPr>
              <a:t>24</a:t>
            </a:fld>
            <a:endParaRPr lang="en-US"/>
          </a:p>
        </p:txBody>
      </p:sp>
      <p:sp>
        <p:nvSpPr>
          <p:cNvPr id="6" name="Rounded Rectangle 5"/>
          <p:cNvSpPr/>
          <p:nvPr/>
        </p:nvSpPr>
        <p:spPr>
          <a:xfrm>
            <a:off x="228600" y="6182833"/>
            <a:ext cx="8686800" cy="457200"/>
          </a:xfrm>
          <a:prstGeom prst="roundRect">
            <a:avLst>
              <a:gd name="adj" fmla="val 27084"/>
            </a:avLst>
          </a:prstGeom>
          <a:gradFill>
            <a:gsLst>
              <a:gs pos="0">
                <a:srgbClr val="600D13"/>
              </a:gs>
              <a:gs pos="100000">
                <a:srgbClr val="CD0920"/>
              </a:gs>
            </a:gsLst>
          </a:gradFill>
          <a:ln w="25400">
            <a:solidFill>
              <a:srgbClr val="600D13"/>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700" spc="300" dirty="0" smtClean="0">
              <a:latin typeface="Berthold City Bold"/>
              <a:cs typeface="Berthold City Bold"/>
            </a:endParaRPr>
          </a:p>
        </p:txBody>
      </p:sp>
      <p:sp>
        <p:nvSpPr>
          <p:cNvPr id="8" name="Oval 7"/>
          <p:cNvSpPr/>
          <p:nvPr/>
        </p:nvSpPr>
        <p:spPr>
          <a:xfrm>
            <a:off x="8465498" y="6211335"/>
            <a:ext cx="304800" cy="304800"/>
          </a:xfrm>
          <a:prstGeom prst="ellipse">
            <a:avLst/>
          </a:prstGeom>
          <a:solidFill>
            <a:schemeClr val="bg1"/>
          </a:solidFill>
          <a:ln w="19050" cap="flat" cmpd="sng" algn="ctr">
            <a:solidFill>
              <a:srgbClr val="600D1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Slide Number Placeholder 11"/>
          <p:cNvSpPr txBox="1">
            <a:spLocks/>
          </p:cNvSpPr>
          <p:nvPr/>
        </p:nvSpPr>
        <p:spPr>
          <a:xfrm>
            <a:off x="8412915" y="6226981"/>
            <a:ext cx="397256" cy="301752"/>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defTabSz="457200"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defTabSz="457200"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defTabSz="457200"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defTabSz="457200"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r>
              <a:rPr lang="en-US" sz="1125" dirty="0" smtClean="0">
                <a:solidFill>
                  <a:schemeClr val="tx1"/>
                </a:solidFill>
                <a:latin typeface="Capitals"/>
                <a:cs typeface="Capitals"/>
              </a:rPr>
              <a:t>24</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Pedestrian safety"/>
          <p:cNvPicPr>
            <a:picLocks noGrp="1" noChangeAspect="1"/>
          </p:cNvPicPr>
          <p:nvPr>
            <p:ph idx="1"/>
          </p:nvPr>
        </p:nvPicPr>
        <p:blipFill>
          <a:blip r:embed="rId3"/>
          <a:stretch>
            <a:fillRect/>
          </a:stretch>
        </p:blipFill>
        <p:spPr>
          <a:xfrm>
            <a:off x="579656" y="170122"/>
            <a:ext cx="7909130" cy="5931848"/>
          </a:xfrm>
          <a:prstGeom prst="roundRect">
            <a:avLst>
              <a:gd name="adj" fmla="val 8594"/>
            </a:avLst>
          </a:prstGeom>
          <a:solidFill>
            <a:srgbClr val="FFFFFF">
              <a:shade val="85000"/>
            </a:srgbClr>
          </a:solidFill>
          <a:ln>
            <a:noFill/>
          </a:ln>
          <a:effectLst/>
        </p:spPr>
      </p:pic>
      <p:sp>
        <p:nvSpPr>
          <p:cNvPr id="4" name="Rounded Rectangle 3"/>
          <p:cNvSpPr/>
          <p:nvPr/>
        </p:nvSpPr>
        <p:spPr>
          <a:xfrm>
            <a:off x="228600" y="6182833"/>
            <a:ext cx="8686800" cy="457200"/>
          </a:xfrm>
          <a:prstGeom prst="roundRect">
            <a:avLst>
              <a:gd name="adj" fmla="val 27084"/>
            </a:avLst>
          </a:prstGeom>
          <a:gradFill>
            <a:gsLst>
              <a:gs pos="0">
                <a:srgbClr val="600D13"/>
              </a:gs>
              <a:gs pos="100000">
                <a:srgbClr val="CD0920"/>
              </a:gs>
            </a:gsLst>
          </a:gradFill>
          <a:ln w="25400">
            <a:solidFill>
              <a:srgbClr val="600D13"/>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700" spc="300" dirty="0" smtClean="0">
              <a:latin typeface="Berthold City Bold"/>
              <a:cs typeface="Berthold City Bold"/>
            </a:endParaRPr>
          </a:p>
        </p:txBody>
      </p:sp>
      <p:sp>
        <p:nvSpPr>
          <p:cNvPr id="7" name="Oval 6"/>
          <p:cNvSpPr/>
          <p:nvPr/>
        </p:nvSpPr>
        <p:spPr>
          <a:xfrm>
            <a:off x="8465498" y="6211335"/>
            <a:ext cx="304800" cy="304800"/>
          </a:xfrm>
          <a:prstGeom prst="ellipse">
            <a:avLst/>
          </a:prstGeom>
          <a:solidFill>
            <a:schemeClr val="bg1"/>
          </a:solidFill>
          <a:ln w="19050" cap="flat" cmpd="sng" algn="ctr">
            <a:solidFill>
              <a:srgbClr val="600D1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Slide Number Placeholder 11"/>
          <p:cNvSpPr>
            <a:spLocks noGrp="1"/>
          </p:cNvSpPr>
          <p:nvPr>
            <p:ph type="sldNum" sz="quarter" idx="12"/>
          </p:nvPr>
        </p:nvSpPr>
        <p:spPr>
          <a:xfrm>
            <a:off x="8412915" y="6226981"/>
            <a:ext cx="397256" cy="301752"/>
          </a:xfrm>
        </p:spPr>
        <p:txBody>
          <a:bodyPr/>
          <a:lstStyle/>
          <a:p>
            <a:pPr algn="ctr"/>
            <a:r>
              <a:rPr lang="en-US" sz="1125" dirty="0" smtClean="0">
                <a:solidFill>
                  <a:schemeClr val="tx1"/>
                </a:solidFill>
                <a:latin typeface="Capitals"/>
                <a:cs typeface="Capitals"/>
              </a:rPr>
              <a:t>25</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28600" y="6182833"/>
            <a:ext cx="8686800" cy="457200"/>
          </a:xfrm>
          <a:prstGeom prst="roundRect">
            <a:avLst>
              <a:gd name="adj" fmla="val 27084"/>
            </a:avLst>
          </a:prstGeom>
          <a:gradFill>
            <a:gsLst>
              <a:gs pos="0">
                <a:srgbClr val="600D13"/>
              </a:gs>
              <a:gs pos="100000">
                <a:srgbClr val="CD0920"/>
              </a:gs>
            </a:gsLst>
          </a:gradFill>
          <a:ln w="25400">
            <a:solidFill>
              <a:srgbClr val="600D13"/>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700" spc="300" dirty="0" smtClean="0">
              <a:latin typeface="Berthold City Bold"/>
              <a:cs typeface="Berthold City Bold"/>
            </a:endParaRPr>
          </a:p>
        </p:txBody>
      </p:sp>
      <p:sp>
        <p:nvSpPr>
          <p:cNvPr id="9" name="Oval 8"/>
          <p:cNvSpPr/>
          <p:nvPr/>
        </p:nvSpPr>
        <p:spPr>
          <a:xfrm>
            <a:off x="8465498" y="6211335"/>
            <a:ext cx="304800" cy="304800"/>
          </a:xfrm>
          <a:prstGeom prst="ellipse">
            <a:avLst/>
          </a:prstGeom>
          <a:solidFill>
            <a:schemeClr val="bg1"/>
          </a:solidFill>
          <a:ln w="19050" cap="flat" cmpd="sng" algn="ctr">
            <a:solidFill>
              <a:srgbClr val="600D1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Slide Number Placeholder 11"/>
          <p:cNvSpPr>
            <a:spLocks noGrp="1"/>
          </p:cNvSpPr>
          <p:nvPr>
            <p:ph type="sldNum" sz="quarter" idx="12"/>
          </p:nvPr>
        </p:nvSpPr>
        <p:spPr>
          <a:xfrm>
            <a:off x="8412915" y="6226981"/>
            <a:ext cx="397256" cy="301752"/>
          </a:xfrm>
        </p:spPr>
        <p:txBody>
          <a:bodyPr/>
          <a:lstStyle/>
          <a:p>
            <a:pPr algn="ctr"/>
            <a:r>
              <a:rPr lang="en-US" sz="1125" dirty="0" smtClean="0">
                <a:solidFill>
                  <a:schemeClr val="tx1"/>
                </a:solidFill>
                <a:latin typeface="Capitals"/>
                <a:cs typeface="Capitals"/>
              </a:rPr>
              <a:t>26</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723" y="735175"/>
            <a:ext cx="8073875" cy="47131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FBA8497-AF00-4A38-9E9D-4BAF8B9E458F}" type="slidenum">
              <a:rPr lang="en-US" smtClean="0"/>
              <a:pPr>
                <a:defRPr/>
              </a:pPr>
              <a:t>27</a:t>
            </a:fld>
            <a:endParaRPr lang="en-US"/>
          </a:p>
        </p:txBody>
      </p:sp>
      <p:pic>
        <p:nvPicPr>
          <p:cNvPr id="6" name="Content Placeholder 4" descr="upgraded sidewalks"/>
          <p:cNvPicPr>
            <a:picLocks noChangeAspect="1"/>
          </p:cNvPicPr>
          <p:nvPr/>
        </p:nvPicPr>
        <p:blipFill>
          <a:blip r:embed="rId3"/>
          <a:stretch>
            <a:fillRect/>
          </a:stretch>
        </p:blipFill>
        <p:spPr bwMode="auto">
          <a:xfrm>
            <a:off x="3499053" y="1996096"/>
            <a:ext cx="5433462" cy="4075096"/>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Content Placeholder 4" descr="Sidewalks.jpg"/>
          <p:cNvPicPr>
            <a:picLocks noChangeAspect="1"/>
          </p:cNvPicPr>
          <p:nvPr/>
        </p:nvPicPr>
        <p:blipFill>
          <a:blip r:embed="rId4">
            <a:lum contrast="10000"/>
          </a:blip>
          <a:stretch>
            <a:fillRect/>
          </a:stretch>
        </p:blipFill>
        <p:spPr bwMode="auto">
          <a:xfrm>
            <a:off x="361803" y="261848"/>
            <a:ext cx="3530278" cy="2651702"/>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p:cNvSpPr/>
          <p:nvPr/>
        </p:nvSpPr>
        <p:spPr>
          <a:xfrm>
            <a:off x="228600" y="6182833"/>
            <a:ext cx="8686800" cy="457200"/>
          </a:xfrm>
          <a:prstGeom prst="roundRect">
            <a:avLst>
              <a:gd name="adj" fmla="val 27084"/>
            </a:avLst>
          </a:prstGeom>
          <a:gradFill>
            <a:gsLst>
              <a:gs pos="0">
                <a:srgbClr val="600D13"/>
              </a:gs>
              <a:gs pos="100000">
                <a:srgbClr val="CD0920"/>
              </a:gs>
            </a:gsLst>
          </a:gradFill>
          <a:ln w="25400">
            <a:solidFill>
              <a:srgbClr val="600D13"/>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700" spc="300" dirty="0" smtClean="0">
              <a:latin typeface="Berthold City Bold"/>
              <a:cs typeface="Berthold City Bold"/>
            </a:endParaRPr>
          </a:p>
        </p:txBody>
      </p:sp>
      <p:sp>
        <p:nvSpPr>
          <p:cNvPr id="11" name="Oval 10"/>
          <p:cNvSpPr/>
          <p:nvPr/>
        </p:nvSpPr>
        <p:spPr>
          <a:xfrm>
            <a:off x="8465498" y="6211335"/>
            <a:ext cx="304800" cy="304800"/>
          </a:xfrm>
          <a:prstGeom prst="ellipse">
            <a:avLst/>
          </a:prstGeom>
          <a:solidFill>
            <a:schemeClr val="bg1"/>
          </a:solidFill>
          <a:ln w="19050" cap="flat" cmpd="sng" algn="ctr">
            <a:solidFill>
              <a:srgbClr val="600D1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txBox="1">
            <a:spLocks/>
          </p:cNvSpPr>
          <p:nvPr/>
        </p:nvSpPr>
        <p:spPr>
          <a:xfrm>
            <a:off x="8412915" y="6226981"/>
            <a:ext cx="397256" cy="301752"/>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defTabSz="457200"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defTabSz="457200"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defTabSz="457200"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defTabSz="457200"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r>
              <a:rPr lang="en-US" sz="1125" dirty="0" smtClean="0">
                <a:solidFill>
                  <a:schemeClr val="tx1"/>
                </a:solidFill>
                <a:latin typeface="Capitals"/>
                <a:cs typeface="Capitals"/>
              </a:rPr>
              <a:t>27</a:t>
            </a:r>
          </a:p>
        </p:txBody>
      </p:sp>
      <p:sp>
        <p:nvSpPr>
          <p:cNvPr id="13" name="Rounded Rectangle 12"/>
          <p:cNvSpPr/>
          <p:nvPr/>
        </p:nvSpPr>
        <p:spPr>
          <a:xfrm rot="16200000">
            <a:off x="1707014" y="1773152"/>
            <a:ext cx="839856" cy="2950534"/>
          </a:xfrm>
          <a:prstGeom prst="roundRect">
            <a:avLst/>
          </a:prstGeom>
          <a:gradFill>
            <a:gsLst>
              <a:gs pos="0">
                <a:srgbClr val="600D13"/>
              </a:gs>
              <a:gs pos="100000">
                <a:srgbClr val="CD0920"/>
              </a:gs>
            </a:gsLst>
          </a:gradFill>
          <a:ln w="25400">
            <a:solidFill>
              <a:srgbClr val="600D13"/>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algn="ctr"/>
            <a:r>
              <a:rPr lang="en-US" sz="3600" b="1" spc="300" dirty="0" smtClean="0">
                <a:latin typeface="+mj-lt"/>
                <a:cs typeface="Berthold City Bold"/>
              </a:rPr>
              <a:t>From this…</a:t>
            </a:r>
          </a:p>
        </p:txBody>
      </p:sp>
      <p:sp>
        <p:nvSpPr>
          <p:cNvPr id="15" name="Rounded Rectangle 14"/>
          <p:cNvSpPr/>
          <p:nvPr/>
        </p:nvSpPr>
        <p:spPr>
          <a:xfrm rot="16200000">
            <a:off x="6653930" y="38918"/>
            <a:ext cx="839858" cy="3472628"/>
          </a:xfrm>
          <a:prstGeom prst="roundRect">
            <a:avLst/>
          </a:prstGeom>
          <a:gradFill>
            <a:gsLst>
              <a:gs pos="0">
                <a:srgbClr val="600D13"/>
              </a:gs>
              <a:gs pos="100000">
                <a:srgbClr val="CD0920"/>
              </a:gs>
            </a:gsLst>
          </a:gradFill>
          <a:ln w="25400">
            <a:solidFill>
              <a:srgbClr val="600D13"/>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algn="ctr"/>
            <a:r>
              <a:rPr lang="en-US" sz="3600" b="1" spc="300" dirty="0" smtClean="0">
                <a:latin typeface="+mj-lt"/>
                <a:cs typeface="Berthold City Bold"/>
              </a:rPr>
              <a:t>To this!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defTabSz="4572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defTabSz="4572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defTabSz="4572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defTabSz="4572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303488F2-E701-4F76-978F-6A2DAC4C8336}" type="slidenum">
              <a:rPr lang="en-US" smtClean="0">
                <a:solidFill>
                  <a:srgbClr val="FFFFFF"/>
                </a:solidFill>
              </a:rPr>
              <a:pPr eaLnBrk="1" hangingPunct="1"/>
              <a:t>28</a:t>
            </a:fld>
            <a:endParaRPr lang="en-US" smtClean="0">
              <a:solidFill>
                <a:srgbClr val="FFFFFF"/>
              </a:solidFill>
            </a:endParaRPr>
          </a:p>
        </p:txBody>
      </p:sp>
      <p:pic>
        <p:nvPicPr>
          <p:cNvPr id="49155" name="Picture 4" descr="Lauderbach_Park_1-08 0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228" y="307636"/>
            <a:ext cx="4517753" cy="5739586"/>
          </a:xfrm>
          <a:prstGeom prst="roundRect">
            <a:avLst>
              <a:gd name="adj" fmla="val 8594"/>
            </a:avLst>
          </a:prstGeom>
          <a:solidFill>
            <a:srgbClr val="FFFFFF">
              <a:shade val="85000"/>
            </a:srgbClr>
          </a:solidFill>
          <a:ln>
            <a:noFill/>
          </a:ln>
          <a:effectLst/>
          <a:extLst/>
        </p:spPr>
      </p:pic>
      <p:pic>
        <p:nvPicPr>
          <p:cNvPr id="49156" name="Picture 4" descr="Lauderbach_Park_1-08 0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7330" y="341193"/>
            <a:ext cx="3364214" cy="2936483"/>
          </a:xfrm>
          <a:prstGeom prst="roundRect">
            <a:avLst>
              <a:gd name="adj" fmla="val 8594"/>
            </a:avLst>
          </a:prstGeom>
          <a:solidFill>
            <a:srgbClr val="FFFFFF">
              <a:shade val="85000"/>
            </a:srgbClr>
          </a:solidFill>
          <a:ln>
            <a:noFill/>
          </a:ln>
          <a:effectLst/>
          <a:extLst/>
        </p:spPr>
      </p:pic>
      <p:pic>
        <p:nvPicPr>
          <p:cNvPr id="49157" name="Picture 4" descr="LauderbachPark_2-2608 00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47330" y="3363364"/>
            <a:ext cx="3370569" cy="2662598"/>
          </a:xfrm>
          <a:prstGeom prst="roundRect">
            <a:avLst>
              <a:gd name="adj" fmla="val 8594"/>
            </a:avLst>
          </a:prstGeom>
          <a:solidFill>
            <a:srgbClr val="FFFFFF">
              <a:shade val="85000"/>
            </a:srgbClr>
          </a:solidFill>
          <a:ln>
            <a:noFill/>
          </a:ln>
          <a:effectLst/>
          <a:extLst/>
        </p:spPr>
      </p:pic>
      <p:sp>
        <p:nvSpPr>
          <p:cNvPr id="6" name="Rounded Rectangle 5"/>
          <p:cNvSpPr/>
          <p:nvPr/>
        </p:nvSpPr>
        <p:spPr>
          <a:xfrm>
            <a:off x="228600" y="6182833"/>
            <a:ext cx="8686800" cy="457200"/>
          </a:xfrm>
          <a:prstGeom prst="roundRect">
            <a:avLst>
              <a:gd name="adj" fmla="val 27084"/>
            </a:avLst>
          </a:prstGeom>
          <a:gradFill>
            <a:gsLst>
              <a:gs pos="0">
                <a:srgbClr val="600D13"/>
              </a:gs>
              <a:gs pos="100000">
                <a:srgbClr val="CD0920"/>
              </a:gs>
            </a:gsLst>
          </a:gradFill>
          <a:ln w="25400">
            <a:solidFill>
              <a:srgbClr val="600D13"/>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700" spc="300" dirty="0" smtClean="0">
              <a:latin typeface="Berthold City Bold"/>
              <a:cs typeface="Berthold City Bold"/>
            </a:endParaRPr>
          </a:p>
        </p:txBody>
      </p:sp>
      <p:sp>
        <p:nvSpPr>
          <p:cNvPr id="8" name="Oval 7"/>
          <p:cNvSpPr/>
          <p:nvPr/>
        </p:nvSpPr>
        <p:spPr>
          <a:xfrm>
            <a:off x="8465498" y="6211335"/>
            <a:ext cx="304800" cy="304800"/>
          </a:xfrm>
          <a:prstGeom prst="ellipse">
            <a:avLst/>
          </a:prstGeom>
          <a:solidFill>
            <a:schemeClr val="bg1"/>
          </a:solidFill>
          <a:ln w="19050" cap="flat" cmpd="sng" algn="ctr">
            <a:solidFill>
              <a:srgbClr val="600D1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Slide Number Placeholder 11"/>
          <p:cNvSpPr txBox="1">
            <a:spLocks/>
          </p:cNvSpPr>
          <p:nvPr/>
        </p:nvSpPr>
        <p:spPr>
          <a:xfrm>
            <a:off x="8412915" y="6226981"/>
            <a:ext cx="397256" cy="301752"/>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defTabSz="457200"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defTabSz="457200"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defTabSz="457200"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defTabSz="457200"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r>
              <a:rPr lang="en-US" sz="1125" dirty="0" smtClean="0">
                <a:solidFill>
                  <a:schemeClr val="tx1"/>
                </a:solidFill>
                <a:latin typeface="Capitals"/>
                <a:cs typeface="Capitals"/>
              </a:rPr>
              <a:t>2</a:t>
            </a:r>
            <a:r>
              <a:rPr lang="en-US" sz="1125" dirty="0">
                <a:solidFill>
                  <a:schemeClr val="tx1"/>
                </a:solidFill>
                <a:latin typeface="Capitals"/>
                <a:cs typeface="Capitals"/>
              </a:rPr>
              <a:t>8</a:t>
            </a:r>
            <a:endParaRPr lang="en-US" sz="1125" dirty="0" smtClean="0">
              <a:solidFill>
                <a:schemeClr val="tx1"/>
              </a:solidFill>
              <a:latin typeface="Capitals"/>
              <a:cs typeface="Capitals"/>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defTabSz="4572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defTabSz="4572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defTabSz="4572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defTabSz="4572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7C8871F6-9293-4DBF-84DF-900BCF8642F4}" type="slidenum">
              <a:rPr lang="en-US" smtClean="0">
                <a:solidFill>
                  <a:srgbClr val="FFFFFF"/>
                </a:solidFill>
              </a:rPr>
              <a:pPr eaLnBrk="1" hangingPunct="1"/>
              <a:t>29</a:t>
            </a:fld>
            <a:endParaRPr lang="en-US" smtClean="0">
              <a:solidFill>
                <a:srgbClr val="FFFFFF"/>
              </a:solidFill>
            </a:endParaRPr>
          </a:p>
        </p:txBody>
      </p:sp>
      <p:pic>
        <p:nvPicPr>
          <p:cNvPr id="45059" name="Picture 1" descr="DR_TrolleyAssessment_6_28_2010 103.JPG"/>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575590" y="210397"/>
            <a:ext cx="8234581" cy="5818263"/>
          </a:xfrm>
          <a:prstGeom prst="roundRect">
            <a:avLst>
              <a:gd name="adj" fmla="val 8594"/>
            </a:avLst>
          </a:prstGeom>
          <a:solidFill>
            <a:srgbClr val="FFFFFF">
              <a:shade val="85000"/>
            </a:srgbClr>
          </a:solidFill>
          <a:ln>
            <a:noFill/>
          </a:ln>
          <a:effectLst/>
          <a:extLst/>
        </p:spPr>
      </p:pic>
      <p:sp>
        <p:nvSpPr>
          <p:cNvPr id="4" name="Rounded Rectangle 3"/>
          <p:cNvSpPr/>
          <p:nvPr/>
        </p:nvSpPr>
        <p:spPr>
          <a:xfrm>
            <a:off x="228600" y="6182833"/>
            <a:ext cx="8686800" cy="457200"/>
          </a:xfrm>
          <a:prstGeom prst="roundRect">
            <a:avLst>
              <a:gd name="adj" fmla="val 27084"/>
            </a:avLst>
          </a:prstGeom>
          <a:gradFill>
            <a:gsLst>
              <a:gs pos="0">
                <a:srgbClr val="600D13"/>
              </a:gs>
              <a:gs pos="100000">
                <a:srgbClr val="CD0920"/>
              </a:gs>
            </a:gsLst>
          </a:gradFill>
          <a:ln w="25400">
            <a:solidFill>
              <a:srgbClr val="600D13"/>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700" spc="300" dirty="0" smtClean="0">
              <a:latin typeface="Berthold City Bold"/>
              <a:cs typeface="Berthold City Bold"/>
            </a:endParaRPr>
          </a:p>
        </p:txBody>
      </p:sp>
      <p:sp>
        <p:nvSpPr>
          <p:cNvPr id="6" name="Oval 5"/>
          <p:cNvSpPr/>
          <p:nvPr/>
        </p:nvSpPr>
        <p:spPr>
          <a:xfrm>
            <a:off x="8465498" y="6211335"/>
            <a:ext cx="304800" cy="304800"/>
          </a:xfrm>
          <a:prstGeom prst="ellipse">
            <a:avLst/>
          </a:prstGeom>
          <a:solidFill>
            <a:schemeClr val="bg1"/>
          </a:solidFill>
          <a:ln w="19050" cap="flat" cmpd="sng" algn="ctr">
            <a:solidFill>
              <a:srgbClr val="600D1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Slide Number Placeholder 11"/>
          <p:cNvSpPr txBox="1">
            <a:spLocks/>
          </p:cNvSpPr>
          <p:nvPr/>
        </p:nvSpPr>
        <p:spPr>
          <a:xfrm>
            <a:off x="8412915" y="6226981"/>
            <a:ext cx="397256" cy="301752"/>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defTabSz="457200"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defTabSz="457200"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defTabSz="457200"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defTabSz="457200"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r>
              <a:rPr lang="en-US" sz="1125" dirty="0" smtClean="0">
                <a:solidFill>
                  <a:schemeClr val="tx1"/>
                </a:solidFill>
                <a:latin typeface="Capitals"/>
                <a:cs typeface="Capitals"/>
              </a:rPr>
              <a:t>2</a:t>
            </a:r>
            <a:r>
              <a:rPr lang="en-US" sz="1125" dirty="0">
                <a:solidFill>
                  <a:schemeClr val="tx1"/>
                </a:solidFill>
                <a:latin typeface="Capitals"/>
                <a:cs typeface="Capitals"/>
              </a:rPr>
              <a:t>9</a:t>
            </a:r>
            <a:endParaRPr lang="en-US" sz="1125" dirty="0" smtClean="0">
              <a:solidFill>
                <a:schemeClr val="tx1"/>
              </a:solidFill>
              <a:latin typeface="Capitals"/>
              <a:cs typeface="Capitals"/>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4" descr="Strategy Agenda Logo"/>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377476" y="1833385"/>
            <a:ext cx="6458424" cy="3647815"/>
          </a:xfrm>
          <a:noFill/>
        </p:spPr>
      </p:pic>
      <p:sp>
        <p:nvSpPr>
          <p:cNvPr id="2" name="Slide Number Placeholder 1"/>
          <p:cNvSpPr>
            <a:spLocks noGrp="1"/>
          </p:cNvSpPr>
          <p:nvPr>
            <p:ph type="sldNum" sz="quarter" idx="12"/>
          </p:nvPr>
        </p:nvSpPr>
        <p:spPr/>
        <p:txBody>
          <a:bodyPr/>
          <a:lstStyle/>
          <a:p>
            <a:pPr>
              <a:defRPr/>
            </a:pPr>
            <a:fld id="{EFBA8497-AF00-4A38-9E9D-4BAF8B9E458F}" type="slidenum">
              <a:rPr lang="en-US" smtClean="0"/>
              <a:pPr>
                <a:defRPr/>
              </a:pPr>
              <a:t>3</a:t>
            </a:fld>
            <a:endParaRPr lang="en-US"/>
          </a:p>
        </p:txBody>
      </p:sp>
      <p:sp>
        <p:nvSpPr>
          <p:cNvPr id="24579" name="Rectangle 5"/>
          <p:cNvSpPr>
            <a:spLocks noChangeArrowheads="1"/>
          </p:cNvSpPr>
          <p:nvPr/>
        </p:nvSpPr>
        <p:spPr bwMode="auto">
          <a:xfrm>
            <a:off x="800100" y="1079047"/>
            <a:ext cx="7543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a:r>
              <a:rPr lang="en-US" sz="3200" b="1" dirty="0" smtClean="0">
                <a:latin typeface="+mj-lt"/>
              </a:rPr>
              <a:t>County </a:t>
            </a:r>
            <a:r>
              <a:rPr lang="en-US" sz="3200" b="1" dirty="0">
                <a:latin typeface="+mj-lt"/>
              </a:rPr>
              <a:t>of San Diego</a:t>
            </a:r>
          </a:p>
        </p:txBody>
      </p:sp>
      <p:sp>
        <p:nvSpPr>
          <p:cNvPr id="5" name="Rounded Rectangle 4"/>
          <p:cNvSpPr/>
          <p:nvPr/>
        </p:nvSpPr>
        <p:spPr>
          <a:xfrm>
            <a:off x="228600" y="6172200"/>
            <a:ext cx="8686800" cy="457200"/>
          </a:xfrm>
          <a:prstGeom prst="roundRect">
            <a:avLst>
              <a:gd name="adj" fmla="val 27084"/>
            </a:avLst>
          </a:prstGeom>
          <a:gradFill>
            <a:gsLst>
              <a:gs pos="0">
                <a:srgbClr val="600D13"/>
              </a:gs>
              <a:gs pos="100000">
                <a:srgbClr val="CD0920"/>
              </a:gs>
            </a:gsLst>
          </a:gradFill>
          <a:ln w="25400">
            <a:solidFill>
              <a:srgbClr val="600D13"/>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700" spc="300" dirty="0" smtClean="0">
              <a:latin typeface="Berthold City Bold"/>
              <a:cs typeface="Berthold City Bold"/>
            </a:endParaRPr>
          </a:p>
        </p:txBody>
      </p:sp>
      <p:sp>
        <p:nvSpPr>
          <p:cNvPr id="7" name="Rounded Rectangle 6"/>
          <p:cNvSpPr/>
          <p:nvPr/>
        </p:nvSpPr>
        <p:spPr>
          <a:xfrm>
            <a:off x="228600" y="228600"/>
            <a:ext cx="8686800" cy="457200"/>
          </a:xfrm>
          <a:prstGeom prst="roundRect">
            <a:avLst>
              <a:gd name="adj" fmla="val 27084"/>
            </a:avLst>
          </a:prstGeom>
          <a:gradFill>
            <a:gsLst>
              <a:gs pos="0">
                <a:srgbClr val="600D13"/>
              </a:gs>
              <a:gs pos="100000">
                <a:srgbClr val="CD0920"/>
              </a:gs>
            </a:gsLst>
          </a:gradFill>
          <a:ln w="25400">
            <a:solidFill>
              <a:srgbClr val="600D13"/>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i="1" dirty="0" smtClean="0">
                <a:latin typeface="Myriad Pro" pitchFamily="34" charset="0"/>
                <a:cs typeface="Berthold City Bold"/>
              </a:rPr>
              <a:t>  </a:t>
            </a:r>
            <a:r>
              <a:rPr lang="en-US" sz="2800" i="1" dirty="0" smtClean="0">
                <a:latin typeface="Arial" panose="020B0604020202020204" pitchFamily="34" charset="0"/>
                <a:cs typeface="Arial" panose="020B0604020202020204" pitchFamily="34" charset="0"/>
              </a:rPr>
              <a:t>LIVE WELL SAN DIEGO</a:t>
            </a:r>
          </a:p>
        </p:txBody>
      </p:sp>
      <p:sp>
        <p:nvSpPr>
          <p:cNvPr id="8" name="Oval 7"/>
          <p:cNvSpPr/>
          <p:nvPr/>
        </p:nvSpPr>
        <p:spPr>
          <a:xfrm>
            <a:off x="8531352" y="6254496"/>
            <a:ext cx="304800" cy="304800"/>
          </a:xfrm>
          <a:prstGeom prst="ellipse">
            <a:avLst/>
          </a:prstGeom>
          <a:solidFill>
            <a:schemeClr val="bg1"/>
          </a:solidFill>
          <a:ln w="19050" cap="flat" cmpd="sng" algn="ctr">
            <a:solidFill>
              <a:srgbClr val="600D1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3</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defTabSz="4572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defTabSz="4572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defTabSz="4572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defTabSz="457200" eaLnBrk="0" fontAlgn="base" hangingPunct="0">
              <a:spcBef>
                <a:spcPct val="0"/>
              </a:spcBef>
              <a:spcAft>
                <a:spcPct val="0"/>
              </a:spcAft>
              <a:defRPr>
                <a:solidFill>
                  <a:schemeClr val="tx1"/>
                </a:solidFill>
                <a:latin typeface="Georgia" pitchFamily="18" charset="0"/>
                <a:cs typeface="Arial" pitchFamily="34" charset="0"/>
              </a:defRPr>
            </a:lvl9pPr>
          </a:lstStyle>
          <a:p>
            <a:fld id="{B1C867EB-B66F-4782-ABF1-58C497CADDDF}" type="slidenum">
              <a:rPr lang="es-MX" smtClean="0">
                <a:latin typeface="Times New Roman" pitchFamily="18" charset="0"/>
              </a:rPr>
              <a:pPr/>
              <a:t>30</a:t>
            </a:fld>
            <a:endParaRPr lang="es-MX" smtClean="0">
              <a:latin typeface="Times New Roman" pitchFamily="18" charset="0"/>
            </a:endParaRPr>
          </a:p>
        </p:txBody>
      </p:sp>
      <p:pic>
        <p:nvPicPr>
          <p:cNvPr id="50179"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346" t="16441" r="346" b="3140"/>
          <a:stretch/>
        </p:blipFill>
        <p:spPr bwMode="auto">
          <a:xfrm>
            <a:off x="4699384" y="3367122"/>
            <a:ext cx="4276309" cy="2751913"/>
          </a:xfrm>
          <a:prstGeom prst="roundRect">
            <a:avLst>
              <a:gd name="adj" fmla="val 8594"/>
            </a:avLst>
          </a:prstGeom>
          <a:solidFill>
            <a:srgbClr val="FFFFFF">
              <a:shade val="85000"/>
            </a:srgbClr>
          </a:solidFill>
          <a:ln>
            <a:noFill/>
          </a:ln>
          <a:effectLst/>
          <a:extLst/>
        </p:spPr>
      </p:pic>
      <p:pic>
        <p:nvPicPr>
          <p:cNvPr id="50180"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2722" b="1098"/>
          <a:stretch/>
        </p:blipFill>
        <p:spPr bwMode="auto">
          <a:xfrm>
            <a:off x="228599" y="112594"/>
            <a:ext cx="4268157" cy="3254528"/>
          </a:xfrm>
          <a:prstGeom prst="roundRect">
            <a:avLst>
              <a:gd name="adj" fmla="val 8594"/>
            </a:avLst>
          </a:prstGeom>
          <a:solidFill>
            <a:srgbClr val="FFFFFF">
              <a:shade val="85000"/>
            </a:srgbClr>
          </a:solidFill>
          <a:ln>
            <a:noFill/>
          </a:ln>
          <a:effectLst/>
          <a:extLst/>
        </p:spPr>
      </p:pic>
      <p:pic>
        <p:nvPicPr>
          <p:cNvPr id="50182"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t="9009" b="9303"/>
          <a:stretch/>
        </p:blipFill>
        <p:spPr bwMode="auto">
          <a:xfrm>
            <a:off x="228600" y="3467274"/>
            <a:ext cx="4309100" cy="26517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50181" name="Picture 6"/>
          <p:cNvPicPr>
            <a:picLocks noChangeAspect="1" noChangeArrowheads="1"/>
          </p:cNvPicPr>
          <p:nvPr/>
        </p:nvPicPr>
        <p:blipFill rotWithShape="1">
          <a:blip r:embed="rId6">
            <a:extLst>
              <a:ext uri="{28A0092B-C50C-407E-A947-70E740481C1C}">
                <a14:useLocalDpi xmlns:a14="http://schemas.microsoft.com/office/drawing/2010/main" val="0"/>
              </a:ext>
            </a:extLst>
          </a:blip>
          <a:srcRect b="3707"/>
          <a:stretch/>
        </p:blipFill>
        <p:spPr bwMode="auto">
          <a:xfrm>
            <a:off x="4653888" y="165759"/>
            <a:ext cx="4367302" cy="3034641"/>
          </a:xfrm>
          <a:prstGeom prst="roundRect">
            <a:avLst>
              <a:gd name="adj" fmla="val 8594"/>
            </a:avLst>
          </a:prstGeom>
          <a:solidFill>
            <a:srgbClr val="FFFFFF">
              <a:shade val="85000"/>
            </a:srgbClr>
          </a:solidFill>
          <a:ln>
            <a:noFill/>
          </a:ln>
          <a:effectLst/>
          <a:extLst/>
        </p:spPr>
      </p:pic>
      <p:sp>
        <p:nvSpPr>
          <p:cNvPr id="7" name="Rounded Rectangle 6"/>
          <p:cNvSpPr/>
          <p:nvPr/>
        </p:nvSpPr>
        <p:spPr>
          <a:xfrm>
            <a:off x="228600" y="6182833"/>
            <a:ext cx="8686800" cy="457200"/>
          </a:xfrm>
          <a:prstGeom prst="roundRect">
            <a:avLst>
              <a:gd name="adj" fmla="val 27084"/>
            </a:avLst>
          </a:prstGeom>
          <a:gradFill>
            <a:gsLst>
              <a:gs pos="0">
                <a:srgbClr val="600D13"/>
              </a:gs>
              <a:gs pos="100000">
                <a:srgbClr val="CD0920"/>
              </a:gs>
            </a:gsLst>
          </a:gradFill>
          <a:ln w="25400">
            <a:solidFill>
              <a:srgbClr val="600D13"/>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700" spc="300" dirty="0" smtClean="0">
              <a:latin typeface="Berthold City Bold"/>
              <a:cs typeface="Berthold City Bold"/>
            </a:endParaRPr>
          </a:p>
        </p:txBody>
      </p:sp>
      <p:sp>
        <p:nvSpPr>
          <p:cNvPr id="9" name="Oval 8"/>
          <p:cNvSpPr/>
          <p:nvPr/>
        </p:nvSpPr>
        <p:spPr>
          <a:xfrm>
            <a:off x="8465498" y="6211335"/>
            <a:ext cx="304800" cy="304800"/>
          </a:xfrm>
          <a:prstGeom prst="ellipse">
            <a:avLst/>
          </a:prstGeom>
          <a:solidFill>
            <a:schemeClr val="bg1"/>
          </a:solidFill>
          <a:ln w="19050" cap="flat" cmpd="sng" algn="ctr">
            <a:solidFill>
              <a:srgbClr val="600D1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Slide Number Placeholder 11"/>
          <p:cNvSpPr txBox="1">
            <a:spLocks/>
          </p:cNvSpPr>
          <p:nvPr/>
        </p:nvSpPr>
        <p:spPr>
          <a:xfrm>
            <a:off x="8412915" y="6226981"/>
            <a:ext cx="397256" cy="301752"/>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defTabSz="457200"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defTabSz="457200"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defTabSz="457200"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defTabSz="457200"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r>
              <a:rPr lang="en-US" sz="1125" dirty="0">
                <a:solidFill>
                  <a:schemeClr val="tx1"/>
                </a:solidFill>
                <a:latin typeface="Capitals"/>
                <a:cs typeface="Capitals"/>
              </a:rPr>
              <a:t>3</a:t>
            </a:r>
            <a:r>
              <a:rPr lang="en-US" sz="1125" dirty="0" smtClean="0">
                <a:solidFill>
                  <a:schemeClr val="tx1"/>
                </a:solidFill>
                <a:latin typeface="Capitals"/>
                <a:cs typeface="Capitals"/>
              </a:rPr>
              <a:t>0</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defTabSz="4572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defTabSz="4572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defTabSz="4572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defTabSz="4572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C13716A4-8895-4D32-A46D-6EA9893B2A6A}" type="slidenum">
              <a:rPr lang="en-US" smtClean="0">
                <a:solidFill>
                  <a:srgbClr val="FFFFFF"/>
                </a:solidFill>
              </a:rPr>
              <a:pPr eaLnBrk="1" hangingPunct="1"/>
              <a:t>31</a:t>
            </a:fld>
            <a:endParaRPr lang="en-US" smtClean="0">
              <a:solidFill>
                <a:srgbClr val="FFFFFF"/>
              </a:solidFill>
            </a:endParaRPr>
          </a:p>
        </p:txBody>
      </p:sp>
      <p:pic>
        <p:nvPicPr>
          <p:cNvPr id="52227" name="Picture 4" descr="Harborside_Lauderbach_6_21_201-105.JPG"/>
          <p:cNvPicPr>
            <a:picLocks noGrp="1" noChangeAspect="1"/>
          </p:cNvPicPr>
          <p:nvPr isPhoto="1"/>
        </p:nvPicPr>
        <p:blipFill rotWithShape="1">
          <a:blip r:embed="rId3">
            <a:extLst>
              <a:ext uri="{28A0092B-C50C-407E-A947-70E740481C1C}">
                <a14:useLocalDpi xmlns:a14="http://schemas.microsoft.com/office/drawing/2010/main" val="0"/>
              </a:ext>
            </a:extLst>
          </a:blip>
          <a:srcRect b="4858"/>
          <a:stretch/>
        </p:blipFill>
        <p:spPr bwMode="auto">
          <a:xfrm>
            <a:off x="204788" y="265262"/>
            <a:ext cx="8720137" cy="5795297"/>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rgbClr val="000000"/>
                </a:solidFill>
                <a:miter lim="800000"/>
                <a:headEnd/>
                <a:tailEnd/>
              </a14:hiddenLine>
            </a:ext>
          </a:extLst>
        </p:spPr>
      </p:pic>
      <p:sp>
        <p:nvSpPr>
          <p:cNvPr id="4" name="Rounded Rectangle 3"/>
          <p:cNvSpPr/>
          <p:nvPr/>
        </p:nvSpPr>
        <p:spPr>
          <a:xfrm>
            <a:off x="228600" y="6182833"/>
            <a:ext cx="8686800" cy="457200"/>
          </a:xfrm>
          <a:prstGeom prst="roundRect">
            <a:avLst>
              <a:gd name="adj" fmla="val 27084"/>
            </a:avLst>
          </a:prstGeom>
          <a:gradFill>
            <a:gsLst>
              <a:gs pos="0">
                <a:srgbClr val="600D13"/>
              </a:gs>
              <a:gs pos="100000">
                <a:srgbClr val="CD0920"/>
              </a:gs>
            </a:gsLst>
          </a:gradFill>
          <a:ln w="25400">
            <a:solidFill>
              <a:srgbClr val="600D13"/>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700" spc="300" dirty="0" smtClean="0">
              <a:latin typeface="Berthold City Bold"/>
              <a:cs typeface="Berthold City Bold"/>
            </a:endParaRPr>
          </a:p>
        </p:txBody>
      </p:sp>
      <p:sp>
        <p:nvSpPr>
          <p:cNvPr id="6" name="Oval 5"/>
          <p:cNvSpPr/>
          <p:nvPr/>
        </p:nvSpPr>
        <p:spPr>
          <a:xfrm>
            <a:off x="8465498" y="6211335"/>
            <a:ext cx="304800" cy="304800"/>
          </a:xfrm>
          <a:prstGeom prst="ellipse">
            <a:avLst/>
          </a:prstGeom>
          <a:solidFill>
            <a:schemeClr val="bg1"/>
          </a:solidFill>
          <a:ln w="19050" cap="flat" cmpd="sng" algn="ctr">
            <a:solidFill>
              <a:srgbClr val="600D1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Slide Number Placeholder 11"/>
          <p:cNvSpPr txBox="1">
            <a:spLocks/>
          </p:cNvSpPr>
          <p:nvPr/>
        </p:nvSpPr>
        <p:spPr>
          <a:xfrm>
            <a:off x="8412915" y="6226981"/>
            <a:ext cx="397256" cy="301752"/>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defTabSz="457200"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defTabSz="457200"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defTabSz="457200"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defTabSz="457200"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r>
              <a:rPr lang="en-US" sz="1125" dirty="0" smtClean="0">
                <a:solidFill>
                  <a:schemeClr val="tx1"/>
                </a:solidFill>
                <a:latin typeface="Capitals"/>
                <a:cs typeface="Capitals"/>
              </a:rPr>
              <a:t>31</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defTabSz="4572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defTabSz="4572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defTabSz="4572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defTabSz="4572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D0102914-F529-4062-9F50-EF4DAC3034A2}" type="slidenum">
              <a:rPr lang="en-US" smtClean="0">
                <a:solidFill>
                  <a:srgbClr val="FFFFFF"/>
                </a:solidFill>
              </a:rPr>
              <a:pPr eaLnBrk="1" hangingPunct="1"/>
              <a:t>32</a:t>
            </a:fld>
            <a:endParaRPr lang="en-US" smtClean="0">
              <a:solidFill>
                <a:srgbClr val="FFFFFF"/>
              </a:solidFill>
            </a:endParaRPr>
          </a:p>
        </p:txBody>
      </p:sp>
      <p:pic>
        <p:nvPicPr>
          <p:cNvPr id="40963"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r="5263" b="10932"/>
          <a:stretch/>
        </p:blipFill>
        <p:spPr bwMode="auto">
          <a:xfrm>
            <a:off x="314176" y="192237"/>
            <a:ext cx="8569325" cy="5847057"/>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rgbClr val="000000"/>
                </a:solidFill>
                <a:miter lim="800000"/>
                <a:headEnd/>
                <a:tailEnd/>
              </a14:hiddenLine>
            </a:ext>
          </a:extLst>
        </p:spPr>
      </p:pic>
      <p:sp>
        <p:nvSpPr>
          <p:cNvPr id="4" name="Rounded Rectangle 3"/>
          <p:cNvSpPr/>
          <p:nvPr/>
        </p:nvSpPr>
        <p:spPr>
          <a:xfrm>
            <a:off x="228600" y="6182833"/>
            <a:ext cx="8686800" cy="457200"/>
          </a:xfrm>
          <a:prstGeom prst="roundRect">
            <a:avLst>
              <a:gd name="adj" fmla="val 27084"/>
            </a:avLst>
          </a:prstGeom>
          <a:gradFill>
            <a:gsLst>
              <a:gs pos="0">
                <a:srgbClr val="600D13"/>
              </a:gs>
              <a:gs pos="100000">
                <a:srgbClr val="CD0920"/>
              </a:gs>
            </a:gsLst>
          </a:gradFill>
          <a:ln w="25400">
            <a:solidFill>
              <a:srgbClr val="600D13"/>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700" spc="300" dirty="0" smtClean="0">
              <a:latin typeface="Berthold City Bold"/>
              <a:cs typeface="Berthold City Bold"/>
            </a:endParaRPr>
          </a:p>
        </p:txBody>
      </p:sp>
      <p:sp>
        <p:nvSpPr>
          <p:cNvPr id="6" name="Oval 5"/>
          <p:cNvSpPr/>
          <p:nvPr/>
        </p:nvSpPr>
        <p:spPr>
          <a:xfrm>
            <a:off x="8465498" y="6211335"/>
            <a:ext cx="304800" cy="304800"/>
          </a:xfrm>
          <a:prstGeom prst="ellipse">
            <a:avLst/>
          </a:prstGeom>
          <a:solidFill>
            <a:schemeClr val="bg1"/>
          </a:solidFill>
          <a:ln w="19050" cap="flat" cmpd="sng" algn="ctr">
            <a:solidFill>
              <a:srgbClr val="600D1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Slide Number Placeholder 11"/>
          <p:cNvSpPr txBox="1">
            <a:spLocks/>
          </p:cNvSpPr>
          <p:nvPr/>
        </p:nvSpPr>
        <p:spPr>
          <a:xfrm>
            <a:off x="8412915" y="6226981"/>
            <a:ext cx="397256" cy="301752"/>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defTabSz="457200"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defTabSz="457200"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defTabSz="457200"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defTabSz="457200"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r>
              <a:rPr lang="en-US" sz="1125" dirty="0" smtClean="0">
                <a:solidFill>
                  <a:schemeClr val="tx1"/>
                </a:solidFill>
                <a:latin typeface="Capitals"/>
                <a:cs typeface="Capitals"/>
              </a:rPr>
              <a:t>32</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301625" y="228600"/>
            <a:ext cx="8653689" cy="569685"/>
          </a:xfrm>
        </p:spPr>
        <p:txBody>
          <a:bodyPr>
            <a:normAutofit fontScale="90000"/>
          </a:bodyPr>
          <a:lstStyle/>
          <a:p>
            <a:r>
              <a:rPr lang="en-US" sz="3200" dirty="0" smtClean="0">
                <a:solidFill>
                  <a:srgbClr val="C00000"/>
                </a:solidFill>
              </a:rPr>
              <a:t>Why Environmental Strategies?</a:t>
            </a:r>
          </a:p>
        </p:txBody>
      </p:sp>
      <p:sp>
        <p:nvSpPr>
          <p:cNvPr id="3891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defTabSz="4572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defTabSz="4572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defTabSz="4572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defTabSz="4572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8BB1E71E-84B1-4328-B6B9-1053BC438E31}" type="slidenum">
              <a:rPr lang="en-US" smtClean="0">
                <a:solidFill>
                  <a:srgbClr val="9D2512"/>
                </a:solidFill>
              </a:rPr>
              <a:pPr eaLnBrk="1" hangingPunct="1"/>
              <a:t>33</a:t>
            </a:fld>
            <a:endParaRPr lang="en-US" smtClean="0">
              <a:solidFill>
                <a:srgbClr val="9D2512"/>
              </a:solidFill>
            </a:endParaRPr>
          </a:p>
        </p:txBody>
      </p:sp>
      <p:sp>
        <p:nvSpPr>
          <p:cNvPr id="38916" name="AutoShape 5"/>
          <p:cNvSpPr>
            <a:spLocks noChangeArrowheads="1"/>
          </p:cNvSpPr>
          <p:nvPr/>
        </p:nvSpPr>
        <p:spPr bwMode="auto">
          <a:xfrm>
            <a:off x="370527" y="798285"/>
            <a:ext cx="8316273" cy="5294171"/>
          </a:xfrm>
          <a:prstGeom prst="foldedCorner">
            <a:avLst>
              <a:gd name="adj" fmla="val 12500"/>
            </a:avLst>
          </a:prstGeom>
          <a:ln>
            <a:headEnd/>
            <a:tailEnd/>
          </a:ln>
        </p:spPr>
        <p:style>
          <a:lnRef idx="2">
            <a:schemeClr val="dk1"/>
          </a:lnRef>
          <a:fillRef idx="1">
            <a:schemeClr val="lt1"/>
          </a:fillRef>
          <a:effectRef idx="0">
            <a:schemeClr val="dk1"/>
          </a:effectRef>
          <a:fontRef idx="minor">
            <a:schemeClr val="dk1"/>
          </a:fontRef>
        </p:style>
        <p:txBody>
          <a:bodyPr/>
          <a:lstStyle/>
          <a:p>
            <a:r>
              <a:rPr lang="en-US" sz="2800" dirty="0">
                <a:solidFill>
                  <a:schemeClr val="tx1"/>
                </a:solidFill>
                <a:latin typeface="Arial Rounded MT Bold" pitchFamily="34" charset="0"/>
              </a:rPr>
              <a:t>“It is unrealistic to place the burden of resolving this crisis on parents and children alone. </a:t>
            </a:r>
            <a:r>
              <a:rPr lang="en-US" sz="2800" dirty="0" smtClean="0">
                <a:solidFill>
                  <a:schemeClr val="tx1"/>
                </a:solidFill>
                <a:latin typeface="Arial Rounded MT Bold" pitchFamily="34" charset="0"/>
              </a:rPr>
              <a:t>Though </a:t>
            </a:r>
            <a:r>
              <a:rPr lang="en-US" sz="2800" dirty="0">
                <a:solidFill>
                  <a:schemeClr val="tx1"/>
                </a:solidFill>
                <a:latin typeface="Arial Rounded MT Bold" pitchFamily="34" charset="0"/>
              </a:rPr>
              <a:t>personal responsibility is important, our fast-food, media-saturated, unsafe streets, car-oriented environment is working against us.  </a:t>
            </a:r>
            <a:endParaRPr lang="en-US" sz="2800" dirty="0" smtClean="0">
              <a:solidFill>
                <a:schemeClr val="tx1"/>
              </a:solidFill>
              <a:latin typeface="Arial Rounded MT Bold" pitchFamily="34" charset="0"/>
            </a:endParaRPr>
          </a:p>
          <a:p>
            <a:r>
              <a:rPr lang="en-US" sz="2800" dirty="0" smtClean="0">
                <a:solidFill>
                  <a:schemeClr val="tx1"/>
                </a:solidFill>
                <a:latin typeface="Arial Rounded MT Bold" pitchFamily="34" charset="0"/>
              </a:rPr>
              <a:t> </a:t>
            </a:r>
          </a:p>
          <a:p>
            <a:r>
              <a:rPr lang="en-US" sz="2800" dirty="0" smtClean="0">
                <a:solidFill>
                  <a:schemeClr val="tx1"/>
                </a:solidFill>
                <a:latin typeface="Arial Rounded MT Bold" pitchFamily="34" charset="0"/>
              </a:rPr>
              <a:t>Schools</a:t>
            </a:r>
            <a:r>
              <a:rPr lang="en-US" sz="2800" dirty="0">
                <a:solidFill>
                  <a:schemeClr val="tx1"/>
                </a:solidFill>
                <a:latin typeface="Arial Rounded MT Bold" pitchFamily="34" charset="0"/>
              </a:rPr>
              <a:t>, physicians, food industry leaders and other stakeholders must work with communities to create an environment where it is easier for young people to make healthy choices about eating and physical activity.”</a:t>
            </a:r>
            <a:r>
              <a:rPr lang="en-US" sz="2400" dirty="0">
                <a:solidFill>
                  <a:schemeClr val="tx1"/>
                </a:solidFill>
                <a:latin typeface="Arial Rounded MT Bold" pitchFamily="34" charset="0"/>
              </a:rPr>
              <a:t/>
            </a:r>
            <a:br>
              <a:rPr lang="en-US" sz="2400" dirty="0">
                <a:solidFill>
                  <a:schemeClr val="tx1"/>
                </a:solidFill>
                <a:latin typeface="Arial Rounded MT Bold" pitchFamily="34" charset="0"/>
              </a:rPr>
            </a:br>
            <a:r>
              <a:rPr lang="en-US" sz="2400" dirty="0" smtClean="0">
                <a:solidFill>
                  <a:schemeClr val="tx1"/>
                </a:solidFill>
                <a:latin typeface="Arial Rounded MT Bold" pitchFamily="34" charset="0"/>
              </a:rPr>
              <a:t>				</a:t>
            </a:r>
          </a:p>
          <a:p>
            <a:pPr algn="ctr"/>
            <a:r>
              <a:rPr lang="en-US" sz="2400" dirty="0" smtClean="0">
                <a:solidFill>
                  <a:schemeClr val="tx1"/>
                </a:solidFill>
                <a:latin typeface="Arial Rounded MT Bold" pitchFamily="34" charset="0"/>
              </a:rPr>
              <a:t>					</a:t>
            </a:r>
            <a:r>
              <a:rPr lang="en-US" dirty="0" smtClean="0">
                <a:solidFill>
                  <a:schemeClr val="tx1"/>
                </a:solidFill>
                <a:latin typeface="Arial Rounded MT Bold" pitchFamily="34" charset="0"/>
              </a:rPr>
              <a:t>- </a:t>
            </a:r>
            <a:r>
              <a:rPr lang="en-US" sz="2000" i="1" dirty="0">
                <a:solidFill>
                  <a:schemeClr val="tx1"/>
                </a:solidFill>
                <a:latin typeface="Arial Rounded MT Bold" pitchFamily="34" charset="0"/>
              </a:rPr>
              <a:t>Marion Standish, The California Endowment</a:t>
            </a:r>
          </a:p>
          <a:p>
            <a:pPr algn="ctr"/>
            <a:endParaRPr lang="en-US" dirty="0">
              <a:solidFill>
                <a:schemeClr val="tx1"/>
              </a:solidFill>
            </a:endParaRPr>
          </a:p>
        </p:txBody>
      </p:sp>
      <p:sp>
        <p:nvSpPr>
          <p:cNvPr id="5" name="Rounded Rectangle 4"/>
          <p:cNvSpPr/>
          <p:nvPr/>
        </p:nvSpPr>
        <p:spPr>
          <a:xfrm>
            <a:off x="228600" y="6182833"/>
            <a:ext cx="8686800" cy="457200"/>
          </a:xfrm>
          <a:prstGeom prst="roundRect">
            <a:avLst>
              <a:gd name="adj" fmla="val 27084"/>
            </a:avLst>
          </a:prstGeom>
          <a:gradFill>
            <a:gsLst>
              <a:gs pos="0">
                <a:srgbClr val="600D13"/>
              </a:gs>
              <a:gs pos="100000">
                <a:srgbClr val="CD0920"/>
              </a:gs>
            </a:gsLst>
          </a:gradFill>
          <a:ln w="25400">
            <a:solidFill>
              <a:srgbClr val="600D13"/>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700" spc="300" dirty="0" smtClean="0">
              <a:latin typeface="Berthold City Bold"/>
              <a:cs typeface="Berthold City Bold"/>
            </a:endParaRPr>
          </a:p>
        </p:txBody>
      </p:sp>
      <p:sp>
        <p:nvSpPr>
          <p:cNvPr id="6" name="Rounded Rectangle 5"/>
          <p:cNvSpPr/>
          <p:nvPr/>
        </p:nvSpPr>
        <p:spPr>
          <a:xfrm>
            <a:off x="228600" y="228600"/>
            <a:ext cx="8686800" cy="457200"/>
          </a:xfrm>
          <a:prstGeom prst="roundRect">
            <a:avLst>
              <a:gd name="adj" fmla="val 27084"/>
            </a:avLst>
          </a:prstGeom>
          <a:gradFill>
            <a:gsLst>
              <a:gs pos="0">
                <a:srgbClr val="600D13"/>
              </a:gs>
              <a:gs pos="100000">
                <a:srgbClr val="CD0920"/>
              </a:gs>
            </a:gsLst>
          </a:gradFill>
          <a:ln w="25400">
            <a:solidFill>
              <a:srgbClr val="600D13"/>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smtClean="0">
                <a:latin typeface="Arial" panose="020B0604020202020204" pitchFamily="34" charset="0"/>
                <a:cs typeface="Arial" panose="020B0604020202020204" pitchFamily="34" charset="0"/>
              </a:rPr>
              <a:t>  WHY ENVIRONMENTAL STRATEGIES?</a:t>
            </a:r>
          </a:p>
        </p:txBody>
      </p:sp>
      <p:sp>
        <p:nvSpPr>
          <p:cNvPr id="7" name="Oval 6"/>
          <p:cNvSpPr/>
          <p:nvPr/>
        </p:nvSpPr>
        <p:spPr>
          <a:xfrm>
            <a:off x="8465498" y="6211335"/>
            <a:ext cx="304800" cy="304800"/>
          </a:xfrm>
          <a:prstGeom prst="ellipse">
            <a:avLst/>
          </a:prstGeom>
          <a:solidFill>
            <a:schemeClr val="bg1"/>
          </a:solidFill>
          <a:ln w="19050" cap="flat" cmpd="sng" algn="ctr">
            <a:solidFill>
              <a:srgbClr val="600D1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Slide Number Placeholder 11"/>
          <p:cNvSpPr txBox="1">
            <a:spLocks/>
          </p:cNvSpPr>
          <p:nvPr/>
        </p:nvSpPr>
        <p:spPr>
          <a:xfrm>
            <a:off x="8412915" y="6226981"/>
            <a:ext cx="397256" cy="301752"/>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defTabSz="457200"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defTabSz="457200"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defTabSz="457200"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defTabSz="457200"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r>
              <a:rPr lang="en-US" sz="1125" dirty="0" smtClean="0">
                <a:solidFill>
                  <a:schemeClr val="tx1"/>
                </a:solidFill>
                <a:latin typeface="Capitals"/>
                <a:cs typeface="Capitals"/>
              </a:rPr>
              <a:t>33</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defTabSz="4572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defTabSz="4572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defTabSz="4572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defTabSz="4572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F89DB2E0-7EB6-4055-8459-91340FFD3E8D}" type="slidenum">
              <a:rPr lang="en-US" smtClean="0">
                <a:solidFill>
                  <a:srgbClr val="9D2512"/>
                </a:solidFill>
              </a:rPr>
              <a:pPr eaLnBrk="1" hangingPunct="1"/>
              <a:t>34</a:t>
            </a:fld>
            <a:endParaRPr lang="en-US" smtClean="0">
              <a:solidFill>
                <a:srgbClr val="9D2512"/>
              </a:solidFill>
            </a:endParaRPr>
          </a:p>
        </p:txBody>
      </p:sp>
      <p:sp>
        <p:nvSpPr>
          <p:cNvPr id="7" name="Rounded Rectangle 6"/>
          <p:cNvSpPr/>
          <p:nvPr/>
        </p:nvSpPr>
        <p:spPr>
          <a:xfrm>
            <a:off x="228600" y="6182833"/>
            <a:ext cx="8686800" cy="457200"/>
          </a:xfrm>
          <a:prstGeom prst="roundRect">
            <a:avLst>
              <a:gd name="adj" fmla="val 27084"/>
            </a:avLst>
          </a:prstGeom>
          <a:gradFill>
            <a:gsLst>
              <a:gs pos="0">
                <a:srgbClr val="600D13"/>
              </a:gs>
              <a:gs pos="100000">
                <a:srgbClr val="CD0920"/>
              </a:gs>
            </a:gsLst>
          </a:gradFill>
          <a:ln w="25400">
            <a:solidFill>
              <a:srgbClr val="600D13"/>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700" spc="300" dirty="0" smtClean="0">
              <a:latin typeface="Berthold City Bold"/>
              <a:cs typeface="Berthold City Bold"/>
            </a:endParaRPr>
          </a:p>
        </p:txBody>
      </p:sp>
      <p:sp>
        <p:nvSpPr>
          <p:cNvPr id="9" name="Oval 8"/>
          <p:cNvSpPr/>
          <p:nvPr/>
        </p:nvSpPr>
        <p:spPr>
          <a:xfrm>
            <a:off x="8465498" y="6211335"/>
            <a:ext cx="304800" cy="304800"/>
          </a:xfrm>
          <a:prstGeom prst="ellipse">
            <a:avLst/>
          </a:prstGeom>
          <a:solidFill>
            <a:schemeClr val="bg1"/>
          </a:solidFill>
          <a:ln w="19050" cap="flat" cmpd="sng" algn="ctr">
            <a:solidFill>
              <a:srgbClr val="600D1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Slide Number Placeholder 11"/>
          <p:cNvSpPr txBox="1">
            <a:spLocks/>
          </p:cNvSpPr>
          <p:nvPr/>
        </p:nvSpPr>
        <p:spPr>
          <a:xfrm>
            <a:off x="8412915" y="6226981"/>
            <a:ext cx="397256" cy="301752"/>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defTabSz="457200"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defTabSz="457200"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defTabSz="457200"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defTabSz="457200"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r>
              <a:rPr lang="en-US" sz="1125" dirty="0" smtClean="0">
                <a:solidFill>
                  <a:schemeClr val="tx1"/>
                </a:solidFill>
                <a:latin typeface="Capitals"/>
                <a:cs typeface="Capitals"/>
              </a:rPr>
              <a:t>34</a:t>
            </a:r>
          </a:p>
        </p:txBody>
      </p:sp>
      <p:sp>
        <p:nvSpPr>
          <p:cNvPr id="14" name="Text Placeholder 1"/>
          <p:cNvSpPr txBox="1">
            <a:spLocks/>
          </p:cNvSpPr>
          <p:nvPr/>
        </p:nvSpPr>
        <p:spPr>
          <a:xfrm>
            <a:off x="1429421" y="4367731"/>
            <a:ext cx="6434019" cy="545737"/>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fontAlgn="auto">
              <a:spcAft>
                <a:spcPts val="0"/>
              </a:spcAft>
              <a:defRPr/>
            </a:pPr>
            <a:r>
              <a:rPr lang="en-US" dirty="0" smtClean="0">
                <a:ea typeface="MS PGothic" pitchFamily="34" charset="-128"/>
              </a:rPr>
              <a:t>Individual choice	                     or                         Environment</a:t>
            </a:r>
            <a:endParaRPr lang="en-US" dirty="0">
              <a:ea typeface="MS PGothic" pitchFamily="34" charset="-128"/>
            </a:endParaRPr>
          </a:p>
        </p:txBody>
      </p:sp>
      <p:cxnSp>
        <p:nvCxnSpPr>
          <p:cNvPr id="15" name="Straight Arrow Connector 14"/>
          <p:cNvCxnSpPr/>
          <p:nvPr/>
        </p:nvCxnSpPr>
        <p:spPr>
          <a:xfrm>
            <a:off x="1003412" y="4945367"/>
            <a:ext cx="7040071" cy="0"/>
          </a:xfrm>
          <a:prstGeom prst="straightConnector1">
            <a:avLst/>
          </a:prstGeom>
          <a:ln w="57150">
            <a:solidFill>
              <a:schemeClr val="accent1">
                <a:lumMod val="75000"/>
              </a:schemeClr>
            </a:solidFill>
            <a:prstDash val="lgDash"/>
            <a:headEnd type="arrow"/>
            <a:tailEnd type="arrow"/>
          </a:ln>
        </p:spPr>
        <p:style>
          <a:lnRef idx="1">
            <a:schemeClr val="dk1"/>
          </a:lnRef>
          <a:fillRef idx="0">
            <a:schemeClr val="dk1"/>
          </a:fillRef>
          <a:effectRef idx="0">
            <a:schemeClr val="dk1"/>
          </a:effectRef>
          <a:fontRef idx="minor">
            <a:schemeClr val="tx1"/>
          </a:fontRef>
        </p:style>
      </p:cxnSp>
      <p:sp>
        <p:nvSpPr>
          <p:cNvPr id="16" name="TextBox 15"/>
          <p:cNvSpPr txBox="1"/>
          <p:nvPr/>
        </p:nvSpPr>
        <p:spPr>
          <a:xfrm>
            <a:off x="1551648" y="5131999"/>
            <a:ext cx="6133410" cy="646331"/>
          </a:xfrm>
          <a:prstGeom prst="rect">
            <a:avLst/>
          </a:prstGeom>
          <a:noFill/>
        </p:spPr>
        <p:txBody>
          <a:bodyPr wrap="none" rtlCol="0">
            <a:spAutoFit/>
          </a:bodyPr>
          <a:lstStyle/>
          <a:p>
            <a:r>
              <a:rPr lang="en-US" dirty="0" smtClean="0"/>
              <a:t>1	   2	      3	 4	    5	      6	  7	     8  	9	   10</a:t>
            </a:r>
          </a:p>
          <a:p>
            <a:endParaRPr lang="en-US" dirty="0"/>
          </a:p>
        </p:txBody>
      </p:sp>
      <p:pic>
        <p:nvPicPr>
          <p:cNvPr id="17" name="Picture 3" descr="C:\Users\acabal1\AppData\Local\Microsoft\Windows\Temporary Internet Files\Content.IE5\DZ2PCQYT\MP90042279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2908" y="2663193"/>
            <a:ext cx="1648752" cy="16407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8" name="Picture 4" descr="C:\Users\acabal1\AppData\Local\Microsoft\Windows\Temporary Internet Files\Content.IE5\2DSL29U7\MP900390146[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7735" y="2494311"/>
            <a:ext cx="1283279" cy="17989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12" name="Rounded Rectangle 11"/>
          <p:cNvSpPr/>
          <p:nvPr/>
        </p:nvSpPr>
        <p:spPr>
          <a:xfrm>
            <a:off x="180047" y="149832"/>
            <a:ext cx="8686800" cy="457200"/>
          </a:xfrm>
          <a:prstGeom prst="roundRect">
            <a:avLst>
              <a:gd name="adj" fmla="val 27084"/>
            </a:avLst>
          </a:prstGeom>
          <a:gradFill>
            <a:gsLst>
              <a:gs pos="0">
                <a:srgbClr val="600D13"/>
              </a:gs>
              <a:gs pos="100000">
                <a:srgbClr val="CD0920"/>
              </a:gs>
            </a:gsLst>
          </a:gradFill>
          <a:ln w="25400">
            <a:solidFill>
              <a:srgbClr val="600D13"/>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700" spc="300" dirty="0" smtClean="0">
              <a:latin typeface="Berthold City Bold"/>
              <a:cs typeface="Berthold City Bold"/>
            </a:endParaRPr>
          </a:p>
        </p:txBody>
      </p:sp>
      <p:sp>
        <p:nvSpPr>
          <p:cNvPr id="19" name="Title 2"/>
          <p:cNvSpPr>
            <a:spLocks noGrp="1"/>
          </p:cNvSpPr>
          <p:nvPr>
            <p:ph type="title"/>
          </p:nvPr>
        </p:nvSpPr>
        <p:spPr>
          <a:xfrm>
            <a:off x="457200" y="657445"/>
            <a:ext cx="8229600" cy="1836866"/>
          </a:xfrm>
        </p:spPr>
        <p:txBody>
          <a:bodyPr>
            <a:noAutofit/>
          </a:bodyPr>
          <a:lstStyle/>
          <a:p>
            <a:pPr algn="ctr"/>
            <a:r>
              <a:rPr lang="en-US" sz="3600" dirty="0" smtClean="0"/>
              <a:t>HOW MUCH Is poor health caused by individual choices or by the environment around us?</a:t>
            </a:r>
          </a:p>
        </p:txBody>
      </p:sp>
    </p:spTree>
    <p:extLst>
      <p:ext uri="{BB962C8B-B14F-4D97-AF65-F5344CB8AC3E}">
        <p14:creationId xmlns:p14="http://schemas.microsoft.com/office/powerpoint/2010/main" val="9020611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Rectangle 3"/>
          <p:cNvSpPr>
            <a:spLocks noGrp="1"/>
          </p:cNvSpPr>
          <p:nvPr>
            <p:ph idx="1"/>
          </p:nvPr>
        </p:nvSpPr>
        <p:spPr>
          <a:xfrm>
            <a:off x="239485" y="1433033"/>
            <a:ext cx="8817429" cy="4749800"/>
          </a:xfrm>
        </p:spPr>
        <p:txBody>
          <a:bodyPr/>
          <a:lstStyle/>
          <a:p>
            <a:pPr eaLnBrk="1" hangingPunct="1">
              <a:lnSpc>
                <a:spcPct val="80000"/>
              </a:lnSpc>
            </a:pPr>
            <a:r>
              <a:rPr lang="en-US" sz="2800" dirty="0" smtClean="0"/>
              <a:t>Less access to green spaces</a:t>
            </a:r>
          </a:p>
          <a:p>
            <a:pPr eaLnBrk="1" hangingPunct="1">
              <a:lnSpc>
                <a:spcPct val="80000"/>
              </a:lnSpc>
            </a:pPr>
            <a:r>
              <a:rPr lang="en-US" sz="2800" dirty="0" smtClean="0"/>
              <a:t>Disproportionate share of liquor stores</a:t>
            </a:r>
          </a:p>
          <a:p>
            <a:pPr eaLnBrk="1" hangingPunct="1">
              <a:lnSpc>
                <a:spcPct val="80000"/>
              </a:lnSpc>
            </a:pPr>
            <a:r>
              <a:rPr lang="en-US" sz="2800" dirty="0" smtClean="0"/>
              <a:t>Violence in school and on the street</a:t>
            </a:r>
          </a:p>
          <a:p>
            <a:pPr eaLnBrk="1" hangingPunct="1">
              <a:lnSpc>
                <a:spcPct val="80000"/>
              </a:lnSpc>
            </a:pPr>
            <a:r>
              <a:rPr lang="en-US" sz="2800" dirty="0" smtClean="0"/>
              <a:t>Presence of toxins and pollutants</a:t>
            </a:r>
          </a:p>
          <a:p>
            <a:pPr eaLnBrk="1" hangingPunct="1">
              <a:lnSpc>
                <a:spcPct val="80000"/>
              </a:lnSpc>
            </a:pPr>
            <a:r>
              <a:rPr lang="en-US" sz="2800" dirty="0" smtClean="0"/>
              <a:t>Reduced access to libraries</a:t>
            </a:r>
          </a:p>
          <a:p>
            <a:pPr eaLnBrk="1" hangingPunct="1">
              <a:lnSpc>
                <a:spcPct val="80000"/>
              </a:lnSpc>
            </a:pPr>
            <a:r>
              <a:rPr lang="en-US" sz="2800" dirty="0" smtClean="0"/>
              <a:t>Unstable housing </a:t>
            </a:r>
          </a:p>
          <a:p>
            <a:pPr eaLnBrk="1" hangingPunct="1">
              <a:lnSpc>
                <a:spcPct val="80000"/>
              </a:lnSpc>
            </a:pPr>
            <a:r>
              <a:rPr lang="en-US" sz="2800" dirty="0" smtClean="0"/>
              <a:t>More fast food outlets and less healthy food options </a:t>
            </a:r>
          </a:p>
          <a:p>
            <a:pPr eaLnBrk="1" hangingPunct="1">
              <a:lnSpc>
                <a:spcPct val="80000"/>
              </a:lnSpc>
            </a:pPr>
            <a:r>
              <a:rPr lang="en-US" sz="2800" dirty="0" smtClean="0"/>
              <a:t>Poor walking and biking paths</a:t>
            </a:r>
          </a:p>
          <a:p>
            <a:pPr marL="0" indent="0" eaLnBrk="1" hangingPunct="1">
              <a:lnSpc>
                <a:spcPct val="80000"/>
              </a:lnSpc>
              <a:buNone/>
            </a:pPr>
            <a:endParaRPr lang="en-US" sz="2400" dirty="0"/>
          </a:p>
        </p:txBody>
      </p:sp>
      <p:sp>
        <p:nvSpPr>
          <p:cNvPr id="6" name="Rounded Rectangle 5"/>
          <p:cNvSpPr/>
          <p:nvPr/>
        </p:nvSpPr>
        <p:spPr>
          <a:xfrm>
            <a:off x="239485" y="6149257"/>
            <a:ext cx="8686800" cy="457200"/>
          </a:xfrm>
          <a:prstGeom prst="roundRect">
            <a:avLst>
              <a:gd name="adj" fmla="val 27084"/>
            </a:avLst>
          </a:prstGeom>
          <a:gradFill>
            <a:gsLst>
              <a:gs pos="0">
                <a:srgbClr val="600D13"/>
              </a:gs>
              <a:gs pos="100000">
                <a:srgbClr val="CD0920"/>
              </a:gs>
            </a:gsLst>
          </a:gradFill>
          <a:ln w="25400">
            <a:solidFill>
              <a:srgbClr val="600D13"/>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700" spc="300" dirty="0" smtClean="0">
              <a:latin typeface="Berthold City Bold"/>
              <a:cs typeface="Berthold City Bold"/>
            </a:endParaRPr>
          </a:p>
        </p:txBody>
      </p:sp>
      <p:sp>
        <p:nvSpPr>
          <p:cNvPr id="7" name="Rounded Rectangle 6"/>
          <p:cNvSpPr/>
          <p:nvPr/>
        </p:nvSpPr>
        <p:spPr>
          <a:xfrm>
            <a:off x="228600" y="309490"/>
            <a:ext cx="8686800" cy="945152"/>
          </a:xfrm>
          <a:prstGeom prst="roundRect">
            <a:avLst>
              <a:gd name="adj" fmla="val 27084"/>
            </a:avLst>
          </a:prstGeom>
          <a:gradFill>
            <a:gsLst>
              <a:gs pos="0">
                <a:srgbClr val="600D13"/>
              </a:gs>
              <a:gs pos="100000">
                <a:srgbClr val="CD0920"/>
              </a:gs>
            </a:gsLst>
          </a:gradFill>
          <a:ln w="25400">
            <a:solidFill>
              <a:srgbClr val="600D13"/>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smtClean="0">
                <a:latin typeface="Arial" panose="020B0604020202020204" pitchFamily="34" charset="0"/>
                <a:cs typeface="Arial" panose="020B0604020202020204" pitchFamily="34" charset="0"/>
              </a:rPr>
              <a:t>RECOGNIZING THE PERSISTENT CHALLENGES IN UNDERSERVED NEIGHBORHOODS</a:t>
            </a:r>
          </a:p>
        </p:txBody>
      </p:sp>
      <p:sp>
        <p:nvSpPr>
          <p:cNvPr id="8" name="Oval 7"/>
          <p:cNvSpPr/>
          <p:nvPr/>
        </p:nvSpPr>
        <p:spPr>
          <a:xfrm>
            <a:off x="8465498" y="6211335"/>
            <a:ext cx="304800" cy="304800"/>
          </a:xfrm>
          <a:prstGeom prst="ellipse">
            <a:avLst/>
          </a:prstGeom>
          <a:solidFill>
            <a:schemeClr val="bg1"/>
          </a:solidFill>
          <a:ln w="19050" cap="flat" cmpd="sng" algn="ctr">
            <a:solidFill>
              <a:srgbClr val="600D1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Slide Number Placeholder 11"/>
          <p:cNvSpPr txBox="1">
            <a:spLocks/>
          </p:cNvSpPr>
          <p:nvPr/>
        </p:nvSpPr>
        <p:spPr>
          <a:xfrm>
            <a:off x="8412915" y="6226981"/>
            <a:ext cx="397256" cy="301752"/>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defTabSz="457200"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defTabSz="457200"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defTabSz="457200"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defTabSz="457200"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r>
              <a:rPr lang="en-US" sz="1125" dirty="0" smtClean="0">
                <a:solidFill>
                  <a:schemeClr val="tx1"/>
                </a:solidFill>
                <a:latin typeface="Capitals"/>
                <a:cs typeface="Capitals"/>
              </a:rPr>
              <a:t>35</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AEEDEA62-B4AD-4981-9AAA-850B5BD80E8C}" type="slidenum">
              <a:rPr lang="en-US" smtClean="0"/>
              <a:pPr>
                <a:defRPr/>
              </a:pPr>
              <a:t>36</a:t>
            </a:fld>
            <a:endParaRPr lang="en-US"/>
          </a:p>
        </p:txBody>
      </p:sp>
      <p:sp>
        <p:nvSpPr>
          <p:cNvPr id="5" name="Rounded Rectangle 4"/>
          <p:cNvSpPr/>
          <p:nvPr/>
        </p:nvSpPr>
        <p:spPr>
          <a:xfrm>
            <a:off x="228600" y="6182833"/>
            <a:ext cx="8686800" cy="457200"/>
          </a:xfrm>
          <a:prstGeom prst="roundRect">
            <a:avLst>
              <a:gd name="adj" fmla="val 27084"/>
            </a:avLst>
          </a:prstGeom>
          <a:gradFill>
            <a:gsLst>
              <a:gs pos="0">
                <a:srgbClr val="600D13"/>
              </a:gs>
              <a:gs pos="100000">
                <a:srgbClr val="CD0920"/>
              </a:gs>
            </a:gsLst>
          </a:gradFill>
          <a:ln w="25400">
            <a:solidFill>
              <a:srgbClr val="600D13"/>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700" spc="300" dirty="0" smtClean="0">
              <a:latin typeface="Berthold City Bold"/>
              <a:cs typeface="Berthold City Bold"/>
            </a:endParaRPr>
          </a:p>
        </p:txBody>
      </p:sp>
      <p:sp>
        <p:nvSpPr>
          <p:cNvPr id="6" name="Rounded Rectangle 5"/>
          <p:cNvSpPr/>
          <p:nvPr/>
        </p:nvSpPr>
        <p:spPr>
          <a:xfrm>
            <a:off x="228600" y="304800"/>
            <a:ext cx="8686800" cy="457200"/>
          </a:xfrm>
          <a:prstGeom prst="roundRect">
            <a:avLst>
              <a:gd name="adj" fmla="val 27084"/>
            </a:avLst>
          </a:prstGeom>
          <a:gradFill>
            <a:gsLst>
              <a:gs pos="0">
                <a:srgbClr val="600D13"/>
              </a:gs>
              <a:gs pos="100000">
                <a:srgbClr val="CD0920"/>
              </a:gs>
            </a:gsLst>
          </a:gradFill>
          <a:ln w="25400">
            <a:solidFill>
              <a:srgbClr val="600D13"/>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smtClean="0">
                <a:latin typeface="Arial" panose="020B0604020202020204" pitchFamily="34" charset="0"/>
                <a:cs typeface="Arial" panose="020B0604020202020204" pitchFamily="34" charset="0"/>
              </a:rPr>
              <a:t>  TARGET AREAS</a:t>
            </a:r>
          </a:p>
        </p:txBody>
      </p:sp>
      <p:sp>
        <p:nvSpPr>
          <p:cNvPr id="7" name="Oval 6"/>
          <p:cNvSpPr/>
          <p:nvPr/>
        </p:nvSpPr>
        <p:spPr>
          <a:xfrm>
            <a:off x="8465498" y="6211335"/>
            <a:ext cx="304800" cy="304800"/>
          </a:xfrm>
          <a:prstGeom prst="ellipse">
            <a:avLst/>
          </a:prstGeom>
          <a:solidFill>
            <a:schemeClr val="bg1"/>
          </a:solidFill>
          <a:ln w="19050" cap="flat" cmpd="sng" algn="ctr">
            <a:solidFill>
              <a:srgbClr val="600D1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Slide Number Placeholder 11"/>
          <p:cNvSpPr txBox="1">
            <a:spLocks/>
          </p:cNvSpPr>
          <p:nvPr/>
        </p:nvSpPr>
        <p:spPr>
          <a:xfrm>
            <a:off x="8412915" y="6226981"/>
            <a:ext cx="397256" cy="301752"/>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defTabSz="457200"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defTabSz="457200"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defTabSz="457200"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defTabSz="457200"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r>
              <a:rPr lang="en-US" sz="1125" dirty="0" smtClean="0">
                <a:solidFill>
                  <a:schemeClr val="tx1"/>
                </a:solidFill>
                <a:latin typeface="Capitals"/>
                <a:cs typeface="Capitals"/>
              </a:rPr>
              <a:t>36</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AEEDEA62-B4AD-4981-9AAA-850B5BD80E8C}" type="slidenum">
              <a:rPr lang="en-US" smtClean="0"/>
              <a:pPr>
                <a:defRPr/>
              </a:pPr>
              <a:t>37</a:t>
            </a:fld>
            <a:endParaRPr lang="en-US"/>
          </a:p>
        </p:txBody>
      </p:sp>
      <p:sp>
        <p:nvSpPr>
          <p:cNvPr id="10" name="Rounded Rectangle 9"/>
          <p:cNvSpPr/>
          <p:nvPr/>
        </p:nvSpPr>
        <p:spPr>
          <a:xfrm>
            <a:off x="228600" y="6182833"/>
            <a:ext cx="8686800" cy="457200"/>
          </a:xfrm>
          <a:prstGeom prst="roundRect">
            <a:avLst>
              <a:gd name="adj" fmla="val 27084"/>
            </a:avLst>
          </a:prstGeom>
          <a:gradFill>
            <a:gsLst>
              <a:gs pos="0">
                <a:srgbClr val="600D13"/>
              </a:gs>
              <a:gs pos="100000">
                <a:srgbClr val="CD0920"/>
              </a:gs>
            </a:gsLst>
          </a:gradFill>
          <a:ln w="25400">
            <a:solidFill>
              <a:srgbClr val="600D13"/>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700" spc="300" dirty="0" smtClean="0">
              <a:latin typeface="Berthold City Bold"/>
              <a:cs typeface="Berthold City Bold"/>
            </a:endParaRPr>
          </a:p>
        </p:txBody>
      </p:sp>
      <p:sp>
        <p:nvSpPr>
          <p:cNvPr id="11" name="Rounded Rectangle 10"/>
          <p:cNvSpPr/>
          <p:nvPr/>
        </p:nvSpPr>
        <p:spPr>
          <a:xfrm>
            <a:off x="228600" y="228600"/>
            <a:ext cx="8686800" cy="457200"/>
          </a:xfrm>
          <a:prstGeom prst="roundRect">
            <a:avLst>
              <a:gd name="adj" fmla="val 27084"/>
            </a:avLst>
          </a:prstGeom>
          <a:gradFill>
            <a:gsLst>
              <a:gs pos="0">
                <a:srgbClr val="600D13"/>
              </a:gs>
              <a:gs pos="100000">
                <a:srgbClr val="CD0920"/>
              </a:gs>
            </a:gsLst>
          </a:gradFill>
          <a:ln w="25400">
            <a:solidFill>
              <a:srgbClr val="600D13"/>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smtClean="0">
                <a:latin typeface="Arial" panose="020B0604020202020204" pitchFamily="34" charset="0"/>
                <a:cs typeface="Arial" panose="020B0604020202020204" pitchFamily="34" charset="0"/>
              </a:rPr>
              <a:t>  TARGET NEIGHBORHOOD</a:t>
            </a:r>
          </a:p>
        </p:txBody>
      </p:sp>
      <p:sp>
        <p:nvSpPr>
          <p:cNvPr id="12" name="Oval 11"/>
          <p:cNvSpPr/>
          <p:nvPr/>
        </p:nvSpPr>
        <p:spPr>
          <a:xfrm>
            <a:off x="8465498" y="6211335"/>
            <a:ext cx="304800" cy="304800"/>
          </a:xfrm>
          <a:prstGeom prst="ellipse">
            <a:avLst/>
          </a:prstGeom>
          <a:solidFill>
            <a:schemeClr val="bg1"/>
          </a:solidFill>
          <a:ln w="19050" cap="flat" cmpd="sng" algn="ctr">
            <a:solidFill>
              <a:srgbClr val="600D1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Slide Number Placeholder 11"/>
          <p:cNvSpPr txBox="1">
            <a:spLocks/>
          </p:cNvSpPr>
          <p:nvPr/>
        </p:nvSpPr>
        <p:spPr>
          <a:xfrm>
            <a:off x="8412915" y="6226981"/>
            <a:ext cx="397256" cy="301752"/>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defTabSz="457200"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defTabSz="457200"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defTabSz="457200"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defTabSz="457200"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r>
              <a:rPr lang="en-US" sz="1125" dirty="0" smtClean="0">
                <a:solidFill>
                  <a:schemeClr val="tx1"/>
                </a:solidFill>
                <a:latin typeface="Capitals"/>
                <a:cs typeface="Capitals"/>
              </a:rPr>
              <a:t>37</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228600" y="6182833"/>
            <a:ext cx="8686800" cy="457200"/>
          </a:xfrm>
          <a:prstGeom prst="roundRect">
            <a:avLst>
              <a:gd name="adj" fmla="val 27084"/>
            </a:avLst>
          </a:prstGeom>
          <a:gradFill>
            <a:gsLst>
              <a:gs pos="0">
                <a:srgbClr val="600D13"/>
              </a:gs>
              <a:gs pos="100000">
                <a:srgbClr val="CD0920"/>
              </a:gs>
            </a:gsLst>
          </a:gradFill>
          <a:ln w="25400">
            <a:solidFill>
              <a:srgbClr val="600D13"/>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700" spc="300" dirty="0" smtClean="0">
              <a:latin typeface="Berthold City Bold"/>
              <a:cs typeface="Berthold City Bold"/>
            </a:endParaRPr>
          </a:p>
        </p:txBody>
      </p:sp>
      <p:sp>
        <p:nvSpPr>
          <p:cNvPr id="14" name="Rounded Rectangle 13"/>
          <p:cNvSpPr/>
          <p:nvPr/>
        </p:nvSpPr>
        <p:spPr>
          <a:xfrm>
            <a:off x="228600" y="228600"/>
            <a:ext cx="8686800" cy="728330"/>
          </a:xfrm>
          <a:prstGeom prst="roundRect">
            <a:avLst>
              <a:gd name="adj" fmla="val 27084"/>
            </a:avLst>
          </a:prstGeom>
          <a:gradFill>
            <a:gsLst>
              <a:gs pos="0">
                <a:srgbClr val="600D13"/>
              </a:gs>
              <a:gs pos="100000">
                <a:srgbClr val="CD0920"/>
              </a:gs>
            </a:gsLst>
          </a:gradFill>
          <a:ln w="25400">
            <a:solidFill>
              <a:srgbClr val="600D13"/>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smtClean="0">
                <a:latin typeface="Arial" panose="020B0604020202020204" pitchFamily="34" charset="0"/>
                <a:cs typeface="Arial" panose="020B0604020202020204" pitchFamily="34" charset="0"/>
              </a:rPr>
              <a:t>  WORKING ON SOLUTIONS AT </a:t>
            </a:r>
            <a:r>
              <a:rPr lang="en-US" sz="2800" u="sng" dirty="0" smtClean="0">
                <a:latin typeface="Arial" panose="020B0604020202020204" pitchFamily="34" charset="0"/>
                <a:cs typeface="Arial" panose="020B0604020202020204" pitchFamily="34" charset="0"/>
              </a:rPr>
              <a:t>ALL</a:t>
            </a:r>
            <a:r>
              <a:rPr lang="en-US" sz="2800" dirty="0" smtClean="0">
                <a:latin typeface="Arial" panose="020B0604020202020204" pitchFamily="34" charset="0"/>
                <a:cs typeface="Arial" panose="020B0604020202020204" pitchFamily="34" charset="0"/>
              </a:rPr>
              <a:t> LEVELS</a:t>
            </a:r>
          </a:p>
        </p:txBody>
      </p:sp>
      <p:sp>
        <p:nvSpPr>
          <p:cNvPr id="15" name="Oval 14"/>
          <p:cNvSpPr/>
          <p:nvPr/>
        </p:nvSpPr>
        <p:spPr>
          <a:xfrm>
            <a:off x="8465498" y="6211335"/>
            <a:ext cx="304800" cy="304800"/>
          </a:xfrm>
          <a:prstGeom prst="ellipse">
            <a:avLst/>
          </a:prstGeom>
          <a:solidFill>
            <a:schemeClr val="bg1"/>
          </a:solidFill>
          <a:ln w="19050" cap="flat" cmpd="sng" algn="ctr">
            <a:solidFill>
              <a:srgbClr val="600D1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Slide Number Placeholder 11"/>
          <p:cNvSpPr>
            <a:spLocks noGrp="1"/>
          </p:cNvSpPr>
          <p:nvPr>
            <p:ph type="sldNum" sz="quarter" idx="12"/>
          </p:nvPr>
        </p:nvSpPr>
        <p:spPr>
          <a:xfrm>
            <a:off x="8412915" y="6226981"/>
            <a:ext cx="397256" cy="301752"/>
          </a:xfrm>
        </p:spPr>
        <p:txBody>
          <a:bodyPr/>
          <a:lstStyle/>
          <a:p>
            <a:pPr algn="ctr"/>
            <a:r>
              <a:rPr lang="en-US" sz="1125" dirty="0" smtClean="0">
                <a:solidFill>
                  <a:schemeClr val="tx1"/>
                </a:solidFill>
                <a:latin typeface="Capitals"/>
                <a:cs typeface="Capitals"/>
              </a:rPr>
              <a:t>38</a:t>
            </a:r>
          </a:p>
        </p:txBody>
      </p:sp>
      <p:pic>
        <p:nvPicPr>
          <p:cNvPr id="1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62100" y="1565229"/>
            <a:ext cx="6375400" cy="4147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35731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11B20B4-CDED-433F-8DBB-6394D91B8F00}" type="slidenum">
              <a:rPr lang="en-US" smtClean="0"/>
              <a:pPr>
                <a:defRPr/>
              </a:pPr>
              <a:t>39</a:t>
            </a:fld>
            <a:endParaRPr lang="en-US"/>
          </a:p>
        </p:txBody>
      </p:sp>
      <p:pic>
        <p:nvPicPr>
          <p:cNvPr id="61443" name="Picture 4" descr="0044276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278" y="3897182"/>
            <a:ext cx="2655076" cy="194814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1240B29-F687-4F45-9708-019B960494DF}">
              <a14:hiddenLine xmlns:a14="http://schemas.microsoft.com/office/drawing/2010/main" w="9525">
                <a:solidFill>
                  <a:srgbClr val="000000"/>
                </a:solidFill>
                <a:miter lim="800000"/>
                <a:headEnd/>
                <a:tailEnd/>
              </a14:hiddenLine>
            </a:ext>
          </a:extLst>
        </p:spPr>
      </p:pic>
      <p:pic>
        <p:nvPicPr>
          <p:cNvPr id="61445" name="Picture 7" descr="004096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97692" y="3883812"/>
            <a:ext cx="2010148" cy="195989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1240B29-F687-4F45-9708-019B960494DF}">
              <a14:hiddenLine xmlns:a14="http://schemas.microsoft.com/office/drawing/2010/main" w="9525">
                <a:solidFill>
                  <a:srgbClr val="000000"/>
                </a:solidFill>
                <a:miter lim="800000"/>
                <a:headEnd/>
                <a:tailEnd/>
              </a14:hiddenLine>
            </a:ext>
          </a:extLst>
        </p:spPr>
      </p:pic>
      <p:sp>
        <p:nvSpPr>
          <p:cNvPr id="9" name="Rounded Rectangle 8"/>
          <p:cNvSpPr/>
          <p:nvPr/>
        </p:nvSpPr>
        <p:spPr>
          <a:xfrm>
            <a:off x="228600" y="6182833"/>
            <a:ext cx="8686800" cy="457200"/>
          </a:xfrm>
          <a:prstGeom prst="roundRect">
            <a:avLst>
              <a:gd name="adj" fmla="val 27084"/>
            </a:avLst>
          </a:prstGeom>
          <a:gradFill>
            <a:gsLst>
              <a:gs pos="0">
                <a:srgbClr val="600D13"/>
              </a:gs>
              <a:gs pos="100000">
                <a:srgbClr val="CD0920"/>
              </a:gs>
            </a:gsLst>
          </a:gradFill>
          <a:ln w="25400">
            <a:solidFill>
              <a:srgbClr val="600D13"/>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700" spc="300" dirty="0" smtClean="0">
              <a:latin typeface="Berthold City Bold"/>
              <a:cs typeface="Berthold City Bold"/>
            </a:endParaRPr>
          </a:p>
        </p:txBody>
      </p:sp>
      <p:sp>
        <p:nvSpPr>
          <p:cNvPr id="11" name="Oval 10"/>
          <p:cNvSpPr/>
          <p:nvPr/>
        </p:nvSpPr>
        <p:spPr>
          <a:xfrm>
            <a:off x="8465498" y="6211335"/>
            <a:ext cx="304800" cy="304800"/>
          </a:xfrm>
          <a:prstGeom prst="ellipse">
            <a:avLst/>
          </a:prstGeom>
          <a:solidFill>
            <a:schemeClr val="bg1"/>
          </a:solidFill>
          <a:ln w="19050" cap="flat" cmpd="sng" algn="ctr">
            <a:solidFill>
              <a:srgbClr val="600D1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txBox="1">
            <a:spLocks/>
          </p:cNvSpPr>
          <p:nvPr/>
        </p:nvSpPr>
        <p:spPr>
          <a:xfrm>
            <a:off x="8412915" y="6226981"/>
            <a:ext cx="397256" cy="301752"/>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defTabSz="457200"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defTabSz="457200"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defTabSz="457200"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defTabSz="457200"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r>
              <a:rPr lang="en-US" sz="1125" dirty="0" smtClean="0">
                <a:solidFill>
                  <a:schemeClr val="tx1"/>
                </a:solidFill>
                <a:latin typeface="Capitals"/>
                <a:cs typeface="Capitals"/>
              </a:rPr>
              <a:t>3</a:t>
            </a:r>
            <a:r>
              <a:rPr lang="en-US" sz="1125" dirty="0">
                <a:solidFill>
                  <a:schemeClr val="tx1"/>
                </a:solidFill>
                <a:latin typeface="Capitals"/>
                <a:cs typeface="Capitals"/>
              </a:rPr>
              <a:t>9</a:t>
            </a:r>
            <a:endParaRPr lang="en-US" sz="1125" dirty="0" smtClean="0">
              <a:solidFill>
                <a:schemeClr val="tx1"/>
              </a:solidFill>
              <a:latin typeface="Capitals"/>
              <a:cs typeface="Capitals"/>
            </a:endParaRPr>
          </a:p>
        </p:txBody>
      </p:sp>
      <p:sp>
        <p:nvSpPr>
          <p:cNvPr id="3" name="Rectangle 2"/>
          <p:cNvSpPr/>
          <p:nvPr/>
        </p:nvSpPr>
        <p:spPr>
          <a:xfrm>
            <a:off x="318977" y="223284"/>
            <a:ext cx="2509283" cy="1727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TextBox 3"/>
          <p:cNvSpPr txBox="1"/>
          <p:nvPr/>
        </p:nvSpPr>
        <p:spPr>
          <a:xfrm>
            <a:off x="584790" y="85055"/>
            <a:ext cx="1977656" cy="1446550"/>
          </a:xfrm>
          <a:prstGeom prst="rect">
            <a:avLst/>
          </a:prstGeom>
          <a:noFill/>
        </p:spPr>
        <p:txBody>
          <a:bodyPr wrap="square" rtlCol="0">
            <a:spAutoFit/>
          </a:bodyPr>
          <a:lstStyle/>
          <a:p>
            <a:pPr algn="ctr"/>
            <a:r>
              <a:rPr lang="en-US" sz="8800" b="1" dirty="0" smtClean="0">
                <a:solidFill>
                  <a:schemeClr val="bg1"/>
                </a:solidFill>
                <a:latin typeface="+mj-lt"/>
              </a:rPr>
              <a:t>3</a:t>
            </a:r>
            <a:endParaRPr lang="en-US" sz="8800" b="1" dirty="0">
              <a:solidFill>
                <a:schemeClr val="bg1"/>
              </a:solidFill>
              <a:latin typeface="+mj-lt"/>
            </a:endParaRPr>
          </a:p>
        </p:txBody>
      </p:sp>
      <p:sp>
        <p:nvSpPr>
          <p:cNvPr id="5" name="TextBox 4"/>
          <p:cNvSpPr txBox="1"/>
          <p:nvPr/>
        </p:nvSpPr>
        <p:spPr>
          <a:xfrm>
            <a:off x="372139" y="1397861"/>
            <a:ext cx="2402958" cy="646331"/>
          </a:xfrm>
          <a:prstGeom prst="rect">
            <a:avLst/>
          </a:prstGeom>
          <a:noFill/>
        </p:spPr>
        <p:txBody>
          <a:bodyPr wrap="square" rtlCol="0">
            <a:spAutoFit/>
          </a:bodyPr>
          <a:lstStyle/>
          <a:p>
            <a:pPr algn="ctr"/>
            <a:r>
              <a:rPr lang="en-US" sz="3600" b="1" dirty="0" smtClean="0">
                <a:solidFill>
                  <a:schemeClr val="bg1"/>
                </a:solidFill>
                <a:latin typeface="+mj-lt"/>
              </a:rPr>
              <a:t>BEHAVIORS</a:t>
            </a:r>
            <a:endParaRPr lang="en-US" sz="3600" b="1" dirty="0">
              <a:solidFill>
                <a:schemeClr val="bg1"/>
              </a:solidFill>
              <a:latin typeface="+mj-lt"/>
            </a:endParaRPr>
          </a:p>
        </p:txBody>
      </p:sp>
      <p:sp>
        <p:nvSpPr>
          <p:cNvPr id="16" name="Rectangle 15"/>
          <p:cNvSpPr/>
          <p:nvPr/>
        </p:nvSpPr>
        <p:spPr>
          <a:xfrm>
            <a:off x="3143692" y="223284"/>
            <a:ext cx="2509283" cy="1727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TextBox 16"/>
          <p:cNvSpPr txBox="1"/>
          <p:nvPr/>
        </p:nvSpPr>
        <p:spPr>
          <a:xfrm>
            <a:off x="3071034" y="85055"/>
            <a:ext cx="2691810" cy="1323439"/>
          </a:xfrm>
          <a:prstGeom prst="rect">
            <a:avLst/>
          </a:prstGeom>
          <a:noFill/>
        </p:spPr>
        <p:txBody>
          <a:bodyPr wrap="square" rtlCol="0">
            <a:spAutoFit/>
          </a:bodyPr>
          <a:lstStyle/>
          <a:p>
            <a:pPr algn="ctr"/>
            <a:r>
              <a:rPr lang="en-US" sz="8000" b="1" dirty="0" smtClean="0">
                <a:solidFill>
                  <a:schemeClr val="bg1"/>
                </a:solidFill>
                <a:latin typeface="+mj-lt"/>
              </a:rPr>
              <a:t>FOUR</a:t>
            </a:r>
            <a:endParaRPr lang="en-US" sz="8000" b="1" dirty="0">
              <a:solidFill>
                <a:schemeClr val="bg1"/>
              </a:solidFill>
              <a:latin typeface="+mj-lt"/>
            </a:endParaRPr>
          </a:p>
        </p:txBody>
      </p:sp>
      <p:sp>
        <p:nvSpPr>
          <p:cNvPr id="18" name="TextBox 17"/>
          <p:cNvSpPr txBox="1"/>
          <p:nvPr/>
        </p:nvSpPr>
        <p:spPr>
          <a:xfrm>
            <a:off x="3196854" y="1397861"/>
            <a:ext cx="2402958" cy="646331"/>
          </a:xfrm>
          <a:prstGeom prst="rect">
            <a:avLst/>
          </a:prstGeom>
          <a:noFill/>
        </p:spPr>
        <p:txBody>
          <a:bodyPr wrap="square" rtlCol="0">
            <a:spAutoFit/>
          </a:bodyPr>
          <a:lstStyle/>
          <a:p>
            <a:pPr algn="ctr"/>
            <a:r>
              <a:rPr lang="en-US" sz="3600" b="1" dirty="0" smtClean="0">
                <a:solidFill>
                  <a:schemeClr val="bg1"/>
                </a:solidFill>
                <a:latin typeface="+mj-lt"/>
              </a:rPr>
              <a:t>DISEASES</a:t>
            </a:r>
            <a:endParaRPr lang="en-US" sz="3600" b="1" dirty="0">
              <a:solidFill>
                <a:schemeClr val="bg1"/>
              </a:solidFill>
              <a:latin typeface="+mj-lt"/>
            </a:endParaRPr>
          </a:p>
        </p:txBody>
      </p:sp>
      <p:sp>
        <p:nvSpPr>
          <p:cNvPr id="19" name="Rectangle 18"/>
          <p:cNvSpPr/>
          <p:nvPr/>
        </p:nvSpPr>
        <p:spPr>
          <a:xfrm>
            <a:off x="6112159" y="223284"/>
            <a:ext cx="2509283" cy="1727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0" name="TextBox 19"/>
          <p:cNvSpPr txBox="1"/>
          <p:nvPr/>
        </p:nvSpPr>
        <p:spPr>
          <a:xfrm>
            <a:off x="6377972" y="85055"/>
            <a:ext cx="1977656" cy="1446550"/>
          </a:xfrm>
          <a:prstGeom prst="rect">
            <a:avLst/>
          </a:prstGeom>
          <a:noFill/>
        </p:spPr>
        <p:txBody>
          <a:bodyPr wrap="square" rtlCol="0">
            <a:spAutoFit/>
          </a:bodyPr>
          <a:lstStyle/>
          <a:p>
            <a:pPr algn="ctr"/>
            <a:r>
              <a:rPr lang="en-US" sz="8800" b="1" dirty="0" smtClean="0">
                <a:solidFill>
                  <a:schemeClr val="bg1"/>
                </a:solidFill>
                <a:latin typeface="+mj-lt"/>
              </a:rPr>
              <a:t>50</a:t>
            </a:r>
            <a:endParaRPr lang="en-US" sz="8800" b="1" dirty="0">
              <a:solidFill>
                <a:schemeClr val="bg1"/>
              </a:solidFill>
              <a:latin typeface="+mj-lt"/>
            </a:endParaRPr>
          </a:p>
        </p:txBody>
      </p:sp>
      <p:sp>
        <p:nvSpPr>
          <p:cNvPr id="21" name="TextBox 20"/>
          <p:cNvSpPr txBox="1"/>
          <p:nvPr/>
        </p:nvSpPr>
        <p:spPr>
          <a:xfrm>
            <a:off x="6165321" y="1397861"/>
            <a:ext cx="2402958" cy="646331"/>
          </a:xfrm>
          <a:prstGeom prst="rect">
            <a:avLst/>
          </a:prstGeom>
          <a:noFill/>
        </p:spPr>
        <p:txBody>
          <a:bodyPr wrap="square" rtlCol="0">
            <a:spAutoFit/>
          </a:bodyPr>
          <a:lstStyle/>
          <a:p>
            <a:pPr algn="ctr"/>
            <a:r>
              <a:rPr lang="en-US" sz="3600" b="1" dirty="0" smtClean="0">
                <a:solidFill>
                  <a:schemeClr val="bg1"/>
                </a:solidFill>
                <a:latin typeface="+mj-lt"/>
              </a:rPr>
              <a:t>PERCENT</a:t>
            </a:r>
            <a:endParaRPr lang="en-US" sz="3600" b="1" dirty="0">
              <a:solidFill>
                <a:schemeClr val="bg1"/>
              </a:solidFill>
              <a:latin typeface="+mj-lt"/>
            </a:endParaRPr>
          </a:p>
        </p:txBody>
      </p:sp>
      <p:sp>
        <p:nvSpPr>
          <p:cNvPr id="22" name="TextBox 21"/>
          <p:cNvSpPr txBox="1"/>
          <p:nvPr/>
        </p:nvSpPr>
        <p:spPr>
          <a:xfrm rot="16200000">
            <a:off x="5825609" y="488358"/>
            <a:ext cx="1455182" cy="584775"/>
          </a:xfrm>
          <a:prstGeom prst="rect">
            <a:avLst/>
          </a:prstGeom>
          <a:noFill/>
        </p:spPr>
        <p:txBody>
          <a:bodyPr vert="horz" wrap="square" rtlCol="0">
            <a:spAutoFit/>
          </a:bodyPr>
          <a:lstStyle/>
          <a:p>
            <a:pPr algn="ctr"/>
            <a:r>
              <a:rPr lang="en-US" sz="3200" dirty="0" smtClean="0">
                <a:solidFill>
                  <a:schemeClr val="bg1"/>
                </a:solidFill>
                <a:latin typeface="+mj-lt"/>
              </a:rPr>
              <a:t>OVER</a:t>
            </a:r>
            <a:endParaRPr lang="en-US" sz="3200" dirty="0">
              <a:solidFill>
                <a:schemeClr val="bg1"/>
              </a:solidFill>
              <a:latin typeface="+mj-lt"/>
            </a:endParaRPr>
          </a:p>
        </p:txBody>
      </p:sp>
      <p:cxnSp>
        <p:nvCxnSpPr>
          <p:cNvPr id="13" name="Straight Connector 12"/>
          <p:cNvCxnSpPr/>
          <p:nvPr/>
        </p:nvCxnSpPr>
        <p:spPr>
          <a:xfrm>
            <a:off x="318977" y="1360972"/>
            <a:ext cx="250928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162297" y="1360326"/>
            <a:ext cx="250928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6112893" y="1376595"/>
            <a:ext cx="250928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14" name="Diagram 13"/>
          <p:cNvGraphicFramePr/>
          <p:nvPr>
            <p:extLst>
              <p:ext uri="{D42A27DB-BD31-4B8C-83A1-F6EECF244321}">
                <p14:modId xmlns:p14="http://schemas.microsoft.com/office/powerpoint/2010/main" val="930227520"/>
              </p:ext>
            </p:extLst>
          </p:nvPr>
        </p:nvGraphicFramePr>
        <p:xfrm>
          <a:off x="299484" y="875338"/>
          <a:ext cx="8615916" cy="391994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Picture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20540" y="3935282"/>
            <a:ext cx="2819592" cy="18778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3"/>
          <p:cNvSpPr>
            <a:spLocks noGrp="1" noChangeArrowheads="1"/>
          </p:cNvSpPr>
          <p:nvPr>
            <p:ph idx="1"/>
          </p:nvPr>
        </p:nvSpPr>
        <p:spPr>
          <a:xfrm>
            <a:off x="4380614" y="1905000"/>
            <a:ext cx="4763386" cy="4953000"/>
          </a:xfrm>
        </p:spPr>
        <p:txBody>
          <a:bodyPr/>
          <a:lstStyle/>
          <a:p>
            <a:pPr eaLnBrk="1" hangingPunct="1">
              <a:buFont typeface="Wingdings" pitchFamily="2" charset="2"/>
              <a:buNone/>
            </a:pPr>
            <a:r>
              <a:rPr lang="en-US" b="1" dirty="0" smtClean="0">
                <a:solidFill>
                  <a:schemeClr val="tx2">
                    <a:lumMod val="75000"/>
                  </a:schemeClr>
                </a:solidFill>
              </a:rPr>
              <a:t>Key Themes:</a:t>
            </a:r>
          </a:p>
          <a:p>
            <a:pPr eaLnBrk="1" hangingPunct="1"/>
            <a:r>
              <a:rPr lang="en-US" sz="2400" b="1" dirty="0" smtClean="0"/>
              <a:t>Build a Better System</a:t>
            </a:r>
          </a:p>
          <a:p>
            <a:pPr eaLnBrk="1" hangingPunct="1"/>
            <a:r>
              <a:rPr lang="en-US" sz="2400" b="1" dirty="0" smtClean="0"/>
              <a:t>Support Healthy Choices</a:t>
            </a:r>
          </a:p>
          <a:p>
            <a:pPr eaLnBrk="1" hangingPunct="1"/>
            <a:r>
              <a:rPr lang="en-US" sz="2400" b="1" dirty="0" smtClean="0"/>
              <a:t>Pursue Policy Changes for a Healthy Environment</a:t>
            </a:r>
          </a:p>
          <a:p>
            <a:pPr eaLnBrk="1" hangingPunct="1"/>
            <a:r>
              <a:rPr lang="en-US" sz="2400" b="1" dirty="0" smtClean="0"/>
              <a:t>Change the Culture from Within</a:t>
            </a:r>
          </a:p>
        </p:txBody>
      </p:sp>
      <p:sp>
        <p:nvSpPr>
          <p:cNvPr id="2" name="Slide Number Placeholder 1"/>
          <p:cNvSpPr>
            <a:spLocks noGrp="1"/>
          </p:cNvSpPr>
          <p:nvPr>
            <p:ph type="sldNum" sz="quarter" idx="12"/>
          </p:nvPr>
        </p:nvSpPr>
        <p:spPr/>
        <p:txBody>
          <a:bodyPr/>
          <a:lstStyle/>
          <a:p>
            <a:pPr>
              <a:defRPr/>
            </a:pPr>
            <a:fld id="{EFBA8497-AF00-4A38-9E9D-4BAF8B9E458F}" type="slidenum">
              <a:rPr lang="en-US" smtClean="0"/>
              <a:pPr>
                <a:defRPr/>
              </a:pPr>
              <a:t>4</a:t>
            </a:fld>
            <a:endParaRPr lang="en-US"/>
          </a:p>
        </p:txBody>
      </p:sp>
      <p:pic>
        <p:nvPicPr>
          <p:cNvPr id="25604" name="Picture 8" descr="j044648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996" y="1859473"/>
            <a:ext cx="3822700" cy="2735262"/>
          </a:xfrm>
          <a:prstGeom prst="roundRect">
            <a:avLst>
              <a:gd name="adj" fmla="val 8594"/>
            </a:avLst>
          </a:prstGeom>
          <a:solidFill>
            <a:srgbClr val="FFFFFF">
              <a:shade val="85000"/>
            </a:srgbClr>
          </a:solidFill>
          <a:ln w="38100">
            <a:noFill/>
          </a:ln>
          <a:effectLst>
            <a:reflection blurRad="12700" stA="38000" endPos="28000" dist="5000" dir="5400000" sy="-100000" algn="bl" rotWithShape="0"/>
          </a:effectLst>
          <a:extLst/>
        </p:spPr>
      </p:pic>
      <p:sp>
        <p:nvSpPr>
          <p:cNvPr id="6" name="Rounded Rectangle 5"/>
          <p:cNvSpPr/>
          <p:nvPr/>
        </p:nvSpPr>
        <p:spPr>
          <a:xfrm>
            <a:off x="228600" y="6172200"/>
            <a:ext cx="8686800" cy="457200"/>
          </a:xfrm>
          <a:prstGeom prst="roundRect">
            <a:avLst>
              <a:gd name="adj" fmla="val 27084"/>
            </a:avLst>
          </a:prstGeom>
          <a:gradFill>
            <a:gsLst>
              <a:gs pos="0">
                <a:srgbClr val="600D13"/>
              </a:gs>
              <a:gs pos="100000">
                <a:srgbClr val="CD0920"/>
              </a:gs>
            </a:gsLst>
          </a:gradFill>
          <a:ln w="25400">
            <a:solidFill>
              <a:srgbClr val="600D13"/>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700" spc="300" dirty="0" smtClean="0">
              <a:latin typeface="Berthold City Bold"/>
              <a:cs typeface="Berthold City Bold"/>
            </a:endParaRPr>
          </a:p>
        </p:txBody>
      </p:sp>
      <p:sp>
        <p:nvSpPr>
          <p:cNvPr id="8" name="Rounded Rectangle 7"/>
          <p:cNvSpPr/>
          <p:nvPr/>
        </p:nvSpPr>
        <p:spPr>
          <a:xfrm>
            <a:off x="228600" y="228600"/>
            <a:ext cx="8686800" cy="457200"/>
          </a:xfrm>
          <a:prstGeom prst="roundRect">
            <a:avLst>
              <a:gd name="adj" fmla="val 27084"/>
            </a:avLst>
          </a:prstGeom>
          <a:gradFill>
            <a:gsLst>
              <a:gs pos="0">
                <a:srgbClr val="600D13"/>
              </a:gs>
              <a:gs pos="100000">
                <a:srgbClr val="CD0920"/>
              </a:gs>
            </a:gsLst>
          </a:gradFill>
          <a:ln w="25400">
            <a:solidFill>
              <a:srgbClr val="600D13"/>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spc="300" dirty="0" smtClean="0">
                <a:latin typeface="Berthold City Bold"/>
                <a:cs typeface="Berthold City Bold"/>
              </a:rPr>
              <a:t>  </a:t>
            </a:r>
            <a:r>
              <a:rPr lang="en-US" sz="2700" dirty="0" smtClean="0">
                <a:latin typeface="Arial" panose="020B0604020202020204" pitchFamily="34" charset="0"/>
                <a:cs typeface="Arial" panose="020B0604020202020204" pitchFamily="34" charset="0"/>
              </a:rPr>
              <a:t>“BUILDING BETTER HEALTH”</a:t>
            </a:r>
          </a:p>
        </p:txBody>
      </p:sp>
      <p:sp>
        <p:nvSpPr>
          <p:cNvPr id="10" name="Oval 9"/>
          <p:cNvSpPr/>
          <p:nvPr/>
        </p:nvSpPr>
        <p:spPr>
          <a:xfrm>
            <a:off x="8531352" y="6254496"/>
            <a:ext cx="304800" cy="304800"/>
          </a:xfrm>
          <a:prstGeom prst="ellipse">
            <a:avLst/>
          </a:prstGeom>
          <a:solidFill>
            <a:schemeClr val="bg1"/>
          </a:solidFill>
          <a:ln w="19050" cap="flat" cmpd="sng" algn="ctr">
            <a:solidFill>
              <a:srgbClr val="600D1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rPr>
              <a:t>4</a:t>
            </a:r>
            <a:endParaRPr lang="en-US" sz="1400"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Content Placeholder 2"/>
          <p:cNvSpPr>
            <a:spLocks noGrp="1"/>
          </p:cNvSpPr>
          <p:nvPr>
            <p:ph idx="1"/>
          </p:nvPr>
        </p:nvSpPr>
        <p:spPr>
          <a:xfrm>
            <a:off x="116958" y="1476841"/>
            <a:ext cx="3444362" cy="4876120"/>
          </a:xfrm>
        </p:spPr>
        <p:txBody>
          <a:bodyPr>
            <a:noAutofit/>
          </a:bodyPr>
          <a:lstStyle/>
          <a:p>
            <a:pPr>
              <a:defRPr/>
            </a:pPr>
            <a:r>
              <a:rPr lang="en-US" sz="2500" dirty="0" smtClean="0"/>
              <a:t>Community residents are the true “protectors”  of neighborhoods</a:t>
            </a:r>
          </a:p>
          <a:p>
            <a:pPr>
              <a:defRPr/>
            </a:pPr>
            <a:r>
              <a:rPr lang="en-US" sz="2500" dirty="0" smtClean="0"/>
              <a:t>Authentic community leadership moves policy</a:t>
            </a:r>
          </a:p>
          <a:p>
            <a:pPr>
              <a:defRPr/>
            </a:pPr>
            <a:r>
              <a:rPr lang="en-US" sz="2500" dirty="0" smtClean="0"/>
              <a:t>Community leadership is </a:t>
            </a:r>
            <a:r>
              <a:rPr lang="en-US" sz="2500" u="sng" dirty="0" smtClean="0"/>
              <a:t>sustainable</a:t>
            </a:r>
          </a:p>
          <a:p>
            <a:pPr marL="0" indent="0">
              <a:buFont typeface="Wingdings 2" pitchFamily="18" charset="2"/>
              <a:buNone/>
              <a:defRPr/>
            </a:pPr>
            <a:endParaRPr lang="en-US" sz="2800" u="sng" dirty="0" smtClean="0"/>
          </a:p>
        </p:txBody>
      </p:sp>
      <p:sp>
        <p:nvSpPr>
          <p:cNvPr id="8704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defTabSz="4572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defTabSz="4572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defTabSz="4572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defTabSz="4572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28E9BC89-D5D6-4CBE-BC5B-6446E44D49CC}" type="slidenum">
              <a:rPr lang="en-US" smtClean="0">
                <a:solidFill>
                  <a:srgbClr val="9D2512"/>
                </a:solidFill>
              </a:rPr>
              <a:pPr eaLnBrk="1" hangingPunct="1"/>
              <a:t>40</a:t>
            </a:fld>
            <a:endParaRPr lang="en-US" smtClean="0">
              <a:solidFill>
                <a:srgbClr val="9D2512"/>
              </a:solidFill>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621" t="16443" r="30758" b="7903"/>
          <a:stretch/>
        </p:blipFill>
        <p:spPr>
          <a:xfrm>
            <a:off x="3561320" y="1452108"/>
            <a:ext cx="5208978" cy="4436335"/>
          </a:xfrm>
          <a:prstGeom prst="roundRect">
            <a:avLst>
              <a:gd name="adj" fmla="val 8594"/>
            </a:avLst>
          </a:prstGeom>
          <a:solidFill>
            <a:srgbClr val="FFFFFF">
              <a:shade val="85000"/>
            </a:srgbClr>
          </a:solidFill>
          <a:ln>
            <a:noFill/>
          </a:ln>
          <a:effectLst/>
        </p:spPr>
      </p:pic>
      <p:sp>
        <p:nvSpPr>
          <p:cNvPr id="6" name="Rounded Rectangle 5"/>
          <p:cNvSpPr/>
          <p:nvPr/>
        </p:nvSpPr>
        <p:spPr>
          <a:xfrm>
            <a:off x="228600" y="6182833"/>
            <a:ext cx="8686800" cy="457200"/>
          </a:xfrm>
          <a:prstGeom prst="roundRect">
            <a:avLst>
              <a:gd name="adj" fmla="val 27084"/>
            </a:avLst>
          </a:prstGeom>
          <a:gradFill>
            <a:gsLst>
              <a:gs pos="0">
                <a:srgbClr val="600D13"/>
              </a:gs>
              <a:gs pos="100000">
                <a:srgbClr val="CD0920"/>
              </a:gs>
            </a:gsLst>
          </a:gradFill>
          <a:ln w="25400">
            <a:solidFill>
              <a:srgbClr val="600D13"/>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700" spc="300" dirty="0" smtClean="0">
              <a:latin typeface="Berthold City Bold"/>
              <a:cs typeface="Berthold City Bold"/>
            </a:endParaRPr>
          </a:p>
        </p:txBody>
      </p:sp>
      <p:sp>
        <p:nvSpPr>
          <p:cNvPr id="7" name="Rounded Rectangle 6"/>
          <p:cNvSpPr/>
          <p:nvPr/>
        </p:nvSpPr>
        <p:spPr>
          <a:xfrm>
            <a:off x="228600" y="228599"/>
            <a:ext cx="8686800" cy="995236"/>
          </a:xfrm>
          <a:prstGeom prst="roundRect">
            <a:avLst>
              <a:gd name="adj" fmla="val 27084"/>
            </a:avLst>
          </a:prstGeom>
          <a:gradFill>
            <a:gsLst>
              <a:gs pos="0">
                <a:srgbClr val="600D13"/>
              </a:gs>
              <a:gs pos="100000">
                <a:srgbClr val="CD0920"/>
              </a:gs>
            </a:gsLst>
          </a:gradFill>
          <a:ln w="25400">
            <a:solidFill>
              <a:srgbClr val="600D13"/>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smtClean="0">
                <a:latin typeface="Arial" panose="020B0604020202020204" pitchFamily="34" charset="0"/>
                <a:cs typeface="Arial" panose="020B0604020202020204" pitchFamily="34" charset="0"/>
              </a:rPr>
              <a:t>WHY IS COMMUNITY EMPOWERMENT IMPORTANT?</a:t>
            </a:r>
          </a:p>
        </p:txBody>
      </p:sp>
      <p:sp>
        <p:nvSpPr>
          <p:cNvPr id="8" name="Oval 7"/>
          <p:cNvSpPr/>
          <p:nvPr/>
        </p:nvSpPr>
        <p:spPr>
          <a:xfrm>
            <a:off x="8465498" y="6211335"/>
            <a:ext cx="304800" cy="304800"/>
          </a:xfrm>
          <a:prstGeom prst="ellipse">
            <a:avLst/>
          </a:prstGeom>
          <a:solidFill>
            <a:schemeClr val="bg1"/>
          </a:solidFill>
          <a:ln w="19050" cap="flat" cmpd="sng" algn="ctr">
            <a:solidFill>
              <a:srgbClr val="600D1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Slide Number Placeholder 11"/>
          <p:cNvSpPr txBox="1">
            <a:spLocks/>
          </p:cNvSpPr>
          <p:nvPr/>
        </p:nvSpPr>
        <p:spPr>
          <a:xfrm>
            <a:off x="8412915" y="6226981"/>
            <a:ext cx="397256" cy="301752"/>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defTabSz="457200"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defTabSz="457200"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defTabSz="457200"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defTabSz="457200"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r>
              <a:rPr lang="en-US" sz="1125" dirty="0">
                <a:solidFill>
                  <a:schemeClr val="tx1"/>
                </a:solidFill>
                <a:latin typeface="Capitals"/>
                <a:cs typeface="Capitals"/>
              </a:rPr>
              <a:t>4</a:t>
            </a:r>
            <a:r>
              <a:rPr lang="en-US" sz="1125" dirty="0" smtClean="0">
                <a:solidFill>
                  <a:schemeClr val="tx1"/>
                </a:solidFill>
                <a:latin typeface="Capitals"/>
                <a:cs typeface="Capitals"/>
              </a:rPr>
              <a:t>0</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3733800" y="3029987"/>
            <a:ext cx="5282609" cy="2296929"/>
          </a:xfrm>
        </p:spPr>
        <p:txBody>
          <a:bodyPr>
            <a:normAutofit lnSpcReduction="10000"/>
          </a:bodyPr>
          <a:lstStyle/>
          <a:p>
            <a:pPr marL="0" indent="0" algn="ctr">
              <a:buFont typeface="Wingdings 2" pitchFamily="18" charset="2"/>
              <a:buNone/>
              <a:defRPr/>
            </a:pPr>
            <a:r>
              <a:rPr lang="en-US" sz="3200" b="1" dirty="0" smtClean="0">
                <a:ea typeface="ＭＳ Ｐゴシック" pitchFamily="-111" charset="-128"/>
              </a:rPr>
              <a:t>THANK YOU!!!</a:t>
            </a:r>
          </a:p>
          <a:p>
            <a:pPr marL="0" indent="0" algn="ctr">
              <a:buFont typeface="Wingdings 2" pitchFamily="18" charset="2"/>
              <a:buNone/>
              <a:defRPr/>
            </a:pPr>
            <a:endParaRPr lang="en-US" sz="3200" b="1" dirty="0" smtClean="0">
              <a:ea typeface="ＭＳ Ｐゴシック" pitchFamily="-111" charset="-128"/>
            </a:endParaRPr>
          </a:p>
          <a:p>
            <a:pPr algn="ctr">
              <a:defRPr/>
            </a:pPr>
            <a:r>
              <a:rPr lang="en-US" sz="3200" b="1" dirty="0" smtClean="0">
                <a:ea typeface="ＭＳ Ｐゴシック" pitchFamily="-111" charset="-128"/>
              </a:rPr>
              <a:t>Questions?</a:t>
            </a:r>
          </a:p>
          <a:p>
            <a:pPr algn="ctr">
              <a:defRPr/>
            </a:pPr>
            <a:r>
              <a:rPr lang="en-US" sz="3200" b="1" dirty="0" smtClean="0">
                <a:ea typeface="ＭＳ Ｐゴシック" pitchFamily="-111" charset="-128"/>
              </a:rPr>
              <a:t>Comments?</a:t>
            </a:r>
            <a:endParaRPr lang="en-US" sz="3200" b="1" dirty="0">
              <a:ea typeface="ＭＳ Ｐゴシック" pitchFamily="-111" charset="-128"/>
            </a:endParaRPr>
          </a:p>
        </p:txBody>
      </p:sp>
      <p:sp>
        <p:nvSpPr>
          <p:cNvPr id="8806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defTabSz="4572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defTabSz="4572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defTabSz="4572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defTabSz="4572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52C2926A-55A9-4A7D-BD64-306E6A47A2EB}" type="slidenum">
              <a:rPr lang="en-US" smtClean="0">
                <a:solidFill>
                  <a:srgbClr val="9D2512"/>
                </a:solidFill>
              </a:rPr>
              <a:pPr eaLnBrk="1" hangingPunct="1"/>
              <a:t>41</a:t>
            </a:fld>
            <a:endParaRPr lang="en-US" smtClean="0">
              <a:solidFill>
                <a:srgbClr val="9D2512"/>
              </a:solidFill>
            </a:endParaRPr>
          </a:p>
        </p:txBody>
      </p:sp>
      <p:pic>
        <p:nvPicPr>
          <p:cNvPr id="7" name="Picture 3" descr="nutrition"/>
          <p:cNvPicPr>
            <a:picLocks noChangeAspect="1" noChangeArrowheads="1"/>
          </p:cNvPicPr>
          <p:nvPr/>
        </p:nvPicPr>
        <p:blipFill>
          <a:blip r:embed="rId3">
            <a:extLst>
              <a:ext uri="{28A0092B-C50C-407E-A947-70E740481C1C}">
                <a14:useLocalDpi xmlns:a14="http://schemas.microsoft.com/office/drawing/2010/main" val="0"/>
              </a:ext>
            </a:extLst>
          </a:blip>
          <a:srcRect l="8299" t="22366" r="9618"/>
          <a:stretch>
            <a:fillRect/>
          </a:stretch>
        </p:blipFill>
        <p:spPr bwMode="auto">
          <a:xfrm>
            <a:off x="3956631" y="335768"/>
            <a:ext cx="4654912" cy="2152608"/>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 name="Rounded Rectangle 7"/>
          <p:cNvSpPr/>
          <p:nvPr/>
        </p:nvSpPr>
        <p:spPr>
          <a:xfrm>
            <a:off x="228600" y="6182833"/>
            <a:ext cx="8686800" cy="457200"/>
          </a:xfrm>
          <a:prstGeom prst="roundRect">
            <a:avLst>
              <a:gd name="adj" fmla="val 27084"/>
            </a:avLst>
          </a:prstGeom>
          <a:gradFill>
            <a:gsLst>
              <a:gs pos="0">
                <a:srgbClr val="600D13"/>
              </a:gs>
              <a:gs pos="100000">
                <a:srgbClr val="CD0920"/>
              </a:gs>
            </a:gsLst>
          </a:gradFill>
          <a:ln w="25400">
            <a:solidFill>
              <a:srgbClr val="600D13"/>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700" spc="300" dirty="0" smtClean="0">
              <a:latin typeface="Berthold City Bold"/>
              <a:cs typeface="Berthold City Bold"/>
            </a:endParaRPr>
          </a:p>
        </p:txBody>
      </p:sp>
      <p:sp>
        <p:nvSpPr>
          <p:cNvPr id="10" name="Oval 9"/>
          <p:cNvSpPr/>
          <p:nvPr/>
        </p:nvSpPr>
        <p:spPr>
          <a:xfrm>
            <a:off x="8465498" y="6211335"/>
            <a:ext cx="304800" cy="304800"/>
          </a:xfrm>
          <a:prstGeom prst="ellipse">
            <a:avLst/>
          </a:prstGeom>
          <a:solidFill>
            <a:schemeClr val="bg1"/>
          </a:solidFill>
          <a:ln w="19050" cap="flat" cmpd="sng" algn="ctr">
            <a:solidFill>
              <a:srgbClr val="600D1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lide Number Placeholder 11"/>
          <p:cNvSpPr txBox="1">
            <a:spLocks/>
          </p:cNvSpPr>
          <p:nvPr/>
        </p:nvSpPr>
        <p:spPr>
          <a:xfrm>
            <a:off x="8412915" y="6226981"/>
            <a:ext cx="397256" cy="301752"/>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defTabSz="457200"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defTabSz="457200"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defTabSz="457200"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defTabSz="457200"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r>
              <a:rPr lang="en-US" sz="1125" dirty="0" smtClean="0">
                <a:solidFill>
                  <a:schemeClr val="tx1"/>
                </a:solidFill>
                <a:latin typeface="Capitals"/>
                <a:cs typeface="Capitals"/>
              </a:rPr>
              <a:t>41</a:t>
            </a:r>
          </a:p>
        </p:txBody>
      </p:sp>
      <p:sp>
        <p:nvSpPr>
          <p:cNvPr id="12" name="Rounded Rectangle 11"/>
          <p:cNvSpPr/>
          <p:nvPr/>
        </p:nvSpPr>
        <p:spPr>
          <a:xfrm>
            <a:off x="208434" y="335768"/>
            <a:ext cx="3225885" cy="5629096"/>
          </a:xfrm>
          <a:prstGeom prst="roundRect">
            <a:avLst/>
          </a:prstGeom>
          <a:gradFill>
            <a:gsLst>
              <a:gs pos="0">
                <a:srgbClr val="600D13"/>
              </a:gs>
              <a:gs pos="100000">
                <a:srgbClr val="CD0920"/>
              </a:gs>
            </a:gsLst>
          </a:gradFill>
          <a:ln w="25400">
            <a:solidFill>
              <a:srgbClr val="600D13"/>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800" dirty="0" smtClean="0">
              <a:latin typeface="Arial" panose="020B0604020202020204" pitchFamily="34" charset="0"/>
              <a:cs typeface="Arial" panose="020B0604020202020204" pitchFamily="34" charset="0"/>
            </a:endParaRPr>
          </a:p>
        </p:txBody>
      </p:sp>
      <p:sp>
        <p:nvSpPr>
          <p:cNvPr id="88066" name="Title 4"/>
          <p:cNvSpPr>
            <a:spLocks noGrp="1"/>
          </p:cNvSpPr>
          <p:nvPr>
            <p:ph type="title"/>
          </p:nvPr>
        </p:nvSpPr>
        <p:spPr>
          <a:xfrm>
            <a:off x="187168" y="297717"/>
            <a:ext cx="3225885" cy="607901"/>
          </a:xfrm>
        </p:spPr>
        <p:txBody>
          <a:bodyPr>
            <a:normAutofit/>
          </a:bodyPr>
          <a:lstStyle/>
          <a:p>
            <a:pPr algn="ctr"/>
            <a:r>
              <a:rPr lang="en-US" sz="2200" dirty="0" smtClean="0">
                <a:solidFill>
                  <a:schemeClr val="bg1"/>
                </a:solidFill>
              </a:rPr>
              <a:t>HOMEWORK OPTIONS</a:t>
            </a:r>
          </a:p>
        </p:txBody>
      </p:sp>
      <p:sp>
        <p:nvSpPr>
          <p:cNvPr id="88067" name="Text Placeholder 6"/>
          <p:cNvSpPr>
            <a:spLocks noGrp="1"/>
          </p:cNvSpPr>
          <p:nvPr>
            <p:ph type="body" sz="half" idx="2"/>
          </p:nvPr>
        </p:nvSpPr>
        <p:spPr>
          <a:xfrm>
            <a:off x="228600" y="994145"/>
            <a:ext cx="3205719" cy="3694815"/>
          </a:xfrm>
        </p:spPr>
        <p:txBody>
          <a:bodyPr>
            <a:normAutofit/>
          </a:bodyPr>
          <a:lstStyle/>
          <a:p>
            <a:pPr marL="457200" indent="-457200" algn="ctr">
              <a:buFont typeface="+mj-lt"/>
              <a:buAutoNum type="arabicPeriod"/>
            </a:pPr>
            <a:r>
              <a:rPr lang="en-US" sz="2400" dirty="0" smtClean="0">
                <a:solidFill>
                  <a:schemeClr val="bg1"/>
                </a:solidFill>
              </a:rPr>
              <a:t>Review Module 1 Orientation</a:t>
            </a:r>
          </a:p>
          <a:p>
            <a:pPr marL="457200" indent="-457200" algn="ctr">
              <a:buFont typeface="+mj-lt"/>
              <a:buAutoNum type="arabicPeriod"/>
            </a:pPr>
            <a:endParaRPr lang="en-US" sz="2400" dirty="0">
              <a:solidFill>
                <a:schemeClr val="bg1"/>
              </a:solidFill>
            </a:endParaRPr>
          </a:p>
          <a:p>
            <a:pPr marL="457200" indent="-457200" algn="ctr">
              <a:buFont typeface="+mj-lt"/>
              <a:buAutoNum type="arabicPeriod"/>
            </a:pPr>
            <a:r>
              <a:rPr lang="en-US" sz="2400" dirty="0" smtClean="0">
                <a:solidFill>
                  <a:schemeClr val="bg1"/>
                </a:solidFill>
              </a:rPr>
              <a:t>Read Module 2: Community Building Principles</a:t>
            </a:r>
          </a:p>
        </p:txBody>
      </p:sp>
      <p:cxnSp>
        <p:nvCxnSpPr>
          <p:cNvPr id="3" name="Straight Connector 2"/>
          <p:cNvCxnSpPr/>
          <p:nvPr/>
        </p:nvCxnSpPr>
        <p:spPr>
          <a:xfrm>
            <a:off x="361507" y="916251"/>
            <a:ext cx="2881423"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Content Placeholder 2"/>
          <p:cNvSpPr>
            <a:spLocks noGrp="1"/>
          </p:cNvSpPr>
          <p:nvPr>
            <p:ph idx="1"/>
          </p:nvPr>
        </p:nvSpPr>
        <p:spPr>
          <a:xfrm>
            <a:off x="4045696" y="1133503"/>
            <a:ext cx="4990213" cy="2896238"/>
          </a:xfrm>
        </p:spPr>
        <p:txBody>
          <a:bodyPr>
            <a:normAutofit/>
          </a:bodyPr>
          <a:lstStyle/>
          <a:p>
            <a:pPr marL="0" indent="0" algn="ctr">
              <a:buNone/>
            </a:pPr>
            <a:r>
              <a:rPr lang="en-US" dirty="0" smtClean="0"/>
              <a:t>We’ve met:</a:t>
            </a:r>
          </a:p>
          <a:p>
            <a:pPr marL="0" indent="0" algn="ctr"/>
            <a:r>
              <a:rPr lang="en-US" dirty="0" smtClean="0"/>
              <a:t> Facilitators</a:t>
            </a:r>
          </a:p>
          <a:p>
            <a:pPr marL="0" indent="0" algn="ctr"/>
            <a:r>
              <a:rPr lang="en-US" dirty="0" smtClean="0"/>
              <a:t> Community Health Promotion Staff</a:t>
            </a:r>
          </a:p>
          <a:p>
            <a:pPr marL="0" indent="0" algn="r">
              <a:buNone/>
            </a:pPr>
            <a:endParaRPr lang="en-US" dirty="0"/>
          </a:p>
          <a:p>
            <a:pPr marL="0" indent="0" algn="r">
              <a:buNone/>
            </a:pPr>
            <a:endParaRPr lang="en-US" i="1" dirty="0" smtClean="0"/>
          </a:p>
        </p:txBody>
      </p:sp>
      <p:sp>
        <p:nvSpPr>
          <p:cNvPr id="3" name="Slide Number Placeholder 2"/>
          <p:cNvSpPr>
            <a:spLocks noGrp="1"/>
          </p:cNvSpPr>
          <p:nvPr>
            <p:ph type="sldNum" sz="quarter" idx="12"/>
          </p:nvPr>
        </p:nvSpPr>
        <p:spPr/>
        <p:txBody>
          <a:bodyPr/>
          <a:lstStyle/>
          <a:p>
            <a:pPr>
              <a:defRPr/>
            </a:pPr>
            <a:fld id="{EFBA8497-AF00-4A38-9E9D-4BAF8B9E458F}" type="slidenum">
              <a:rPr lang="en-US" smtClean="0"/>
              <a:pPr>
                <a:defRPr/>
              </a:pPr>
              <a:t>5</a:t>
            </a:fld>
            <a:endParaRPr lang="en-US"/>
          </a:p>
        </p:txBody>
      </p:sp>
      <p:sp>
        <p:nvSpPr>
          <p:cNvPr id="7" name="Rounded Rectangle 6"/>
          <p:cNvSpPr/>
          <p:nvPr/>
        </p:nvSpPr>
        <p:spPr>
          <a:xfrm>
            <a:off x="228600" y="6172200"/>
            <a:ext cx="8686800" cy="457200"/>
          </a:xfrm>
          <a:prstGeom prst="roundRect">
            <a:avLst>
              <a:gd name="adj" fmla="val 27084"/>
            </a:avLst>
          </a:prstGeom>
          <a:gradFill>
            <a:gsLst>
              <a:gs pos="0">
                <a:srgbClr val="600D13"/>
              </a:gs>
              <a:gs pos="100000">
                <a:srgbClr val="CD0920"/>
              </a:gs>
            </a:gsLst>
          </a:gradFill>
          <a:ln w="25400">
            <a:solidFill>
              <a:srgbClr val="600D13"/>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700" spc="300" dirty="0" smtClean="0">
              <a:latin typeface="Berthold City Bold"/>
              <a:cs typeface="Berthold City Bold"/>
            </a:endParaRPr>
          </a:p>
        </p:txBody>
      </p:sp>
      <p:sp>
        <p:nvSpPr>
          <p:cNvPr id="8" name="Rounded Rectangle 7"/>
          <p:cNvSpPr/>
          <p:nvPr/>
        </p:nvSpPr>
        <p:spPr>
          <a:xfrm>
            <a:off x="228600" y="228600"/>
            <a:ext cx="8686800" cy="457200"/>
          </a:xfrm>
          <a:prstGeom prst="roundRect">
            <a:avLst>
              <a:gd name="adj" fmla="val 27084"/>
            </a:avLst>
          </a:prstGeom>
          <a:gradFill>
            <a:gsLst>
              <a:gs pos="0">
                <a:srgbClr val="600D13"/>
              </a:gs>
              <a:gs pos="100000">
                <a:srgbClr val="CD0920"/>
              </a:gs>
            </a:gsLst>
          </a:gradFill>
          <a:ln w="25400">
            <a:solidFill>
              <a:srgbClr val="600D13"/>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smtClean="0">
                <a:latin typeface="Arial" panose="020B0604020202020204" pitchFamily="34" charset="0"/>
                <a:cs typeface="Arial" panose="020B0604020202020204" pitchFamily="34" charset="0"/>
              </a:rPr>
              <a:t>  INTRODUCTION</a:t>
            </a:r>
          </a:p>
        </p:txBody>
      </p:sp>
      <p:sp>
        <p:nvSpPr>
          <p:cNvPr id="12" name="Oval 11"/>
          <p:cNvSpPr/>
          <p:nvPr/>
        </p:nvSpPr>
        <p:spPr>
          <a:xfrm>
            <a:off x="8531352" y="6254496"/>
            <a:ext cx="304800" cy="304800"/>
          </a:xfrm>
          <a:prstGeom prst="ellipse">
            <a:avLst/>
          </a:prstGeom>
          <a:solidFill>
            <a:schemeClr val="bg1"/>
          </a:solidFill>
          <a:ln w="19050" cap="flat" cmpd="sng" algn="ctr">
            <a:solidFill>
              <a:srgbClr val="600D1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5</a:t>
            </a:r>
          </a:p>
        </p:txBody>
      </p:sp>
      <p:sp>
        <p:nvSpPr>
          <p:cNvPr id="2" name="TextBox 1"/>
          <p:cNvSpPr txBox="1"/>
          <p:nvPr/>
        </p:nvSpPr>
        <p:spPr>
          <a:xfrm>
            <a:off x="3875568" y="4722049"/>
            <a:ext cx="5039832" cy="861774"/>
          </a:xfrm>
          <a:prstGeom prst="rect">
            <a:avLst/>
          </a:prstGeom>
          <a:noFill/>
        </p:spPr>
        <p:txBody>
          <a:bodyPr wrap="square" rtlCol="0">
            <a:spAutoFit/>
          </a:bodyPr>
          <a:lstStyle/>
          <a:p>
            <a:r>
              <a:rPr lang="en-US" sz="3200" dirty="0">
                <a:latin typeface="+mj-lt"/>
              </a:rPr>
              <a:t>Now Let’s </a:t>
            </a:r>
            <a:r>
              <a:rPr lang="en-US" sz="3200" dirty="0" smtClean="0">
                <a:latin typeface="+mj-lt"/>
              </a:rPr>
              <a:t>Meet Each </a:t>
            </a:r>
            <a:r>
              <a:rPr lang="en-US" sz="3200" dirty="0">
                <a:latin typeface="+mj-lt"/>
              </a:rPr>
              <a:t>Other…</a:t>
            </a:r>
          </a:p>
          <a:p>
            <a:endParaRPr lang="en-US" dirty="0"/>
          </a:p>
        </p:txBody>
      </p:sp>
      <p:pic>
        <p:nvPicPr>
          <p:cNvPr id="4102" name="Picture 6" descr="C:\Users\acabal1\AppData\Local\Microsoft\Windows\Temporary Internet Files\Content.IE5\BFUNFP5J\MP900411828[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089841"/>
            <a:ext cx="4392797" cy="37391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Content Placeholder 2"/>
          <p:cNvSpPr>
            <a:spLocks noGrp="1"/>
          </p:cNvSpPr>
          <p:nvPr>
            <p:ph idx="1"/>
          </p:nvPr>
        </p:nvSpPr>
        <p:spPr>
          <a:xfrm>
            <a:off x="301625" y="1011744"/>
            <a:ext cx="8534400" cy="5106667"/>
          </a:xfrm>
        </p:spPr>
        <p:txBody>
          <a:bodyPr>
            <a:normAutofit/>
          </a:bodyPr>
          <a:lstStyle/>
          <a:p>
            <a:pPr>
              <a:buClr>
                <a:schemeClr val="accent3">
                  <a:lumMod val="75000"/>
                </a:schemeClr>
              </a:buClr>
              <a:buFont typeface="Wingdings" pitchFamily="2" charset="2"/>
              <a:buChar char="ü"/>
            </a:pPr>
            <a:r>
              <a:rPr lang="en-US" dirty="0" smtClean="0"/>
              <a:t>Share your </a:t>
            </a:r>
            <a:r>
              <a:rPr lang="en-US" b="1" dirty="0" smtClean="0"/>
              <a:t>name.</a:t>
            </a:r>
          </a:p>
          <a:p>
            <a:pPr>
              <a:buClr>
                <a:schemeClr val="accent3">
                  <a:lumMod val="75000"/>
                </a:schemeClr>
              </a:buClr>
              <a:buFont typeface="Wingdings" pitchFamily="2" charset="2"/>
              <a:buChar char="ü"/>
            </a:pPr>
            <a:endParaRPr lang="en-US" sz="1000" dirty="0" smtClean="0"/>
          </a:p>
          <a:p>
            <a:pPr>
              <a:buClr>
                <a:schemeClr val="accent3">
                  <a:lumMod val="75000"/>
                </a:schemeClr>
              </a:buClr>
              <a:buFont typeface="Wingdings" pitchFamily="2" charset="2"/>
              <a:buChar char="ü"/>
            </a:pPr>
            <a:r>
              <a:rPr lang="en-US" b="1" dirty="0" smtClean="0"/>
              <a:t>How long </a:t>
            </a:r>
            <a:r>
              <a:rPr lang="en-US" dirty="0" smtClean="0"/>
              <a:t>have you:</a:t>
            </a:r>
          </a:p>
          <a:p>
            <a:pPr lvl="1">
              <a:buClr>
                <a:schemeClr val="accent3">
                  <a:lumMod val="75000"/>
                </a:schemeClr>
              </a:buClr>
              <a:buFont typeface="Wingdings" pitchFamily="2" charset="2"/>
              <a:buChar char="ü"/>
            </a:pPr>
            <a:r>
              <a:rPr lang="en-US" dirty="0" smtClean="0">
                <a:solidFill>
                  <a:schemeClr val="tx1"/>
                </a:solidFill>
              </a:rPr>
              <a:t>Lived</a:t>
            </a:r>
          </a:p>
          <a:p>
            <a:pPr lvl="1">
              <a:buClr>
                <a:schemeClr val="accent3">
                  <a:lumMod val="75000"/>
                </a:schemeClr>
              </a:buClr>
              <a:buFont typeface="Wingdings" pitchFamily="2" charset="2"/>
              <a:buChar char="ü"/>
            </a:pPr>
            <a:r>
              <a:rPr lang="en-US" dirty="0" smtClean="0">
                <a:solidFill>
                  <a:schemeClr val="tx1"/>
                </a:solidFill>
              </a:rPr>
              <a:t>Worked or</a:t>
            </a:r>
          </a:p>
          <a:p>
            <a:pPr lvl="1">
              <a:buClr>
                <a:schemeClr val="accent3">
                  <a:lumMod val="75000"/>
                </a:schemeClr>
              </a:buClr>
              <a:buFont typeface="Wingdings" pitchFamily="2" charset="2"/>
              <a:buChar char="ü"/>
            </a:pPr>
            <a:r>
              <a:rPr lang="en-US" dirty="0" smtClean="0">
                <a:solidFill>
                  <a:schemeClr val="tx1"/>
                </a:solidFill>
              </a:rPr>
              <a:t>Been connected</a:t>
            </a:r>
          </a:p>
          <a:p>
            <a:pPr lvl="1">
              <a:buClr>
                <a:schemeClr val="accent3">
                  <a:lumMod val="75000"/>
                </a:schemeClr>
              </a:buClr>
              <a:buNone/>
            </a:pPr>
            <a:r>
              <a:rPr lang="en-US" sz="2800" dirty="0" smtClean="0">
                <a:solidFill>
                  <a:schemeClr val="tx1"/>
                </a:solidFill>
              </a:rPr>
              <a:t>to this community? </a:t>
            </a:r>
          </a:p>
          <a:p>
            <a:pPr>
              <a:buClr>
                <a:schemeClr val="accent3">
                  <a:lumMod val="75000"/>
                </a:schemeClr>
              </a:buClr>
              <a:buFont typeface="Wingdings" pitchFamily="2" charset="2"/>
              <a:buChar char="ü"/>
            </a:pPr>
            <a:endParaRPr lang="en-US" sz="1100" dirty="0" smtClean="0"/>
          </a:p>
          <a:p>
            <a:pPr>
              <a:buClr>
                <a:schemeClr val="accent3">
                  <a:lumMod val="75000"/>
                </a:schemeClr>
              </a:buClr>
              <a:buFont typeface="Wingdings" pitchFamily="2" charset="2"/>
              <a:buChar char="ü"/>
            </a:pPr>
            <a:r>
              <a:rPr lang="en-US" dirty="0" smtClean="0"/>
              <a:t>One thing you </a:t>
            </a:r>
            <a:r>
              <a:rPr lang="en-US" b="1" dirty="0" smtClean="0"/>
              <a:t>like</a:t>
            </a:r>
            <a:r>
              <a:rPr lang="en-US" dirty="0" smtClean="0"/>
              <a:t> about your neighborhood and one thing you’d like to </a:t>
            </a:r>
            <a:r>
              <a:rPr lang="en-US" b="1" dirty="0" smtClean="0"/>
              <a:t>improve.</a:t>
            </a:r>
          </a:p>
        </p:txBody>
      </p:sp>
      <p:sp>
        <p:nvSpPr>
          <p:cNvPr id="2150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defTabSz="4572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defTabSz="4572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defTabSz="4572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defTabSz="4572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FB3C06F4-C6CB-43EC-821F-48CE8FCC67AE}" type="slidenum">
              <a:rPr lang="en-US" smtClean="0">
                <a:solidFill>
                  <a:srgbClr val="9D2512"/>
                </a:solidFill>
              </a:rPr>
              <a:pPr eaLnBrk="1" hangingPunct="1"/>
              <a:t>6</a:t>
            </a:fld>
            <a:endParaRPr lang="en-US" smtClean="0">
              <a:solidFill>
                <a:srgbClr val="9D2512"/>
              </a:solidFill>
            </a:endParaRPr>
          </a:p>
        </p:txBody>
      </p:sp>
      <p:sp>
        <p:nvSpPr>
          <p:cNvPr id="6" name="Rounded Rectangle 5"/>
          <p:cNvSpPr/>
          <p:nvPr/>
        </p:nvSpPr>
        <p:spPr>
          <a:xfrm>
            <a:off x="228600" y="6172200"/>
            <a:ext cx="8686800" cy="457200"/>
          </a:xfrm>
          <a:prstGeom prst="roundRect">
            <a:avLst>
              <a:gd name="adj" fmla="val 27084"/>
            </a:avLst>
          </a:prstGeom>
          <a:gradFill>
            <a:gsLst>
              <a:gs pos="0">
                <a:srgbClr val="600D13"/>
              </a:gs>
              <a:gs pos="100000">
                <a:srgbClr val="CD0920"/>
              </a:gs>
            </a:gsLst>
          </a:gradFill>
          <a:ln w="25400">
            <a:solidFill>
              <a:srgbClr val="600D13"/>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700" spc="300" dirty="0" smtClean="0">
              <a:latin typeface="Berthold City Bold"/>
              <a:cs typeface="Berthold City Bold"/>
            </a:endParaRPr>
          </a:p>
        </p:txBody>
      </p:sp>
      <p:sp>
        <p:nvSpPr>
          <p:cNvPr id="7" name="Rounded Rectangle 6"/>
          <p:cNvSpPr/>
          <p:nvPr/>
        </p:nvSpPr>
        <p:spPr>
          <a:xfrm>
            <a:off x="228600" y="228600"/>
            <a:ext cx="8686800" cy="457200"/>
          </a:xfrm>
          <a:prstGeom prst="roundRect">
            <a:avLst>
              <a:gd name="adj" fmla="val 27084"/>
            </a:avLst>
          </a:prstGeom>
          <a:gradFill>
            <a:gsLst>
              <a:gs pos="0">
                <a:srgbClr val="600D13"/>
              </a:gs>
              <a:gs pos="100000">
                <a:srgbClr val="CD0920"/>
              </a:gs>
            </a:gsLst>
          </a:gradFill>
          <a:ln w="25400">
            <a:solidFill>
              <a:srgbClr val="600D13"/>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smtClean="0">
                <a:latin typeface="Arial" panose="020B0604020202020204" pitchFamily="34" charset="0"/>
                <a:cs typeface="Arial" panose="020B0604020202020204" pitchFamily="34" charset="0"/>
              </a:rPr>
              <a:t>  INTRODUCTIONS</a:t>
            </a:r>
          </a:p>
        </p:txBody>
      </p:sp>
      <p:sp>
        <p:nvSpPr>
          <p:cNvPr id="8" name="Oval 7"/>
          <p:cNvSpPr/>
          <p:nvPr/>
        </p:nvSpPr>
        <p:spPr>
          <a:xfrm>
            <a:off x="8531352" y="6254496"/>
            <a:ext cx="304800" cy="304800"/>
          </a:xfrm>
          <a:prstGeom prst="ellipse">
            <a:avLst/>
          </a:prstGeom>
          <a:solidFill>
            <a:schemeClr val="bg1"/>
          </a:solidFill>
          <a:ln w="19050" cap="flat" cmpd="sng" algn="ctr">
            <a:solidFill>
              <a:srgbClr val="600D1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rPr>
              <a:t>6</a:t>
            </a:r>
            <a:endParaRPr lang="en-US" sz="1400" dirty="0">
              <a:solidFill>
                <a:schemeClr val="tx1"/>
              </a:solidFill>
            </a:endParaRPr>
          </a:p>
        </p:txBody>
      </p:sp>
      <p:pic>
        <p:nvPicPr>
          <p:cNvPr id="2050" name="Picture 2" descr="C:\Users\acabal1\AppData\Local\Microsoft\Windows\Temporary Internet Files\Content.IE5\C3JMKUMT\MP900316787[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9624" y="1213386"/>
            <a:ext cx="4187152" cy="27844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a:spLocks noGrp="1"/>
          </p:cNvSpPr>
          <p:nvPr>
            <p:ph idx="1"/>
          </p:nvPr>
        </p:nvSpPr>
        <p:spPr>
          <a:xfrm>
            <a:off x="285525" y="781497"/>
            <a:ext cx="8398227" cy="5374757"/>
          </a:xfrm>
        </p:spPr>
        <p:txBody>
          <a:bodyPr>
            <a:normAutofit/>
          </a:bodyPr>
          <a:lstStyle/>
          <a:p>
            <a:pPr>
              <a:lnSpc>
                <a:spcPct val="90000"/>
              </a:lnSpc>
              <a:defRPr/>
            </a:pPr>
            <a:r>
              <a:rPr lang="en-US" sz="1600" b="1" dirty="0" smtClean="0">
                <a:ea typeface="ＭＳ Ｐゴシック" pitchFamily="-111" charset="-128"/>
              </a:rPr>
              <a:t>SESSION 1: ORIENTATION</a:t>
            </a:r>
          </a:p>
          <a:p>
            <a:pPr eaLnBrk="1" hangingPunct="1">
              <a:lnSpc>
                <a:spcPct val="90000"/>
              </a:lnSpc>
              <a:buFont typeface="Wingdings 2" pitchFamily="-111" charset="2"/>
              <a:buChar char=""/>
              <a:defRPr/>
            </a:pPr>
            <a:endParaRPr lang="en-US" sz="1600" b="1" dirty="0" smtClean="0">
              <a:ea typeface="ＭＳ Ｐゴシック" pitchFamily="-111" charset="-128"/>
            </a:endParaRPr>
          </a:p>
          <a:p>
            <a:pPr>
              <a:lnSpc>
                <a:spcPct val="90000"/>
              </a:lnSpc>
              <a:defRPr/>
            </a:pPr>
            <a:r>
              <a:rPr lang="en-US" sz="1600" b="1" dirty="0" smtClean="0">
                <a:ea typeface="ＭＳ Ｐゴシック" pitchFamily="-111" charset="-128"/>
              </a:rPr>
              <a:t>SESSION 2: COMMUNITY BUILDING PRINCIPLES</a:t>
            </a:r>
          </a:p>
          <a:p>
            <a:pPr eaLnBrk="1" hangingPunct="1">
              <a:lnSpc>
                <a:spcPct val="90000"/>
              </a:lnSpc>
              <a:buFont typeface="Wingdings 2" pitchFamily="-111" charset="2"/>
              <a:buChar char=""/>
              <a:defRPr/>
            </a:pPr>
            <a:endParaRPr lang="en-US" sz="1600" b="1" dirty="0" smtClean="0">
              <a:ea typeface="ＭＳ Ｐゴシック" pitchFamily="-111" charset="-128"/>
            </a:endParaRPr>
          </a:p>
          <a:p>
            <a:pPr>
              <a:lnSpc>
                <a:spcPct val="90000"/>
              </a:lnSpc>
              <a:defRPr/>
            </a:pPr>
            <a:r>
              <a:rPr lang="en-US" sz="1600" b="1" dirty="0" smtClean="0">
                <a:ea typeface="ＭＳ Ｐゴシック" pitchFamily="-111" charset="-128"/>
              </a:rPr>
              <a:t>SESSION 3: SOCIAL DETERMINANTS OF HEALTH</a:t>
            </a:r>
          </a:p>
          <a:p>
            <a:pPr eaLnBrk="1" hangingPunct="1">
              <a:lnSpc>
                <a:spcPct val="90000"/>
              </a:lnSpc>
              <a:buFont typeface="Wingdings 2" pitchFamily="-111" charset="2"/>
              <a:buChar char=""/>
              <a:defRPr/>
            </a:pPr>
            <a:endParaRPr lang="en-US" sz="1600" b="1" dirty="0" smtClean="0">
              <a:ea typeface="ＭＳ Ｐゴシック" pitchFamily="-111" charset="-128"/>
            </a:endParaRPr>
          </a:p>
          <a:p>
            <a:pPr>
              <a:lnSpc>
                <a:spcPct val="90000"/>
              </a:lnSpc>
              <a:defRPr/>
            </a:pPr>
            <a:r>
              <a:rPr lang="en-US" sz="1600" b="1" dirty="0" smtClean="0">
                <a:ea typeface="ＭＳ Ｐゴシック" pitchFamily="-111" charset="-128"/>
              </a:rPr>
              <a:t>SESSION 4: SAFE, WALKABLE COMMUNITIES</a:t>
            </a:r>
          </a:p>
          <a:p>
            <a:pPr>
              <a:lnSpc>
                <a:spcPct val="90000"/>
              </a:lnSpc>
              <a:defRPr/>
            </a:pPr>
            <a:endParaRPr lang="en-US" sz="1600" b="1" dirty="0" smtClean="0">
              <a:ea typeface="ＭＳ Ｐゴシック" pitchFamily="-111" charset="-128"/>
            </a:endParaRPr>
          </a:p>
          <a:p>
            <a:pPr>
              <a:lnSpc>
                <a:spcPct val="90000"/>
              </a:lnSpc>
              <a:defRPr/>
            </a:pPr>
            <a:r>
              <a:rPr lang="en-US" sz="1600" b="1" dirty="0" smtClean="0">
                <a:ea typeface="ＭＳ Ｐゴシック" pitchFamily="-111" charset="-128"/>
              </a:rPr>
              <a:t>SESSION 5: HEALTHY FOOD SYSTEMS</a:t>
            </a:r>
          </a:p>
          <a:p>
            <a:pPr eaLnBrk="1" hangingPunct="1">
              <a:lnSpc>
                <a:spcPct val="90000"/>
              </a:lnSpc>
              <a:buFont typeface="Wingdings 2" pitchFamily="-111" charset="2"/>
              <a:buChar char=""/>
              <a:defRPr/>
            </a:pPr>
            <a:endParaRPr lang="en-US" sz="1600" b="1" dirty="0" smtClean="0">
              <a:ea typeface="ＭＳ Ｐゴシック" pitchFamily="-111" charset="-128"/>
            </a:endParaRPr>
          </a:p>
          <a:p>
            <a:pPr>
              <a:lnSpc>
                <a:spcPct val="90000"/>
              </a:lnSpc>
              <a:defRPr/>
            </a:pPr>
            <a:r>
              <a:rPr lang="en-US" sz="1600" b="1" dirty="0" smtClean="0">
                <a:ea typeface="ＭＳ Ｐゴシック" pitchFamily="-111" charset="-128"/>
              </a:rPr>
              <a:t>SESSION 6: LAND USE &amp; COMMUNITY PLANNING</a:t>
            </a:r>
          </a:p>
          <a:p>
            <a:pPr>
              <a:lnSpc>
                <a:spcPct val="90000"/>
              </a:lnSpc>
              <a:defRPr/>
            </a:pPr>
            <a:endParaRPr lang="en-US" sz="1600" b="1" dirty="0">
              <a:ea typeface="ＭＳ Ｐゴシック" pitchFamily="-111" charset="-128"/>
            </a:endParaRPr>
          </a:p>
          <a:p>
            <a:pPr>
              <a:lnSpc>
                <a:spcPct val="90000"/>
              </a:lnSpc>
              <a:defRPr/>
            </a:pPr>
            <a:r>
              <a:rPr lang="en-US" sz="1600" b="1" dirty="0" smtClean="0">
                <a:ea typeface="ＭＳ Ｐゴシック" pitchFamily="-111" charset="-128"/>
              </a:rPr>
              <a:t>SESSION 7: LEADERSHIP, ADVOCACY &amp; POLICY DEVELOPMENT</a:t>
            </a:r>
          </a:p>
          <a:p>
            <a:pPr>
              <a:lnSpc>
                <a:spcPct val="90000"/>
              </a:lnSpc>
              <a:defRPr/>
            </a:pPr>
            <a:endParaRPr lang="en-US" sz="1600" b="1" dirty="0">
              <a:ea typeface="ＭＳ Ｐゴシック" pitchFamily="-111" charset="-128"/>
            </a:endParaRPr>
          </a:p>
          <a:p>
            <a:pPr>
              <a:lnSpc>
                <a:spcPct val="90000"/>
              </a:lnSpc>
              <a:defRPr/>
            </a:pPr>
            <a:r>
              <a:rPr lang="en-US" sz="1600" b="1" dirty="0" smtClean="0">
                <a:solidFill>
                  <a:srgbClr val="FF0000"/>
                </a:solidFill>
                <a:ea typeface="ＭＳ Ｐゴシック" pitchFamily="-111" charset="-128"/>
              </a:rPr>
              <a:t>SESSION 8: COMMUNITY IMPROVEMENT PROJECT (CIP) NEEDS </a:t>
            </a:r>
            <a:r>
              <a:rPr lang="en-US" sz="1600" b="1" dirty="0">
                <a:solidFill>
                  <a:srgbClr val="FF0000"/>
                </a:solidFill>
                <a:ea typeface="ＭＳ Ｐゴシック" pitchFamily="-111" charset="-128"/>
              </a:rPr>
              <a:t>&amp; </a:t>
            </a:r>
            <a:r>
              <a:rPr lang="en-US" sz="1600" b="1" dirty="0" smtClean="0">
                <a:solidFill>
                  <a:srgbClr val="FF0000"/>
                </a:solidFill>
                <a:ea typeface="ＭＳ Ｐゴシック" pitchFamily="-111" charset="-128"/>
              </a:rPr>
              <a:t>ASSESSMENT</a:t>
            </a:r>
          </a:p>
          <a:p>
            <a:pPr>
              <a:lnSpc>
                <a:spcPct val="90000"/>
              </a:lnSpc>
              <a:defRPr/>
            </a:pPr>
            <a:endParaRPr lang="en-US" sz="1600" b="1" dirty="0" smtClean="0">
              <a:solidFill>
                <a:srgbClr val="FF0000"/>
              </a:solidFill>
              <a:ea typeface="ＭＳ Ｐゴシック" pitchFamily="-111" charset="-128"/>
            </a:endParaRPr>
          </a:p>
          <a:p>
            <a:pPr>
              <a:lnSpc>
                <a:spcPct val="90000"/>
              </a:lnSpc>
              <a:defRPr/>
            </a:pPr>
            <a:r>
              <a:rPr lang="en-US" sz="1600" b="1" dirty="0" smtClean="0">
                <a:solidFill>
                  <a:srgbClr val="FF0000"/>
                </a:solidFill>
                <a:ea typeface="ＭＳ Ｐゴシック" pitchFamily="-111" charset="-128"/>
              </a:rPr>
              <a:t>SESSION 9: CIP PLANNING &amp; IMPLEMENTATION</a:t>
            </a:r>
            <a:endParaRPr lang="en-US" sz="1600" b="1" dirty="0">
              <a:solidFill>
                <a:srgbClr val="FF0000"/>
              </a:solidFill>
              <a:ea typeface="ＭＳ Ｐゴシック" pitchFamily="-111" charset="-128"/>
            </a:endParaRPr>
          </a:p>
          <a:p>
            <a:pPr marL="0" indent="0">
              <a:lnSpc>
                <a:spcPct val="90000"/>
              </a:lnSpc>
              <a:buNone/>
              <a:defRPr/>
            </a:pPr>
            <a:r>
              <a:rPr lang="en-US" sz="1600" b="1" dirty="0" smtClean="0">
                <a:solidFill>
                  <a:srgbClr val="FF0000"/>
                </a:solidFill>
                <a:ea typeface="ＭＳ Ｐゴシック" pitchFamily="-111" charset="-128"/>
              </a:rPr>
              <a:t> </a:t>
            </a:r>
            <a:endParaRPr lang="en-US" sz="1600" b="1" dirty="0">
              <a:solidFill>
                <a:srgbClr val="FF0000"/>
              </a:solidFill>
              <a:ea typeface="ＭＳ Ｐゴシック" pitchFamily="-111" charset="-128"/>
            </a:endParaRPr>
          </a:p>
          <a:p>
            <a:pPr>
              <a:lnSpc>
                <a:spcPct val="90000"/>
              </a:lnSpc>
              <a:defRPr/>
            </a:pPr>
            <a:r>
              <a:rPr lang="en-US" sz="1600" b="1" dirty="0" smtClean="0">
                <a:solidFill>
                  <a:srgbClr val="FF0000"/>
                </a:solidFill>
                <a:ea typeface="ＭＳ Ｐゴシック" pitchFamily="-111" charset="-128"/>
              </a:rPr>
              <a:t>SESSION 10: CIP IMPLEMENTATION, EVALUATION &amp; CELEBRATION</a:t>
            </a:r>
          </a:p>
        </p:txBody>
      </p:sp>
      <p:sp>
        <p:nvSpPr>
          <p:cNvPr id="3" name="Slide Number Placeholder 2"/>
          <p:cNvSpPr>
            <a:spLocks noGrp="1"/>
          </p:cNvSpPr>
          <p:nvPr>
            <p:ph type="sldNum" sz="quarter" idx="12"/>
          </p:nvPr>
        </p:nvSpPr>
        <p:spPr/>
        <p:txBody>
          <a:bodyPr/>
          <a:lstStyle/>
          <a:p>
            <a:pPr>
              <a:defRPr/>
            </a:pPr>
            <a:fld id="{EFBA8497-AF00-4A38-9E9D-4BAF8B9E458F}" type="slidenum">
              <a:rPr lang="en-US" smtClean="0"/>
              <a:pPr>
                <a:defRPr/>
              </a:pPr>
              <a:t>7</a:t>
            </a:fld>
            <a:endParaRPr lang="en-US"/>
          </a:p>
        </p:txBody>
      </p:sp>
      <p:sp>
        <p:nvSpPr>
          <p:cNvPr id="7" name="Rounded Rectangle 6"/>
          <p:cNvSpPr/>
          <p:nvPr/>
        </p:nvSpPr>
        <p:spPr>
          <a:xfrm>
            <a:off x="228600" y="6172200"/>
            <a:ext cx="8686800" cy="457200"/>
          </a:xfrm>
          <a:prstGeom prst="roundRect">
            <a:avLst>
              <a:gd name="adj" fmla="val 27084"/>
            </a:avLst>
          </a:prstGeom>
          <a:gradFill>
            <a:gsLst>
              <a:gs pos="0">
                <a:srgbClr val="600D13"/>
              </a:gs>
              <a:gs pos="100000">
                <a:srgbClr val="CD0920"/>
              </a:gs>
            </a:gsLst>
          </a:gradFill>
          <a:ln w="25400">
            <a:solidFill>
              <a:srgbClr val="600D13"/>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700" spc="300" dirty="0" smtClean="0">
              <a:latin typeface="Berthold City Bold"/>
              <a:cs typeface="Berthold City Bold"/>
            </a:endParaRPr>
          </a:p>
        </p:txBody>
      </p:sp>
      <p:sp>
        <p:nvSpPr>
          <p:cNvPr id="8" name="Rounded Rectangle 7"/>
          <p:cNvSpPr/>
          <p:nvPr/>
        </p:nvSpPr>
        <p:spPr>
          <a:xfrm>
            <a:off x="228600" y="228600"/>
            <a:ext cx="8686800" cy="457200"/>
          </a:xfrm>
          <a:prstGeom prst="roundRect">
            <a:avLst>
              <a:gd name="adj" fmla="val 27084"/>
            </a:avLst>
          </a:prstGeom>
          <a:gradFill>
            <a:gsLst>
              <a:gs pos="0">
                <a:srgbClr val="600D13"/>
              </a:gs>
              <a:gs pos="100000">
                <a:srgbClr val="CD0920"/>
              </a:gs>
            </a:gsLst>
          </a:gradFill>
          <a:ln w="25400">
            <a:solidFill>
              <a:srgbClr val="600D13"/>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smtClean="0">
                <a:latin typeface="Arial" panose="020B0604020202020204" pitchFamily="34" charset="0"/>
                <a:cs typeface="Arial" panose="020B0604020202020204" pitchFamily="34" charset="0"/>
              </a:rPr>
              <a:t>  RLA TRAINING MODULES</a:t>
            </a:r>
          </a:p>
        </p:txBody>
      </p:sp>
      <p:sp>
        <p:nvSpPr>
          <p:cNvPr id="9" name="Oval 8"/>
          <p:cNvSpPr/>
          <p:nvPr/>
        </p:nvSpPr>
        <p:spPr>
          <a:xfrm>
            <a:off x="8531352" y="6254496"/>
            <a:ext cx="304800" cy="304800"/>
          </a:xfrm>
          <a:prstGeom prst="ellipse">
            <a:avLst/>
          </a:prstGeom>
          <a:solidFill>
            <a:schemeClr val="bg1"/>
          </a:solidFill>
          <a:ln w="19050" cap="flat" cmpd="sng" algn="ctr">
            <a:solidFill>
              <a:srgbClr val="600D1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7</a:t>
            </a:r>
          </a:p>
        </p:txBody>
      </p:sp>
      <p:pic>
        <p:nvPicPr>
          <p:cNvPr id="3076" name="Picture 4" descr="C:\Users\acabal1\AppData\Local\Microsoft\Windows\Temporary Internet Files\Content.IE5\C4EZJDUP\MP900439327[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9333" y="953174"/>
            <a:ext cx="3582017" cy="2544938"/>
          </a:xfrm>
          <a:prstGeom prst="roundRect">
            <a:avLst>
              <a:gd name="adj" fmla="val 8594"/>
            </a:avLst>
          </a:prstGeom>
          <a:solidFill>
            <a:srgbClr val="FFFFFF">
              <a:shade val="85000"/>
            </a:srgbClr>
          </a:solidFill>
          <a:ln>
            <a:noFill/>
          </a:ln>
          <a:effectLs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house keys,households,keys,offices,Photographs,skeleton keys"/>
          <p:cNvPicPr>
            <a:picLocks noChangeAspect="1" noChangeArrowheads="1"/>
          </p:cNvPicPr>
          <p:nvPr/>
        </p:nvPicPr>
        <p:blipFill>
          <a:blip r:embed="rId3"/>
          <a:srcRect t="17151" b="17498"/>
          <a:stretch>
            <a:fillRect/>
          </a:stretch>
        </p:blipFill>
        <p:spPr bwMode="auto">
          <a:xfrm>
            <a:off x="1504160" y="740911"/>
            <a:ext cx="5965558" cy="3203311"/>
          </a:xfrm>
          <a:prstGeom prst="ellipse">
            <a:avLst/>
          </a:prstGeom>
          <a:ln>
            <a:noFill/>
          </a:ln>
          <a:effectLst>
            <a:softEdge rad="112500"/>
          </a:effectLst>
        </p:spPr>
      </p:pic>
      <p:sp>
        <p:nvSpPr>
          <p:cNvPr id="2" name="Title 1"/>
          <p:cNvSpPr>
            <a:spLocks noGrp="1"/>
          </p:cNvSpPr>
          <p:nvPr>
            <p:ph type="title"/>
          </p:nvPr>
        </p:nvSpPr>
        <p:spPr>
          <a:xfrm>
            <a:off x="317500" y="4011265"/>
            <a:ext cx="8534400" cy="656375"/>
          </a:xfrm>
        </p:spPr>
        <p:txBody>
          <a:bodyPr>
            <a:normAutofit/>
          </a:bodyPr>
          <a:lstStyle/>
          <a:p>
            <a:pPr>
              <a:defRPr/>
            </a:pPr>
            <a:r>
              <a:rPr lang="en-US" sz="3200" dirty="0" smtClean="0">
                <a:ea typeface="ＭＳ Ｐゴシック" pitchFamily="-111" charset="-128"/>
              </a:rPr>
              <a:t>What do </a:t>
            </a:r>
            <a:r>
              <a:rPr lang="en-US" sz="3200" dirty="0">
                <a:ea typeface="ＭＳ Ｐゴシック" pitchFamily="-111" charset="-128"/>
              </a:rPr>
              <a:t>w</a:t>
            </a:r>
            <a:r>
              <a:rPr lang="en-US" sz="3200" dirty="0" smtClean="0">
                <a:ea typeface="ＭＳ Ｐゴシック" pitchFamily="-111" charset="-128"/>
              </a:rPr>
              <a:t>e need to build an effective </a:t>
            </a:r>
            <a:r>
              <a:rPr lang="en-US" sz="3200" dirty="0">
                <a:ea typeface="ＭＳ Ｐゴシック" pitchFamily="-111" charset="-128"/>
              </a:rPr>
              <a:t>t</a:t>
            </a:r>
            <a:r>
              <a:rPr lang="en-US" sz="3200" dirty="0" smtClean="0">
                <a:ea typeface="ＭＳ Ｐゴシック" pitchFamily="-111" charset="-128"/>
              </a:rPr>
              <a:t>eam?</a:t>
            </a:r>
            <a:endParaRPr lang="en-US" sz="3200" dirty="0">
              <a:ea typeface="ＭＳ Ｐゴシック" pitchFamily="-111" charset="-128"/>
            </a:endParaRPr>
          </a:p>
        </p:txBody>
      </p:sp>
      <p:sp>
        <p:nvSpPr>
          <p:cNvPr id="44035" name="Content Placeholder 2"/>
          <p:cNvSpPr>
            <a:spLocks noGrp="1"/>
          </p:cNvSpPr>
          <p:nvPr>
            <p:ph idx="1"/>
          </p:nvPr>
        </p:nvSpPr>
        <p:spPr>
          <a:xfrm>
            <a:off x="0" y="4793611"/>
            <a:ext cx="9144000" cy="1616960"/>
          </a:xfrm>
        </p:spPr>
        <p:txBody>
          <a:bodyPr/>
          <a:lstStyle/>
          <a:p>
            <a:pPr marL="0" indent="0" algn="ctr">
              <a:buNone/>
              <a:defRPr/>
            </a:pPr>
            <a:r>
              <a:rPr lang="en-US" sz="2800" dirty="0" smtClean="0"/>
              <a:t>What key things do each of us need in order to build working relationships that are </a:t>
            </a:r>
            <a:r>
              <a:rPr lang="en-US" sz="2800" b="1" u="sng" dirty="0" smtClean="0"/>
              <a:t>UNITED</a:t>
            </a:r>
            <a:r>
              <a:rPr lang="en-US" sz="2800" b="1" dirty="0" smtClean="0"/>
              <a:t> </a:t>
            </a:r>
            <a:r>
              <a:rPr lang="en-US" sz="2800" dirty="0" smtClean="0"/>
              <a:t>and based on </a:t>
            </a:r>
            <a:r>
              <a:rPr lang="en-US" sz="2800" b="1" u="sng" dirty="0" smtClean="0"/>
              <a:t>TRUST</a:t>
            </a:r>
            <a:r>
              <a:rPr lang="en-US" sz="2800" dirty="0" smtClean="0"/>
              <a:t>?  </a:t>
            </a:r>
          </a:p>
          <a:p>
            <a:pPr lvl="1">
              <a:defRPr/>
            </a:pPr>
            <a:endParaRPr lang="en-US" dirty="0"/>
          </a:p>
          <a:p>
            <a:pPr>
              <a:buNone/>
              <a:defRPr/>
            </a:pPr>
            <a:endParaRPr lang="en-US" dirty="0" smtClean="0"/>
          </a:p>
          <a:p>
            <a:pPr marL="0" indent="0">
              <a:buFont typeface="Wingdings 2" pitchFamily="18" charset="2"/>
              <a:buNone/>
              <a:defRPr/>
            </a:pPr>
            <a:endParaRPr lang="en-US" dirty="0" smtClean="0"/>
          </a:p>
          <a:p>
            <a:pPr marL="0" indent="0">
              <a:buFont typeface="Wingdings 2" pitchFamily="18" charset="2"/>
              <a:buNone/>
              <a:defRPr/>
            </a:pPr>
            <a:endParaRPr lang="en-US" dirty="0" smtClean="0"/>
          </a:p>
        </p:txBody>
      </p:sp>
      <p:sp>
        <p:nvSpPr>
          <p:cNvPr id="6554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defTabSz="4572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defTabSz="4572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defTabSz="4572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defTabSz="4572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88648049-E5B6-45CA-ACB1-0AF7ADC3F4E4}" type="slidenum">
              <a:rPr lang="en-US" smtClean="0">
                <a:solidFill>
                  <a:srgbClr val="9D2512"/>
                </a:solidFill>
              </a:rPr>
              <a:pPr eaLnBrk="1" hangingPunct="1"/>
              <a:t>8</a:t>
            </a:fld>
            <a:endParaRPr lang="en-US" smtClean="0">
              <a:solidFill>
                <a:srgbClr val="9D2512"/>
              </a:solidFill>
            </a:endParaRPr>
          </a:p>
        </p:txBody>
      </p:sp>
      <p:sp>
        <p:nvSpPr>
          <p:cNvPr id="9" name="Rounded Rectangle 8"/>
          <p:cNvSpPr/>
          <p:nvPr/>
        </p:nvSpPr>
        <p:spPr>
          <a:xfrm>
            <a:off x="228600" y="6172200"/>
            <a:ext cx="8686800" cy="457200"/>
          </a:xfrm>
          <a:prstGeom prst="roundRect">
            <a:avLst>
              <a:gd name="adj" fmla="val 27084"/>
            </a:avLst>
          </a:prstGeom>
          <a:gradFill>
            <a:gsLst>
              <a:gs pos="0">
                <a:srgbClr val="600D13"/>
              </a:gs>
              <a:gs pos="100000">
                <a:srgbClr val="CD0920"/>
              </a:gs>
            </a:gsLst>
          </a:gradFill>
          <a:ln w="25400">
            <a:solidFill>
              <a:srgbClr val="600D13"/>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700" spc="300" dirty="0" smtClean="0">
              <a:latin typeface="Berthold City Bold"/>
              <a:cs typeface="Berthold City Bold"/>
            </a:endParaRPr>
          </a:p>
        </p:txBody>
      </p:sp>
      <p:sp>
        <p:nvSpPr>
          <p:cNvPr id="10" name="Rounded Rectangle 9"/>
          <p:cNvSpPr/>
          <p:nvPr/>
        </p:nvSpPr>
        <p:spPr>
          <a:xfrm>
            <a:off x="228600" y="228600"/>
            <a:ext cx="8686800" cy="457200"/>
          </a:xfrm>
          <a:prstGeom prst="roundRect">
            <a:avLst>
              <a:gd name="adj" fmla="val 27084"/>
            </a:avLst>
          </a:prstGeom>
          <a:gradFill>
            <a:gsLst>
              <a:gs pos="0">
                <a:srgbClr val="600D13"/>
              </a:gs>
              <a:gs pos="100000">
                <a:srgbClr val="CD0920"/>
              </a:gs>
            </a:gsLst>
          </a:gradFill>
          <a:ln w="25400">
            <a:solidFill>
              <a:srgbClr val="600D13"/>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smtClean="0">
                <a:latin typeface="Arial" panose="020B0604020202020204" pitchFamily="34" charset="0"/>
                <a:cs typeface="Arial" panose="020B0604020202020204" pitchFamily="34" charset="0"/>
              </a:rPr>
              <a:t>OPEN DISCUSSION</a:t>
            </a:r>
          </a:p>
        </p:txBody>
      </p:sp>
      <p:sp>
        <p:nvSpPr>
          <p:cNvPr id="11" name="Oval 10"/>
          <p:cNvSpPr/>
          <p:nvPr/>
        </p:nvSpPr>
        <p:spPr>
          <a:xfrm>
            <a:off x="8531352" y="6254496"/>
            <a:ext cx="304800" cy="304800"/>
          </a:xfrm>
          <a:prstGeom prst="ellipse">
            <a:avLst/>
          </a:prstGeom>
          <a:solidFill>
            <a:schemeClr val="bg1"/>
          </a:solidFill>
          <a:ln w="19050" cap="flat" cmpd="sng" algn="ctr">
            <a:solidFill>
              <a:srgbClr val="600D1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8</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itle 2"/>
          <p:cNvSpPr>
            <a:spLocks noGrp="1"/>
          </p:cNvSpPr>
          <p:nvPr>
            <p:ph type="title"/>
          </p:nvPr>
        </p:nvSpPr>
        <p:spPr>
          <a:xfrm>
            <a:off x="457200" y="657445"/>
            <a:ext cx="8229600" cy="1836866"/>
          </a:xfrm>
        </p:spPr>
        <p:txBody>
          <a:bodyPr>
            <a:noAutofit/>
          </a:bodyPr>
          <a:lstStyle/>
          <a:p>
            <a:pPr algn="ctr"/>
            <a:r>
              <a:rPr lang="en-US" sz="3600" dirty="0" smtClean="0"/>
              <a:t>HOW MUCH Is poor health caused by individual choices or by the environment around us?</a:t>
            </a:r>
          </a:p>
        </p:txBody>
      </p:sp>
      <p:sp>
        <p:nvSpPr>
          <p:cNvPr id="2" name="Text Placeholder 1"/>
          <p:cNvSpPr>
            <a:spLocks noGrp="1"/>
          </p:cNvSpPr>
          <p:nvPr>
            <p:ph type="body" idx="1"/>
          </p:nvPr>
        </p:nvSpPr>
        <p:spPr>
          <a:xfrm>
            <a:off x="1429421" y="4367731"/>
            <a:ext cx="6434019" cy="545737"/>
          </a:xfrm>
        </p:spPr>
        <p:txBody>
          <a:bodyPr>
            <a:normAutofit/>
          </a:bodyPr>
          <a:lstStyle/>
          <a:p>
            <a:pPr>
              <a:defRPr/>
            </a:pPr>
            <a:r>
              <a:rPr lang="en-US" sz="2000" dirty="0" smtClean="0">
                <a:ea typeface="MS PGothic" pitchFamily="34" charset="-128"/>
              </a:rPr>
              <a:t>Individual choice	                     or                         Environment</a:t>
            </a:r>
            <a:endParaRPr lang="en-US" sz="2000" dirty="0">
              <a:ea typeface="MS PGothic" pitchFamily="34" charset="-128"/>
            </a:endParaRPr>
          </a:p>
        </p:txBody>
      </p:sp>
      <p:sp>
        <p:nvSpPr>
          <p:cNvPr id="2867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defTabSz="4572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defTabSz="4572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defTabSz="4572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defTabSz="4572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F89DB2E0-7EB6-4055-8459-91340FFD3E8D}" type="slidenum">
              <a:rPr lang="en-US" smtClean="0">
                <a:solidFill>
                  <a:srgbClr val="9D2512"/>
                </a:solidFill>
              </a:rPr>
              <a:pPr eaLnBrk="1" hangingPunct="1"/>
              <a:t>9</a:t>
            </a:fld>
            <a:endParaRPr lang="en-US" smtClean="0">
              <a:solidFill>
                <a:srgbClr val="9D2512"/>
              </a:solidFill>
            </a:endParaRPr>
          </a:p>
        </p:txBody>
      </p:sp>
      <p:cxnSp>
        <p:nvCxnSpPr>
          <p:cNvPr id="5" name="Straight Arrow Connector 4"/>
          <p:cNvCxnSpPr/>
          <p:nvPr/>
        </p:nvCxnSpPr>
        <p:spPr>
          <a:xfrm>
            <a:off x="1003412" y="4945367"/>
            <a:ext cx="7040071" cy="0"/>
          </a:xfrm>
          <a:prstGeom prst="straightConnector1">
            <a:avLst/>
          </a:prstGeom>
          <a:ln w="57150">
            <a:solidFill>
              <a:schemeClr val="accent1">
                <a:lumMod val="75000"/>
              </a:schemeClr>
            </a:solidFill>
            <a:prstDash val="lgDash"/>
            <a:headEnd type="arrow"/>
            <a:tailEnd type="arrow"/>
          </a:ln>
        </p:spPr>
        <p:style>
          <a:lnRef idx="1">
            <a:schemeClr val="dk1"/>
          </a:lnRef>
          <a:fillRef idx="0">
            <a:schemeClr val="dk1"/>
          </a:fillRef>
          <a:effectRef idx="0">
            <a:schemeClr val="dk1"/>
          </a:effectRef>
          <a:fontRef idx="minor">
            <a:schemeClr val="tx1"/>
          </a:fontRef>
        </p:style>
      </p:cxnSp>
      <p:sp>
        <p:nvSpPr>
          <p:cNvPr id="6" name="TextBox 5"/>
          <p:cNvSpPr txBox="1"/>
          <p:nvPr/>
        </p:nvSpPr>
        <p:spPr>
          <a:xfrm>
            <a:off x="1551648" y="5131999"/>
            <a:ext cx="6133410" cy="646331"/>
          </a:xfrm>
          <a:prstGeom prst="rect">
            <a:avLst/>
          </a:prstGeom>
          <a:noFill/>
        </p:spPr>
        <p:txBody>
          <a:bodyPr wrap="none" rtlCol="0">
            <a:spAutoFit/>
          </a:bodyPr>
          <a:lstStyle/>
          <a:p>
            <a:r>
              <a:rPr lang="en-US" dirty="0" smtClean="0"/>
              <a:t>1	   2	      3	 4	    5	      6	  7	     8  	9	   10</a:t>
            </a:r>
          </a:p>
          <a:p>
            <a:endParaRPr lang="en-US" dirty="0"/>
          </a:p>
        </p:txBody>
      </p:sp>
      <p:sp>
        <p:nvSpPr>
          <p:cNvPr id="7" name="Rounded Rectangle 6"/>
          <p:cNvSpPr/>
          <p:nvPr/>
        </p:nvSpPr>
        <p:spPr>
          <a:xfrm>
            <a:off x="228600" y="6172200"/>
            <a:ext cx="8686800" cy="457200"/>
          </a:xfrm>
          <a:prstGeom prst="roundRect">
            <a:avLst>
              <a:gd name="adj" fmla="val 27084"/>
            </a:avLst>
          </a:prstGeom>
          <a:gradFill>
            <a:gsLst>
              <a:gs pos="0">
                <a:srgbClr val="600D13"/>
              </a:gs>
              <a:gs pos="100000">
                <a:srgbClr val="CD0920"/>
              </a:gs>
            </a:gsLst>
          </a:gradFill>
          <a:ln w="25400">
            <a:solidFill>
              <a:srgbClr val="600D13"/>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700" spc="300" dirty="0" smtClean="0">
              <a:latin typeface="Berthold City Bold"/>
              <a:cs typeface="Berthold City Bold"/>
            </a:endParaRPr>
          </a:p>
        </p:txBody>
      </p:sp>
      <p:sp>
        <p:nvSpPr>
          <p:cNvPr id="9" name="Oval 8"/>
          <p:cNvSpPr/>
          <p:nvPr/>
        </p:nvSpPr>
        <p:spPr>
          <a:xfrm>
            <a:off x="8531352" y="6254496"/>
            <a:ext cx="304800" cy="304800"/>
          </a:xfrm>
          <a:prstGeom prst="ellipse">
            <a:avLst/>
          </a:prstGeom>
          <a:solidFill>
            <a:schemeClr val="bg1"/>
          </a:solidFill>
          <a:ln w="19050" cap="flat" cmpd="sng" algn="ctr">
            <a:solidFill>
              <a:srgbClr val="600D1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9</a:t>
            </a:r>
          </a:p>
        </p:txBody>
      </p:sp>
      <p:pic>
        <p:nvPicPr>
          <p:cNvPr id="1027" name="Picture 3" descr="C:\Users\acabal1\AppData\Local\Microsoft\Windows\Temporary Internet Files\Content.IE5\DZ2PCQYT\MP90042279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2908" y="2663193"/>
            <a:ext cx="1648752" cy="16407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028" name="Picture 4" descr="C:\Users\acabal1\AppData\Local\Microsoft\Windows\Temporary Internet Files\Content.IE5\2DSL29U7\MP900390146[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7735" y="2494311"/>
            <a:ext cx="1283279" cy="17989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11" name="Rounded Rectangle 10"/>
          <p:cNvSpPr/>
          <p:nvPr/>
        </p:nvSpPr>
        <p:spPr>
          <a:xfrm>
            <a:off x="228600" y="228600"/>
            <a:ext cx="8686800" cy="457200"/>
          </a:xfrm>
          <a:prstGeom prst="roundRect">
            <a:avLst>
              <a:gd name="adj" fmla="val 27084"/>
            </a:avLst>
          </a:prstGeom>
          <a:gradFill>
            <a:gsLst>
              <a:gs pos="0">
                <a:srgbClr val="600D13"/>
              </a:gs>
              <a:gs pos="100000">
                <a:srgbClr val="CD0920"/>
              </a:gs>
            </a:gsLst>
          </a:gradFill>
          <a:ln w="25400">
            <a:solidFill>
              <a:srgbClr val="600D13"/>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smtClean="0">
                <a:latin typeface="Arial" panose="020B0604020202020204" pitchFamily="34" charset="0"/>
                <a:cs typeface="Arial" panose="020B0604020202020204" pitchFamily="34" charset="0"/>
              </a:rPr>
              <a:t>OPEN DISCUSSION</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A0D5FD46711794DAECE7A65E950DCDD" ma:contentTypeVersion="0" ma:contentTypeDescription="Create a new document." ma:contentTypeScope="" ma:versionID="d3042f921e3debcb08b609b038a54aa3">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61DC7CE-7209-4533-8529-11BF2729C79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47EC11AF-1B63-4ACD-87E6-4FCF711BEC9D}">
  <ds:schemaRefs>
    <ds:schemaRef ds:uri="http://schemas.microsoft.com/sharepoint/v3/contenttype/forms"/>
  </ds:schemaRefs>
</ds:datastoreItem>
</file>

<file path=customXml/itemProps3.xml><?xml version="1.0" encoding="utf-8"?>
<ds:datastoreItem xmlns:ds="http://schemas.openxmlformats.org/officeDocument/2006/customXml" ds:itemID="{1A5C98B2-430F-46D9-BCA5-A588E8DDDB77}">
  <ds:schemaRefs>
    <ds:schemaRef ds:uri="http://purl.org/dc/dcmitype/"/>
    <ds:schemaRef ds:uri="http://schemas.openxmlformats.org/package/2006/metadata/core-properties"/>
    <ds:schemaRef ds:uri="http://www.w3.org/XML/1998/namespace"/>
    <ds:schemaRef ds:uri="http://schemas.microsoft.com/office/2006/documentManagement/types"/>
    <ds:schemaRef ds:uri="http://purl.org/dc/terms/"/>
    <ds:schemaRef ds:uri="http://schemas.microsoft.com/office/2006/metadata/properties"/>
    <ds:schemaRef ds:uri="http://schemas.microsoft.com/office/infopath/2007/PartnerControl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
  <TotalTime>4625</TotalTime>
  <Words>3691</Words>
  <Application>Microsoft Office PowerPoint</Application>
  <PresentationFormat>On-screen Show (4:3)</PresentationFormat>
  <Paragraphs>438</Paragraphs>
  <Slides>41</Slides>
  <Notes>41</Notes>
  <HiddenSlides>0</HiddenSlides>
  <MMClips>0</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do we need to build an effective team?</vt:lpstr>
      <vt:lpstr>HOW MUCH Is poor health caused by individual choices or by the environment around us?</vt:lpstr>
      <vt:lpstr>PowerPoint Presentation</vt:lpstr>
      <vt:lpstr>PowerPoint Presentation</vt:lpstr>
      <vt:lpstr>PowerPoint Presentation</vt:lpstr>
      <vt:lpstr> 13 states had obesity rates of &lt;10%  8 states had obesity rates of &lt;15%</vt:lpstr>
      <vt:lpstr>10 states had obesity rates of &lt;10% and  0 states had obesity rates  15% </vt:lpstr>
      <vt:lpstr>PowerPoint Presentation</vt:lpstr>
      <vt:lpstr>0 states had obesity rates of &lt;10%,  27 states had obesity rates between 15-19%, and  22 states had obesity rates  20%</vt:lpstr>
      <vt:lpstr>PowerPoint Presentation</vt:lpstr>
      <vt:lpstr>Only 1 state (Colorado) had obesity rates of &lt;20%.    9 states had obesity rates  30%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Environmental Strategies?</vt:lpstr>
      <vt:lpstr>HOW MUCH Is poor health caused by individual choices or by the environment around us?</vt:lpstr>
      <vt:lpstr>PowerPoint Presentation</vt:lpstr>
      <vt:lpstr>PowerPoint Presentation</vt:lpstr>
      <vt:lpstr>PowerPoint Presentation</vt:lpstr>
      <vt:lpstr>PowerPoint Presentation</vt:lpstr>
      <vt:lpstr>PowerPoint Presentation</vt:lpstr>
      <vt:lpstr>PowerPoint Presentation</vt:lpstr>
      <vt:lpstr>HOMEWORK OPTIONS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Land Use and Community Planning</dc:title>
  <dc:creator>Erin Endres</dc:creator>
  <cp:lastModifiedBy>Hanna Kite</cp:lastModifiedBy>
  <cp:revision>342</cp:revision>
  <dcterms:created xsi:type="dcterms:W3CDTF">2011-02-01T18:40:06Z</dcterms:created>
  <dcterms:modified xsi:type="dcterms:W3CDTF">2014-08-15T19:33:53Z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0x0101003A0D5FD46711794DAECE7A65E950DCDD</vt:lpwstr>
  </property>
</Properties>
</file>