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RjVqZPAMSWXhhzdBoQjHWWKI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/>
    <p:restoredTop sz="94668"/>
  </p:normalViewPr>
  <p:slideViewPr>
    <p:cSldViewPr snapToGrid="0">
      <p:cViewPr varScale="1">
        <p:scale>
          <a:sx n="82" d="100"/>
          <a:sy n="82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536" cy="68560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4038600" y="1939149"/>
            <a:ext cx="7575223" cy="3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Calibri"/>
              <a:buNone/>
            </a:pPr>
            <a:r>
              <a:rPr lang="en-US" sz="4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BỆNH NHIỆT:</a:t>
            </a:r>
            <a:endParaRPr sz="4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Calibri"/>
              <a:buNone/>
            </a:pP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nào</a:t>
            </a:r>
            <a:endParaRPr sz="4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Calibri"/>
              <a:buNone/>
            </a:pP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xử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9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49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4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4038600" y="5217525"/>
            <a:ext cx="7644600" cy="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BÀI 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57D19-AEBF-FABC-2137-962D2F31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055801"/>
            <a:ext cx="7411504" cy="10487278"/>
          </a:xfrm>
          <a:prstGeom prst="rect">
            <a:avLst/>
          </a:prstGeom>
        </p:spPr>
      </p:pic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537329" y="1186543"/>
            <a:ext cx="6237543" cy="567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SỰ ĐỊNH NGHĨA:</a:t>
            </a:r>
            <a:endParaRPr sz="2800" dirty="0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bắt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Thường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đổ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mồ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hôi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uống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đủ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thay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muối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khỏi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537329" y="0"/>
            <a:ext cx="1120439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C4161C"/>
                </a:solidFill>
              </a:rPr>
              <a:t>THẢI HIỆT</a:t>
            </a:r>
            <a:endParaRPr sz="4400" i="0" u="none" strike="noStrike" cap="none" dirty="0">
              <a:solidFill>
                <a:srgbClr val="C4161C"/>
              </a:solidFill>
            </a:endParaRPr>
          </a:p>
        </p:txBody>
      </p:sp>
      <p:sp>
        <p:nvSpPr>
          <p:cNvPr id="4" name="Google Shape;159;p7">
            <a:extLst>
              <a:ext uri="{FF2B5EF4-FFF2-40B4-BE49-F238E27FC236}">
                <a16:creationId xmlns:a16="http://schemas.microsoft.com/office/drawing/2014/main" id="{D3BE9BEF-EEE9-910F-B8C9-DC6DAA42CFEB}"/>
              </a:ext>
            </a:extLst>
          </p:cNvPr>
          <p:cNvSpPr txBox="1"/>
          <p:nvPr/>
        </p:nvSpPr>
        <p:spPr>
          <a:xfrm>
            <a:off x="4743645" y="1509373"/>
            <a:ext cx="292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</a:rPr>
              <a:t>TRIỆU CHỨNG:</a:t>
            </a:r>
            <a:endParaRPr sz="1400" i="0" u="none" strike="noStrike" cap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0" descr="A person sitting on a cou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591" y="1186543"/>
            <a:ext cx="8486181" cy="567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505125" y="0"/>
            <a:ext cx="11236601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C4161C"/>
                </a:solidFill>
              </a:rPr>
              <a:t>THẢI </a:t>
            </a:r>
            <a:r>
              <a:rPr lang="en-US" sz="4400" b="1" i="0" u="none" strike="noStrike" cap="none" dirty="0" err="1">
                <a:solidFill>
                  <a:srgbClr val="C4161C"/>
                </a:solidFill>
              </a:rPr>
              <a:t>NHIỆT: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Sự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đối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đãi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505125" y="1186550"/>
            <a:ext cx="8007279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1" dirty="0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dirty="0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nơi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mẻ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hòa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khí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bóng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râm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trái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uống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thao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Tắm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vòi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sen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tắm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đắp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khăn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ướt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thể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Thay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áo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rộng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nhẹ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Nằm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xuống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triệu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chứng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tồi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tệ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kéo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giờ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vấn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tim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huyết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áp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cao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5641D-3E72-0493-512F-4D4083896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827" y="-1703806"/>
            <a:ext cx="8093393" cy="11452151"/>
          </a:xfrm>
          <a:prstGeom prst="rect">
            <a:avLst/>
          </a:prstGeom>
        </p:spPr>
      </p:pic>
      <p:sp>
        <p:nvSpPr>
          <p:cNvPr id="203" name="Google Shape;203;p11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546755" y="0"/>
            <a:ext cx="11194971" cy="118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8B2300"/>
                </a:solidFill>
              </a:rPr>
              <a:t>ĐỘT QUỴ NHIỆT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546756" y="1186542"/>
            <a:ext cx="5916390" cy="567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SỰ ĐỊNH NGHĨA:</a:t>
            </a:r>
            <a:endParaRPr b="1" dirty="0">
              <a:solidFill>
                <a:srgbClr val="8B2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nặng</a:t>
            </a:r>
            <a:r>
              <a:rPr lang="en-US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Say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thương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tật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vĩnh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viễn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4269381" y="1734653"/>
            <a:ext cx="310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8B2300"/>
                </a:solidFill>
              </a:rPr>
              <a:t>TRIỆU CHỨNG:</a:t>
            </a:r>
            <a:endParaRPr sz="1400" i="0" u="none" strike="noStrike" cap="none" dirty="0">
              <a:solidFill>
                <a:srgbClr val="8B2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 descr="A picture containing text, person, indoor, electron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9945" y="1186543"/>
            <a:ext cx="8472055" cy="5662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537328" y="0"/>
            <a:ext cx="11204372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100" b="0" i="0" u="none" strike="noStrike" cap="none" dirty="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8B2300"/>
                </a:solidFill>
              </a:rPr>
              <a:t>ĐỘT QUỴ </a:t>
            </a:r>
            <a:r>
              <a:rPr lang="en-US" sz="4400" b="1" i="0" u="none" strike="noStrike" cap="none" dirty="0" err="1">
                <a:solidFill>
                  <a:srgbClr val="8B2300"/>
                </a:solidFill>
              </a:rPr>
              <a:t>NHIỆT: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Sự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Đối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Đãi</a:t>
            </a:r>
            <a:endParaRPr sz="4400" b="1" i="0" u="none" strike="noStrike" cap="none" dirty="0">
              <a:solidFill>
                <a:srgbClr val="8B2300"/>
              </a:solidFill>
            </a:endParaRPr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537328" y="1198747"/>
            <a:ext cx="10816473" cy="565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TRƯỜNG HỢP CẤP CỨU Y TẾ.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911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ngay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tức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. Sau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71550" lvl="1" indent="-5257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Giảm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136017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Bọc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chiếc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khăn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mát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6017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bồn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mát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6017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Xịt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nhẹ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vòi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mát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71550" lvl="1" indent="-5257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nơi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mẻ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71550" lvl="1" indent="-5257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AutoNum type="arabicPeriod"/>
            </a:pPr>
            <a:r>
              <a:rPr lang="en-US" sz="2600" b="1" dirty="0" err="1">
                <a:latin typeface="Arial"/>
                <a:ea typeface="Arial"/>
                <a:cs typeface="Arial"/>
                <a:sym typeface="Arial"/>
              </a:rPr>
              <a:t>Đừng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uống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bất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cứ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gì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71550" lvl="1" indent="-5257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AutoNum type="arabicPeriod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nôn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lật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nằm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nghiêng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thở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thoáng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339800" y="1328350"/>
            <a:ext cx="3150900" cy="4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 sz="2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sz="2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Bạn hoặc người quen của bạn đã từng bị say nắng chưa? Nói về trải nghiệm đó.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/>
          <p:nvPr/>
        </p:nvSpPr>
        <p:spPr>
          <a:xfrm>
            <a:off x="92675" y="2167125"/>
            <a:ext cx="5044933" cy="4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Triệu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chứng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kiệt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sức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vì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nóng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ở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chó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Thở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hổn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hển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Bồn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chồn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Tìm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kiếm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bóng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mát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/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                  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Dừng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lại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đặt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xuống</a:t>
            </a:r>
            <a:r>
              <a:rPr lang="en-US" sz="2400" dirty="0"/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lặp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lặp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lại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khi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bộ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dirty="0"/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khi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chạy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Điểm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yếu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khoảnh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khắc</a:t>
            </a:r>
            <a:r>
              <a:rPr lang="en-US" sz="2400" dirty="0"/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sụp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đổ</a:t>
            </a:r>
            <a:endParaRPr sz="2400" i="0" u="none" strike="noStrike" cap="none" dirty="0">
              <a:solidFill>
                <a:srgbClr val="000000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46754" y="0"/>
            <a:ext cx="11645295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VẬT NUÔI THÚ CƯNG NHƯ THẾ NÀO?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545100" y="2182375"/>
            <a:ext cx="5624150" cy="4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Triệu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chứng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sốc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nhiệt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ở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 </a:t>
            </a:r>
            <a:r>
              <a:rPr lang="en-US" sz="2800" b="1" i="0" u="none" strike="noStrike" cap="none" dirty="0" err="1">
                <a:solidFill>
                  <a:schemeClr val="accent2"/>
                </a:solidFill>
              </a:rPr>
              <a:t>chó</a:t>
            </a:r>
            <a:r>
              <a:rPr lang="en-US" sz="2800" b="1" i="0" u="none" strike="noStrike" cap="none" dirty="0">
                <a:solidFill>
                  <a:schemeClr val="accent2"/>
                </a:solidFill>
              </a:rPr>
              <a:t>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Thay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đổi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màu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nướu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đỏ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tươi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nhợt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dirty="0" err="1"/>
              <a:t>nhạt</a:t>
            </a:r>
            <a:r>
              <a:rPr lang="en-US" sz="2400" dirty="0"/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Chảy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nước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dãi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Chóng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mặt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mất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phương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hướng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Tăng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nhịp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tim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nhịp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thở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 err="1">
                <a:solidFill>
                  <a:srgbClr val="000000"/>
                </a:solidFill>
              </a:rPr>
              <a:t>Nôn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mửa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/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tiêu</a:t>
            </a:r>
            <a:r>
              <a:rPr lang="en-US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chảy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</a:rPr>
              <a:t>Rung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cơ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</a:rPr>
              <a:t>Co </a:t>
            </a:r>
            <a:r>
              <a:rPr lang="en-US" sz="2400" i="0" u="none" strike="noStrike" cap="none" dirty="0" err="1">
                <a:solidFill>
                  <a:srgbClr val="000000"/>
                </a:solidFill>
              </a:rPr>
              <a:t>giật</a:t>
            </a: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546754" y="1415205"/>
            <a:ext cx="1062249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>
                <a:solidFill>
                  <a:srgbClr val="000000"/>
                </a:solidFill>
              </a:rPr>
              <a:t> Vật nuôi cũng có thể bị kiệt sức vì nóng và say nắng.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546755" y="59635"/>
            <a:ext cx="11194971" cy="119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8B2300"/>
                </a:solidFill>
              </a:rPr>
              <a:t>THẢI NHIỆT &amp; ĐỘT QUỴ NHIỆT </a:t>
            </a:r>
            <a:r>
              <a:rPr lang="en-US" sz="4400" b="1" i="0" u="none" strike="noStrike" cap="none" dirty="0" err="1">
                <a:solidFill>
                  <a:srgbClr val="8B2300"/>
                </a:solidFill>
              </a:rPr>
              <a:t>Ở</a:t>
            </a:r>
            <a:r>
              <a:rPr lang="en-US" sz="4400" b="1" i="0" u="none" strike="noStrike" cap="none" dirty="0">
                <a:solidFill>
                  <a:srgbClr val="8B2300"/>
                </a:solidFill>
              </a:rPr>
              <a:t> VẬT </a:t>
            </a:r>
            <a:r>
              <a:rPr lang="en-US" sz="4400" b="1" i="0" u="none" strike="noStrike" cap="none" dirty="0" err="1">
                <a:solidFill>
                  <a:srgbClr val="8B2300"/>
                </a:solidFill>
              </a:rPr>
              <a:t>NUÔI: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Sự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Đối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Đãi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546755" y="1198747"/>
            <a:ext cx="10807046" cy="565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chó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triệu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chứng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say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nhanh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chóng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thú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ngay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tức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thú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gồm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6017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Đảm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vực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bóng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râm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lạnh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6017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Đổ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lạnh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tránh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sốc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chó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6017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✔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Cho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uống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mát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khăn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ướt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lên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chó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giống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lông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5248100" y="866108"/>
            <a:ext cx="6623100" cy="6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— Say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nắng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ai,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nhưng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nuôi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ngừa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vậy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trọng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dấu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sớm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741400" y="1396675"/>
            <a:ext cx="4185900" cy="4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/>
        </p:nvSpPr>
        <p:spPr>
          <a:xfrm>
            <a:off x="546754" y="3584769"/>
            <a:ext cx="1104557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Văn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bản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đây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...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546754" y="62958"/>
            <a:ext cx="11492875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VĂN BẢN CỦA BẠN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Ở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ĐÂY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546754" y="3584769"/>
            <a:ext cx="1104557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Văn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bản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đây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...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546754" y="62958"/>
            <a:ext cx="11492845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VĂN BẢN CỦA BẠN </a:t>
            </a:r>
            <a:r>
              <a:rPr lang="en-US" sz="4400" b="1" dirty="0" err="1">
                <a:solidFill>
                  <a:schemeClr val="lt1"/>
                </a:solidFill>
              </a:rPr>
              <a:t>Ở</a:t>
            </a:r>
            <a:r>
              <a:rPr lang="en-US" sz="4400" b="1" dirty="0">
                <a:solidFill>
                  <a:schemeClr val="lt1"/>
                </a:solidFill>
              </a:rPr>
              <a:t> ĐÂY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A picture containing outdoor, mountain, tree, plant&#10;&#10;Description automatically generated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0" y="-1270000"/>
            <a:ext cx="12192000" cy="8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959749" y="1186550"/>
            <a:ext cx="10254000" cy="5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xác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ba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triệu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chứng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chúng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+mj-lt"/>
              <a:buAutoNum type="arabicPeriod" startAt="2"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xác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nhất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 startAt="2"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từng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 startAt="2"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Quận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San Diego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65310"/>
            <a:ext cx="1875597" cy="187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/>
        </p:nvSpPr>
        <p:spPr>
          <a:xfrm>
            <a:off x="556180" y="3584769"/>
            <a:ext cx="1103615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Văn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bản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bạn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đây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...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556180" y="62958"/>
            <a:ext cx="11483419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VĂN BẢN CỦA BẠN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Ở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ĐÂY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FAAC3-47D2-85DD-5A46-72314930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87" y="-1348395"/>
            <a:ext cx="7909720" cy="11192254"/>
          </a:xfrm>
          <a:prstGeom prst="rect">
            <a:avLst/>
          </a:prstGeom>
        </p:spPr>
      </p:pic>
      <p:sp>
        <p:nvSpPr>
          <p:cNvPr id="107" name="Google Shape;107;p28"/>
          <p:cNvSpPr/>
          <p:nvPr/>
        </p:nvSpPr>
        <p:spPr>
          <a:xfrm>
            <a:off x="0" y="15503"/>
            <a:ext cx="126111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556181" y="15503"/>
            <a:ext cx="10797619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BỆNH NHIỆT LÀ GÌ?</a:t>
            </a:r>
            <a:endParaRPr sz="44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556181" y="1202046"/>
            <a:ext cx="5539819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trạng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nghiêm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trọng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cố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bên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ổn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(97.7-99.5°F)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tồn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 txBox="1"/>
          <p:nvPr/>
        </p:nvSpPr>
        <p:spPr>
          <a:xfrm>
            <a:off x="6467508" y="1520826"/>
            <a:ext cx="3732407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</a:rPr>
              <a:t>KHI CƠ THỂ CHÚNG TA VƯỢT QUÁ NHIỆT ĐỘ ĐÓ, HỌ CỐ LÀM GIẢM MỠ BẰNG CÁCH: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/>
          <p:nvPr/>
        </p:nvSpPr>
        <p:spPr>
          <a:xfrm>
            <a:off x="0" y="-9625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556181" y="1"/>
            <a:ext cx="11278592" cy="117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 i="0" u="none" strike="noStrike" cap="none" dirty="0">
                <a:solidFill>
                  <a:schemeClr val="lt1"/>
                </a:solidFill>
              </a:rPr>
              <a:t>BỆNH NHIỆT </a:t>
            </a:r>
            <a:r>
              <a:rPr lang="en-US" sz="4100" b="1" i="0" u="none" strike="noStrike" cap="none" dirty="0" err="1">
                <a:solidFill>
                  <a:schemeClr val="lt1"/>
                </a:solidFill>
              </a:rPr>
              <a:t>Ở</a:t>
            </a:r>
            <a:r>
              <a:rPr lang="en-US" sz="4100" b="1" i="0" u="none" strike="noStrike" cap="none" dirty="0">
                <a:solidFill>
                  <a:schemeClr val="lt1"/>
                </a:solidFill>
              </a:rPr>
              <a:t> QUẬN SAN DIEGO</a:t>
            </a:r>
            <a:endParaRPr sz="41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21" name="Google Shape;121;p29" descr="Graphical user interface, Tea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227" y="1258943"/>
            <a:ext cx="3939587" cy="5330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9"/>
          <p:cNvSpPr txBox="1"/>
          <p:nvPr/>
        </p:nvSpPr>
        <p:spPr>
          <a:xfrm>
            <a:off x="5048075" y="1756925"/>
            <a:ext cx="67056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Đợt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tháng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9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năm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2022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California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kéo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dài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hai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tuần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là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đợt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nắng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nóng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nhất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khoảng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thời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gian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này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được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ghi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nhận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.</a:t>
            </a:r>
            <a:endParaRPr sz="28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phòng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cấp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cứu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của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bệnh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viện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San Diego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hiếm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khi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tiếp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nhận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bệnh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nhân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mắc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bệnh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nhiệt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vào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tháng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9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đã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báo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cáo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rằng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chỉ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riêng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trong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ngày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cuối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tuần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họ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đã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tiếp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nhận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sáu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bệnh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800" i="0" u="none" strike="noStrike" cap="none" dirty="0" err="1">
                <a:solidFill>
                  <a:srgbClr val="000000"/>
                </a:solidFill>
              </a:rPr>
              <a:t>nhân</a:t>
            </a:r>
            <a:r>
              <a:rPr lang="en-US" sz="2800" i="0" u="none" strike="noStrike" cap="none" dirty="0">
                <a:solidFill>
                  <a:srgbClr val="000000"/>
                </a:solidFill>
              </a:rPr>
              <a:t>.</a:t>
            </a:r>
            <a:endParaRPr sz="2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640650" y="1397800"/>
            <a:ext cx="3701100" cy="3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 sz="2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sz="2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5814645" y="820616"/>
            <a:ext cx="5369911" cy="535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đồng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mắc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vậy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556181" y="0"/>
            <a:ext cx="10797619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AI CÓ NGUY CƠ ?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44480" y="1343710"/>
            <a:ext cx="90471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hưởng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bất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ai,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nhưng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thuộc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74800" y="2378025"/>
            <a:ext cx="68304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không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nhà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ở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không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nơi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trú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ẩn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nguồn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lực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hạn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chế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Bị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cô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lập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về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mặt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xã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hội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văn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hóa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ngôn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ngữ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có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điều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kiện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y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tế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nhất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định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dùng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một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số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loại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thuốc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bị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khuyết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tật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về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thể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chất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nhất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định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Trẻ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sơ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sinh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trẻ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nhỏ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(&lt;4)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đang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mang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thai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và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/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hoặc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cho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con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bú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lớn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tuổi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(60+)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công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nhân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ngoài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trời</a:t>
            </a:r>
            <a:endParaRPr sz="2200" i="0" u="none" strike="noStrike" cap="none" dirty="0">
              <a:solidFill>
                <a:srgbClr val="000000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i="0" u="none" strike="noStrike" cap="none" dirty="0" err="1">
                <a:solidFill>
                  <a:srgbClr val="000000"/>
                </a:solidFill>
              </a:rPr>
              <a:t>Những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người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hoạt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động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ngoài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trời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/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chơi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thể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thao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ngoài</a:t>
            </a:r>
            <a:r>
              <a:rPr lang="en-US" sz="22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00" i="0" u="none" strike="noStrike" cap="none" dirty="0" err="1">
                <a:solidFill>
                  <a:srgbClr val="000000"/>
                </a:solidFill>
              </a:rPr>
              <a:t>trời</a:t>
            </a:r>
            <a:endParaRPr sz="22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625" y="123575"/>
            <a:ext cx="8356276" cy="64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46755" y="0"/>
            <a:ext cx="10807045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</a:rPr>
              <a:t>3 LOẠI BỆNH NHIỆT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546755" y="1440575"/>
            <a:ext cx="9737888" cy="5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n-US" sz="3600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36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600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nhẹ</a:t>
            </a:r>
            <a:endParaRPr sz="36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n-US" sz="3600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sz="3600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sz="3600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3600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600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3600" b="1" dirty="0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C4161C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endParaRPr sz="3600" b="1" dirty="0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n-US" sz="3600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lang="en-US" sz="3600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sz="3600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600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nghiêm</a:t>
            </a:r>
            <a:r>
              <a:rPr lang="en-US" sz="3600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trọng</a:t>
            </a:r>
            <a:endParaRPr sz="3600" b="1" dirty="0">
              <a:solidFill>
                <a:srgbClr val="8B2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CÓ THỂ PHÒNG NGỪA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Nhưng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vậy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trọng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SỚM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dấu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0780" y="259739"/>
            <a:ext cx="7046074" cy="411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300BC-C372-9E22-EA11-DD6EA63F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-921447"/>
            <a:ext cx="7975766" cy="11285709"/>
          </a:xfrm>
          <a:prstGeom prst="rect">
            <a:avLst/>
          </a:prstGeom>
        </p:spPr>
      </p:pic>
      <p:sp>
        <p:nvSpPr>
          <p:cNvPr id="156" name="Google Shape;156;p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556181" y="0"/>
            <a:ext cx="11185545" cy="118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</a:rPr>
              <a:t>CHUỘT RÚT NHIỆT</a:t>
            </a:r>
            <a:endParaRPr sz="4400" i="0" u="none" strike="noStrike" cap="none">
              <a:solidFill>
                <a:srgbClr val="FFC000"/>
              </a:solidFill>
            </a:endParaRPr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556181" y="1186550"/>
            <a:ext cx="6240019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SỰ ĐỊNH NGHĨA:</a:t>
            </a:r>
            <a:endParaRPr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nhẹ</a:t>
            </a:r>
            <a:r>
              <a:rPr lang="en-US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đổ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mồ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hôi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việc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dục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Đổ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mồ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hôi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khiến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muối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Nồng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muối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thấp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bắp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đau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đớn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6786247" y="1584788"/>
            <a:ext cx="292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C000"/>
                </a:solidFill>
              </a:rPr>
              <a:t>TRIỆU CHỨNG: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537329" y="1"/>
            <a:ext cx="11204398" cy="11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C000"/>
                </a:solidFill>
              </a:rPr>
              <a:t>CHUỘT RÚT </a:t>
            </a:r>
            <a:r>
              <a:rPr lang="en-US" sz="4400" b="1" i="0" u="none" strike="noStrike" cap="none" dirty="0" err="1">
                <a:solidFill>
                  <a:srgbClr val="FFC000"/>
                </a:solidFill>
              </a:rPr>
              <a:t>NHIỆT: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Sự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đối</a:t>
            </a:r>
            <a:r>
              <a:rPr lang="en-US" sz="44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4400" b="1" i="0" u="none" strike="noStrike" cap="none" dirty="0" err="1">
                <a:solidFill>
                  <a:schemeClr val="lt1"/>
                </a:solidFill>
              </a:rPr>
              <a:t>đãi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37329" y="1186550"/>
            <a:ext cx="5636371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Dừng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mẻ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Uống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lọc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uống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thao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rút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biến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vòng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giờ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49F1DE-5246-4EA7-8465-4B8FB1B6861B}"/>
</file>

<file path=customXml/itemProps2.xml><?xml version="1.0" encoding="utf-8"?>
<ds:datastoreItem xmlns:ds="http://schemas.openxmlformats.org/officeDocument/2006/customXml" ds:itemID="{DEA15860-F095-4FF2-BA04-77A4E186F53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1409</Words>
  <Application>Microsoft Office PowerPoint</Application>
  <PresentationFormat>Widescreen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BỆNH NHIỆT: Chúng là gì và như thế nào Bạn có đối xử với họ không?</vt:lpstr>
      <vt:lpstr>MỤC TIÊU</vt:lpstr>
      <vt:lpstr>PowerPoint Presentation</vt:lpstr>
      <vt:lpstr>PowerPoint Presentation</vt:lpstr>
      <vt:lpstr>TRÒ CHUYỆN BẮT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CHUYỆN BẮT ĐẦU</vt:lpstr>
      <vt:lpstr>PowerPoint Presentation</vt:lpstr>
      <vt:lpstr>PowerPoint Presentation</vt:lpstr>
      <vt:lpstr>     TÓM TẮT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NHIỆT: Chúng là gì và như thế nào Bạn có đối xử với họ không?</dc:title>
  <dc:creator>Kristin VanderMolen</dc:creator>
  <cp:lastModifiedBy>Kristin VanderMolen</cp:lastModifiedBy>
  <cp:revision>25</cp:revision>
  <dcterms:created xsi:type="dcterms:W3CDTF">2022-09-17T18:55:37Z</dcterms:created>
  <dcterms:modified xsi:type="dcterms:W3CDTF">2023-08-31T18:34:21Z</dcterms:modified>
</cp:coreProperties>
</file>