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9"/>
  </p:notesMasterIdLst>
  <p:sldIdLst>
    <p:sldId id="334" r:id="rId11"/>
    <p:sldId id="262" r:id="rId12"/>
    <p:sldId id="363" r:id="rId13"/>
    <p:sldId id="268" r:id="rId14"/>
    <p:sldId id="271" r:id="rId15"/>
    <p:sldId id="320" r:id="rId16"/>
    <p:sldId id="344" r:id="rId17"/>
    <p:sldId id="327" r:id="rId18"/>
    <p:sldId id="328" r:id="rId19"/>
    <p:sldId id="324" r:id="rId20"/>
    <p:sldId id="321" r:id="rId21"/>
    <p:sldId id="345" r:id="rId22"/>
    <p:sldId id="347" r:id="rId23"/>
    <p:sldId id="323" r:id="rId24"/>
    <p:sldId id="348" r:id="rId25"/>
    <p:sldId id="325" r:id="rId26"/>
    <p:sldId id="336" r:id="rId27"/>
    <p:sldId id="339" r:id="rId28"/>
    <p:sldId id="350" r:id="rId29"/>
    <p:sldId id="353" r:id="rId30"/>
    <p:sldId id="352" r:id="rId31"/>
    <p:sldId id="342" r:id="rId32"/>
    <p:sldId id="343" r:id="rId33"/>
    <p:sldId id="355" r:id="rId34"/>
    <p:sldId id="356" r:id="rId35"/>
    <p:sldId id="357" r:id="rId36"/>
    <p:sldId id="358" r:id="rId37"/>
    <p:sldId id="359" r:id="rId38"/>
    <p:sldId id="360" r:id="rId39"/>
    <p:sldId id="361" r:id="rId40"/>
    <p:sldId id="329" r:id="rId41"/>
    <p:sldId id="326" r:id="rId42"/>
    <p:sldId id="330" r:id="rId43"/>
    <p:sldId id="362" r:id="rId44"/>
    <p:sldId id="333" r:id="rId45"/>
    <p:sldId id="337" r:id="rId46"/>
    <p:sldId id="266" r:id="rId47"/>
    <p:sldId id="364"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33" autoAdjust="0"/>
    <p:restoredTop sz="76673" autoAdjust="0"/>
  </p:normalViewPr>
  <p:slideViewPr>
    <p:cSldViewPr snapToGrid="0" snapToObjects="1">
      <p:cViewPr varScale="1">
        <p:scale>
          <a:sx n="73" d="100"/>
          <a:sy n="73" d="100"/>
        </p:scale>
        <p:origin x="1416" y="176"/>
      </p:cViewPr>
      <p:guideLst>
        <p:guide orient="horz"/>
        <p:guide orient="horz" pos="4128"/>
        <p:guide orient="horz" pos="14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image" Target="../media/image44.jpg"/><Relationship Id="rId2" Type="http://schemas.openxmlformats.org/officeDocument/2006/relationships/image" Target="../media/image45.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image" Target="../media/image44.jpg"/><Relationship Id="rId2"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DB347-FB65-4D14-951A-3268DF134560}"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n-US"/>
        </a:p>
      </dgm:t>
    </dgm:pt>
    <dgm:pt modelId="{4AB77755-07B4-4918-A9E2-2B6061E218F4}">
      <dgm:prSet phldrT="[Text]"/>
      <dgm:spPr/>
      <dgm:t>
        <a:bodyPr/>
        <a:lstStyle/>
        <a:p>
          <a:r>
            <a:rPr lang="en-US" dirty="0" smtClean="0"/>
            <a:t>Food Systems</a:t>
          </a:r>
          <a:endParaRPr lang="en-US" dirty="0"/>
        </a:p>
      </dgm:t>
    </dgm:pt>
    <dgm:pt modelId="{53DE6DC5-CBAD-4F0C-804B-DFE9DB0DF062}" type="parTrans" cxnId="{8458772E-E1D5-48C9-A898-AC530E1644B6}">
      <dgm:prSet/>
      <dgm:spPr/>
      <dgm:t>
        <a:bodyPr/>
        <a:lstStyle/>
        <a:p>
          <a:endParaRPr lang="en-US"/>
        </a:p>
      </dgm:t>
    </dgm:pt>
    <dgm:pt modelId="{FDB81876-CB75-4F37-ACB8-EAEA6E3D9169}" type="sibTrans" cxnId="{8458772E-E1D5-48C9-A898-AC530E1644B6}">
      <dgm:prSet/>
      <dgm:spPr/>
      <dgm:t>
        <a:bodyPr/>
        <a:lstStyle/>
        <a:p>
          <a:endParaRPr lang="en-US"/>
        </a:p>
      </dgm:t>
    </dgm:pt>
    <dgm:pt modelId="{DED1B885-D5E6-4395-8EB6-2670C9EC8447}" type="asst">
      <dgm:prSet phldrT="[Text]"/>
      <dgm:spPr/>
      <dgm:t>
        <a:bodyPr/>
        <a:lstStyle/>
        <a:p>
          <a:r>
            <a:rPr lang="en-US" dirty="0" smtClean="0"/>
            <a:t>Influenced by</a:t>
          </a:r>
          <a:endParaRPr lang="en-US" dirty="0"/>
        </a:p>
      </dgm:t>
    </dgm:pt>
    <dgm:pt modelId="{E9E41033-4222-47A5-B4E1-02447F7A23A1}" type="parTrans" cxnId="{D1887925-3337-40DF-B2D5-3955365D30F7}">
      <dgm:prSet/>
      <dgm:spPr/>
      <dgm:t>
        <a:bodyPr/>
        <a:lstStyle/>
        <a:p>
          <a:endParaRPr lang="en-US"/>
        </a:p>
      </dgm:t>
    </dgm:pt>
    <dgm:pt modelId="{ADABE753-4822-4E06-A618-0E057610D14D}" type="sibTrans" cxnId="{D1887925-3337-40DF-B2D5-3955365D30F7}">
      <dgm:prSet/>
      <dgm:spPr/>
      <dgm:t>
        <a:bodyPr/>
        <a:lstStyle/>
        <a:p>
          <a:endParaRPr lang="en-US"/>
        </a:p>
      </dgm:t>
    </dgm:pt>
    <dgm:pt modelId="{13E83DA5-3485-4CDE-91CE-BC0E8B91CC43}">
      <dgm:prSet phldrT="[Text]"/>
      <dgm:spPr/>
      <dgm:t>
        <a:bodyPr/>
        <a:lstStyle/>
        <a:p>
          <a:r>
            <a:rPr lang="en-US" dirty="0" smtClean="0"/>
            <a:t>Social</a:t>
          </a:r>
          <a:endParaRPr lang="en-US" dirty="0"/>
        </a:p>
      </dgm:t>
    </dgm:pt>
    <dgm:pt modelId="{AB26268D-4201-4553-9B92-C42DDC552C65}" type="parTrans" cxnId="{B82C9AFD-EE69-479C-B1BC-DEA11035C1DE}">
      <dgm:prSet/>
      <dgm:spPr/>
      <dgm:t>
        <a:bodyPr/>
        <a:lstStyle/>
        <a:p>
          <a:endParaRPr lang="en-US"/>
        </a:p>
      </dgm:t>
    </dgm:pt>
    <dgm:pt modelId="{B2B7D2B6-FF54-4CA9-84AC-9A078B2BEFFC}" type="sibTrans" cxnId="{B82C9AFD-EE69-479C-B1BC-DEA11035C1DE}">
      <dgm:prSet/>
      <dgm:spPr/>
      <dgm:t>
        <a:bodyPr/>
        <a:lstStyle/>
        <a:p>
          <a:endParaRPr lang="en-US"/>
        </a:p>
      </dgm:t>
    </dgm:pt>
    <dgm:pt modelId="{923915C1-4C75-45A5-8BC0-A4B5A1871DB4}">
      <dgm:prSet phldrT="[Text]"/>
      <dgm:spPr/>
      <dgm:t>
        <a:bodyPr/>
        <a:lstStyle/>
        <a:p>
          <a:r>
            <a:rPr lang="en-US" dirty="0" smtClean="0"/>
            <a:t>Environment</a:t>
          </a:r>
          <a:endParaRPr lang="en-US" dirty="0"/>
        </a:p>
      </dgm:t>
    </dgm:pt>
    <dgm:pt modelId="{B9BBCA23-E987-4ABE-8D66-3452EFF8A210}" type="parTrans" cxnId="{7B4DA29E-F711-467A-B108-07DCAFAC5B99}">
      <dgm:prSet/>
      <dgm:spPr/>
      <dgm:t>
        <a:bodyPr/>
        <a:lstStyle/>
        <a:p>
          <a:endParaRPr lang="en-US"/>
        </a:p>
      </dgm:t>
    </dgm:pt>
    <dgm:pt modelId="{AB603D39-1836-4E10-B4D1-C12EECBD744E}" type="sibTrans" cxnId="{7B4DA29E-F711-467A-B108-07DCAFAC5B99}">
      <dgm:prSet/>
      <dgm:spPr/>
      <dgm:t>
        <a:bodyPr/>
        <a:lstStyle/>
        <a:p>
          <a:endParaRPr lang="en-US"/>
        </a:p>
      </dgm:t>
    </dgm:pt>
    <dgm:pt modelId="{1D16C8E4-2518-49A5-8579-95BBC7BC0E60}">
      <dgm:prSet phldrT="[Text]"/>
      <dgm:spPr/>
      <dgm:t>
        <a:bodyPr/>
        <a:lstStyle/>
        <a:p>
          <a:r>
            <a:rPr lang="en-US" dirty="0" smtClean="0"/>
            <a:t>Political</a:t>
          </a:r>
          <a:endParaRPr lang="en-US" dirty="0"/>
        </a:p>
      </dgm:t>
    </dgm:pt>
    <dgm:pt modelId="{89972971-7A62-4913-9926-AF06A470FF8A}" type="parTrans" cxnId="{EDB22C04-BFEA-4E1B-89DB-718DF6AAF250}">
      <dgm:prSet/>
      <dgm:spPr/>
      <dgm:t>
        <a:bodyPr/>
        <a:lstStyle/>
        <a:p>
          <a:endParaRPr lang="en-US"/>
        </a:p>
      </dgm:t>
    </dgm:pt>
    <dgm:pt modelId="{0584603D-A3D5-4BB1-83ED-6FE40817E38E}" type="sibTrans" cxnId="{EDB22C04-BFEA-4E1B-89DB-718DF6AAF250}">
      <dgm:prSet/>
      <dgm:spPr/>
      <dgm:t>
        <a:bodyPr/>
        <a:lstStyle/>
        <a:p>
          <a:endParaRPr lang="en-US"/>
        </a:p>
      </dgm:t>
    </dgm:pt>
    <dgm:pt modelId="{6C73D2AC-E0A8-4EB9-84C9-DFBAE8528F29}">
      <dgm:prSet phldrT="[Text]"/>
      <dgm:spPr/>
      <dgm:t>
        <a:bodyPr/>
        <a:lstStyle/>
        <a:p>
          <a:r>
            <a:rPr lang="en-US" dirty="0" smtClean="0"/>
            <a:t>Economic</a:t>
          </a:r>
          <a:endParaRPr lang="en-US" dirty="0"/>
        </a:p>
      </dgm:t>
    </dgm:pt>
    <dgm:pt modelId="{A11AED1A-D49D-49AE-A602-D046BBBFEF9C}" type="parTrans" cxnId="{6433F00A-7CB3-4988-949C-8AAFD8619326}">
      <dgm:prSet/>
      <dgm:spPr/>
      <dgm:t>
        <a:bodyPr/>
        <a:lstStyle/>
        <a:p>
          <a:endParaRPr lang="en-US"/>
        </a:p>
      </dgm:t>
    </dgm:pt>
    <dgm:pt modelId="{B3C73C5B-E954-4078-A407-9580FF95B0BC}" type="sibTrans" cxnId="{6433F00A-7CB3-4988-949C-8AAFD8619326}">
      <dgm:prSet/>
      <dgm:spPr/>
      <dgm:t>
        <a:bodyPr/>
        <a:lstStyle/>
        <a:p>
          <a:endParaRPr lang="en-US"/>
        </a:p>
      </dgm:t>
    </dgm:pt>
    <dgm:pt modelId="{8D22EA4F-436F-4329-A19C-F7D6D62F6F2D}" type="pres">
      <dgm:prSet presAssocID="{00BDB347-FB65-4D14-951A-3268DF134560}" presName="hierChild1" presStyleCnt="0">
        <dgm:presLayoutVars>
          <dgm:orgChart val="1"/>
          <dgm:chPref val="1"/>
          <dgm:dir/>
          <dgm:animOne val="branch"/>
          <dgm:animLvl val="lvl"/>
          <dgm:resizeHandles/>
        </dgm:presLayoutVars>
      </dgm:prSet>
      <dgm:spPr/>
      <dgm:t>
        <a:bodyPr/>
        <a:lstStyle/>
        <a:p>
          <a:endParaRPr lang="en-US"/>
        </a:p>
      </dgm:t>
    </dgm:pt>
    <dgm:pt modelId="{1C9799EA-E38E-4236-AD2E-A051AECFAEDA}" type="pres">
      <dgm:prSet presAssocID="{4AB77755-07B4-4918-A9E2-2B6061E218F4}" presName="hierRoot1" presStyleCnt="0">
        <dgm:presLayoutVars>
          <dgm:hierBranch val="init"/>
        </dgm:presLayoutVars>
      </dgm:prSet>
      <dgm:spPr/>
      <dgm:t>
        <a:bodyPr/>
        <a:lstStyle/>
        <a:p>
          <a:endParaRPr lang="en-US"/>
        </a:p>
      </dgm:t>
    </dgm:pt>
    <dgm:pt modelId="{3F94D06B-E33D-4383-BC90-4AA1D35CA88D}" type="pres">
      <dgm:prSet presAssocID="{4AB77755-07B4-4918-A9E2-2B6061E218F4}" presName="rootComposite1" presStyleCnt="0"/>
      <dgm:spPr/>
      <dgm:t>
        <a:bodyPr/>
        <a:lstStyle/>
        <a:p>
          <a:endParaRPr lang="en-US"/>
        </a:p>
      </dgm:t>
    </dgm:pt>
    <dgm:pt modelId="{FF053B68-67ED-43BC-A076-5002A280B879}" type="pres">
      <dgm:prSet presAssocID="{4AB77755-07B4-4918-A9E2-2B6061E218F4}" presName="rootText1" presStyleLbl="node0" presStyleIdx="0" presStyleCnt="1">
        <dgm:presLayoutVars>
          <dgm:chPref val="3"/>
        </dgm:presLayoutVars>
      </dgm:prSet>
      <dgm:spPr/>
      <dgm:t>
        <a:bodyPr/>
        <a:lstStyle/>
        <a:p>
          <a:endParaRPr lang="en-US"/>
        </a:p>
      </dgm:t>
    </dgm:pt>
    <dgm:pt modelId="{6F877CA0-9EEB-4590-BF7E-C7148A6493EC}" type="pres">
      <dgm:prSet presAssocID="{4AB77755-07B4-4918-A9E2-2B6061E218F4}" presName="rootConnector1" presStyleLbl="node1" presStyleIdx="0" presStyleCnt="0"/>
      <dgm:spPr/>
      <dgm:t>
        <a:bodyPr/>
        <a:lstStyle/>
        <a:p>
          <a:endParaRPr lang="en-US"/>
        </a:p>
      </dgm:t>
    </dgm:pt>
    <dgm:pt modelId="{7341C36F-B661-4446-B7F3-9B3470ED9FB6}" type="pres">
      <dgm:prSet presAssocID="{4AB77755-07B4-4918-A9E2-2B6061E218F4}" presName="hierChild2" presStyleCnt="0"/>
      <dgm:spPr/>
      <dgm:t>
        <a:bodyPr/>
        <a:lstStyle/>
        <a:p>
          <a:endParaRPr lang="en-US"/>
        </a:p>
      </dgm:t>
    </dgm:pt>
    <dgm:pt modelId="{75481EEA-F079-4573-B585-8DFA36966997}" type="pres">
      <dgm:prSet presAssocID="{AB26268D-4201-4553-9B92-C42DDC552C65}" presName="Name64" presStyleLbl="parChTrans1D2" presStyleIdx="0" presStyleCnt="5"/>
      <dgm:spPr/>
      <dgm:t>
        <a:bodyPr/>
        <a:lstStyle/>
        <a:p>
          <a:endParaRPr lang="en-US"/>
        </a:p>
      </dgm:t>
    </dgm:pt>
    <dgm:pt modelId="{95E2C063-AFEC-4A94-B769-845DB7C22018}" type="pres">
      <dgm:prSet presAssocID="{13E83DA5-3485-4CDE-91CE-BC0E8B91CC43}" presName="hierRoot2" presStyleCnt="0">
        <dgm:presLayoutVars>
          <dgm:hierBranch val="init"/>
        </dgm:presLayoutVars>
      </dgm:prSet>
      <dgm:spPr/>
      <dgm:t>
        <a:bodyPr/>
        <a:lstStyle/>
        <a:p>
          <a:endParaRPr lang="en-US"/>
        </a:p>
      </dgm:t>
    </dgm:pt>
    <dgm:pt modelId="{F00B930F-7E63-4E44-B61A-08E1A559710F}" type="pres">
      <dgm:prSet presAssocID="{13E83DA5-3485-4CDE-91CE-BC0E8B91CC43}" presName="rootComposite" presStyleCnt="0"/>
      <dgm:spPr/>
      <dgm:t>
        <a:bodyPr/>
        <a:lstStyle/>
        <a:p>
          <a:endParaRPr lang="en-US"/>
        </a:p>
      </dgm:t>
    </dgm:pt>
    <dgm:pt modelId="{3C318287-27E1-4A27-B73B-1301F29ABE1D}" type="pres">
      <dgm:prSet presAssocID="{13E83DA5-3485-4CDE-91CE-BC0E8B91CC43}" presName="rootText" presStyleLbl="node2" presStyleIdx="0" presStyleCnt="4">
        <dgm:presLayoutVars>
          <dgm:chPref val="3"/>
        </dgm:presLayoutVars>
      </dgm:prSet>
      <dgm:spPr/>
      <dgm:t>
        <a:bodyPr/>
        <a:lstStyle/>
        <a:p>
          <a:endParaRPr lang="en-US"/>
        </a:p>
      </dgm:t>
    </dgm:pt>
    <dgm:pt modelId="{BB489C55-A68F-481C-AA74-1905F145823A}" type="pres">
      <dgm:prSet presAssocID="{13E83DA5-3485-4CDE-91CE-BC0E8B91CC43}" presName="rootConnector" presStyleLbl="node2" presStyleIdx="0" presStyleCnt="4"/>
      <dgm:spPr/>
      <dgm:t>
        <a:bodyPr/>
        <a:lstStyle/>
        <a:p>
          <a:endParaRPr lang="en-US"/>
        </a:p>
      </dgm:t>
    </dgm:pt>
    <dgm:pt modelId="{EFDA0E57-D527-480D-BA4D-D92BCFA2E870}" type="pres">
      <dgm:prSet presAssocID="{13E83DA5-3485-4CDE-91CE-BC0E8B91CC43}" presName="hierChild4" presStyleCnt="0"/>
      <dgm:spPr/>
      <dgm:t>
        <a:bodyPr/>
        <a:lstStyle/>
        <a:p>
          <a:endParaRPr lang="en-US"/>
        </a:p>
      </dgm:t>
    </dgm:pt>
    <dgm:pt modelId="{F8E252C9-ECEC-454B-BECA-81535006595F}" type="pres">
      <dgm:prSet presAssocID="{13E83DA5-3485-4CDE-91CE-BC0E8B91CC43}" presName="hierChild5" presStyleCnt="0"/>
      <dgm:spPr/>
      <dgm:t>
        <a:bodyPr/>
        <a:lstStyle/>
        <a:p>
          <a:endParaRPr lang="en-US"/>
        </a:p>
      </dgm:t>
    </dgm:pt>
    <dgm:pt modelId="{A60EE26A-F272-46BE-AB2F-DF1C50C7113A}" type="pres">
      <dgm:prSet presAssocID="{89972971-7A62-4913-9926-AF06A470FF8A}" presName="Name64" presStyleLbl="parChTrans1D2" presStyleIdx="1" presStyleCnt="5"/>
      <dgm:spPr/>
      <dgm:t>
        <a:bodyPr/>
        <a:lstStyle/>
        <a:p>
          <a:endParaRPr lang="en-US"/>
        </a:p>
      </dgm:t>
    </dgm:pt>
    <dgm:pt modelId="{1CD2C3B8-30B8-4A4D-B3EA-1BCCC42721DD}" type="pres">
      <dgm:prSet presAssocID="{1D16C8E4-2518-49A5-8579-95BBC7BC0E60}" presName="hierRoot2" presStyleCnt="0">
        <dgm:presLayoutVars>
          <dgm:hierBranch val="init"/>
        </dgm:presLayoutVars>
      </dgm:prSet>
      <dgm:spPr/>
      <dgm:t>
        <a:bodyPr/>
        <a:lstStyle/>
        <a:p>
          <a:endParaRPr lang="en-US"/>
        </a:p>
      </dgm:t>
    </dgm:pt>
    <dgm:pt modelId="{0409B967-8030-4A5F-BE9A-042D7F7CD8C8}" type="pres">
      <dgm:prSet presAssocID="{1D16C8E4-2518-49A5-8579-95BBC7BC0E60}" presName="rootComposite" presStyleCnt="0"/>
      <dgm:spPr/>
      <dgm:t>
        <a:bodyPr/>
        <a:lstStyle/>
        <a:p>
          <a:endParaRPr lang="en-US"/>
        </a:p>
      </dgm:t>
    </dgm:pt>
    <dgm:pt modelId="{A067536F-15F5-48A1-ABB3-ADAF96D6F3DA}" type="pres">
      <dgm:prSet presAssocID="{1D16C8E4-2518-49A5-8579-95BBC7BC0E60}" presName="rootText" presStyleLbl="node2" presStyleIdx="1" presStyleCnt="4">
        <dgm:presLayoutVars>
          <dgm:chPref val="3"/>
        </dgm:presLayoutVars>
      </dgm:prSet>
      <dgm:spPr/>
      <dgm:t>
        <a:bodyPr/>
        <a:lstStyle/>
        <a:p>
          <a:endParaRPr lang="en-US"/>
        </a:p>
      </dgm:t>
    </dgm:pt>
    <dgm:pt modelId="{D38CCA63-7AAA-454D-A26D-537D0060622E}" type="pres">
      <dgm:prSet presAssocID="{1D16C8E4-2518-49A5-8579-95BBC7BC0E60}" presName="rootConnector" presStyleLbl="node2" presStyleIdx="1" presStyleCnt="4"/>
      <dgm:spPr/>
      <dgm:t>
        <a:bodyPr/>
        <a:lstStyle/>
        <a:p>
          <a:endParaRPr lang="en-US"/>
        </a:p>
      </dgm:t>
    </dgm:pt>
    <dgm:pt modelId="{167FDF23-4DC1-4FDF-BBE4-5944312B6945}" type="pres">
      <dgm:prSet presAssocID="{1D16C8E4-2518-49A5-8579-95BBC7BC0E60}" presName="hierChild4" presStyleCnt="0"/>
      <dgm:spPr/>
      <dgm:t>
        <a:bodyPr/>
        <a:lstStyle/>
        <a:p>
          <a:endParaRPr lang="en-US"/>
        </a:p>
      </dgm:t>
    </dgm:pt>
    <dgm:pt modelId="{48C88A5B-17BA-4640-B83D-69B0350C200D}" type="pres">
      <dgm:prSet presAssocID="{1D16C8E4-2518-49A5-8579-95BBC7BC0E60}" presName="hierChild5" presStyleCnt="0"/>
      <dgm:spPr/>
      <dgm:t>
        <a:bodyPr/>
        <a:lstStyle/>
        <a:p>
          <a:endParaRPr lang="en-US"/>
        </a:p>
      </dgm:t>
    </dgm:pt>
    <dgm:pt modelId="{3737BB2D-C90C-4FF5-9C03-2B4C77B791DB}" type="pres">
      <dgm:prSet presAssocID="{A11AED1A-D49D-49AE-A602-D046BBBFEF9C}" presName="Name64" presStyleLbl="parChTrans1D2" presStyleIdx="2" presStyleCnt="5"/>
      <dgm:spPr/>
      <dgm:t>
        <a:bodyPr/>
        <a:lstStyle/>
        <a:p>
          <a:endParaRPr lang="en-US"/>
        </a:p>
      </dgm:t>
    </dgm:pt>
    <dgm:pt modelId="{8BB19477-A975-43D3-876C-6885DE61F0E4}" type="pres">
      <dgm:prSet presAssocID="{6C73D2AC-E0A8-4EB9-84C9-DFBAE8528F29}" presName="hierRoot2" presStyleCnt="0">
        <dgm:presLayoutVars>
          <dgm:hierBranch val="init"/>
        </dgm:presLayoutVars>
      </dgm:prSet>
      <dgm:spPr/>
      <dgm:t>
        <a:bodyPr/>
        <a:lstStyle/>
        <a:p>
          <a:endParaRPr lang="en-US"/>
        </a:p>
      </dgm:t>
    </dgm:pt>
    <dgm:pt modelId="{991FE6FF-0135-4944-907E-55BFDA7CCE3F}" type="pres">
      <dgm:prSet presAssocID="{6C73D2AC-E0A8-4EB9-84C9-DFBAE8528F29}" presName="rootComposite" presStyleCnt="0"/>
      <dgm:spPr/>
      <dgm:t>
        <a:bodyPr/>
        <a:lstStyle/>
        <a:p>
          <a:endParaRPr lang="en-US"/>
        </a:p>
      </dgm:t>
    </dgm:pt>
    <dgm:pt modelId="{A671C81C-E398-4336-BE89-FD894E804FEB}" type="pres">
      <dgm:prSet presAssocID="{6C73D2AC-E0A8-4EB9-84C9-DFBAE8528F29}" presName="rootText" presStyleLbl="node2" presStyleIdx="2" presStyleCnt="4">
        <dgm:presLayoutVars>
          <dgm:chPref val="3"/>
        </dgm:presLayoutVars>
      </dgm:prSet>
      <dgm:spPr/>
      <dgm:t>
        <a:bodyPr/>
        <a:lstStyle/>
        <a:p>
          <a:endParaRPr lang="en-US"/>
        </a:p>
      </dgm:t>
    </dgm:pt>
    <dgm:pt modelId="{8D5174D5-0714-4271-AB31-1348EC5041F4}" type="pres">
      <dgm:prSet presAssocID="{6C73D2AC-E0A8-4EB9-84C9-DFBAE8528F29}" presName="rootConnector" presStyleLbl="node2" presStyleIdx="2" presStyleCnt="4"/>
      <dgm:spPr/>
      <dgm:t>
        <a:bodyPr/>
        <a:lstStyle/>
        <a:p>
          <a:endParaRPr lang="en-US"/>
        </a:p>
      </dgm:t>
    </dgm:pt>
    <dgm:pt modelId="{0D6EBFE9-FB54-4076-9B3A-0CCA21734B88}" type="pres">
      <dgm:prSet presAssocID="{6C73D2AC-E0A8-4EB9-84C9-DFBAE8528F29}" presName="hierChild4" presStyleCnt="0"/>
      <dgm:spPr/>
      <dgm:t>
        <a:bodyPr/>
        <a:lstStyle/>
        <a:p>
          <a:endParaRPr lang="en-US"/>
        </a:p>
      </dgm:t>
    </dgm:pt>
    <dgm:pt modelId="{3FCAAE36-B30B-4B91-B38F-F2328B26C39D}" type="pres">
      <dgm:prSet presAssocID="{6C73D2AC-E0A8-4EB9-84C9-DFBAE8528F29}" presName="hierChild5" presStyleCnt="0"/>
      <dgm:spPr/>
      <dgm:t>
        <a:bodyPr/>
        <a:lstStyle/>
        <a:p>
          <a:endParaRPr lang="en-US"/>
        </a:p>
      </dgm:t>
    </dgm:pt>
    <dgm:pt modelId="{46109512-5297-4F98-BF0A-24EDD7C1C39D}" type="pres">
      <dgm:prSet presAssocID="{B9BBCA23-E987-4ABE-8D66-3452EFF8A210}" presName="Name64" presStyleLbl="parChTrans1D2" presStyleIdx="3" presStyleCnt="5"/>
      <dgm:spPr/>
      <dgm:t>
        <a:bodyPr/>
        <a:lstStyle/>
        <a:p>
          <a:endParaRPr lang="en-US"/>
        </a:p>
      </dgm:t>
    </dgm:pt>
    <dgm:pt modelId="{DF4370EC-DAC0-4C80-9FDD-C9E4064D8DA4}" type="pres">
      <dgm:prSet presAssocID="{923915C1-4C75-45A5-8BC0-A4B5A1871DB4}" presName="hierRoot2" presStyleCnt="0">
        <dgm:presLayoutVars>
          <dgm:hierBranch val="init"/>
        </dgm:presLayoutVars>
      </dgm:prSet>
      <dgm:spPr/>
      <dgm:t>
        <a:bodyPr/>
        <a:lstStyle/>
        <a:p>
          <a:endParaRPr lang="en-US"/>
        </a:p>
      </dgm:t>
    </dgm:pt>
    <dgm:pt modelId="{F3040037-881A-4244-9B18-86044913AC9A}" type="pres">
      <dgm:prSet presAssocID="{923915C1-4C75-45A5-8BC0-A4B5A1871DB4}" presName="rootComposite" presStyleCnt="0"/>
      <dgm:spPr/>
      <dgm:t>
        <a:bodyPr/>
        <a:lstStyle/>
        <a:p>
          <a:endParaRPr lang="en-US"/>
        </a:p>
      </dgm:t>
    </dgm:pt>
    <dgm:pt modelId="{B129DB78-E149-4793-A8FF-6257457EBE6F}" type="pres">
      <dgm:prSet presAssocID="{923915C1-4C75-45A5-8BC0-A4B5A1871DB4}" presName="rootText" presStyleLbl="node2" presStyleIdx="3" presStyleCnt="4">
        <dgm:presLayoutVars>
          <dgm:chPref val="3"/>
        </dgm:presLayoutVars>
      </dgm:prSet>
      <dgm:spPr/>
      <dgm:t>
        <a:bodyPr/>
        <a:lstStyle/>
        <a:p>
          <a:endParaRPr lang="en-US"/>
        </a:p>
      </dgm:t>
    </dgm:pt>
    <dgm:pt modelId="{801D5C57-B04D-4038-BA2C-B833BB1050FC}" type="pres">
      <dgm:prSet presAssocID="{923915C1-4C75-45A5-8BC0-A4B5A1871DB4}" presName="rootConnector" presStyleLbl="node2" presStyleIdx="3" presStyleCnt="4"/>
      <dgm:spPr/>
      <dgm:t>
        <a:bodyPr/>
        <a:lstStyle/>
        <a:p>
          <a:endParaRPr lang="en-US"/>
        </a:p>
      </dgm:t>
    </dgm:pt>
    <dgm:pt modelId="{AA14286C-FF93-4D30-BB67-8276A2863327}" type="pres">
      <dgm:prSet presAssocID="{923915C1-4C75-45A5-8BC0-A4B5A1871DB4}" presName="hierChild4" presStyleCnt="0"/>
      <dgm:spPr/>
      <dgm:t>
        <a:bodyPr/>
        <a:lstStyle/>
        <a:p>
          <a:endParaRPr lang="en-US"/>
        </a:p>
      </dgm:t>
    </dgm:pt>
    <dgm:pt modelId="{B76387C9-17E2-4FCE-BAF6-36CDD9BCBE62}" type="pres">
      <dgm:prSet presAssocID="{923915C1-4C75-45A5-8BC0-A4B5A1871DB4}" presName="hierChild5" presStyleCnt="0"/>
      <dgm:spPr/>
      <dgm:t>
        <a:bodyPr/>
        <a:lstStyle/>
        <a:p>
          <a:endParaRPr lang="en-US"/>
        </a:p>
      </dgm:t>
    </dgm:pt>
    <dgm:pt modelId="{FF8BD0C5-67A7-4739-8C7F-105348F6A1B5}" type="pres">
      <dgm:prSet presAssocID="{4AB77755-07B4-4918-A9E2-2B6061E218F4}" presName="hierChild3" presStyleCnt="0"/>
      <dgm:spPr/>
      <dgm:t>
        <a:bodyPr/>
        <a:lstStyle/>
        <a:p>
          <a:endParaRPr lang="en-US"/>
        </a:p>
      </dgm:t>
    </dgm:pt>
    <dgm:pt modelId="{A7A6FBA7-E88F-401F-9CE2-7A01457DA56F}" type="pres">
      <dgm:prSet presAssocID="{E9E41033-4222-47A5-B4E1-02447F7A23A1}" presName="Name115" presStyleLbl="parChTrans1D2" presStyleIdx="4" presStyleCnt="5"/>
      <dgm:spPr/>
      <dgm:t>
        <a:bodyPr/>
        <a:lstStyle/>
        <a:p>
          <a:endParaRPr lang="en-US"/>
        </a:p>
      </dgm:t>
    </dgm:pt>
    <dgm:pt modelId="{74420973-3716-4FD4-BB75-07D9F94710CA}" type="pres">
      <dgm:prSet presAssocID="{DED1B885-D5E6-4395-8EB6-2670C9EC8447}" presName="hierRoot3" presStyleCnt="0">
        <dgm:presLayoutVars>
          <dgm:hierBranch val="init"/>
        </dgm:presLayoutVars>
      </dgm:prSet>
      <dgm:spPr/>
      <dgm:t>
        <a:bodyPr/>
        <a:lstStyle/>
        <a:p>
          <a:endParaRPr lang="en-US"/>
        </a:p>
      </dgm:t>
    </dgm:pt>
    <dgm:pt modelId="{38FE216D-6E46-4BD6-B590-53BE2E7EE39E}" type="pres">
      <dgm:prSet presAssocID="{DED1B885-D5E6-4395-8EB6-2670C9EC8447}" presName="rootComposite3" presStyleCnt="0"/>
      <dgm:spPr/>
      <dgm:t>
        <a:bodyPr/>
        <a:lstStyle/>
        <a:p>
          <a:endParaRPr lang="en-US"/>
        </a:p>
      </dgm:t>
    </dgm:pt>
    <dgm:pt modelId="{F2033D28-BC21-4ABA-A6D2-F997B5D0F8E8}" type="pres">
      <dgm:prSet presAssocID="{DED1B885-D5E6-4395-8EB6-2670C9EC8447}" presName="rootText3" presStyleLbl="asst1" presStyleIdx="0" presStyleCnt="1">
        <dgm:presLayoutVars>
          <dgm:chPref val="3"/>
        </dgm:presLayoutVars>
      </dgm:prSet>
      <dgm:spPr/>
      <dgm:t>
        <a:bodyPr/>
        <a:lstStyle/>
        <a:p>
          <a:endParaRPr lang="en-US"/>
        </a:p>
      </dgm:t>
    </dgm:pt>
    <dgm:pt modelId="{24B138DD-E51B-4A81-BFBC-14DF3971B003}" type="pres">
      <dgm:prSet presAssocID="{DED1B885-D5E6-4395-8EB6-2670C9EC8447}" presName="rootConnector3" presStyleLbl="asst1" presStyleIdx="0" presStyleCnt="1"/>
      <dgm:spPr/>
      <dgm:t>
        <a:bodyPr/>
        <a:lstStyle/>
        <a:p>
          <a:endParaRPr lang="en-US"/>
        </a:p>
      </dgm:t>
    </dgm:pt>
    <dgm:pt modelId="{317092C6-C29E-45D6-B0AE-45FF0B27B921}" type="pres">
      <dgm:prSet presAssocID="{DED1B885-D5E6-4395-8EB6-2670C9EC8447}" presName="hierChild6" presStyleCnt="0"/>
      <dgm:spPr/>
      <dgm:t>
        <a:bodyPr/>
        <a:lstStyle/>
        <a:p>
          <a:endParaRPr lang="en-US"/>
        </a:p>
      </dgm:t>
    </dgm:pt>
    <dgm:pt modelId="{3CE2979D-18AA-49D0-AB00-1388498993D4}" type="pres">
      <dgm:prSet presAssocID="{DED1B885-D5E6-4395-8EB6-2670C9EC8447}" presName="hierChild7" presStyleCnt="0"/>
      <dgm:spPr/>
      <dgm:t>
        <a:bodyPr/>
        <a:lstStyle/>
        <a:p>
          <a:endParaRPr lang="en-US"/>
        </a:p>
      </dgm:t>
    </dgm:pt>
  </dgm:ptLst>
  <dgm:cxnLst>
    <dgm:cxn modelId="{D1887925-3337-40DF-B2D5-3955365D30F7}" srcId="{4AB77755-07B4-4918-A9E2-2B6061E218F4}" destId="{DED1B885-D5E6-4395-8EB6-2670C9EC8447}" srcOrd="0" destOrd="0" parTransId="{E9E41033-4222-47A5-B4E1-02447F7A23A1}" sibTransId="{ADABE753-4822-4E06-A618-0E057610D14D}"/>
    <dgm:cxn modelId="{9FE1BD2C-493E-8440-AE45-9765D2245974}" type="presOf" srcId="{4AB77755-07B4-4918-A9E2-2B6061E218F4}" destId="{6F877CA0-9EEB-4590-BF7E-C7148A6493EC}" srcOrd="1" destOrd="0" presId="urn:microsoft.com/office/officeart/2009/3/layout/HorizontalOrganizationChart"/>
    <dgm:cxn modelId="{7B4DA29E-F711-467A-B108-07DCAFAC5B99}" srcId="{4AB77755-07B4-4918-A9E2-2B6061E218F4}" destId="{923915C1-4C75-45A5-8BC0-A4B5A1871DB4}" srcOrd="4" destOrd="0" parTransId="{B9BBCA23-E987-4ABE-8D66-3452EFF8A210}" sibTransId="{AB603D39-1836-4E10-B4D1-C12EECBD744E}"/>
    <dgm:cxn modelId="{EDB22C04-BFEA-4E1B-89DB-718DF6AAF250}" srcId="{4AB77755-07B4-4918-A9E2-2B6061E218F4}" destId="{1D16C8E4-2518-49A5-8579-95BBC7BC0E60}" srcOrd="2" destOrd="0" parTransId="{89972971-7A62-4913-9926-AF06A470FF8A}" sibTransId="{0584603D-A3D5-4BB1-83ED-6FE40817E38E}"/>
    <dgm:cxn modelId="{E3A6A41A-E081-7245-A520-F729C6E12A15}" type="presOf" srcId="{DED1B885-D5E6-4395-8EB6-2670C9EC8447}" destId="{F2033D28-BC21-4ABA-A6D2-F997B5D0F8E8}" srcOrd="0" destOrd="0" presId="urn:microsoft.com/office/officeart/2009/3/layout/HorizontalOrganizationChart"/>
    <dgm:cxn modelId="{7FAEDEA7-6FB0-BB4B-AF2A-BDD862C333F4}" type="presOf" srcId="{A11AED1A-D49D-49AE-A602-D046BBBFEF9C}" destId="{3737BB2D-C90C-4FF5-9C03-2B4C77B791DB}" srcOrd="0" destOrd="0" presId="urn:microsoft.com/office/officeart/2009/3/layout/HorizontalOrganizationChart"/>
    <dgm:cxn modelId="{29E6CFCC-DE95-3349-AB67-68FC9DD523EC}" type="presOf" srcId="{1D16C8E4-2518-49A5-8579-95BBC7BC0E60}" destId="{D38CCA63-7AAA-454D-A26D-537D0060622E}" srcOrd="1" destOrd="0" presId="urn:microsoft.com/office/officeart/2009/3/layout/HorizontalOrganizationChart"/>
    <dgm:cxn modelId="{6433F00A-7CB3-4988-949C-8AAFD8619326}" srcId="{4AB77755-07B4-4918-A9E2-2B6061E218F4}" destId="{6C73D2AC-E0A8-4EB9-84C9-DFBAE8528F29}" srcOrd="3" destOrd="0" parTransId="{A11AED1A-D49D-49AE-A602-D046BBBFEF9C}" sibTransId="{B3C73C5B-E954-4078-A407-9580FF95B0BC}"/>
    <dgm:cxn modelId="{FAB8236C-6806-C244-B51E-E5121623F8B7}" type="presOf" srcId="{E9E41033-4222-47A5-B4E1-02447F7A23A1}" destId="{A7A6FBA7-E88F-401F-9CE2-7A01457DA56F}" srcOrd="0" destOrd="0" presId="urn:microsoft.com/office/officeart/2009/3/layout/HorizontalOrganizationChart"/>
    <dgm:cxn modelId="{8DDBF3A6-BDAD-DA40-B3A0-BE9AC1A4746B}" type="presOf" srcId="{923915C1-4C75-45A5-8BC0-A4B5A1871DB4}" destId="{801D5C57-B04D-4038-BA2C-B833BB1050FC}" srcOrd="1" destOrd="0" presId="urn:microsoft.com/office/officeart/2009/3/layout/HorizontalOrganizationChart"/>
    <dgm:cxn modelId="{803B3A71-BF07-8944-8774-0E8331E6A4AA}" type="presOf" srcId="{13E83DA5-3485-4CDE-91CE-BC0E8B91CC43}" destId="{BB489C55-A68F-481C-AA74-1905F145823A}" srcOrd="1" destOrd="0" presId="urn:microsoft.com/office/officeart/2009/3/layout/HorizontalOrganizationChart"/>
    <dgm:cxn modelId="{B4C29E3B-08A1-4B48-8043-06E11087145D}" type="presOf" srcId="{6C73D2AC-E0A8-4EB9-84C9-DFBAE8528F29}" destId="{A671C81C-E398-4336-BE89-FD894E804FEB}" srcOrd="0" destOrd="0" presId="urn:microsoft.com/office/officeart/2009/3/layout/HorizontalOrganizationChart"/>
    <dgm:cxn modelId="{6F55E757-1C14-434A-8A1F-CC81470D3BC5}" type="presOf" srcId="{1D16C8E4-2518-49A5-8579-95BBC7BC0E60}" destId="{A067536F-15F5-48A1-ABB3-ADAF96D6F3DA}" srcOrd="0" destOrd="0" presId="urn:microsoft.com/office/officeart/2009/3/layout/HorizontalOrganizationChart"/>
    <dgm:cxn modelId="{7709D06D-6299-574B-A1D4-12AF48F823D5}" type="presOf" srcId="{DED1B885-D5E6-4395-8EB6-2670C9EC8447}" destId="{24B138DD-E51B-4A81-BFBC-14DF3971B003}" srcOrd="1" destOrd="0" presId="urn:microsoft.com/office/officeart/2009/3/layout/HorizontalOrganizationChart"/>
    <dgm:cxn modelId="{F1541E0B-68AA-4243-AA82-4D550F79AE71}" type="presOf" srcId="{13E83DA5-3485-4CDE-91CE-BC0E8B91CC43}" destId="{3C318287-27E1-4A27-B73B-1301F29ABE1D}" srcOrd="0" destOrd="0" presId="urn:microsoft.com/office/officeart/2009/3/layout/HorizontalOrganizationChart"/>
    <dgm:cxn modelId="{F0B077FE-3854-F24B-902D-2A70EBF852D5}" type="presOf" srcId="{00BDB347-FB65-4D14-951A-3268DF134560}" destId="{8D22EA4F-436F-4329-A19C-F7D6D62F6F2D}" srcOrd="0" destOrd="0" presId="urn:microsoft.com/office/officeart/2009/3/layout/HorizontalOrganizationChart"/>
    <dgm:cxn modelId="{B82C9AFD-EE69-479C-B1BC-DEA11035C1DE}" srcId="{4AB77755-07B4-4918-A9E2-2B6061E218F4}" destId="{13E83DA5-3485-4CDE-91CE-BC0E8B91CC43}" srcOrd="1" destOrd="0" parTransId="{AB26268D-4201-4553-9B92-C42DDC552C65}" sibTransId="{B2B7D2B6-FF54-4CA9-84AC-9A078B2BEFFC}"/>
    <dgm:cxn modelId="{A427D56A-08F7-EE46-A1C4-D30A7ECAC8A4}" type="presOf" srcId="{6C73D2AC-E0A8-4EB9-84C9-DFBAE8528F29}" destId="{8D5174D5-0714-4271-AB31-1348EC5041F4}" srcOrd="1" destOrd="0" presId="urn:microsoft.com/office/officeart/2009/3/layout/HorizontalOrganizationChart"/>
    <dgm:cxn modelId="{814D7938-91B3-5D4E-85B4-4B8E16E88B55}" type="presOf" srcId="{89972971-7A62-4913-9926-AF06A470FF8A}" destId="{A60EE26A-F272-46BE-AB2F-DF1C50C7113A}" srcOrd="0" destOrd="0" presId="urn:microsoft.com/office/officeart/2009/3/layout/HorizontalOrganizationChart"/>
    <dgm:cxn modelId="{4F2B8343-A393-744F-B9B9-AF961771ADB4}" type="presOf" srcId="{923915C1-4C75-45A5-8BC0-A4B5A1871DB4}" destId="{B129DB78-E149-4793-A8FF-6257457EBE6F}" srcOrd="0" destOrd="0" presId="urn:microsoft.com/office/officeart/2009/3/layout/HorizontalOrganizationChart"/>
    <dgm:cxn modelId="{AC04F5A8-C582-8840-BA6E-1DCC70A8738C}" type="presOf" srcId="{4AB77755-07B4-4918-A9E2-2B6061E218F4}" destId="{FF053B68-67ED-43BC-A076-5002A280B879}" srcOrd="0" destOrd="0" presId="urn:microsoft.com/office/officeart/2009/3/layout/HorizontalOrganizationChart"/>
    <dgm:cxn modelId="{E56C42A2-9977-3A40-9893-1ECE7BB3D422}" type="presOf" srcId="{AB26268D-4201-4553-9B92-C42DDC552C65}" destId="{75481EEA-F079-4573-B585-8DFA36966997}" srcOrd="0" destOrd="0" presId="urn:microsoft.com/office/officeart/2009/3/layout/HorizontalOrganizationChart"/>
    <dgm:cxn modelId="{D56914F0-5105-8745-A849-01BA42CFC4C0}" type="presOf" srcId="{B9BBCA23-E987-4ABE-8D66-3452EFF8A210}" destId="{46109512-5297-4F98-BF0A-24EDD7C1C39D}" srcOrd="0" destOrd="0" presId="urn:microsoft.com/office/officeart/2009/3/layout/HorizontalOrganizationChart"/>
    <dgm:cxn modelId="{8458772E-E1D5-48C9-A898-AC530E1644B6}" srcId="{00BDB347-FB65-4D14-951A-3268DF134560}" destId="{4AB77755-07B4-4918-A9E2-2B6061E218F4}" srcOrd="0" destOrd="0" parTransId="{53DE6DC5-CBAD-4F0C-804B-DFE9DB0DF062}" sibTransId="{FDB81876-CB75-4F37-ACB8-EAEA6E3D9169}"/>
    <dgm:cxn modelId="{AAC62D81-C206-0943-85FF-17FFBDD67B49}" type="presParOf" srcId="{8D22EA4F-436F-4329-A19C-F7D6D62F6F2D}" destId="{1C9799EA-E38E-4236-AD2E-A051AECFAEDA}" srcOrd="0" destOrd="0" presId="urn:microsoft.com/office/officeart/2009/3/layout/HorizontalOrganizationChart"/>
    <dgm:cxn modelId="{51D02765-BF7D-5F4A-A8D8-6858CA7F4F9C}" type="presParOf" srcId="{1C9799EA-E38E-4236-AD2E-A051AECFAEDA}" destId="{3F94D06B-E33D-4383-BC90-4AA1D35CA88D}" srcOrd="0" destOrd="0" presId="urn:microsoft.com/office/officeart/2009/3/layout/HorizontalOrganizationChart"/>
    <dgm:cxn modelId="{516C29B1-D3D5-F04F-89AA-B05796BE5D49}" type="presParOf" srcId="{3F94D06B-E33D-4383-BC90-4AA1D35CA88D}" destId="{FF053B68-67ED-43BC-A076-5002A280B879}" srcOrd="0" destOrd="0" presId="urn:microsoft.com/office/officeart/2009/3/layout/HorizontalOrganizationChart"/>
    <dgm:cxn modelId="{BBF47178-270D-8341-AD2B-2E2433EB1A09}" type="presParOf" srcId="{3F94D06B-E33D-4383-BC90-4AA1D35CA88D}" destId="{6F877CA0-9EEB-4590-BF7E-C7148A6493EC}" srcOrd="1" destOrd="0" presId="urn:microsoft.com/office/officeart/2009/3/layout/HorizontalOrganizationChart"/>
    <dgm:cxn modelId="{135EB6E2-BA78-9F4E-A1FC-E50AD6895116}" type="presParOf" srcId="{1C9799EA-E38E-4236-AD2E-A051AECFAEDA}" destId="{7341C36F-B661-4446-B7F3-9B3470ED9FB6}" srcOrd="1" destOrd="0" presId="urn:microsoft.com/office/officeart/2009/3/layout/HorizontalOrganizationChart"/>
    <dgm:cxn modelId="{6753494B-6551-2F48-BB15-54A099EAF94C}" type="presParOf" srcId="{7341C36F-B661-4446-B7F3-9B3470ED9FB6}" destId="{75481EEA-F079-4573-B585-8DFA36966997}" srcOrd="0" destOrd="0" presId="urn:microsoft.com/office/officeart/2009/3/layout/HorizontalOrganizationChart"/>
    <dgm:cxn modelId="{AA0CC5CB-26E7-2F4D-9A1C-2D260048F24E}" type="presParOf" srcId="{7341C36F-B661-4446-B7F3-9B3470ED9FB6}" destId="{95E2C063-AFEC-4A94-B769-845DB7C22018}" srcOrd="1" destOrd="0" presId="urn:microsoft.com/office/officeart/2009/3/layout/HorizontalOrganizationChart"/>
    <dgm:cxn modelId="{9887CB73-1D61-C24A-B8E4-AA9276304BE3}" type="presParOf" srcId="{95E2C063-AFEC-4A94-B769-845DB7C22018}" destId="{F00B930F-7E63-4E44-B61A-08E1A559710F}" srcOrd="0" destOrd="0" presId="urn:microsoft.com/office/officeart/2009/3/layout/HorizontalOrganizationChart"/>
    <dgm:cxn modelId="{D47637E8-19E9-4A45-80B7-5784A68C6ECB}" type="presParOf" srcId="{F00B930F-7E63-4E44-B61A-08E1A559710F}" destId="{3C318287-27E1-4A27-B73B-1301F29ABE1D}" srcOrd="0" destOrd="0" presId="urn:microsoft.com/office/officeart/2009/3/layout/HorizontalOrganizationChart"/>
    <dgm:cxn modelId="{233DA256-2A4F-4F42-AF72-BF420EFB0C7C}" type="presParOf" srcId="{F00B930F-7E63-4E44-B61A-08E1A559710F}" destId="{BB489C55-A68F-481C-AA74-1905F145823A}" srcOrd="1" destOrd="0" presId="urn:microsoft.com/office/officeart/2009/3/layout/HorizontalOrganizationChart"/>
    <dgm:cxn modelId="{D77298D1-F96E-3D44-92FF-7E306EF64909}" type="presParOf" srcId="{95E2C063-AFEC-4A94-B769-845DB7C22018}" destId="{EFDA0E57-D527-480D-BA4D-D92BCFA2E870}" srcOrd="1" destOrd="0" presId="urn:microsoft.com/office/officeart/2009/3/layout/HorizontalOrganizationChart"/>
    <dgm:cxn modelId="{1FA55464-1008-2F4C-BF7A-9629D37F2ADC}" type="presParOf" srcId="{95E2C063-AFEC-4A94-B769-845DB7C22018}" destId="{F8E252C9-ECEC-454B-BECA-81535006595F}" srcOrd="2" destOrd="0" presId="urn:microsoft.com/office/officeart/2009/3/layout/HorizontalOrganizationChart"/>
    <dgm:cxn modelId="{47F2732F-C3EC-1B43-80C4-24552BD706E0}" type="presParOf" srcId="{7341C36F-B661-4446-B7F3-9B3470ED9FB6}" destId="{A60EE26A-F272-46BE-AB2F-DF1C50C7113A}" srcOrd="2" destOrd="0" presId="urn:microsoft.com/office/officeart/2009/3/layout/HorizontalOrganizationChart"/>
    <dgm:cxn modelId="{8CC9499E-B9EF-AF45-A691-2D706AE9D8DF}" type="presParOf" srcId="{7341C36F-B661-4446-B7F3-9B3470ED9FB6}" destId="{1CD2C3B8-30B8-4A4D-B3EA-1BCCC42721DD}" srcOrd="3" destOrd="0" presId="urn:microsoft.com/office/officeart/2009/3/layout/HorizontalOrganizationChart"/>
    <dgm:cxn modelId="{C7F923E8-FF12-CE4B-A0E8-BFAB5EEEF0CB}" type="presParOf" srcId="{1CD2C3B8-30B8-4A4D-B3EA-1BCCC42721DD}" destId="{0409B967-8030-4A5F-BE9A-042D7F7CD8C8}" srcOrd="0" destOrd="0" presId="urn:microsoft.com/office/officeart/2009/3/layout/HorizontalOrganizationChart"/>
    <dgm:cxn modelId="{AF615BB1-081B-E640-832D-C40E31705D61}" type="presParOf" srcId="{0409B967-8030-4A5F-BE9A-042D7F7CD8C8}" destId="{A067536F-15F5-48A1-ABB3-ADAF96D6F3DA}" srcOrd="0" destOrd="0" presId="urn:microsoft.com/office/officeart/2009/3/layout/HorizontalOrganizationChart"/>
    <dgm:cxn modelId="{F0716248-E4CC-2D4B-AADE-FC3BA09A0126}" type="presParOf" srcId="{0409B967-8030-4A5F-BE9A-042D7F7CD8C8}" destId="{D38CCA63-7AAA-454D-A26D-537D0060622E}" srcOrd="1" destOrd="0" presId="urn:microsoft.com/office/officeart/2009/3/layout/HorizontalOrganizationChart"/>
    <dgm:cxn modelId="{CCC55FC2-B15D-F344-BFDA-1480F95489B7}" type="presParOf" srcId="{1CD2C3B8-30B8-4A4D-B3EA-1BCCC42721DD}" destId="{167FDF23-4DC1-4FDF-BBE4-5944312B6945}" srcOrd="1" destOrd="0" presId="urn:microsoft.com/office/officeart/2009/3/layout/HorizontalOrganizationChart"/>
    <dgm:cxn modelId="{8896DEF9-0404-0247-B2E1-7CF81C40B1A0}" type="presParOf" srcId="{1CD2C3B8-30B8-4A4D-B3EA-1BCCC42721DD}" destId="{48C88A5B-17BA-4640-B83D-69B0350C200D}" srcOrd="2" destOrd="0" presId="urn:microsoft.com/office/officeart/2009/3/layout/HorizontalOrganizationChart"/>
    <dgm:cxn modelId="{7DFC5885-6EE5-E640-B5B9-067042F69111}" type="presParOf" srcId="{7341C36F-B661-4446-B7F3-9B3470ED9FB6}" destId="{3737BB2D-C90C-4FF5-9C03-2B4C77B791DB}" srcOrd="4" destOrd="0" presId="urn:microsoft.com/office/officeart/2009/3/layout/HorizontalOrganizationChart"/>
    <dgm:cxn modelId="{3003D2D0-970D-AC46-A2D6-D45B6C257DB6}" type="presParOf" srcId="{7341C36F-B661-4446-B7F3-9B3470ED9FB6}" destId="{8BB19477-A975-43D3-876C-6885DE61F0E4}" srcOrd="5" destOrd="0" presId="urn:microsoft.com/office/officeart/2009/3/layout/HorizontalOrganizationChart"/>
    <dgm:cxn modelId="{E07810AB-EA5C-AF42-AAF6-68FE151CE3EC}" type="presParOf" srcId="{8BB19477-A975-43D3-876C-6885DE61F0E4}" destId="{991FE6FF-0135-4944-907E-55BFDA7CCE3F}" srcOrd="0" destOrd="0" presId="urn:microsoft.com/office/officeart/2009/3/layout/HorizontalOrganizationChart"/>
    <dgm:cxn modelId="{8CA96261-7FE6-6B42-AD2E-DCC183A44B8A}" type="presParOf" srcId="{991FE6FF-0135-4944-907E-55BFDA7CCE3F}" destId="{A671C81C-E398-4336-BE89-FD894E804FEB}" srcOrd="0" destOrd="0" presId="urn:microsoft.com/office/officeart/2009/3/layout/HorizontalOrganizationChart"/>
    <dgm:cxn modelId="{292E01B2-6CAD-7E48-803D-5249B536619E}" type="presParOf" srcId="{991FE6FF-0135-4944-907E-55BFDA7CCE3F}" destId="{8D5174D5-0714-4271-AB31-1348EC5041F4}" srcOrd="1" destOrd="0" presId="urn:microsoft.com/office/officeart/2009/3/layout/HorizontalOrganizationChart"/>
    <dgm:cxn modelId="{4FFDC320-1BDC-074E-A6B0-4A54C9ACB90F}" type="presParOf" srcId="{8BB19477-A975-43D3-876C-6885DE61F0E4}" destId="{0D6EBFE9-FB54-4076-9B3A-0CCA21734B88}" srcOrd="1" destOrd="0" presId="urn:microsoft.com/office/officeart/2009/3/layout/HorizontalOrganizationChart"/>
    <dgm:cxn modelId="{9B1699C2-C065-9E4B-BB36-B1F92418000C}" type="presParOf" srcId="{8BB19477-A975-43D3-876C-6885DE61F0E4}" destId="{3FCAAE36-B30B-4B91-B38F-F2328B26C39D}" srcOrd="2" destOrd="0" presId="urn:microsoft.com/office/officeart/2009/3/layout/HorizontalOrganizationChart"/>
    <dgm:cxn modelId="{22181AF5-81D3-EA46-9E01-DE815E770EC5}" type="presParOf" srcId="{7341C36F-B661-4446-B7F3-9B3470ED9FB6}" destId="{46109512-5297-4F98-BF0A-24EDD7C1C39D}" srcOrd="6" destOrd="0" presId="urn:microsoft.com/office/officeart/2009/3/layout/HorizontalOrganizationChart"/>
    <dgm:cxn modelId="{29C3DDAD-86BD-4B4F-ABEF-44A9A4B2BBB6}" type="presParOf" srcId="{7341C36F-B661-4446-B7F3-9B3470ED9FB6}" destId="{DF4370EC-DAC0-4C80-9FDD-C9E4064D8DA4}" srcOrd="7" destOrd="0" presId="urn:microsoft.com/office/officeart/2009/3/layout/HorizontalOrganizationChart"/>
    <dgm:cxn modelId="{BA019DFE-7113-094D-A2F9-0EF6E131920E}" type="presParOf" srcId="{DF4370EC-DAC0-4C80-9FDD-C9E4064D8DA4}" destId="{F3040037-881A-4244-9B18-86044913AC9A}" srcOrd="0" destOrd="0" presId="urn:microsoft.com/office/officeart/2009/3/layout/HorizontalOrganizationChart"/>
    <dgm:cxn modelId="{BE88FE07-CEEF-534B-9E7B-C6B9474C3F7F}" type="presParOf" srcId="{F3040037-881A-4244-9B18-86044913AC9A}" destId="{B129DB78-E149-4793-A8FF-6257457EBE6F}" srcOrd="0" destOrd="0" presId="urn:microsoft.com/office/officeart/2009/3/layout/HorizontalOrganizationChart"/>
    <dgm:cxn modelId="{B8671793-3E95-8742-A07A-FF84EC04E5AF}" type="presParOf" srcId="{F3040037-881A-4244-9B18-86044913AC9A}" destId="{801D5C57-B04D-4038-BA2C-B833BB1050FC}" srcOrd="1" destOrd="0" presId="urn:microsoft.com/office/officeart/2009/3/layout/HorizontalOrganizationChart"/>
    <dgm:cxn modelId="{8D2B5E34-4A86-E546-9B61-964FE5099FF2}" type="presParOf" srcId="{DF4370EC-DAC0-4C80-9FDD-C9E4064D8DA4}" destId="{AA14286C-FF93-4D30-BB67-8276A2863327}" srcOrd="1" destOrd="0" presId="urn:microsoft.com/office/officeart/2009/3/layout/HorizontalOrganizationChart"/>
    <dgm:cxn modelId="{4FFFE248-D1FC-C341-9CC6-8C579F35EAA2}" type="presParOf" srcId="{DF4370EC-DAC0-4C80-9FDD-C9E4064D8DA4}" destId="{B76387C9-17E2-4FCE-BAF6-36CDD9BCBE62}" srcOrd="2" destOrd="0" presId="urn:microsoft.com/office/officeart/2009/3/layout/HorizontalOrganizationChart"/>
    <dgm:cxn modelId="{DB34E4C9-E7F0-7144-8F60-F57D78AFDAB1}" type="presParOf" srcId="{1C9799EA-E38E-4236-AD2E-A051AECFAEDA}" destId="{FF8BD0C5-67A7-4739-8C7F-105348F6A1B5}" srcOrd="2" destOrd="0" presId="urn:microsoft.com/office/officeart/2009/3/layout/HorizontalOrganizationChart"/>
    <dgm:cxn modelId="{749F0584-A682-7D46-A92A-680A402B5D57}" type="presParOf" srcId="{FF8BD0C5-67A7-4739-8C7F-105348F6A1B5}" destId="{A7A6FBA7-E88F-401F-9CE2-7A01457DA56F}" srcOrd="0" destOrd="0" presId="urn:microsoft.com/office/officeart/2009/3/layout/HorizontalOrganizationChart"/>
    <dgm:cxn modelId="{743D49E1-240E-9C4E-B869-00C4F64B5767}" type="presParOf" srcId="{FF8BD0C5-67A7-4739-8C7F-105348F6A1B5}" destId="{74420973-3716-4FD4-BB75-07D9F94710CA}" srcOrd="1" destOrd="0" presId="urn:microsoft.com/office/officeart/2009/3/layout/HorizontalOrganizationChart"/>
    <dgm:cxn modelId="{60E626A7-90AF-A24A-8570-4D89B8520707}" type="presParOf" srcId="{74420973-3716-4FD4-BB75-07D9F94710CA}" destId="{38FE216D-6E46-4BD6-B590-53BE2E7EE39E}" srcOrd="0" destOrd="0" presId="urn:microsoft.com/office/officeart/2009/3/layout/HorizontalOrganizationChart"/>
    <dgm:cxn modelId="{758B8FB9-D56E-CF4A-B167-26F9C6A5CB7D}" type="presParOf" srcId="{38FE216D-6E46-4BD6-B590-53BE2E7EE39E}" destId="{F2033D28-BC21-4ABA-A6D2-F997B5D0F8E8}" srcOrd="0" destOrd="0" presId="urn:microsoft.com/office/officeart/2009/3/layout/HorizontalOrganizationChart"/>
    <dgm:cxn modelId="{85BF0C33-9B80-3A49-8575-0AB814059D92}" type="presParOf" srcId="{38FE216D-6E46-4BD6-B590-53BE2E7EE39E}" destId="{24B138DD-E51B-4A81-BFBC-14DF3971B003}" srcOrd="1" destOrd="0" presId="urn:microsoft.com/office/officeart/2009/3/layout/HorizontalOrganizationChart"/>
    <dgm:cxn modelId="{596727BE-634C-F241-866A-82EDB717AD74}" type="presParOf" srcId="{74420973-3716-4FD4-BB75-07D9F94710CA}" destId="{317092C6-C29E-45D6-B0AE-45FF0B27B921}" srcOrd="1" destOrd="0" presId="urn:microsoft.com/office/officeart/2009/3/layout/HorizontalOrganizationChart"/>
    <dgm:cxn modelId="{72583EB1-9C1C-3545-88C0-D0CFD82134A2}" type="presParOf" srcId="{74420973-3716-4FD4-BB75-07D9F94710CA}" destId="{3CE2979D-18AA-49D0-AB00-1388498993D4}"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87CD77-9A69-4C2B-BB49-B7B9F13D901D}" type="doc">
      <dgm:prSet loTypeId="urn:microsoft.com/office/officeart/2005/8/layout/radial2" loCatId="relationship" qsTypeId="urn:microsoft.com/office/officeart/2005/8/quickstyle/simple1" qsCatId="simple" csTypeId="urn:microsoft.com/office/officeart/2005/8/colors/colorful1#3" csCatId="colorful" phldr="1"/>
      <dgm:spPr/>
      <dgm:t>
        <a:bodyPr/>
        <a:lstStyle/>
        <a:p>
          <a:endParaRPr lang="en-US"/>
        </a:p>
      </dgm:t>
    </dgm:pt>
    <dgm:pt modelId="{D5604249-EAE6-4AA8-9B23-599C0ED1DECD}">
      <dgm:prSet phldrT="[Text]" custT="1"/>
      <dgm:spPr/>
      <dgm:t>
        <a:bodyPr/>
        <a:lstStyle/>
        <a:p>
          <a:r>
            <a:rPr lang="en-US" sz="1600" dirty="0" smtClean="0"/>
            <a:t>Global Conventional</a:t>
          </a:r>
          <a:endParaRPr lang="en-US" sz="1600" dirty="0"/>
        </a:p>
      </dgm:t>
    </dgm:pt>
    <dgm:pt modelId="{1948B2AD-33A0-4241-8E7B-2C8CED1EC162}" type="parTrans" cxnId="{D62362B3-464D-4892-9E53-0CCD5D685F3F}">
      <dgm:prSet/>
      <dgm:spPr>
        <a:ln w="57150"/>
      </dgm:spPr>
      <dgm:t>
        <a:bodyPr/>
        <a:lstStyle/>
        <a:p>
          <a:endParaRPr lang="en-US"/>
        </a:p>
      </dgm:t>
    </dgm:pt>
    <dgm:pt modelId="{2A444892-8451-4680-A451-96C6655C601C}" type="sibTrans" cxnId="{D62362B3-464D-4892-9E53-0CCD5D685F3F}">
      <dgm:prSet/>
      <dgm:spPr/>
      <dgm:t>
        <a:bodyPr/>
        <a:lstStyle/>
        <a:p>
          <a:endParaRPr lang="en-US"/>
        </a:p>
      </dgm:t>
    </dgm:pt>
    <dgm:pt modelId="{8F57F37D-7AA6-4793-94EF-0BCC781BF7B4}">
      <dgm:prSet phldrT="[Text]" custT="1"/>
      <dgm:spPr/>
      <dgm:t>
        <a:bodyPr/>
        <a:lstStyle/>
        <a:p>
          <a:pPr algn="l"/>
          <a:r>
            <a:rPr lang="en-US" sz="1800" dirty="0" smtClean="0"/>
            <a:t>Globalization of our food system is affecting health negatively at a global scale</a:t>
          </a:r>
          <a:endParaRPr lang="en-US" sz="1800" dirty="0"/>
        </a:p>
      </dgm:t>
    </dgm:pt>
    <dgm:pt modelId="{032A5C37-557A-4F11-9FFF-990320CE23DF}" type="parTrans" cxnId="{7124F68E-1255-4F1D-9C2C-FE65D94CD39A}">
      <dgm:prSet/>
      <dgm:spPr/>
      <dgm:t>
        <a:bodyPr/>
        <a:lstStyle/>
        <a:p>
          <a:endParaRPr lang="en-US"/>
        </a:p>
      </dgm:t>
    </dgm:pt>
    <dgm:pt modelId="{DF3D9401-07F6-4547-8527-65B26939DAD9}" type="sibTrans" cxnId="{7124F68E-1255-4F1D-9C2C-FE65D94CD39A}">
      <dgm:prSet/>
      <dgm:spPr/>
      <dgm:t>
        <a:bodyPr/>
        <a:lstStyle/>
        <a:p>
          <a:endParaRPr lang="en-US"/>
        </a:p>
      </dgm:t>
    </dgm:pt>
    <dgm:pt modelId="{50A4F149-88F6-469B-B0A7-F29A6D25874A}">
      <dgm:prSet phldrT="[Text]" custT="1"/>
      <dgm:spPr/>
      <dgm:t>
        <a:bodyPr/>
        <a:lstStyle/>
        <a:p>
          <a:r>
            <a:rPr lang="en-US" sz="2000" dirty="0" smtClean="0"/>
            <a:t>Regional</a:t>
          </a:r>
          <a:endParaRPr lang="en-US" sz="1800" dirty="0"/>
        </a:p>
      </dgm:t>
    </dgm:pt>
    <dgm:pt modelId="{FCA76CF3-2D94-4EF0-9382-51705D46750B}" type="parTrans" cxnId="{C1615AF7-9E5F-4A55-968E-D776A3723059}">
      <dgm:prSet/>
      <dgm:spPr>
        <a:ln w="57150"/>
      </dgm:spPr>
      <dgm:t>
        <a:bodyPr/>
        <a:lstStyle/>
        <a:p>
          <a:endParaRPr lang="en-US"/>
        </a:p>
      </dgm:t>
    </dgm:pt>
    <dgm:pt modelId="{C5D7A394-6C27-4FAC-B1FA-634625D30089}" type="sibTrans" cxnId="{C1615AF7-9E5F-4A55-968E-D776A3723059}">
      <dgm:prSet/>
      <dgm:spPr/>
      <dgm:t>
        <a:bodyPr/>
        <a:lstStyle/>
        <a:p>
          <a:endParaRPr lang="en-US"/>
        </a:p>
      </dgm:t>
    </dgm:pt>
    <dgm:pt modelId="{B92AB4E1-1622-40FE-BC81-67F5D031C022}">
      <dgm:prSet phldrT="[Text]" custT="1"/>
      <dgm:spPr/>
      <dgm:t>
        <a:bodyPr/>
        <a:lstStyle/>
        <a:p>
          <a:r>
            <a:rPr lang="en-US" sz="1800" dirty="0" smtClean="0"/>
            <a:t>Most of the food we buy at our local supermarket has traveled very far to get there</a:t>
          </a:r>
          <a:endParaRPr lang="en-US" sz="1050" dirty="0"/>
        </a:p>
      </dgm:t>
    </dgm:pt>
    <dgm:pt modelId="{3C585BAE-D23D-4377-9C54-25C13B3B7539}" type="parTrans" cxnId="{8953CDE2-4F0E-42BF-BA25-D368F3D27290}">
      <dgm:prSet/>
      <dgm:spPr/>
      <dgm:t>
        <a:bodyPr/>
        <a:lstStyle/>
        <a:p>
          <a:endParaRPr lang="en-US"/>
        </a:p>
      </dgm:t>
    </dgm:pt>
    <dgm:pt modelId="{8B0D4964-4019-499B-9A0B-F56B50579F68}" type="sibTrans" cxnId="{8953CDE2-4F0E-42BF-BA25-D368F3D27290}">
      <dgm:prSet/>
      <dgm:spPr/>
      <dgm:t>
        <a:bodyPr/>
        <a:lstStyle/>
        <a:p>
          <a:endParaRPr lang="en-US"/>
        </a:p>
      </dgm:t>
    </dgm:pt>
    <dgm:pt modelId="{6F3C3F2C-1549-4952-86EA-23E7EC232194}">
      <dgm:prSet phldrT="[Text]" custT="1"/>
      <dgm:spPr/>
      <dgm:t>
        <a:bodyPr/>
        <a:lstStyle/>
        <a:p>
          <a:r>
            <a:rPr lang="en-US" sz="1800" dirty="0" smtClean="0"/>
            <a:t>Local </a:t>
          </a:r>
          <a:endParaRPr lang="en-US" sz="1600" dirty="0"/>
        </a:p>
      </dgm:t>
    </dgm:pt>
    <dgm:pt modelId="{6162D78B-FB52-40FE-A4A2-A19955A25D5B}" type="parTrans" cxnId="{A27B4697-AFF0-4487-A785-F22881363C15}">
      <dgm:prSet/>
      <dgm:spPr>
        <a:ln>
          <a:noFill/>
        </a:ln>
      </dgm:spPr>
      <dgm:t>
        <a:bodyPr/>
        <a:lstStyle/>
        <a:p>
          <a:endParaRPr lang="en-US"/>
        </a:p>
      </dgm:t>
    </dgm:pt>
    <dgm:pt modelId="{7F8D9402-E734-4E25-ADD3-FE72EE6D2241}" type="sibTrans" cxnId="{A27B4697-AFF0-4487-A785-F22881363C15}">
      <dgm:prSet/>
      <dgm:spPr/>
      <dgm:t>
        <a:bodyPr/>
        <a:lstStyle/>
        <a:p>
          <a:endParaRPr lang="en-US"/>
        </a:p>
      </dgm:t>
    </dgm:pt>
    <dgm:pt modelId="{15B02CE4-F1B9-430B-98D4-6A84C674BFA6}">
      <dgm:prSet phldrT="[Text]" custT="1"/>
      <dgm:spPr/>
      <dgm:t>
        <a:bodyPr/>
        <a:lstStyle/>
        <a:p>
          <a:r>
            <a:rPr lang="en-US" sz="1800" dirty="0" smtClean="0"/>
            <a:t>Is a better option for our health, local economy, the environment, and communities</a:t>
          </a:r>
          <a:endParaRPr lang="en-US" sz="1800" dirty="0"/>
        </a:p>
      </dgm:t>
    </dgm:pt>
    <dgm:pt modelId="{6B0D6B55-979B-4DCC-9981-F754BC89FACD}" type="parTrans" cxnId="{0153B79E-B4F9-415E-B17A-F12C416B67D6}">
      <dgm:prSet/>
      <dgm:spPr/>
      <dgm:t>
        <a:bodyPr/>
        <a:lstStyle/>
        <a:p>
          <a:endParaRPr lang="en-US"/>
        </a:p>
      </dgm:t>
    </dgm:pt>
    <dgm:pt modelId="{49311964-F81D-470E-9EEC-03449194B695}" type="sibTrans" cxnId="{0153B79E-B4F9-415E-B17A-F12C416B67D6}">
      <dgm:prSet/>
      <dgm:spPr/>
      <dgm:t>
        <a:bodyPr/>
        <a:lstStyle/>
        <a:p>
          <a:endParaRPr lang="en-US"/>
        </a:p>
      </dgm:t>
    </dgm:pt>
    <dgm:pt modelId="{F7536A57-13D5-41A9-905C-D44DD039F607}">
      <dgm:prSet phldrT="[Text]" custT="1"/>
      <dgm:spPr/>
      <dgm:t>
        <a:bodyPr/>
        <a:lstStyle/>
        <a:p>
          <a:pPr algn="l"/>
          <a:endParaRPr lang="en-US" sz="1600" dirty="0"/>
        </a:p>
      </dgm:t>
    </dgm:pt>
    <dgm:pt modelId="{EDC567F3-B8A6-4462-A5FD-A5FB66836E17}" type="parTrans" cxnId="{6DCA3C16-769A-4E84-B451-502103E92663}">
      <dgm:prSet/>
      <dgm:spPr/>
      <dgm:t>
        <a:bodyPr/>
        <a:lstStyle/>
        <a:p>
          <a:endParaRPr lang="en-US"/>
        </a:p>
      </dgm:t>
    </dgm:pt>
    <dgm:pt modelId="{C1A9CEE0-7B4E-4B99-A460-A9AA87FCCD9F}" type="sibTrans" cxnId="{6DCA3C16-769A-4E84-B451-502103E92663}">
      <dgm:prSet/>
      <dgm:spPr/>
      <dgm:t>
        <a:bodyPr/>
        <a:lstStyle/>
        <a:p>
          <a:endParaRPr lang="en-US"/>
        </a:p>
      </dgm:t>
    </dgm:pt>
    <dgm:pt modelId="{C5824240-FB82-4709-A194-E30460CC5401}">
      <dgm:prSet phldrT="[Text]" custT="1"/>
      <dgm:spPr/>
      <dgm:t>
        <a:bodyPr/>
        <a:lstStyle/>
        <a:p>
          <a:pPr algn="l"/>
          <a:endParaRPr lang="en-US" sz="1400" dirty="0"/>
        </a:p>
      </dgm:t>
    </dgm:pt>
    <dgm:pt modelId="{E8070C61-FE22-4955-96AF-9C5606DBB0B0}" type="sibTrans" cxnId="{31C26C04-4C51-4AA1-B106-E176B003F132}">
      <dgm:prSet/>
      <dgm:spPr/>
      <dgm:t>
        <a:bodyPr/>
        <a:lstStyle/>
        <a:p>
          <a:endParaRPr lang="en-US"/>
        </a:p>
      </dgm:t>
    </dgm:pt>
    <dgm:pt modelId="{C8FF3C62-00DB-4FE3-BC04-7E20F385D2A3}" type="parTrans" cxnId="{31C26C04-4C51-4AA1-B106-E176B003F132}">
      <dgm:prSet/>
      <dgm:spPr/>
      <dgm:t>
        <a:bodyPr/>
        <a:lstStyle/>
        <a:p>
          <a:endParaRPr lang="en-US"/>
        </a:p>
      </dgm:t>
    </dgm:pt>
    <dgm:pt modelId="{F1411502-D5FA-42FB-BFE3-8D66A08BC152}" type="pres">
      <dgm:prSet presAssocID="{8887CD77-9A69-4C2B-BB49-B7B9F13D901D}" presName="composite" presStyleCnt="0">
        <dgm:presLayoutVars>
          <dgm:chMax val="5"/>
          <dgm:dir/>
          <dgm:animLvl val="ctr"/>
          <dgm:resizeHandles val="exact"/>
        </dgm:presLayoutVars>
      </dgm:prSet>
      <dgm:spPr/>
      <dgm:t>
        <a:bodyPr/>
        <a:lstStyle/>
        <a:p>
          <a:endParaRPr lang="en-US"/>
        </a:p>
      </dgm:t>
    </dgm:pt>
    <dgm:pt modelId="{1793C600-C33D-4973-A911-71E99C5FEE95}" type="pres">
      <dgm:prSet presAssocID="{8887CD77-9A69-4C2B-BB49-B7B9F13D901D}" presName="cycle" presStyleCnt="0"/>
      <dgm:spPr/>
      <dgm:t>
        <a:bodyPr/>
        <a:lstStyle/>
        <a:p>
          <a:endParaRPr lang="en-US"/>
        </a:p>
      </dgm:t>
    </dgm:pt>
    <dgm:pt modelId="{CE2AA1AE-E588-4B63-A21A-F345896C98E3}" type="pres">
      <dgm:prSet presAssocID="{8887CD77-9A69-4C2B-BB49-B7B9F13D901D}" presName="centerShape" presStyleCnt="0"/>
      <dgm:spPr/>
      <dgm:t>
        <a:bodyPr/>
        <a:lstStyle/>
        <a:p>
          <a:endParaRPr lang="en-US"/>
        </a:p>
      </dgm:t>
    </dgm:pt>
    <dgm:pt modelId="{492A7D6F-F787-4CC5-8704-E20243F13BF7}" type="pres">
      <dgm:prSet presAssocID="{8887CD77-9A69-4C2B-BB49-B7B9F13D901D}" presName="connSite" presStyleLbl="node1" presStyleIdx="0" presStyleCnt="4"/>
      <dgm:spPr/>
      <dgm:t>
        <a:bodyPr/>
        <a:lstStyle/>
        <a:p>
          <a:endParaRPr lang="en-US"/>
        </a:p>
      </dgm:t>
    </dgm:pt>
    <dgm:pt modelId="{0C50AA7C-9F90-4B3A-A7AE-D0E32E4594CD}" type="pres">
      <dgm:prSet presAssocID="{8887CD77-9A69-4C2B-BB49-B7B9F13D901D}" presName="visible" presStyleLbl="node1" presStyleIdx="0" presStyleCnt="4" custScaleX="159420" custScaleY="155215" custLinFactNeighborX="-18937" custLinFactNeighborY="-4094"/>
      <dgm:spPr>
        <a:blipFill>
          <a:blip xmlns:r="http://schemas.openxmlformats.org/officeDocument/2006/relationships" r:embed="rId1">
            <a:extLst/>
          </a:blip>
          <a:srcRect/>
          <a:stretch>
            <a:fillRect l="-39000" r="-39000"/>
          </a:stretch>
        </a:blipFill>
      </dgm:spPr>
      <dgm:t>
        <a:bodyPr/>
        <a:lstStyle/>
        <a:p>
          <a:endParaRPr lang="en-US"/>
        </a:p>
      </dgm:t>
    </dgm:pt>
    <dgm:pt modelId="{57257C6C-7320-40DF-BCA8-D86E3B9E129D}" type="pres">
      <dgm:prSet presAssocID="{1948B2AD-33A0-4241-8E7B-2C8CED1EC162}" presName="Name25" presStyleLbl="parChTrans1D1" presStyleIdx="0" presStyleCnt="3"/>
      <dgm:spPr/>
      <dgm:t>
        <a:bodyPr/>
        <a:lstStyle/>
        <a:p>
          <a:endParaRPr lang="en-US"/>
        </a:p>
      </dgm:t>
    </dgm:pt>
    <dgm:pt modelId="{B33D0021-2FDC-4652-B378-08D57627FB1C}" type="pres">
      <dgm:prSet presAssocID="{D5604249-EAE6-4AA8-9B23-599C0ED1DECD}" presName="node" presStyleCnt="0"/>
      <dgm:spPr/>
      <dgm:t>
        <a:bodyPr/>
        <a:lstStyle/>
        <a:p>
          <a:endParaRPr lang="en-US"/>
        </a:p>
      </dgm:t>
    </dgm:pt>
    <dgm:pt modelId="{A46CD99C-AD98-402E-A6E0-77DB3CEC6666}" type="pres">
      <dgm:prSet presAssocID="{D5604249-EAE6-4AA8-9B23-599C0ED1DECD}" presName="parentNode" presStyleLbl="node1" presStyleIdx="1" presStyleCnt="4" custScaleX="112965" custScaleY="116448" custLinFactNeighborX="65173" custLinFactNeighborY="12479">
        <dgm:presLayoutVars>
          <dgm:chMax val="1"/>
          <dgm:bulletEnabled val="1"/>
        </dgm:presLayoutVars>
      </dgm:prSet>
      <dgm:spPr/>
      <dgm:t>
        <a:bodyPr/>
        <a:lstStyle/>
        <a:p>
          <a:endParaRPr lang="en-US"/>
        </a:p>
      </dgm:t>
    </dgm:pt>
    <dgm:pt modelId="{6A9942E6-B209-44BD-988C-9D8E8F0C6151}" type="pres">
      <dgm:prSet presAssocID="{D5604249-EAE6-4AA8-9B23-599C0ED1DECD}" presName="childNode" presStyleLbl="revTx" presStyleIdx="0" presStyleCnt="3">
        <dgm:presLayoutVars>
          <dgm:bulletEnabled val="1"/>
        </dgm:presLayoutVars>
      </dgm:prSet>
      <dgm:spPr/>
      <dgm:t>
        <a:bodyPr/>
        <a:lstStyle/>
        <a:p>
          <a:endParaRPr lang="en-US"/>
        </a:p>
      </dgm:t>
    </dgm:pt>
    <dgm:pt modelId="{9F6D8FF0-C05E-413C-B1BF-395835C763E0}" type="pres">
      <dgm:prSet presAssocID="{FCA76CF3-2D94-4EF0-9382-51705D46750B}" presName="Name25" presStyleLbl="parChTrans1D1" presStyleIdx="1" presStyleCnt="3"/>
      <dgm:spPr/>
      <dgm:t>
        <a:bodyPr/>
        <a:lstStyle/>
        <a:p>
          <a:endParaRPr lang="en-US"/>
        </a:p>
      </dgm:t>
    </dgm:pt>
    <dgm:pt modelId="{537E66FE-5754-45FC-BCE1-98FC91703B45}" type="pres">
      <dgm:prSet presAssocID="{50A4F149-88F6-469B-B0A7-F29A6D25874A}" presName="node" presStyleCnt="0"/>
      <dgm:spPr/>
      <dgm:t>
        <a:bodyPr/>
        <a:lstStyle/>
        <a:p>
          <a:endParaRPr lang="en-US"/>
        </a:p>
      </dgm:t>
    </dgm:pt>
    <dgm:pt modelId="{3956C570-3449-4903-88DC-BDD38C6FE24F}" type="pres">
      <dgm:prSet presAssocID="{50A4F149-88F6-469B-B0A7-F29A6D25874A}" presName="parentNode" presStyleLbl="node1" presStyleIdx="2" presStyleCnt="4" custScaleX="108484" custScaleY="91296" custLinFactNeighborX="19220" custLinFactNeighborY="-3124">
        <dgm:presLayoutVars>
          <dgm:chMax val="1"/>
          <dgm:bulletEnabled val="1"/>
        </dgm:presLayoutVars>
      </dgm:prSet>
      <dgm:spPr/>
      <dgm:t>
        <a:bodyPr/>
        <a:lstStyle/>
        <a:p>
          <a:endParaRPr lang="en-US"/>
        </a:p>
      </dgm:t>
    </dgm:pt>
    <dgm:pt modelId="{D4AFDB1F-FE84-430C-8013-D2ACD5AB3D1E}" type="pres">
      <dgm:prSet presAssocID="{50A4F149-88F6-469B-B0A7-F29A6D25874A}" presName="childNode" presStyleLbl="revTx" presStyleIdx="1" presStyleCnt="3">
        <dgm:presLayoutVars>
          <dgm:bulletEnabled val="1"/>
        </dgm:presLayoutVars>
      </dgm:prSet>
      <dgm:spPr/>
      <dgm:t>
        <a:bodyPr/>
        <a:lstStyle/>
        <a:p>
          <a:endParaRPr lang="en-US"/>
        </a:p>
      </dgm:t>
    </dgm:pt>
    <dgm:pt modelId="{17B1D7F6-C939-47D7-A258-C3CCD36C24DA}" type="pres">
      <dgm:prSet presAssocID="{6162D78B-FB52-40FE-A4A2-A19955A25D5B}" presName="Name25" presStyleLbl="parChTrans1D1" presStyleIdx="2" presStyleCnt="3"/>
      <dgm:spPr/>
      <dgm:t>
        <a:bodyPr/>
        <a:lstStyle/>
        <a:p>
          <a:endParaRPr lang="en-US"/>
        </a:p>
      </dgm:t>
    </dgm:pt>
    <dgm:pt modelId="{C7DDB3E6-728F-4839-A044-2E978F8A1110}" type="pres">
      <dgm:prSet presAssocID="{6F3C3F2C-1549-4952-86EA-23E7EC232194}" presName="node" presStyleCnt="0"/>
      <dgm:spPr/>
      <dgm:t>
        <a:bodyPr/>
        <a:lstStyle/>
        <a:p>
          <a:endParaRPr lang="en-US"/>
        </a:p>
      </dgm:t>
    </dgm:pt>
    <dgm:pt modelId="{E0689EDD-16E1-4E85-AB62-AD0043F57EBC}" type="pres">
      <dgm:prSet presAssocID="{6F3C3F2C-1549-4952-86EA-23E7EC232194}" presName="parentNode" presStyleLbl="node1" presStyleIdx="3" presStyleCnt="4" custScaleX="109855" custScaleY="109297" custLinFactNeighborX="20881" custLinFactNeighborY="-16795">
        <dgm:presLayoutVars>
          <dgm:chMax val="1"/>
          <dgm:bulletEnabled val="1"/>
        </dgm:presLayoutVars>
      </dgm:prSet>
      <dgm:spPr/>
      <dgm:t>
        <a:bodyPr/>
        <a:lstStyle/>
        <a:p>
          <a:endParaRPr lang="en-US"/>
        </a:p>
      </dgm:t>
    </dgm:pt>
    <dgm:pt modelId="{9D8A38C3-3EC8-4507-8886-12374C12C54C}" type="pres">
      <dgm:prSet presAssocID="{6F3C3F2C-1549-4952-86EA-23E7EC232194}" presName="childNode" presStyleLbl="revTx" presStyleIdx="2" presStyleCnt="3">
        <dgm:presLayoutVars>
          <dgm:bulletEnabled val="1"/>
        </dgm:presLayoutVars>
      </dgm:prSet>
      <dgm:spPr/>
      <dgm:t>
        <a:bodyPr/>
        <a:lstStyle/>
        <a:p>
          <a:endParaRPr lang="en-US"/>
        </a:p>
      </dgm:t>
    </dgm:pt>
  </dgm:ptLst>
  <dgm:cxnLst>
    <dgm:cxn modelId="{31C26C04-4C51-4AA1-B106-E176B003F132}" srcId="{D5604249-EAE6-4AA8-9B23-599C0ED1DECD}" destId="{C5824240-FB82-4709-A194-E30460CC5401}" srcOrd="2" destOrd="0" parTransId="{C8FF3C62-00DB-4FE3-BC04-7E20F385D2A3}" sibTransId="{E8070C61-FE22-4955-96AF-9C5606DBB0B0}"/>
    <dgm:cxn modelId="{D62362B3-464D-4892-9E53-0CCD5D685F3F}" srcId="{8887CD77-9A69-4C2B-BB49-B7B9F13D901D}" destId="{D5604249-EAE6-4AA8-9B23-599C0ED1DECD}" srcOrd="0" destOrd="0" parTransId="{1948B2AD-33A0-4241-8E7B-2C8CED1EC162}" sibTransId="{2A444892-8451-4680-A451-96C6655C601C}"/>
    <dgm:cxn modelId="{B3E54FA0-30EE-CC44-B729-58EA821E6F39}" type="presOf" srcId="{C5824240-FB82-4709-A194-E30460CC5401}" destId="{6A9942E6-B209-44BD-988C-9D8E8F0C6151}" srcOrd="0" destOrd="2" presId="urn:microsoft.com/office/officeart/2005/8/layout/radial2"/>
    <dgm:cxn modelId="{38215D4B-8C64-FB47-80E1-6626FDBA5D70}" type="presOf" srcId="{FCA76CF3-2D94-4EF0-9382-51705D46750B}" destId="{9F6D8FF0-C05E-413C-B1BF-395835C763E0}" srcOrd="0" destOrd="0" presId="urn:microsoft.com/office/officeart/2005/8/layout/radial2"/>
    <dgm:cxn modelId="{057AB6DF-08D4-EB49-8998-8EF92FB8F307}" type="presOf" srcId="{8F57F37D-7AA6-4793-94EF-0BCC781BF7B4}" destId="{6A9942E6-B209-44BD-988C-9D8E8F0C6151}" srcOrd="0" destOrd="1" presId="urn:microsoft.com/office/officeart/2005/8/layout/radial2"/>
    <dgm:cxn modelId="{7124F68E-1255-4F1D-9C2C-FE65D94CD39A}" srcId="{D5604249-EAE6-4AA8-9B23-599C0ED1DECD}" destId="{8F57F37D-7AA6-4793-94EF-0BCC781BF7B4}" srcOrd="1" destOrd="0" parTransId="{032A5C37-557A-4F11-9FFF-990320CE23DF}" sibTransId="{DF3D9401-07F6-4547-8527-65B26939DAD9}"/>
    <dgm:cxn modelId="{6DCA3C16-769A-4E84-B451-502103E92663}" srcId="{D5604249-EAE6-4AA8-9B23-599C0ED1DECD}" destId="{F7536A57-13D5-41A9-905C-D44DD039F607}" srcOrd="0" destOrd="0" parTransId="{EDC567F3-B8A6-4462-A5FD-A5FB66836E17}" sibTransId="{C1A9CEE0-7B4E-4B99-A460-A9AA87FCCD9F}"/>
    <dgm:cxn modelId="{3B3B8AB5-328F-BE4C-90FE-BBDFFB59E59E}" type="presOf" srcId="{8887CD77-9A69-4C2B-BB49-B7B9F13D901D}" destId="{F1411502-D5FA-42FB-BFE3-8D66A08BC152}" srcOrd="0" destOrd="0" presId="urn:microsoft.com/office/officeart/2005/8/layout/radial2"/>
    <dgm:cxn modelId="{FD06DC85-D9C4-5C49-8DBC-5ECC3BEA5144}" type="presOf" srcId="{50A4F149-88F6-469B-B0A7-F29A6D25874A}" destId="{3956C570-3449-4903-88DC-BDD38C6FE24F}" srcOrd="0" destOrd="0" presId="urn:microsoft.com/office/officeart/2005/8/layout/radial2"/>
    <dgm:cxn modelId="{C40F6EC7-B3A3-6545-8DD6-E1E39F796C7F}" type="presOf" srcId="{F7536A57-13D5-41A9-905C-D44DD039F607}" destId="{6A9942E6-B209-44BD-988C-9D8E8F0C6151}" srcOrd="0" destOrd="0" presId="urn:microsoft.com/office/officeart/2005/8/layout/radial2"/>
    <dgm:cxn modelId="{D1D4B4AE-3861-D24E-9C83-BFC87EEE65A7}" type="presOf" srcId="{6F3C3F2C-1549-4952-86EA-23E7EC232194}" destId="{E0689EDD-16E1-4E85-AB62-AD0043F57EBC}" srcOrd="0" destOrd="0" presId="urn:microsoft.com/office/officeart/2005/8/layout/radial2"/>
    <dgm:cxn modelId="{A27B4697-AFF0-4487-A785-F22881363C15}" srcId="{8887CD77-9A69-4C2B-BB49-B7B9F13D901D}" destId="{6F3C3F2C-1549-4952-86EA-23E7EC232194}" srcOrd="2" destOrd="0" parTransId="{6162D78B-FB52-40FE-A4A2-A19955A25D5B}" sibTransId="{7F8D9402-E734-4E25-ADD3-FE72EE6D2241}"/>
    <dgm:cxn modelId="{39D0B1DD-CAC9-6F45-A100-46B370B8091F}" type="presOf" srcId="{B92AB4E1-1622-40FE-BC81-67F5D031C022}" destId="{D4AFDB1F-FE84-430C-8013-D2ACD5AB3D1E}" srcOrd="0" destOrd="0" presId="urn:microsoft.com/office/officeart/2005/8/layout/radial2"/>
    <dgm:cxn modelId="{8B53AA4A-6753-DF40-BDE6-783C69A07716}" type="presOf" srcId="{D5604249-EAE6-4AA8-9B23-599C0ED1DECD}" destId="{A46CD99C-AD98-402E-A6E0-77DB3CEC6666}" srcOrd="0" destOrd="0" presId="urn:microsoft.com/office/officeart/2005/8/layout/radial2"/>
    <dgm:cxn modelId="{C1615AF7-9E5F-4A55-968E-D776A3723059}" srcId="{8887CD77-9A69-4C2B-BB49-B7B9F13D901D}" destId="{50A4F149-88F6-469B-B0A7-F29A6D25874A}" srcOrd="1" destOrd="0" parTransId="{FCA76CF3-2D94-4EF0-9382-51705D46750B}" sibTransId="{C5D7A394-6C27-4FAC-B1FA-634625D30089}"/>
    <dgm:cxn modelId="{0153B79E-B4F9-415E-B17A-F12C416B67D6}" srcId="{6F3C3F2C-1549-4952-86EA-23E7EC232194}" destId="{15B02CE4-F1B9-430B-98D4-6A84C674BFA6}" srcOrd="0" destOrd="0" parTransId="{6B0D6B55-979B-4DCC-9981-F754BC89FACD}" sibTransId="{49311964-F81D-470E-9EEC-03449194B695}"/>
    <dgm:cxn modelId="{CB82DBC8-1DFD-3B42-8DA2-8B2578AACE49}" type="presOf" srcId="{15B02CE4-F1B9-430B-98D4-6A84C674BFA6}" destId="{9D8A38C3-3EC8-4507-8886-12374C12C54C}" srcOrd="0" destOrd="0" presId="urn:microsoft.com/office/officeart/2005/8/layout/radial2"/>
    <dgm:cxn modelId="{C7CA1ABB-4085-0F47-BEF2-CCF81C2DBB30}" type="presOf" srcId="{6162D78B-FB52-40FE-A4A2-A19955A25D5B}" destId="{17B1D7F6-C939-47D7-A258-C3CCD36C24DA}" srcOrd="0" destOrd="0" presId="urn:microsoft.com/office/officeart/2005/8/layout/radial2"/>
    <dgm:cxn modelId="{95CCC0F1-F4A7-F344-BD54-39F838BAEDC7}" type="presOf" srcId="{1948B2AD-33A0-4241-8E7B-2C8CED1EC162}" destId="{57257C6C-7320-40DF-BCA8-D86E3B9E129D}" srcOrd="0" destOrd="0" presId="urn:microsoft.com/office/officeart/2005/8/layout/radial2"/>
    <dgm:cxn modelId="{8953CDE2-4F0E-42BF-BA25-D368F3D27290}" srcId="{50A4F149-88F6-469B-B0A7-F29A6D25874A}" destId="{B92AB4E1-1622-40FE-BC81-67F5D031C022}" srcOrd="0" destOrd="0" parTransId="{3C585BAE-D23D-4377-9C54-25C13B3B7539}" sibTransId="{8B0D4964-4019-499B-9A0B-F56B50579F68}"/>
    <dgm:cxn modelId="{F2F60487-5B05-8D4E-B4F4-42DF57E1E87D}" type="presParOf" srcId="{F1411502-D5FA-42FB-BFE3-8D66A08BC152}" destId="{1793C600-C33D-4973-A911-71E99C5FEE95}" srcOrd="0" destOrd="0" presId="urn:microsoft.com/office/officeart/2005/8/layout/radial2"/>
    <dgm:cxn modelId="{288CF3EF-ADA3-004C-BD0A-209A9628B3E5}" type="presParOf" srcId="{1793C600-C33D-4973-A911-71E99C5FEE95}" destId="{CE2AA1AE-E588-4B63-A21A-F345896C98E3}" srcOrd="0" destOrd="0" presId="urn:microsoft.com/office/officeart/2005/8/layout/radial2"/>
    <dgm:cxn modelId="{5F8A78A6-7D13-EB42-8C57-6714DA266E66}" type="presParOf" srcId="{CE2AA1AE-E588-4B63-A21A-F345896C98E3}" destId="{492A7D6F-F787-4CC5-8704-E20243F13BF7}" srcOrd="0" destOrd="0" presId="urn:microsoft.com/office/officeart/2005/8/layout/radial2"/>
    <dgm:cxn modelId="{75555726-1EE7-5241-9D65-AAC29F993A8B}" type="presParOf" srcId="{CE2AA1AE-E588-4B63-A21A-F345896C98E3}" destId="{0C50AA7C-9F90-4B3A-A7AE-D0E32E4594CD}" srcOrd="1" destOrd="0" presId="urn:microsoft.com/office/officeart/2005/8/layout/radial2"/>
    <dgm:cxn modelId="{BF1C139F-517F-9346-8F56-00B95ED9C11D}" type="presParOf" srcId="{1793C600-C33D-4973-A911-71E99C5FEE95}" destId="{57257C6C-7320-40DF-BCA8-D86E3B9E129D}" srcOrd="1" destOrd="0" presId="urn:microsoft.com/office/officeart/2005/8/layout/radial2"/>
    <dgm:cxn modelId="{51C50913-2B9F-494E-A41E-5C1EA85D2104}" type="presParOf" srcId="{1793C600-C33D-4973-A911-71E99C5FEE95}" destId="{B33D0021-2FDC-4652-B378-08D57627FB1C}" srcOrd="2" destOrd="0" presId="urn:microsoft.com/office/officeart/2005/8/layout/radial2"/>
    <dgm:cxn modelId="{DEC3960D-E4AD-E84A-BD1C-87D80B8D9C21}" type="presParOf" srcId="{B33D0021-2FDC-4652-B378-08D57627FB1C}" destId="{A46CD99C-AD98-402E-A6E0-77DB3CEC6666}" srcOrd="0" destOrd="0" presId="urn:microsoft.com/office/officeart/2005/8/layout/radial2"/>
    <dgm:cxn modelId="{022CBF79-262F-F348-9339-1FC41F7963A9}" type="presParOf" srcId="{B33D0021-2FDC-4652-B378-08D57627FB1C}" destId="{6A9942E6-B209-44BD-988C-9D8E8F0C6151}" srcOrd="1" destOrd="0" presId="urn:microsoft.com/office/officeart/2005/8/layout/radial2"/>
    <dgm:cxn modelId="{3BA5EE03-4DDA-CF48-8338-A37D0370ECBE}" type="presParOf" srcId="{1793C600-C33D-4973-A911-71E99C5FEE95}" destId="{9F6D8FF0-C05E-413C-B1BF-395835C763E0}" srcOrd="3" destOrd="0" presId="urn:microsoft.com/office/officeart/2005/8/layout/radial2"/>
    <dgm:cxn modelId="{DD5530C6-6342-6240-8EE4-72F810B6A991}" type="presParOf" srcId="{1793C600-C33D-4973-A911-71E99C5FEE95}" destId="{537E66FE-5754-45FC-BCE1-98FC91703B45}" srcOrd="4" destOrd="0" presId="urn:microsoft.com/office/officeart/2005/8/layout/radial2"/>
    <dgm:cxn modelId="{141E6F12-F4B3-3249-AE3A-091AD8FDA500}" type="presParOf" srcId="{537E66FE-5754-45FC-BCE1-98FC91703B45}" destId="{3956C570-3449-4903-88DC-BDD38C6FE24F}" srcOrd="0" destOrd="0" presId="urn:microsoft.com/office/officeart/2005/8/layout/radial2"/>
    <dgm:cxn modelId="{C51533B9-99A4-8E4D-A7DE-409C4D796F74}" type="presParOf" srcId="{537E66FE-5754-45FC-BCE1-98FC91703B45}" destId="{D4AFDB1F-FE84-430C-8013-D2ACD5AB3D1E}" srcOrd="1" destOrd="0" presId="urn:microsoft.com/office/officeart/2005/8/layout/radial2"/>
    <dgm:cxn modelId="{AA166BEA-1834-314C-AC1D-D97D7EC30D41}" type="presParOf" srcId="{1793C600-C33D-4973-A911-71E99C5FEE95}" destId="{17B1D7F6-C939-47D7-A258-C3CCD36C24DA}" srcOrd="5" destOrd="0" presId="urn:microsoft.com/office/officeart/2005/8/layout/radial2"/>
    <dgm:cxn modelId="{9A04F626-E5E1-7E4C-8EA2-ABF924E0A703}" type="presParOf" srcId="{1793C600-C33D-4973-A911-71E99C5FEE95}" destId="{C7DDB3E6-728F-4839-A044-2E978F8A1110}" srcOrd="6" destOrd="0" presId="urn:microsoft.com/office/officeart/2005/8/layout/radial2"/>
    <dgm:cxn modelId="{29478839-071F-BA4A-AD4D-DB164678D7E5}" type="presParOf" srcId="{C7DDB3E6-728F-4839-A044-2E978F8A1110}" destId="{E0689EDD-16E1-4E85-AB62-AD0043F57EBC}" srcOrd="0" destOrd="0" presId="urn:microsoft.com/office/officeart/2005/8/layout/radial2"/>
    <dgm:cxn modelId="{5559958C-1340-0D4A-9F26-2F596B09A4A8}" type="presParOf" srcId="{C7DDB3E6-728F-4839-A044-2E978F8A1110}" destId="{9D8A38C3-3EC8-4507-8886-12374C12C54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D67CB-DC69-4D47-BF59-88E1606FFA77}" type="doc">
      <dgm:prSet loTypeId="urn:microsoft.com/office/officeart/2005/8/layout/vList3" loCatId="" qsTypeId="urn:microsoft.com/office/officeart/2005/8/quickstyle/simple4" qsCatId="simple" csTypeId="urn:microsoft.com/office/officeart/2005/8/colors/colorful1" csCatId="colorful" phldr="1"/>
      <dgm:spPr/>
    </dgm:pt>
    <dgm:pt modelId="{A90D4526-E168-0446-BF81-318E69F22483}">
      <dgm:prSet phldrT="[Text]"/>
      <dgm:spPr/>
      <dgm:t>
        <a:bodyPr/>
        <a:lstStyle/>
        <a:p>
          <a:pPr algn="l"/>
          <a:r>
            <a:rPr lang="en-US" b="1" dirty="0" smtClean="0">
              <a:solidFill>
                <a:srgbClr val="404040"/>
              </a:solidFill>
            </a:rPr>
            <a:t>ANIMALS</a:t>
          </a:r>
          <a:endParaRPr lang="en-US" dirty="0">
            <a:solidFill>
              <a:srgbClr val="404040"/>
            </a:solidFill>
          </a:endParaRPr>
        </a:p>
      </dgm:t>
    </dgm:pt>
    <dgm:pt modelId="{9DABF9F9-5782-5746-8847-4425A8295B9B}" type="parTrans" cxnId="{F3F0099E-8710-4543-B9CE-6D714087743B}">
      <dgm:prSet/>
      <dgm:spPr/>
      <dgm:t>
        <a:bodyPr/>
        <a:lstStyle/>
        <a:p>
          <a:endParaRPr lang="en-US"/>
        </a:p>
      </dgm:t>
    </dgm:pt>
    <dgm:pt modelId="{20E44E9A-5B44-DD4D-8827-25B5A7660EC2}" type="sibTrans" cxnId="{F3F0099E-8710-4543-B9CE-6D714087743B}">
      <dgm:prSet/>
      <dgm:spPr/>
      <dgm:t>
        <a:bodyPr/>
        <a:lstStyle/>
        <a:p>
          <a:endParaRPr lang="en-US"/>
        </a:p>
      </dgm:t>
    </dgm:pt>
    <dgm:pt modelId="{4391342A-7108-A04E-8335-310FCEB59788}">
      <dgm:prSet phldrT="[Text]"/>
      <dgm:spPr/>
      <dgm:t>
        <a:bodyPr/>
        <a:lstStyle/>
        <a:p>
          <a:pPr algn="l"/>
          <a:r>
            <a:rPr lang="en-US" b="1" dirty="0" smtClean="0">
              <a:solidFill>
                <a:srgbClr val="404040"/>
              </a:solidFill>
            </a:rPr>
            <a:t>ENVIRONMENT</a:t>
          </a:r>
          <a:endParaRPr lang="en-US" dirty="0">
            <a:solidFill>
              <a:srgbClr val="404040"/>
            </a:solidFill>
          </a:endParaRPr>
        </a:p>
      </dgm:t>
    </dgm:pt>
    <dgm:pt modelId="{D0A39A7F-F698-224E-BF65-CC95A07BE069}" type="parTrans" cxnId="{8FF2DA27-D907-8244-B04A-F98688D1FC0C}">
      <dgm:prSet/>
      <dgm:spPr/>
      <dgm:t>
        <a:bodyPr/>
        <a:lstStyle/>
        <a:p>
          <a:endParaRPr lang="en-US"/>
        </a:p>
      </dgm:t>
    </dgm:pt>
    <dgm:pt modelId="{BEF8FBC1-0B6E-E94B-B31C-BD9DDA891726}" type="sibTrans" cxnId="{8FF2DA27-D907-8244-B04A-F98688D1FC0C}">
      <dgm:prSet/>
      <dgm:spPr/>
      <dgm:t>
        <a:bodyPr/>
        <a:lstStyle/>
        <a:p>
          <a:endParaRPr lang="en-US"/>
        </a:p>
      </dgm:t>
    </dgm:pt>
    <dgm:pt modelId="{2DEB1061-5403-0949-84E4-1CEDCF6716C7}">
      <dgm:prSet phldrT="[Text]"/>
      <dgm:spPr/>
      <dgm:t>
        <a:bodyPr/>
        <a:lstStyle/>
        <a:p>
          <a:pPr algn="l"/>
          <a:r>
            <a:rPr lang="en-US" b="1" dirty="0" smtClean="0">
              <a:solidFill>
                <a:srgbClr val="404040"/>
              </a:solidFill>
            </a:rPr>
            <a:t>WORKERS</a:t>
          </a:r>
          <a:endParaRPr lang="en-US" b="0" dirty="0">
            <a:solidFill>
              <a:srgbClr val="404040"/>
            </a:solidFill>
          </a:endParaRPr>
        </a:p>
      </dgm:t>
    </dgm:pt>
    <dgm:pt modelId="{8634FB36-81DB-A241-A254-9A585D475E04}" type="parTrans" cxnId="{B7CC7B46-C221-5942-8BBE-82A50433071F}">
      <dgm:prSet/>
      <dgm:spPr/>
      <dgm:t>
        <a:bodyPr/>
        <a:lstStyle/>
        <a:p>
          <a:endParaRPr lang="en-US"/>
        </a:p>
      </dgm:t>
    </dgm:pt>
    <dgm:pt modelId="{540B20F1-608A-1C4F-B6CE-F41D025A5378}" type="sibTrans" cxnId="{B7CC7B46-C221-5942-8BBE-82A50433071F}">
      <dgm:prSet/>
      <dgm:spPr/>
      <dgm:t>
        <a:bodyPr/>
        <a:lstStyle/>
        <a:p>
          <a:endParaRPr lang="en-US"/>
        </a:p>
      </dgm:t>
    </dgm:pt>
    <dgm:pt modelId="{297454D2-C9C8-624F-BE4B-F745DDE15FFD}">
      <dgm:prSet phldrT="[Text]"/>
      <dgm:spPr/>
      <dgm:t>
        <a:bodyPr/>
        <a:lstStyle/>
        <a:p>
          <a:pPr algn="l"/>
          <a:r>
            <a:rPr lang="en-US" b="1" dirty="0" smtClean="0">
              <a:solidFill>
                <a:schemeClr val="tx1">
                  <a:lumMod val="50000"/>
                </a:schemeClr>
              </a:solidFill>
            </a:rPr>
            <a:t>ECONOMY</a:t>
          </a:r>
          <a:r>
            <a:rPr lang="en-US" b="0" dirty="0" smtClean="0">
              <a:solidFill>
                <a:srgbClr val="000000"/>
              </a:solidFill>
            </a:rPr>
            <a:t> </a:t>
          </a:r>
          <a:endParaRPr lang="en-US" b="0" dirty="0">
            <a:solidFill>
              <a:srgbClr val="000000"/>
            </a:solidFill>
          </a:endParaRPr>
        </a:p>
      </dgm:t>
    </dgm:pt>
    <dgm:pt modelId="{91AB2D73-0F03-5F48-A8BA-140A9B673531}" type="parTrans" cxnId="{2471E767-95F9-304F-B3FB-D5D5A6362F8D}">
      <dgm:prSet/>
      <dgm:spPr/>
      <dgm:t>
        <a:bodyPr/>
        <a:lstStyle/>
        <a:p>
          <a:endParaRPr lang="en-US"/>
        </a:p>
      </dgm:t>
    </dgm:pt>
    <dgm:pt modelId="{6328F3A5-062C-1149-8770-A4A9C83FCED1}" type="sibTrans" cxnId="{2471E767-95F9-304F-B3FB-D5D5A6362F8D}">
      <dgm:prSet/>
      <dgm:spPr/>
      <dgm:t>
        <a:bodyPr/>
        <a:lstStyle/>
        <a:p>
          <a:endParaRPr lang="en-US"/>
        </a:p>
      </dgm:t>
    </dgm:pt>
    <dgm:pt modelId="{B73CAD82-5806-FB42-AE02-680C26BDFE94}" type="pres">
      <dgm:prSet presAssocID="{6DFD67CB-DC69-4D47-BF59-88E1606FFA77}" presName="linearFlow" presStyleCnt="0">
        <dgm:presLayoutVars>
          <dgm:dir/>
          <dgm:resizeHandles val="exact"/>
        </dgm:presLayoutVars>
      </dgm:prSet>
      <dgm:spPr/>
    </dgm:pt>
    <dgm:pt modelId="{8C506765-C698-F14B-876D-9C24EC2DC17A}" type="pres">
      <dgm:prSet presAssocID="{A90D4526-E168-0446-BF81-318E69F22483}" presName="composite" presStyleCnt="0"/>
      <dgm:spPr/>
    </dgm:pt>
    <dgm:pt modelId="{29AEA5EF-4876-124A-BD10-FDB9AB749A4C}" type="pres">
      <dgm:prSet presAssocID="{A90D4526-E168-0446-BF81-318E69F22483}" presName="imgShp"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5831" t="-722" r="-14169" b="722"/>
          </a:stretch>
        </a:blipFill>
      </dgm:spPr>
    </dgm:pt>
    <dgm:pt modelId="{B0A1E8DB-CCAF-E04D-A252-C769ADA3A499}" type="pres">
      <dgm:prSet presAssocID="{A90D4526-E168-0446-BF81-318E69F22483}" presName="txShp" presStyleLbl="node1" presStyleIdx="0" presStyleCnt="4">
        <dgm:presLayoutVars>
          <dgm:bulletEnabled val="1"/>
        </dgm:presLayoutVars>
      </dgm:prSet>
      <dgm:spPr/>
      <dgm:t>
        <a:bodyPr/>
        <a:lstStyle/>
        <a:p>
          <a:endParaRPr lang="en-US"/>
        </a:p>
      </dgm:t>
    </dgm:pt>
    <dgm:pt modelId="{D9F2DB8D-0CC7-6342-AF41-2D334CF6708F}" type="pres">
      <dgm:prSet presAssocID="{20E44E9A-5B44-DD4D-8827-25B5A7660EC2}" presName="spacing" presStyleCnt="0"/>
      <dgm:spPr/>
    </dgm:pt>
    <dgm:pt modelId="{491D82AF-4DEA-2E42-9F8B-F3747280939B}" type="pres">
      <dgm:prSet presAssocID="{4391342A-7108-A04E-8335-310FCEB59788}" presName="composite" presStyleCnt="0"/>
      <dgm:spPr/>
    </dgm:pt>
    <dgm:pt modelId="{3ED85248-148D-E64B-912E-7AC633AB2E0C}" type="pres">
      <dgm:prSet presAssocID="{4391342A-7108-A04E-8335-310FCEB59788}"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pt>
    <dgm:pt modelId="{1F105042-FA2A-C440-8DCC-4CAAAFA2F930}" type="pres">
      <dgm:prSet presAssocID="{4391342A-7108-A04E-8335-310FCEB59788}" presName="txShp" presStyleLbl="node1" presStyleIdx="1" presStyleCnt="4">
        <dgm:presLayoutVars>
          <dgm:bulletEnabled val="1"/>
        </dgm:presLayoutVars>
      </dgm:prSet>
      <dgm:spPr/>
      <dgm:t>
        <a:bodyPr/>
        <a:lstStyle/>
        <a:p>
          <a:endParaRPr lang="en-US"/>
        </a:p>
      </dgm:t>
    </dgm:pt>
    <dgm:pt modelId="{7CB31B6D-BF6E-244F-822F-7E850583D5FD}" type="pres">
      <dgm:prSet presAssocID="{BEF8FBC1-0B6E-E94B-B31C-BD9DDA891726}" presName="spacing" presStyleCnt="0"/>
      <dgm:spPr/>
    </dgm:pt>
    <dgm:pt modelId="{7C4ED2FE-4B21-2B48-937C-77999FA1B659}" type="pres">
      <dgm:prSet presAssocID="{2DEB1061-5403-0949-84E4-1CEDCF6716C7}" presName="composite" presStyleCnt="0"/>
      <dgm:spPr/>
    </dgm:pt>
    <dgm:pt modelId="{EF386CDE-BEE2-B140-9F53-26F520351AC3}" type="pres">
      <dgm:prSet presAssocID="{2DEB1061-5403-0949-84E4-1CEDCF6716C7}" presName="imgShp"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137" r="-46863"/>
          </a:stretch>
        </a:blipFill>
      </dgm:spPr>
    </dgm:pt>
    <dgm:pt modelId="{8F219C45-7DC7-0141-B1D7-E299088F999D}" type="pres">
      <dgm:prSet presAssocID="{2DEB1061-5403-0949-84E4-1CEDCF6716C7}" presName="txShp" presStyleLbl="node1" presStyleIdx="2" presStyleCnt="4">
        <dgm:presLayoutVars>
          <dgm:bulletEnabled val="1"/>
        </dgm:presLayoutVars>
      </dgm:prSet>
      <dgm:spPr/>
      <dgm:t>
        <a:bodyPr/>
        <a:lstStyle/>
        <a:p>
          <a:endParaRPr lang="en-US"/>
        </a:p>
      </dgm:t>
    </dgm:pt>
    <dgm:pt modelId="{DE77CDD4-A758-8A40-838C-BA0AA0B1066C}" type="pres">
      <dgm:prSet presAssocID="{540B20F1-608A-1C4F-B6CE-F41D025A5378}" presName="spacing" presStyleCnt="0"/>
      <dgm:spPr/>
    </dgm:pt>
    <dgm:pt modelId="{FD4E6229-BA94-544F-96E9-A4ED25F53C0E}" type="pres">
      <dgm:prSet presAssocID="{297454D2-C9C8-624F-BE4B-F745DDE15FFD}" presName="composite" presStyleCnt="0"/>
      <dgm:spPr/>
    </dgm:pt>
    <dgm:pt modelId="{88FF4533-BF32-6A4C-AF31-54BADDAACB86}" type="pres">
      <dgm:prSet presAssocID="{297454D2-C9C8-624F-BE4B-F745DDE15FFD}" presName="imgShp"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6386" r="-7614"/>
          </a:stretch>
        </a:blipFill>
      </dgm:spPr>
    </dgm:pt>
    <dgm:pt modelId="{012C8797-E976-BF41-B386-41C1A51E7627}" type="pres">
      <dgm:prSet presAssocID="{297454D2-C9C8-624F-BE4B-F745DDE15FFD}" presName="txShp" presStyleLbl="node1" presStyleIdx="3" presStyleCnt="4">
        <dgm:presLayoutVars>
          <dgm:bulletEnabled val="1"/>
        </dgm:presLayoutVars>
      </dgm:prSet>
      <dgm:spPr/>
      <dgm:t>
        <a:bodyPr/>
        <a:lstStyle/>
        <a:p>
          <a:endParaRPr lang="en-US"/>
        </a:p>
      </dgm:t>
    </dgm:pt>
  </dgm:ptLst>
  <dgm:cxnLst>
    <dgm:cxn modelId="{C9805BFA-15A5-254E-9F57-151235919B36}" type="presOf" srcId="{A90D4526-E168-0446-BF81-318E69F22483}" destId="{B0A1E8DB-CCAF-E04D-A252-C769ADA3A499}" srcOrd="0" destOrd="0" presId="urn:microsoft.com/office/officeart/2005/8/layout/vList3"/>
    <dgm:cxn modelId="{F3F0099E-8710-4543-B9CE-6D714087743B}" srcId="{6DFD67CB-DC69-4D47-BF59-88E1606FFA77}" destId="{A90D4526-E168-0446-BF81-318E69F22483}" srcOrd="0" destOrd="0" parTransId="{9DABF9F9-5782-5746-8847-4425A8295B9B}" sibTransId="{20E44E9A-5B44-DD4D-8827-25B5A7660EC2}"/>
    <dgm:cxn modelId="{2471E767-95F9-304F-B3FB-D5D5A6362F8D}" srcId="{6DFD67CB-DC69-4D47-BF59-88E1606FFA77}" destId="{297454D2-C9C8-624F-BE4B-F745DDE15FFD}" srcOrd="3" destOrd="0" parTransId="{91AB2D73-0F03-5F48-A8BA-140A9B673531}" sibTransId="{6328F3A5-062C-1149-8770-A4A9C83FCED1}"/>
    <dgm:cxn modelId="{3E60F33C-B21A-414A-BFF4-9F4F9D0DCD69}" type="presOf" srcId="{2DEB1061-5403-0949-84E4-1CEDCF6716C7}" destId="{8F219C45-7DC7-0141-B1D7-E299088F999D}" srcOrd="0" destOrd="0" presId="urn:microsoft.com/office/officeart/2005/8/layout/vList3"/>
    <dgm:cxn modelId="{7A85D857-9C98-F24A-919E-527931DF64AA}" type="presOf" srcId="{4391342A-7108-A04E-8335-310FCEB59788}" destId="{1F105042-FA2A-C440-8DCC-4CAAAFA2F930}" srcOrd="0" destOrd="0" presId="urn:microsoft.com/office/officeart/2005/8/layout/vList3"/>
    <dgm:cxn modelId="{8FF2DA27-D907-8244-B04A-F98688D1FC0C}" srcId="{6DFD67CB-DC69-4D47-BF59-88E1606FFA77}" destId="{4391342A-7108-A04E-8335-310FCEB59788}" srcOrd="1" destOrd="0" parTransId="{D0A39A7F-F698-224E-BF65-CC95A07BE069}" sibTransId="{BEF8FBC1-0B6E-E94B-B31C-BD9DDA891726}"/>
    <dgm:cxn modelId="{B7CC7B46-C221-5942-8BBE-82A50433071F}" srcId="{6DFD67CB-DC69-4D47-BF59-88E1606FFA77}" destId="{2DEB1061-5403-0949-84E4-1CEDCF6716C7}" srcOrd="2" destOrd="0" parTransId="{8634FB36-81DB-A241-A254-9A585D475E04}" sibTransId="{540B20F1-608A-1C4F-B6CE-F41D025A5378}"/>
    <dgm:cxn modelId="{681390DE-CFBC-4C41-BB99-2CA252E05A9C}" type="presOf" srcId="{6DFD67CB-DC69-4D47-BF59-88E1606FFA77}" destId="{B73CAD82-5806-FB42-AE02-680C26BDFE94}" srcOrd="0" destOrd="0" presId="urn:microsoft.com/office/officeart/2005/8/layout/vList3"/>
    <dgm:cxn modelId="{8BAFC41C-FB1C-484F-BBA8-D89486010900}" type="presOf" srcId="{297454D2-C9C8-624F-BE4B-F745DDE15FFD}" destId="{012C8797-E976-BF41-B386-41C1A51E7627}" srcOrd="0" destOrd="0" presId="urn:microsoft.com/office/officeart/2005/8/layout/vList3"/>
    <dgm:cxn modelId="{726733F0-13DE-B94E-864D-6892DFD0A8A4}" type="presParOf" srcId="{B73CAD82-5806-FB42-AE02-680C26BDFE94}" destId="{8C506765-C698-F14B-876D-9C24EC2DC17A}" srcOrd="0" destOrd="0" presId="urn:microsoft.com/office/officeart/2005/8/layout/vList3"/>
    <dgm:cxn modelId="{4F393BA5-8EA5-F348-A325-C0C81B1D7FEA}" type="presParOf" srcId="{8C506765-C698-F14B-876D-9C24EC2DC17A}" destId="{29AEA5EF-4876-124A-BD10-FDB9AB749A4C}" srcOrd="0" destOrd="0" presId="urn:microsoft.com/office/officeart/2005/8/layout/vList3"/>
    <dgm:cxn modelId="{53D142F4-9F50-4D4E-BDE3-D16524EDB83B}" type="presParOf" srcId="{8C506765-C698-F14B-876D-9C24EC2DC17A}" destId="{B0A1E8DB-CCAF-E04D-A252-C769ADA3A499}" srcOrd="1" destOrd="0" presId="urn:microsoft.com/office/officeart/2005/8/layout/vList3"/>
    <dgm:cxn modelId="{5E444866-2775-0F4D-AB9F-E3CAB15E7966}" type="presParOf" srcId="{B73CAD82-5806-FB42-AE02-680C26BDFE94}" destId="{D9F2DB8D-0CC7-6342-AF41-2D334CF6708F}" srcOrd="1" destOrd="0" presId="urn:microsoft.com/office/officeart/2005/8/layout/vList3"/>
    <dgm:cxn modelId="{AF5677F4-DD96-5B46-82E7-9F2185756B13}" type="presParOf" srcId="{B73CAD82-5806-FB42-AE02-680C26BDFE94}" destId="{491D82AF-4DEA-2E42-9F8B-F3747280939B}" srcOrd="2" destOrd="0" presId="urn:microsoft.com/office/officeart/2005/8/layout/vList3"/>
    <dgm:cxn modelId="{1ACD9123-2984-2F4E-84CF-B215F56D781A}" type="presParOf" srcId="{491D82AF-4DEA-2E42-9F8B-F3747280939B}" destId="{3ED85248-148D-E64B-912E-7AC633AB2E0C}" srcOrd="0" destOrd="0" presId="urn:microsoft.com/office/officeart/2005/8/layout/vList3"/>
    <dgm:cxn modelId="{642DBC2B-DB4B-B842-A40D-A03F196F84BC}" type="presParOf" srcId="{491D82AF-4DEA-2E42-9F8B-F3747280939B}" destId="{1F105042-FA2A-C440-8DCC-4CAAAFA2F930}" srcOrd="1" destOrd="0" presId="urn:microsoft.com/office/officeart/2005/8/layout/vList3"/>
    <dgm:cxn modelId="{5ABAED3D-E710-B149-8D33-7BCE3AF373C3}" type="presParOf" srcId="{B73CAD82-5806-FB42-AE02-680C26BDFE94}" destId="{7CB31B6D-BF6E-244F-822F-7E850583D5FD}" srcOrd="3" destOrd="0" presId="urn:microsoft.com/office/officeart/2005/8/layout/vList3"/>
    <dgm:cxn modelId="{DBC49D48-72C0-ED46-B932-E3B839E6E6D4}" type="presParOf" srcId="{B73CAD82-5806-FB42-AE02-680C26BDFE94}" destId="{7C4ED2FE-4B21-2B48-937C-77999FA1B659}" srcOrd="4" destOrd="0" presId="urn:microsoft.com/office/officeart/2005/8/layout/vList3"/>
    <dgm:cxn modelId="{4AF19466-5A71-914B-96D2-3DE762788A42}" type="presParOf" srcId="{7C4ED2FE-4B21-2B48-937C-77999FA1B659}" destId="{EF386CDE-BEE2-B140-9F53-26F520351AC3}" srcOrd="0" destOrd="0" presId="urn:microsoft.com/office/officeart/2005/8/layout/vList3"/>
    <dgm:cxn modelId="{AE483335-C229-8144-B58D-0534D7589C21}" type="presParOf" srcId="{7C4ED2FE-4B21-2B48-937C-77999FA1B659}" destId="{8F219C45-7DC7-0141-B1D7-E299088F999D}" srcOrd="1" destOrd="0" presId="urn:microsoft.com/office/officeart/2005/8/layout/vList3"/>
    <dgm:cxn modelId="{47EE58D5-FA15-AD41-AA16-01FADC13A0A8}" type="presParOf" srcId="{B73CAD82-5806-FB42-AE02-680C26BDFE94}" destId="{DE77CDD4-A758-8A40-838C-BA0AA0B1066C}" srcOrd="5" destOrd="0" presId="urn:microsoft.com/office/officeart/2005/8/layout/vList3"/>
    <dgm:cxn modelId="{03D2780E-6CAB-B745-8EEB-E1D73F9FBBBB}" type="presParOf" srcId="{B73CAD82-5806-FB42-AE02-680C26BDFE94}" destId="{FD4E6229-BA94-544F-96E9-A4ED25F53C0E}" srcOrd="6" destOrd="0" presId="urn:microsoft.com/office/officeart/2005/8/layout/vList3"/>
    <dgm:cxn modelId="{518B5FB6-235E-344C-8EB3-C183C67E93FA}" type="presParOf" srcId="{FD4E6229-BA94-544F-96E9-A4ED25F53C0E}" destId="{88FF4533-BF32-6A4C-AF31-54BADDAACB86}" srcOrd="0" destOrd="0" presId="urn:microsoft.com/office/officeart/2005/8/layout/vList3"/>
    <dgm:cxn modelId="{3672CAC4-2619-3844-8809-A89897FB38B2}" type="presParOf" srcId="{FD4E6229-BA94-544F-96E9-A4ED25F53C0E}" destId="{012C8797-E976-BF41-B386-41C1A51E762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FBA7-E88F-401F-9CE2-7A01457DA56F}">
      <dsp:nvSpPr>
        <dsp:cNvPr id="0" name=""/>
        <dsp:cNvSpPr/>
      </dsp:nvSpPr>
      <dsp:spPr>
        <a:xfrm>
          <a:off x="1504290" y="1840299"/>
          <a:ext cx="1051584" cy="93891"/>
        </a:xfrm>
        <a:custGeom>
          <a:avLst/>
          <a:gdLst/>
          <a:ahLst/>
          <a:cxnLst/>
          <a:rect l="0" t="0" r="0" b="0"/>
          <a:pathLst>
            <a:path>
              <a:moveTo>
                <a:pt x="0" y="93891"/>
              </a:moveTo>
              <a:lnTo>
                <a:pt x="1051584" y="93891"/>
              </a:lnTo>
              <a:lnTo>
                <a:pt x="105158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09512-5297-4F98-BF0A-24EDD7C1C39D}">
      <dsp:nvSpPr>
        <dsp:cNvPr id="0" name=""/>
        <dsp:cNvSpPr/>
      </dsp:nvSpPr>
      <dsp:spPr>
        <a:xfrm>
          <a:off x="1504290" y="1934190"/>
          <a:ext cx="2103168" cy="968959"/>
        </a:xfrm>
        <a:custGeom>
          <a:avLst/>
          <a:gdLst/>
          <a:ahLst/>
          <a:cxnLst/>
          <a:rect l="0" t="0" r="0" b="0"/>
          <a:pathLst>
            <a:path>
              <a:moveTo>
                <a:pt x="0" y="0"/>
              </a:moveTo>
              <a:lnTo>
                <a:pt x="1952941" y="0"/>
              </a:lnTo>
              <a:lnTo>
                <a:pt x="1952941" y="968959"/>
              </a:lnTo>
              <a:lnTo>
                <a:pt x="2103168" y="96895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37BB2D-C90C-4FF5-9C03-2B4C77B791DB}">
      <dsp:nvSpPr>
        <dsp:cNvPr id="0" name=""/>
        <dsp:cNvSpPr/>
      </dsp:nvSpPr>
      <dsp:spPr>
        <a:xfrm>
          <a:off x="1504290" y="1934190"/>
          <a:ext cx="2103168" cy="322986"/>
        </a:xfrm>
        <a:custGeom>
          <a:avLst/>
          <a:gdLst/>
          <a:ahLst/>
          <a:cxnLst/>
          <a:rect l="0" t="0" r="0" b="0"/>
          <a:pathLst>
            <a:path>
              <a:moveTo>
                <a:pt x="0" y="0"/>
              </a:moveTo>
              <a:lnTo>
                <a:pt x="1952941" y="0"/>
              </a:lnTo>
              <a:lnTo>
                <a:pt x="1952941" y="322986"/>
              </a:lnTo>
              <a:lnTo>
                <a:pt x="2103168" y="32298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0EE26A-F272-46BE-AB2F-DF1C50C7113A}">
      <dsp:nvSpPr>
        <dsp:cNvPr id="0" name=""/>
        <dsp:cNvSpPr/>
      </dsp:nvSpPr>
      <dsp:spPr>
        <a:xfrm>
          <a:off x="1504290" y="1611203"/>
          <a:ext cx="2103168" cy="322986"/>
        </a:xfrm>
        <a:custGeom>
          <a:avLst/>
          <a:gdLst/>
          <a:ahLst/>
          <a:cxnLst/>
          <a:rect l="0" t="0" r="0" b="0"/>
          <a:pathLst>
            <a:path>
              <a:moveTo>
                <a:pt x="0" y="322986"/>
              </a:moveTo>
              <a:lnTo>
                <a:pt x="1952941" y="322986"/>
              </a:lnTo>
              <a:lnTo>
                <a:pt x="1952941" y="0"/>
              </a:lnTo>
              <a:lnTo>
                <a:pt x="21031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81EEA-F079-4573-B585-8DFA36966997}">
      <dsp:nvSpPr>
        <dsp:cNvPr id="0" name=""/>
        <dsp:cNvSpPr/>
      </dsp:nvSpPr>
      <dsp:spPr>
        <a:xfrm>
          <a:off x="1504290" y="965230"/>
          <a:ext cx="2103168" cy="968959"/>
        </a:xfrm>
        <a:custGeom>
          <a:avLst/>
          <a:gdLst/>
          <a:ahLst/>
          <a:cxnLst/>
          <a:rect l="0" t="0" r="0" b="0"/>
          <a:pathLst>
            <a:path>
              <a:moveTo>
                <a:pt x="0" y="968959"/>
              </a:moveTo>
              <a:lnTo>
                <a:pt x="1952941" y="968959"/>
              </a:lnTo>
              <a:lnTo>
                <a:pt x="1952941" y="0"/>
              </a:lnTo>
              <a:lnTo>
                <a:pt x="21031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053B68-67ED-43BC-A076-5002A280B879}">
      <dsp:nvSpPr>
        <dsp:cNvPr id="0" name=""/>
        <dsp:cNvSpPr/>
      </dsp:nvSpPr>
      <dsp:spPr>
        <a:xfrm>
          <a:off x="2027" y="1705095"/>
          <a:ext cx="1502262" cy="45819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Food Systems</a:t>
          </a:r>
          <a:endParaRPr lang="en-US" sz="1800" kern="1200" dirty="0"/>
        </a:p>
      </dsp:txBody>
      <dsp:txXfrm>
        <a:off x="2027" y="1705095"/>
        <a:ext cx="1502262" cy="458190"/>
      </dsp:txXfrm>
    </dsp:sp>
    <dsp:sp modelId="{3C318287-27E1-4A27-B73B-1301F29ABE1D}">
      <dsp:nvSpPr>
        <dsp:cNvPr id="0" name=""/>
        <dsp:cNvSpPr/>
      </dsp:nvSpPr>
      <dsp:spPr>
        <a:xfrm>
          <a:off x="3607459" y="736135"/>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Social</a:t>
          </a:r>
          <a:endParaRPr lang="en-US" sz="1800" kern="1200" dirty="0"/>
        </a:p>
      </dsp:txBody>
      <dsp:txXfrm>
        <a:off x="3607459" y="736135"/>
        <a:ext cx="1502262" cy="458190"/>
      </dsp:txXfrm>
    </dsp:sp>
    <dsp:sp modelId="{A067536F-15F5-48A1-ABB3-ADAF96D6F3DA}">
      <dsp:nvSpPr>
        <dsp:cNvPr id="0" name=""/>
        <dsp:cNvSpPr/>
      </dsp:nvSpPr>
      <dsp:spPr>
        <a:xfrm>
          <a:off x="3607459" y="1382108"/>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Political</a:t>
          </a:r>
          <a:endParaRPr lang="en-US" sz="1800" kern="1200" dirty="0"/>
        </a:p>
      </dsp:txBody>
      <dsp:txXfrm>
        <a:off x="3607459" y="1382108"/>
        <a:ext cx="1502262" cy="458190"/>
      </dsp:txXfrm>
    </dsp:sp>
    <dsp:sp modelId="{A671C81C-E398-4336-BE89-FD894E804FEB}">
      <dsp:nvSpPr>
        <dsp:cNvPr id="0" name=""/>
        <dsp:cNvSpPr/>
      </dsp:nvSpPr>
      <dsp:spPr>
        <a:xfrm>
          <a:off x="3607459" y="2028081"/>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Economic</a:t>
          </a:r>
          <a:endParaRPr lang="en-US" sz="1800" kern="1200" dirty="0"/>
        </a:p>
      </dsp:txBody>
      <dsp:txXfrm>
        <a:off x="3607459" y="2028081"/>
        <a:ext cx="1502262" cy="458190"/>
      </dsp:txXfrm>
    </dsp:sp>
    <dsp:sp modelId="{B129DB78-E149-4793-A8FF-6257457EBE6F}">
      <dsp:nvSpPr>
        <dsp:cNvPr id="0" name=""/>
        <dsp:cNvSpPr/>
      </dsp:nvSpPr>
      <dsp:spPr>
        <a:xfrm>
          <a:off x="3607459" y="2674055"/>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Environment</a:t>
          </a:r>
          <a:endParaRPr lang="en-US" sz="1800" kern="1200" dirty="0"/>
        </a:p>
      </dsp:txBody>
      <dsp:txXfrm>
        <a:off x="3607459" y="2674055"/>
        <a:ext cx="1502262" cy="458190"/>
      </dsp:txXfrm>
    </dsp:sp>
    <dsp:sp modelId="{F2033D28-BC21-4ABA-A6D2-F997B5D0F8E8}">
      <dsp:nvSpPr>
        <dsp:cNvPr id="0" name=""/>
        <dsp:cNvSpPr/>
      </dsp:nvSpPr>
      <dsp:spPr>
        <a:xfrm>
          <a:off x="1804743" y="1382108"/>
          <a:ext cx="1502262" cy="458190"/>
        </a:xfrm>
        <a:prstGeom prst="rect">
          <a:avLst/>
        </a:prstGeom>
        <a:solidFill>
          <a:schemeClr val="accent6">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Influenced by</a:t>
          </a:r>
          <a:endParaRPr lang="en-US" sz="1800" kern="1200" dirty="0"/>
        </a:p>
      </dsp:txBody>
      <dsp:txXfrm>
        <a:off x="1804743" y="1382108"/>
        <a:ext cx="1502262" cy="458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1D7F6-C939-47D7-A258-C3CCD36C24DA}">
      <dsp:nvSpPr>
        <dsp:cNvPr id="0" name=""/>
        <dsp:cNvSpPr/>
      </dsp:nvSpPr>
      <dsp:spPr>
        <a:xfrm rot="2087825">
          <a:off x="3293573" y="3571062"/>
          <a:ext cx="941176" cy="52558"/>
        </a:xfrm>
        <a:custGeom>
          <a:avLst/>
          <a:gdLst/>
          <a:ahLst/>
          <a:cxnLst/>
          <a:rect l="0" t="0" r="0" b="0"/>
          <a:pathLst>
            <a:path>
              <a:moveTo>
                <a:pt x="0" y="26279"/>
              </a:moveTo>
              <a:lnTo>
                <a:pt x="941176" y="26279"/>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6D8FF0-C05E-413C-B1BF-395835C763E0}">
      <dsp:nvSpPr>
        <dsp:cNvPr id="0" name=""/>
        <dsp:cNvSpPr/>
      </dsp:nvSpPr>
      <dsp:spPr>
        <a:xfrm rot="21541978">
          <a:off x="3377644" y="2652780"/>
          <a:ext cx="1118291" cy="52558"/>
        </a:xfrm>
        <a:custGeom>
          <a:avLst/>
          <a:gdLst/>
          <a:ahLst/>
          <a:cxnLst/>
          <a:rect l="0" t="0" r="0" b="0"/>
          <a:pathLst>
            <a:path>
              <a:moveTo>
                <a:pt x="0" y="26279"/>
              </a:moveTo>
              <a:lnTo>
                <a:pt x="1118291" y="26279"/>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7257C6C-7320-40DF-BCA8-D86E3B9E129D}">
      <dsp:nvSpPr>
        <dsp:cNvPr id="0" name=""/>
        <dsp:cNvSpPr/>
      </dsp:nvSpPr>
      <dsp:spPr>
        <a:xfrm rot="19839219">
          <a:off x="3276171" y="1783823"/>
          <a:ext cx="1582720" cy="52558"/>
        </a:xfrm>
        <a:custGeom>
          <a:avLst/>
          <a:gdLst/>
          <a:ahLst/>
          <a:cxnLst/>
          <a:rect l="0" t="0" r="0" b="0"/>
          <a:pathLst>
            <a:path>
              <a:moveTo>
                <a:pt x="0" y="26279"/>
              </a:moveTo>
              <a:lnTo>
                <a:pt x="1582720" y="26279"/>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0C50AA7C-9F90-4B3A-A7AE-D0E32E4594CD}">
      <dsp:nvSpPr>
        <dsp:cNvPr id="0" name=""/>
        <dsp:cNvSpPr/>
      </dsp:nvSpPr>
      <dsp:spPr>
        <a:xfrm>
          <a:off x="0" y="603920"/>
          <a:ext cx="4097155" cy="3989085"/>
        </a:xfrm>
        <a:prstGeom prst="ellipse">
          <a:avLst/>
        </a:prstGeom>
        <a:blipFill>
          <a:blip xmlns:r="http://schemas.openxmlformats.org/officeDocument/2006/relationships" r:embed="rId1">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CD99C-AD98-402E-A6E0-77DB3CEC6666}">
      <dsp:nvSpPr>
        <dsp:cNvPr id="0" name=""/>
        <dsp:cNvSpPr/>
      </dsp:nvSpPr>
      <dsp:spPr>
        <a:xfrm>
          <a:off x="4651000" y="94533"/>
          <a:ext cx="1741946" cy="179565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Global Conventional</a:t>
          </a:r>
          <a:endParaRPr lang="en-US" sz="1600" kern="1200" dirty="0"/>
        </a:p>
      </dsp:txBody>
      <dsp:txXfrm>
        <a:off x="4906102" y="357501"/>
        <a:ext cx="1231742" cy="1269719"/>
      </dsp:txXfrm>
    </dsp:sp>
    <dsp:sp modelId="{6A9942E6-B209-44BD-988C-9D8E8F0C6151}">
      <dsp:nvSpPr>
        <dsp:cNvPr id="0" name=""/>
        <dsp:cNvSpPr/>
      </dsp:nvSpPr>
      <dsp:spPr>
        <a:xfrm>
          <a:off x="6297245" y="94533"/>
          <a:ext cx="2612919" cy="179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800100">
            <a:lnSpc>
              <a:spcPct val="90000"/>
            </a:lnSpc>
            <a:spcBef>
              <a:spcPct val="0"/>
            </a:spcBef>
            <a:spcAft>
              <a:spcPct val="15000"/>
            </a:spcAft>
            <a:buChar char="•"/>
          </a:pPr>
          <a:r>
            <a:rPr lang="en-US" sz="1800" kern="1200" dirty="0" smtClean="0"/>
            <a:t>Globalization of our food system is affecting health negatively at a global scale</a:t>
          </a:r>
          <a:endParaRPr lang="en-US" sz="1800" kern="1200" dirty="0"/>
        </a:p>
        <a:p>
          <a:pPr marL="114300" lvl="1" indent="-114300" algn="l" defTabSz="622300">
            <a:lnSpc>
              <a:spcPct val="90000"/>
            </a:lnSpc>
            <a:spcBef>
              <a:spcPct val="0"/>
            </a:spcBef>
            <a:spcAft>
              <a:spcPct val="15000"/>
            </a:spcAft>
            <a:buChar char="•"/>
          </a:pPr>
          <a:endParaRPr lang="en-US" sz="1400" kern="1200" dirty="0"/>
        </a:p>
      </dsp:txBody>
      <dsp:txXfrm>
        <a:off x="6297245" y="94533"/>
        <a:ext cx="2612919" cy="1795655"/>
      </dsp:txXfrm>
    </dsp:sp>
    <dsp:sp modelId="{3956C570-3449-4903-88DC-BDD38C6FE24F}">
      <dsp:nvSpPr>
        <dsp:cNvPr id="0" name=""/>
        <dsp:cNvSpPr/>
      </dsp:nvSpPr>
      <dsp:spPr>
        <a:xfrm>
          <a:off x="4495688" y="1951604"/>
          <a:ext cx="1672848" cy="140780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Regional</a:t>
          </a:r>
          <a:endParaRPr lang="en-US" sz="1800" kern="1200" dirty="0"/>
        </a:p>
      </dsp:txBody>
      <dsp:txXfrm>
        <a:off x="4740671" y="2157772"/>
        <a:ext cx="1182882" cy="995469"/>
      </dsp:txXfrm>
    </dsp:sp>
    <dsp:sp modelId="{D4AFDB1F-FE84-430C-8013-D2ACD5AB3D1E}">
      <dsp:nvSpPr>
        <dsp:cNvPr id="0" name=""/>
        <dsp:cNvSpPr/>
      </dsp:nvSpPr>
      <dsp:spPr>
        <a:xfrm>
          <a:off x="6159207" y="1951604"/>
          <a:ext cx="2509272" cy="140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Most of the food we buy at our local supermarket has traveled very far to get there</a:t>
          </a:r>
          <a:endParaRPr lang="en-US" sz="1050" kern="1200" dirty="0"/>
        </a:p>
      </dsp:txBody>
      <dsp:txXfrm>
        <a:off x="6159207" y="1951604"/>
        <a:ext cx="2509272" cy="1407805"/>
      </dsp:txXfrm>
    </dsp:sp>
    <dsp:sp modelId="{E0689EDD-16E1-4E85-AB62-AD0043F57EBC}">
      <dsp:nvSpPr>
        <dsp:cNvPr id="0" name=""/>
        <dsp:cNvSpPr/>
      </dsp:nvSpPr>
      <dsp:spPr>
        <a:xfrm>
          <a:off x="3997980" y="3505753"/>
          <a:ext cx="1693989" cy="168538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Local </a:t>
          </a:r>
          <a:endParaRPr lang="en-US" sz="1600" kern="1200" dirty="0"/>
        </a:p>
      </dsp:txBody>
      <dsp:txXfrm>
        <a:off x="4246059" y="3752572"/>
        <a:ext cx="1197831" cy="1191746"/>
      </dsp:txXfrm>
    </dsp:sp>
    <dsp:sp modelId="{9D8A38C3-3EC8-4507-8886-12374C12C54C}">
      <dsp:nvSpPr>
        <dsp:cNvPr id="0" name=""/>
        <dsp:cNvSpPr/>
      </dsp:nvSpPr>
      <dsp:spPr>
        <a:xfrm>
          <a:off x="5656214" y="3505753"/>
          <a:ext cx="2540984" cy="168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Is a better option for our health, local economy, the environment, and communities</a:t>
          </a:r>
          <a:endParaRPr lang="en-US" sz="1800" kern="1200" dirty="0"/>
        </a:p>
      </dsp:txBody>
      <dsp:txXfrm>
        <a:off x="5656214" y="3505753"/>
        <a:ext cx="2540984" cy="1685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1E8DB-CCAF-E04D-A252-C769ADA3A499}">
      <dsp:nvSpPr>
        <dsp:cNvPr id="0" name=""/>
        <dsp:cNvSpPr/>
      </dsp:nvSpPr>
      <dsp:spPr>
        <a:xfrm rot="10800000">
          <a:off x="1703811" y="1504"/>
          <a:ext cx="5662563" cy="1110106"/>
        </a:xfrm>
        <a:prstGeom prst="homePlat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137160" rIns="256032" bIns="137160" numCol="1" spcCol="1270" anchor="ctr" anchorCtr="0">
          <a:noAutofit/>
        </a:bodyPr>
        <a:lstStyle/>
        <a:p>
          <a:pPr lvl="0" algn="l" defTabSz="1600200">
            <a:lnSpc>
              <a:spcPct val="90000"/>
            </a:lnSpc>
            <a:spcBef>
              <a:spcPct val="0"/>
            </a:spcBef>
            <a:spcAft>
              <a:spcPct val="35000"/>
            </a:spcAft>
          </a:pPr>
          <a:r>
            <a:rPr lang="en-US" sz="3600" b="1" kern="1200" dirty="0" smtClean="0">
              <a:solidFill>
                <a:srgbClr val="404040"/>
              </a:solidFill>
            </a:rPr>
            <a:t>ANIMALS</a:t>
          </a:r>
          <a:endParaRPr lang="en-US" sz="3600" kern="1200" dirty="0">
            <a:solidFill>
              <a:srgbClr val="404040"/>
            </a:solidFill>
          </a:endParaRPr>
        </a:p>
      </dsp:txBody>
      <dsp:txXfrm rot="10800000">
        <a:off x="1981337" y="1504"/>
        <a:ext cx="5385037" cy="1110106"/>
      </dsp:txXfrm>
    </dsp:sp>
    <dsp:sp modelId="{29AEA5EF-4876-124A-BD10-FDB9AB749A4C}">
      <dsp:nvSpPr>
        <dsp:cNvPr id="0" name=""/>
        <dsp:cNvSpPr/>
      </dsp:nvSpPr>
      <dsp:spPr>
        <a:xfrm>
          <a:off x="1148758" y="1504"/>
          <a:ext cx="1110106" cy="111010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5831" t="-722" r="-14169" b="722"/>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F105042-FA2A-C440-8DCC-4CAAAFA2F930}">
      <dsp:nvSpPr>
        <dsp:cNvPr id="0" name=""/>
        <dsp:cNvSpPr/>
      </dsp:nvSpPr>
      <dsp:spPr>
        <a:xfrm rot="10800000">
          <a:off x="1703811" y="1442986"/>
          <a:ext cx="5662563" cy="1110106"/>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137160" rIns="256032" bIns="137160" numCol="1" spcCol="1270" anchor="ctr" anchorCtr="0">
          <a:noAutofit/>
        </a:bodyPr>
        <a:lstStyle/>
        <a:p>
          <a:pPr lvl="0" algn="l" defTabSz="1600200">
            <a:lnSpc>
              <a:spcPct val="90000"/>
            </a:lnSpc>
            <a:spcBef>
              <a:spcPct val="0"/>
            </a:spcBef>
            <a:spcAft>
              <a:spcPct val="35000"/>
            </a:spcAft>
          </a:pPr>
          <a:r>
            <a:rPr lang="en-US" sz="3600" b="1" kern="1200" dirty="0" smtClean="0">
              <a:solidFill>
                <a:srgbClr val="404040"/>
              </a:solidFill>
            </a:rPr>
            <a:t>ENVIRONMENT</a:t>
          </a:r>
          <a:endParaRPr lang="en-US" sz="3600" kern="1200" dirty="0">
            <a:solidFill>
              <a:srgbClr val="404040"/>
            </a:solidFill>
          </a:endParaRPr>
        </a:p>
      </dsp:txBody>
      <dsp:txXfrm rot="10800000">
        <a:off x="1981337" y="1442986"/>
        <a:ext cx="5385037" cy="1110106"/>
      </dsp:txXfrm>
    </dsp:sp>
    <dsp:sp modelId="{3ED85248-148D-E64B-912E-7AC633AB2E0C}">
      <dsp:nvSpPr>
        <dsp:cNvPr id="0" name=""/>
        <dsp:cNvSpPr/>
      </dsp:nvSpPr>
      <dsp:spPr>
        <a:xfrm>
          <a:off x="1148758" y="1442986"/>
          <a:ext cx="1110106" cy="11101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F219C45-7DC7-0141-B1D7-E299088F999D}">
      <dsp:nvSpPr>
        <dsp:cNvPr id="0" name=""/>
        <dsp:cNvSpPr/>
      </dsp:nvSpPr>
      <dsp:spPr>
        <a:xfrm rot="10800000">
          <a:off x="1703811" y="2884467"/>
          <a:ext cx="5662563" cy="1110106"/>
        </a:xfrm>
        <a:prstGeom prst="homePlat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137160" rIns="256032" bIns="137160" numCol="1" spcCol="1270" anchor="ctr" anchorCtr="0">
          <a:noAutofit/>
        </a:bodyPr>
        <a:lstStyle/>
        <a:p>
          <a:pPr lvl="0" algn="l" defTabSz="1600200">
            <a:lnSpc>
              <a:spcPct val="90000"/>
            </a:lnSpc>
            <a:spcBef>
              <a:spcPct val="0"/>
            </a:spcBef>
            <a:spcAft>
              <a:spcPct val="35000"/>
            </a:spcAft>
          </a:pPr>
          <a:r>
            <a:rPr lang="en-US" sz="3600" b="1" kern="1200" dirty="0" smtClean="0">
              <a:solidFill>
                <a:srgbClr val="404040"/>
              </a:solidFill>
            </a:rPr>
            <a:t>WORKERS</a:t>
          </a:r>
          <a:endParaRPr lang="en-US" sz="3600" b="0" kern="1200" dirty="0">
            <a:solidFill>
              <a:srgbClr val="404040"/>
            </a:solidFill>
          </a:endParaRPr>
        </a:p>
      </dsp:txBody>
      <dsp:txXfrm rot="10800000">
        <a:off x="1981337" y="2884467"/>
        <a:ext cx="5385037" cy="1110106"/>
      </dsp:txXfrm>
    </dsp:sp>
    <dsp:sp modelId="{EF386CDE-BEE2-B140-9F53-26F520351AC3}">
      <dsp:nvSpPr>
        <dsp:cNvPr id="0" name=""/>
        <dsp:cNvSpPr/>
      </dsp:nvSpPr>
      <dsp:spPr>
        <a:xfrm>
          <a:off x="1148758" y="2884467"/>
          <a:ext cx="1110106" cy="111010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137" r="-46863"/>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12C8797-E976-BF41-B386-41C1A51E7627}">
      <dsp:nvSpPr>
        <dsp:cNvPr id="0" name=""/>
        <dsp:cNvSpPr/>
      </dsp:nvSpPr>
      <dsp:spPr>
        <a:xfrm rot="10800000">
          <a:off x="1703811" y="4325948"/>
          <a:ext cx="5662563" cy="1110106"/>
        </a:xfrm>
        <a:prstGeom prst="homePlat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137160" rIns="256032" bIns="137160" numCol="1" spcCol="1270" anchor="ctr" anchorCtr="0">
          <a:noAutofit/>
        </a:bodyPr>
        <a:lstStyle/>
        <a:p>
          <a:pPr lvl="0" algn="l" defTabSz="1600200">
            <a:lnSpc>
              <a:spcPct val="90000"/>
            </a:lnSpc>
            <a:spcBef>
              <a:spcPct val="0"/>
            </a:spcBef>
            <a:spcAft>
              <a:spcPct val="35000"/>
            </a:spcAft>
          </a:pPr>
          <a:r>
            <a:rPr lang="en-US" sz="3600" b="1" kern="1200" dirty="0" smtClean="0">
              <a:solidFill>
                <a:schemeClr val="tx1">
                  <a:lumMod val="50000"/>
                </a:schemeClr>
              </a:solidFill>
            </a:rPr>
            <a:t>ECONOMY</a:t>
          </a:r>
          <a:r>
            <a:rPr lang="en-US" sz="3600" b="0" kern="1200" dirty="0" smtClean="0">
              <a:solidFill>
                <a:srgbClr val="000000"/>
              </a:solidFill>
            </a:rPr>
            <a:t> </a:t>
          </a:r>
          <a:endParaRPr lang="en-US" sz="3600" b="0" kern="1200" dirty="0">
            <a:solidFill>
              <a:srgbClr val="000000"/>
            </a:solidFill>
          </a:endParaRPr>
        </a:p>
      </dsp:txBody>
      <dsp:txXfrm rot="10800000">
        <a:off x="1981337" y="4325948"/>
        <a:ext cx="5385037" cy="1110106"/>
      </dsp:txXfrm>
    </dsp:sp>
    <dsp:sp modelId="{88FF4533-BF32-6A4C-AF31-54BADDAACB86}">
      <dsp:nvSpPr>
        <dsp:cNvPr id="0" name=""/>
        <dsp:cNvSpPr/>
      </dsp:nvSpPr>
      <dsp:spPr>
        <a:xfrm>
          <a:off x="1148758" y="4325948"/>
          <a:ext cx="1110106" cy="1110106"/>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6386" r="-7614"/>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youtube.com/watch?v=5eKYyD14d_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vimeo.com/36220762"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pbs.org/black-culture/shows/list/soul-food-junkies/" TargetMode="External"/><Relationship Id="rId4" Type="http://schemas.openxmlformats.org/officeDocument/2006/relationships/hyperlink" Target="http://www.kitchensisters.org/hidden-kitchens/"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kpbs.org/news/2010/apr/16/first-lady-addresses-obesity-city-heights-speech/"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167262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Although much of America’s food systems are conventional there is a movement toward more sustainable systems. For example, many neighborhoods have started community gardens.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291031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Healthy food makes us feel healthier. You are what you eat.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How do you feel after you eat a fast food meal? After a home-cooked meal featuring fresh vegetables?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 on left from: </a:t>
            </a:r>
            <a:r>
              <a:rPr lang="en-US" sz="1200" kern="1200" dirty="0" err="1" smtClean="0">
                <a:solidFill>
                  <a:schemeClr val="tx1"/>
                </a:solidFill>
                <a:effectLst/>
                <a:latin typeface="+mn-lt"/>
                <a:ea typeface="+mn-ea"/>
                <a:cs typeface="+mn-cs"/>
              </a:rPr>
              <a:t>memecenter.com</a:t>
            </a:r>
            <a:r>
              <a:rPr lang="en-US" sz="1200" kern="1200" dirty="0" smtClean="0">
                <a:solidFill>
                  <a:schemeClr val="tx1"/>
                </a:solidFill>
                <a:effectLst/>
                <a:latin typeface="+mn-lt"/>
                <a:ea typeface="+mn-ea"/>
                <a:cs typeface="+mn-cs"/>
              </a:rPr>
              <a:t> http://</a:t>
            </a:r>
            <a:r>
              <a:rPr lang="en-US" sz="1200" kern="1200" dirty="0" err="1" smtClean="0">
                <a:solidFill>
                  <a:schemeClr val="tx1"/>
                </a:solidFill>
                <a:effectLst/>
                <a:latin typeface="+mn-lt"/>
                <a:ea typeface="+mn-ea"/>
                <a:cs typeface="+mn-cs"/>
              </a:rPr>
              <a:t>www.memecenter.com</a:t>
            </a:r>
            <a:r>
              <a:rPr lang="en-US" sz="1200" kern="1200" dirty="0" smtClean="0">
                <a:solidFill>
                  <a:schemeClr val="tx1"/>
                </a:solidFill>
                <a:effectLst/>
                <a:latin typeface="+mn-lt"/>
                <a:ea typeface="+mn-ea"/>
                <a:cs typeface="+mn-cs"/>
              </a:rPr>
              <a:t>/fun/678250/</a:t>
            </a:r>
          </a:p>
          <a:p>
            <a:r>
              <a:rPr lang="en-US" sz="1200" kern="1200" dirty="0" smtClean="0">
                <a:solidFill>
                  <a:schemeClr val="tx1"/>
                </a:solidFill>
                <a:effectLst/>
                <a:latin typeface="+mn-lt"/>
                <a:ea typeface="+mn-ea"/>
                <a:cs typeface="+mn-cs"/>
              </a:rPr>
              <a:t>you-are-what-you-eat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 on right from: </a:t>
            </a:r>
            <a:r>
              <a:rPr lang="en-US" sz="1200" kern="1200" dirty="0" err="1" smtClean="0">
                <a:solidFill>
                  <a:schemeClr val="tx1"/>
                </a:solidFill>
                <a:effectLst/>
                <a:latin typeface="+mn-lt"/>
                <a:ea typeface="+mn-ea"/>
                <a:cs typeface="+mn-cs"/>
              </a:rPr>
              <a:t>totalwellnesstnetworsk.com</a:t>
            </a:r>
            <a:r>
              <a:rPr lang="en-US" sz="1200" kern="1200" dirty="0" smtClean="0">
                <a:solidFill>
                  <a:schemeClr val="tx1"/>
                </a:solidFill>
                <a:effectLst/>
                <a:latin typeface="+mn-lt"/>
                <a:ea typeface="+mn-ea"/>
                <a:cs typeface="+mn-cs"/>
              </a:rPr>
              <a:t> http://</a:t>
            </a:r>
            <a:r>
              <a:rPr lang="en-US" sz="1200" kern="1200" dirty="0" err="1" smtClean="0">
                <a:solidFill>
                  <a:schemeClr val="tx1"/>
                </a:solidFill>
                <a:effectLst/>
                <a:latin typeface="+mn-lt"/>
                <a:ea typeface="+mn-ea"/>
                <a:cs typeface="+mn-cs"/>
              </a:rPr>
              <a:t>totalwellnessnetworks.com</a:t>
            </a:r>
            <a:r>
              <a:rPr lang="en-US" sz="1200" kern="1200" dirty="0" smtClean="0">
                <a:solidFill>
                  <a:schemeClr val="tx1"/>
                </a:solidFill>
                <a:effectLst/>
                <a:latin typeface="+mn-lt"/>
                <a:ea typeface="+mn-ea"/>
                <a:cs typeface="+mn-cs"/>
              </a:rPr>
              <a:t>/you-are</a:t>
            </a:r>
          </a:p>
          <a:p>
            <a:r>
              <a:rPr lang="en-US" sz="1200" kern="1200" dirty="0" smtClean="0">
                <a:solidFill>
                  <a:schemeClr val="tx1"/>
                </a:solidFill>
                <a:effectLst/>
                <a:latin typeface="+mn-lt"/>
                <a:ea typeface="+mn-ea"/>
                <a:cs typeface="+mn-cs"/>
              </a:rPr>
              <a:t>-what-you-eat/</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390746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More marketing often equals more sales. This is from the United States Department of Agriculture website.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the impact of marketing? What if a bigger share went to the farmers? What would the system look like? What if farmers had a million-dollar marketing budget?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Break the group into smaller groups and have them make a commercial for fruits and vegetables and present it to the group. This is meant to provide levity and have them think critically about advertising.</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113723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Government policies influence people’s accessibility to healthy foods.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level of the Social-Ecological Model (SEM) is this? What are some specific, community level strategies to improve your local food system?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4059312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Take a moment to revisit the main reason we are here, which is to combat the chronic diseases that are impacting our communities. Obesity increases the chances that a person will get type 2 diabetes, lung disease, cancer, and heart disease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Did the connection between advertising, government policy, processed foods, and obesity rates surprise anyone? What are their thoughts on how it affects their neighborhood and family?</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141788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Relate the concepts here to what is happening in the participants’ neighborhood around food systems.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Do some research on local food policies and ordinances. Bring these to the group and facilitate a discussion about how they affect community health.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3443848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Food, </a:t>
            </a:r>
            <a:r>
              <a:rPr lang="en-US" sz="1200" kern="1200" dirty="0" err="1" smtClean="0">
                <a:solidFill>
                  <a:schemeClr val="tx1"/>
                </a:solidFill>
                <a:effectLst/>
                <a:latin typeface="+mn-lt"/>
                <a:ea typeface="+mn-ea"/>
                <a:cs typeface="+mn-cs"/>
              </a:rPr>
              <a:t>Inc</a:t>
            </a:r>
            <a:r>
              <a:rPr lang="en-US" sz="1200" kern="1200" dirty="0" smtClean="0">
                <a:solidFill>
                  <a:schemeClr val="tx1"/>
                </a:solidFill>
                <a:effectLst/>
                <a:latin typeface="+mn-lt"/>
                <a:ea typeface="+mn-ea"/>
                <a:cs typeface="+mn-cs"/>
              </a:rPr>
              <a:t> gives one perspective on our current food system and how it affects the health of people, community, business, and the environment.</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Food Inc. is available for check out from the Resource Library. Please choose a clip that suits your group that is no more than 20 minutes.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https://www.youtube.com/watch?v=5eKYyD14d_0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39502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360255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Business practices of the agriculture and food industry affect our health.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Anything you can add? How does this affect your neighborhood and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141311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Our food system affects more than the health of the individual consumer.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Quickly brainstorm some ideas with the group, impacts on animals, environment, etc.</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330838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226109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Food waste is a big contributor to pollution and climate change. Talk about composting as a strategy to reducing food waste.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An option for a guest speaker may include a representative from the San Diego Food Systems Alliance, a local farmer, or a master composter. You could even invite a composter to teach the group how to make their own home composting system.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965741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Define food environments: </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kern="1200" dirty="0" smtClean="0">
                <a:solidFill>
                  <a:schemeClr val="tx1"/>
                </a:solidFill>
                <a:effectLst/>
                <a:latin typeface="+mn-lt"/>
                <a:ea typeface="+mn-ea"/>
                <a:cs typeface="+mn-cs"/>
              </a:rPr>
              <a:t>Food desert: a neighborhood characterized by insufficient access to grocery stores</a:t>
            </a:r>
          </a:p>
          <a:p>
            <a:pPr marL="171450" lvl="0" indent="-171450">
              <a:buFont typeface="Arial"/>
              <a:buChar char="•"/>
            </a:pPr>
            <a:r>
              <a:rPr lang="en-US" sz="1200" kern="1200" dirty="0" smtClean="0">
                <a:solidFill>
                  <a:schemeClr val="tx1"/>
                </a:solidFill>
                <a:effectLst/>
                <a:latin typeface="+mn-lt"/>
                <a:ea typeface="+mn-ea"/>
                <a:cs typeface="+mn-cs"/>
              </a:rPr>
              <a:t>Food swamp: a lot of high-energy, low nutrient foods compared with healthy options (such as an area with a lot of fast food restaurants).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Do either of these apply to your neighborhood? If so, why?</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If you are not familiar with the neighborhood, do some research about the availability of fresh food in the neighborhood. </a:t>
            </a:r>
          </a:p>
          <a:p>
            <a:endParaRPr lang="en-US" i="1"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6226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3843158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These are the characteristics of a healthy food system, which is our goal.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40075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following are samples of cultural differences in food environments. Note that these are generalizations and not representative of every individual from a certain culture.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3585727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An example of food systems and consumption in Italy.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137759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An example of food systems and consumption in Japan.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2223157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An example of food systems and consumption in Ecuador.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1744960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An example of food systems and consumption in Bhutan.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110751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An example of food systems and consumption in Mexico.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394996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Icebreakers help the group get to know one another and gets them warmed up to participate in group discussion.</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choose an icebreaker activity from the Digital Library or get an idea from another RLA facilitator for suggestions on icebreakers that were successful in their groups.</a:t>
            </a:r>
          </a:p>
          <a:p>
            <a:endParaRPr lang="en-US" sz="1200" kern="1200" dirty="0" smtClean="0">
              <a:solidFill>
                <a:schemeClr val="tx1"/>
              </a:solidFill>
              <a:effectLst/>
              <a:latin typeface="+mn-lt"/>
              <a:ea typeface="+mn-ea"/>
              <a:cs typeface="+mn-cs"/>
            </a:endParaRPr>
          </a:p>
          <a:p>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An example of food systems and consumption in Egypt.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did the American table look like compared to other cultures? Do you see yourself and your family? As you look at these examples, could Americans adopt any of these strategies?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3710367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 day spent with a Bhutanese family and their Garden in Atlanta, GA.</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https://vimeo.com/36220762</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675558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Our food system has changed over time. Take time to talk about the differences the group found when talking to elders and others about their own food history.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the participants who did this activity what they learned.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Make sure to do the activity yourself to model participation and to contribute to the discussion.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349773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Food histories and current consumption is influenced by history and culture. </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http://www.pbs.org/black-culture/ shows/list/soul-food-junkies/</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Soul Food Junkies is available for check out from the Resource Library. Please choose a clip that suits your group that is no more than 20 minutes. Or as an alternative choose a podcast that suits your group from the Kitchen Sisters </a:t>
            </a:r>
            <a:r>
              <a:rPr lang="en-US" sz="1200" i="1" kern="1200" dirty="0" smtClean="0">
                <a:solidFill>
                  <a:schemeClr val="tx1"/>
                </a:solidFill>
                <a:effectLst/>
                <a:latin typeface="+mn-lt"/>
                <a:ea typeface="+mn-ea"/>
                <a:cs typeface="+mn-cs"/>
              </a:rPr>
              <a:t>Hidden Kitchens</a:t>
            </a:r>
            <a:r>
              <a:rPr lang="en-US" sz="1200" kern="1200" dirty="0" smtClean="0">
                <a:solidFill>
                  <a:schemeClr val="tx1"/>
                </a:solidFill>
                <a:effectLst/>
                <a:latin typeface="+mn-lt"/>
                <a:ea typeface="+mn-ea"/>
                <a:cs typeface="+mn-cs"/>
              </a:rPr>
              <a:t> series available at </a:t>
            </a:r>
            <a:r>
              <a:rPr lang="en-US" sz="1200" u="sng" kern="1200" dirty="0" smtClean="0">
                <a:solidFill>
                  <a:schemeClr val="tx1"/>
                </a:solidFill>
                <a:effectLst/>
                <a:latin typeface="+mn-lt"/>
                <a:ea typeface="+mn-ea"/>
                <a:cs typeface="+mn-cs"/>
                <a:hlinkClick r:id="rId4"/>
              </a:rPr>
              <a:t>http://www.kitchensisters.org/hidden-kitchens/</a:t>
            </a:r>
            <a:endParaRPr lang="en-US" sz="1200" kern="1200" dirty="0" smtClean="0">
              <a:solidFill>
                <a:schemeClr val="tx1"/>
              </a:solidFill>
              <a:effectLst/>
              <a:latin typeface="+mn-lt"/>
              <a:ea typeface="+mn-ea"/>
              <a:cs typeface="+mn-cs"/>
            </a:endParaRPr>
          </a:p>
          <a:p>
            <a:endParaRPr lang="en-US" dirty="0" smtClean="0">
              <a:effectLst/>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510281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There is broad interest and movement among communities nationwide to create policy, systems, and environmental changes, which support a healthy food system. With a nation deeply engaged in making change, we are starting to see positive change. Working together to bring healthy options to communities, working with government officials to change policies that support healthier neighborhoods, and working with employers to establish incentives that encourage healthier behaviors are making our communities healthier.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Break the group into small groups and give each group a piece of flip chart paper. Ask the group to brainstorm community level changes they could work on that would create a healthier food system in their neighborhood. Ask participants to pick a spokesperson to share their ideas. Place a star on any of the strategies that are repeated across groups. Have a large group discussion about their upcoming CIP and encourage thoughtful discussion about specific ideas the group and/or individuals in the group might have for their CIP.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34</a:t>
            </a:fld>
            <a:endParaRPr lang="en-US"/>
          </a:p>
        </p:txBody>
      </p:sp>
    </p:spTree>
    <p:extLst>
      <p:ext uri="{BB962C8B-B14F-4D97-AF65-F5344CB8AC3E}">
        <p14:creationId xmlns:p14="http://schemas.microsoft.com/office/powerpoint/2010/main" val="2233916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First Lady Michelle Obama leveraged her popularity to change policies and tapped into the Nation’s political will. The Let’s Move! Campaign changed policies in business practices (</a:t>
            </a:r>
            <a:r>
              <a:rPr lang="en-US" sz="1200" kern="1200" dirty="0" err="1" smtClean="0">
                <a:solidFill>
                  <a:schemeClr val="tx1"/>
                </a:solidFill>
                <a:effectLst/>
                <a:latin typeface="+mn-lt"/>
                <a:ea typeface="+mn-ea"/>
                <a:cs typeface="+mn-cs"/>
              </a:rPr>
              <a:t>Walmart</a:t>
            </a:r>
            <a:r>
              <a:rPr lang="en-US" sz="1200" kern="1200" dirty="0" smtClean="0">
                <a:solidFill>
                  <a:schemeClr val="tx1"/>
                </a:solidFill>
                <a:effectLst/>
                <a:latin typeface="+mn-lt"/>
                <a:ea typeface="+mn-ea"/>
                <a:cs typeface="+mn-cs"/>
              </a:rPr>
              <a:t> selling more fruits and veggies) and school systems (policies created for better school lunches)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Images from: http://</a:t>
            </a:r>
            <a:r>
              <a:rPr lang="en-US" sz="1200" kern="1200" dirty="0" err="1" smtClean="0">
                <a:solidFill>
                  <a:schemeClr val="tx1"/>
                </a:solidFill>
                <a:effectLst/>
                <a:latin typeface="+mn-lt"/>
                <a:ea typeface="+mn-ea"/>
                <a:cs typeface="+mn-cs"/>
              </a:rPr>
              <a:t>www.kpbs.org</a:t>
            </a:r>
            <a:r>
              <a:rPr lang="en-US" sz="1200" kern="1200" dirty="0" smtClean="0">
                <a:solidFill>
                  <a:schemeClr val="tx1"/>
                </a:solidFill>
                <a:effectLst/>
                <a:latin typeface="+mn-lt"/>
                <a:ea typeface="+mn-ea"/>
                <a:cs typeface="+mn-cs"/>
              </a:rPr>
              <a:t>/news/2010/</a:t>
            </a:r>
            <a:r>
              <a:rPr lang="en-US" sz="1200" kern="1200" dirty="0" err="1" smtClean="0">
                <a:solidFill>
                  <a:schemeClr val="tx1"/>
                </a:solidFill>
                <a:effectLst/>
                <a:latin typeface="+mn-lt"/>
                <a:ea typeface="+mn-ea"/>
                <a:cs typeface="+mn-cs"/>
              </a:rPr>
              <a:t>apr</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16/first-lady-addresses-obesity-city-</a:t>
            </a:r>
          </a:p>
          <a:p>
            <a:r>
              <a:rPr lang="en-US" sz="1200" kern="1200" dirty="0" smtClean="0">
                <a:solidFill>
                  <a:schemeClr val="tx1"/>
                </a:solidFill>
                <a:effectLst/>
                <a:latin typeface="+mn-lt"/>
                <a:ea typeface="+mn-ea"/>
                <a:cs typeface="+mn-cs"/>
              </a:rPr>
              <a:t>heights-speech/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www.sandiego.gov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citycouncil</a:t>
            </a:r>
            <a:r>
              <a:rPr lang="en-US" sz="1200" kern="1200" dirty="0" smtClean="0">
                <a:solidFill>
                  <a:schemeClr val="tx1"/>
                </a:solidFill>
                <a:effectLst/>
                <a:latin typeface="+mn-lt"/>
                <a:ea typeface="+mn-ea"/>
                <a:cs typeface="+mn-cs"/>
              </a:rPr>
              <a:t>/cd9/</a:t>
            </a:r>
          </a:p>
          <a:p>
            <a:r>
              <a:rPr lang="en-US" sz="1200" kern="1200" dirty="0" smtClean="0">
                <a:solidFill>
                  <a:schemeClr val="tx1"/>
                </a:solidFill>
                <a:effectLst/>
                <a:latin typeface="+mn-lt"/>
                <a:ea typeface="+mn-ea"/>
                <a:cs typeface="+mn-cs"/>
              </a:rPr>
              <a:t>news/events2010/</a:t>
            </a:r>
            <a:r>
              <a:rPr lang="en-US" sz="1200" kern="1200" dirty="0" err="1" smtClean="0">
                <a:solidFill>
                  <a:schemeClr val="tx1"/>
                </a:solidFill>
                <a:effectLst/>
                <a:latin typeface="+mn-lt"/>
                <a:ea typeface="+mn-ea"/>
                <a:cs typeface="+mn-cs"/>
              </a:rPr>
              <a:t>newroots.shtml</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35</a:t>
            </a:fld>
            <a:endParaRPr lang="en-US"/>
          </a:p>
        </p:txBody>
      </p:sp>
    </p:spTree>
    <p:extLst>
      <p:ext uri="{BB962C8B-B14F-4D97-AF65-F5344CB8AC3E}">
        <p14:creationId xmlns:p14="http://schemas.microsoft.com/office/powerpoint/2010/main" val="315497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First Lady, Michelle Obama, visits City Heights Garden and addresses obesity.</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http://www.kpbs.org/news/2010/apr/16/first-lady-addresses-obesity-city-heights-speech/</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36</a:t>
            </a:fld>
            <a:endParaRPr lang="en-US"/>
          </a:p>
        </p:txBody>
      </p:sp>
    </p:spTree>
    <p:extLst>
      <p:ext uri="{BB962C8B-B14F-4D97-AF65-F5344CB8AC3E}">
        <p14:creationId xmlns:p14="http://schemas.microsoft.com/office/powerpoint/2010/main" val="315497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Answer questions and review homework.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section has a lot of content and lots to discuss. </a:t>
            </a:r>
            <a:r>
              <a:rPr lang="en-US" sz="1200" kern="1200" smtClean="0">
                <a:solidFill>
                  <a:schemeClr val="tx1"/>
                </a:solidFill>
                <a:effectLst/>
                <a:latin typeface="+mn-lt"/>
                <a:ea typeface="+mn-ea"/>
                <a:cs typeface="+mn-cs"/>
              </a:rPr>
              <a:t>You may choose to spread it over two sessions. </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37</a:t>
            </a:fld>
            <a:endParaRPr lang="en-US"/>
          </a:p>
        </p:txBody>
      </p:sp>
    </p:spTree>
    <p:extLst>
      <p:ext uri="{BB962C8B-B14F-4D97-AF65-F5344CB8AC3E}">
        <p14:creationId xmlns:p14="http://schemas.microsoft.com/office/powerpoint/2010/main" val="340096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38</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Quick review of last week.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Did you have any new observations about your neighborhood and ways that it could support better health through the strategies you are learning?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are the four strategies you have learned and read about so far connected? </a:t>
            </a:r>
          </a:p>
          <a:p>
            <a:endParaRPr lang="en-US" b="1"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238471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 know we need to move around (under our own power) to get healthy and stay healthy, and to move around we need fuel. That is food! What we eat, how that food is created, and how it gets to our table is very important.</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38770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are a lot of documentaries and films in the Resource Library on food systems. Review a selection of them and use a combination in this session based on the interests of your group. Keep the clips to 5 – 20 minutes in length. There are some suggestions throughout this PowerPoint but please customize the content to your RLA participants. Do not forget to add video clip title to PowerPoint slide.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231551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 food system includes all of the processes and infrastructure involved in feeding a population: growing, harvesting, processing, packaging, transporting, marketing, consumption, and disposal of food and food-related items.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how reading this section may have expanded how they think about food. What information surprised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116826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Highlight the differences between a conventional and sustainable food system.</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Can anyone make any connections to social determinants here? Any connections with the SEM and the levels that are represented here? Where does change have to happen to affect the influencers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395569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Review the definitions of local and regional in the workbook.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2961226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87900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6"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theme" Target="../theme/theme3.xml"/><Relationship Id="rId5"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4.xml"/><Relationship Id="rId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5.xml"/><Relationship Id="rId6"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theme" Target="../theme/theme6.xml"/><Relationship Id="rId6" Type="http://schemas.openxmlformats.org/officeDocument/2006/relationships/image" Target="../media/image7.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7.xml"/><Relationship Id="rId5"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18.jp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1" Type="http://schemas.openxmlformats.org/officeDocument/2006/relationships/image" Target="../media/image42.jpeg"/><Relationship Id="rId12" Type="http://schemas.openxmlformats.org/officeDocument/2006/relationships/image" Target="../media/image43.jpeg"/><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JPG"/><Relationship Id="rId6" Type="http://schemas.openxmlformats.org/officeDocument/2006/relationships/image" Target="../media/image71.JPG"/><Relationship Id="rId7" Type="http://schemas.openxmlformats.org/officeDocument/2006/relationships/image" Target="../media/image72.jpg"/><Relationship Id="rId8" Type="http://schemas.openxmlformats.org/officeDocument/2006/relationships/image" Target="../media/image73.jp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2: Strategies</a:t>
            </a:r>
            <a:endParaRPr lang="en-US" spc="310" dirty="0"/>
          </a:p>
        </p:txBody>
      </p:sp>
      <p:sp>
        <p:nvSpPr>
          <p:cNvPr id="5" name="Subtitle 4"/>
          <p:cNvSpPr>
            <a:spLocks noGrp="1"/>
          </p:cNvSpPr>
          <p:nvPr>
            <p:ph type="subTitle" idx="1"/>
          </p:nvPr>
        </p:nvSpPr>
        <p:spPr/>
        <p:txBody>
          <a:bodyPr>
            <a:normAutofit/>
          </a:bodyPr>
          <a:lstStyle/>
          <a:p>
            <a:r>
              <a:rPr lang="en-US" sz="5400" dirty="0" smtClean="0"/>
              <a:t>Food Systems</a:t>
            </a:r>
            <a:endParaRPr lang="en-US" sz="5400" dirty="0"/>
          </a:p>
        </p:txBody>
      </p:sp>
    </p:spTree>
    <p:extLst>
      <p:ext uri="{BB962C8B-B14F-4D97-AF65-F5344CB8AC3E}">
        <p14:creationId xmlns:p14="http://schemas.microsoft.com/office/powerpoint/2010/main" val="2298757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food systems</a:t>
            </a:r>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1024890485"/>
              </p:ext>
            </p:extLst>
          </p:nvPr>
        </p:nvGraphicFramePr>
        <p:xfrm>
          <a:off x="693738" y="1320801"/>
          <a:ext cx="7993062" cy="3261360"/>
        </p:xfrm>
        <a:graphic>
          <a:graphicData uri="http://schemas.openxmlformats.org/drawingml/2006/table">
            <a:tbl>
              <a:tblPr firstRow="1" bandRow="1">
                <a:tableStyleId>{2D5ABB26-0587-4C30-8999-92F81FD0307C}</a:tableStyleId>
              </a:tblPr>
              <a:tblGrid>
                <a:gridCol w="3996531"/>
                <a:gridCol w="3996531"/>
              </a:tblGrid>
              <a:tr h="258442">
                <a:tc>
                  <a:txBody>
                    <a:bodyPr/>
                    <a:lstStyle/>
                    <a:p>
                      <a:pPr algn="ctr"/>
                      <a:r>
                        <a:rPr lang="en-US" sz="2400" b="1" dirty="0" smtClean="0"/>
                        <a:t>Conventional </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smtClean="0"/>
                        <a:t>Sustainable</a:t>
                      </a:r>
                      <a:endParaRPr lang="en-US" sz="2400" b="1" dirty="0"/>
                    </a:p>
                  </a:txBody>
                  <a:tcPr>
                    <a:lnL w="12700" cap="flat" cmpd="sng" algn="ctr">
                      <a:solidFill>
                        <a:scrgbClr r="0" g="0" b="0"/>
                      </a:solidFill>
                      <a:prstDash val="solid"/>
                      <a:round/>
                      <a:headEnd type="none" w="med" len="med"/>
                      <a:tailEnd type="none" w="med" len="med"/>
                    </a:lnL>
                  </a:tcPr>
                </a:tc>
              </a:tr>
              <a:tr h="1585110">
                <a:tc>
                  <a:txBody>
                    <a:bodyPr/>
                    <a:lstStyle/>
                    <a:p>
                      <a:pPr marL="342900" indent="-342900">
                        <a:buFont typeface="Arial"/>
                        <a:buChar char="•"/>
                      </a:pPr>
                      <a:r>
                        <a:rPr lang="en-US" sz="2000" dirty="0" smtClean="0">
                          <a:ea typeface="ＭＳ Ｐゴシック" pitchFamily="34" charset="-128"/>
                        </a:rPr>
                        <a:t>Involves widespread distribution, according to cost</a:t>
                      </a:r>
                    </a:p>
                    <a:p>
                      <a:pPr marL="171450" indent="-171450">
                        <a:buFont typeface="Arial"/>
                        <a:buChar char="•"/>
                      </a:pPr>
                      <a:endParaRPr lang="en-US" sz="800" dirty="0" smtClean="0">
                        <a:ea typeface="ＭＳ Ｐゴシック" pitchFamily="34" charset="-128"/>
                      </a:endParaRPr>
                    </a:p>
                    <a:p>
                      <a:pPr marL="342900" indent="-342900">
                        <a:buFont typeface="Arial"/>
                        <a:buChar char="•"/>
                      </a:pPr>
                      <a:r>
                        <a:rPr lang="en-US" sz="2000" dirty="0" smtClean="0">
                          <a:ea typeface="ＭＳ Ｐゴシック" pitchFamily="34" charset="-128"/>
                        </a:rPr>
                        <a:t>Driven by expansion and increasing profits</a:t>
                      </a:r>
                    </a:p>
                    <a:p>
                      <a:pPr marL="171450" indent="-171450">
                        <a:buFont typeface="Arial"/>
                        <a:buChar char="•"/>
                      </a:pPr>
                      <a:endParaRPr lang="en-US" sz="800" dirty="0" smtClean="0">
                        <a:ea typeface="ＭＳ Ｐゴシック" pitchFamily="34" charset="-128"/>
                      </a:endParaRPr>
                    </a:p>
                    <a:p>
                      <a:pPr marL="342900" indent="-342900">
                        <a:buFont typeface="Arial"/>
                        <a:buChar char="•"/>
                      </a:pPr>
                      <a:r>
                        <a:rPr lang="en-US" sz="2000" dirty="0" smtClean="0">
                          <a:ea typeface="ＭＳ Ｐゴシック" pitchFamily="34" charset="-128"/>
                        </a:rPr>
                        <a:t>Based on a productivity model</a:t>
                      </a:r>
                    </a:p>
                    <a:p>
                      <a:pPr marL="1085850" lvl="2" indent="-171450">
                        <a:buFont typeface="Arial"/>
                        <a:buChar char="•"/>
                      </a:pPr>
                      <a:endParaRPr lang="en-US" sz="800" dirty="0" smtClean="0">
                        <a:ea typeface="ＭＳ Ｐゴシック" pitchFamily="34" charset="-128"/>
                      </a:endParaRPr>
                    </a:p>
                    <a:p>
                      <a:pPr marL="1200150" lvl="2" indent="-285750">
                        <a:buFont typeface="Arial"/>
                        <a:buChar char="•"/>
                      </a:pPr>
                      <a:r>
                        <a:rPr lang="en-US" sz="1800" dirty="0" smtClean="0">
                          <a:ea typeface="ＭＳ Ｐゴシック" pitchFamily="34" charset="-128"/>
                        </a:rPr>
                        <a:t>Industrial Food Systems</a:t>
                      </a:r>
                    </a:p>
                    <a:p>
                      <a:pPr marL="1200150" lvl="2" indent="-285750">
                        <a:buFont typeface="Arial"/>
                        <a:buChar char="•"/>
                      </a:pPr>
                      <a:r>
                        <a:rPr lang="en-US" sz="1800" dirty="0" smtClean="0">
                          <a:ea typeface="ＭＳ Ｐゴシック" pitchFamily="34" charset="-128"/>
                        </a:rPr>
                        <a:t>Multi-national Corporations</a:t>
                      </a:r>
                    </a:p>
                  </a:txBody>
                  <a:tcPr>
                    <a:lnR w="12700" cap="flat" cmpd="sng" algn="ctr">
                      <a:solidFill>
                        <a:scrgbClr r="0" g="0" b="0"/>
                      </a:solidFill>
                      <a:prstDash val="solid"/>
                      <a:round/>
                      <a:headEnd type="none" w="med" len="med"/>
                      <a:tailEnd type="none" w="med" len="med"/>
                    </a:lnR>
                  </a:tcPr>
                </a:tc>
                <a:tc>
                  <a:txBody>
                    <a:bodyPr/>
                    <a:lstStyle/>
                    <a:p>
                      <a:pPr marL="342900" indent="-342900">
                        <a:buFont typeface="Arial"/>
                        <a:buChar char="•"/>
                        <a:defRPr/>
                      </a:pPr>
                      <a:r>
                        <a:rPr lang="en-US" sz="2000" dirty="0" smtClean="0">
                          <a:ea typeface="ＭＳ Ｐゴシック" pitchFamily="34" charset="-128"/>
                        </a:rPr>
                        <a:t>Locally-focused to provide direct benefit to communities</a:t>
                      </a:r>
                    </a:p>
                    <a:p>
                      <a:pPr marL="171450" indent="-171450">
                        <a:buFont typeface="Arial"/>
                        <a:buChar char="•"/>
                        <a:defRPr/>
                      </a:pPr>
                      <a:endParaRPr lang="en-US" sz="800" dirty="0" smtClean="0">
                        <a:ea typeface="ＭＳ Ｐゴシック" pitchFamily="34" charset="-128"/>
                      </a:endParaRPr>
                    </a:p>
                    <a:p>
                      <a:pPr marL="342900" indent="-342900">
                        <a:buFont typeface="Arial"/>
                        <a:buChar char="•"/>
                        <a:defRPr/>
                      </a:pPr>
                      <a:r>
                        <a:rPr lang="en-US" sz="2000" dirty="0" smtClean="0">
                          <a:ea typeface="ＭＳ Ｐゴシック" pitchFamily="34" charset="-128"/>
                        </a:rPr>
                        <a:t>Geographically and economically accessible</a:t>
                      </a:r>
                    </a:p>
                    <a:p>
                      <a:pPr marL="171450" indent="-171450">
                        <a:buFont typeface="Arial"/>
                        <a:buChar char="•"/>
                        <a:defRPr/>
                      </a:pPr>
                      <a:endParaRPr lang="en-US" sz="800" dirty="0" smtClean="0">
                        <a:ea typeface="ＭＳ Ｐゴシック" pitchFamily="34" charset="-128"/>
                      </a:endParaRPr>
                    </a:p>
                    <a:p>
                      <a:pPr marL="342900" indent="-342900">
                        <a:buFont typeface="Arial"/>
                        <a:buChar char="•"/>
                        <a:defRPr/>
                      </a:pPr>
                      <a:r>
                        <a:rPr lang="en-US" sz="2000" dirty="0" smtClean="0">
                          <a:ea typeface="ＭＳ Ｐゴシック" pitchFamily="34" charset="-128"/>
                        </a:rPr>
                        <a:t>Seasonal, native, sustainable</a:t>
                      </a:r>
                    </a:p>
                    <a:p>
                      <a:pPr marL="1200150" lvl="2" indent="-285750">
                        <a:buFont typeface="Arial"/>
                        <a:buChar char="•"/>
                        <a:defRPr/>
                      </a:pPr>
                      <a:r>
                        <a:rPr lang="en-US" sz="1800" dirty="0" smtClean="0">
                          <a:ea typeface="ＭＳ Ｐゴシック" pitchFamily="34" charset="-128"/>
                        </a:rPr>
                        <a:t>Local Food System</a:t>
                      </a:r>
                    </a:p>
                    <a:p>
                      <a:pPr marL="1200150" lvl="2" indent="-285750">
                        <a:buFont typeface="Arial"/>
                        <a:buChar char="•"/>
                        <a:defRPr/>
                      </a:pPr>
                      <a:r>
                        <a:rPr lang="en-US" sz="1800" dirty="0" smtClean="0">
                          <a:ea typeface="ＭＳ Ｐゴシック" pitchFamily="34" charset="-128"/>
                        </a:rPr>
                        <a:t>Community Food System</a:t>
                      </a:r>
                    </a:p>
                    <a:p>
                      <a:pPr marL="1200150" lvl="2" indent="-285750">
                        <a:buFont typeface="Arial"/>
                        <a:buChar char="•"/>
                        <a:defRPr/>
                      </a:pPr>
                      <a:r>
                        <a:rPr lang="en-US" sz="1800" dirty="0" smtClean="0">
                          <a:ea typeface="ＭＳ Ｐゴシック" pitchFamily="34" charset="-128"/>
                        </a:rPr>
                        <a:t>Organic Food System</a:t>
                      </a:r>
                    </a:p>
                  </a:txBody>
                  <a:tcPr>
                    <a:lnL w="12700" cap="flat" cmpd="sng" algn="ctr">
                      <a:solidFill>
                        <a:scrgbClr r="0" g="0" b="0"/>
                      </a:solidFill>
                      <a:prstDash val="solid"/>
                      <a:round/>
                      <a:headEnd type="none" w="med" len="med"/>
                      <a:tailEnd type="none" w="med" len="med"/>
                    </a:lnL>
                  </a:tcPr>
                </a:tc>
              </a:tr>
            </a:tbl>
          </a:graphicData>
        </a:graphic>
      </p:graphicFrame>
      <p:pic>
        <p:nvPicPr>
          <p:cNvPr id="10" name="Picture 2" descr="agricultural,agriculture,crops,farms,food,grains,photographs,stalks,wheat"/>
          <p:cNvPicPr>
            <a:picLocks noChangeAspect="1" noChangeArrowheads="1"/>
          </p:cNvPicPr>
          <p:nvPr/>
        </p:nvPicPr>
        <p:blipFill>
          <a:blip r:embed="rId3" cstate="print">
            <a:clrChange>
              <a:clrFrom>
                <a:srgbClr val="338BF5"/>
              </a:clrFrom>
              <a:clrTo>
                <a:srgbClr val="338BF5">
                  <a:alpha val="0"/>
                </a:srgbClr>
              </a:clrTo>
            </a:clrChange>
          </a:blip>
          <a:srcRect t="18769" b="12308"/>
          <a:stretch>
            <a:fillRect/>
          </a:stretch>
        </p:blipFill>
        <p:spPr bwMode="auto">
          <a:xfrm>
            <a:off x="3984266" y="4735333"/>
            <a:ext cx="5007334" cy="1985667"/>
          </a:xfrm>
          <a:prstGeom prst="rect">
            <a:avLst/>
          </a:prstGeom>
          <a:noFill/>
        </p:spPr>
      </p:pic>
      <p:pic>
        <p:nvPicPr>
          <p:cNvPr id="11" name="Picture 2" descr="agricultural,agriculture,crops,farms,food,grains,photographs,stalks,wheat"/>
          <p:cNvPicPr>
            <a:picLocks noChangeAspect="1" noChangeArrowheads="1"/>
          </p:cNvPicPr>
          <p:nvPr/>
        </p:nvPicPr>
        <p:blipFill>
          <a:blip r:embed="rId3" cstate="print">
            <a:clrChange>
              <a:clrFrom>
                <a:srgbClr val="3086F7"/>
              </a:clrFrom>
              <a:clrTo>
                <a:srgbClr val="3086F7">
                  <a:alpha val="0"/>
                </a:srgbClr>
              </a:clrTo>
            </a:clrChange>
          </a:blip>
          <a:srcRect t="18769" b="12308"/>
          <a:stretch>
            <a:fillRect/>
          </a:stretch>
        </p:blipFill>
        <p:spPr bwMode="auto">
          <a:xfrm>
            <a:off x="118946" y="4703973"/>
            <a:ext cx="4700568" cy="2026107"/>
          </a:xfrm>
          <a:prstGeom prst="rect">
            <a:avLst/>
          </a:prstGeom>
          <a:noFill/>
        </p:spPr>
      </p:pic>
    </p:spTree>
    <p:extLst>
      <p:ext uri="{BB962C8B-B14F-4D97-AF65-F5344CB8AC3E}">
        <p14:creationId xmlns:p14="http://schemas.microsoft.com/office/powerpoint/2010/main" val="146065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what you eat</a:t>
            </a:r>
            <a:endParaRPr lang="en-US" dirty="0"/>
          </a:p>
        </p:txBody>
      </p:sp>
      <p:pic>
        <p:nvPicPr>
          <p:cNvPr id="9" name="Picture 8" descr="you-are-what-you-eat_o_678250.jpg"/>
          <p:cNvPicPr>
            <a:picLocks noChangeAspect="1"/>
          </p:cNvPicPr>
          <p:nvPr/>
        </p:nvPicPr>
        <p:blipFill rotWithShape="1">
          <a:blip r:embed="rId3">
            <a:extLst>
              <a:ext uri="{28A0092B-C50C-407E-A947-70E740481C1C}">
                <a14:useLocalDpi xmlns:a14="http://schemas.microsoft.com/office/drawing/2010/main" val="0"/>
              </a:ext>
            </a:extLst>
          </a:blip>
          <a:srcRect l="28988" t="16817" b="2289"/>
          <a:stretch/>
        </p:blipFill>
        <p:spPr>
          <a:xfrm>
            <a:off x="705752" y="1109544"/>
            <a:ext cx="3206582" cy="5547718"/>
          </a:xfrm>
          <a:prstGeom prst="roundRect">
            <a:avLst>
              <a:gd name="adj" fmla="val 8594"/>
            </a:avLst>
          </a:prstGeom>
          <a:solidFill>
            <a:srgbClr val="FFFFFF">
              <a:shade val="85000"/>
            </a:srgbClr>
          </a:solidFill>
          <a:ln>
            <a:noFill/>
          </a:ln>
          <a:effectLst/>
        </p:spPr>
      </p:pic>
      <p:pic>
        <p:nvPicPr>
          <p:cNvPr id="5" name="Picture 4" descr="You-Are-What-You-E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932" y="1109544"/>
            <a:ext cx="4813348" cy="574845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01636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Our Current Food System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53" y="1703044"/>
            <a:ext cx="8488695" cy="4224528"/>
          </a:xfrm>
          <a:prstGeom prst="rect">
            <a:avLst/>
          </a:prstGeom>
        </p:spPr>
      </p:pic>
    </p:spTree>
    <p:extLst>
      <p:ext uri="{BB962C8B-B14F-4D97-AF65-F5344CB8AC3E}">
        <p14:creationId xmlns:p14="http://schemas.microsoft.com/office/powerpoint/2010/main" val="125273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Influences on the Food System</a:t>
            </a:r>
            <a:endParaRPr lang="en-US" dirty="0"/>
          </a:p>
        </p:txBody>
      </p:sp>
      <p:sp>
        <p:nvSpPr>
          <p:cNvPr id="3" name="Text Placeholder 2"/>
          <p:cNvSpPr>
            <a:spLocks noGrp="1"/>
          </p:cNvSpPr>
          <p:nvPr>
            <p:ph type="body" sz="quarter" idx="13"/>
          </p:nvPr>
        </p:nvSpPr>
        <p:spPr/>
        <p:txBody>
          <a:bodyPr/>
          <a:lstStyle/>
          <a:p>
            <a:r>
              <a:rPr lang="en-US" dirty="0" smtClean="0"/>
              <a:t>Government Policies</a:t>
            </a:r>
            <a:endParaRPr lang="en-US" dirty="0"/>
          </a:p>
        </p:txBody>
      </p:sp>
      <p:sp>
        <p:nvSpPr>
          <p:cNvPr id="4" name="Content Placeholder 3"/>
          <p:cNvSpPr>
            <a:spLocks noGrp="1"/>
          </p:cNvSpPr>
          <p:nvPr>
            <p:ph idx="1"/>
          </p:nvPr>
        </p:nvSpPr>
        <p:spPr>
          <a:xfrm>
            <a:off x="693056" y="1959427"/>
            <a:ext cx="3119597" cy="4318001"/>
          </a:xfrm>
        </p:spPr>
        <p:txBody>
          <a:bodyPr/>
          <a:lstStyle/>
          <a:p>
            <a:r>
              <a:rPr lang="en-US" sz="2400" dirty="0" smtClean="0"/>
              <a:t>Over 100 years old</a:t>
            </a:r>
          </a:p>
          <a:p>
            <a:r>
              <a:rPr lang="en-US" sz="2400" dirty="0" smtClean="0"/>
              <a:t>Subsidies</a:t>
            </a:r>
          </a:p>
          <a:p>
            <a:r>
              <a:rPr lang="en-US" sz="2400" dirty="0" smtClean="0"/>
              <a:t>Often unhealthy products are made with inexpensive crops like sugar and corn</a:t>
            </a:r>
          </a:p>
          <a:p>
            <a:endParaRPr lang="en-US" sz="2400"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2653" y="2553548"/>
            <a:ext cx="5190806" cy="291963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372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a:t>
            </a:r>
            <a:endParaRPr lang="en-US" dirty="0"/>
          </a:p>
        </p:txBody>
      </p:sp>
      <p:pic>
        <p:nvPicPr>
          <p:cNvPr id="10" name="Content Placeholder 9"/>
          <p:cNvPicPr>
            <a:picLocks noGrp="1"/>
          </p:cNvPicPr>
          <p:nvPr>
            <p:ph idx="1"/>
          </p:nvPr>
        </p:nvPicPr>
        <p:blipFill>
          <a:blip r:embed="rId3">
            <a:extLst>
              <a:ext uri="{28A0092B-C50C-407E-A947-70E740481C1C}">
                <a14:useLocalDpi xmlns:a14="http://schemas.microsoft.com/office/drawing/2010/main" val="0"/>
              </a:ext>
            </a:extLst>
          </a:blip>
          <a:srcRect l="-4784" r="-4784"/>
          <a:stretch>
            <a:fillRect/>
          </a:stretch>
        </p:blipFill>
        <p:spPr bwMode="auto">
          <a:xfrm>
            <a:off x="228601" y="1303867"/>
            <a:ext cx="8686799" cy="4973561"/>
          </a:xfrm>
          <a:prstGeom prst="rect">
            <a:avLst/>
          </a:prstGeom>
          <a:noFill/>
          <a:ln>
            <a:noFill/>
          </a:ln>
        </p:spPr>
      </p:pic>
    </p:spTree>
    <p:extLst>
      <p:ext uri="{BB962C8B-B14F-4D97-AF65-F5344CB8AC3E}">
        <p14:creationId xmlns:p14="http://schemas.microsoft.com/office/powerpoint/2010/main" val="155463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Influences on the Food System</a:t>
            </a:r>
            <a:endParaRPr lang="en-US" dirty="0"/>
          </a:p>
        </p:txBody>
      </p:sp>
      <p:sp>
        <p:nvSpPr>
          <p:cNvPr id="3" name="Text Placeholder 2"/>
          <p:cNvSpPr>
            <a:spLocks noGrp="1"/>
          </p:cNvSpPr>
          <p:nvPr>
            <p:ph type="body" sz="quarter" idx="13"/>
          </p:nvPr>
        </p:nvSpPr>
        <p:spPr/>
        <p:txBody>
          <a:bodyPr/>
          <a:lstStyle/>
          <a:p>
            <a:r>
              <a:rPr lang="en-US" dirty="0" smtClean="0"/>
              <a:t>Local food Production Policies</a:t>
            </a:r>
            <a:endParaRPr lang="en-US" dirty="0"/>
          </a:p>
        </p:txBody>
      </p:sp>
      <p:sp>
        <p:nvSpPr>
          <p:cNvPr id="4" name="Content Placeholder 3"/>
          <p:cNvSpPr>
            <a:spLocks noGrp="1"/>
          </p:cNvSpPr>
          <p:nvPr>
            <p:ph idx="1"/>
          </p:nvPr>
        </p:nvSpPr>
        <p:spPr/>
        <p:txBody>
          <a:bodyPr/>
          <a:lstStyle/>
          <a:p>
            <a:r>
              <a:rPr lang="en-US" sz="2400" dirty="0" smtClean="0"/>
              <a:t>City &amp; County Ordinances</a:t>
            </a:r>
          </a:p>
          <a:p>
            <a:pPr marL="0" indent="0">
              <a:buNone/>
            </a:pPr>
            <a:endParaRPr lang="en-US" sz="2400" dirty="0" smtClean="0"/>
          </a:p>
          <a:p>
            <a:endParaRPr lang="en-US" dirty="0"/>
          </a:p>
        </p:txBody>
      </p:sp>
      <p:pic>
        <p:nvPicPr>
          <p:cNvPr id="5" name="Picture 4" descr="IMG_33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8" y="2868017"/>
            <a:ext cx="4509927" cy="3006618"/>
          </a:xfrm>
          <a:prstGeom prst="rect">
            <a:avLst/>
          </a:prstGeom>
        </p:spPr>
      </p:pic>
      <p:pic>
        <p:nvPicPr>
          <p:cNvPr id="6" name="Picture 5" descr="IMG_329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442" y="2868017"/>
            <a:ext cx="4509927" cy="3006618"/>
          </a:xfrm>
          <a:prstGeom prst="rect">
            <a:avLst/>
          </a:prstGeom>
        </p:spPr>
      </p:pic>
      <p:sp>
        <p:nvSpPr>
          <p:cNvPr id="7" name="Sun 6"/>
          <p:cNvSpPr/>
          <p:nvPr/>
        </p:nvSpPr>
        <p:spPr>
          <a:xfrm>
            <a:off x="3170891" y="4129279"/>
            <a:ext cx="2808328" cy="2808328"/>
          </a:xfrm>
          <a:prstGeom prst="sun">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86467" y="5119587"/>
            <a:ext cx="1377176" cy="707886"/>
          </a:xfrm>
          <a:prstGeom prst="rect">
            <a:avLst/>
          </a:prstGeom>
          <a:noFill/>
          <a:ln>
            <a:noFill/>
          </a:ln>
        </p:spPr>
        <p:txBody>
          <a:bodyPr wrap="square" rtlCol="0">
            <a:spAutoFit/>
          </a:bodyPr>
          <a:lstStyle/>
          <a:p>
            <a:pPr algn="ctr"/>
            <a:r>
              <a:rPr lang="en-US" sz="2000" b="1" dirty="0" smtClean="0">
                <a:solidFill>
                  <a:schemeClr val="bg1"/>
                </a:solidFill>
                <a:latin typeface="+mj-lt"/>
              </a:rPr>
              <a:t>Farmer’s Market</a:t>
            </a:r>
            <a:endParaRPr lang="en-US" sz="2000" b="1" dirty="0">
              <a:solidFill>
                <a:schemeClr val="bg1"/>
              </a:solidFill>
              <a:latin typeface="+mj-lt"/>
            </a:endParaRPr>
          </a:p>
        </p:txBody>
      </p:sp>
    </p:spTree>
    <p:extLst>
      <p:ext uri="{BB962C8B-B14F-4D97-AF65-F5344CB8AC3E}">
        <p14:creationId xmlns:p14="http://schemas.microsoft.com/office/powerpoint/2010/main" val="22533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10" name="Text Placeholder 9"/>
          <p:cNvSpPr>
            <a:spLocks noGrp="1"/>
          </p:cNvSpPr>
          <p:nvPr>
            <p:ph type="body" sz="quarter" idx="13"/>
          </p:nvPr>
        </p:nvSpPr>
        <p:spPr/>
        <p:txBody>
          <a:bodyPr/>
          <a:lstStyle/>
          <a:p>
            <a:r>
              <a:rPr lang="en-US" dirty="0" smtClean="0"/>
              <a:t>Food, Inc.</a:t>
            </a:r>
            <a:endParaRPr lang="en-US" dirty="0"/>
          </a:p>
        </p:txBody>
      </p:sp>
      <p:pic>
        <p:nvPicPr>
          <p:cNvPr id="1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r="50620"/>
          <a:stretch>
            <a:fillRect/>
          </a:stretch>
        </p:blipFill>
        <p:spPr>
          <a:xfrm>
            <a:off x="3125073" y="1959428"/>
            <a:ext cx="2893855" cy="4102368"/>
          </a:xfrm>
        </p:spPr>
      </p:pic>
      <p:pic>
        <p:nvPicPr>
          <p:cNvPr id="8" name="Picture 3" descr="C:\Users\acabal1\AppData\Local\Microsoft\Windows\Temporary Internet Files\Content.IE5\7KRZFHYP\MP90030583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84" y="1959426"/>
            <a:ext cx="1196854" cy="419948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C:\Users\acabal1\AppData\Local\Microsoft\Windows\Temporary Internet Files\Content.IE5\C4EZJDUP\MP9003058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478" y="1959426"/>
            <a:ext cx="699915" cy="419948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Content Placeholder 4" descr="projector-361784_1280.jpg"/>
          <p:cNvPicPr>
            <a:picLocks noChangeAspect="1"/>
          </p:cNvPicPr>
          <p:nvPr/>
        </p:nvPicPr>
        <p:blipFill>
          <a:blip r:embed="rId6">
            <a:extLst>
              <a:ext uri="{28A0092B-C50C-407E-A947-70E740481C1C}">
                <a14:useLocalDpi xmlns:a14="http://schemas.microsoft.com/office/drawing/2010/main" val="0"/>
              </a:ext>
            </a:extLst>
          </a:blip>
          <a:srcRect l="-15445" r="-15445"/>
          <a:stretch>
            <a:fillRect/>
          </a:stretch>
        </p:blipFill>
        <p:spPr>
          <a:xfrm>
            <a:off x="6483239" y="5116108"/>
            <a:ext cx="2517673" cy="1359978"/>
          </a:xfrm>
          <a:prstGeom prst="rect">
            <a:avLst/>
          </a:prstGeom>
        </p:spPr>
      </p:pic>
    </p:spTree>
    <p:extLst>
      <p:ext uri="{BB962C8B-B14F-4D97-AF65-F5344CB8AC3E}">
        <p14:creationId xmlns:p14="http://schemas.microsoft.com/office/powerpoint/2010/main" val="342656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Time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233050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Practices</a:t>
            </a:r>
            <a:endParaRPr lang="en-US" dirty="0"/>
          </a:p>
        </p:txBody>
      </p:sp>
      <p:pic>
        <p:nvPicPr>
          <p:cNvPr id="7" name="Content Placeholder 5"/>
          <p:cNvPicPr>
            <a:picLocks/>
          </p:cNvPicPr>
          <p:nvPr/>
        </p:nvPicPr>
        <p:blipFill>
          <a:blip r:embed="rId3">
            <a:lum/>
            <a:extLst>
              <a:ext uri="{28A0092B-C50C-407E-A947-70E740481C1C}">
                <a14:useLocalDpi xmlns:a14="http://schemas.microsoft.com/office/drawing/2010/main" val="0"/>
              </a:ext>
            </a:extLst>
          </a:blip>
          <a:stretch>
            <a:fillRect/>
          </a:stretch>
        </p:blipFill>
        <p:spPr bwMode="auto">
          <a:xfrm>
            <a:off x="6263640" y="1419080"/>
            <a:ext cx="2514600" cy="16002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8" name="Picture 6"/>
          <p:cNvPicPr>
            <a:picLocks/>
          </p:cNvPicPr>
          <p:nvPr/>
        </p:nvPicPr>
        <p:blipFill>
          <a:blip r:embed="rId4">
            <a:lum/>
            <a:extLst>
              <a:ext uri="{28A0092B-C50C-407E-A947-70E740481C1C}">
                <a14:useLocalDpi xmlns:a14="http://schemas.microsoft.com/office/drawing/2010/main" val="0"/>
              </a:ext>
            </a:extLst>
          </a:blip>
          <a:srcRect l="9084"/>
          <a:stretch>
            <a:fillRect/>
          </a:stretch>
        </p:blipFill>
        <p:spPr bwMode="auto">
          <a:xfrm>
            <a:off x="365760" y="1419080"/>
            <a:ext cx="2514600" cy="16002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9" name="Picture 7"/>
          <p:cNvPicPr>
            <a:picLocks/>
          </p:cNvPicPr>
          <p:nvPr/>
        </p:nvPicPr>
        <p:blipFill>
          <a:blip r:embed="rId5">
            <a:lum/>
            <a:extLst>
              <a:ext uri="{28A0092B-C50C-407E-A947-70E740481C1C}">
                <a14:useLocalDpi xmlns:a14="http://schemas.microsoft.com/office/drawing/2010/main" val="0"/>
              </a:ext>
            </a:extLst>
          </a:blip>
          <a:srcRect l="8001" r="15160"/>
          <a:stretch>
            <a:fillRect/>
          </a:stretch>
        </p:blipFill>
        <p:spPr bwMode="auto">
          <a:xfrm>
            <a:off x="3314700" y="1419080"/>
            <a:ext cx="2514600" cy="16002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0" name="Picture 8"/>
          <p:cNvPicPr>
            <a:picLocks/>
          </p:cNvPicPr>
          <p:nvPr/>
        </p:nvPicPr>
        <p:blipFill>
          <a:blip r:embed="rId6">
            <a:lum/>
            <a:extLst>
              <a:ext uri="{28A0092B-C50C-407E-A947-70E740481C1C}">
                <a14:useLocalDpi xmlns:a14="http://schemas.microsoft.com/office/drawing/2010/main" val="0"/>
              </a:ext>
            </a:extLst>
          </a:blip>
          <a:stretch>
            <a:fillRect/>
          </a:stretch>
        </p:blipFill>
        <p:spPr bwMode="auto">
          <a:xfrm>
            <a:off x="365760" y="3247880"/>
            <a:ext cx="2514600" cy="16002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1" name="Picture 9"/>
          <p:cNvPicPr>
            <a:picLocks/>
          </p:cNvPicPr>
          <p:nvPr/>
        </p:nvPicPr>
        <p:blipFill>
          <a:blip r:embed="rId7">
            <a:lum/>
            <a:extLst>
              <a:ext uri="{28A0092B-C50C-407E-A947-70E740481C1C}">
                <a14:useLocalDpi xmlns:a14="http://schemas.microsoft.com/office/drawing/2010/main" val="0"/>
              </a:ext>
            </a:extLst>
          </a:blip>
          <a:stretch>
            <a:fillRect/>
          </a:stretch>
        </p:blipFill>
        <p:spPr bwMode="auto">
          <a:xfrm>
            <a:off x="3314700" y="3247880"/>
            <a:ext cx="2514600" cy="16002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2" name="Picture 10"/>
          <p:cNvPicPr>
            <a:picLocks/>
          </p:cNvPicPr>
          <p:nvPr/>
        </p:nvPicPr>
        <p:blipFill>
          <a:blip r:embed="rId8">
            <a:lum/>
            <a:extLst>
              <a:ext uri="{28A0092B-C50C-407E-A947-70E740481C1C}">
                <a14:useLocalDpi xmlns:a14="http://schemas.microsoft.com/office/drawing/2010/main" val="0"/>
              </a:ext>
            </a:extLst>
          </a:blip>
          <a:stretch>
            <a:fillRect/>
          </a:stretch>
        </p:blipFill>
        <p:spPr bwMode="auto">
          <a:xfrm>
            <a:off x="6263640" y="3247880"/>
            <a:ext cx="2514600" cy="16002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3" name="Picture 11"/>
          <p:cNvPicPr>
            <a:picLocks/>
          </p:cNvPicPr>
          <p:nvPr/>
        </p:nvPicPr>
        <p:blipFill>
          <a:blip r:embed="rId9" cstate="print">
            <a:lum/>
            <a:extLst>
              <a:ext uri="{28A0092B-C50C-407E-A947-70E740481C1C}">
                <a14:useLocalDpi xmlns:a14="http://schemas.microsoft.com/office/drawing/2010/main" val="0"/>
              </a:ext>
            </a:extLst>
          </a:blip>
          <a:stretch>
            <a:fillRect/>
          </a:stretch>
        </p:blipFill>
        <p:spPr bwMode="auto">
          <a:xfrm>
            <a:off x="365760" y="5076680"/>
            <a:ext cx="1828800" cy="13716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4" name="Picture 12"/>
          <p:cNvPicPr>
            <a:picLocks/>
          </p:cNvPicPr>
          <p:nvPr/>
        </p:nvPicPr>
        <p:blipFill>
          <a:blip r:embed="rId10" cstate="print">
            <a:lum/>
            <a:extLst>
              <a:ext uri="{28A0092B-C50C-407E-A947-70E740481C1C}">
                <a14:useLocalDpi xmlns:a14="http://schemas.microsoft.com/office/drawing/2010/main" val="0"/>
              </a:ext>
            </a:extLst>
          </a:blip>
          <a:stretch>
            <a:fillRect/>
          </a:stretch>
        </p:blipFill>
        <p:spPr bwMode="auto">
          <a:xfrm>
            <a:off x="4754880" y="5076680"/>
            <a:ext cx="1828800" cy="13716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5" name="Picture 13"/>
          <p:cNvPicPr>
            <a:picLocks/>
          </p:cNvPicPr>
          <p:nvPr/>
        </p:nvPicPr>
        <p:blipFill>
          <a:blip r:embed="rId11" cstate="print">
            <a:lum/>
            <a:extLst>
              <a:ext uri="{28A0092B-C50C-407E-A947-70E740481C1C}">
                <a14:useLocalDpi xmlns:a14="http://schemas.microsoft.com/office/drawing/2010/main" val="0"/>
              </a:ext>
            </a:extLst>
          </a:blip>
          <a:stretch>
            <a:fillRect/>
          </a:stretch>
        </p:blipFill>
        <p:spPr bwMode="auto">
          <a:xfrm>
            <a:off x="6949440" y="5076680"/>
            <a:ext cx="1828800" cy="13716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pic>
        <p:nvPicPr>
          <p:cNvPr id="16" name="Picture 14"/>
          <p:cNvPicPr>
            <a:picLocks/>
          </p:cNvPicPr>
          <p:nvPr/>
        </p:nvPicPr>
        <p:blipFill>
          <a:blip r:embed="rId12">
            <a:lum/>
            <a:extLst>
              <a:ext uri="{28A0092B-C50C-407E-A947-70E740481C1C}">
                <a14:useLocalDpi xmlns:a14="http://schemas.microsoft.com/office/drawing/2010/main" val="0"/>
              </a:ext>
            </a:extLst>
          </a:blip>
          <a:srcRect l="5104" t="6444" r="3954" b="4950"/>
          <a:stretch>
            <a:fillRect/>
          </a:stretch>
        </p:blipFill>
        <p:spPr bwMode="auto">
          <a:xfrm>
            <a:off x="2560320" y="5076680"/>
            <a:ext cx="1828800" cy="137160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6308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on the Food Systems</a:t>
            </a:r>
            <a:endParaRPr lang="en-US" dirty="0"/>
          </a:p>
        </p:txBody>
      </p:sp>
      <p:graphicFrame>
        <p:nvGraphicFramePr>
          <p:cNvPr id="3" name="Diagram 2"/>
          <p:cNvGraphicFramePr/>
          <p:nvPr>
            <p:extLst>
              <p:ext uri="{D42A27DB-BD31-4B8C-83A1-F6EECF244321}">
                <p14:modId xmlns:p14="http://schemas.microsoft.com/office/powerpoint/2010/main" val="1609554308"/>
              </p:ext>
            </p:extLst>
          </p:nvPr>
        </p:nvGraphicFramePr>
        <p:xfrm>
          <a:off x="293064" y="1188449"/>
          <a:ext cx="8515133" cy="54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846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7" name="Content Placeholder 3"/>
          <p:cNvGraphicFramePr>
            <a:graphicFrameLocks noGrp="1"/>
          </p:cNvGraphicFramePr>
          <p:nvPr>
            <p:ph sz="half" idx="2"/>
            <p:extLst>
              <p:ext uri="{D42A27DB-BD31-4B8C-83A1-F6EECF244321}">
                <p14:modId xmlns:p14="http://schemas.microsoft.com/office/powerpoint/2010/main" val="914836584"/>
              </p:ext>
            </p:extLst>
          </p:nvPr>
        </p:nvGraphicFramePr>
        <p:xfrm>
          <a:off x="603250" y="1434711"/>
          <a:ext cx="4041775" cy="4630392"/>
        </p:xfrm>
        <a:graphic>
          <a:graphicData uri="http://schemas.openxmlformats.org/drawingml/2006/table">
            <a:tbl>
              <a:tblPr firstRow="1" bandRow="1">
                <a:tableStyleId>{BC89EF96-8CEA-46FF-86C4-4CE0E7609802}</a:tableStyleId>
              </a:tblPr>
              <a:tblGrid>
                <a:gridCol w="4041775"/>
              </a:tblGrid>
              <a:tr h="514488">
                <a:tc>
                  <a:txBody>
                    <a:bodyPr/>
                    <a:lstStyle/>
                    <a:p>
                      <a:pPr algn="ctr"/>
                      <a:r>
                        <a:rPr lang="en-US" dirty="0" smtClean="0"/>
                        <a:t>Section</a:t>
                      </a:r>
                      <a:r>
                        <a:rPr lang="en-US" baseline="0" dirty="0" smtClean="0"/>
                        <a:t> 2.4: Food Systems</a:t>
                      </a:r>
                      <a:endParaRPr lang="en-US" dirty="0"/>
                    </a:p>
                  </a:txBody>
                  <a:tcPr/>
                </a:tc>
              </a:tr>
              <a:tr h="514488">
                <a:tc>
                  <a:txBody>
                    <a:bodyPr/>
                    <a:lstStyle/>
                    <a:p>
                      <a:r>
                        <a:rPr lang="en-US" dirty="0" smtClean="0"/>
                        <a:t>Icebreaker/Review</a:t>
                      </a:r>
                      <a:endParaRPr lang="en-US" dirty="0"/>
                    </a:p>
                  </a:txBody>
                  <a:tcPr/>
                </a:tc>
              </a:tr>
              <a:tr h="514488">
                <a:tc>
                  <a:txBody>
                    <a:bodyPr/>
                    <a:lstStyle/>
                    <a:p>
                      <a:r>
                        <a:rPr lang="en-US" dirty="0" smtClean="0"/>
                        <a:t>Food System</a:t>
                      </a:r>
                      <a:endParaRPr lang="en-US" dirty="0"/>
                    </a:p>
                  </a:txBody>
                  <a:tcPr/>
                </a:tc>
              </a:tr>
              <a:tr h="514488">
                <a:tc>
                  <a:txBody>
                    <a:bodyPr/>
                    <a:lstStyle/>
                    <a:p>
                      <a:r>
                        <a:rPr lang="en-US" baseline="0" dirty="0" smtClean="0"/>
                        <a:t>Food Policies</a:t>
                      </a:r>
                      <a:endParaRPr lang="en-US" dirty="0"/>
                    </a:p>
                  </a:txBody>
                  <a:tcPr/>
                </a:tc>
              </a:tr>
              <a:tr h="514488">
                <a:tc>
                  <a:txBody>
                    <a:bodyPr/>
                    <a:lstStyle/>
                    <a:p>
                      <a:r>
                        <a:rPr lang="en-US" dirty="0" smtClean="0"/>
                        <a:t>Big Businesses</a:t>
                      </a:r>
                      <a:endParaRPr lang="en-US" dirty="0"/>
                    </a:p>
                  </a:txBody>
                  <a:tcPr/>
                </a:tc>
              </a:tr>
              <a:tr h="514488">
                <a:tc>
                  <a:txBody>
                    <a:bodyPr/>
                    <a:lstStyle/>
                    <a:p>
                      <a:r>
                        <a:rPr lang="en-US" dirty="0" smtClean="0"/>
                        <a:t>Food Environment</a:t>
                      </a:r>
                      <a:endParaRPr lang="en-US" dirty="0"/>
                    </a:p>
                  </a:txBody>
                  <a:tcPr/>
                </a:tc>
              </a:tr>
              <a:tr h="51448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Health Costs</a:t>
                      </a:r>
                    </a:p>
                  </a:txBody>
                  <a:tcPr/>
                </a:tc>
              </a:tr>
              <a:tr h="514488">
                <a:tc>
                  <a:txBody>
                    <a:bodyPr/>
                    <a:lstStyle/>
                    <a:p>
                      <a:r>
                        <a:rPr lang="en-US" dirty="0" smtClean="0"/>
                        <a:t>Building</a:t>
                      </a:r>
                      <a:r>
                        <a:rPr lang="en-US" baseline="0" dirty="0" smtClean="0"/>
                        <a:t> a Healthy Food System</a:t>
                      </a:r>
                      <a:endParaRPr lang="en-US" dirty="0"/>
                    </a:p>
                  </a:txBody>
                  <a:tcPr/>
                </a:tc>
              </a:tr>
              <a:tr h="514488">
                <a:tc>
                  <a:txBody>
                    <a:bodyPr/>
                    <a:lstStyle/>
                    <a:p>
                      <a:r>
                        <a:rPr lang="en-US" dirty="0" smtClean="0"/>
                        <a:t>Con</a:t>
                      </a:r>
                      <a:r>
                        <a:rPr lang="en-US" baseline="0" dirty="0" smtClean="0"/>
                        <a:t>clusion</a:t>
                      </a:r>
                      <a:endParaRPr lang="en-US" dirty="0" smtClean="0"/>
                    </a:p>
                  </a:txBody>
                  <a:tcPr/>
                </a:tc>
              </a:tr>
            </a:tbl>
          </a:graphicData>
        </a:graphic>
      </p:graphicFrame>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7641" b="5358"/>
          <a:stretch/>
        </p:blipFill>
        <p:spPr>
          <a:xfrm>
            <a:off x="4828427" y="1366070"/>
            <a:ext cx="3907837" cy="1958079"/>
          </a:xfrm>
          <a:prstGeom prst="roundRect">
            <a:avLst>
              <a:gd name="adj" fmla="val 8594"/>
            </a:avLst>
          </a:prstGeom>
          <a:solidFill>
            <a:srgbClr val="FFFFFF">
              <a:shade val="85000"/>
            </a:srgbClr>
          </a:solidFill>
          <a:ln>
            <a:noFill/>
          </a:ln>
          <a:effectLst/>
        </p:spPr>
      </p:pic>
      <p:pic>
        <p:nvPicPr>
          <p:cNvPr id="4" name="Picture 3" descr="market-601580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427" y="3457845"/>
            <a:ext cx="3907837" cy="26072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43597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Waste</a:t>
            </a:r>
            <a:endParaRPr lang="en-US" dirty="0"/>
          </a:p>
        </p:txBody>
      </p:sp>
      <p:sp>
        <p:nvSpPr>
          <p:cNvPr id="4" name="Content Placeholder 3"/>
          <p:cNvSpPr>
            <a:spLocks noGrp="1"/>
          </p:cNvSpPr>
          <p:nvPr>
            <p:ph sz="half" idx="2"/>
          </p:nvPr>
        </p:nvSpPr>
        <p:spPr/>
        <p:txBody>
          <a:bodyPr>
            <a:normAutofit lnSpcReduction="10000"/>
          </a:bodyPr>
          <a:lstStyle/>
          <a:p>
            <a:r>
              <a:rPr lang="en-US" sz="2400" dirty="0" smtClean="0"/>
              <a:t>Biggest contribution to landfills in the U.S.</a:t>
            </a:r>
          </a:p>
          <a:p>
            <a:r>
              <a:rPr lang="en-US" sz="2400" dirty="0" smtClean="0"/>
              <a:t>San Diego landfills </a:t>
            </a:r>
            <a:r>
              <a:rPr lang="en-US" sz="2400" dirty="0" smtClean="0"/>
              <a:t>receive </a:t>
            </a:r>
            <a:r>
              <a:rPr lang="en-US" sz="2400" dirty="0" smtClean="0"/>
              <a:t>450,00 tons of food scraps a year</a:t>
            </a:r>
          </a:p>
          <a:p>
            <a:r>
              <a:rPr lang="en-US" sz="2400" dirty="0" smtClean="0"/>
              <a:t>Contributes to climate change</a:t>
            </a:r>
            <a:endParaRPr lang="en-US" sz="2400" dirty="0"/>
          </a:p>
        </p:txBody>
      </p:sp>
      <p:pic>
        <p:nvPicPr>
          <p:cNvPr id="7" name="Content Placeholder 6" descr="trash-313711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3378" b="-3378"/>
          <a:stretch>
            <a:fillRect/>
          </a:stretch>
        </p:blipFill>
        <p:spPr>
          <a:xfrm>
            <a:off x="4645025" y="1535113"/>
            <a:ext cx="4041775" cy="4591050"/>
          </a:xfrm>
        </p:spPr>
      </p:pic>
    </p:spTree>
    <p:extLst>
      <p:ext uri="{BB962C8B-B14F-4D97-AF65-F5344CB8AC3E}">
        <p14:creationId xmlns:p14="http://schemas.microsoft.com/office/powerpoint/2010/main" val="128044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Environments</a:t>
            </a:r>
            <a:br>
              <a:rPr lang="en-US" dirty="0" smtClean="0"/>
            </a:br>
            <a:endParaRPr lang="en-US" dirty="0"/>
          </a:p>
        </p:txBody>
      </p:sp>
      <p:pic>
        <p:nvPicPr>
          <p:cNvPr id="3" name="Picture 2" descr="fast_food_ne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743" y="1340582"/>
            <a:ext cx="3993675" cy="2308669"/>
          </a:xfrm>
          <a:prstGeom prst="roundRect">
            <a:avLst>
              <a:gd name="adj" fmla="val 8594"/>
            </a:avLst>
          </a:prstGeom>
          <a:solidFill>
            <a:srgbClr val="FFFFFF">
              <a:shade val="85000"/>
            </a:srgbClr>
          </a:solidFill>
          <a:ln>
            <a:noFill/>
          </a:ln>
          <a:effectLst/>
        </p:spPr>
      </p:pic>
      <p:pic>
        <p:nvPicPr>
          <p:cNvPr id="5" name="Picture 4" descr="tsj97zsx-13873242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07" y="4099497"/>
            <a:ext cx="3541343" cy="2364430"/>
          </a:xfrm>
          <a:prstGeom prst="roundRect">
            <a:avLst>
              <a:gd name="adj" fmla="val 8594"/>
            </a:avLst>
          </a:prstGeom>
          <a:solidFill>
            <a:srgbClr val="FFFFFF">
              <a:shade val="85000"/>
            </a:srgbClr>
          </a:solidFill>
          <a:ln>
            <a:noFill/>
          </a:ln>
          <a:effectLst/>
        </p:spPr>
      </p:pic>
      <p:pic>
        <p:nvPicPr>
          <p:cNvPr id="6" name="Picture 5" descr="food-desert-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508" y="1340583"/>
            <a:ext cx="3541343" cy="2656007"/>
          </a:xfrm>
          <a:prstGeom prst="roundRect">
            <a:avLst>
              <a:gd name="adj" fmla="val 8594"/>
            </a:avLst>
          </a:prstGeom>
          <a:solidFill>
            <a:srgbClr val="FFFFFF">
              <a:shade val="85000"/>
            </a:srgbClr>
          </a:solidFill>
          <a:ln>
            <a:noFill/>
          </a:ln>
          <a:effectLst/>
        </p:spPr>
      </p:pic>
      <p:pic>
        <p:nvPicPr>
          <p:cNvPr id="7" name="Picture 6" descr="fixes-food-desert-blog4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743" y="3798360"/>
            <a:ext cx="3993675" cy="266556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83465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Break Time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225488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Healthy Food System</a:t>
            </a:r>
            <a:endParaRPr lang="en-US" dirty="0"/>
          </a:p>
        </p:txBody>
      </p:sp>
      <p:pic>
        <p:nvPicPr>
          <p:cNvPr id="3" name="Picture 2" descr="HealthfulFood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183" y="1261694"/>
            <a:ext cx="4537634" cy="5355082"/>
          </a:xfrm>
          <a:prstGeom prst="rect">
            <a:avLst/>
          </a:prstGeom>
        </p:spPr>
      </p:pic>
    </p:spTree>
    <p:extLst>
      <p:ext uri="{BB962C8B-B14F-4D97-AF65-F5344CB8AC3E}">
        <p14:creationId xmlns:p14="http://schemas.microsoft.com/office/powerpoint/2010/main" val="1475241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pic>
        <p:nvPicPr>
          <p:cNvPr id="3" name="Content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95400" y="1295400"/>
            <a:ext cx="6553200" cy="4420423"/>
          </a:xfrm>
          <a:prstGeom prst="roundRect">
            <a:avLst/>
          </a:prstGeom>
          <a:ln>
            <a:noFill/>
          </a:ln>
          <a:effectLst/>
        </p:spPr>
      </p:pic>
      <p:sp>
        <p:nvSpPr>
          <p:cNvPr id="4" name="Text Placeholder 7"/>
          <p:cNvSpPr txBox="1">
            <a:spLocks/>
          </p:cNvSpPr>
          <p:nvPr/>
        </p:nvSpPr>
        <p:spPr>
          <a:xfrm>
            <a:off x="2551113" y="5257800"/>
            <a:ext cx="4041775" cy="73183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0" tIns="0" rIns="0" bIns="0" rtlCol="0">
            <a:normAutofit fontScale="850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2" pitchFamily="18" charset="2"/>
              <a:buNone/>
            </a:pPr>
            <a:r>
              <a:rPr lang="en-US" sz="4000" b="1" smtClean="0">
                <a:ea typeface="ＭＳ Ｐゴシック" pitchFamily="34" charset="-128"/>
              </a:rPr>
              <a:t>United States</a:t>
            </a:r>
            <a:endParaRPr lang="en-US" sz="4000" b="1" dirty="0" smtClean="0">
              <a:ea typeface="ＭＳ Ｐゴシック" pitchFamily="34" charset="-128"/>
            </a:endParaRPr>
          </a:p>
        </p:txBody>
      </p:sp>
    </p:spTree>
    <p:extLst>
      <p:ext uri="{BB962C8B-B14F-4D97-AF65-F5344CB8AC3E}">
        <p14:creationId xmlns:p14="http://schemas.microsoft.com/office/powerpoint/2010/main" val="2290104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pic>
        <p:nvPicPr>
          <p:cNvPr id="5" name="Content Placeholder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4883" y="2286000"/>
            <a:ext cx="3975995" cy="2590800"/>
          </a:xfrm>
          <a:prstGeom prst="roundRect">
            <a:avLst>
              <a:gd name="adj" fmla="val 8594"/>
            </a:avLst>
          </a:prstGeom>
          <a:solidFill>
            <a:srgbClr val="FFFFFF">
              <a:shade val="85000"/>
            </a:srgbClr>
          </a:solidFill>
          <a:ln>
            <a:noFill/>
          </a:ln>
          <a:effectLst/>
        </p:spPr>
      </p:pic>
      <p:sp>
        <p:nvSpPr>
          <p:cNvPr id="6" name="Text Placeholder 6"/>
          <p:cNvSpPr txBox="1">
            <a:spLocks/>
          </p:cNvSpPr>
          <p:nvPr/>
        </p:nvSpPr>
        <p:spPr>
          <a:xfrm>
            <a:off x="381000" y="1839653"/>
            <a:ext cx="3689332" cy="73260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defRPr/>
            </a:pPr>
            <a:r>
              <a:rPr lang="en-US" sz="2800" dirty="0" smtClean="0"/>
              <a:t>Free Range Farming</a:t>
            </a:r>
            <a:endParaRPr lang="en-US" sz="2800" dirty="0"/>
          </a:p>
        </p:txBody>
      </p:sp>
      <p:pic>
        <p:nvPicPr>
          <p:cNvPr id="7" name="Content Placeholder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73944" y="3048000"/>
            <a:ext cx="4379349" cy="2897187"/>
          </a:xfrm>
          <a:prstGeom prst="roundRect">
            <a:avLst>
              <a:gd name="adj" fmla="val 8594"/>
            </a:avLst>
          </a:prstGeom>
          <a:solidFill>
            <a:srgbClr val="FFFFFF">
              <a:shade val="85000"/>
            </a:srgbClr>
          </a:solidFill>
          <a:ln>
            <a:noFill/>
          </a:ln>
          <a:effectLst/>
        </p:spPr>
      </p:pic>
      <p:cxnSp>
        <p:nvCxnSpPr>
          <p:cNvPr id="10" name="Straight Connector 9"/>
          <p:cNvCxnSpPr/>
          <p:nvPr/>
        </p:nvCxnSpPr>
        <p:spPr>
          <a:xfrm flipH="1">
            <a:off x="4070332"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6356332" y="1676400"/>
            <a:ext cx="15240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2" name="Text Placeholder 8"/>
          <p:cNvSpPr txBox="1">
            <a:spLocks/>
          </p:cNvSpPr>
          <p:nvPr/>
        </p:nvSpPr>
        <p:spPr bwMode="auto">
          <a:xfrm>
            <a:off x="4832332" y="1295400"/>
            <a:ext cx="16764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Italy</a:t>
            </a:r>
            <a:endParaRPr lang="en-US" sz="4800" dirty="0">
              <a:solidFill>
                <a:schemeClr val="tx1"/>
              </a:solidFill>
            </a:endParaRPr>
          </a:p>
        </p:txBody>
      </p:sp>
      <p:sp>
        <p:nvSpPr>
          <p:cNvPr id="8" name="Text Placeholder 8"/>
          <p:cNvSpPr txBox="1">
            <a:spLocks/>
          </p:cNvSpPr>
          <p:nvPr/>
        </p:nvSpPr>
        <p:spPr>
          <a:xfrm>
            <a:off x="7123112" y="2819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77500" lnSpcReduction="2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defRPr/>
            </a:pPr>
            <a:r>
              <a:rPr lang="en-US" sz="3600" dirty="0" smtClean="0"/>
              <a:t>Pantry</a:t>
            </a:r>
          </a:p>
        </p:txBody>
      </p:sp>
      <p:sp>
        <p:nvSpPr>
          <p:cNvPr id="13" name="Curved Up Arrow 12"/>
          <p:cNvSpPr/>
          <p:nvPr/>
        </p:nvSpPr>
        <p:spPr>
          <a:xfrm>
            <a:off x="2546332" y="4876800"/>
            <a:ext cx="3048000" cy="11257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50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cxnSp>
        <p:nvCxnSpPr>
          <p:cNvPr id="14" name="Straight Connector 13"/>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5"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399" y="2362200"/>
            <a:ext cx="4389257" cy="2667000"/>
          </a:xfrm>
          <a:prstGeom prst="roundRect">
            <a:avLst>
              <a:gd name="adj" fmla="val 8594"/>
            </a:avLst>
          </a:prstGeom>
          <a:solidFill>
            <a:srgbClr val="FFFFFF">
              <a:shade val="85000"/>
            </a:srgbClr>
          </a:solidFill>
          <a:ln>
            <a:noFill/>
          </a:ln>
          <a:effectLst/>
        </p:spPr>
      </p:pic>
      <p:pic>
        <p:nvPicPr>
          <p:cNvPr id="16" name="Content Placeholder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66785" y="2975555"/>
            <a:ext cx="4267200" cy="2822994"/>
          </a:xfrm>
          <a:prstGeom prst="roundRect">
            <a:avLst>
              <a:gd name="adj" fmla="val 8594"/>
            </a:avLst>
          </a:prstGeom>
          <a:solidFill>
            <a:srgbClr val="FFFFFF">
              <a:shade val="85000"/>
            </a:srgbClr>
          </a:solidFill>
          <a:ln>
            <a:noFill/>
          </a:ln>
          <a:effectLst/>
        </p:spPr>
      </p:pic>
      <p:cxnSp>
        <p:nvCxnSpPr>
          <p:cNvPr id="17" name="Straight Connector 16"/>
          <p:cNvCxnSpPr/>
          <p:nvPr/>
        </p:nvCxnSpPr>
        <p:spPr>
          <a:xfrm flipH="1">
            <a:off x="3429000"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6"/>
          <p:cNvSpPr txBox="1">
            <a:spLocks/>
          </p:cNvSpPr>
          <p:nvPr/>
        </p:nvSpPr>
        <p:spPr>
          <a:xfrm>
            <a:off x="990600" y="1885950"/>
            <a:ext cx="2438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City Farming</a:t>
            </a:r>
            <a:endParaRPr lang="en-US" sz="2800" dirty="0"/>
          </a:p>
        </p:txBody>
      </p:sp>
      <p:sp>
        <p:nvSpPr>
          <p:cNvPr id="19"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smtClean="0"/>
              <a:t>Pantry</a:t>
            </a:r>
            <a:endParaRPr lang="en-US" sz="3600" dirty="0" smtClean="0"/>
          </a:p>
        </p:txBody>
      </p:sp>
      <p:sp>
        <p:nvSpPr>
          <p:cNvPr id="20" name="Text Placeholder 8"/>
          <p:cNvSpPr txBox="1">
            <a:spLocks/>
          </p:cNvSpPr>
          <p:nvPr/>
        </p:nvSpPr>
        <p:spPr bwMode="auto">
          <a:xfrm>
            <a:off x="4077033" y="1295400"/>
            <a:ext cx="2217056"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Japan</a:t>
            </a:r>
            <a:endParaRPr lang="en-US" sz="4800" dirty="0">
              <a:solidFill>
                <a:schemeClr val="tx1"/>
              </a:solidFill>
            </a:endParaRPr>
          </a:p>
        </p:txBody>
      </p:sp>
      <p:sp>
        <p:nvSpPr>
          <p:cNvPr id="21" name="Curved Up Arrow 20"/>
          <p:cNvSpPr/>
          <p:nvPr/>
        </p:nvSpPr>
        <p:spPr>
          <a:xfrm>
            <a:off x="2819400" y="5029200"/>
            <a:ext cx="2590800" cy="9733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07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pic>
        <p:nvPicPr>
          <p:cNvPr id="11" name="Content Placeholder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2182728"/>
            <a:ext cx="2971800" cy="3817937"/>
          </a:xfrm>
          <a:prstGeom prst="roundRect">
            <a:avLst>
              <a:gd name="adj" fmla="val 8594"/>
            </a:avLst>
          </a:prstGeom>
          <a:solidFill>
            <a:srgbClr val="FFFFFF">
              <a:shade val="85000"/>
            </a:srgbClr>
          </a:solidFill>
          <a:ln>
            <a:noFill/>
          </a:ln>
          <a:effectLst/>
        </p:spPr>
      </p:pic>
      <p:pic>
        <p:nvPicPr>
          <p:cNvPr id="12" name="Content Placeholder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166754" y="2802194"/>
            <a:ext cx="4849091" cy="3200400"/>
          </a:xfrm>
          <a:prstGeom prst="roundRect">
            <a:avLst>
              <a:gd name="adj" fmla="val 8594"/>
            </a:avLst>
          </a:prstGeom>
          <a:solidFill>
            <a:srgbClr val="FFFFFF">
              <a:shade val="85000"/>
            </a:srgbClr>
          </a:solidFill>
          <a:ln>
            <a:noFill/>
          </a:ln>
          <a:effectLst/>
        </p:spPr>
      </p:pic>
      <p:sp>
        <p:nvSpPr>
          <p:cNvPr id="13" name="Text Placeholder 6"/>
          <p:cNvSpPr txBox="1">
            <a:spLocks/>
          </p:cNvSpPr>
          <p:nvPr/>
        </p:nvSpPr>
        <p:spPr>
          <a:xfrm>
            <a:off x="146531" y="1885950"/>
            <a:ext cx="3434869"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Seasonal Farming</a:t>
            </a:r>
            <a:endParaRPr lang="en-US" sz="2800" dirty="0"/>
          </a:p>
        </p:txBody>
      </p:sp>
      <p:cxnSp>
        <p:nvCxnSpPr>
          <p:cNvPr id="22" name="Straight Connector 21"/>
          <p:cNvCxnSpPr/>
          <p:nvPr/>
        </p:nvCxnSpPr>
        <p:spPr>
          <a:xfrm>
            <a:off x="5715001" y="1676400"/>
            <a:ext cx="1693003" cy="8191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3"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24" name="Straight Connector 23"/>
          <p:cNvCxnSpPr>
            <a:endCxn id="13" idx="3"/>
          </p:cNvCxnSpPr>
          <p:nvPr/>
        </p:nvCxnSpPr>
        <p:spPr>
          <a:xfrm flipH="1">
            <a:off x="3581400" y="1676400"/>
            <a:ext cx="914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5" name="Text Placeholder 8"/>
          <p:cNvSpPr txBox="1">
            <a:spLocks/>
          </p:cNvSpPr>
          <p:nvPr/>
        </p:nvSpPr>
        <p:spPr bwMode="auto">
          <a:xfrm>
            <a:off x="3962399" y="1295400"/>
            <a:ext cx="2631537" cy="89535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Ecuador</a:t>
            </a:r>
            <a:endParaRPr lang="en-US" sz="4800" dirty="0">
              <a:solidFill>
                <a:schemeClr val="tx1"/>
              </a:solidFill>
            </a:endParaRPr>
          </a:p>
        </p:txBody>
      </p:sp>
      <p:sp>
        <p:nvSpPr>
          <p:cNvPr id="26" name="Curved Up Arrow 25"/>
          <p:cNvSpPr/>
          <p:nvPr/>
        </p:nvSpPr>
        <p:spPr>
          <a:xfrm>
            <a:off x="3200400" y="5115123"/>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072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pic>
        <p:nvPicPr>
          <p:cNvPr id="14"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8600" y="2362200"/>
            <a:ext cx="4359666" cy="2895600"/>
          </a:xfrm>
          <a:prstGeom prst="roundRect">
            <a:avLst>
              <a:gd name="adj" fmla="val 8594"/>
            </a:avLst>
          </a:prstGeom>
          <a:solidFill>
            <a:srgbClr val="FFFFFF">
              <a:shade val="85000"/>
            </a:srgbClr>
          </a:solidFill>
          <a:ln>
            <a:noFill/>
          </a:ln>
          <a:effectLst/>
        </p:spPr>
      </p:pic>
      <p:pic>
        <p:nvPicPr>
          <p:cNvPr id="15" name="Content Placeholder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35446" y="2931289"/>
            <a:ext cx="4156364" cy="2743200"/>
          </a:xfrm>
          <a:prstGeom prst="roundRect">
            <a:avLst>
              <a:gd name="adj" fmla="val 8594"/>
            </a:avLst>
          </a:prstGeom>
          <a:solidFill>
            <a:srgbClr val="FFFFFF">
              <a:shade val="85000"/>
            </a:srgbClr>
          </a:solidFill>
          <a:ln>
            <a:noFill/>
          </a:ln>
          <a:effectLst/>
        </p:spPr>
      </p:pic>
      <p:sp>
        <p:nvSpPr>
          <p:cNvPr id="16" name="Text Placeholder 6"/>
          <p:cNvSpPr txBox="1">
            <a:spLocks/>
          </p:cNvSpPr>
          <p:nvPr/>
        </p:nvSpPr>
        <p:spPr>
          <a:xfrm>
            <a:off x="381000" y="2057400"/>
            <a:ext cx="2819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Rice Farm</a:t>
            </a:r>
            <a:endParaRPr lang="en-US" sz="2800" dirty="0"/>
          </a:p>
        </p:txBody>
      </p:sp>
      <p:cxnSp>
        <p:nvCxnSpPr>
          <p:cNvPr id="17" name="Straight Connector 16"/>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19" name="Straight Connector 18"/>
          <p:cNvCxnSpPr>
            <a:endCxn id="16" idx="3"/>
          </p:cNvCxnSpPr>
          <p:nvPr/>
        </p:nvCxnSpPr>
        <p:spPr>
          <a:xfrm flipH="1">
            <a:off x="3200400" y="1847850"/>
            <a:ext cx="1295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0"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Bhutan</a:t>
            </a:r>
            <a:endParaRPr lang="en-US" sz="4800" dirty="0">
              <a:solidFill>
                <a:schemeClr val="tx1"/>
              </a:solidFill>
            </a:endParaRPr>
          </a:p>
        </p:txBody>
      </p:sp>
      <p:sp>
        <p:nvSpPr>
          <p:cNvPr id="21" name="Curved Up Arrow 20"/>
          <p:cNvSpPr/>
          <p:nvPr/>
        </p:nvSpPr>
        <p:spPr>
          <a:xfrm>
            <a:off x="3505200" y="52578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414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pic>
        <p:nvPicPr>
          <p:cNvPr id="11" name="Content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91491" y="2656810"/>
            <a:ext cx="4494532" cy="2973387"/>
          </a:xfrm>
          <a:prstGeom prst="roundRect">
            <a:avLst>
              <a:gd name="adj" fmla="val 8594"/>
            </a:avLst>
          </a:prstGeom>
          <a:solidFill>
            <a:srgbClr val="FFFFFF">
              <a:shade val="85000"/>
            </a:srgbClr>
          </a:solidFill>
          <a:ln>
            <a:noFill/>
          </a:ln>
          <a:effectLst/>
        </p:spPr>
      </p:pic>
      <p:cxnSp>
        <p:nvCxnSpPr>
          <p:cNvPr id="12" name="Straight Connector 11"/>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3"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22" name="Straight Connector 21"/>
          <p:cNvCxnSpPr>
            <a:endCxn id="26" idx="3"/>
          </p:cNvCxnSpPr>
          <p:nvPr/>
        </p:nvCxnSpPr>
        <p:spPr>
          <a:xfrm flipH="1">
            <a:off x="1953758" y="1847850"/>
            <a:ext cx="2542042"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3"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Mexico</a:t>
            </a:r>
            <a:endParaRPr lang="en-US" sz="4800" dirty="0">
              <a:solidFill>
                <a:schemeClr val="tx1"/>
              </a:solidFill>
            </a:endParaRPr>
          </a:p>
        </p:txBody>
      </p:sp>
      <p:sp>
        <p:nvSpPr>
          <p:cNvPr id="24" name="Curved Up Arrow 23"/>
          <p:cNvSpPr/>
          <p:nvPr/>
        </p:nvSpPr>
        <p:spPr>
          <a:xfrm>
            <a:off x="3522562" y="4953000"/>
            <a:ext cx="2209800" cy="10495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pic>
        <p:nvPicPr>
          <p:cNvPr id="25" name="Content Placeholder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8599" y="2362200"/>
            <a:ext cx="4274219" cy="3200400"/>
          </a:xfrm>
          <a:prstGeom prst="roundRect">
            <a:avLst>
              <a:gd name="adj" fmla="val 8594"/>
            </a:avLst>
          </a:prstGeom>
          <a:solidFill>
            <a:srgbClr val="FFFFFF">
              <a:shade val="85000"/>
            </a:srgbClr>
          </a:solidFill>
          <a:ln>
            <a:noFill/>
          </a:ln>
          <a:effectLst/>
        </p:spPr>
      </p:pic>
      <p:sp>
        <p:nvSpPr>
          <p:cNvPr id="26" name="Text Placeholder 6"/>
          <p:cNvSpPr txBox="1">
            <a:spLocks/>
          </p:cNvSpPr>
          <p:nvPr/>
        </p:nvSpPr>
        <p:spPr>
          <a:xfrm>
            <a:off x="380999" y="2057400"/>
            <a:ext cx="1572759"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4000" dirty="0" smtClean="0"/>
              <a:t>Farm</a:t>
            </a:r>
            <a:endParaRPr lang="en-US" sz="2800" dirty="0"/>
          </a:p>
        </p:txBody>
      </p:sp>
    </p:spTree>
    <p:extLst>
      <p:ext uri="{BB962C8B-B14F-4D97-AF65-F5344CB8AC3E}">
        <p14:creationId xmlns:p14="http://schemas.microsoft.com/office/powerpoint/2010/main" val="42870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Ice Breaker</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413133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&amp; Cooking</a:t>
            </a:r>
            <a:endParaRPr lang="en-US" dirty="0"/>
          </a:p>
        </p:txBody>
      </p:sp>
      <p:pic>
        <p:nvPicPr>
          <p:cNvPr id="3" name="Content Placeholder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1625" y="2438400"/>
            <a:ext cx="4098695" cy="2719047"/>
          </a:xfrm>
          <a:prstGeom prst="roundRect">
            <a:avLst>
              <a:gd name="adj" fmla="val 8594"/>
            </a:avLst>
          </a:prstGeom>
          <a:solidFill>
            <a:srgbClr val="FFFFFF">
              <a:shade val="85000"/>
            </a:srgbClr>
          </a:solidFill>
          <a:ln>
            <a:noFill/>
          </a:ln>
          <a:effectLst/>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72000" y="2743200"/>
            <a:ext cx="4419600" cy="2923815"/>
          </a:xfrm>
          <a:prstGeom prst="roundRect">
            <a:avLst>
              <a:gd name="adj" fmla="val 8594"/>
            </a:avLst>
          </a:prstGeom>
          <a:solidFill>
            <a:srgbClr val="FFFFFF">
              <a:shade val="85000"/>
            </a:srgbClr>
          </a:solidFill>
          <a:ln>
            <a:noFill/>
          </a:ln>
          <a:effectLst/>
        </p:spPr>
      </p:pic>
      <p:sp>
        <p:nvSpPr>
          <p:cNvPr id="5" name="Text Placeholder 6"/>
          <p:cNvSpPr txBox="1">
            <a:spLocks/>
          </p:cNvSpPr>
          <p:nvPr/>
        </p:nvSpPr>
        <p:spPr>
          <a:xfrm>
            <a:off x="485172" y="1981200"/>
            <a:ext cx="2981928"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Farming Melons</a:t>
            </a:r>
            <a:endParaRPr lang="en-US" sz="2800" dirty="0"/>
          </a:p>
        </p:txBody>
      </p:sp>
      <p:cxnSp>
        <p:nvCxnSpPr>
          <p:cNvPr id="6" name="Straight Connector 5"/>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8" name="Straight Connector 7"/>
          <p:cNvCxnSpPr>
            <a:endCxn id="5" idx="3"/>
          </p:cNvCxnSpPr>
          <p:nvPr/>
        </p:nvCxnSpPr>
        <p:spPr>
          <a:xfrm flipH="1">
            <a:off x="3467100" y="1771650"/>
            <a:ext cx="1132872"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9"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Egypt</a:t>
            </a:r>
            <a:endParaRPr lang="en-US" sz="4800" dirty="0">
              <a:solidFill>
                <a:schemeClr val="tx1"/>
              </a:solidFill>
            </a:endParaRPr>
          </a:p>
        </p:txBody>
      </p:sp>
      <p:sp>
        <p:nvSpPr>
          <p:cNvPr id="10" name="Curved Up Arrow 9"/>
          <p:cNvSpPr/>
          <p:nvPr/>
        </p:nvSpPr>
        <p:spPr>
          <a:xfrm>
            <a:off x="3467100" y="51054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913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8" name="Text Placeholder 7"/>
          <p:cNvSpPr>
            <a:spLocks noGrp="1"/>
          </p:cNvSpPr>
          <p:nvPr>
            <p:ph type="body" sz="quarter" idx="13"/>
          </p:nvPr>
        </p:nvSpPr>
        <p:spPr/>
        <p:txBody>
          <a:bodyPr>
            <a:normAutofit fontScale="92500"/>
          </a:bodyPr>
          <a:lstStyle/>
          <a:p>
            <a:r>
              <a:rPr lang="en-US" dirty="0"/>
              <a:t>The Perennial Plate Episode 90: Refugee Garden </a:t>
            </a:r>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583210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Text Placeholder 2"/>
          <p:cNvSpPr>
            <a:spLocks noGrp="1"/>
          </p:cNvSpPr>
          <p:nvPr>
            <p:ph type="body" idx="1"/>
          </p:nvPr>
        </p:nvSpPr>
        <p:spPr/>
        <p:txBody>
          <a:bodyPr/>
          <a:lstStyle/>
          <a:p>
            <a:r>
              <a:rPr lang="en-US" dirty="0" smtClean="0"/>
              <a:t>Instructions:</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To gain insight into your own food history</a:t>
            </a:r>
            <a:r>
              <a:rPr lang="en-US" dirty="0" smtClean="0"/>
              <a:t>:</a:t>
            </a:r>
            <a:endParaRPr lang="en-US" dirty="0"/>
          </a:p>
          <a:p>
            <a:pPr marL="687387" lvl="1" indent="-342900">
              <a:buFont typeface="+mj-lt"/>
              <a:buAutoNum type="arabicPeriod"/>
            </a:pPr>
            <a:r>
              <a:rPr lang="en-US" dirty="0"/>
              <a:t>Talk to your parents and grandparents. Ask them what they ate when they were children, how they prepared their food, what they fed their own children, and why. </a:t>
            </a:r>
          </a:p>
          <a:p>
            <a:pPr marL="687387" lvl="1" indent="-342900">
              <a:buFont typeface="+mj-lt"/>
              <a:buAutoNum type="arabicPeriod"/>
            </a:pPr>
            <a:r>
              <a:rPr lang="en-US" dirty="0"/>
              <a:t>Talk to elders and other long-term residents in your community. Ask them how the community was different, where they got their food, and how that has changed over the decades. </a:t>
            </a:r>
          </a:p>
          <a:p>
            <a:endParaRPr lang="en-US" dirty="0"/>
          </a:p>
        </p:txBody>
      </p:sp>
      <p:pic>
        <p:nvPicPr>
          <p:cNvPr id="7" name="Content Placeholder 6" descr="Veggies in Bowl.png"/>
          <p:cNvPicPr>
            <a:picLocks noGrp="1" noChangeAspect="1"/>
          </p:cNvPicPr>
          <p:nvPr>
            <p:ph sz="quarter" idx="4"/>
          </p:nvPr>
        </p:nvPicPr>
        <p:blipFill>
          <a:blip r:embed="rId3">
            <a:extLst>
              <a:ext uri="{28A0092B-C50C-407E-A947-70E740481C1C}">
                <a14:useLocalDpi xmlns:a14="http://schemas.microsoft.com/office/drawing/2010/main" val="0"/>
              </a:ext>
            </a:extLst>
          </a:blip>
          <a:srcRect l="-28322" r="-28322"/>
          <a:stretch>
            <a:fillRect/>
          </a:stretch>
        </p:blipFill>
        <p:spPr>
          <a:xfrm>
            <a:off x="4347968" y="1558835"/>
            <a:ext cx="4494237" cy="4755489"/>
          </a:xfrm>
        </p:spPr>
      </p:pic>
    </p:spTree>
    <p:extLst>
      <p:ext uri="{BB962C8B-B14F-4D97-AF65-F5344CB8AC3E}">
        <p14:creationId xmlns:p14="http://schemas.microsoft.com/office/powerpoint/2010/main" val="1203387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8" name="Text Placeholder 7"/>
          <p:cNvSpPr>
            <a:spLocks noGrp="1"/>
          </p:cNvSpPr>
          <p:nvPr>
            <p:ph type="body" sz="quarter" idx="13"/>
          </p:nvPr>
        </p:nvSpPr>
        <p:spPr/>
        <p:txBody>
          <a:bodyPr/>
          <a:lstStyle/>
          <a:p>
            <a:r>
              <a:rPr lang="en-US" dirty="0" smtClean="0"/>
              <a:t>Soul </a:t>
            </a:r>
            <a:r>
              <a:rPr lang="en-US"/>
              <a:t>Food </a:t>
            </a:r>
            <a:r>
              <a:rPr lang="en-US" smtClean="0"/>
              <a:t>Junkies </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410659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br>
              <a:rPr lang="en-US" dirty="0"/>
            </a:br>
            <a:r>
              <a:rPr lang="en-US" dirty="0"/>
              <a:t>Policy, Systems, and </a:t>
            </a:r>
            <a:r>
              <a:rPr lang="en-US" dirty="0" smtClean="0"/>
              <a:t>Community Change</a:t>
            </a:r>
            <a:r>
              <a:rPr lang="en-US" dirty="0"/>
              <a:t/>
            </a:r>
            <a:br>
              <a:rPr lang="en-US" dirty="0"/>
            </a:br>
            <a:endParaRPr lang="en-US" dirty="0"/>
          </a:p>
        </p:txBody>
      </p:sp>
      <p:sp>
        <p:nvSpPr>
          <p:cNvPr id="8" name="Text Placeholder 7"/>
          <p:cNvSpPr>
            <a:spLocks noGrp="1"/>
          </p:cNvSpPr>
          <p:nvPr>
            <p:ph type="body" sz="quarter" idx="13"/>
          </p:nvPr>
        </p:nvSpPr>
        <p:spPr/>
        <p:txBody>
          <a:bodyPr/>
          <a:lstStyle/>
          <a:p>
            <a:pPr algn="ctr"/>
            <a:r>
              <a:rPr lang="en-US" dirty="0" smtClean="0"/>
              <a:t>Strategies for a healthy food system </a:t>
            </a:r>
            <a:endParaRPr lang="en-US" dirty="0"/>
          </a:p>
        </p:txBody>
      </p:sp>
      <p:pic>
        <p:nvPicPr>
          <p:cNvPr id="5" name="Picture 4" descr="HealthfulFood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042" y="2111772"/>
            <a:ext cx="3899916" cy="4602480"/>
          </a:xfrm>
          <a:prstGeom prst="rect">
            <a:avLst/>
          </a:prstGeom>
        </p:spPr>
      </p:pic>
    </p:spTree>
    <p:extLst>
      <p:ext uri="{BB962C8B-B14F-4D97-AF65-F5344CB8AC3E}">
        <p14:creationId xmlns:p14="http://schemas.microsoft.com/office/powerpoint/2010/main" val="150298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Story</a:t>
            </a:r>
            <a:endParaRPr lang="en-US" dirty="0"/>
          </a:p>
        </p:txBody>
      </p:sp>
      <p:sp>
        <p:nvSpPr>
          <p:cNvPr id="8" name="Text Placeholder 7"/>
          <p:cNvSpPr>
            <a:spLocks noGrp="1"/>
          </p:cNvSpPr>
          <p:nvPr>
            <p:ph type="body" sz="quarter" idx="13"/>
          </p:nvPr>
        </p:nvSpPr>
        <p:spPr/>
        <p:txBody>
          <a:bodyPr/>
          <a:lstStyle/>
          <a:p>
            <a:r>
              <a:rPr lang="en-US" dirty="0"/>
              <a:t>City Heights Garden visited by Mrs. Obama</a:t>
            </a:r>
          </a:p>
          <a:p>
            <a:endParaRPr lang="en-US" dirty="0"/>
          </a:p>
        </p:txBody>
      </p:sp>
      <p:pic>
        <p:nvPicPr>
          <p:cNvPr id="3" name="Picture 2" descr="mobamavisit1_tx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3" y="1959427"/>
            <a:ext cx="2992649" cy="2245289"/>
          </a:xfrm>
          <a:prstGeom prst="rect">
            <a:avLst/>
          </a:prstGeom>
          <a:ln>
            <a:noFill/>
          </a:ln>
          <a:effectLst>
            <a:softEdge rad="112500"/>
          </a:effectLst>
        </p:spPr>
      </p:pic>
      <p:pic>
        <p:nvPicPr>
          <p:cNvPr id="4" name="Picture 3" descr="mobamavisit4_tx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891" y="4244745"/>
            <a:ext cx="2992649" cy="2245289"/>
          </a:xfrm>
          <a:prstGeom prst="rect">
            <a:avLst/>
          </a:prstGeom>
          <a:ln>
            <a:noFill/>
          </a:ln>
          <a:effectLst>
            <a:softEdge rad="112500"/>
          </a:effectLst>
        </p:spPr>
      </p:pic>
      <p:pic>
        <p:nvPicPr>
          <p:cNvPr id="5" name="Picture 4" descr="mobamavisit3_tx7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242" y="4244745"/>
            <a:ext cx="2992649" cy="2245288"/>
          </a:xfrm>
          <a:prstGeom prst="rect">
            <a:avLst/>
          </a:prstGeom>
          <a:ln>
            <a:noFill/>
          </a:ln>
          <a:effectLst>
            <a:softEdge rad="112500"/>
          </a:effectLst>
        </p:spPr>
      </p:pic>
      <p:pic>
        <p:nvPicPr>
          <p:cNvPr id="6" name="Picture 5" descr="mobamavisit5_tx7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93" y="4244745"/>
            <a:ext cx="2992649" cy="2245288"/>
          </a:xfrm>
          <a:prstGeom prst="rect">
            <a:avLst/>
          </a:prstGeom>
          <a:ln>
            <a:noFill/>
          </a:ln>
          <a:effectLst>
            <a:softEdge rad="112500"/>
          </a:effectLst>
        </p:spPr>
      </p:pic>
      <p:pic>
        <p:nvPicPr>
          <p:cNvPr id="10" name="Picture 9" descr="006.jpg"/>
          <p:cNvPicPr>
            <a:picLocks noChangeAspect="1"/>
          </p:cNvPicPr>
          <p:nvPr/>
        </p:nvPicPr>
        <p:blipFill rotWithShape="1">
          <a:blip r:embed="rId7">
            <a:extLst>
              <a:ext uri="{28A0092B-C50C-407E-A947-70E740481C1C}">
                <a14:useLocalDpi xmlns:a14="http://schemas.microsoft.com/office/drawing/2010/main" val="0"/>
              </a:ext>
            </a:extLst>
          </a:blip>
          <a:srcRect r="11280"/>
          <a:stretch/>
        </p:blipFill>
        <p:spPr>
          <a:xfrm>
            <a:off x="3080242" y="1959426"/>
            <a:ext cx="2992649" cy="2245289"/>
          </a:xfrm>
          <a:prstGeom prst="rect">
            <a:avLst/>
          </a:prstGeom>
          <a:ln>
            <a:noFill/>
          </a:ln>
          <a:effectLst>
            <a:softEdge rad="112500"/>
          </a:effectLst>
        </p:spPr>
      </p:pic>
      <p:pic>
        <p:nvPicPr>
          <p:cNvPr id="11" name="Picture 10" descr="011.jpg"/>
          <p:cNvPicPr>
            <a:picLocks noChangeAspect="1"/>
          </p:cNvPicPr>
          <p:nvPr/>
        </p:nvPicPr>
        <p:blipFill rotWithShape="1">
          <a:blip r:embed="rId8">
            <a:extLst>
              <a:ext uri="{28A0092B-C50C-407E-A947-70E740481C1C}">
                <a14:useLocalDpi xmlns:a14="http://schemas.microsoft.com/office/drawing/2010/main" val="0"/>
              </a:ext>
            </a:extLst>
          </a:blip>
          <a:srcRect l="11281" r="-1"/>
          <a:stretch/>
        </p:blipFill>
        <p:spPr>
          <a:xfrm>
            <a:off x="6072891" y="1959426"/>
            <a:ext cx="2992649" cy="2245289"/>
          </a:xfrm>
          <a:prstGeom prst="rect">
            <a:avLst/>
          </a:prstGeom>
          <a:ln>
            <a:noFill/>
          </a:ln>
          <a:effectLst>
            <a:softEdge rad="112500"/>
          </a:effectLst>
        </p:spPr>
      </p:pic>
    </p:spTree>
    <p:extLst>
      <p:ext uri="{BB962C8B-B14F-4D97-AF65-F5344CB8AC3E}">
        <p14:creationId xmlns:p14="http://schemas.microsoft.com/office/powerpoint/2010/main" val="1614884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8" name="Text Placeholder 7"/>
          <p:cNvSpPr>
            <a:spLocks noGrp="1"/>
          </p:cNvSpPr>
          <p:nvPr>
            <p:ph type="body" sz="quarter" idx="13"/>
          </p:nvPr>
        </p:nvSpPr>
        <p:spPr/>
        <p:txBody>
          <a:bodyPr/>
          <a:lstStyle/>
          <a:p>
            <a:r>
              <a:rPr lang="en-US" dirty="0"/>
              <a:t>City Heights Garden visited by Mrs. Obama</a:t>
            </a:r>
          </a:p>
          <a:p>
            <a:endParaRPr lang="en-US" dirty="0"/>
          </a:p>
        </p:txBody>
      </p:sp>
      <p:pic>
        <p:nvPicPr>
          <p:cNvPr id="12"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382132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10" name="Text Placeholder 1"/>
          <p:cNvSpPr>
            <a:spLocks noGrp="1"/>
          </p:cNvSpPr>
          <p:nvPr>
            <p:ph type="body" idx="1"/>
          </p:nvPr>
        </p:nvSpPr>
        <p:spPr>
          <a:xfrm>
            <a:off x="4645025" y="1535112"/>
            <a:ext cx="4041775" cy="4024161"/>
          </a:xfrm>
        </p:spPr>
        <p:txBody>
          <a:bodyPr>
            <a:normAutofit/>
          </a:bodyPr>
          <a:lstStyle/>
          <a:p>
            <a:pPr marL="457200" indent="-457200" algn="ctr">
              <a:buFont typeface="Wingdings" charset="2"/>
              <a:buChar char="²"/>
            </a:pPr>
            <a:r>
              <a:rPr lang="en-US" sz="2400" dirty="0"/>
              <a:t>Questions</a:t>
            </a:r>
            <a:r>
              <a:rPr lang="en-US" sz="2400" dirty="0" smtClean="0"/>
              <a:t>?</a:t>
            </a:r>
          </a:p>
          <a:p>
            <a:pPr algn="ctr"/>
            <a:endParaRPr lang="en-US" sz="2400" dirty="0" smtClean="0"/>
          </a:p>
          <a:p>
            <a:pPr marL="457200" indent="-457200" algn="ctr">
              <a:buFont typeface="Wingdings" charset="2"/>
              <a:buChar char="²"/>
            </a:pPr>
            <a:r>
              <a:rPr lang="en-US" sz="2400" dirty="0" smtClean="0"/>
              <a:t>Comments?</a:t>
            </a:r>
          </a:p>
          <a:p>
            <a:pPr algn="ctr"/>
            <a:endParaRPr lang="en-US" sz="2400" dirty="0" smtClean="0"/>
          </a:p>
          <a:p>
            <a:pPr marL="457200" indent="-457200" algn="ctr">
              <a:buFont typeface="Wingdings" charset="2"/>
              <a:buChar char="²"/>
            </a:pPr>
            <a:r>
              <a:rPr lang="en-US" sz="2400" dirty="0" smtClean="0"/>
              <a:t>Concerns?</a:t>
            </a:r>
          </a:p>
          <a:p>
            <a:pPr algn="ctr"/>
            <a:endParaRPr lang="en-US" sz="2400" dirty="0"/>
          </a:p>
        </p:txBody>
      </p:sp>
      <p:sp>
        <p:nvSpPr>
          <p:cNvPr id="12" name="Content Placeholder 11"/>
          <p:cNvSpPr>
            <a:spLocks noGrp="1"/>
          </p:cNvSpPr>
          <p:nvPr>
            <p:ph sz="half" idx="2"/>
          </p:nvPr>
        </p:nvSpPr>
        <p:spPr>
          <a:xfrm>
            <a:off x="457200" y="1535112"/>
            <a:ext cx="4040188" cy="4024161"/>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en-US" sz="2100" b="1" u="sng" dirty="0" smtClean="0">
                <a:solidFill>
                  <a:schemeClr val="tx1">
                    <a:lumMod val="50000"/>
                  </a:schemeClr>
                </a:solidFill>
              </a:rPr>
              <a:t>Homework</a:t>
            </a:r>
            <a:endParaRPr lang="en-US" sz="2100" dirty="0">
              <a:solidFill>
                <a:schemeClr val="tx1">
                  <a:lumMod val="50000"/>
                </a:schemeClr>
              </a:solidFill>
            </a:endParaRPr>
          </a:p>
          <a:p>
            <a:pPr>
              <a:buFont typeface="Wingdings" charset="2"/>
              <a:buChar char="q"/>
            </a:pPr>
            <a:r>
              <a:rPr lang="en-US" sz="2100" dirty="0" smtClean="0">
                <a:solidFill>
                  <a:schemeClr val="tx1">
                    <a:lumMod val="50000"/>
                  </a:schemeClr>
                </a:solidFill>
              </a:rPr>
              <a:t>Read Section 3.1 Civic Engagement </a:t>
            </a:r>
          </a:p>
          <a:p>
            <a:pPr>
              <a:buFont typeface="Wingdings" charset="2"/>
              <a:buChar char="q"/>
            </a:pPr>
            <a:r>
              <a:rPr lang="en-US" sz="2100" dirty="0">
                <a:solidFill>
                  <a:schemeClr val="tx1">
                    <a:lumMod val="50000"/>
                  </a:schemeClr>
                </a:solidFill>
              </a:rPr>
              <a:t>C</a:t>
            </a:r>
            <a:r>
              <a:rPr lang="en-US" sz="2100" dirty="0" smtClean="0">
                <a:solidFill>
                  <a:schemeClr val="tx1">
                    <a:lumMod val="50000"/>
                  </a:schemeClr>
                </a:solidFill>
              </a:rPr>
              <a:t>omplete the Food Histories Interview (if you did not do it last week). </a:t>
            </a:r>
            <a:endParaRPr lang="en-US" sz="2100" dirty="0">
              <a:solidFill>
                <a:schemeClr val="tx1">
                  <a:lumMod val="50000"/>
                </a:schemeClr>
              </a:solidFill>
            </a:endParaRPr>
          </a:p>
          <a:p>
            <a:pPr marL="0" indent="0">
              <a:buNone/>
            </a:pPr>
            <a:endParaRPr lang="en-US" sz="1800" dirty="0" smtClean="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2531027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transportation Review</a:t>
            </a:r>
            <a:endParaRPr lang="en-US" dirty="0"/>
          </a:p>
        </p:txBody>
      </p:sp>
      <p:sp>
        <p:nvSpPr>
          <p:cNvPr id="3" name="Text Placeholder 2"/>
          <p:cNvSpPr>
            <a:spLocks noGrp="1"/>
          </p:cNvSpPr>
          <p:nvPr>
            <p:ph type="body" idx="1"/>
          </p:nvPr>
        </p:nvSpPr>
        <p:spPr>
          <a:xfrm>
            <a:off x="457200" y="1535113"/>
            <a:ext cx="8229600" cy="639762"/>
          </a:xfrm>
        </p:spPr>
        <p:txBody>
          <a:bodyPr>
            <a:normAutofit fontScale="92500"/>
          </a:bodyPr>
          <a:lstStyle/>
          <a:p>
            <a:r>
              <a:rPr lang="en-US" sz="2400" dirty="0" smtClean="0"/>
              <a:t>What did we learn about active transportation?</a:t>
            </a:r>
            <a:endParaRPr lang="en-US" sz="2400" dirty="0"/>
          </a:p>
        </p:txBody>
      </p:sp>
      <p:sp>
        <p:nvSpPr>
          <p:cNvPr id="4" name="Content Placeholder 3"/>
          <p:cNvSpPr>
            <a:spLocks noGrp="1"/>
          </p:cNvSpPr>
          <p:nvPr>
            <p:ph sz="half" idx="2"/>
          </p:nvPr>
        </p:nvSpPr>
        <p:spPr>
          <a:xfrm>
            <a:off x="457200" y="2174875"/>
            <a:ext cx="3635022" cy="3951288"/>
          </a:xfrm>
        </p:spPr>
        <p:txBody>
          <a:bodyPr>
            <a:normAutofit/>
          </a:bodyPr>
          <a:lstStyle/>
          <a:p>
            <a:r>
              <a:rPr lang="en-US" sz="2400" dirty="0" smtClean="0"/>
              <a:t>SANDAG</a:t>
            </a:r>
          </a:p>
          <a:p>
            <a:r>
              <a:rPr lang="en-US" sz="2400" dirty="0" smtClean="0"/>
              <a:t>Walkability</a:t>
            </a:r>
          </a:p>
          <a:p>
            <a:r>
              <a:rPr lang="en-US" sz="2400" dirty="0" err="1" smtClean="0"/>
              <a:t>Bikeability</a:t>
            </a:r>
            <a:endParaRPr lang="en-US" sz="2400" dirty="0"/>
          </a:p>
        </p:txBody>
      </p:sp>
      <p:pic>
        <p:nvPicPr>
          <p:cNvPr id="7" name="Picture 6" descr="child-727945_1280.jpg"/>
          <p:cNvPicPr>
            <a:picLocks noChangeAspect="1"/>
          </p:cNvPicPr>
          <p:nvPr/>
        </p:nvPicPr>
        <p:blipFill rotWithShape="1">
          <a:blip r:embed="rId3">
            <a:extLst>
              <a:ext uri="{28A0092B-C50C-407E-A947-70E740481C1C}">
                <a14:useLocalDpi xmlns:a14="http://schemas.microsoft.com/office/drawing/2010/main" val="0"/>
              </a:ext>
            </a:extLst>
          </a:blip>
          <a:srcRect l="31343" t="37913" r="25000"/>
          <a:stretch/>
        </p:blipFill>
        <p:spPr>
          <a:xfrm>
            <a:off x="6461658" y="2181379"/>
            <a:ext cx="1648891" cy="1562724"/>
          </a:xfrm>
          <a:prstGeom prst="rect">
            <a:avLst/>
          </a:prstGeom>
          <a:ln>
            <a:noFill/>
          </a:ln>
          <a:effectLst>
            <a:softEdge rad="112500"/>
          </a:effectLst>
        </p:spPr>
      </p:pic>
      <p:pic>
        <p:nvPicPr>
          <p:cNvPr id="8" name="Picture 7" descr="inline-skates-68132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502" y="3599612"/>
            <a:ext cx="2252530" cy="1667640"/>
          </a:xfrm>
          <a:prstGeom prst="rect">
            <a:avLst/>
          </a:prstGeom>
          <a:ln>
            <a:noFill/>
          </a:ln>
          <a:effectLst>
            <a:softEdge rad="112500"/>
          </a:effectLst>
        </p:spPr>
      </p:pic>
      <p:pic>
        <p:nvPicPr>
          <p:cNvPr id="9" name="Picture 8" descr="skateboarder-388977_1280.jpg"/>
          <p:cNvPicPr>
            <a:picLocks noChangeAspect="1"/>
          </p:cNvPicPr>
          <p:nvPr/>
        </p:nvPicPr>
        <p:blipFill rotWithShape="1">
          <a:blip r:embed="rId5">
            <a:extLst>
              <a:ext uri="{28A0092B-C50C-407E-A947-70E740481C1C}">
                <a14:useLocalDpi xmlns:a14="http://schemas.microsoft.com/office/drawing/2010/main" val="0"/>
              </a:ext>
            </a:extLst>
          </a:blip>
          <a:srcRect r="63437"/>
          <a:stretch/>
        </p:blipFill>
        <p:spPr>
          <a:xfrm>
            <a:off x="6461658" y="3606020"/>
            <a:ext cx="1618011" cy="2809272"/>
          </a:xfrm>
          <a:prstGeom prst="rect">
            <a:avLst/>
          </a:prstGeom>
          <a:ln>
            <a:noFill/>
          </a:ln>
          <a:effectLst>
            <a:softEdge rad="112500"/>
          </a:effectLst>
        </p:spPr>
      </p:pic>
      <p:pic>
        <p:nvPicPr>
          <p:cNvPr id="10" name="Picture 9" descr="wheelchair-749985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099" y="2213804"/>
            <a:ext cx="2252531" cy="1501101"/>
          </a:xfrm>
          <a:prstGeom prst="rect">
            <a:avLst/>
          </a:prstGeom>
          <a:ln>
            <a:noFill/>
          </a:ln>
          <a:effectLst>
            <a:softEdge rad="112500"/>
          </a:effectLst>
        </p:spPr>
      </p:pic>
      <p:pic>
        <p:nvPicPr>
          <p:cNvPr id="11" name="Picture 10" descr="walking-454543_1280.jpg"/>
          <p:cNvPicPr>
            <a:picLocks noChangeAspect="1"/>
          </p:cNvPicPr>
          <p:nvPr/>
        </p:nvPicPr>
        <p:blipFill rotWithShape="1">
          <a:blip r:embed="rId7">
            <a:extLst>
              <a:ext uri="{28A0092B-C50C-407E-A947-70E740481C1C}">
                <a14:useLocalDpi xmlns:a14="http://schemas.microsoft.com/office/drawing/2010/main" val="0"/>
              </a:ext>
            </a:extLst>
          </a:blip>
          <a:srcRect b="31705"/>
          <a:stretch/>
        </p:blipFill>
        <p:spPr>
          <a:xfrm>
            <a:off x="4315745" y="5150459"/>
            <a:ext cx="2272885" cy="1217899"/>
          </a:xfrm>
          <a:prstGeom prst="rect">
            <a:avLst/>
          </a:prstGeom>
          <a:ln>
            <a:noFill/>
          </a:ln>
          <a:effectLst>
            <a:softEdge rad="112500"/>
          </a:effectLst>
        </p:spPr>
      </p:pic>
    </p:spTree>
    <p:extLst>
      <p:ext uri="{BB962C8B-B14F-4D97-AF65-F5344CB8AC3E}">
        <p14:creationId xmlns:p14="http://schemas.microsoft.com/office/powerpoint/2010/main" val="315448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2: Strategies</a:t>
            </a:r>
          </a:p>
        </p:txBody>
      </p:sp>
      <p:sp>
        <p:nvSpPr>
          <p:cNvPr id="5" name="Text Placeholder 4"/>
          <p:cNvSpPr>
            <a:spLocks noGrp="1"/>
          </p:cNvSpPr>
          <p:nvPr>
            <p:ph type="body" sz="quarter" idx="13"/>
          </p:nvPr>
        </p:nvSpPr>
        <p:spPr/>
        <p:txBody>
          <a:bodyPr/>
          <a:lstStyle/>
          <a:p>
            <a:r>
              <a:rPr lang="en-US" sz="2400" dirty="0" smtClean="0"/>
              <a:t>Learning Objectives:</a:t>
            </a:r>
            <a:endParaRPr lang="en-US" sz="2400" dirty="0"/>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sz="2400" dirty="0">
                <a:latin typeface="Arial"/>
                <a:cs typeface="Arial"/>
              </a:rPr>
              <a:t>Identify health determinants and how they affect health.</a:t>
            </a:r>
          </a:p>
          <a:p>
            <a:pPr marL="342900" indent="-342900">
              <a:buFont typeface="+mj-lt"/>
              <a:buAutoNum type="arabicPeriod"/>
            </a:pPr>
            <a:r>
              <a:rPr lang="en-US" sz="2400" dirty="0">
                <a:latin typeface="Arial"/>
                <a:cs typeface="Arial"/>
              </a:rPr>
              <a:t>Identify changes that can be made </a:t>
            </a:r>
            <a:r>
              <a:rPr lang="en-US" sz="2400" dirty="0" smtClean="0">
                <a:latin typeface="Arial"/>
                <a:cs typeface="Arial"/>
              </a:rPr>
              <a:t>in communities </a:t>
            </a:r>
            <a:r>
              <a:rPr lang="en-US" sz="2400" dirty="0">
                <a:latin typeface="Arial"/>
                <a:cs typeface="Arial"/>
              </a:rPr>
              <a:t>to improve health. </a:t>
            </a:r>
          </a:p>
        </p:txBody>
      </p:sp>
      <p:pic>
        <p:nvPicPr>
          <p:cNvPr id="6" name="Picture 5" descr="Fru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387" y="4116785"/>
            <a:ext cx="3907837" cy="26225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47501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Video Clip</a:t>
            </a:r>
            <a:endParaRPr lang="en-US" dirty="0"/>
          </a:p>
        </p:txBody>
      </p:sp>
      <p:sp>
        <p:nvSpPr>
          <p:cNvPr id="7" name="Text Placeholder 6"/>
          <p:cNvSpPr>
            <a:spLocks noGrp="1"/>
          </p:cNvSpPr>
          <p:nvPr>
            <p:ph type="body" sz="quarter" idx="13"/>
          </p:nvPr>
        </p:nvSpPr>
        <p:spPr/>
        <p:txBody>
          <a:bodyPr/>
          <a:lstStyle/>
          <a:p>
            <a:r>
              <a:rPr lang="en-US" dirty="0" smtClean="0"/>
              <a:t>Insert “Video Clip” Title Here</a:t>
            </a:r>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28508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Systems</a:t>
            </a:r>
            <a:endParaRPr lang="en-US" dirty="0"/>
          </a:p>
        </p:txBody>
      </p:sp>
      <p:pic>
        <p:nvPicPr>
          <p:cNvPr id="3" name="Picture 2" descr="FoodSystem_MinText.png"/>
          <p:cNvPicPr>
            <a:picLocks noChangeAspect="1"/>
          </p:cNvPicPr>
          <p:nvPr/>
        </p:nvPicPr>
        <p:blipFill rotWithShape="1">
          <a:blip r:embed="rId3">
            <a:extLst>
              <a:ext uri="{28A0092B-C50C-407E-A947-70E740481C1C}">
                <a14:useLocalDpi xmlns:a14="http://schemas.microsoft.com/office/drawing/2010/main" val="0"/>
              </a:ext>
            </a:extLst>
          </a:blip>
          <a:srcRect t="7469" b="5900"/>
          <a:stretch/>
        </p:blipFill>
        <p:spPr>
          <a:xfrm>
            <a:off x="2102067" y="1162104"/>
            <a:ext cx="4939866" cy="5598584"/>
          </a:xfrm>
          <a:prstGeom prst="rect">
            <a:avLst/>
          </a:prstGeom>
        </p:spPr>
      </p:pic>
    </p:spTree>
    <p:extLst>
      <p:ext uri="{BB962C8B-B14F-4D97-AF65-F5344CB8AC3E}">
        <p14:creationId xmlns:p14="http://schemas.microsoft.com/office/powerpoint/2010/main" val="384920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iew details"/>
          <p:cNvPicPr>
            <a:picLocks noChangeAspect="1" noChangeArrowheads="1"/>
          </p:cNvPicPr>
          <p:nvPr/>
        </p:nvPicPr>
        <p:blipFill>
          <a:blip r:embed="rId3" cstate="print"/>
          <a:srcRect t="16667" b="20834"/>
          <a:stretch>
            <a:fillRect/>
          </a:stretch>
        </p:blipFill>
        <p:spPr bwMode="auto">
          <a:xfrm>
            <a:off x="306324" y="1281296"/>
            <a:ext cx="8531352" cy="5332095"/>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a:lstStyle/>
          <a:p>
            <a:r>
              <a:rPr lang="en-US" dirty="0" smtClean="0"/>
              <a:t>Food Systems</a:t>
            </a:r>
            <a:endParaRPr lang="en-US" dirty="0"/>
          </a:p>
        </p:txBody>
      </p:sp>
      <p:sp>
        <p:nvSpPr>
          <p:cNvPr id="8" name="Text Placeholder 2"/>
          <p:cNvSpPr>
            <a:spLocks noGrp="1"/>
          </p:cNvSpPr>
          <p:nvPr>
            <p:ph type="body" idx="1"/>
          </p:nvPr>
        </p:nvSpPr>
        <p:spPr>
          <a:xfrm>
            <a:off x="306324" y="5519639"/>
            <a:ext cx="6274970" cy="1093752"/>
          </a:xfrm>
          <a:ln/>
        </p:spPr>
        <p:style>
          <a:lnRef idx="1">
            <a:schemeClr val="dk1"/>
          </a:lnRef>
          <a:fillRef idx="2">
            <a:schemeClr val="dk1"/>
          </a:fillRef>
          <a:effectRef idx="1">
            <a:schemeClr val="dk1"/>
          </a:effectRef>
          <a:fontRef idx="minor">
            <a:schemeClr val="dk1"/>
          </a:fontRef>
        </p:style>
        <p:txBody>
          <a:bodyPr>
            <a:normAutofit/>
          </a:bodyPr>
          <a:lstStyle/>
          <a:p>
            <a:pPr marL="0" indent="0">
              <a:buNone/>
            </a:pPr>
            <a:r>
              <a:rPr lang="en-US" dirty="0" smtClean="0">
                <a:solidFill>
                  <a:schemeClr val="tx1"/>
                </a:solidFill>
                <a:ea typeface="ＭＳ Ｐゴシック" pitchFamily="34" charset="-128"/>
              </a:rPr>
              <a:t>Require human resources to provide labor, research, and  education.  Food systems are either conventional or sustainable according to their model of food lifespan from its origin to the plate.</a:t>
            </a:r>
          </a:p>
        </p:txBody>
      </p:sp>
      <p:graphicFrame>
        <p:nvGraphicFramePr>
          <p:cNvPr id="9" name="Content Placeholder 7"/>
          <p:cNvGraphicFramePr>
            <a:graphicFrameLocks noGrp="1"/>
          </p:cNvGraphicFramePr>
          <p:nvPr>
            <p:ph sz="half" idx="2"/>
            <p:extLst>
              <p:ext uri="{D42A27DB-BD31-4B8C-83A1-F6EECF244321}">
                <p14:modId xmlns:p14="http://schemas.microsoft.com/office/powerpoint/2010/main" val="2177400758"/>
              </p:ext>
            </p:extLst>
          </p:nvPr>
        </p:nvGraphicFramePr>
        <p:xfrm>
          <a:off x="3396695" y="1442551"/>
          <a:ext cx="5111750" cy="3868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2961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Systems</a:t>
            </a:r>
            <a:endParaRPr lang="en-US" dirty="0"/>
          </a:p>
        </p:txBody>
      </p:sp>
      <p:graphicFrame>
        <p:nvGraphicFramePr>
          <p:cNvPr id="18" name="Diagram 17"/>
          <p:cNvGraphicFramePr/>
          <p:nvPr>
            <p:extLst>
              <p:ext uri="{D42A27DB-BD31-4B8C-83A1-F6EECF244321}">
                <p14:modId xmlns:p14="http://schemas.microsoft.com/office/powerpoint/2010/main" val="3474253714"/>
              </p:ext>
            </p:extLst>
          </p:nvPr>
        </p:nvGraphicFramePr>
        <p:xfrm>
          <a:off x="181565" y="1217657"/>
          <a:ext cx="8801737" cy="535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090570"/>
      </p:ext>
    </p:extLst>
  </p:cSld>
  <p:clrMapOvr>
    <a:masterClrMapping/>
  </p:clrMapOvr>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D0C5406B-D215-4707-8BC5-5489CAC9CC55}"/>
</file>

<file path=docProps/app.xml><?xml version="1.0" encoding="utf-8"?>
<Properties xmlns="http://schemas.openxmlformats.org/officeDocument/2006/extended-properties" xmlns:vt="http://schemas.openxmlformats.org/officeDocument/2006/docPropsVTypes">
  <TotalTime>1384</TotalTime>
  <Words>1544</Words>
  <Application>Microsoft Macintosh PowerPoint</Application>
  <PresentationFormat>On-screen Show (4:3)</PresentationFormat>
  <Paragraphs>284</Paragraphs>
  <Slides>38</Slides>
  <Notes>38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38</vt:i4>
      </vt:variant>
    </vt:vector>
  </HeadingPairs>
  <TitlesOfParts>
    <vt:vector size="53" baseType="lpstr">
      <vt:lpstr>Avenir Light</vt:lpstr>
      <vt:lpstr>Avenir Medium</vt:lpstr>
      <vt:lpstr>Avenir Medium Oblique</vt:lpstr>
      <vt:lpstr>Calibri</vt:lpstr>
      <vt:lpstr>ＭＳ Ｐゴシック</vt:lpstr>
      <vt:lpstr>Wingdings</vt:lpstr>
      <vt:lpstr>Wingdings 2</vt:lpstr>
      <vt:lpstr>Arial</vt:lpstr>
      <vt:lpstr>LWSD 2013 Blue 2</vt:lpstr>
      <vt:lpstr>LWSD 2013 Blue 3</vt:lpstr>
      <vt:lpstr>LWSD 2013 Blue 4</vt:lpstr>
      <vt:lpstr>RLA</vt:lpstr>
      <vt:lpstr>LWSD 2013 Orange 2</vt:lpstr>
      <vt:lpstr>LWSD 2013 Orange 3</vt:lpstr>
      <vt:lpstr>LWSD 2013 Orange 4</vt:lpstr>
      <vt:lpstr>Section 2: Strategies</vt:lpstr>
      <vt:lpstr>Agenda</vt:lpstr>
      <vt:lpstr>Ice Breaker</vt:lpstr>
      <vt:lpstr>active transportation Review</vt:lpstr>
      <vt:lpstr>Section 2: Strategies</vt:lpstr>
      <vt:lpstr>Video Clip</vt:lpstr>
      <vt:lpstr>Food Systems</vt:lpstr>
      <vt:lpstr>Food Systems</vt:lpstr>
      <vt:lpstr>Food Systems</vt:lpstr>
      <vt:lpstr>Types of food systems</vt:lpstr>
      <vt:lpstr>You are what you eat</vt:lpstr>
      <vt:lpstr>Our Current Food System</vt:lpstr>
      <vt:lpstr>Major Influences on the Food System</vt:lpstr>
      <vt:lpstr>Obesity</vt:lpstr>
      <vt:lpstr>Major Influences on the Food System</vt:lpstr>
      <vt:lpstr>Video Clip</vt:lpstr>
      <vt:lpstr>Break Time</vt:lpstr>
      <vt:lpstr>Business Practices</vt:lpstr>
      <vt:lpstr>Impacts on the Food Systems</vt:lpstr>
      <vt:lpstr>Food Waste</vt:lpstr>
      <vt:lpstr>Food Environments </vt:lpstr>
      <vt:lpstr>Break Time</vt:lpstr>
      <vt:lpstr>Creating a Healthy Food System</vt:lpstr>
      <vt:lpstr>Culture &amp; Cooking</vt:lpstr>
      <vt:lpstr>Culture &amp; Cooking</vt:lpstr>
      <vt:lpstr>Culture &amp; Cooking</vt:lpstr>
      <vt:lpstr>Culture &amp; Cooking</vt:lpstr>
      <vt:lpstr>Culture &amp; Cooking</vt:lpstr>
      <vt:lpstr>Culture &amp; Cooking</vt:lpstr>
      <vt:lpstr>Culture &amp; Cooking</vt:lpstr>
      <vt:lpstr>Video Clip</vt:lpstr>
      <vt:lpstr>Activity</vt:lpstr>
      <vt:lpstr>Video Clip</vt:lpstr>
      <vt:lpstr>  Policy, Systems, and Community Change </vt:lpstr>
      <vt:lpstr>Success Story</vt:lpstr>
      <vt:lpstr>Video Clip</vt:lpstr>
      <vt:lpstr>Conclusion</vt:lpstr>
      <vt:lpstr>PowerPoint Presentation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Jessie</cp:lastModifiedBy>
  <cp:revision>171</cp:revision>
  <dcterms:created xsi:type="dcterms:W3CDTF">2013-10-28T20:20:09Z</dcterms:created>
  <dcterms:modified xsi:type="dcterms:W3CDTF">2017-07-14T22:04:19Z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0x010100BB69E287C1CD934F8621432270294A03</vt:lpwstr>
  </property>
</Properties>
</file>