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wdp" ContentType="image/vnd.ms-photo"/>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4"/>
    <p:sldMasterId id="2147483680" r:id="rId5"/>
    <p:sldMasterId id="2147483668" r:id="rId6"/>
    <p:sldMasterId id="2147483725" r:id="rId7"/>
    <p:sldMasterId id="2147483731" r:id="rId8"/>
    <p:sldMasterId id="2147483736" r:id="rId9"/>
    <p:sldMasterId id="2147483741" r:id="rId10"/>
  </p:sldMasterIdLst>
  <p:notesMasterIdLst>
    <p:notesMasterId r:id="rId41"/>
  </p:notesMasterIdLst>
  <p:sldIdLst>
    <p:sldId id="260" r:id="rId11"/>
    <p:sldId id="262" r:id="rId12"/>
    <p:sldId id="264" r:id="rId13"/>
    <p:sldId id="355" r:id="rId14"/>
    <p:sldId id="330" r:id="rId15"/>
    <p:sldId id="332" r:id="rId16"/>
    <p:sldId id="331" r:id="rId17"/>
    <p:sldId id="350" r:id="rId18"/>
    <p:sldId id="356" r:id="rId19"/>
    <p:sldId id="346" r:id="rId20"/>
    <p:sldId id="348" r:id="rId21"/>
    <p:sldId id="351" r:id="rId22"/>
    <p:sldId id="353" r:id="rId23"/>
    <p:sldId id="357" r:id="rId24"/>
    <p:sldId id="358" r:id="rId25"/>
    <p:sldId id="360" r:id="rId26"/>
    <p:sldId id="335" r:id="rId27"/>
    <p:sldId id="334" r:id="rId28"/>
    <p:sldId id="336" r:id="rId29"/>
    <p:sldId id="337" r:id="rId30"/>
    <p:sldId id="338" r:id="rId31"/>
    <p:sldId id="339" r:id="rId32"/>
    <p:sldId id="340" r:id="rId33"/>
    <p:sldId id="341" r:id="rId34"/>
    <p:sldId id="349" r:id="rId35"/>
    <p:sldId id="354" r:id="rId36"/>
    <p:sldId id="344" r:id="rId37"/>
    <p:sldId id="345" r:id="rId38"/>
    <p:sldId id="301" r:id="rId39"/>
    <p:sldId id="361"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orient="horz" pos="4128">
          <p15:clr>
            <a:srgbClr val="A4A3A4"/>
          </p15:clr>
        </p15:guide>
        <p15:guide id="3" orient="horz" pos="1428">
          <p15:clr>
            <a:srgbClr val="A4A3A4"/>
          </p15:clr>
        </p15:guide>
        <p15:guide id="4"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A2EA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35" autoAdjust="0"/>
    <p:restoredTop sz="84331" autoAdjust="0"/>
  </p:normalViewPr>
  <p:slideViewPr>
    <p:cSldViewPr snapToGrid="0" snapToObjects="1">
      <p:cViewPr>
        <p:scale>
          <a:sx n="68" d="100"/>
          <a:sy n="68" d="100"/>
        </p:scale>
        <p:origin x="2352" y="472"/>
      </p:cViewPr>
      <p:guideLst>
        <p:guide orient="horz"/>
        <p:guide orient="horz" pos="4128"/>
        <p:guide orient="horz" pos="1428"/>
        <p:guide pos="2880"/>
      </p:guideLst>
    </p:cSldViewPr>
  </p:slideViewPr>
  <p:outlineViewPr>
    <p:cViewPr>
      <p:scale>
        <a:sx n="33" d="100"/>
        <a:sy n="33" d="100"/>
      </p:scale>
      <p:origin x="0" y="1512"/>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5" d="100"/>
          <a:sy n="75" d="100"/>
        </p:scale>
        <p:origin x="-3168"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9" Type="http://schemas.openxmlformats.org/officeDocument/2006/relationships/slideMaster" Target="slideMasters/slideMaster6.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10" Type="http://schemas.openxmlformats.org/officeDocument/2006/relationships/slideMaster" Target="slideMasters/slideMaster7.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40" Type="http://schemas.openxmlformats.org/officeDocument/2006/relationships/slide" Target="slides/slide30.xml"/><Relationship Id="rId41" Type="http://schemas.openxmlformats.org/officeDocument/2006/relationships/notesMaster" Target="notesMasters/notesMaster1.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93BD93-3F19-934E-8B3B-0F982E6A5F07}" type="doc">
      <dgm:prSet loTypeId="urn:microsoft.com/office/officeart/2005/8/layout/lProcess3" loCatId="" qsTypeId="urn:microsoft.com/office/officeart/2005/8/quickstyle/simple4" qsCatId="simple" csTypeId="urn:microsoft.com/office/officeart/2005/8/colors/colorful1" csCatId="colorful" phldr="1"/>
      <dgm:spPr/>
      <dgm:t>
        <a:bodyPr/>
        <a:lstStyle/>
        <a:p>
          <a:endParaRPr lang="en-US"/>
        </a:p>
      </dgm:t>
    </dgm:pt>
    <dgm:pt modelId="{F7D5C524-EBD9-5245-AAC9-46F3D175DF96}">
      <dgm:prSet phldrT="[Text]"/>
      <dgm:spPr/>
      <dgm:t>
        <a:bodyPr/>
        <a:lstStyle/>
        <a:p>
          <a:pPr algn="l"/>
          <a:r>
            <a:rPr lang="en-US" dirty="0" smtClean="0">
              <a:solidFill>
                <a:srgbClr val="000000"/>
              </a:solidFill>
            </a:rPr>
            <a:t>Step 1: Establish your Group of Community Leaders</a:t>
          </a:r>
          <a:endParaRPr lang="en-US" dirty="0">
            <a:solidFill>
              <a:srgbClr val="000000"/>
            </a:solidFill>
          </a:endParaRPr>
        </a:p>
      </dgm:t>
    </dgm:pt>
    <dgm:pt modelId="{0050AB17-67A0-9F4E-9648-714791E46537}" type="parTrans" cxnId="{82BCB73F-F792-2648-B865-53435E58F4B7}">
      <dgm:prSet/>
      <dgm:spPr/>
      <dgm:t>
        <a:bodyPr/>
        <a:lstStyle/>
        <a:p>
          <a:endParaRPr lang="en-US"/>
        </a:p>
      </dgm:t>
    </dgm:pt>
    <dgm:pt modelId="{30555583-29D2-4A49-8C06-FBB328241679}" type="sibTrans" cxnId="{82BCB73F-F792-2648-B865-53435E58F4B7}">
      <dgm:prSet/>
      <dgm:spPr/>
      <dgm:t>
        <a:bodyPr/>
        <a:lstStyle/>
        <a:p>
          <a:endParaRPr lang="en-US"/>
        </a:p>
      </dgm:t>
    </dgm:pt>
    <dgm:pt modelId="{F6D379D7-BEFE-1B4C-9964-4A852099E5FD}">
      <dgm:prSet phldrT="[Text]"/>
      <dgm:spPr/>
      <dgm:t>
        <a:bodyPr/>
        <a:lstStyle/>
        <a:p>
          <a:pPr algn="l"/>
          <a:r>
            <a:rPr lang="en-US" dirty="0" smtClean="0">
              <a:solidFill>
                <a:srgbClr val="000000"/>
              </a:solidFill>
            </a:rPr>
            <a:t>Step 2: Build Relationships </a:t>
          </a:r>
          <a:endParaRPr lang="en-US" dirty="0">
            <a:solidFill>
              <a:srgbClr val="000000"/>
            </a:solidFill>
          </a:endParaRPr>
        </a:p>
      </dgm:t>
    </dgm:pt>
    <dgm:pt modelId="{1152DE12-5DE1-7F48-955A-CA99B3EC2A7C}" type="parTrans" cxnId="{C2416C56-7251-5043-80AC-A0EEE3CDCC54}">
      <dgm:prSet/>
      <dgm:spPr/>
      <dgm:t>
        <a:bodyPr/>
        <a:lstStyle/>
        <a:p>
          <a:endParaRPr lang="en-US"/>
        </a:p>
      </dgm:t>
    </dgm:pt>
    <dgm:pt modelId="{A4F7E3AC-226A-F646-8D7E-8F8D8E7185D1}" type="sibTrans" cxnId="{C2416C56-7251-5043-80AC-A0EEE3CDCC54}">
      <dgm:prSet/>
      <dgm:spPr/>
      <dgm:t>
        <a:bodyPr/>
        <a:lstStyle/>
        <a:p>
          <a:endParaRPr lang="en-US"/>
        </a:p>
      </dgm:t>
    </dgm:pt>
    <dgm:pt modelId="{A52D7D6A-4017-F745-8E3C-BAB88DF1DB5D}">
      <dgm:prSet phldrT="[Text]"/>
      <dgm:spPr/>
      <dgm:t>
        <a:bodyPr/>
        <a:lstStyle/>
        <a:p>
          <a:pPr algn="l"/>
          <a:r>
            <a:rPr lang="en-US" dirty="0" smtClean="0">
              <a:solidFill>
                <a:srgbClr val="000000"/>
              </a:solidFill>
            </a:rPr>
            <a:t>Step 3: Conduct a Community Analysis</a:t>
          </a:r>
          <a:endParaRPr lang="en-US" dirty="0">
            <a:solidFill>
              <a:srgbClr val="000000"/>
            </a:solidFill>
          </a:endParaRPr>
        </a:p>
      </dgm:t>
    </dgm:pt>
    <dgm:pt modelId="{B4482F64-2CA1-9C40-9D04-28A2DE5F249D}" type="parTrans" cxnId="{33077B60-E137-984A-B736-ACFB7251EF57}">
      <dgm:prSet/>
      <dgm:spPr/>
      <dgm:t>
        <a:bodyPr/>
        <a:lstStyle/>
        <a:p>
          <a:endParaRPr lang="en-US"/>
        </a:p>
      </dgm:t>
    </dgm:pt>
    <dgm:pt modelId="{01EBAC90-DACF-724E-BA46-1EF01AC48578}" type="sibTrans" cxnId="{33077B60-E137-984A-B736-ACFB7251EF57}">
      <dgm:prSet/>
      <dgm:spPr/>
      <dgm:t>
        <a:bodyPr/>
        <a:lstStyle/>
        <a:p>
          <a:endParaRPr lang="en-US"/>
        </a:p>
      </dgm:t>
    </dgm:pt>
    <dgm:pt modelId="{05F2252A-1137-7E43-A97C-24B4C0258DA8}">
      <dgm:prSet phldrT="[Text]"/>
      <dgm:spPr/>
      <dgm:t>
        <a:bodyPr/>
        <a:lstStyle/>
        <a:p>
          <a:pPr algn="l"/>
          <a:r>
            <a:rPr lang="en-US" dirty="0" smtClean="0">
              <a:solidFill>
                <a:srgbClr val="000000"/>
              </a:solidFill>
            </a:rPr>
            <a:t>Step 4: Design and Implement Win–Win Projects </a:t>
          </a:r>
          <a:endParaRPr lang="en-US" dirty="0">
            <a:solidFill>
              <a:srgbClr val="000000"/>
            </a:solidFill>
          </a:endParaRPr>
        </a:p>
      </dgm:t>
    </dgm:pt>
    <dgm:pt modelId="{E83B34C0-DBA9-9048-A3B6-AA8E2FC377EB}" type="parTrans" cxnId="{092973F3-D956-5440-A068-00088593889C}">
      <dgm:prSet/>
      <dgm:spPr/>
      <dgm:t>
        <a:bodyPr/>
        <a:lstStyle/>
        <a:p>
          <a:endParaRPr lang="en-US"/>
        </a:p>
      </dgm:t>
    </dgm:pt>
    <dgm:pt modelId="{A733F1A3-D1B5-934D-95F2-C66D95C37876}" type="sibTrans" cxnId="{092973F3-D956-5440-A068-00088593889C}">
      <dgm:prSet/>
      <dgm:spPr/>
      <dgm:t>
        <a:bodyPr/>
        <a:lstStyle/>
        <a:p>
          <a:endParaRPr lang="en-US"/>
        </a:p>
      </dgm:t>
    </dgm:pt>
    <dgm:pt modelId="{32F0AF71-03DD-3047-8A53-4972482B7CD8}">
      <dgm:prSet phldrT="[Text]"/>
      <dgm:spPr/>
      <dgm:t>
        <a:bodyPr/>
        <a:lstStyle/>
        <a:p>
          <a:pPr algn="l"/>
          <a:r>
            <a:rPr lang="en-US" dirty="0" smtClean="0">
              <a:solidFill>
                <a:srgbClr val="000000"/>
              </a:solidFill>
            </a:rPr>
            <a:t>Step 5: Share Information</a:t>
          </a:r>
          <a:endParaRPr lang="en-US" dirty="0">
            <a:solidFill>
              <a:srgbClr val="000000"/>
            </a:solidFill>
          </a:endParaRPr>
        </a:p>
      </dgm:t>
    </dgm:pt>
    <dgm:pt modelId="{E2649D2C-F72D-8441-8D3E-3ED7E88BFA40}" type="parTrans" cxnId="{E9BE6CB6-928B-B14E-8187-1C8B058F3B32}">
      <dgm:prSet/>
      <dgm:spPr/>
      <dgm:t>
        <a:bodyPr/>
        <a:lstStyle/>
        <a:p>
          <a:endParaRPr lang="en-US"/>
        </a:p>
      </dgm:t>
    </dgm:pt>
    <dgm:pt modelId="{2F53CEBA-AAC5-7448-B0A9-A6B49CA2B032}" type="sibTrans" cxnId="{E9BE6CB6-928B-B14E-8187-1C8B058F3B32}">
      <dgm:prSet/>
      <dgm:spPr/>
      <dgm:t>
        <a:bodyPr/>
        <a:lstStyle/>
        <a:p>
          <a:endParaRPr lang="en-US"/>
        </a:p>
      </dgm:t>
    </dgm:pt>
    <dgm:pt modelId="{E459FA4A-BA30-7240-8193-E2CFCDCA5E61}">
      <dgm:prSet phldrT="[Text]"/>
      <dgm:spPr/>
      <dgm:t>
        <a:bodyPr/>
        <a:lstStyle/>
        <a:p>
          <a:pPr algn="l"/>
          <a:r>
            <a:rPr lang="en-US" dirty="0" smtClean="0">
              <a:solidFill>
                <a:srgbClr val="000000"/>
              </a:solidFill>
            </a:rPr>
            <a:t>Step 6: Develop Strategies and Implement an Action Plan</a:t>
          </a:r>
          <a:endParaRPr lang="en-US" dirty="0">
            <a:solidFill>
              <a:srgbClr val="000000"/>
            </a:solidFill>
          </a:endParaRPr>
        </a:p>
      </dgm:t>
    </dgm:pt>
    <dgm:pt modelId="{2D325997-70FB-3040-9316-3807F61FF472}" type="parTrans" cxnId="{DCBBA461-3F5F-6347-8407-F7644BE1F6A9}">
      <dgm:prSet/>
      <dgm:spPr/>
      <dgm:t>
        <a:bodyPr/>
        <a:lstStyle/>
        <a:p>
          <a:endParaRPr lang="en-US"/>
        </a:p>
      </dgm:t>
    </dgm:pt>
    <dgm:pt modelId="{8CA7BCBF-6254-504C-B933-25876BDBA6B4}" type="sibTrans" cxnId="{DCBBA461-3F5F-6347-8407-F7644BE1F6A9}">
      <dgm:prSet/>
      <dgm:spPr/>
      <dgm:t>
        <a:bodyPr/>
        <a:lstStyle/>
        <a:p>
          <a:endParaRPr lang="en-US"/>
        </a:p>
      </dgm:t>
    </dgm:pt>
    <dgm:pt modelId="{C7D28D7F-1DD6-1746-9115-92ECE4854D92}">
      <dgm:prSet/>
      <dgm:spPr/>
      <dgm:t>
        <a:bodyPr/>
        <a:lstStyle/>
        <a:p>
          <a:pPr algn="l"/>
          <a:r>
            <a:rPr lang="en-US" dirty="0" smtClean="0">
              <a:solidFill>
                <a:srgbClr val="000000"/>
              </a:solidFill>
            </a:rPr>
            <a:t>Step 7: Build Leadership within the Group </a:t>
          </a:r>
          <a:endParaRPr lang="en-US" dirty="0">
            <a:solidFill>
              <a:srgbClr val="000000"/>
            </a:solidFill>
          </a:endParaRPr>
        </a:p>
      </dgm:t>
    </dgm:pt>
    <dgm:pt modelId="{CAC167AB-B77D-9D41-98E9-63B9EFBFAAE1}" type="parTrans" cxnId="{AF6C6871-AC54-6843-8138-2D706DB429CD}">
      <dgm:prSet/>
      <dgm:spPr/>
      <dgm:t>
        <a:bodyPr/>
        <a:lstStyle/>
        <a:p>
          <a:endParaRPr lang="en-US"/>
        </a:p>
      </dgm:t>
    </dgm:pt>
    <dgm:pt modelId="{5C8F2D61-217B-2640-80BF-E6A35805884D}" type="sibTrans" cxnId="{AF6C6871-AC54-6843-8138-2D706DB429CD}">
      <dgm:prSet/>
      <dgm:spPr/>
      <dgm:t>
        <a:bodyPr/>
        <a:lstStyle/>
        <a:p>
          <a:endParaRPr lang="en-US"/>
        </a:p>
      </dgm:t>
    </dgm:pt>
    <dgm:pt modelId="{0C17A143-ADBB-1B41-90B4-4FE4C9C4A5FA}" type="pres">
      <dgm:prSet presAssocID="{0193BD93-3F19-934E-8B3B-0F982E6A5F07}" presName="Name0" presStyleCnt="0">
        <dgm:presLayoutVars>
          <dgm:chPref val="3"/>
          <dgm:dir/>
          <dgm:animLvl val="lvl"/>
          <dgm:resizeHandles/>
        </dgm:presLayoutVars>
      </dgm:prSet>
      <dgm:spPr/>
      <dgm:t>
        <a:bodyPr/>
        <a:lstStyle/>
        <a:p>
          <a:endParaRPr lang="en-US"/>
        </a:p>
      </dgm:t>
    </dgm:pt>
    <dgm:pt modelId="{761008CD-54DD-7549-8587-46AF7C352302}" type="pres">
      <dgm:prSet presAssocID="{F7D5C524-EBD9-5245-AAC9-46F3D175DF96}" presName="horFlow" presStyleCnt="0"/>
      <dgm:spPr/>
    </dgm:pt>
    <dgm:pt modelId="{801026A9-5DCD-A74E-A3EC-B5B147C6AB71}" type="pres">
      <dgm:prSet presAssocID="{F7D5C524-EBD9-5245-AAC9-46F3D175DF96}" presName="bigChev" presStyleLbl="node1" presStyleIdx="0" presStyleCnt="7" custScaleX="614093"/>
      <dgm:spPr/>
      <dgm:t>
        <a:bodyPr/>
        <a:lstStyle/>
        <a:p>
          <a:endParaRPr lang="en-US"/>
        </a:p>
      </dgm:t>
    </dgm:pt>
    <dgm:pt modelId="{F5A9734C-B1BC-024B-BCB9-D52C7D2C3977}" type="pres">
      <dgm:prSet presAssocID="{F7D5C524-EBD9-5245-AAC9-46F3D175DF96}" presName="vSp" presStyleCnt="0"/>
      <dgm:spPr/>
    </dgm:pt>
    <dgm:pt modelId="{EE21EE48-CF41-8143-BCFC-9891358E40C2}" type="pres">
      <dgm:prSet presAssocID="{F6D379D7-BEFE-1B4C-9964-4A852099E5FD}" presName="horFlow" presStyleCnt="0"/>
      <dgm:spPr/>
    </dgm:pt>
    <dgm:pt modelId="{42AE5316-30F4-534B-BC6D-0C636CE1E015}" type="pres">
      <dgm:prSet presAssocID="{F6D379D7-BEFE-1B4C-9964-4A852099E5FD}" presName="bigChev" presStyleLbl="node1" presStyleIdx="1" presStyleCnt="7" custScaleX="615015"/>
      <dgm:spPr/>
      <dgm:t>
        <a:bodyPr/>
        <a:lstStyle/>
        <a:p>
          <a:endParaRPr lang="en-US"/>
        </a:p>
      </dgm:t>
    </dgm:pt>
    <dgm:pt modelId="{4C22ADB3-AC32-6848-A6A7-BCE0356DAD7E}" type="pres">
      <dgm:prSet presAssocID="{F6D379D7-BEFE-1B4C-9964-4A852099E5FD}" presName="vSp" presStyleCnt="0"/>
      <dgm:spPr/>
    </dgm:pt>
    <dgm:pt modelId="{EF14985C-34AF-704C-A35D-694006995711}" type="pres">
      <dgm:prSet presAssocID="{A52D7D6A-4017-F745-8E3C-BAB88DF1DB5D}" presName="horFlow" presStyleCnt="0"/>
      <dgm:spPr/>
    </dgm:pt>
    <dgm:pt modelId="{17F65AB4-38C3-3546-AEA7-A562E1987E73}" type="pres">
      <dgm:prSet presAssocID="{A52D7D6A-4017-F745-8E3C-BAB88DF1DB5D}" presName="bigChev" presStyleLbl="node1" presStyleIdx="2" presStyleCnt="7" custScaleX="615015"/>
      <dgm:spPr/>
      <dgm:t>
        <a:bodyPr/>
        <a:lstStyle/>
        <a:p>
          <a:endParaRPr lang="en-US"/>
        </a:p>
      </dgm:t>
    </dgm:pt>
    <dgm:pt modelId="{5FEC0D52-31CB-5F4A-B5B5-726586D26CFB}" type="pres">
      <dgm:prSet presAssocID="{A52D7D6A-4017-F745-8E3C-BAB88DF1DB5D}" presName="vSp" presStyleCnt="0"/>
      <dgm:spPr/>
    </dgm:pt>
    <dgm:pt modelId="{F08678E8-2EA3-7A4F-83E1-06EC064449B3}" type="pres">
      <dgm:prSet presAssocID="{05F2252A-1137-7E43-A97C-24B4C0258DA8}" presName="horFlow" presStyleCnt="0"/>
      <dgm:spPr/>
    </dgm:pt>
    <dgm:pt modelId="{FDA4BE13-ACF9-FB43-B284-0BBC906298B8}" type="pres">
      <dgm:prSet presAssocID="{05F2252A-1137-7E43-A97C-24B4C0258DA8}" presName="bigChev" presStyleLbl="node1" presStyleIdx="3" presStyleCnt="7" custScaleX="615015"/>
      <dgm:spPr/>
      <dgm:t>
        <a:bodyPr/>
        <a:lstStyle/>
        <a:p>
          <a:endParaRPr lang="en-US"/>
        </a:p>
      </dgm:t>
    </dgm:pt>
    <dgm:pt modelId="{6A2D58E0-7BE3-2F46-B8EB-217E419BD16B}" type="pres">
      <dgm:prSet presAssocID="{05F2252A-1137-7E43-A97C-24B4C0258DA8}" presName="vSp" presStyleCnt="0"/>
      <dgm:spPr/>
    </dgm:pt>
    <dgm:pt modelId="{B1D72462-BA38-7742-8B20-9359C5684265}" type="pres">
      <dgm:prSet presAssocID="{32F0AF71-03DD-3047-8A53-4972482B7CD8}" presName="horFlow" presStyleCnt="0"/>
      <dgm:spPr/>
    </dgm:pt>
    <dgm:pt modelId="{E21BDCA4-1EE9-E142-8BAF-B7E0D51D3A7D}" type="pres">
      <dgm:prSet presAssocID="{32F0AF71-03DD-3047-8A53-4972482B7CD8}" presName="bigChev" presStyleLbl="node1" presStyleIdx="4" presStyleCnt="7" custScaleX="615015"/>
      <dgm:spPr/>
      <dgm:t>
        <a:bodyPr/>
        <a:lstStyle/>
        <a:p>
          <a:endParaRPr lang="en-US"/>
        </a:p>
      </dgm:t>
    </dgm:pt>
    <dgm:pt modelId="{1BAE9786-54B9-EC45-9443-DB31A5DDCE60}" type="pres">
      <dgm:prSet presAssocID="{32F0AF71-03DD-3047-8A53-4972482B7CD8}" presName="vSp" presStyleCnt="0"/>
      <dgm:spPr/>
    </dgm:pt>
    <dgm:pt modelId="{D8290413-A3CF-1148-9064-1140795928FE}" type="pres">
      <dgm:prSet presAssocID="{E459FA4A-BA30-7240-8193-E2CFCDCA5E61}" presName="horFlow" presStyleCnt="0"/>
      <dgm:spPr/>
    </dgm:pt>
    <dgm:pt modelId="{2458883E-5CC4-2548-8746-6C7B3B5BE3D9}" type="pres">
      <dgm:prSet presAssocID="{E459FA4A-BA30-7240-8193-E2CFCDCA5E61}" presName="bigChev" presStyleLbl="node1" presStyleIdx="5" presStyleCnt="7" custScaleX="615015"/>
      <dgm:spPr/>
      <dgm:t>
        <a:bodyPr/>
        <a:lstStyle/>
        <a:p>
          <a:endParaRPr lang="en-US"/>
        </a:p>
      </dgm:t>
    </dgm:pt>
    <dgm:pt modelId="{3F3ECFAB-495B-E24E-88FE-0E27069181E4}" type="pres">
      <dgm:prSet presAssocID="{E459FA4A-BA30-7240-8193-E2CFCDCA5E61}" presName="vSp" presStyleCnt="0"/>
      <dgm:spPr/>
    </dgm:pt>
    <dgm:pt modelId="{4CEC126B-E83D-D64D-9C95-13AD0DBBF47E}" type="pres">
      <dgm:prSet presAssocID="{C7D28D7F-1DD6-1746-9115-92ECE4854D92}" presName="horFlow" presStyleCnt="0"/>
      <dgm:spPr/>
    </dgm:pt>
    <dgm:pt modelId="{EB18749B-153E-1748-9D7E-9527A4AFA8B6}" type="pres">
      <dgm:prSet presAssocID="{C7D28D7F-1DD6-1746-9115-92ECE4854D92}" presName="bigChev" presStyleLbl="node1" presStyleIdx="6" presStyleCnt="7" custScaleX="613174"/>
      <dgm:spPr/>
      <dgm:t>
        <a:bodyPr/>
        <a:lstStyle/>
        <a:p>
          <a:endParaRPr lang="en-US"/>
        </a:p>
      </dgm:t>
    </dgm:pt>
  </dgm:ptLst>
  <dgm:cxnLst>
    <dgm:cxn modelId="{DCBBA461-3F5F-6347-8407-F7644BE1F6A9}" srcId="{0193BD93-3F19-934E-8B3B-0F982E6A5F07}" destId="{E459FA4A-BA30-7240-8193-E2CFCDCA5E61}" srcOrd="5" destOrd="0" parTransId="{2D325997-70FB-3040-9316-3807F61FF472}" sibTransId="{8CA7BCBF-6254-504C-B933-25876BDBA6B4}"/>
    <dgm:cxn modelId="{1263CDA8-5646-C248-8837-959DB9D7E3D9}" type="presOf" srcId="{A52D7D6A-4017-F745-8E3C-BAB88DF1DB5D}" destId="{17F65AB4-38C3-3546-AEA7-A562E1987E73}" srcOrd="0" destOrd="0" presId="urn:microsoft.com/office/officeart/2005/8/layout/lProcess3"/>
    <dgm:cxn modelId="{82BCB73F-F792-2648-B865-53435E58F4B7}" srcId="{0193BD93-3F19-934E-8B3B-0F982E6A5F07}" destId="{F7D5C524-EBD9-5245-AAC9-46F3D175DF96}" srcOrd="0" destOrd="0" parTransId="{0050AB17-67A0-9F4E-9648-714791E46537}" sibTransId="{30555583-29D2-4A49-8C06-FBB328241679}"/>
    <dgm:cxn modelId="{7258DA69-53BF-F04B-8654-1F90E02E4D32}" type="presOf" srcId="{E459FA4A-BA30-7240-8193-E2CFCDCA5E61}" destId="{2458883E-5CC4-2548-8746-6C7B3B5BE3D9}" srcOrd="0" destOrd="0" presId="urn:microsoft.com/office/officeart/2005/8/layout/lProcess3"/>
    <dgm:cxn modelId="{AF6C6871-AC54-6843-8138-2D706DB429CD}" srcId="{0193BD93-3F19-934E-8B3B-0F982E6A5F07}" destId="{C7D28D7F-1DD6-1746-9115-92ECE4854D92}" srcOrd="6" destOrd="0" parTransId="{CAC167AB-B77D-9D41-98E9-63B9EFBFAAE1}" sibTransId="{5C8F2D61-217B-2640-80BF-E6A35805884D}"/>
    <dgm:cxn modelId="{5C6089A8-2F9D-CD47-B38F-A7FCF152A11A}" type="presOf" srcId="{C7D28D7F-1DD6-1746-9115-92ECE4854D92}" destId="{EB18749B-153E-1748-9D7E-9527A4AFA8B6}" srcOrd="0" destOrd="0" presId="urn:microsoft.com/office/officeart/2005/8/layout/lProcess3"/>
    <dgm:cxn modelId="{D5034B0B-6CF2-694E-9276-5821574B2F56}" type="presOf" srcId="{F7D5C524-EBD9-5245-AAC9-46F3D175DF96}" destId="{801026A9-5DCD-A74E-A3EC-B5B147C6AB71}" srcOrd="0" destOrd="0" presId="urn:microsoft.com/office/officeart/2005/8/layout/lProcess3"/>
    <dgm:cxn modelId="{092973F3-D956-5440-A068-00088593889C}" srcId="{0193BD93-3F19-934E-8B3B-0F982E6A5F07}" destId="{05F2252A-1137-7E43-A97C-24B4C0258DA8}" srcOrd="3" destOrd="0" parTransId="{E83B34C0-DBA9-9048-A3B6-AA8E2FC377EB}" sibTransId="{A733F1A3-D1B5-934D-95F2-C66D95C37876}"/>
    <dgm:cxn modelId="{E9BE6CB6-928B-B14E-8187-1C8B058F3B32}" srcId="{0193BD93-3F19-934E-8B3B-0F982E6A5F07}" destId="{32F0AF71-03DD-3047-8A53-4972482B7CD8}" srcOrd="4" destOrd="0" parTransId="{E2649D2C-F72D-8441-8D3E-3ED7E88BFA40}" sibTransId="{2F53CEBA-AAC5-7448-B0A9-A6B49CA2B032}"/>
    <dgm:cxn modelId="{CB46A23A-F240-1541-B948-5A0025B5B3C4}" type="presOf" srcId="{05F2252A-1137-7E43-A97C-24B4C0258DA8}" destId="{FDA4BE13-ACF9-FB43-B284-0BBC906298B8}" srcOrd="0" destOrd="0" presId="urn:microsoft.com/office/officeart/2005/8/layout/lProcess3"/>
    <dgm:cxn modelId="{DF380E42-8B64-D142-A7DA-14091E4772FB}" type="presOf" srcId="{0193BD93-3F19-934E-8B3B-0F982E6A5F07}" destId="{0C17A143-ADBB-1B41-90B4-4FE4C9C4A5FA}" srcOrd="0" destOrd="0" presId="urn:microsoft.com/office/officeart/2005/8/layout/lProcess3"/>
    <dgm:cxn modelId="{33077B60-E137-984A-B736-ACFB7251EF57}" srcId="{0193BD93-3F19-934E-8B3B-0F982E6A5F07}" destId="{A52D7D6A-4017-F745-8E3C-BAB88DF1DB5D}" srcOrd="2" destOrd="0" parTransId="{B4482F64-2CA1-9C40-9D04-28A2DE5F249D}" sibTransId="{01EBAC90-DACF-724E-BA46-1EF01AC48578}"/>
    <dgm:cxn modelId="{BB49BF73-2CEE-9543-B22A-E2B9D356C1D7}" type="presOf" srcId="{F6D379D7-BEFE-1B4C-9964-4A852099E5FD}" destId="{42AE5316-30F4-534B-BC6D-0C636CE1E015}" srcOrd="0" destOrd="0" presId="urn:microsoft.com/office/officeart/2005/8/layout/lProcess3"/>
    <dgm:cxn modelId="{08B691B3-4B27-9B47-8782-4C4E2B44FB32}" type="presOf" srcId="{32F0AF71-03DD-3047-8A53-4972482B7CD8}" destId="{E21BDCA4-1EE9-E142-8BAF-B7E0D51D3A7D}" srcOrd="0" destOrd="0" presId="urn:microsoft.com/office/officeart/2005/8/layout/lProcess3"/>
    <dgm:cxn modelId="{C2416C56-7251-5043-80AC-A0EEE3CDCC54}" srcId="{0193BD93-3F19-934E-8B3B-0F982E6A5F07}" destId="{F6D379D7-BEFE-1B4C-9964-4A852099E5FD}" srcOrd="1" destOrd="0" parTransId="{1152DE12-5DE1-7F48-955A-CA99B3EC2A7C}" sibTransId="{A4F7E3AC-226A-F646-8D7E-8F8D8E7185D1}"/>
    <dgm:cxn modelId="{4ADB5480-BA92-C04D-9525-19FBC38B0358}" type="presParOf" srcId="{0C17A143-ADBB-1B41-90B4-4FE4C9C4A5FA}" destId="{761008CD-54DD-7549-8587-46AF7C352302}" srcOrd="0" destOrd="0" presId="urn:microsoft.com/office/officeart/2005/8/layout/lProcess3"/>
    <dgm:cxn modelId="{34CF3520-944E-AC4A-B5DE-8ED3BF1EF45F}" type="presParOf" srcId="{761008CD-54DD-7549-8587-46AF7C352302}" destId="{801026A9-5DCD-A74E-A3EC-B5B147C6AB71}" srcOrd="0" destOrd="0" presId="urn:microsoft.com/office/officeart/2005/8/layout/lProcess3"/>
    <dgm:cxn modelId="{6A13B40B-4499-4F4E-B6D3-A2C8C27A319F}" type="presParOf" srcId="{0C17A143-ADBB-1B41-90B4-4FE4C9C4A5FA}" destId="{F5A9734C-B1BC-024B-BCB9-D52C7D2C3977}" srcOrd="1" destOrd="0" presId="urn:microsoft.com/office/officeart/2005/8/layout/lProcess3"/>
    <dgm:cxn modelId="{41F23840-8A4F-3D43-A62C-9CA726C42BC5}" type="presParOf" srcId="{0C17A143-ADBB-1B41-90B4-4FE4C9C4A5FA}" destId="{EE21EE48-CF41-8143-BCFC-9891358E40C2}" srcOrd="2" destOrd="0" presId="urn:microsoft.com/office/officeart/2005/8/layout/lProcess3"/>
    <dgm:cxn modelId="{47F9EC3B-B320-C846-B50C-9CFB4405591A}" type="presParOf" srcId="{EE21EE48-CF41-8143-BCFC-9891358E40C2}" destId="{42AE5316-30F4-534B-BC6D-0C636CE1E015}" srcOrd="0" destOrd="0" presId="urn:microsoft.com/office/officeart/2005/8/layout/lProcess3"/>
    <dgm:cxn modelId="{78A0E8B4-2D47-364B-A045-92F3B017BE3B}" type="presParOf" srcId="{0C17A143-ADBB-1B41-90B4-4FE4C9C4A5FA}" destId="{4C22ADB3-AC32-6848-A6A7-BCE0356DAD7E}" srcOrd="3" destOrd="0" presId="urn:microsoft.com/office/officeart/2005/8/layout/lProcess3"/>
    <dgm:cxn modelId="{B10CC707-1FFE-6C47-B765-467BD8612367}" type="presParOf" srcId="{0C17A143-ADBB-1B41-90B4-4FE4C9C4A5FA}" destId="{EF14985C-34AF-704C-A35D-694006995711}" srcOrd="4" destOrd="0" presId="urn:microsoft.com/office/officeart/2005/8/layout/lProcess3"/>
    <dgm:cxn modelId="{9710BA3E-E307-2249-A931-8C62E9980B43}" type="presParOf" srcId="{EF14985C-34AF-704C-A35D-694006995711}" destId="{17F65AB4-38C3-3546-AEA7-A562E1987E73}" srcOrd="0" destOrd="0" presId="urn:microsoft.com/office/officeart/2005/8/layout/lProcess3"/>
    <dgm:cxn modelId="{EF3329B3-D011-654D-A019-32BCDDD7D897}" type="presParOf" srcId="{0C17A143-ADBB-1B41-90B4-4FE4C9C4A5FA}" destId="{5FEC0D52-31CB-5F4A-B5B5-726586D26CFB}" srcOrd="5" destOrd="0" presId="urn:microsoft.com/office/officeart/2005/8/layout/lProcess3"/>
    <dgm:cxn modelId="{AFA28364-4451-A548-B891-826553EAA820}" type="presParOf" srcId="{0C17A143-ADBB-1B41-90B4-4FE4C9C4A5FA}" destId="{F08678E8-2EA3-7A4F-83E1-06EC064449B3}" srcOrd="6" destOrd="0" presId="urn:microsoft.com/office/officeart/2005/8/layout/lProcess3"/>
    <dgm:cxn modelId="{CEC09A41-1AD6-254A-9BCE-FCE8B2277B0F}" type="presParOf" srcId="{F08678E8-2EA3-7A4F-83E1-06EC064449B3}" destId="{FDA4BE13-ACF9-FB43-B284-0BBC906298B8}" srcOrd="0" destOrd="0" presId="urn:microsoft.com/office/officeart/2005/8/layout/lProcess3"/>
    <dgm:cxn modelId="{403066ED-6DDD-4047-AD18-EEBD4BE5A989}" type="presParOf" srcId="{0C17A143-ADBB-1B41-90B4-4FE4C9C4A5FA}" destId="{6A2D58E0-7BE3-2F46-B8EB-217E419BD16B}" srcOrd="7" destOrd="0" presId="urn:microsoft.com/office/officeart/2005/8/layout/lProcess3"/>
    <dgm:cxn modelId="{4BDF7894-BCD7-0846-9D53-84CB246D3963}" type="presParOf" srcId="{0C17A143-ADBB-1B41-90B4-4FE4C9C4A5FA}" destId="{B1D72462-BA38-7742-8B20-9359C5684265}" srcOrd="8" destOrd="0" presId="urn:microsoft.com/office/officeart/2005/8/layout/lProcess3"/>
    <dgm:cxn modelId="{C05E0E90-D7E3-5E4C-9FBC-FDD432819702}" type="presParOf" srcId="{B1D72462-BA38-7742-8B20-9359C5684265}" destId="{E21BDCA4-1EE9-E142-8BAF-B7E0D51D3A7D}" srcOrd="0" destOrd="0" presId="urn:microsoft.com/office/officeart/2005/8/layout/lProcess3"/>
    <dgm:cxn modelId="{30AE2D8E-B127-BA4A-A092-D1F1A0223808}" type="presParOf" srcId="{0C17A143-ADBB-1B41-90B4-4FE4C9C4A5FA}" destId="{1BAE9786-54B9-EC45-9443-DB31A5DDCE60}" srcOrd="9" destOrd="0" presId="urn:microsoft.com/office/officeart/2005/8/layout/lProcess3"/>
    <dgm:cxn modelId="{122AA233-84FB-C848-8504-DFADF5E98659}" type="presParOf" srcId="{0C17A143-ADBB-1B41-90B4-4FE4C9C4A5FA}" destId="{D8290413-A3CF-1148-9064-1140795928FE}" srcOrd="10" destOrd="0" presId="urn:microsoft.com/office/officeart/2005/8/layout/lProcess3"/>
    <dgm:cxn modelId="{DE6987AD-9A22-BF46-9BA9-360C21D8C5FA}" type="presParOf" srcId="{D8290413-A3CF-1148-9064-1140795928FE}" destId="{2458883E-5CC4-2548-8746-6C7B3B5BE3D9}" srcOrd="0" destOrd="0" presId="urn:microsoft.com/office/officeart/2005/8/layout/lProcess3"/>
    <dgm:cxn modelId="{A91E30CB-8D2B-934D-A9A1-91D12E45F4FD}" type="presParOf" srcId="{0C17A143-ADBB-1B41-90B4-4FE4C9C4A5FA}" destId="{3F3ECFAB-495B-E24E-88FE-0E27069181E4}" srcOrd="11" destOrd="0" presId="urn:microsoft.com/office/officeart/2005/8/layout/lProcess3"/>
    <dgm:cxn modelId="{1B4E52D3-F48A-B64D-9F56-10D2CAC7DBA6}" type="presParOf" srcId="{0C17A143-ADBB-1B41-90B4-4FE4C9C4A5FA}" destId="{4CEC126B-E83D-D64D-9C95-13AD0DBBF47E}" srcOrd="12" destOrd="0" presId="urn:microsoft.com/office/officeart/2005/8/layout/lProcess3"/>
    <dgm:cxn modelId="{801C12AD-1EC3-6D47-BFDF-6E3204AB9038}" type="presParOf" srcId="{4CEC126B-E83D-D64D-9C95-13AD0DBBF47E}" destId="{EB18749B-153E-1748-9D7E-9527A4AFA8B6}"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1026A9-5DCD-A74E-A3EC-B5B147C6AB71}">
      <dsp:nvSpPr>
        <dsp:cNvPr id="0" name=""/>
        <dsp:cNvSpPr/>
      </dsp:nvSpPr>
      <dsp:spPr>
        <a:xfrm>
          <a:off x="0" y="121143"/>
          <a:ext cx="7981079" cy="519861"/>
        </a:xfrm>
        <a:prstGeom prst="chevron">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10" tIns="14605" rIns="0" bIns="14605" numCol="1" spcCol="1270" anchor="ctr" anchorCtr="0">
          <a:noAutofit/>
        </a:bodyPr>
        <a:lstStyle/>
        <a:p>
          <a:pPr lvl="0" algn="l" defTabSz="1022350">
            <a:lnSpc>
              <a:spcPct val="90000"/>
            </a:lnSpc>
            <a:spcBef>
              <a:spcPct val="0"/>
            </a:spcBef>
            <a:spcAft>
              <a:spcPct val="35000"/>
            </a:spcAft>
          </a:pPr>
          <a:r>
            <a:rPr lang="en-US" sz="2300" kern="1200" dirty="0" smtClean="0">
              <a:solidFill>
                <a:srgbClr val="000000"/>
              </a:solidFill>
            </a:rPr>
            <a:t>Step 1: Establish your Group of Community Leaders</a:t>
          </a:r>
          <a:endParaRPr lang="en-US" sz="2300" kern="1200" dirty="0">
            <a:solidFill>
              <a:srgbClr val="000000"/>
            </a:solidFill>
          </a:endParaRPr>
        </a:p>
      </dsp:txBody>
      <dsp:txXfrm>
        <a:off x="259931" y="121143"/>
        <a:ext cx="7461218" cy="519861"/>
      </dsp:txXfrm>
    </dsp:sp>
    <dsp:sp modelId="{42AE5316-30F4-534B-BC6D-0C636CE1E015}">
      <dsp:nvSpPr>
        <dsp:cNvPr id="0" name=""/>
        <dsp:cNvSpPr/>
      </dsp:nvSpPr>
      <dsp:spPr>
        <a:xfrm>
          <a:off x="0" y="713785"/>
          <a:ext cx="7993061" cy="519861"/>
        </a:xfrm>
        <a:prstGeom prst="chevron">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10" tIns="14605" rIns="0" bIns="14605" numCol="1" spcCol="1270" anchor="ctr" anchorCtr="0">
          <a:noAutofit/>
        </a:bodyPr>
        <a:lstStyle/>
        <a:p>
          <a:pPr lvl="0" algn="l" defTabSz="1022350">
            <a:lnSpc>
              <a:spcPct val="90000"/>
            </a:lnSpc>
            <a:spcBef>
              <a:spcPct val="0"/>
            </a:spcBef>
            <a:spcAft>
              <a:spcPct val="35000"/>
            </a:spcAft>
          </a:pPr>
          <a:r>
            <a:rPr lang="en-US" sz="2300" kern="1200" dirty="0" smtClean="0">
              <a:solidFill>
                <a:srgbClr val="000000"/>
              </a:solidFill>
            </a:rPr>
            <a:t>Step 2: Build Relationships </a:t>
          </a:r>
          <a:endParaRPr lang="en-US" sz="2300" kern="1200" dirty="0">
            <a:solidFill>
              <a:srgbClr val="000000"/>
            </a:solidFill>
          </a:endParaRPr>
        </a:p>
      </dsp:txBody>
      <dsp:txXfrm>
        <a:off x="259931" y="713785"/>
        <a:ext cx="7473200" cy="519861"/>
      </dsp:txXfrm>
    </dsp:sp>
    <dsp:sp modelId="{17F65AB4-38C3-3546-AEA7-A562E1987E73}">
      <dsp:nvSpPr>
        <dsp:cNvPr id="0" name=""/>
        <dsp:cNvSpPr/>
      </dsp:nvSpPr>
      <dsp:spPr>
        <a:xfrm>
          <a:off x="0" y="1306427"/>
          <a:ext cx="7993061" cy="519861"/>
        </a:xfrm>
        <a:prstGeom prst="chevron">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10" tIns="14605" rIns="0" bIns="14605" numCol="1" spcCol="1270" anchor="ctr" anchorCtr="0">
          <a:noAutofit/>
        </a:bodyPr>
        <a:lstStyle/>
        <a:p>
          <a:pPr lvl="0" algn="l" defTabSz="1022350">
            <a:lnSpc>
              <a:spcPct val="90000"/>
            </a:lnSpc>
            <a:spcBef>
              <a:spcPct val="0"/>
            </a:spcBef>
            <a:spcAft>
              <a:spcPct val="35000"/>
            </a:spcAft>
          </a:pPr>
          <a:r>
            <a:rPr lang="en-US" sz="2300" kern="1200" dirty="0" smtClean="0">
              <a:solidFill>
                <a:srgbClr val="000000"/>
              </a:solidFill>
            </a:rPr>
            <a:t>Step 3: Conduct a Community Analysis</a:t>
          </a:r>
          <a:endParaRPr lang="en-US" sz="2300" kern="1200" dirty="0">
            <a:solidFill>
              <a:srgbClr val="000000"/>
            </a:solidFill>
          </a:endParaRPr>
        </a:p>
      </dsp:txBody>
      <dsp:txXfrm>
        <a:off x="259931" y="1306427"/>
        <a:ext cx="7473200" cy="519861"/>
      </dsp:txXfrm>
    </dsp:sp>
    <dsp:sp modelId="{FDA4BE13-ACF9-FB43-B284-0BBC906298B8}">
      <dsp:nvSpPr>
        <dsp:cNvPr id="0" name=""/>
        <dsp:cNvSpPr/>
      </dsp:nvSpPr>
      <dsp:spPr>
        <a:xfrm>
          <a:off x="0" y="1899069"/>
          <a:ext cx="7993061" cy="519861"/>
        </a:xfrm>
        <a:prstGeom prst="chevron">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10" tIns="14605" rIns="0" bIns="14605" numCol="1" spcCol="1270" anchor="ctr" anchorCtr="0">
          <a:noAutofit/>
        </a:bodyPr>
        <a:lstStyle/>
        <a:p>
          <a:pPr lvl="0" algn="l" defTabSz="1022350">
            <a:lnSpc>
              <a:spcPct val="90000"/>
            </a:lnSpc>
            <a:spcBef>
              <a:spcPct val="0"/>
            </a:spcBef>
            <a:spcAft>
              <a:spcPct val="35000"/>
            </a:spcAft>
          </a:pPr>
          <a:r>
            <a:rPr lang="en-US" sz="2300" kern="1200" dirty="0" smtClean="0">
              <a:solidFill>
                <a:srgbClr val="000000"/>
              </a:solidFill>
            </a:rPr>
            <a:t>Step 4: Design and Implement Win–Win Projects </a:t>
          </a:r>
          <a:endParaRPr lang="en-US" sz="2300" kern="1200" dirty="0">
            <a:solidFill>
              <a:srgbClr val="000000"/>
            </a:solidFill>
          </a:endParaRPr>
        </a:p>
      </dsp:txBody>
      <dsp:txXfrm>
        <a:off x="259931" y="1899069"/>
        <a:ext cx="7473200" cy="519861"/>
      </dsp:txXfrm>
    </dsp:sp>
    <dsp:sp modelId="{E21BDCA4-1EE9-E142-8BAF-B7E0D51D3A7D}">
      <dsp:nvSpPr>
        <dsp:cNvPr id="0" name=""/>
        <dsp:cNvSpPr/>
      </dsp:nvSpPr>
      <dsp:spPr>
        <a:xfrm>
          <a:off x="0" y="2491711"/>
          <a:ext cx="7993061" cy="519861"/>
        </a:xfrm>
        <a:prstGeom prst="chevron">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10" tIns="14605" rIns="0" bIns="14605" numCol="1" spcCol="1270" anchor="ctr" anchorCtr="0">
          <a:noAutofit/>
        </a:bodyPr>
        <a:lstStyle/>
        <a:p>
          <a:pPr lvl="0" algn="l" defTabSz="1022350">
            <a:lnSpc>
              <a:spcPct val="90000"/>
            </a:lnSpc>
            <a:spcBef>
              <a:spcPct val="0"/>
            </a:spcBef>
            <a:spcAft>
              <a:spcPct val="35000"/>
            </a:spcAft>
          </a:pPr>
          <a:r>
            <a:rPr lang="en-US" sz="2300" kern="1200" dirty="0" smtClean="0">
              <a:solidFill>
                <a:srgbClr val="000000"/>
              </a:solidFill>
            </a:rPr>
            <a:t>Step 5: Share Information</a:t>
          </a:r>
          <a:endParaRPr lang="en-US" sz="2300" kern="1200" dirty="0">
            <a:solidFill>
              <a:srgbClr val="000000"/>
            </a:solidFill>
          </a:endParaRPr>
        </a:p>
      </dsp:txBody>
      <dsp:txXfrm>
        <a:off x="259931" y="2491711"/>
        <a:ext cx="7473200" cy="519861"/>
      </dsp:txXfrm>
    </dsp:sp>
    <dsp:sp modelId="{2458883E-5CC4-2548-8746-6C7B3B5BE3D9}">
      <dsp:nvSpPr>
        <dsp:cNvPr id="0" name=""/>
        <dsp:cNvSpPr/>
      </dsp:nvSpPr>
      <dsp:spPr>
        <a:xfrm>
          <a:off x="0" y="3084353"/>
          <a:ext cx="7993061" cy="519861"/>
        </a:xfrm>
        <a:prstGeom prst="chevron">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10" tIns="14605" rIns="0" bIns="14605" numCol="1" spcCol="1270" anchor="ctr" anchorCtr="0">
          <a:noAutofit/>
        </a:bodyPr>
        <a:lstStyle/>
        <a:p>
          <a:pPr lvl="0" algn="l" defTabSz="1022350">
            <a:lnSpc>
              <a:spcPct val="90000"/>
            </a:lnSpc>
            <a:spcBef>
              <a:spcPct val="0"/>
            </a:spcBef>
            <a:spcAft>
              <a:spcPct val="35000"/>
            </a:spcAft>
          </a:pPr>
          <a:r>
            <a:rPr lang="en-US" sz="2300" kern="1200" dirty="0" smtClean="0">
              <a:solidFill>
                <a:srgbClr val="000000"/>
              </a:solidFill>
            </a:rPr>
            <a:t>Step 6: Develop Strategies and Implement an Action Plan</a:t>
          </a:r>
          <a:endParaRPr lang="en-US" sz="2300" kern="1200" dirty="0">
            <a:solidFill>
              <a:srgbClr val="000000"/>
            </a:solidFill>
          </a:endParaRPr>
        </a:p>
      </dsp:txBody>
      <dsp:txXfrm>
        <a:off x="259931" y="3084353"/>
        <a:ext cx="7473200" cy="519861"/>
      </dsp:txXfrm>
    </dsp:sp>
    <dsp:sp modelId="{EB18749B-153E-1748-9D7E-9527A4AFA8B6}">
      <dsp:nvSpPr>
        <dsp:cNvPr id="0" name=""/>
        <dsp:cNvSpPr/>
      </dsp:nvSpPr>
      <dsp:spPr>
        <a:xfrm>
          <a:off x="0" y="3676994"/>
          <a:ext cx="7969135" cy="519861"/>
        </a:xfrm>
        <a:prstGeom prst="chevron">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10" tIns="14605" rIns="0" bIns="14605" numCol="1" spcCol="1270" anchor="ctr" anchorCtr="0">
          <a:noAutofit/>
        </a:bodyPr>
        <a:lstStyle/>
        <a:p>
          <a:pPr lvl="0" algn="l" defTabSz="1022350">
            <a:lnSpc>
              <a:spcPct val="90000"/>
            </a:lnSpc>
            <a:spcBef>
              <a:spcPct val="0"/>
            </a:spcBef>
            <a:spcAft>
              <a:spcPct val="35000"/>
            </a:spcAft>
          </a:pPr>
          <a:r>
            <a:rPr lang="en-US" sz="2300" kern="1200" dirty="0" smtClean="0">
              <a:solidFill>
                <a:srgbClr val="000000"/>
              </a:solidFill>
            </a:rPr>
            <a:t>Step 7: Build Leadership within the Group </a:t>
          </a:r>
          <a:endParaRPr lang="en-US" sz="2300" kern="1200" dirty="0">
            <a:solidFill>
              <a:srgbClr val="000000"/>
            </a:solidFill>
          </a:endParaRPr>
        </a:p>
      </dsp:txBody>
      <dsp:txXfrm>
        <a:off x="259931" y="3676994"/>
        <a:ext cx="7449274" cy="519861"/>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2FC715-202B-AC41-8CAD-EA3D67F3A591}" type="datetimeFigureOut">
              <a:rPr lang="en-US" smtClean="0"/>
              <a:t>7/14/17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B60785-9338-114B-891F-4D52A71C2C76}" type="slidenum">
              <a:rPr lang="en-US" smtClean="0"/>
              <a:t>‹#›</a:t>
            </a:fld>
            <a:endParaRPr lang="en-US"/>
          </a:p>
        </p:txBody>
      </p:sp>
    </p:spTree>
    <p:extLst>
      <p:ext uri="{BB962C8B-B14F-4D97-AF65-F5344CB8AC3E}">
        <p14:creationId xmlns:p14="http://schemas.microsoft.com/office/powerpoint/2010/main" val="16520745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s://www.youtube.com/watch?v=saUjx_WTvMY"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 Id="rId3" Type="http://schemas.openxmlformats.org/officeDocument/2006/relationships/hyperlink" Target="https://www.youtube.com/watch?v=AH2Q1vOMsBM"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 Id="rId3" Type="http://schemas.openxmlformats.org/officeDocument/2006/relationships/hyperlink" Target="http://kevinlhagan.com/where-are-you-looking/"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s://www.youtube.com/watch?v=buQQuyWFtZU"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Welcome to the next session!</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a:t>
            </a:fld>
            <a:endParaRPr lang="en-US"/>
          </a:p>
        </p:txBody>
      </p:sp>
    </p:spTree>
    <p:extLst>
      <p:ext uri="{BB962C8B-B14F-4D97-AF65-F5344CB8AC3E}">
        <p14:creationId xmlns:p14="http://schemas.microsoft.com/office/powerpoint/2010/main" val="41681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Most CIPs start at the local level of government. Community groups can make significant health impacts and improvements at the local level.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Discuss why local level change is effective. A couple of points to cover are access to local decision makers and the time it takes for some projects to come to fruition, even local projects.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10</a:t>
            </a:fld>
            <a:endParaRPr lang="en-US"/>
          </a:p>
        </p:txBody>
      </p:sp>
    </p:spTree>
    <p:extLst>
      <p:ext uri="{BB962C8B-B14F-4D97-AF65-F5344CB8AC3E}">
        <p14:creationId xmlns:p14="http://schemas.microsoft.com/office/powerpoint/2010/main" val="3342456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Local leaders are important change-makers. Approaching them with your CIP and the issues it addresses is a great start to making change. The following exercise will help you prepare to have a quick and direct conversation with them. </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Suggested Activity:</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Break the group into pairs and have them role-play a meeting with an elected official suggesting a community improvement strategy in their neighborhood. Give each person 10-15 minutes. Imagine you only have 10 minutes with the elected official:</a:t>
            </a:r>
          </a:p>
          <a:p>
            <a:r>
              <a:rPr lang="en-US" sz="1200" kern="1200" dirty="0" smtClean="0">
                <a:solidFill>
                  <a:schemeClr val="tx1"/>
                </a:solidFill>
                <a:effectLst/>
                <a:latin typeface="+mn-lt"/>
                <a:ea typeface="+mn-ea"/>
                <a:cs typeface="+mn-cs"/>
              </a:rPr>
              <a:t> </a:t>
            </a:r>
          </a:p>
          <a:p>
            <a:pPr marL="228600" lvl="0" indent="-228600">
              <a:buFont typeface="+mj-lt"/>
              <a:buAutoNum type="arabicPeriod"/>
            </a:pPr>
            <a:r>
              <a:rPr lang="en-US" sz="1200" kern="1200" dirty="0" smtClean="0">
                <a:solidFill>
                  <a:schemeClr val="tx1"/>
                </a:solidFill>
                <a:effectLst/>
                <a:latin typeface="+mn-lt"/>
                <a:ea typeface="+mn-ea"/>
                <a:cs typeface="+mn-cs"/>
              </a:rPr>
              <a:t>Introduction (2 minutes)</a:t>
            </a:r>
          </a:p>
          <a:p>
            <a:pPr marL="228600" lvl="0" indent="-228600">
              <a:buFont typeface="+mj-lt"/>
              <a:buAutoNum type="arabicPeriod"/>
            </a:pPr>
            <a:r>
              <a:rPr lang="en-US" sz="1200" kern="1200" dirty="0" smtClean="0">
                <a:solidFill>
                  <a:schemeClr val="tx1"/>
                </a:solidFill>
                <a:effectLst/>
                <a:latin typeface="+mn-lt"/>
                <a:ea typeface="+mn-ea"/>
                <a:cs typeface="+mn-cs"/>
              </a:rPr>
              <a:t>State the issue (3 minutes)</a:t>
            </a:r>
          </a:p>
          <a:p>
            <a:pPr marL="228600" lvl="0" indent="-228600">
              <a:buFont typeface="+mj-lt"/>
              <a:buAutoNum type="arabicPeriod"/>
            </a:pPr>
            <a:r>
              <a:rPr lang="en-US" sz="1200" kern="1200" dirty="0" smtClean="0">
                <a:solidFill>
                  <a:schemeClr val="tx1"/>
                </a:solidFill>
                <a:effectLst/>
                <a:latin typeface="+mn-lt"/>
                <a:ea typeface="+mn-ea"/>
                <a:cs typeface="+mn-cs"/>
              </a:rPr>
              <a:t>Propose the solution (3 minutes)</a:t>
            </a:r>
          </a:p>
          <a:p>
            <a:pPr marL="228600" lvl="0" indent="-228600">
              <a:buFont typeface="+mj-lt"/>
              <a:buAutoNum type="arabicPeriod"/>
            </a:pPr>
            <a:r>
              <a:rPr lang="en-US" sz="1200" kern="1200" dirty="0" smtClean="0">
                <a:solidFill>
                  <a:schemeClr val="tx1"/>
                </a:solidFill>
                <a:effectLst/>
                <a:latin typeface="+mn-lt"/>
                <a:ea typeface="+mn-ea"/>
                <a:cs typeface="+mn-cs"/>
              </a:rPr>
              <a:t>Ask for support (2 minutes)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Ask participants to share how it went with the larger group.  </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Facilitator Tip: </a:t>
            </a:r>
            <a:r>
              <a:rPr lang="en-US" sz="1200" kern="1200" dirty="0" smtClean="0">
                <a:solidFill>
                  <a:schemeClr val="tx1"/>
                </a:solidFill>
                <a:effectLst/>
                <a:latin typeface="+mn-lt"/>
                <a:ea typeface="+mn-ea"/>
                <a:cs typeface="+mn-cs"/>
              </a:rPr>
              <a:t>As a facilitator this will give you insight on the participants’ attitudes toward working with government and any unspoken fears they may have. Note that this activity takes at least a half an hour. Depending on your group you may want to skip it, however it gives very good practice on how to present a CIP and the issue it addresses. If you do not feel like you have time to do it in class you can assign it as homework. </a:t>
            </a: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11</a:t>
            </a:fld>
            <a:endParaRPr lang="en-US"/>
          </a:p>
        </p:txBody>
      </p:sp>
    </p:spTree>
    <p:extLst>
      <p:ext uri="{BB962C8B-B14F-4D97-AF65-F5344CB8AC3E}">
        <p14:creationId xmlns:p14="http://schemas.microsoft.com/office/powerpoint/2010/main" val="2285784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Facilitator Tip: </a:t>
            </a:r>
            <a:r>
              <a:rPr lang="en-US" sz="1200" kern="1200" dirty="0" smtClean="0">
                <a:solidFill>
                  <a:schemeClr val="tx1"/>
                </a:solidFill>
                <a:effectLst/>
                <a:latin typeface="+mn-lt"/>
                <a:ea typeface="+mn-ea"/>
                <a:cs typeface="+mn-cs"/>
              </a:rPr>
              <a:t>Use this time for a break. Give participants a five to ten minute break depending on the needs of the group and the length of the meeting. Use the resources in the Digital Library to choose one stretch for your group. </a:t>
            </a:r>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12</a:t>
            </a:fld>
            <a:endParaRPr lang="en-US"/>
          </a:p>
        </p:txBody>
      </p:sp>
    </p:spTree>
    <p:extLst>
      <p:ext uri="{BB962C8B-B14F-4D97-AF65-F5344CB8AC3E}">
        <p14:creationId xmlns:p14="http://schemas.microsoft.com/office/powerpoint/2010/main" val="2185632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Lakeview parents make a difference</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hlinkClick r:id="rId3"/>
              </a:rPr>
              <a:t>https://www.youtube.com/watch?v=saUjx_WTvMY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13</a:t>
            </a:fld>
            <a:endParaRPr lang="en-US"/>
          </a:p>
        </p:txBody>
      </p:sp>
    </p:spTree>
    <p:extLst>
      <p:ext uri="{BB962C8B-B14F-4D97-AF65-F5344CB8AC3E}">
        <p14:creationId xmlns:p14="http://schemas.microsoft.com/office/powerpoint/2010/main" val="626092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This is a snapshot of Civic Organizing. You can familiarize yourself more with different types of organizing including the three presented here by looking at.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Source: http://</a:t>
            </a:r>
            <a:r>
              <a:rPr lang="en-US" sz="1200" kern="1200" dirty="0" err="1" smtClean="0">
                <a:solidFill>
                  <a:schemeClr val="tx1"/>
                </a:solidFill>
                <a:effectLst/>
                <a:latin typeface="+mn-lt"/>
                <a:ea typeface="+mn-ea"/>
                <a:cs typeface="+mn-cs"/>
              </a:rPr>
              <a:t>www.sagepub.com</a:t>
            </a:r>
            <a:r>
              <a:rPr lang="en-US" sz="1200" kern="1200" dirty="0" smtClean="0">
                <a:solidFill>
                  <a:schemeClr val="tx1"/>
                </a:solidFill>
                <a:effectLst/>
                <a:latin typeface="+mn-lt"/>
                <a:ea typeface="+mn-ea"/>
                <a:cs typeface="+mn-cs"/>
              </a:rPr>
              <a:t>/ sites/default/files/</a:t>
            </a:r>
            <a:r>
              <a:rPr lang="en-US" sz="1200" kern="1200" dirty="0" err="1" smtClean="0">
                <a:solidFill>
                  <a:schemeClr val="tx1"/>
                </a:solidFill>
                <a:effectLst/>
                <a:latin typeface="+mn-lt"/>
                <a:ea typeface="+mn-ea"/>
                <a:cs typeface="+mn-cs"/>
              </a:rPr>
              <a:t>upm</a:t>
            </a:r>
            <a:r>
              <a:rPr lang="en-US" sz="1200" kern="1200" dirty="0" smtClean="0">
                <a:solidFill>
                  <a:schemeClr val="tx1"/>
                </a:solidFill>
                <a:effectLst/>
                <a:latin typeface="+mn-lt"/>
                <a:ea typeface="+mn-ea"/>
                <a:cs typeface="+mn-cs"/>
              </a:rPr>
              <a:t>-binaries/ 24165_Chapter1.pdf</a:t>
            </a:r>
          </a:p>
          <a:p>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14</a:t>
            </a:fld>
            <a:endParaRPr lang="en-US"/>
          </a:p>
        </p:txBody>
      </p:sp>
    </p:spTree>
    <p:extLst>
      <p:ext uri="{BB962C8B-B14F-4D97-AF65-F5344CB8AC3E}">
        <p14:creationId xmlns:p14="http://schemas.microsoft.com/office/powerpoint/2010/main" val="626092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This is a snapshot of Community Building</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Source: http://</a:t>
            </a:r>
            <a:r>
              <a:rPr lang="en-US" sz="1200" kern="1200" dirty="0" err="1" smtClean="0">
                <a:solidFill>
                  <a:schemeClr val="tx1"/>
                </a:solidFill>
                <a:effectLst/>
                <a:latin typeface="+mn-lt"/>
                <a:ea typeface="+mn-ea"/>
                <a:cs typeface="+mn-cs"/>
              </a:rPr>
              <a:t>www.sagepub.com</a:t>
            </a:r>
            <a:r>
              <a:rPr lang="en-US" sz="1200" kern="1200" dirty="0" smtClean="0">
                <a:solidFill>
                  <a:schemeClr val="tx1"/>
                </a:solidFill>
                <a:effectLst/>
                <a:latin typeface="+mn-lt"/>
                <a:ea typeface="+mn-ea"/>
                <a:cs typeface="+mn-cs"/>
              </a:rPr>
              <a:t>/ sites/default/files/</a:t>
            </a:r>
            <a:r>
              <a:rPr lang="en-US" sz="1200" kern="1200" dirty="0" err="1" smtClean="0">
                <a:solidFill>
                  <a:schemeClr val="tx1"/>
                </a:solidFill>
                <a:effectLst/>
                <a:latin typeface="+mn-lt"/>
                <a:ea typeface="+mn-ea"/>
                <a:cs typeface="+mn-cs"/>
              </a:rPr>
              <a:t>upm</a:t>
            </a:r>
            <a:r>
              <a:rPr lang="en-US" sz="1200" kern="1200" dirty="0" smtClean="0">
                <a:solidFill>
                  <a:schemeClr val="tx1"/>
                </a:solidFill>
                <a:effectLst/>
                <a:latin typeface="+mn-lt"/>
                <a:ea typeface="+mn-ea"/>
                <a:cs typeface="+mn-cs"/>
              </a:rPr>
              <a:t>-binaries/ 24165_Chapter1.pdf</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15</a:t>
            </a:fld>
            <a:endParaRPr lang="en-US"/>
          </a:p>
        </p:txBody>
      </p:sp>
    </p:spTree>
    <p:extLst>
      <p:ext uri="{BB962C8B-B14F-4D97-AF65-F5344CB8AC3E}">
        <p14:creationId xmlns:p14="http://schemas.microsoft.com/office/powerpoint/2010/main" val="626092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This is a snapshot of Consensus Building. Think about consensus building as we go through the next slides on leadership and creating community change.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Source: http://</a:t>
            </a:r>
            <a:r>
              <a:rPr lang="en-US" sz="1200" kern="1200" dirty="0" err="1" smtClean="0">
                <a:solidFill>
                  <a:schemeClr val="tx1"/>
                </a:solidFill>
                <a:effectLst/>
                <a:latin typeface="+mn-lt"/>
                <a:ea typeface="+mn-ea"/>
                <a:cs typeface="+mn-cs"/>
              </a:rPr>
              <a:t>www.sagepub.com</a:t>
            </a:r>
            <a:r>
              <a:rPr lang="en-US" sz="1200" kern="1200" dirty="0" smtClean="0">
                <a:solidFill>
                  <a:schemeClr val="tx1"/>
                </a:solidFill>
                <a:effectLst/>
                <a:latin typeface="+mn-lt"/>
                <a:ea typeface="+mn-ea"/>
                <a:cs typeface="+mn-cs"/>
              </a:rPr>
              <a:t>/ sites/default/files/</a:t>
            </a:r>
            <a:r>
              <a:rPr lang="en-US" sz="1200" kern="1200" dirty="0" err="1" smtClean="0">
                <a:solidFill>
                  <a:schemeClr val="tx1"/>
                </a:solidFill>
                <a:effectLst/>
                <a:latin typeface="+mn-lt"/>
                <a:ea typeface="+mn-ea"/>
                <a:cs typeface="+mn-cs"/>
              </a:rPr>
              <a:t>upm</a:t>
            </a:r>
            <a:r>
              <a:rPr lang="en-US" sz="1200" kern="1200" dirty="0" smtClean="0">
                <a:solidFill>
                  <a:schemeClr val="tx1"/>
                </a:solidFill>
                <a:effectLst/>
                <a:latin typeface="+mn-lt"/>
                <a:ea typeface="+mn-ea"/>
                <a:cs typeface="+mn-cs"/>
              </a:rPr>
              <a:t>-binaries/ 24165_Chapter1.pdf</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16</a:t>
            </a:fld>
            <a:endParaRPr lang="en-US"/>
          </a:p>
        </p:txBody>
      </p:sp>
    </p:spTree>
    <p:extLst>
      <p:ext uri="{BB962C8B-B14F-4D97-AF65-F5344CB8AC3E}">
        <p14:creationId xmlns:p14="http://schemas.microsoft.com/office/powerpoint/2010/main" val="626092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These are the steps in theory to leadership using a consensus building as a community-organizing model. </a:t>
            </a:r>
          </a:p>
          <a:p>
            <a:endParaRPr lang="en-US" b="1" dirty="0"/>
          </a:p>
        </p:txBody>
      </p:sp>
      <p:sp>
        <p:nvSpPr>
          <p:cNvPr id="4" name="Slide Number Placeholder 3"/>
          <p:cNvSpPr>
            <a:spLocks noGrp="1"/>
          </p:cNvSpPr>
          <p:nvPr>
            <p:ph type="sldNum" sz="quarter" idx="10"/>
          </p:nvPr>
        </p:nvSpPr>
        <p:spPr/>
        <p:txBody>
          <a:bodyPr/>
          <a:lstStyle/>
          <a:p>
            <a:fld id="{74B60785-9338-114B-891F-4D52A71C2C76}" type="slidenum">
              <a:rPr lang="en-US" smtClean="0"/>
              <a:t>17</a:t>
            </a:fld>
            <a:endParaRPr lang="en-US"/>
          </a:p>
        </p:txBody>
      </p:sp>
    </p:spTree>
    <p:extLst>
      <p:ext uri="{BB962C8B-B14F-4D97-AF65-F5344CB8AC3E}">
        <p14:creationId xmlns:p14="http://schemas.microsoft.com/office/powerpoint/2010/main" val="2460834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Have a general discussion on what leadership means, remember the video from our first night about everyday leadership. Leadership is a verb not a title! People have different ways of leading and different strengths, each of them are valuable. A team that draws from and utilizes the full range of different strengths and skills of their membership will generally be stronger than the one that relies on one person to follow.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a:t>
            </a:r>
            <a:r>
              <a:rPr lang="en-US" sz="1200" kern="1200" dirty="0" smtClean="0">
                <a:solidFill>
                  <a:schemeClr val="tx1"/>
                </a:solidFill>
                <a:effectLst/>
                <a:latin typeface="+mn-lt"/>
                <a:ea typeface="+mn-ea"/>
                <a:cs typeface="+mn-cs"/>
              </a:rPr>
              <a:t> This is what is happening right now, you are all leaders in your own way. Through this training you have already begun the process! Ask them to share how their perception of themselves as leaders has changed or strengthened throughout the training so far. </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Facilitator Tip: </a:t>
            </a:r>
            <a:r>
              <a:rPr lang="en-US" sz="1200" kern="1200" dirty="0" smtClean="0">
                <a:solidFill>
                  <a:schemeClr val="tx1"/>
                </a:solidFill>
                <a:effectLst/>
                <a:latin typeface="+mn-lt"/>
                <a:ea typeface="+mn-ea"/>
                <a:cs typeface="+mn-cs"/>
              </a:rPr>
              <a:t>This is a great time to acknowledge the different strengths of each group member. Take some time to think about each participant and highlight something great that you have noticed about them and share it in front of the group. Be sure to highlight every group member.</a:t>
            </a:r>
          </a:p>
          <a:p>
            <a:endParaRPr lang="en-US" i="1" dirty="0"/>
          </a:p>
        </p:txBody>
      </p:sp>
      <p:sp>
        <p:nvSpPr>
          <p:cNvPr id="4" name="Slide Number Placeholder 3"/>
          <p:cNvSpPr>
            <a:spLocks noGrp="1"/>
          </p:cNvSpPr>
          <p:nvPr>
            <p:ph type="sldNum" sz="quarter" idx="10"/>
          </p:nvPr>
        </p:nvSpPr>
        <p:spPr/>
        <p:txBody>
          <a:bodyPr/>
          <a:lstStyle/>
          <a:p>
            <a:fld id="{74B60785-9338-114B-891F-4D52A71C2C76}" type="slidenum">
              <a:rPr lang="en-US" smtClean="0"/>
              <a:t>18</a:t>
            </a:fld>
            <a:endParaRPr lang="en-US"/>
          </a:p>
        </p:txBody>
      </p:sp>
    </p:spTree>
    <p:extLst>
      <p:ext uri="{BB962C8B-B14F-4D97-AF65-F5344CB8AC3E}">
        <p14:creationId xmlns:p14="http://schemas.microsoft.com/office/powerpoint/2010/main" val="1814695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 group has read these steps in theory. Guide this section to be practical in order for them to see how they can apply these steps during their CIP process. </a:t>
            </a:r>
          </a:p>
          <a:p>
            <a:endParaRPr lang="en-US" b="1" dirty="0"/>
          </a:p>
        </p:txBody>
      </p:sp>
      <p:sp>
        <p:nvSpPr>
          <p:cNvPr id="4" name="Slide Number Placeholder 3"/>
          <p:cNvSpPr>
            <a:spLocks noGrp="1"/>
          </p:cNvSpPr>
          <p:nvPr>
            <p:ph type="sldNum" sz="quarter" idx="10"/>
          </p:nvPr>
        </p:nvSpPr>
        <p:spPr/>
        <p:txBody>
          <a:bodyPr/>
          <a:lstStyle/>
          <a:p>
            <a:fld id="{74B60785-9338-114B-891F-4D52A71C2C76}" type="slidenum">
              <a:rPr lang="en-US" smtClean="0"/>
              <a:t>19</a:t>
            </a:fld>
            <a:endParaRPr lang="en-US"/>
          </a:p>
        </p:txBody>
      </p:sp>
    </p:spTree>
    <p:extLst>
      <p:ext uri="{BB962C8B-B14F-4D97-AF65-F5344CB8AC3E}">
        <p14:creationId xmlns:p14="http://schemas.microsoft.com/office/powerpoint/2010/main" val="245900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Brief review of agenda.</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Image from: http://</a:t>
            </a:r>
            <a:r>
              <a:rPr lang="en-US" sz="1200" kern="1200" dirty="0" err="1" smtClean="0">
                <a:solidFill>
                  <a:schemeClr val="tx1"/>
                </a:solidFill>
                <a:effectLst/>
                <a:latin typeface="+mn-lt"/>
                <a:ea typeface="+mn-ea"/>
                <a:cs typeface="+mn-cs"/>
              </a:rPr>
              <a:t>www.wcpss.net</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carrollms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2</a:t>
            </a:fld>
            <a:endParaRPr lang="en-US"/>
          </a:p>
        </p:txBody>
      </p:sp>
    </p:spTree>
    <p:extLst>
      <p:ext uri="{BB962C8B-B14F-4D97-AF65-F5344CB8AC3E}">
        <p14:creationId xmlns:p14="http://schemas.microsoft.com/office/powerpoint/2010/main" val="2915723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Talk about the community assessment tools available to them (there are some tools already identified in this guide). Also talk about the value of a SWOT analysis, which they will do during the CIP planning process. The SWOT analysis on page 74 identifies strengths and weaknesses within the group and opportunities and threats within the larger environment. </a:t>
            </a:r>
          </a:p>
          <a:p>
            <a:endParaRPr lang="en-US" b="1" dirty="0"/>
          </a:p>
        </p:txBody>
      </p:sp>
      <p:sp>
        <p:nvSpPr>
          <p:cNvPr id="4" name="Slide Number Placeholder 3"/>
          <p:cNvSpPr>
            <a:spLocks noGrp="1"/>
          </p:cNvSpPr>
          <p:nvPr>
            <p:ph type="sldNum" sz="quarter" idx="10"/>
          </p:nvPr>
        </p:nvSpPr>
        <p:spPr/>
        <p:txBody>
          <a:bodyPr/>
          <a:lstStyle/>
          <a:p>
            <a:fld id="{74B60785-9338-114B-891F-4D52A71C2C76}" type="slidenum">
              <a:rPr lang="en-US" smtClean="0"/>
              <a:t>20</a:t>
            </a:fld>
            <a:endParaRPr lang="en-US"/>
          </a:p>
        </p:txBody>
      </p:sp>
    </p:spTree>
    <p:extLst>
      <p:ext uri="{BB962C8B-B14F-4D97-AF65-F5344CB8AC3E}">
        <p14:creationId xmlns:p14="http://schemas.microsoft.com/office/powerpoint/2010/main" val="4031690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Define a win-win as a situation where everyone benefits. Describe an example of a CIP that was a win-win and name the stakeholders involved.</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Ask the participants if they have already identified any strategies or have any CIP ideas that could be a win-win.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21</a:t>
            </a:fld>
            <a:endParaRPr lang="en-US"/>
          </a:p>
        </p:txBody>
      </p:sp>
    </p:spTree>
    <p:extLst>
      <p:ext uri="{BB962C8B-B14F-4D97-AF65-F5344CB8AC3E}">
        <p14:creationId xmlns:p14="http://schemas.microsoft.com/office/powerpoint/2010/main" val="2223493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Share information about the project in ALL manners available. Social media is cheap, but it is only one way. Do not discount the “old school” methods of press releases, flyers, phone calls, and knocking on people’s doors for a neighborly chat! Think about everyone you need to reach and what methods of communication they use.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Identify those within your RLA that have a strength and interest in social media, writing, and/or designing newsletters and flyers.</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22</a:t>
            </a:fld>
            <a:endParaRPr lang="en-US"/>
          </a:p>
        </p:txBody>
      </p:sp>
    </p:spTree>
    <p:extLst>
      <p:ext uri="{BB962C8B-B14F-4D97-AF65-F5344CB8AC3E}">
        <p14:creationId xmlns:p14="http://schemas.microsoft.com/office/powerpoint/2010/main" val="2240566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Having a well thought out plan keeps you on track and brings clarity to the goal.</a:t>
            </a:r>
          </a:p>
          <a:p>
            <a:endParaRPr lang="en-US" b="1" dirty="0"/>
          </a:p>
        </p:txBody>
      </p:sp>
      <p:sp>
        <p:nvSpPr>
          <p:cNvPr id="4" name="Slide Number Placeholder 3"/>
          <p:cNvSpPr>
            <a:spLocks noGrp="1"/>
          </p:cNvSpPr>
          <p:nvPr>
            <p:ph type="sldNum" sz="quarter" idx="10"/>
          </p:nvPr>
        </p:nvSpPr>
        <p:spPr/>
        <p:txBody>
          <a:bodyPr/>
          <a:lstStyle/>
          <a:p>
            <a:fld id="{74B60785-9338-114B-891F-4D52A71C2C76}" type="slidenum">
              <a:rPr lang="en-US" smtClean="0"/>
              <a:t>23</a:t>
            </a:fld>
            <a:endParaRPr lang="en-US"/>
          </a:p>
        </p:txBody>
      </p:sp>
    </p:spTree>
    <p:extLst>
      <p:ext uri="{BB962C8B-B14F-4D97-AF65-F5344CB8AC3E}">
        <p14:creationId xmlns:p14="http://schemas.microsoft.com/office/powerpoint/2010/main" val="12442175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Build on the strengths and interests of each individual in the group to assign tasks.</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This is an on-going process. Life happens and people will ebb and flow within the RLA.</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24</a:t>
            </a:fld>
            <a:endParaRPr lang="en-US"/>
          </a:p>
        </p:txBody>
      </p:sp>
    </p:spTree>
    <p:extLst>
      <p:ext uri="{BB962C8B-B14F-4D97-AF65-F5344CB8AC3E}">
        <p14:creationId xmlns:p14="http://schemas.microsoft.com/office/powerpoint/2010/main" val="16856273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Everyone in this group has leadership skills. Everyone has strengths that contribute to a successful CIP. Combining them and using them effectively promotes success.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Activity: </a:t>
            </a:r>
            <a:r>
              <a:rPr lang="en-US" sz="1200" kern="1200" dirty="0" smtClean="0">
                <a:solidFill>
                  <a:schemeClr val="tx1"/>
                </a:solidFill>
                <a:effectLst/>
                <a:latin typeface="+mn-lt"/>
                <a:ea typeface="+mn-ea"/>
                <a:cs typeface="+mn-cs"/>
              </a:rPr>
              <a:t>Create a list of roles and responsibilities and write each one on a piece of flip chart paper on the wall. Have the group write their name on the different roles they think they can help with and/or would be best at. Then have them go around again and have them write their cohorts names on the roles and responsibilities they think other group members would be good at. Sometimes others see talents in someone else that they do not see in themselves.</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25</a:t>
            </a:fld>
            <a:endParaRPr lang="en-US"/>
          </a:p>
        </p:txBody>
      </p:sp>
    </p:spTree>
    <p:extLst>
      <p:ext uri="{BB962C8B-B14F-4D97-AF65-F5344CB8AC3E}">
        <p14:creationId xmlns:p14="http://schemas.microsoft.com/office/powerpoint/2010/main" val="30160897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Community advocates in the heavily industrial city of Richmond, California, successfully worked to improve local air quality by documenting the effects of diesel truck traffic in residential neighborhoods and mapping new routes for the polluting vehicles.</a:t>
            </a:r>
          </a:p>
          <a:p>
            <a:r>
              <a:rPr lang="en-US"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hlinkClick r:id="rId3"/>
              </a:rPr>
              <a:t>https://www.youtube.com/watch?v=AH2Q1vOMsBM</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26</a:t>
            </a:fld>
            <a:endParaRPr lang="en-US"/>
          </a:p>
        </p:txBody>
      </p:sp>
    </p:spTree>
    <p:extLst>
      <p:ext uri="{BB962C8B-B14F-4D97-AF65-F5344CB8AC3E}">
        <p14:creationId xmlns:p14="http://schemas.microsoft.com/office/powerpoint/2010/main" val="3966764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Refer the group to Paulo’s story in the workbook.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Did anyone see himself or herself in Paulo’s story? If so, why?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27</a:t>
            </a:fld>
            <a:endParaRPr lang="en-US"/>
          </a:p>
        </p:txBody>
      </p:sp>
    </p:spTree>
    <p:extLst>
      <p:ext uri="{BB962C8B-B14F-4D97-AF65-F5344CB8AC3E}">
        <p14:creationId xmlns:p14="http://schemas.microsoft.com/office/powerpoint/2010/main" val="24854596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There are a few important things to remember about this process: </a:t>
            </a:r>
          </a:p>
          <a:p>
            <a:pPr marL="228600" lvl="0" indent="-228600">
              <a:buFont typeface="+mj-lt"/>
              <a:buAutoNum type="arabicPeriod"/>
            </a:pPr>
            <a:r>
              <a:rPr lang="en-US" sz="1200" kern="1200" dirty="0" smtClean="0">
                <a:solidFill>
                  <a:schemeClr val="tx1"/>
                </a:solidFill>
                <a:effectLst/>
                <a:latin typeface="+mn-lt"/>
                <a:ea typeface="+mn-ea"/>
                <a:cs typeface="+mn-cs"/>
              </a:rPr>
              <a:t>Play to your individual strengths and the strengths of the rest of your group.</a:t>
            </a:r>
          </a:p>
          <a:p>
            <a:pPr marL="228600" lvl="0" indent="-228600">
              <a:buFont typeface="+mj-lt"/>
              <a:buAutoNum type="arabicPeriod"/>
            </a:pPr>
            <a:r>
              <a:rPr lang="en-US" sz="1200" kern="1200" dirty="0" smtClean="0">
                <a:solidFill>
                  <a:schemeClr val="tx1"/>
                </a:solidFill>
                <a:effectLst/>
                <a:latin typeface="+mn-lt"/>
                <a:ea typeface="+mn-ea"/>
                <a:cs typeface="+mn-cs"/>
              </a:rPr>
              <a:t>Learn by getting involved and asking questions. You do not have to understand the entire process and know all of the players before you start. </a:t>
            </a:r>
          </a:p>
          <a:p>
            <a:pPr marL="228600" lvl="0" indent="-228600">
              <a:buFont typeface="+mj-lt"/>
              <a:buAutoNum type="arabicPeriod"/>
            </a:pPr>
            <a:r>
              <a:rPr lang="en-US" sz="1200" kern="1200" dirty="0" smtClean="0">
                <a:solidFill>
                  <a:schemeClr val="tx1"/>
                </a:solidFill>
                <a:effectLst/>
                <a:latin typeface="+mn-lt"/>
                <a:ea typeface="+mn-ea"/>
                <a:cs typeface="+mn-cs"/>
              </a:rPr>
              <a:t>Have patience. This is a learning process and like any other skill you have to practice. </a:t>
            </a:r>
          </a:p>
          <a:p>
            <a:r>
              <a:rPr lang="en-US" sz="1200" kern="1200" dirty="0" smtClean="0">
                <a:solidFill>
                  <a:schemeClr val="tx1"/>
                </a:solidFill>
                <a:effectLst/>
                <a:latin typeface="+mn-lt"/>
                <a:ea typeface="+mn-ea"/>
                <a:cs typeface="+mn-cs"/>
              </a:rPr>
              <a:t>Image from: </a:t>
            </a:r>
            <a:r>
              <a:rPr lang="en-US" sz="1200" u="sng" kern="1200" dirty="0" smtClean="0">
                <a:solidFill>
                  <a:schemeClr val="tx1"/>
                </a:solidFill>
                <a:effectLst/>
                <a:latin typeface="+mn-lt"/>
                <a:ea typeface="+mn-ea"/>
                <a:cs typeface="+mn-cs"/>
                <a:hlinkClick r:id="rId3"/>
              </a:rPr>
              <a:t>http://kevinlhagan.com/where-are-you-looking/</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28</a:t>
            </a:fld>
            <a:endParaRPr lang="en-US"/>
          </a:p>
        </p:txBody>
      </p:sp>
    </p:spTree>
    <p:extLst>
      <p:ext uri="{BB962C8B-B14F-4D97-AF65-F5344CB8AC3E}">
        <p14:creationId xmlns:p14="http://schemas.microsoft.com/office/powerpoint/2010/main" val="31147554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Next week we will begin planning our CIP! We want to get ideas from everyone and we know everyone already has a lot of great ideas in their SEM Activities and reflection questions. </a:t>
            </a:r>
            <a:r>
              <a:rPr lang="en-US" sz="1200" kern="1200" smtClean="0">
                <a:solidFill>
                  <a:schemeClr val="tx1"/>
                </a:solidFill>
                <a:effectLst/>
                <a:latin typeface="+mn-lt"/>
                <a:ea typeface="+mn-ea"/>
                <a:cs typeface="+mn-cs"/>
              </a:rPr>
              <a:t>Please bring your favorite ideas to the next session and get ready to practice your consensus building skills. </a:t>
            </a:r>
          </a:p>
          <a:p>
            <a:endParaRPr lang="en-US" sz="3200" u="none" dirty="0">
              <a:solidFill>
                <a:srgbClr val="FF0000"/>
              </a:solidFill>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29</a:t>
            </a:fld>
            <a:endParaRPr lang="en-US"/>
          </a:p>
        </p:txBody>
      </p:sp>
    </p:spTree>
    <p:extLst>
      <p:ext uri="{BB962C8B-B14F-4D97-AF65-F5344CB8AC3E}">
        <p14:creationId xmlns:p14="http://schemas.microsoft.com/office/powerpoint/2010/main" val="485117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Review the learning objectives.</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3</a:t>
            </a:fld>
            <a:endParaRPr lang="en-US"/>
          </a:p>
        </p:txBody>
      </p:sp>
    </p:spTree>
    <p:extLst>
      <p:ext uri="{BB962C8B-B14F-4D97-AF65-F5344CB8AC3E}">
        <p14:creationId xmlns:p14="http://schemas.microsoft.com/office/powerpoint/2010/main" val="3973547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30</a:t>
            </a:fld>
            <a:endParaRPr lang="en-US"/>
          </a:p>
        </p:txBody>
      </p:sp>
    </p:spTree>
    <p:extLst>
      <p:ext uri="{BB962C8B-B14F-4D97-AF65-F5344CB8AC3E}">
        <p14:creationId xmlns:p14="http://schemas.microsoft.com/office/powerpoint/2010/main" val="485117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Use the resources in the Digital Library to choose an icebreaker activity for your group. </a:t>
            </a:r>
          </a:p>
          <a:p>
            <a:endParaRPr lang="en-US" b="1" dirty="0" smtClean="0"/>
          </a:p>
        </p:txBody>
      </p:sp>
      <p:sp>
        <p:nvSpPr>
          <p:cNvPr id="4" name="Slide Number Placeholder 3"/>
          <p:cNvSpPr>
            <a:spLocks noGrp="1"/>
          </p:cNvSpPr>
          <p:nvPr>
            <p:ph type="sldNum" sz="quarter" idx="10"/>
          </p:nvPr>
        </p:nvSpPr>
        <p:spPr/>
        <p:txBody>
          <a:bodyPr/>
          <a:lstStyle/>
          <a:p>
            <a:fld id="{74B60785-9338-114B-891F-4D52A71C2C76}" type="slidenum">
              <a:rPr lang="en-US" smtClean="0"/>
              <a:t>4</a:t>
            </a:fld>
            <a:endParaRPr lang="en-US"/>
          </a:p>
        </p:txBody>
      </p:sp>
    </p:spTree>
    <p:extLst>
      <p:ext uri="{BB962C8B-B14F-4D97-AF65-F5344CB8AC3E}">
        <p14:creationId xmlns:p14="http://schemas.microsoft.com/office/powerpoint/2010/main" val="3449617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smtClean="0">
                <a:effectLst/>
                <a:latin typeface="Arial"/>
                <a:ea typeface="ＭＳ Ｐゴシック"/>
                <a:cs typeface="Arial"/>
              </a:rPr>
              <a:t>Overview:</a:t>
            </a:r>
            <a:r>
              <a:rPr lang="en-US" sz="1200" dirty="0" smtClean="0">
                <a:effectLst/>
                <a:latin typeface="Arial"/>
                <a:ea typeface="ＭＳ Ｐゴシック"/>
                <a:cs typeface="Arial"/>
              </a:rPr>
              <a:t> Revisit the strategies that we have learned about:</a:t>
            </a:r>
            <a:endParaRPr lang="en-US" sz="1200" dirty="0" smtClean="0">
              <a:effectLst/>
              <a:latin typeface="Arial"/>
              <a:ea typeface="ＭＳ Ｐゴシック"/>
              <a:cs typeface="Times New Roman"/>
            </a:endParaRPr>
          </a:p>
          <a:p>
            <a:pPr marL="0" marR="0">
              <a:spcBef>
                <a:spcPts val="0"/>
              </a:spcBef>
              <a:spcAft>
                <a:spcPts val="0"/>
              </a:spcAft>
            </a:pPr>
            <a:r>
              <a:rPr lang="en-US" sz="1200" dirty="0" smtClean="0">
                <a:effectLst/>
                <a:latin typeface="Arial"/>
                <a:ea typeface="ＭＳ Ｐゴシック"/>
                <a:cs typeface="Arial"/>
              </a:rPr>
              <a:t> </a:t>
            </a:r>
            <a:endParaRPr lang="en-US" sz="1200" dirty="0" smtClean="0">
              <a:effectLst/>
              <a:latin typeface="Arial"/>
              <a:ea typeface="ＭＳ Ｐゴシック"/>
              <a:cs typeface="Times New Roman"/>
            </a:endParaRPr>
          </a:p>
          <a:p>
            <a:pPr marL="342900" marR="0" lvl="0" indent="-342900">
              <a:lnSpc>
                <a:spcPct val="107000"/>
              </a:lnSpc>
              <a:spcBef>
                <a:spcPts val="0"/>
              </a:spcBef>
              <a:spcAft>
                <a:spcPts val="800"/>
              </a:spcAft>
              <a:buFont typeface="Symbol"/>
              <a:buChar char=""/>
            </a:pPr>
            <a:r>
              <a:rPr lang="en-US" sz="1200" b="1" dirty="0" smtClean="0">
                <a:effectLst/>
                <a:latin typeface="Arial"/>
                <a:ea typeface="Arial"/>
                <a:cs typeface="Arial"/>
              </a:rPr>
              <a:t>Food Systems</a:t>
            </a:r>
            <a:r>
              <a:rPr lang="en-US" sz="1200" dirty="0" smtClean="0">
                <a:effectLst/>
                <a:latin typeface="Arial"/>
                <a:ea typeface="Arial"/>
                <a:cs typeface="Arial"/>
              </a:rPr>
              <a:t> – Starting a community garden</a:t>
            </a:r>
            <a:endParaRPr lang="en-US" sz="1100" dirty="0" smtClean="0">
              <a:effectLst/>
              <a:latin typeface="Arial"/>
              <a:ea typeface="Arial"/>
              <a:cs typeface="Times New Roman"/>
            </a:endParaRPr>
          </a:p>
          <a:p>
            <a:pPr marL="0" marR="0" lvl="0" indent="0">
              <a:lnSpc>
                <a:spcPct val="107000"/>
              </a:lnSpc>
              <a:spcBef>
                <a:spcPts val="0"/>
              </a:spcBef>
              <a:spcAft>
                <a:spcPts val="800"/>
              </a:spcAft>
              <a:buFont typeface="Symbol"/>
              <a:buNone/>
            </a:pPr>
            <a:endParaRPr lang="en-US" sz="1100" dirty="0" smtClean="0">
              <a:effectLst/>
              <a:latin typeface="Arial"/>
              <a:ea typeface="Arial"/>
              <a:cs typeface="Times New Roman"/>
            </a:endParaRPr>
          </a:p>
          <a:p>
            <a:pPr marL="0" marR="0" lvl="0" indent="0">
              <a:lnSpc>
                <a:spcPct val="107000"/>
              </a:lnSpc>
              <a:spcBef>
                <a:spcPts val="0"/>
              </a:spcBef>
              <a:spcAft>
                <a:spcPts val="800"/>
              </a:spcAft>
              <a:buFont typeface="Symbol"/>
              <a:buNone/>
            </a:pPr>
            <a:r>
              <a:rPr lang="en-US" sz="1200" dirty="0" smtClean="0">
                <a:effectLst/>
                <a:latin typeface="Arial"/>
                <a:ea typeface="ＭＳ Ｐゴシック"/>
                <a:cs typeface="Arial"/>
              </a:rPr>
              <a:t>Connect those to what we learned about:</a:t>
            </a:r>
            <a:endParaRPr lang="en-US" sz="1200" dirty="0" smtClean="0">
              <a:effectLst/>
              <a:latin typeface="Arial"/>
              <a:ea typeface="ＭＳ Ｐゴシック"/>
              <a:cs typeface="Times New Roman"/>
            </a:endParaRPr>
          </a:p>
          <a:p>
            <a:pPr marL="342900" marR="0" lvl="0" indent="-342900">
              <a:lnSpc>
                <a:spcPct val="107000"/>
              </a:lnSpc>
              <a:spcBef>
                <a:spcPts val="0"/>
              </a:spcBef>
              <a:spcAft>
                <a:spcPts val="0"/>
              </a:spcAft>
              <a:buFont typeface="Symbol"/>
              <a:buChar char=""/>
            </a:pPr>
            <a:r>
              <a:rPr lang="en-US" sz="1200" b="1" dirty="0" smtClean="0">
                <a:effectLst/>
                <a:latin typeface="Arial"/>
                <a:ea typeface="Arial"/>
                <a:cs typeface="Arial"/>
              </a:rPr>
              <a:t>Land Use</a:t>
            </a:r>
            <a:r>
              <a:rPr lang="en-US" sz="1200" dirty="0" smtClean="0">
                <a:effectLst/>
                <a:latin typeface="Arial"/>
                <a:ea typeface="Arial"/>
                <a:cs typeface="Arial"/>
              </a:rPr>
              <a:t> – Creating a bike lane</a:t>
            </a:r>
            <a:endParaRPr lang="en-US" sz="1100" dirty="0" smtClean="0">
              <a:effectLst/>
              <a:latin typeface="Arial"/>
              <a:ea typeface="Arial"/>
              <a:cs typeface="Times New Roman"/>
            </a:endParaRPr>
          </a:p>
          <a:p>
            <a:pPr marL="342900" marR="0" lvl="0" indent="-342900">
              <a:lnSpc>
                <a:spcPct val="107000"/>
              </a:lnSpc>
              <a:spcBef>
                <a:spcPts val="0"/>
              </a:spcBef>
              <a:spcAft>
                <a:spcPts val="0"/>
              </a:spcAft>
              <a:buFont typeface="Symbol"/>
              <a:buChar char=""/>
            </a:pPr>
            <a:r>
              <a:rPr lang="en-US" sz="1200" b="1" dirty="0" smtClean="0">
                <a:effectLst/>
                <a:latin typeface="Arial"/>
                <a:ea typeface="Arial"/>
                <a:cs typeface="Arial"/>
              </a:rPr>
              <a:t>Active Transportation</a:t>
            </a:r>
            <a:r>
              <a:rPr lang="en-US" sz="1200" dirty="0" smtClean="0">
                <a:effectLst/>
                <a:latin typeface="Arial"/>
                <a:ea typeface="Arial"/>
                <a:cs typeface="Arial"/>
              </a:rPr>
              <a:t> – Getting a sidewalk repaired to improve walkability</a:t>
            </a:r>
            <a:endParaRPr lang="en-US" sz="1100" dirty="0" smtClean="0">
              <a:effectLst/>
              <a:latin typeface="Arial"/>
              <a:ea typeface="Arial"/>
              <a:cs typeface="Times New Roman"/>
            </a:endParaRPr>
          </a:p>
          <a:p>
            <a:pPr marL="342900" marR="0" lvl="0" indent="-342900">
              <a:lnSpc>
                <a:spcPct val="107000"/>
              </a:lnSpc>
              <a:spcBef>
                <a:spcPts val="0"/>
              </a:spcBef>
              <a:spcAft>
                <a:spcPts val="0"/>
              </a:spcAft>
              <a:buFont typeface="Symbol"/>
              <a:buChar char=""/>
            </a:pPr>
            <a:r>
              <a:rPr lang="en-US" sz="1200" b="1" dirty="0" smtClean="0">
                <a:effectLst/>
                <a:latin typeface="Arial"/>
                <a:ea typeface="Arial"/>
                <a:cs typeface="Arial"/>
              </a:rPr>
              <a:t>Supporting Health </a:t>
            </a:r>
            <a:r>
              <a:rPr lang="en-US" sz="1200" dirty="0" smtClean="0">
                <a:effectLst/>
                <a:latin typeface="Arial"/>
                <a:ea typeface="Arial"/>
                <a:cs typeface="Arial"/>
              </a:rPr>
              <a:t>– Promoting smoke-free public spaces</a:t>
            </a:r>
            <a:endParaRPr lang="en-US" sz="1100" dirty="0" smtClean="0">
              <a:effectLst/>
              <a:latin typeface="Arial"/>
              <a:ea typeface="Arial"/>
              <a:cs typeface="Times New Roman"/>
            </a:endParaRPr>
          </a:p>
          <a:p>
            <a:pPr marL="0" marR="0">
              <a:lnSpc>
                <a:spcPct val="107000"/>
              </a:lnSpc>
              <a:spcBef>
                <a:spcPts val="0"/>
              </a:spcBef>
              <a:spcAft>
                <a:spcPts val="0"/>
              </a:spcAft>
            </a:pPr>
            <a:r>
              <a:rPr lang="en-US" sz="1200" dirty="0" smtClean="0">
                <a:effectLst/>
                <a:latin typeface="Arial"/>
                <a:ea typeface="ＭＳ Ｐゴシック"/>
                <a:cs typeface="Arial"/>
              </a:rPr>
              <a:t> </a:t>
            </a:r>
            <a:endParaRPr lang="en-US" sz="1200" dirty="0" smtClean="0">
              <a:effectLst/>
              <a:latin typeface="Arial"/>
              <a:ea typeface="ＭＳ Ｐゴシック"/>
              <a:cs typeface="Times New Roman"/>
            </a:endParaRPr>
          </a:p>
          <a:p>
            <a:pPr marL="0" marR="0">
              <a:spcBef>
                <a:spcPts val="0"/>
              </a:spcBef>
              <a:spcAft>
                <a:spcPts val="0"/>
              </a:spcAft>
            </a:pPr>
            <a:r>
              <a:rPr lang="en-US" sz="1200" b="1" dirty="0" smtClean="0">
                <a:solidFill>
                  <a:srgbClr val="000090"/>
                </a:solidFill>
                <a:effectLst/>
                <a:latin typeface="Arial"/>
                <a:ea typeface="ＭＳ Ｐゴシック"/>
                <a:cs typeface="Arial"/>
              </a:rPr>
              <a:t>Group Discussion: </a:t>
            </a:r>
            <a:r>
              <a:rPr lang="en-US" sz="1200" dirty="0" smtClean="0">
                <a:solidFill>
                  <a:srgbClr val="000090"/>
                </a:solidFill>
                <a:effectLst/>
                <a:latin typeface="Arial"/>
                <a:ea typeface="ＭＳ Ｐゴシック"/>
                <a:cs typeface="Arial"/>
              </a:rPr>
              <a:t>In what ways do the strategies in Section Two intersect?</a:t>
            </a:r>
            <a:endParaRPr lang="en-US" sz="1200" dirty="0" smtClean="0">
              <a:effectLst/>
              <a:latin typeface="Arial"/>
              <a:ea typeface="ＭＳ Ｐゴシック"/>
              <a:cs typeface="Times New Roman"/>
            </a:endParaRPr>
          </a:p>
          <a:p>
            <a:pPr marL="0" marR="0">
              <a:spcBef>
                <a:spcPts val="0"/>
              </a:spcBef>
              <a:spcAft>
                <a:spcPts val="0"/>
              </a:spcAft>
            </a:pPr>
            <a:r>
              <a:rPr lang="en-US" sz="1200" dirty="0" smtClean="0">
                <a:solidFill>
                  <a:srgbClr val="000090"/>
                </a:solidFill>
                <a:effectLst/>
                <a:latin typeface="Arial"/>
                <a:ea typeface="ＭＳ Ｐゴシック"/>
                <a:cs typeface="Arial"/>
              </a:rPr>
              <a:t>Ask people if they have any early thoughts about a possible Community Improvement Project (CIP).  What made them decide to go in that direction? Tell us about some of the ideas you have on the Social-Ecological Model (SEM) Activities you have been doing in your workbook.</a:t>
            </a:r>
            <a:endParaRPr lang="en-US" sz="1200" dirty="0">
              <a:effectLst/>
              <a:latin typeface="Arial"/>
              <a:ea typeface="ＭＳ Ｐゴシック"/>
              <a:cs typeface="Times New Roman"/>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5</a:t>
            </a:fld>
            <a:endParaRPr lang="en-US"/>
          </a:p>
        </p:txBody>
      </p:sp>
    </p:spTree>
    <p:extLst>
      <p:ext uri="{BB962C8B-B14F-4D97-AF65-F5344CB8AC3E}">
        <p14:creationId xmlns:p14="http://schemas.microsoft.com/office/powerpoint/2010/main" val="3676918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Civic engagement is defined as working to make a difference in the civic life of our communities by promoting the quality of life in communities through both political and non-political processes.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What does civic engagement mean to you? Possible answers are voting, attending public hearings, and signing a petition for or against something that affects your neighborhood or state.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Source: Civic Responsibility and Higher Education, edited by Thomas Ehrlich, published by Oryx Press, 2000.</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B60785-9338-114B-891F-4D52A71C2C76}" type="slidenum">
              <a:rPr lang="en-US" smtClean="0"/>
              <a:t>6</a:t>
            </a:fld>
            <a:endParaRPr lang="en-US"/>
          </a:p>
        </p:txBody>
      </p:sp>
    </p:spTree>
    <p:extLst>
      <p:ext uri="{BB962C8B-B14F-4D97-AF65-F5344CB8AC3E}">
        <p14:creationId xmlns:p14="http://schemas.microsoft.com/office/powerpoint/2010/main" val="2924856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The “Three Branches of Government” explained as the “Three Brothers of Government.”</a:t>
            </a:r>
          </a:p>
          <a:p>
            <a:r>
              <a:rPr lang="en-US" sz="1200" u="none" strike="noStrike"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hlinkClick r:id="rId3"/>
              </a:rPr>
              <a:t>https://www.youtube.com/watch?v=buQQuyWFtZU</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7</a:t>
            </a:fld>
            <a:endParaRPr lang="en-US"/>
          </a:p>
        </p:txBody>
      </p:sp>
    </p:spTree>
    <p:extLst>
      <p:ext uri="{BB962C8B-B14F-4D97-AF65-F5344CB8AC3E}">
        <p14:creationId xmlns:p14="http://schemas.microsoft.com/office/powerpoint/2010/main" val="626092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a:t>
            </a:r>
            <a:r>
              <a:rPr lang="en-US" sz="1200" kern="1200" dirty="0" smtClean="0">
                <a:solidFill>
                  <a:schemeClr val="tx1"/>
                </a:solidFill>
                <a:effectLst/>
                <a:latin typeface="+mn-lt"/>
                <a:ea typeface="+mn-ea"/>
                <a:cs typeface="+mn-cs"/>
              </a:rPr>
              <a:t> Discuss the broad roles of policy makers in larger society.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Group Discussion: </a:t>
            </a:r>
            <a:r>
              <a:rPr lang="en-US" sz="1200" kern="1200" dirty="0" smtClean="0">
                <a:solidFill>
                  <a:schemeClr val="tx1"/>
                </a:solidFill>
                <a:effectLst/>
                <a:latin typeface="+mn-lt"/>
                <a:ea typeface="+mn-ea"/>
                <a:cs typeface="+mn-cs"/>
              </a:rPr>
              <a:t>Quiz the group on the titles at each level:</a:t>
            </a:r>
          </a:p>
          <a:p>
            <a:r>
              <a:rPr lang="en-US" sz="1200" kern="1200" dirty="0" smtClean="0">
                <a:solidFill>
                  <a:schemeClr val="tx1"/>
                </a:solidFill>
                <a:effectLst/>
                <a:latin typeface="+mn-lt"/>
                <a:ea typeface="+mn-ea"/>
                <a:cs typeface="+mn-cs"/>
              </a:rPr>
              <a:t> </a:t>
            </a:r>
          </a:p>
          <a:p>
            <a:pPr marL="171450" lvl="0" indent="-171450">
              <a:buFont typeface="Arial"/>
              <a:buChar char="•"/>
            </a:pPr>
            <a:r>
              <a:rPr lang="en-US" sz="1200" b="1" kern="1200" dirty="0" smtClean="0">
                <a:solidFill>
                  <a:schemeClr val="tx1"/>
                </a:solidFill>
                <a:effectLst/>
                <a:latin typeface="+mn-lt"/>
                <a:ea typeface="+mn-ea"/>
                <a:cs typeface="+mn-cs"/>
              </a:rPr>
              <a:t>Federal </a:t>
            </a:r>
            <a:r>
              <a:rPr lang="en-US" sz="1200" kern="1200" dirty="0" smtClean="0">
                <a:solidFill>
                  <a:schemeClr val="tx1"/>
                </a:solidFill>
                <a:effectLst/>
                <a:latin typeface="+mn-lt"/>
                <a:ea typeface="+mn-ea"/>
                <a:cs typeface="+mn-cs"/>
              </a:rPr>
              <a:t>– President, Congresswoman, or Secretary of Agriculture</a:t>
            </a:r>
          </a:p>
          <a:p>
            <a:pPr marL="171450" lvl="0" indent="-171450">
              <a:buFont typeface="Arial"/>
              <a:buChar char="•"/>
            </a:pPr>
            <a:r>
              <a:rPr lang="en-US" sz="1200" b="1" kern="1200" dirty="0" smtClean="0">
                <a:solidFill>
                  <a:schemeClr val="tx1"/>
                </a:solidFill>
                <a:effectLst/>
                <a:latin typeface="+mn-lt"/>
                <a:ea typeface="+mn-ea"/>
                <a:cs typeface="+mn-cs"/>
              </a:rPr>
              <a:t>State</a:t>
            </a:r>
            <a:r>
              <a:rPr lang="en-US" sz="1200" kern="1200" dirty="0" smtClean="0">
                <a:solidFill>
                  <a:schemeClr val="tx1"/>
                </a:solidFill>
                <a:effectLst/>
                <a:latin typeface="+mn-lt"/>
                <a:ea typeface="+mn-ea"/>
                <a:cs typeface="+mn-cs"/>
              </a:rPr>
              <a:t> – Governor, Assemblyman, or State Attorney General</a:t>
            </a:r>
          </a:p>
          <a:p>
            <a:pPr marL="171450" lvl="0" indent="-171450">
              <a:buFont typeface="Arial"/>
              <a:buChar char="•"/>
            </a:pPr>
            <a:r>
              <a:rPr lang="en-US" sz="1200" b="1" kern="1200" dirty="0" smtClean="0">
                <a:solidFill>
                  <a:schemeClr val="tx1"/>
                </a:solidFill>
                <a:effectLst/>
                <a:latin typeface="+mn-lt"/>
                <a:ea typeface="+mn-ea"/>
                <a:cs typeface="+mn-cs"/>
              </a:rPr>
              <a:t>County</a:t>
            </a:r>
            <a:r>
              <a:rPr lang="en-US" sz="1200" kern="1200" dirty="0" smtClean="0">
                <a:solidFill>
                  <a:schemeClr val="tx1"/>
                </a:solidFill>
                <a:effectLst/>
                <a:latin typeface="+mn-lt"/>
                <a:ea typeface="+mn-ea"/>
                <a:cs typeface="+mn-cs"/>
              </a:rPr>
              <a:t> – Supervisor, Chief Administrative Officer or Sheriff</a:t>
            </a:r>
          </a:p>
          <a:p>
            <a:pPr marL="171450" lvl="0" indent="-171450">
              <a:buFont typeface="Arial"/>
              <a:buChar char="•"/>
            </a:pPr>
            <a:r>
              <a:rPr lang="en-US" sz="1200" b="1" kern="1200" dirty="0" smtClean="0">
                <a:solidFill>
                  <a:schemeClr val="tx1"/>
                </a:solidFill>
                <a:effectLst/>
                <a:latin typeface="+mn-lt"/>
                <a:ea typeface="+mn-ea"/>
                <a:cs typeface="+mn-cs"/>
              </a:rPr>
              <a:t>City</a:t>
            </a:r>
            <a:r>
              <a:rPr lang="en-US" sz="1200" kern="1200" dirty="0" smtClean="0">
                <a:solidFill>
                  <a:schemeClr val="tx1"/>
                </a:solidFill>
                <a:effectLst/>
                <a:latin typeface="+mn-lt"/>
                <a:ea typeface="+mn-ea"/>
                <a:cs typeface="+mn-cs"/>
              </a:rPr>
              <a:t> – Mayor, Councilmember, or Police Chief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Image from: http://</a:t>
            </a:r>
            <a:r>
              <a:rPr lang="en-US" sz="1200" kern="1200" dirty="0" err="1" smtClean="0">
                <a:solidFill>
                  <a:schemeClr val="tx1"/>
                </a:solidFill>
                <a:effectLst/>
                <a:latin typeface="+mn-lt"/>
                <a:ea typeface="+mn-ea"/>
                <a:cs typeface="+mn-cs"/>
              </a:rPr>
              <a:t>education.mnhs.org</a:t>
            </a:r>
            <a:r>
              <a:rPr lang="en-US" sz="1200" kern="1200" dirty="0" smtClean="0">
                <a:solidFill>
                  <a:schemeClr val="tx1"/>
                </a:solidFill>
                <a:effectLst/>
                <a:latin typeface="+mn-lt"/>
                <a:ea typeface="+mn-ea"/>
                <a:cs typeface="+mn-cs"/>
              </a:rPr>
              <a:t>/northern-lights/learning-resources/chapter-7-minnesotas-newcomers/levels-government</a:t>
            </a: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8</a:t>
            </a:fld>
            <a:endParaRPr lang="en-US"/>
          </a:p>
        </p:txBody>
      </p:sp>
    </p:spTree>
    <p:extLst>
      <p:ext uri="{BB962C8B-B14F-4D97-AF65-F5344CB8AC3E}">
        <p14:creationId xmlns:p14="http://schemas.microsoft.com/office/powerpoint/2010/main" val="626092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Overview: </a:t>
            </a:r>
            <a:r>
              <a:rPr lang="en-US" sz="1200" kern="1200" dirty="0" smtClean="0">
                <a:solidFill>
                  <a:schemeClr val="tx1"/>
                </a:solidFill>
                <a:effectLst/>
                <a:latin typeface="+mn-lt"/>
                <a:ea typeface="+mn-ea"/>
                <a:cs typeface="+mn-cs"/>
              </a:rPr>
              <a:t>These are all governed by their own elected officials within the larger county, state, and federal governments.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Source: </a:t>
            </a:r>
            <a:r>
              <a:rPr lang="en-US" sz="1200" kern="1200" dirty="0" err="1" smtClean="0">
                <a:solidFill>
                  <a:schemeClr val="tx1"/>
                </a:solidFill>
                <a:effectLst/>
                <a:latin typeface="+mn-lt"/>
                <a:ea typeface="+mn-ea"/>
                <a:cs typeface="+mn-cs"/>
              </a:rPr>
              <a:t>www.sandag.org</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4B60785-9338-114B-891F-4D52A71C2C76}" type="slidenum">
              <a:rPr lang="en-US" smtClean="0"/>
              <a:t>9</a:t>
            </a:fld>
            <a:endParaRPr lang="en-US"/>
          </a:p>
        </p:txBody>
      </p:sp>
    </p:spTree>
    <p:extLst>
      <p:ext uri="{BB962C8B-B14F-4D97-AF65-F5344CB8AC3E}">
        <p14:creationId xmlns:p14="http://schemas.microsoft.com/office/powerpoint/2010/main" val="626092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7/14/17</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accent2"/>
                </a:solidFill>
              </a:defRPr>
            </a:lvl1pPr>
            <a:lvl2pPr marL="344487" indent="0">
              <a:buFontTx/>
              <a:buNone/>
              <a:defRPr sz="2400">
                <a:solidFill>
                  <a:schemeClr val="accent2">
                    <a:lumMod val="20000"/>
                    <a:lumOff val="80000"/>
                  </a:schemeClr>
                </a:solidFill>
              </a:defRPr>
            </a:lvl2pPr>
            <a:lvl3pPr marL="688975" indent="0">
              <a:buFontTx/>
              <a:buNone/>
              <a:defRPr sz="2400">
                <a:solidFill>
                  <a:schemeClr val="accent2">
                    <a:lumMod val="20000"/>
                    <a:lumOff val="80000"/>
                  </a:schemeClr>
                </a:solidFill>
              </a:defRPr>
            </a:lvl3pPr>
            <a:lvl4pPr marL="1025525" indent="0">
              <a:buFontTx/>
              <a:buNone/>
              <a:defRPr sz="2400">
                <a:solidFill>
                  <a:schemeClr val="accent2">
                    <a:lumMod val="20000"/>
                    <a:lumOff val="80000"/>
                  </a:schemeClr>
                </a:solidFill>
              </a:defRPr>
            </a:lvl4pPr>
            <a:lvl5pPr marL="1370013" indent="0">
              <a:buFontTx/>
              <a:buNone/>
              <a:defRPr sz="2400">
                <a:solidFill>
                  <a:schemeClr val="accent2">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2879007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7/14/17</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41239713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7/14/17</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12534942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71835" y="2130425"/>
            <a:ext cx="7772400" cy="1470025"/>
          </a:xfrm>
        </p:spPr>
        <p:txBody>
          <a:bodyPr/>
          <a:lstStyle>
            <a:lvl1pPr algn="ctr">
              <a:lnSpc>
                <a:spcPct val="90000"/>
              </a:lnSpc>
              <a:defRPr sz="4200" cap="all" spc="100">
                <a:latin typeface="+mj-lt"/>
                <a:cs typeface="Avenir Medium"/>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457635" y="3840845"/>
            <a:ext cx="6400800" cy="1275441"/>
          </a:xfrm>
        </p:spPr>
        <p:txBody>
          <a:bodyPr>
            <a:normAutofit/>
          </a:bodyPr>
          <a:lstStyle>
            <a:lvl1pPr marL="0" indent="0" algn="ctr">
              <a:lnSpc>
                <a:spcPct val="100000"/>
              </a:lnSpc>
              <a:buNone/>
              <a:defRPr sz="2200" b="0" i="1" cap="none" spc="80">
                <a:solidFill>
                  <a:schemeClr val="bg1"/>
                </a:solidFill>
                <a:latin typeface="+mn-lt"/>
                <a:cs typeface="Avenir Medium Obliqu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284246" y="6528699"/>
            <a:ext cx="2133600" cy="365125"/>
          </a:xfrm>
        </p:spPr>
        <p:txBody>
          <a:bodyPr/>
          <a:lstStyle/>
          <a:p>
            <a:fld id="{8AB2E955-1FCD-504A-A4D9-17915D554538}" type="datetimeFigureOut">
              <a:rPr lang="en-US" smtClean="0"/>
              <a:t>7/14/17</a:t>
            </a:fld>
            <a:endParaRPr lang="en-US" dirty="0"/>
          </a:p>
        </p:txBody>
      </p:sp>
      <p:sp>
        <p:nvSpPr>
          <p:cNvPr id="6" name="Slide Number Placeholder 5"/>
          <p:cNvSpPr>
            <a:spLocks noGrp="1"/>
          </p:cNvSpPr>
          <p:nvPr>
            <p:ph type="sldNum" sz="quarter" idx="12"/>
          </p:nvPr>
        </p:nvSpPr>
        <p:spPr>
          <a:xfrm>
            <a:off x="6739472" y="6528699"/>
            <a:ext cx="2133600" cy="365125"/>
          </a:xfrm>
        </p:spPr>
        <p:txBody>
          <a:bodyPr/>
          <a:lstStyle/>
          <a:p>
            <a:fld id="{CFBA6597-D7DA-DC49-90B6-6291F05CD5D3}" type="slidenum">
              <a:rPr lang="en-US" smtClean="0"/>
              <a:t>‹#›</a:t>
            </a:fld>
            <a:endParaRPr lang="en-US" dirty="0"/>
          </a:p>
        </p:txBody>
      </p:sp>
      <p:cxnSp>
        <p:nvCxnSpPr>
          <p:cNvPr id="13" name="Straight Connector 12"/>
          <p:cNvCxnSpPr/>
          <p:nvPr/>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2340285" y="3627663"/>
            <a:ext cx="463550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9420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7/14/17</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marL="0" indent="0">
              <a:buNone/>
              <a:defRPr sz="2400" cap="all">
                <a:solidFill>
                  <a:schemeClr val="accent3"/>
                </a:solidFill>
              </a:defRPr>
            </a:lvl1pPr>
            <a:lvl2pPr>
              <a:defRPr sz="2400">
                <a:solidFill>
                  <a:schemeClr val="accent2">
                    <a:lumMod val="20000"/>
                    <a:lumOff val="80000"/>
                  </a:schemeClr>
                </a:solidFill>
              </a:defRPr>
            </a:lvl2pPr>
            <a:lvl3pPr>
              <a:defRPr sz="2400">
                <a:solidFill>
                  <a:schemeClr val="accent2">
                    <a:lumMod val="20000"/>
                    <a:lumOff val="80000"/>
                  </a:schemeClr>
                </a:solidFill>
              </a:defRPr>
            </a:lvl3pPr>
            <a:lvl4pPr>
              <a:defRPr sz="2400">
                <a:solidFill>
                  <a:schemeClr val="accent2">
                    <a:lumMod val="20000"/>
                    <a:lumOff val="80000"/>
                  </a:schemeClr>
                </a:solidFill>
              </a:defRPr>
            </a:lvl4pPr>
            <a:lvl5pPr>
              <a:defRPr sz="2400">
                <a:solidFill>
                  <a:schemeClr val="accent2">
                    <a:lumMod val="20000"/>
                    <a:lumOff val="80000"/>
                  </a:schemeClr>
                </a:solidFill>
              </a:defRPr>
            </a:lvl5pPr>
          </a:lstStyle>
          <a:p>
            <a:pPr lvl="0"/>
            <a:r>
              <a:rPr lang="en-US" smtClean="0"/>
              <a:t>Click to edit Master text styles</a:t>
            </a: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3913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pPr/>
              <a:t>7/14/17</a:t>
            </a:fld>
            <a:endParaRPr lang="en-US" dirty="0"/>
          </a:p>
        </p:txBody>
      </p:sp>
      <p:sp>
        <p:nvSpPr>
          <p:cNvPr id="9" name="Slide Number Placeholder 8"/>
          <p:cNvSpPr>
            <a:spLocks noGrp="1"/>
          </p:cNvSpPr>
          <p:nvPr>
            <p:ph type="sldNum" sz="quarter" idx="12"/>
          </p:nvPr>
        </p:nvSpPr>
        <p:spPr/>
        <p:txBody>
          <a:bodyPr/>
          <a:lstStyle/>
          <a:p>
            <a:fld id="{CFBA6597-D7DA-DC49-90B6-6291F05CD5D3}" type="slidenum">
              <a:rPr lang="en-US" smtClean="0"/>
              <a:pPr/>
              <a:t>‹#›</a:t>
            </a:fld>
            <a:endParaRPr lang="en-US"/>
          </a:p>
        </p:txBody>
      </p:sp>
    </p:spTree>
    <p:extLst>
      <p:ext uri="{BB962C8B-B14F-4D97-AF65-F5344CB8AC3E}">
        <p14:creationId xmlns:p14="http://schemas.microsoft.com/office/powerpoint/2010/main" val="2046813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7/14/17</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1042953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7/14/17</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39622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7/14/17</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accent2"/>
                </a:solidFill>
              </a:defRPr>
            </a:lvl1pPr>
            <a:lvl2pPr marL="344487" indent="0">
              <a:buFontTx/>
              <a:buNone/>
              <a:defRPr sz="2400">
                <a:solidFill>
                  <a:schemeClr val="accent2">
                    <a:lumMod val="20000"/>
                    <a:lumOff val="80000"/>
                  </a:schemeClr>
                </a:solidFill>
              </a:defRPr>
            </a:lvl2pPr>
            <a:lvl3pPr marL="688975" indent="0">
              <a:buFontTx/>
              <a:buNone/>
              <a:defRPr sz="2400">
                <a:solidFill>
                  <a:schemeClr val="accent2">
                    <a:lumMod val="20000"/>
                    <a:lumOff val="80000"/>
                  </a:schemeClr>
                </a:solidFill>
              </a:defRPr>
            </a:lvl3pPr>
            <a:lvl4pPr marL="1025525" indent="0">
              <a:buFontTx/>
              <a:buNone/>
              <a:defRPr sz="2400">
                <a:solidFill>
                  <a:schemeClr val="accent2">
                    <a:lumMod val="20000"/>
                    <a:lumOff val="80000"/>
                  </a:schemeClr>
                </a:solidFill>
              </a:defRPr>
            </a:lvl4pPr>
            <a:lvl5pPr marL="1370013" indent="0">
              <a:buFontTx/>
              <a:buNone/>
              <a:defRPr sz="2400">
                <a:solidFill>
                  <a:schemeClr val="accent2">
                    <a:lumMod val="20000"/>
                    <a:lumOff val="80000"/>
                  </a:schemeClr>
                </a:solidFill>
              </a:defRPr>
            </a:lvl5pPr>
          </a:lstStyle>
          <a:p>
            <a:pPr lvl="0"/>
            <a:r>
              <a:rPr lang="en-US" smtClean="0"/>
              <a:t>Click to edit Master text styles</a:t>
            </a: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28790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t>7/14/17</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0765323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7/14/17</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502798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t>7/14/17</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07653237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7/14/17</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5653465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7/14/17</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tx1"/>
                </a:solidFill>
              </a:defRPr>
            </a:lvl1pPr>
            <a:lvl2pPr marL="344487" indent="0">
              <a:buFontTx/>
              <a:buNone/>
              <a:defRPr sz="2400">
                <a:solidFill>
                  <a:schemeClr val="tx1">
                    <a:lumMod val="20000"/>
                    <a:lumOff val="80000"/>
                  </a:schemeClr>
                </a:solidFill>
              </a:defRPr>
            </a:lvl2pPr>
            <a:lvl3pPr marL="688975" indent="0">
              <a:buFontTx/>
              <a:buNone/>
              <a:defRPr sz="2400">
                <a:solidFill>
                  <a:schemeClr val="tx1">
                    <a:lumMod val="20000"/>
                    <a:lumOff val="80000"/>
                  </a:schemeClr>
                </a:solidFill>
              </a:defRPr>
            </a:lvl3pPr>
            <a:lvl4pPr marL="1025525" indent="0">
              <a:buFontTx/>
              <a:buNone/>
              <a:defRPr sz="2400">
                <a:solidFill>
                  <a:schemeClr val="tx1">
                    <a:lumMod val="20000"/>
                    <a:lumOff val="80000"/>
                  </a:schemeClr>
                </a:solidFill>
              </a:defRPr>
            </a:lvl4pPr>
            <a:lvl5pPr marL="1370013" indent="0">
              <a:buFontTx/>
              <a:buNone/>
              <a:defRPr sz="2400">
                <a:solidFill>
                  <a:schemeClr val="tx1">
                    <a:lumMod val="20000"/>
                    <a:lumOff val="80000"/>
                  </a:schemeClr>
                </a:solidFill>
              </a:defRPr>
            </a:lvl5pPr>
          </a:lstStyle>
          <a:p>
            <a:pPr lvl="0"/>
            <a:r>
              <a:rPr lang="en-US" smtClean="0"/>
              <a:t>Click to edit Master text styles</a:t>
            </a: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2045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t>7/14/17</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1412325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7/14/17</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4087639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7/14/17</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42505051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7/14/17</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1645556" y="1260930"/>
            <a:ext cx="7041242" cy="471714"/>
          </a:xfrm>
        </p:spPr>
        <p:txBody>
          <a:bodyPr>
            <a:noAutofit/>
          </a:bodyPr>
          <a:lstStyle>
            <a:lvl1pPr>
              <a:lnSpc>
                <a:spcPct val="100000"/>
              </a:lnSpc>
              <a:buFontTx/>
              <a:buNone/>
              <a:defRPr sz="1800" cap="all">
                <a:solidFill>
                  <a:schemeClr val="accent3"/>
                </a:solidFill>
                <a:latin typeface="+mn-lt"/>
              </a:defRPr>
            </a:lvl1pPr>
            <a:lvl2pPr marL="344487" indent="0">
              <a:lnSpc>
                <a:spcPct val="100000"/>
              </a:lnSpc>
              <a:buFontTx/>
              <a:buNone/>
              <a:defRPr sz="2400">
                <a:solidFill>
                  <a:schemeClr val="accent2">
                    <a:lumMod val="20000"/>
                    <a:lumOff val="80000"/>
                  </a:schemeClr>
                </a:solidFill>
              </a:defRPr>
            </a:lvl2pPr>
            <a:lvl3pPr marL="688975" indent="0">
              <a:lnSpc>
                <a:spcPct val="100000"/>
              </a:lnSpc>
              <a:buFontTx/>
              <a:buNone/>
              <a:defRPr sz="2400">
                <a:solidFill>
                  <a:schemeClr val="accent2">
                    <a:lumMod val="20000"/>
                    <a:lumOff val="80000"/>
                  </a:schemeClr>
                </a:solidFill>
              </a:defRPr>
            </a:lvl3pPr>
            <a:lvl4pPr marL="1025525" indent="0">
              <a:lnSpc>
                <a:spcPct val="100000"/>
              </a:lnSpc>
              <a:buFontTx/>
              <a:buNone/>
              <a:defRPr sz="2400">
                <a:solidFill>
                  <a:schemeClr val="accent2">
                    <a:lumMod val="20000"/>
                    <a:lumOff val="80000"/>
                  </a:schemeClr>
                </a:solidFill>
              </a:defRPr>
            </a:lvl4pPr>
            <a:lvl5pPr marL="1370012" indent="0">
              <a:lnSpc>
                <a:spcPct val="100000"/>
              </a:lnSpc>
              <a:buFontTx/>
              <a:buNone/>
              <a:defRPr sz="2400">
                <a:solidFill>
                  <a:schemeClr val="accent2">
                    <a:lumMod val="20000"/>
                    <a:lumOff val="80000"/>
                  </a:schemeClr>
                </a:solidFill>
              </a:defRPr>
            </a:lvl5pPr>
          </a:lstStyle>
          <a:p>
            <a:pPr lvl="0"/>
            <a:r>
              <a:rPr lang="en-US" smtClean="0"/>
              <a:t>Click to edit Master text styles</a:t>
            </a: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85182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7/14/17</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412397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7/14/17</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125349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7/14/17</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502798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7/14/17</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565346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7/14/17</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693056" y="1369786"/>
            <a:ext cx="7993741" cy="589641"/>
          </a:xfrm>
        </p:spPr>
        <p:txBody>
          <a:bodyPr>
            <a:noAutofit/>
          </a:bodyPr>
          <a:lstStyle>
            <a:lvl1pPr>
              <a:buFontTx/>
              <a:buNone/>
              <a:defRPr sz="2400" cap="all">
                <a:solidFill>
                  <a:schemeClr val="tx1"/>
                </a:solidFill>
              </a:defRPr>
            </a:lvl1pPr>
            <a:lvl2pPr marL="344487" indent="0">
              <a:buFontTx/>
              <a:buNone/>
              <a:defRPr sz="2400">
                <a:solidFill>
                  <a:schemeClr val="tx1">
                    <a:lumMod val="20000"/>
                    <a:lumOff val="80000"/>
                  </a:schemeClr>
                </a:solidFill>
              </a:defRPr>
            </a:lvl2pPr>
            <a:lvl3pPr marL="688975" indent="0">
              <a:buFontTx/>
              <a:buNone/>
              <a:defRPr sz="2400">
                <a:solidFill>
                  <a:schemeClr val="tx1">
                    <a:lumMod val="20000"/>
                    <a:lumOff val="80000"/>
                  </a:schemeClr>
                </a:solidFill>
              </a:defRPr>
            </a:lvl3pPr>
            <a:lvl4pPr marL="1025525" indent="0">
              <a:buFontTx/>
              <a:buNone/>
              <a:defRPr sz="2400">
                <a:solidFill>
                  <a:schemeClr val="tx1">
                    <a:lumMod val="20000"/>
                    <a:lumOff val="80000"/>
                  </a:schemeClr>
                </a:solidFill>
              </a:defRPr>
            </a:lvl4pPr>
            <a:lvl5pPr marL="1370013" indent="0">
              <a:buFontTx/>
              <a:buNone/>
              <a:defRPr sz="2400">
                <a:solidFill>
                  <a:schemeClr val="tx1">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2045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bIns="91440" anchor="b"/>
          <a:lstStyle>
            <a:lvl1pPr marL="0" indent="0">
              <a:lnSpc>
                <a:spcPct val="100000"/>
              </a:lnSpc>
              <a:buNone/>
              <a:defRPr sz="1600" b="0" i="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b="0" i="0"/>
            </a:lvl1pPr>
            <a:lvl2pPr>
              <a:defRPr sz="1600" b="0" i="0"/>
            </a:lvl2pPr>
            <a:lvl3pPr>
              <a:defRPr sz="1600" b="0" i="0"/>
            </a:lvl3pPr>
            <a:lvl4pPr>
              <a:defRPr sz="1600" b="0" i="0"/>
            </a:lvl4pPr>
            <a:lvl5pPr>
              <a:defRPr sz="1600" b="0" i="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B2E955-1FCD-504A-A4D9-17915D554538}" type="datetimeFigureOut">
              <a:rPr lang="en-US" smtClean="0"/>
              <a:t>7/14/17</a:t>
            </a:fld>
            <a:endParaRPr lang="en-US"/>
          </a:p>
        </p:txBody>
      </p:sp>
      <p:sp>
        <p:nvSpPr>
          <p:cNvPr id="9" name="Slide Number Placeholder 8"/>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2141232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2E955-1FCD-504A-A4D9-17915D554538}" type="datetimeFigureOut">
              <a:rPr lang="en-US" smtClean="0"/>
              <a:t>7/14/17</a:t>
            </a:fld>
            <a:endParaRPr lang="en-US"/>
          </a:p>
        </p:txBody>
      </p:sp>
      <p:sp>
        <p:nvSpPr>
          <p:cNvPr id="5" name="Slide Number Placeholder 4"/>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4087639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2E955-1FCD-504A-A4D9-17915D554538}" type="datetimeFigureOut">
              <a:rPr lang="en-US" smtClean="0"/>
              <a:t>7/14/17</a:t>
            </a:fld>
            <a:endParaRPr lang="en-US"/>
          </a:p>
        </p:txBody>
      </p:sp>
      <p:sp>
        <p:nvSpPr>
          <p:cNvPr id="4" name="Slide Number Placeholder 3"/>
          <p:cNvSpPr>
            <a:spLocks noGrp="1"/>
          </p:cNvSpPr>
          <p:nvPr>
            <p:ph type="sldNum" sz="quarter" idx="12"/>
          </p:nvPr>
        </p:nvSpPr>
        <p:spPr/>
        <p:txBody>
          <a:bodyPr/>
          <a:lstStyle/>
          <a:p>
            <a:fld id="{CFBA6597-D7DA-DC49-90B6-6291F05CD5D3}" type="slidenum">
              <a:rPr lang="en-US" smtClean="0"/>
              <a:t>‹#›</a:t>
            </a:fld>
            <a:endParaRPr lang="en-US"/>
          </a:p>
        </p:txBody>
      </p:sp>
    </p:spTree>
    <p:extLst>
      <p:ext uri="{BB962C8B-B14F-4D97-AF65-F5344CB8AC3E}">
        <p14:creationId xmlns:p14="http://schemas.microsoft.com/office/powerpoint/2010/main" val="4250505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8AB2E955-1FCD-504A-A4D9-17915D554538}" type="datetimeFigureOut">
              <a:rPr lang="en-US" smtClean="0"/>
              <a:t>7/14/17</a:t>
            </a:fld>
            <a:endParaRPr lang="en-US"/>
          </a:p>
        </p:txBody>
      </p:sp>
      <p:sp>
        <p:nvSpPr>
          <p:cNvPr id="6" name="Slide Number Placeholder 5"/>
          <p:cNvSpPr>
            <a:spLocks noGrp="1"/>
          </p:cNvSpPr>
          <p:nvPr>
            <p:ph type="sldNum" sz="quarter" idx="12"/>
          </p:nvPr>
        </p:nvSpPr>
        <p:spPr/>
        <p:txBody>
          <a:bodyPr/>
          <a:lstStyle/>
          <a:p>
            <a:fld id="{CFBA6597-D7DA-DC49-90B6-6291F05CD5D3}" type="slidenum">
              <a:rPr lang="en-US" smtClean="0"/>
              <a:t>‹#›</a:t>
            </a:fld>
            <a:endParaRPr lang="en-US"/>
          </a:p>
        </p:txBody>
      </p:sp>
      <p:sp>
        <p:nvSpPr>
          <p:cNvPr id="8" name="Text Placeholder 7"/>
          <p:cNvSpPr>
            <a:spLocks noGrp="1"/>
          </p:cNvSpPr>
          <p:nvPr>
            <p:ph type="body" sz="quarter" idx="13"/>
          </p:nvPr>
        </p:nvSpPr>
        <p:spPr>
          <a:xfrm>
            <a:off x="1645556" y="1260930"/>
            <a:ext cx="7041242" cy="471714"/>
          </a:xfrm>
        </p:spPr>
        <p:txBody>
          <a:bodyPr>
            <a:noAutofit/>
          </a:bodyPr>
          <a:lstStyle>
            <a:lvl1pPr>
              <a:lnSpc>
                <a:spcPct val="100000"/>
              </a:lnSpc>
              <a:buFontTx/>
              <a:buNone/>
              <a:defRPr sz="1800" cap="all">
                <a:solidFill>
                  <a:schemeClr val="accent3"/>
                </a:solidFill>
                <a:latin typeface="+mn-lt"/>
              </a:defRPr>
            </a:lvl1pPr>
            <a:lvl2pPr marL="344487" indent="0">
              <a:lnSpc>
                <a:spcPct val="100000"/>
              </a:lnSpc>
              <a:buFontTx/>
              <a:buNone/>
              <a:defRPr sz="2400">
                <a:solidFill>
                  <a:schemeClr val="accent2">
                    <a:lumMod val="20000"/>
                    <a:lumOff val="80000"/>
                  </a:schemeClr>
                </a:solidFill>
              </a:defRPr>
            </a:lvl2pPr>
            <a:lvl3pPr marL="688975" indent="0">
              <a:lnSpc>
                <a:spcPct val="100000"/>
              </a:lnSpc>
              <a:buFontTx/>
              <a:buNone/>
              <a:defRPr sz="2400">
                <a:solidFill>
                  <a:schemeClr val="accent2">
                    <a:lumMod val="20000"/>
                    <a:lumOff val="80000"/>
                  </a:schemeClr>
                </a:solidFill>
              </a:defRPr>
            </a:lvl3pPr>
            <a:lvl4pPr marL="1025525" indent="0">
              <a:lnSpc>
                <a:spcPct val="100000"/>
              </a:lnSpc>
              <a:buFontTx/>
              <a:buNone/>
              <a:defRPr sz="2400">
                <a:solidFill>
                  <a:schemeClr val="accent2">
                    <a:lumMod val="20000"/>
                    <a:lumOff val="80000"/>
                  </a:schemeClr>
                </a:solidFill>
              </a:defRPr>
            </a:lvl4pPr>
            <a:lvl5pPr marL="1370012" indent="0">
              <a:lnSpc>
                <a:spcPct val="100000"/>
              </a:lnSpc>
              <a:buFontTx/>
              <a:buNone/>
              <a:defRPr sz="2400">
                <a:solidFill>
                  <a:schemeClr val="accent2">
                    <a:lumMod val="20000"/>
                    <a:lumOff val="80000"/>
                  </a:schemeClr>
                </a:solidFill>
              </a:defRPr>
            </a:lvl5pPr>
          </a:lstStyle>
          <a:p>
            <a:pPr lvl="0"/>
            <a:r>
              <a:rPr lang="en-US" dirty="0" smtClean="0"/>
              <a:t>Click to edit Master text styles</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851820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theme" Target="../theme/theme2.xml"/><Relationship Id="rId6" Type="http://schemas.openxmlformats.org/officeDocument/2006/relationships/image" Target="../media/image2.png"/><Relationship Id="rId1" Type="http://schemas.openxmlformats.org/officeDocument/2006/relationships/slideLayout" Target="../slideLayouts/slideLayout5.xml"/><Relationship Id="rId2"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theme" Target="../theme/theme3.xml"/><Relationship Id="rId5" Type="http://schemas.openxmlformats.org/officeDocument/2006/relationships/image" Target="../media/image3.png"/><Relationship Id="rId1" Type="http://schemas.openxmlformats.org/officeDocument/2006/relationships/slideLayout" Target="../slideLayouts/slideLayout9.xml"/><Relationship Id="rId2"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theme" Target="../theme/theme4.xml"/><Relationship Id="rId7"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theme" Target="../theme/theme5.xml"/><Relationship Id="rId6" Type="http://schemas.openxmlformats.org/officeDocument/2006/relationships/image" Target="../media/image6.png"/><Relationship Id="rId1" Type="http://schemas.openxmlformats.org/officeDocument/2006/relationships/slideLayout" Target="../slideLayouts/slideLayout17.xml"/><Relationship Id="rId2"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theme" Target="../theme/theme6.xml"/><Relationship Id="rId6" Type="http://schemas.openxmlformats.org/officeDocument/2006/relationships/image" Target="../media/image7.png"/><Relationship Id="rId1" Type="http://schemas.openxmlformats.org/officeDocument/2006/relationships/slideLayout" Target="../slideLayouts/slideLayout21.xml"/><Relationship Id="rId2" Type="http://schemas.openxmlformats.org/officeDocument/2006/relationships/slideLayout" Target="../slideLayouts/slideLayout2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7.xml"/><Relationship Id="rId4" Type="http://schemas.openxmlformats.org/officeDocument/2006/relationships/theme" Target="../theme/theme7.xml"/><Relationship Id="rId5" Type="http://schemas.openxmlformats.org/officeDocument/2006/relationships/image" Target="../media/image8.png"/><Relationship Id="rId1" Type="http://schemas.openxmlformats.org/officeDocument/2006/relationships/slideLayout" Target="../slideLayouts/slideLayout25.xml"/><Relationship Id="rId2"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169221"/>
            <a:ext cx="5715000" cy="741362"/>
          </a:xfrm>
          <a:prstGeom prst="rect">
            <a:avLst/>
          </a:prstGeom>
        </p:spPr>
        <p:txBody>
          <a:bodyPr vert="horz" lIns="0" tIns="0" rIns="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7/14/17</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72244715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iming>
    <p:tnLst>
      <p:par>
        <p:cTn id="1" dur="indefinite" restart="never" nodeType="tmRoot"/>
      </p:par>
    </p:tnLst>
  </p:timing>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91088"/>
            <a:ext cx="4831443" cy="741362"/>
          </a:xfrm>
          <a:prstGeom prst="rect">
            <a:avLst/>
          </a:prstGeom>
        </p:spPr>
        <p:txBody>
          <a:bodyPr vert="horz" lIns="0" tIns="0" rIns="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7/14/17</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288668044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timing>
    <p:tnLst>
      <p:par>
        <p:cTn id="1" dur="indefinite" restart="never" nodeType="tmRoot"/>
      </p:par>
    </p:tnLst>
  </p:timing>
  <p:txStyles>
    <p:titleStyle>
      <a:lvl1pPr algn="l" defTabSz="457200" rtl="0" eaLnBrk="1" latinLnBrk="0" hangingPunct="1">
        <a:lnSpc>
          <a:spcPct val="90000"/>
        </a:lnSpc>
        <a:spcBef>
          <a:spcPct val="0"/>
        </a:spcBef>
        <a:buNone/>
        <a:defRPr sz="2800" b="1"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557" y="269002"/>
            <a:ext cx="7041240" cy="741362"/>
          </a:xfrm>
          <a:prstGeom prst="rect">
            <a:avLst/>
          </a:prstGeom>
        </p:spPr>
        <p:txBody>
          <a:bodyPr vert="horz" lIns="0" tIns="0" rIns="0" bIns="0" rtlCol="0" anchor="b"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645556" y="1732643"/>
            <a:ext cx="7041241" cy="42545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645555" y="6356350"/>
            <a:ext cx="1710874"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7/14/17</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3116210396"/>
      </p:ext>
    </p:extLst>
  </p:cSld>
  <p:clrMap bg1="lt1" tx1="dk1" bg2="lt2" tx2="dk2" accent1="accent1" accent2="accent2" accent3="accent3" accent4="accent4" accent5="accent5" accent6="accent6" hlink="hlink" folHlink="folHlink"/>
  <p:sldLayoutIdLst>
    <p:sldLayoutId id="2147483670" r:id="rId1"/>
    <p:sldLayoutId id="2147483672" r:id="rId2"/>
    <p:sldLayoutId id="2147483673" r:id="rId3"/>
  </p:sldLayoutIdLst>
  <p:timing>
    <p:tnLst>
      <p:par>
        <p:cTn id="1" dur="indefinite" restart="never" nodeType="tmRoot"/>
      </p:par>
    </p:tnLst>
  </p:timing>
  <p:txStyles>
    <p:titleStyle>
      <a:lvl1pPr algn="l" defTabSz="457200" rtl="0" eaLnBrk="1" latinLnBrk="0" hangingPunct="1">
        <a:lnSpc>
          <a:spcPct val="90000"/>
        </a:lnSpc>
        <a:spcBef>
          <a:spcPct val="0"/>
        </a:spcBef>
        <a:buNone/>
        <a:defRPr sz="2800" b="1" i="0" kern="1200" cap="all" baseline="0">
          <a:solidFill>
            <a:schemeClr val="accent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8600"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8600"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69002"/>
            <a:ext cx="5326743" cy="741362"/>
          </a:xfrm>
          <a:prstGeom prst="rect">
            <a:avLst/>
          </a:prstGeom>
        </p:spPr>
        <p:txBody>
          <a:bodyPr vert="horz" lIns="0" tIns="0" rIns="0" bIns="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7/14/17</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
        <p:nvSpPr>
          <p:cNvPr id="14" name="Footer Placeholder 1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229635026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xStyles>
    <p:titleStyle>
      <a:lvl1pPr algn="l" defTabSz="457200" rtl="0" eaLnBrk="1" latinLnBrk="0" hangingPunct="1">
        <a:lnSpc>
          <a:spcPct val="90000"/>
        </a:lnSpc>
        <a:spcBef>
          <a:spcPct val="0"/>
        </a:spcBef>
        <a:buNone/>
        <a:defRPr sz="240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169221"/>
            <a:ext cx="5715000" cy="741362"/>
          </a:xfrm>
          <a:prstGeom prst="rect">
            <a:avLst/>
          </a:prstGeom>
        </p:spPr>
        <p:txBody>
          <a:bodyPr vert="horz" lIns="0" tIns="0" rIns="0" bIns="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3056" y="1959427"/>
            <a:ext cx="7993743" cy="4318001"/>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7/14/17</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72244715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Lst>
  <p:txStyles>
    <p:titleStyle>
      <a:lvl1pPr algn="l" defTabSz="457200" rtl="0" eaLnBrk="1" latinLnBrk="0" hangingPunct="1">
        <a:lnSpc>
          <a:spcPct val="90000"/>
        </a:lnSpc>
        <a:spcBef>
          <a:spcPct val="0"/>
        </a:spcBef>
        <a:buNone/>
        <a:defRPr sz="2400" kern="1200" cap="all" baseline="0">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6"/>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57" y="278771"/>
            <a:ext cx="4831443" cy="741362"/>
          </a:xfrm>
          <a:prstGeom prst="rect">
            <a:avLst/>
          </a:prstGeom>
        </p:spPr>
        <p:txBody>
          <a:bodyPr vert="horz" lIns="0" tIns="0" rIns="0" bIns="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3054" y="1959427"/>
            <a:ext cx="7993743" cy="4318001"/>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93057" y="6356350"/>
            <a:ext cx="2133600"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7/14/17</a:t>
            </a:fld>
            <a:endParaRPr lang="en-US"/>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288668044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Lst>
  <p:txStyles>
    <p:titleStyle>
      <a:lvl1pPr algn="l" defTabSz="457200" rtl="0" eaLnBrk="1" latinLnBrk="0" hangingPunct="1">
        <a:lnSpc>
          <a:spcPct val="90000"/>
        </a:lnSpc>
        <a:spcBef>
          <a:spcPct val="0"/>
        </a:spcBef>
        <a:buNone/>
        <a:defRPr sz="2800" b="1" i="0" kern="1200" cap="all">
          <a:solidFill>
            <a:schemeClr val="bg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7013" algn="l" defTabSz="457200" rtl="0" eaLnBrk="1" latinLnBrk="0" hangingPunct="1">
        <a:lnSpc>
          <a:spcPct val="150000"/>
        </a:lnSpc>
        <a:spcBef>
          <a:spcPts val="0"/>
        </a:spcBef>
        <a:spcAft>
          <a:spcPts val="1000"/>
        </a:spcAft>
        <a:buClr>
          <a:schemeClr val="accent1"/>
        </a:buClr>
        <a:buFont typeface="Wingdings" charset="2"/>
        <a:buChar char="§"/>
        <a:tabLst/>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7013"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557" y="269002"/>
            <a:ext cx="7041240" cy="741362"/>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645556" y="1732643"/>
            <a:ext cx="7041241" cy="4254500"/>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645555" y="6356350"/>
            <a:ext cx="1710874" cy="365125"/>
          </a:xfrm>
          <a:prstGeom prst="rect">
            <a:avLst/>
          </a:prstGeom>
        </p:spPr>
        <p:txBody>
          <a:bodyPr vert="horz" wrap="none" lIns="0" tIns="0" rIns="0" bIns="0" rtlCol="0" anchor="ctr"/>
          <a:lstStyle>
            <a:lvl1pPr algn="l">
              <a:defRPr sz="1200" baseline="0">
                <a:solidFill>
                  <a:schemeClr val="tx1">
                    <a:lumMod val="60000"/>
                    <a:lumOff val="40000"/>
                  </a:schemeClr>
                </a:solidFill>
                <a:latin typeface="Avenir Light"/>
              </a:defRPr>
            </a:lvl1pPr>
          </a:lstStyle>
          <a:p>
            <a:fld id="{8AB2E955-1FCD-504A-A4D9-17915D554538}" type="datetimeFigureOut">
              <a:rPr lang="en-US" smtClean="0"/>
              <a:pPr/>
              <a:t>7/14/17</a:t>
            </a:fld>
            <a:endParaRPr lang="en-US" dirty="0"/>
          </a:p>
        </p:txBody>
      </p:sp>
      <p:sp>
        <p:nvSpPr>
          <p:cNvPr id="6" name="Slide Number Placeholder 5"/>
          <p:cNvSpPr>
            <a:spLocks noGrp="1"/>
          </p:cNvSpPr>
          <p:nvPr>
            <p:ph type="sldNum" sz="quarter" idx="4"/>
          </p:nvPr>
        </p:nvSpPr>
        <p:spPr>
          <a:xfrm>
            <a:off x="7638142" y="6356350"/>
            <a:ext cx="1048655" cy="365125"/>
          </a:xfrm>
          <a:prstGeom prst="rect">
            <a:avLst/>
          </a:prstGeom>
        </p:spPr>
        <p:txBody>
          <a:bodyPr vert="horz" wrap="none" lIns="0" tIns="0" rIns="0" bIns="0" rtlCol="0" anchor="ctr"/>
          <a:lstStyle>
            <a:lvl1pPr algn="r">
              <a:defRPr sz="1200" baseline="0">
                <a:solidFill>
                  <a:schemeClr val="tx1">
                    <a:lumMod val="60000"/>
                    <a:lumOff val="40000"/>
                  </a:schemeClr>
                </a:solidFill>
                <a:latin typeface="Avenir Light"/>
              </a:defRPr>
            </a:lvl1pPr>
          </a:lstStyle>
          <a:p>
            <a:fld id="{CFBA6597-D7DA-DC49-90B6-6291F05CD5D3}" type="slidenum">
              <a:rPr lang="en-US" smtClean="0"/>
              <a:pPr/>
              <a:t>‹#›</a:t>
            </a:fld>
            <a:endParaRPr lang="en-US"/>
          </a:p>
        </p:txBody>
      </p:sp>
    </p:spTree>
    <p:extLst>
      <p:ext uri="{BB962C8B-B14F-4D97-AF65-F5344CB8AC3E}">
        <p14:creationId xmlns:p14="http://schemas.microsoft.com/office/powerpoint/2010/main" val="311621039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Lst>
  <p:txStyles>
    <p:titleStyle>
      <a:lvl1pPr algn="l" defTabSz="457200" rtl="0" eaLnBrk="1" latinLnBrk="0" hangingPunct="1">
        <a:lnSpc>
          <a:spcPct val="90000"/>
        </a:lnSpc>
        <a:spcBef>
          <a:spcPct val="0"/>
        </a:spcBef>
        <a:buNone/>
        <a:defRPr sz="2800" b="1" i="0" kern="1200" cap="all" baseline="0">
          <a:solidFill>
            <a:schemeClr val="accent1"/>
          </a:solidFill>
          <a:latin typeface="+mj-lt"/>
          <a:ea typeface="+mj-ea"/>
          <a:cs typeface="Avenir Medium"/>
        </a:defRPr>
      </a:lvl1pPr>
    </p:titleStyle>
    <p:bodyStyle>
      <a:lvl1pPr marL="285750" indent="-285750" algn="l" defTabSz="457200" rtl="0" eaLnBrk="1" latinLnBrk="0" hangingPunct="1">
        <a:lnSpc>
          <a:spcPct val="150000"/>
        </a:lnSpc>
        <a:spcBef>
          <a:spcPts val="0"/>
        </a:spcBef>
        <a:spcAft>
          <a:spcPts val="1000"/>
        </a:spcAft>
        <a:buClr>
          <a:schemeClr val="tx1">
            <a:lumMod val="75000"/>
          </a:schemeClr>
        </a:buClr>
        <a:buSzPct val="100000"/>
        <a:buFont typeface="Wingdings" panose="05000000000000000000" pitchFamily="2" charset="2"/>
        <a:buChar char="§"/>
        <a:defRPr sz="1600" kern="1200" cap="none" baseline="0">
          <a:solidFill>
            <a:schemeClr val="tx1"/>
          </a:solidFill>
          <a:latin typeface="+mn-lt"/>
          <a:ea typeface="+mn-ea"/>
          <a:cs typeface="+mn-cs"/>
        </a:defRPr>
      </a:lvl1pPr>
      <a:lvl2pPr marL="571500" indent="-228600" algn="l" defTabSz="457200" rtl="0" eaLnBrk="1" latinLnBrk="0" hangingPunct="1">
        <a:lnSpc>
          <a:spcPct val="150000"/>
        </a:lnSpc>
        <a:spcBef>
          <a:spcPts val="0"/>
        </a:spcBef>
        <a:spcAft>
          <a:spcPts val="1000"/>
        </a:spcAft>
        <a:buClr>
          <a:schemeClr val="accent1"/>
        </a:buClr>
        <a:buFont typeface="Wingdings" charset="2"/>
        <a:buChar char="§"/>
        <a:defRPr sz="1600" kern="1200" cap="none" baseline="0">
          <a:solidFill>
            <a:schemeClr val="tx1"/>
          </a:solidFill>
          <a:latin typeface="+mn-lt"/>
          <a:ea typeface="+mn-ea"/>
          <a:cs typeface="+mn-cs"/>
        </a:defRPr>
      </a:lvl2pPr>
      <a:lvl3pPr marL="915988" indent="-227013" algn="l" defTabSz="457200" rtl="0" eaLnBrk="1" latinLnBrk="0" hangingPunct="1">
        <a:lnSpc>
          <a:spcPct val="150000"/>
        </a:lnSpc>
        <a:spcBef>
          <a:spcPts val="0"/>
        </a:spcBef>
        <a:spcAft>
          <a:spcPts val="1000"/>
        </a:spcAft>
        <a:buClr>
          <a:schemeClr val="accent2"/>
        </a:buClr>
        <a:buFont typeface="Wingdings" charset="2"/>
        <a:buChar char="§"/>
        <a:defRPr sz="1600" kern="1200" cap="none" baseline="0">
          <a:solidFill>
            <a:schemeClr val="tx1"/>
          </a:solidFill>
          <a:latin typeface="+mn-lt"/>
          <a:ea typeface="+mn-ea"/>
          <a:cs typeface="+mn-cs"/>
        </a:defRPr>
      </a:lvl3pPr>
      <a:lvl4pPr marL="1260475" indent="-234950" algn="l" defTabSz="457200" rtl="0" eaLnBrk="1" latinLnBrk="0" hangingPunct="1">
        <a:lnSpc>
          <a:spcPct val="150000"/>
        </a:lnSpc>
        <a:spcBef>
          <a:spcPts val="0"/>
        </a:spcBef>
        <a:spcAft>
          <a:spcPts val="1000"/>
        </a:spcAft>
        <a:buClr>
          <a:schemeClr val="accent3"/>
        </a:buClr>
        <a:buFont typeface="Wingdings" charset="2"/>
        <a:buChar char="§"/>
        <a:defRPr sz="1600" kern="1200" cap="none" baseline="0">
          <a:solidFill>
            <a:schemeClr val="tx1"/>
          </a:solidFill>
          <a:latin typeface="+mn-lt"/>
          <a:ea typeface="+mn-ea"/>
          <a:cs typeface="+mn-cs"/>
        </a:defRPr>
      </a:lvl4pPr>
      <a:lvl5pPr marL="1597025" indent="-228600" algn="l" defTabSz="457200" rtl="0" eaLnBrk="1" latinLnBrk="0" hangingPunct="1">
        <a:lnSpc>
          <a:spcPct val="150000"/>
        </a:lnSpc>
        <a:spcBef>
          <a:spcPts val="0"/>
        </a:spcBef>
        <a:spcAft>
          <a:spcPts val="1000"/>
        </a:spcAft>
        <a:buClr>
          <a:schemeClr val="accent4"/>
        </a:buClr>
        <a:buFont typeface="Wingdings" charset="2"/>
        <a:buChar char="§"/>
        <a:defRPr sz="1600" kern="1200" cap="none"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microsoft.com/office/2007/relationships/hdphoto" Target="../media/hdphoto1.wdp"/><Relationship Id="rId5" Type="http://schemas.openxmlformats.org/officeDocument/2006/relationships/image" Target="../media/image20.jpg"/><Relationship Id="rId6" Type="http://schemas.openxmlformats.org/officeDocument/2006/relationships/image" Target="../media/image21.jpg"/><Relationship Id="rId1" Type="http://schemas.openxmlformats.org/officeDocument/2006/relationships/slideLayout" Target="../slideLayouts/slideLayout1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2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2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 Id="rId3" Type="http://schemas.openxmlformats.org/officeDocument/2006/relationships/image" Target="../media/image2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 Id="rId3" Type="http://schemas.openxmlformats.org/officeDocument/2006/relationships/image" Target="../media/image2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image" Target="../media/image3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3.xml"/><Relationship Id="rId3" Type="http://schemas.openxmlformats.org/officeDocument/2006/relationships/image" Target="../media/image3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4.xml"/><Relationship Id="rId3" Type="http://schemas.openxmlformats.org/officeDocument/2006/relationships/image" Target="../media/image3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5.xml"/><Relationship Id="rId3" Type="http://schemas.openxmlformats.org/officeDocument/2006/relationships/image" Target="../media/image3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6.xml"/><Relationship Id="rId3" Type="http://schemas.openxmlformats.org/officeDocument/2006/relationships/image" Target="../media/image1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7.xml"/><Relationship Id="rId3"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8.xml"/><Relationship Id="rId3" Type="http://schemas.openxmlformats.org/officeDocument/2006/relationships/image" Target="../media/image3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png"/><Relationship Id="rId1" Type="http://schemas.openxmlformats.org/officeDocument/2006/relationships/slideLayout" Target="../slideLayouts/slideLayout1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 Id="rId3" Type="http://schemas.openxmlformats.org/officeDocument/2006/relationships/image" Target="../media/image1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pc="310" dirty="0" smtClean="0"/>
              <a:t>SECTION 3: Taking Action</a:t>
            </a:r>
            <a:endParaRPr lang="en-US" spc="310" dirty="0"/>
          </a:p>
        </p:txBody>
      </p:sp>
      <p:sp>
        <p:nvSpPr>
          <p:cNvPr id="5" name="Subtitle 4"/>
          <p:cNvSpPr>
            <a:spLocks noGrp="1"/>
          </p:cNvSpPr>
          <p:nvPr>
            <p:ph type="subTitle" idx="1"/>
          </p:nvPr>
        </p:nvSpPr>
        <p:spPr/>
        <p:txBody>
          <a:bodyPr>
            <a:normAutofit/>
          </a:bodyPr>
          <a:lstStyle/>
          <a:p>
            <a:r>
              <a:rPr lang="en-US" sz="5400" dirty="0" smtClean="0"/>
              <a:t>Civic Engagement</a:t>
            </a:r>
            <a:endParaRPr lang="en-US" sz="5400" dirty="0"/>
          </a:p>
        </p:txBody>
      </p:sp>
    </p:spTree>
    <p:extLst>
      <p:ext uri="{BB962C8B-B14F-4D97-AF65-F5344CB8AC3E}">
        <p14:creationId xmlns:p14="http://schemas.microsoft.com/office/powerpoint/2010/main" val="337255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MOST CIPs Start With Local Government</a:t>
            </a:r>
            <a:endParaRPr lang="en-US" dirty="0"/>
          </a:p>
        </p:txBody>
      </p:sp>
      <p:sp>
        <p:nvSpPr>
          <p:cNvPr id="3" name="Content Placeholder 2"/>
          <p:cNvSpPr>
            <a:spLocks noGrp="1"/>
          </p:cNvSpPr>
          <p:nvPr>
            <p:ph idx="1"/>
          </p:nvPr>
        </p:nvSpPr>
        <p:spPr>
          <a:xfrm>
            <a:off x="693056" y="1369787"/>
            <a:ext cx="4104310" cy="4907642"/>
          </a:xfrm>
        </p:spPr>
        <p:txBody>
          <a:bodyPr>
            <a:normAutofit fontScale="92500"/>
          </a:bodyPr>
          <a:lstStyle/>
          <a:p>
            <a:pPr>
              <a:buFont typeface="Wingdings" charset="2"/>
              <a:buChar char="ü"/>
            </a:pPr>
            <a:r>
              <a:rPr lang="en-US" sz="2400" dirty="0"/>
              <a:t>County Board of Supervisors</a:t>
            </a:r>
          </a:p>
          <a:p>
            <a:pPr>
              <a:buFont typeface="Wingdings" charset="2"/>
              <a:buChar char="ü"/>
            </a:pPr>
            <a:r>
              <a:rPr lang="en-US" sz="2400" dirty="0"/>
              <a:t>The Mayor</a:t>
            </a:r>
          </a:p>
          <a:p>
            <a:pPr>
              <a:buFont typeface="Wingdings" charset="2"/>
              <a:buChar char="ü"/>
            </a:pPr>
            <a:r>
              <a:rPr lang="en-US" sz="2400" dirty="0"/>
              <a:t>County Staff</a:t>
            </a:r>
          </a:p>
          <a:p>
            <a:pPr>
              <a:buFont typeface="Wingdings" charset="2"/>
              <a:buChar char="ü"/>
            </a:pPr>
            <a:r>
              <a:rPr lang="en-US" sz="2400" dirty="0"/>
              <a:t>Commission </a:t>
            </a:r>
            <a:r>
              <a:rPr lang="en-US" sz="2400" dirty="0" smtClean="0"/>
              <a:t>Members</a:t>
            </a:r>
            <a:endParaRPr lang="en-US" sz="2400" dirty="0"/>
          </a:p>
          <a:p>
            <a:pPr>
              <a:buFont typeface="Wingdings" charset="2"/>
              <a:buChar char="ü"/>
            </a:pPr>
            <a:r>
              <a:rPr lang="en-US" sz="2400" dirty="0"/>
              <a:t>City Council Members</a:t>
            </a:r>
          </a:p>
          <a:p>
            <a:pPr>
              <a:buFont typeface="Wingdings" charset="2"/>
              <a:buChar char="ü"/>
            </a:pPr>
            <a:r>
              <a:rPr lang="en-US" sz="2400" dirty="0"/>
              <a:t>City Staff</a:t>
            </a:r>
          </a:p>
          <a:p>
            <a:pPr>
              <a:buFont typeface="Wingdings" charset="2"/>
              <a:buChar char="ü"/>
            </a:pPr>
            <a:r>
              <a:rPr lang="en-US" sz="2400" dirty="0"/>
              <a:t>City Planners</a:t>
            </a:r>
          </a:p>
          <a:p>
            <a:pPr marL="0" indent="0">
              <a:buNone/>
            </a:pPr>
            <a:endParaRPr lang="en-US" dirty="0"/>
          </a:p>
        </p:txBody>
      </p:sp>
      <p:pic>
        <p:nvPicPr>
          <p:cNvPr id="5" name="Picture 4" descr="C:\Users\acabal1\AppData\Local\Microsoft\Windows\Temporary Internet Files\Content.IE5\BFUNFP5J\MP900439274[1].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77" b="100000" l="7238" r="96952"/>
                    </a14:imgEffect>
                  </a14:imgLayer>
                </a14:imgProps>
              </a:ext>
              <a:ext uri="{28A0092B-C50C-407E-A947-70E740481C1C}">
                <a14:useLocalDpi xmlns:a14="http://schemas.microsoft.com/office/drawing/2010/main" val="0"/>
              </a:ext>
            </a:extLst>
          </a:blip>
          <a:srcRect/>
          <a:stretch>
            <a:fillRect/>
          </a:stretch>
        </p:blipFill>
        <p:spPr bwMode="auto">
          <a:xfrm>
            <a:off x="6239714" y="4243527"/>
            <a:ext cx="2982676" cy="2033901"/>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descr="city-hall-749381_128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1718" y="1369787"/>
            <a:ext cx="3222582" cy="2142513"/>
          </a:xfrm>
          <a:prstGeom prst="roundRect">
            <a:avLst>
              <a:gd name="adj" fmla="val 8594"/>
            </a:avLst>
          </a:prstGeom>
          <a:solidFill>
            <a:srgbClr val="FFFFFF">
              <a:shade val="85000"/>
            </a:srgbClr>
          </a:solidFill>
          <a:ln>
            <a:noFill/>
          </a:ln>
          <a:effectLst/>
        </p:spPr>
      </p:pic>
      <p:pic>
        <p:nvPicPr>
          <p:cNvPr id="7" name="Picture 6" descr="Healthy regional planning.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2128" y="3697845"/>
            <a:ext cx="2602493" cy="1933718"/>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232672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interact with Decision Leaders</a:t>
            </a:r>
            <a:endParaRPr lang="en-US" dirty="0"/>
          </a:p>
        </p:txBody>
      </p:sp>
      <p:sp>
        <p:nvSpPr>
          <p:cNvPr id="3" name="Text Placeholder 2"/>
          <p:cNvSpPr>
            <a:spLocks noGrp="1"/>
          </p:cNvSpPr>
          <p:nvPr>
            <p:ph type="body" idx="1"/>
          </p:nvPr>
        </p:nvSpPr>
        <p:spPr/>
        <p:txBody>
          <a:bodyPr>
            <a:normAutofit/>
          </a:bodyPr>
          <a:lstStyle/>
          <a:p>
            <a:r>
              <a:rPr lang="en-US" sz="2400" dirty="0" smtClean="0"/>
              <a:t>You should be:</a:t>
            </a:r>
            <a:endParaRPr lang="en-US" sz="2400" dirty="0"/>
          </a:p>
        </p:txBody>
      </p:sp>
      <p:sp>
        <p:nvSpPr>
          <p:cNvPr id="4" name="Content Placeholder 3"/>
          <p:cNvSpPr>
            <a:spLocks noGrp="1"/>
          </p:cNvSpPr>
          <p:nvPr>
            <p:ph sz="half" idx="2"/>
          </p:nvPr>
        </p:nvSpPr>
        <p:spPr/>
        <p:txBody>
          <a:bodyPr>
            <a:normAutofit/>
          </a:bodyPr>
          <a:lstStyle/>
          <a:p>
            <a:pPr>
              <a:lnSpc>
                <a:spcPct val="100000"/>
              </a:lnSpc>
            </a:pPr>
            <a:r>
              <a:rPr lang="en-US" sz="2400" dirty="0" smtClean="0"/>
              <a:t>Professional</a:t>
            </a:r>
            <a:endParaRPr lang="en-US" sz="2400" dirty="0"/>
          </a:p>
          <a:p>
            <a:pPr>
              <a:lnSpc>
                <a:spcPct val="100000"/>
              </a:lnSpc>
            </a:pPr>
            <a:r>
              <a:rPr lang="en-US" sz="2400" dirty="0"/>
              <a:t>Prepared</a:t>
            </a:r>
          </a:p>
          <a:p>
            <a:pPr>
              <a:lnSpc>
                <a:spcPct val="100000"/>
              </a:lnSpc>
            </a:pPr>
            <a:r>
              <a:rPr lang="en-US" sz="2400" dirty="0"/>
              <a:t>Patient</a:t>
            </a:r>
          </a:p>
          <a:p>
            <a:pPr>
              <a:lnSpc>
                <a:spcPct val="100000"/>
              </a:lnSpc>
            </a:pPr>
            <a:r>
              <a:rPr lang="en-US" sz="2400" dirty="0"/>
              <a:t>Concise</a:t>
            </a:r>
          </a:p>
          <a:p>
            <a:pPr>
              <a:lnSpc>
                <a:spcPct val="100000"/>
              </a:lnSpc>
            </a:pPr>
            <a:r>
              <a:rPr lang="en-US" sz="2400" dirty="0" smtClean="0"/>
              <a:t>Persuasive</a:t>
            </a:r>
            <a:endParaRPr lang="en-US" sz="2400" dirty="0"/>
          </a:p>
          <a:p>
            <a:pPr>
              <a:lnSpc>
                <a:spcPct val="100000"/>
              </a:lnSpc>
            </a:pPr>
            <a:r>
              <a:rPr lang="en-US" sz="2400" dirty="0" smtClean="0"/>
              <a:t>Passionate</a:t>
            </a:r>
          </a:p>
          <a:p>
            <a:pPr>
              <a:lnSpc>
                <a:spcPct val="100000"/>
              </a:lnSpc>
            </a:pPr>
            <a:r>
              <a:rPr lang="en-US" sz="2400" dirty="0" smtClean="0"/>
              <a:t>Respectful</a:t>
            </a:r>
          </a:p>
        </p:txBody>
      </p:sp>
      <p:pic>
        <p:nvPicPr>
          <p:cNvPr id="7" name="Content Placeholder 6" descr="team-866663_1280.jpg"/>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t="-821" b="111"/>
          <a:stretch/>
        </p:blipFill>
        <p:spPr>
          <a:xfrm>
            <a:off x="3527474" y="2311661"/>
            <a:ext cx="5122489" cy="3437942"/>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521384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599" y="2036054"/>
            <a:ext cx="4022802" cy="4022802"/>
          </a:xfrm>
          <a:prstGeom prst="rect">
            <a:avLst/>
          </a:prstGeom>
        </p:spPr>
      </p:pic>
      <p:sp>
        <p:nvSpPr>
          <p:cNvPr id="4" name="Title 3"/>
          <p:cNvSpPr>
            <a:spLocks noGrp="1"/>
          </p:cNvSpPr>
          <p:nvPr>
            <p:ph type="title" idx="4294967295"/>
          </p:nvPr>
        </p:nvSpPr>
        <p:spPr>
          <a:xfrm>
            <a:off x="0" y="169863"/>
            <a:ext cx="5715000" cy="741362"/>
          </a:xfrm>
        </p:spPr>
        <p:txBody>
          <a:bodyPr/>
          <a:lstStyle/>
          <a:p>
            <a:r>
              <a:rPr lang="en-US" dirty="0" smtClean="0"/>
              <a:t>Break Time</a:t>
            </a:r>
            <a:endParaRPr lang="en-US" dirty="0"/>
          </a:p>
        </p:txBody>
      </p:sp>
    </p:spTree>
    <p:extLst>
      <p:ext uri="{BB962C8B-B14F-4D97-AF65-F5344CB8AC3E}">
        <p14:creationId xmlns:p14="http://schemas.microsoft.com/office/powerpoint/2010/main" val="4000482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Clip</a:t>
            </a:r>
            <a:endParaRPr lang="en-US" dirty="0"/>
          </a:p>
        </p:txBody>
      </p:sp>
      <p:sp>
        <p:nvSpPr>
          <p:cNvPr id="4" name="Text Placeholder 3"/>
          <p:cNvSpPr>
            <a:spLocks noGrp="1"/>
          </p:cNvSpPr>
          <p:nvPr>
            <p:ph type="body" sz="quarter" idx="13"/>
          </p:nvPr>
        </p:nvSpPr>
        <p:spPr/>
        <p:txBody>
          <a:bodyPr>
            <a:normAutofit fontScale="92500" lnSpcReduction="20000"/>
          </a:bodyPr>
          <a:lstStyle/>
          <a:p>
            <a:r>
              <a:rPr lang="en-US" dirty="0" smtClean="0"/>
              <a:t>Lakeview Elementary School</a:t>
            </a:r>
            <a:endParaRPr lang="en-US" dirty="0"/>
          </a:p>
          <a:p>
            <a:endParaRPr lang="en-US" dirty="0"/>
          </a:p>
        </p:txBody>
      </p:sp>
      <p:pic>
        <p:nvPicPr>
          <p:cNvPr id="6" name="Content Placeholder 4" descr="projector-361784_1280.jpg"/>
          <p:cNvPicPr>
            <a:picLocks noGrp="1" noChangeAspect="1"/>
          </p:cNvPicPr>
          <p:nvPr>
            <p:ph idx="1"/>
          </p:nvPr>
        </p:nvPicPr>
        <p:blipFill>
          <a:blip r:embed="rId3">
            <a:extLst>
              <a:ext uri="{28A0092B-C50C-407E-A947-70E740481C1C}">
                <a14:useLocalDpi xmlns:a14="http://schemas.microsoft.com/office/drawing/2010/main" val="0"/>
              </a:ext>
            </a:extLst>
          </a:blip>
          <a:srcRect l="-15439" r="-15439"/>
          <a:stretch>
            <a:fillRect/>
          </a:stretch>
        </p:blipFill>
        <p:spPr>
          <a:xfrm>
            <a:off x="693738" y="1958975"/>
            <a:ext cx="7993062" cy="4318000"/>
          </a:xfrm>
        </p:spPr>
      </p:pic>
    </p:spTree>
    <p:extLst>
      <p:ext uri="{BB962C8B-B14F-4D97-AF65-F5344CB8AC3E}">
        <p14:creationId xmlns:p14="http://schemas.microsoft.com/office/powerpoint/2010/main" val="2782739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Organizing</a:t>
            </a:r>
            <a:endParaRPr lang="en-US" dirty="0"/>
          </a:p>
        </p:txBody>
      </p:sp>
      <p:sp>
        <p:nvSpPr>
          <p:cNvPr id="4" name="Text Placeholder 3"/>
          <p:cNvSpPr>
            <a:spLocks noGrp="1"/>
          </p:cNvSpPr>
          <p:nvPr>
            <p:ph type="body" idx="1"/>
          </p:nvPr>
        </p:nvSpPr>
        <p:spPr>
          <a:xfrm>
            <a:off x="457200" y="1535113"/>
            <a:ext cx="8229600" cy="639762"/>
          </a:xfrm>
        </p:spPr>
        <p:txBody>
          <a:bodyPr>
            <a:normAutofit/>
          </a:bodyPr>
          <a:lstStyle/>
          <a:p>
            <a:r>
              <a:rPr lang="en-US" sz="2400" dirty="0" smtClean="0"/>
              <a:t>Civic Organizing </a:t>
            </a:r>
            <a:endParaRPr lang="en-US" sz="2400" dirty="0"/>
          </a:p>
        </p:txBody>
      </p:sp>
      <p:sp>
        <p:nvSpPr>
          <p:cNvPr id="8" name="Content Placeholder 7"/>
          <p:cNvSpPr>
            <a:spLocks noGrp="1"/>
          </p:cNvSpPr>
          <p:nvPr>
            <p:ph sz="half" idx="2"/>
          </p:nvPr>
        </p:nvSpPr>
        <p:spPr/>
        <p:txBody>
          <a:bodyPr>
            <a:normAutofit/>
          </a:bodyPr>
          <a:lstStyle/>
          <a:p>
            <a:r>
              <a:rPr lang="en-US" sz="2000" dirty="0"/>
              <a:t>C</a:t>
            </a:r>
            <a:r>
              <a:rPr lang="en-US" sz="2000" dirty="0" smtClean="0"/>
              <a:t>reates </a:t>
            </a:r>
            <a:r>
              <a:rPr lang="en-US" sz="2000" dirty="0"/>
              <a:t>a forum for resident leaders to promote social good and community structure. </a:t>
            </a:r>
            <a:endParaRPr lang="en-US" sz="2000" dirty="0" smtClean="0"/>
          </a:p>
          <a:p>
            <a:r>
              <a:rPr lang="en-US" sz="2000" dirty="0" smtClean="0"/>
              <a:t>Resident </a:t>
            </a:r>
            <a:r>
              <a:rPr lang="en-US" sz="2000" dirty="0"/>
              <a:t>leaders use official channels and partner with government to promote change and access to services.   </a:t>
            </a:r>
          </a:p>
          <a:p>
            <a:pPr marL="0" indent="0">
              <a:buNone/>
            </a:pPr>
            <a:endParaRPr lang="en-US" dirty="0"/>
          </a:p>
        </p:txBody>
      </p:sp>
      <p:pic>
        <p:nvPicPr>
          <p:cNvPr id="11" name="Content Placeholder 10"/>
          <p:cNvPicPr>
            <a:picLocks noGrp="1" noChangeAspect="1"/>
          </p:cNvPicPr>
          <p:nvPr>
            <p:ph sz="quarter" idx="4"/>
          </p:nvPr>
        </p:nvPicPr>
        <p:blipFill>
          <a:blip r:embed="rId3"/>
          <a:srcRect t="-15174" b="-15174"/>
          <a:stretch>
            <a:fillRect/>
          </a:stretch>
        </p:blipFill>
        <p:spPr/>
      </p:pic>
    </p:spTree>
    <p:extLst>
      <p:ext uri="{BB962C8B-B14F-4D97-AF65-F5344CB8AC3E}">
        <p14:creationId xmlns:p14="http://schemas.microsoft.com/office/powerpoint/2010/main" val="3396496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Organizing</a:t>
            </a:r>
          </a:p>
        </p:txBody>
      </p:sp>
      <p:sp>
        <p:nvSpPr>
          <p:cNvPr id="4" name="Text Placeholder 3"/>
          <p:cNvSpPr>
            <a:spLocks noGrp="1"/>
          </p:cNvSpPr>
          <p:nvPr>
            <p:ph type="body" idx="1"/>
          </p:nvPr>
        </p:nvSpPr>
        <p:spPr>
          <a:xfrm>
            <a:off x="457200" y="1535113"/>
            <a:ext cx="8229600" cy="639762"/>
          </a:xfrm>
        </p:spPr>
        <p:txBody>
          <a:bodyPr>
            <a:normAutofit/>
          </a:bodyPr>
          <a:lstStyle/>
          <a:p>
            <a:r>
              <a:rPr lang="en-US" sz="2400" dirty="0" smtClean="0"/>
              <a:t>Community Building </a:t>
            </a:r>
            <a:endParaRPr lang="en-US" sz="2400" dirty="0"/>
          </a:p>
        </p:txBody>
      </p:sp>
      <p:sp>
        <p:nvSpPr>
          <p:cNvPr id="5" name="Content Placeholder 4"/>
          <p:cNvSpPr>
            <a:spLocks noGrp="1"/>
          </p:cNvSpPr>
          <p:nvPr>
            <p:ph sz="quarter" idx="4"/>
          </p:nvPr>
        </p:nvSpPr>
        <p:spPr/>
        <p:txBody>
          <a:bodyPr>
            <a:normAutofit lnSpcReduction="10000"/>
          </a:bodyPr>
          <a:lstStyle/>
          <a:p>
            <a:pPr>
              <a:spcAft>
                <a:spcPts val="0"/>
              </a:spcAft>
            </a:pPr>
            <a:r>
              <a:rPr lang="en-US" sz="1800" dirty="0"/>
              <a:t>Develops partnerships between:</a:t>
            </a:r>
          </a:p>
          <a:p>
            <a:pPr lvl="1">
              <a:spcAft>
                <a:spcPts val="0"/>
              </a:spcAft>
            </a:pPr>
            <a:r>
              <a:rPr lang="en-US" sz="1800" dirty="0"/>
              <a:t> Residents </a:t>
            </a:r>
          </a:p>
          <a:p>
            <a:pPr lvl="1">
              <a:spcAft>
                <a:spcPts val="0"/>
              </a:spcAft>
            </a:pPr>
            <a:r>
              <a:rPr lang="en-US" sz="1800" dirty="0"/>
              <a:t>Government</a:t>
            </a:r>
          </a:p>
          <a:p>
            <a:pPr lvl="1">
              <a:spcAft>
                <a:spcPts val="0"/>
              </a:spcAft>
            </a:pPr>
            <a:r>
              <a:rPr lang="en-US" sz="1800" dirty="0"/>
              <a:t> Business </a:t>
            </a:r>
          </a:p>
          <a:p>
            <a:pPr lvl="1">
              <a:spcAft>
                <a:spcPts val="0"/>
              </a:spcAft>
            </a:pPr>
            <a:r>
              <a:rPr lang="en-US" sz="1800" dirty="0"/>
              <a:t>Interested partners </a:t>
            </a:r>
          </a:p>
          <a:p>
            <a:pPr>
              <a:spcAft>
                <a:spcPts val="0"/>
              </a:spcAft>
            </a:pPr>
            <a:r>
              <a:rPr lang="en-US" sz="1800" dirty="0"/>
              <a:t>The effort generally has an identified leader or coordinator who leads the group in order to accomplish high level planning and set community priorities.</a:t>
            </a:r>
          </a:p>
          <a:p>
            <a:endParaRPr lang="en-US" dirty="0"/>
          </a:p>
        </p:txBody>
      </p:sp>
      <p:pic>
        <p:nvPicPr>
          <p:cNvPr id="8" name="Content Placeholder 7"/>
          <p:cNvPicPr>
            <a:picLocks noGrp="1" noChangeAspect="1"/>
          </p:cNvPicPr>
          <p:nvPr>
            <p:ph sz="half" idx="2"/>
          </p:nvPr>
        </p:nvPicPr>
        <p:blipFill>
          <a:blip r:embed="rId3"/>
          <a:srcRect t="-23396" b="-23396"/>
          <a:stretch>
            <a:fillRect/>
          </a:stretch>
        </p:blipFill>
        <p:spPr/>
      </p:pic>
    </p:spTree>
    <p:extLst>
      <p:ext uri="{BB962C8B-B14F-4D97-AF65-F5344CB8AC3E}">
        <p14:creationId xmlns:p14="http://schemas.microsoft.com/office/powerpoint/2010/main" val="3396496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Organizing</a:t>
            </a:r>
          </a:p>
        </p:txBody>
      </p:sp>
      <p:sp>
        <p:nvSpPr>
          <p:cNvPr id="4" name="Text Placeholder 3"/>
          <p:cNvSpPr>
            <a:spLocks noGrp="1"/>
          </p:cNvSpPr>
          <p:nvPr>
            <p:ph type="body" idx="1"/>
          </p:nvPr>
        </p:nvSpPr>
        <p:spPr>
          <a:xfrm>
            <a:off x="457200" y="1535113"/>
            <a:ext cx="8229600" cy="639762"/>
          </a:xfrm>
        </p:spPr>
        <p:txBody>
          <a:bodyPr>
            <a:normAutofit/>
          </a:bodyPr>
          <a:lstStyle/>
          <a:p>
            <a:r>
              <a:rPr lang="en-US" sz="2400" dirty="0" smtClean="0"/>
              <a:t>Consensus Building</a:t>
            </a:r>
            <a:endParaRPr lang="en-US" sz="2400" dirty="0"/>
          </a:p>
        </p:txBody>
      </p:sp>
      <p:pic>
        <p:nvPicPr>
          <p:cNvPr id="3" name="Content Placeholder 2"/>
          <p:cNvPicPr>
            <a:picLocks noGrp="1" noChangeAspect="1"/>
          </p:cNvPicPr>
          <p:nvPr>
            <p:ph sz="quarter" idx="4"/>
          </p:nvPr>
        </p:nvPicPr>
        <p:blipFill>
          <a:blip r:embed="rId3"/>
          <a:srcRect t="-15495" b="-15495"/>
          <a:stretch>
            <a:fillRect/>
          </a:stretch>
        </p:blipFill>
        <p:spPr/>
      </p:pic>
      <p:sp>
        <p:nvSpPr>
          <p:cNvPr id="7" name="Content Placeholder 6"/>
          <p:cNvSpPr>
            <a:spLocks noGrp="1"/>
          </p:cNvSpPr>
          <p:nvPr>
            <p:ph sz="half" idx="2"/>
          </p:nvPr>
        </p:nvSpPr>
        <p:spPr/>
        <p:txBody>
          <a:bodyPr>
            <a:normAutofit/>
          </a:bodyPr>
          <a:lstStyle/>
          <a:p>
            <a:r>
              <a:rPr lang="en-US" sz="2000" dirty="0"/>
              <a:t>B</a:t>
            </a:r>
            <a:r>
              <a:rPr lang="en-US" sz="2000" dirty="0" smtClean="0"/>
              <a:t>rings </a:t>
            </a:r>
            <a:r>
              <a:rPr lang="en-US" sz="2000" dirty="0"/>
              <a:t>together partners based on mutual self-interest to accomplish goals that benefit everyone involved. </a:t>
            </a:r>
            <a:endParaRPr lang="en-US" sz="2000" dirty="0" smtClean="0"/>
          </a:p>
          <a:p>
            <a:r>
              <a:rPr lang="en-US" sz="2000" dirty="0"/>
              <a:t>B</a:t>
            </a:r>
            <a:r>
              <a:rPr lang="en-US" sz="2000" dirty="0" smtClean="0"/>
              <a:t>uilds </a:t>
            </a:r>
            <a:r>
              <a:rPr lang="en-US" sz="2000" dirty="0"/>
              <a:t>partnerships based on shared leadership and social </a:t>
            </a:r>
            <a:r>
              <a:rPr lang="en-US" sz="2000" dirty="0" smtClean="0"/>
              <a:t>connectedness, </a:t>
            </a:r>
            <a:r>
              <a:rPr lang="en-US" sz="2000" dirty="0"/>
              <a:t>but generally has an identified organizer. </a:t>
            </a:r>
          </a:p>
        </p:txBody>
      </p:sp>
    </p:spTree>
    <p:extLst>
      <p:ext uri="{BB962C8B-B14F-4D97-AF65-F5344CB8AC3E}">
        <p14:creationId xmlns:p14="http://schemas.microsoft.com/office/powerpoint/2010/main" val="1093592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Leadership</a:t>
            </a:r>
            <a:endParaRPr lang="en-US" dirty="0"/>
          </a:p>
        </p:txBody>
      </p:sp>
      <p:sp>
        <p:nvSpPr>
          <p:cNvPr id="5" name="Text Placeholder 4"/>
          <p:cNvSpPr>
            <a:spLocks noGrp="1"/>
          </p:cNvSpPr>
          <p:nvPr>
            <p:ph type="body" sz="quarter" idx="13"/>
          </p:nvPr>
        </p:nvSpPr>
        <p:spPr/>
        <p:txBody>
          <a:bodyPr/>
          <a:lstStyle/>
          <a:p>
            <a:r>
              <a:rPr lang="en-US" dirty="0" smtClean="0"/>
              <a:t>7 steps </a:t>
            </a:r>
            <a:r>
              <a:rPr lang="en-US" dirty="0"/>
              <a:t>in consensus organizing </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557564781"/>
              </p:ext>
            </p:extLst>
          </p:nvPr>
        </p:nvGraphicFramePr>
        <p:xfrm>
          <a:off x="693738" y="1958975"/>
          <a:ext cx="7993062" cy="431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2270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Leadership</a:t>
            </a:r>
            <a:endParaRPr lang="en-US" dirty="0"/>
          </a:p>
        </p:txBody>
      </p:sp>
      <p:sp>
        <p:nvSpPr>
          <p:cNvPr id="4" name="Text Placeholder 3"/>
          <p:cNvSpPr>
            <a:spLocks noGrp="1"/>
          </p:cNvSpPr>
          <p:nvPr>
            <p:ph type="body" sz="quarter" idx="13"/>
          </p:nvPr>
        </p:nvSpPr>
        <p:spPr/>
        <p:txBody>
          <a:bodyPr>
            <a:normAutofit fontScale="85000" lnSpcReduction="10000"/>
          </a:bodyPr>
          <a:lstStyle/>
          <a:p>
            <a:pPr lvl="0"/>
            <a:r>
              <a:rPr lang="en-US" dirty="0"/>
              <a:t>Step 1: Establish your Group of Community Leaders</a:t>
            </a:r>
          </a:p>
        </p:txBody>
      </p:sp>
      <p:pic>
        <p:nvPicPr>
          <p:cNvPr id="7" name="Content Placeholder 6" descr="CoverArt.jpg"/>
          <p:cNvPicPr>
            <a:picLocks noGrp="1" noChangeAspect="1"/>
          </p:cNvPicPr>
          <p:nvPr>
            <p:ph idx="1"/>
          </p:nvPr>
        </p:nvPicPr>
        <p:blipFill rotWithShape="1">
          <a:blip r:embed="rId3"/>
          <a:srcRect r="50617" b="65859"/>
          <a:stretch/>
        </p:blipFill>
        <p:spPr>
          <a:xfrm>
            <a:off x="1265632" y="1959427"/>
            <a:ext cx="6612736" cy="4571277"/>
          </a:xfrm>
          <a:prstGeom prst="rect">
            <a:avLst/>
          </a:prstGeom>
        </p:spPr>
      </p:pic>
    </p:spTree>
    <p:extLst>
      <p:ext uri="{BB962C8B-B14F-4D97-AF65-F5344CB8AC3E}">
        <p14:creationId xmlns:p14="http://schemas.microsoft.com/office/powerpoint/2010/main" val="1353149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Leadership</a:t>
            </a:r>
            <a:endParaRPr lang="en-US" dirty="0"/>
          </a:p>
        </p:txBody>
      </p:sp>
      <p:sp>
        <p:nvSpPr>
          <p:cNvPr id="4" name="Text Placeholder 3"/>
          <p:cNvSpPr>
            <a:spLocks noGrp="1"/>
          </p:cNvSpPr>
          <p:nvPr>
            <p:ph type="body" sz="quarter" idx="13"/>
          </p:nvPr>
        </p:nvSpPr>
        <p:spPr/>
        <p:txBody>
          <a:bodyPr/>
          <a:lstStyle/>
          <a:p>
            <a:r>
              <a:rPr lang="en-US" dirty="0" smtClean="0"/>
              <a:t>Step 2: </a:t>
            </a:r>
            <a:r>
              <a:rPr lang="en-US" dirty="0">
                <a:ea typeface="Calibri"/>
                <a:cs typeface="Arial"/>
              </a:rPr>
              <a:t>Build Relationships </a:t>
            </a:r>
            <a:endParaRPr lang="en-US" dirty="0"/>
          </a:p>
        </p:txBody>
      </p:sp>
      <p:pic>
        <p:nvPicPr>
          <p:cNvPr id="5" name="Content Placeholder 4" descr="handshake-310912_1280.png"/>
          <p:cNvPicPr>
            <a:picLocks noGrp="1" noChangeAspect="1"/>
          </p:cNvPicPr>
          <p:nvPr>
            <p:ph idx="1"/>
          </p:nvPr>
        </p:nvPicPr>
        <p:blipFill>
          <a:blip r:embed="rId3">
            <a:extLst>
              <a:ext uri="{28A0092B-C50C-407E-A947-70E740481C1C}">
                <a14:useLocalDpi xmlns:a14="http://schemas.microsoft.com/office/drawing/2010/main" val="0"/>
              </a:ext>
            </a:extLst>
          </a:blip>
          <a:srcRect t="11240" b="11240"/>
          <a:stretch>
            <a:fillRect/>
          </a:stretch>
        </p:blipFill>
        <p:spPr/>
      </p:pic>
    </p:spTree>
    <p:extLst>
      <p:ext uri="{BB962C8B-B14F-4D97-AF65-F5344CB8AC3E}">
        <p14:creationId xmlns:p14="http://schemas.microsoft.com/office/powerpoint/2010/main" val="28909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pic>
        <p:nvPicPr>
          <p:cNvPr id="5" name="Content Placeholder 4" descr="Callagy-Law-Leadership.jpg"/>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862" b="895"/>
          <a:stretch/>
        </p:blipFill>
        <p:spPr>
          <a:xfrm>
            <a:off x="457200" y="1848719"/>
            <a:ext cx="4040188" cy="4070916"/>
          </a:xfrm>
        </p:spPr>
      </p:pic>
      <p:graphicFrame>
        <p:nvGraphicFramePr>
          <p:cNvPr id="3" name="Table 2"/>
          <p:cNvGraphicFramePr>
            <a:graphicFrameLocks noGrp="1"/>
          </p:cNvGraphicFramePr>
          <p:nvPr>
            <p:extLst>
              <p:ext uri="{D42A27DB-BD31-4B8C-83A1-F6EECF244321}">
                <p14:modId xmlns:p14="http://schemas.microsoft.com/office/powerpoint/2010/main" val="4142456674"/>
              </p:ext>
            </p:extLst>
          </p:nvPr>
        </p:nvGraphicFramePr>
        <p:xfrm>
          <a:off x="4908328" y="1848719"/>
          <a:ext cx="3834981" cy="4070920"/>
        </p:xfrm>
        <a:graphic>
          <a:graphicData uri="http://schemas.openxmlformats.org/drawingml/2006/table">
            <a:tbl>
              <a:tblPr firstRow="1" bandRow="1">
                <a:tableStyleId>{BC89EF96-8CEA-46FF-86C4-4CE0E7609802}</a:tableStyleId>
              </a:tblPr>
              <a:tblGrid>
                <a:gridCol w="3834981"/>
              </a:tblGrid>
              <a:tr h="508865">
                <a:tc>
                  <a:txBody>
                    <a:bodyPr/>
                    <a:lstStyle/>
                    <a:p>
                      <a:pPr algn="ctr"/>
                      <a:r>
                        <a:rPr lang="en-US" dirty="0" smtClean="0"/>
                        <a:t>Section</a:t>
                      </a:r>
                      <a:r>
                        <a:rPr lang="en-US" baseline="0" dirty="0" smtClean="0"/>
                        <a:t> 3.1</a:t>
                      </a:r>
                      <a:r>
                        <a:rPr lang="en-US" dirty="0" smtClean="0"/>
                        <a:t>: Civic</a:t>
                      </a:r>
                      <a:r>
                        <a:rPr lang="en-US" baseline="0" dirty="0" smtClean="0"/>
                        <a:t> Engagement</a:t>
                      </a:r>
                      <a:endParaRPr lang="en-US" dirty="0" smtClean="0"/>
                    </a:p>
                  </a:txBody>
                  <a:tcPr/>
                </a:tc>
              </a:tr>
              <a:tr h="508865">
                <a:tc>
                  <a:txBody>
                    <a:bodyPr/>
                    <a:lstStyle/>
                    <a:p>
                      <a:r>
                        <a:rPr lang="en-US" dirty="0" smtClean="0"/>
                        <a:t>Icebreaker/Review</a:t>
                      </a:r>
                    </a:p>
                  </a:txBody>
                  <a:tcPr/>
                </a:tc>
              </a:tr>
              <a:tr h="508865">
                <a:tc>
                  <a:txBody>
                    <a:bodyPr/>
                    <a:lstStyle/>
                    <a:p>
                      <a:r>
                        <a:rPr lang="en-US" dirty="0" smtClean="0"/>
                        <a:t>What</a:t>
                      </a:r>
                      <a:r>
                        <a:rPr lang="en-US" baseline="0" dirty="0" smtClean="0"/>
                        <a:t> is Civic Engagement</a:t>
                      </a:r>
                      <a:endParaRPr lang="en-US" dirty="0" smtClean="0"/>
                    </a:p>
                  </a:txBody>
                  <a:tcPr/>
                </a:tc>
              </a:tr>
              <a:tr h="508865">
                <a:tc>
                  <a:txBody>
                    <a:bodyPr/>
                    <a:lstStyle/>
                    <a:p>
                      <a:r>
                        <a:rPr lang="en-US" dirty="0" smtClean="0"/>
                        <a:t>Levels of </a:t>
                      </a:r>
                      <a:r>
                        <a:rPr lang="en-US" baseline="0" dirty="0" smtClean="0"/>
                        <a:t>Government</a:t>
                      </a:r>
                      <a:endParaRPr lang="en-US" dirty="0" smtClean="0"/>
                    </a:p>
                  </a:txBody>
                  <a:tcPr/>
                </a:tc>
              </a:tr>
              <a:tr h="508865">
                <a:tc>
                  <a:txBody>
                    <a:bodyPr/>
                    <a:lstStyle/>
                    <a:p>
                      <a:r>
                        <a:rPr lang="en-US" dirty="0" smtClean="0"/>
                        <a:t>Local Government</a:t>
                      </a:r>
                    </a:p>
                  </a:txBody>
                  <a:tcPr/>
                </a:tc>
              </a:tr>
              <a:tr h="508865">
                <a:tc>
                  <a:txBody>
                    <a:bodyPr/>
                    <a:lstStyle/>
                    <a:p>
                      <a:r>
                        <a:rPr lang="en-US" dirty="0" smtClean="0"/>
                        <a:t>Interacting with Decision</a:t>
                      </a:r>
                      <a:r>
                        <a:rPr lang="en-US" baseline="0" dirty="0" smtClean="0"/>
                        <a:t> Leaders</a:t>
                      </a:r>
                      <a:endParaRPr lang="en-US" dirty="0" smtClean="0"/>
                    </a:p>
                  </a:txBody>
                  <a:tcPr/>
                </a:tc>
              </a:tr>
              <a:tr h="508865">
                <a:tc>
                  <a:txBody>
                    <a:bodyPr/>
                    <a:lstStyle/>
                    <a:p>
                      <a:r>
                        <a:rPr lang="en-US" dirty="0" smtClean="0"/>
                        <a:t>Consensus</a:t>
                      </a:r>
                      <a:r>
                        <a:rPr lang="en-US" baseline="0" dirty="0" smtClean="0"/>
                        <a:t> Organizing</a:t>
                      </a:r>
                      <a:endParaRPr lang="en-US" dirty="0" smtClean="0"/>
                    </a:p>
                  </a:txBody>
                  <a:tcPr/>
                </a:tc>
              </a:tr>
              <a:tr h="508865">
                <a:tc>
                  <a:txBody>
                    <a:bodyPr/>
                    <a:lstStyle/>
                    <a:p>
                      <a:r>
                        <a:rPr lang="en-US" dirty="0" smtClean="0"/>
                        <a:t>Conclusion</a:t>
                      </a:r>
                    </a:p>
                  </a:txBody>
                  <a:tcPr/>
                </a:tc>
              </a:tr>
            </a:tbl>
          </a:graphicData>
        </a:graphic>
      </p:graphicFrame>
    </p:spTree>
    <p:extLst>
      <p:ext uri="{BB962C8B-B14F-4D97-AF65-F5344CB8AC3E}">
        <p14:creationId xmlns:p14="http://schemas.microsoft.com/office/powerpoint/2010/main" val="23435974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Leadership</a:t>
            </a:r>
            <a:endParaRPr lang="en-US" dirty="0"/>
          </a:p>
        </p:txBody>
      </p:sp>
      <p:sp>
        <p:nvSpPr>
          <p:cNvPr id="4" name="Text Placeholder 3"/>
          <p:cNvSpPr>
            <a:spLocks noGrp="1"/>
          </p:cNvSpPr>
          <p:nvPr>
            <p:ph type="body" sz="quarter" idx="13"/>
          </p:nvPr>
        </p:nvSpPr>
        <p:spPr/>
        <p:txBody>
          <a:bodyPr>
            <a:normAutofit/>
          </a:bodyPr>
          <a:lstStyle/>
          <a:p>
            <a:pPr lvl="0"/>
            <a:r>
              <a:rPr lang="en-US" dirty="0"/>
              <a:t>Step 3: Conduct a Community Analysis</a:t>
            </a:r>
          </a:p>
        </p:txBody>
      </p:sp>
      <p:pic>
        <p:nvPicPr>
          <p:cNvPr id="5" name="Content Placeholder 4" descr="CoverArt.jpg"/>
          <p:cNvPicPr>
            <a:picLocks noGrp="1" noChangeAspect="1"/>
          </p:cNvPicPr>
          <p:nvPr>
            <p:ph idx="1"/>
          </p:nvPr>
        </p:nvPicPr>
        <p:blipFill rotWithShape="1">
          <a:blip r:embed="rId3"/>
          <a:srcRect t="67564" r="16863"/>
          <a:stretch/>
        </p:blipFill>
        <p:spPr>
          <a:xfrm>
            <a:off x="505539" y="2037827"/>
            <a:ext cx="8132922" cy="3172807"/>
          </a:xfrm>
          <a:prstGeom prst="rect">
            <a:avLst/>
          </a:prstGeom>
        </p:spPr>
      </p:pic>
    </p:spTree>
    <p:extLst>
      <p:ext uri="{BB962C8B-B14F-4D97-AF65-F5344CB8AC3E}">
        <p14:creationId xmlns:p14="http://schemas.microsoft.com/office/powerpoint/2010/main" val="4145746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Leadership</a:t>
            </a:r>
            <a:endParaRPr lang="en-US" dirty="0"/>
          </a:p>
        </p:txBody>
      </p:sp>
      <p:sp>
        <p:nvSpPr>
          <p:cNvPr id="4" name="Text Placeholder 3"/>
          <p:cNvSpPr>
            <a:spLocks noGrp="1"/>
          </p:cNvSpPr>
          <p:nvPr>
            <p:ph type="body" sz="quarter" idx="13"/>
          </p:nvPr>
        </p:nvSpPr>
        <p:spPr/>
        <p:txBody>
          <a:bodyPr>
            <a:normAutofit fontScale="92500"/>
          </a:bodyPr>
          <a:lstStyle/>
          <a:p>
            <a:pPr lvl="0"/>
            <a:r>
              <a:rPr lang="en-US" dirty="0"/>
              <a:t>Step 4: Design and Implement Win–Win Projects </a:t>
            </a:r>
          </a:p>
        </p:txBody>
      </p:sp>
      <p:pic>
        <p:nvPicPr>
          <p:cNvPr id="5" name="Content Placeholder 4" descr="white-board-593309_1280.jpg"/>
          <p:cNvPicPr>
            <a:picLocks noGrp="1" noChangeAspect="1"/>
          </p:cNvPicPr>
          <p:nvPr>
            <p:ph idx="1"/>
          </p:nvPr>
        </p:nvPicPr>
        <p:blipFill>
          <a:blip r:embed="rId3">
            <a:extLst>
              <a:ext uri="{28A0092B-C50C-407E-A947-70E740481C1C}">
                <a14:useLocalDpi xmlns:a14="http://schemas.microsoft.com/office/drawing/2010/main" val="0"/>
              </a:ext>
            </a:extLst>
          </a:blip>
          <a:srcRect t="9468" b="9468"/>
          <a:stretch>
            <a:fillRect/>
          </a:stretch>
        </p:blipFill>
        <p:spPr/>
      </p:pic>
    </p:spTree>
    <p:extLst>
      <p:ext uri="{BB962C8B-B14F-4D97-AF65-F5344CB8AC3E}">
        <p14:creationId xmlns:p14="http://schemas.microsoft.com/office/powerpoint/2010/main" val="1832153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Leadership</a:t>
            </a:r>
            <a:endParaRPr lang="en-US" dirty="0"/>
          </a:p>
        </p:txBody>
      </p:sp>
      <p:sp>
        <p:nvSpPr>
          <p:cNvPr id="4" name="Text Placeholder 3"/>
          <p:cNvSpPr>
            <a:spLocks noGrp="1"/>
          </p:cNvSpPr>
          <p:nvPr>
            <p:ph type="body" sz="quarter" idx="13"/>
          </p:nvPr>
        </p:nvSpPr>
        <p:spPr/>
        <p:txBody>
          <a:bodyPr>
            <a:normAutofit/>
          </a:bodyPr>
          <a:lstStyle/>
          <a:p>
            <a:pPr lvl="0"/>
            <a:r>
              <a:rPr lang="en-US" dirty="0"/>
              <a:t>Step 5: Share Information</a:t>
            </a:r>
          </a:p>
        </p:txBody>
      </p:sp>
      <p:pic>
        <p:nvPicPr>
          <p:cNvPr id="5" name="Content Placeholder 4" descr="social-media-423857_1280.jpg"/>
          <p:cNvPicPr>
            <a:picLocks noGrp="1" noChangeAspect="1"/>
          </p:cNvPicPr>
          <p:nvPr>
            <p:ph idx="1"/>
          </p:nvPr>
        </p:nvPicPr>
        <p:blipFill>
          <a:blip r:embed="rId3">
            <a:extLst>
              <a:ext uri="{28A0092B-C50C-407E-A947-70E740481C1C}">
                <a14:useLocalDpi xmlns:a14="http://schemas.microsoft.com/office/drawing/2010/main" val="0"/>
              </a:ext>
            </a:extLst>
          </a:blip>
          <a:srcRect t="1981" b="1981"/>
          <a:stretch>
            <a:fillRect/>
          </a:stretch>
        </p:blipFill>
        <p:spPr/>
      </p:pic>
    </p:spTree>
    <p:extLst>
      <p:ext uri="{BB962C8B-B14F-4D97-AF65-F5344CB8AC3E}">
        <p14:creationId xmlns:p14="http://schemas.microsoft.com/office/powerpoint/2010/main" val="3610071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Leadership</a:t>
            </a:r>
            <a:endParaRPr lang="en-US" dirty="0"/>
          </a:p>
        </p:txBody>
      </p:sp>
      <p:sp>
        <p:nvSpPr>
          <p:cNvPr id="4" name="Text Placeholder 3"/>
          <p:cNvSpPr>
            <a:spLocks noGrp="1"/>
          </p:cNvSpPr>
          <p:nvPr>
            <p:ph type="body" sz="quarter" idx="13"/>
          </p:nvPr>
        </p:nvSpPr>
        <p:spPr/>
        <p:txBody>
          <a:bodyPr>
            <a:normAutofit fontScale="77500" lnSpcReduction="20000"/>
          </a:bodyPr>
          <a:lstStyle/>
          <a:p>
            <a:pPr lvl="0"/>
            <a:r>
              <a:rPr lang="en-US" dirty="0"/>
              <a:t>Step 6: Develop Strategies and Implement an Action Plan</a:t>
            </a:r>
          </a:p>
        </p:txBody>
      </p:sp>
      <p:pic>
        <p:nvPicPr>
          <p:cNvPr id="7" name="Content Placeholder 6" descr="list-372766_1280.jpg"/>
          <p:cNvPicPr>
            <a:picLocks noGrp="1" noChangeAspect="1"/>
          </p:cNvPicPr>
          <p:nvPr>
            <p:ph idx="1"/>
          </p:nvPr>
        </p:nvPicPr>
        <p:blipFill rotWithShape="1">
          <a:blip r:embed="rId3">
            <a:extLst>
              <a:ext uri="{28A0092B-C50C-407E-A947-70E740481C1C}">
                <a14:useLocalDpi xmlns:a14="http://schemas.microsoft.com/office/drawing/2010/main" val="0"/>
              </a:ext>
            </a:extLst>
          </a:blip>
          <a:srcRect t="9828" b="18142"/>
          <a:stretch/>
        </p:blipFill>
        <p:spPr>
          <a:xfrm>
            <a:off x="693738" y="1958975"/>
            <a:ext cx="7993062" cy="4318000"/>
          </a:xfrm>
        </p:spPr>
      </p:pic>
    </p:spTree>
    <p:extLst>
      <p:ext uri="{BB962C8B-B14F-4D97-AF65-F5344CB8AC3E}">
        <p14:creationId xmlns:p14="http://schemas.microsoft.com/office/powerpoint/2010/main" val="1976819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Leadership</a:t>
            </a:r>
            <a:endParaRPr lang="en-US" dirty="0"/>
          </a:p>
        </p:txBody>
      </p:sp>
      <p:sp>
        <p:nvSpPr>
          <p:cNvPr id="4" name="Text Placeholder 3"/>
          <p:cNvSpPr>
            <a:spLocks noGrp="1"/>
          </p:cNvSpPr>
          <p:nvPr>
            <p:ph type="body" sz="quarter" idx="13"/>
          </p:nvPr>
        </p:nvSpPr>
        <p:spPr/>
        <p:txBody>
          <a:bodyPr>
            <a:normAutofit/>
          </a:bodyPr>
          <a:lstStyle/>
          <a:p>
            <a:pPr lvl="0"/>
            <a:r>
              <a:rPr lang="en-US" dirty="0"/>
              <a:t>Step 7: Build leadership within the group </a:t>
            </a:r>
          </a:p>
        </p:txBody>
      </p:sp>
      <p:pic>
        <p:nvPicPr>
          <p:cNvPr id="5"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9828" b="8450"/>
          <a:stretch/>
        </p:blipFill>
        <p:spPr bwMode="auto">
          <a:xfrm>
            <a:off x="693738" y="1958974"/>
            <a:ext cx="7993062" cy="4899025"/>
          </a:xfrm>
          <a:prstGeom prst="rect">
            <a:avLst/>
          </a:prstGeom>
          <a:ln>
            <a:noFill/>
          </a:ln>
          <a:effectLst/>
          <a:extLst/>
        </p:spPr>
      </p:pic>
    </p:spTree>
    <p:extLst>
      <p:ext uri="{BB962C8B-B14F-4D97-AF65-F5344CB8AC3E}">
        <p14:creationId xmlns:p14="http://schemas.microsoft.com/office/powerpoint/2010/main" val="15216178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a:t>
            </a:r>
            <a:endParaRPr lang="en-US" dirty="0"/>
          </a:p>
        </p:txBody>
      </p:sp>
      <p:sp>
        <p:nvSpPr>
          <p:cNvPr id="3" name="Text Placeholder 2"/>
          <p:cNvSpPr>
            <a:spLocks noGrp="1"/>
          </p:cNvSpPr>
          <p:nvPr>
            <p:ph type="body" idx="1"/>
          </p:nvPr>
        </p:nvSpPr>
        <p:spPr/>
        <p:txBody>
          <a:bodyPr>
            <a:normAutofit/>
          </a:bodyPr>
          <a:lstStyle/>
          <a:p>
            <a:r>
              <a:rPr lang="en-US" sz="2400" dirty="0" smtClean="0"/>
              <a:t>Instructions:</a:t>
            </a:r>
            <a:endParaRPr lang="en-US" sz="2400" dirty="0"/>
          </a:p>
        </p:txBody>
      </p:sp>
      <p:sp>
        <p:nvSpPr>
          <p:cNvPr id="4" name="Content Placeholder 3"/>
          <p:cNvSpPr>
            <a:spLocks noGrp="1"/>
          </p:cNvSpPr>
          <p:nvPr>
            <p:ph sz="half" idx="2"/>
          </p:nvPr>
        </p:nvSpPr>
        <p:spPr/>
        <p:txBody>
          <a:bodyPr/>
          <a:lstStyle/>
          <a:p>
            <a:r>
              <a:rPr lang="en-US" sz="2400" dirty="0" smtClean="0"/>
              <a:t>Write your name next to the role and responsibility that best fits you.</a:t>
            </a:r>
          </a:p>
          <a:p>
            <a:r>
              <a:rPr lang="en-US" sz="2400" dirty="0" smtClean="0"/>
              <a:t>Write your peers’ name on the role and responsibility that fits him/her.</a:t>
            </a:r>
            <a:endParaRPr lang="en-US" sz="2400" dirty="0"/>
          </a:p>
        </p:txBody>
      </p:sp>
      <p:pic>
        <p:nvPicPr>
          <p:cNvPr id="7" name="Content Placeholder 6" descr="flipchart.jpg"/>
          <p:cNvPicPr>
            <a:picLocks noGrp="1" noChangeAspect="1"/>
          </p:cNvPicPr>
          <p:nvPr>
            <p:ph sz="quarter" idx="4"/>
          </p:nvPr>
        </p:nvPicPr>
        <p:blipFill>
          <a:blip r:embed="rId3">
            <a:extLst>
              <a:ext uri="{28A0092B-C50C-407E-A947-70E740481C1C}">
                <a14:useLocalDpi xmlns:a14="http://schemas.microsoft.com/office/drawing/2010/main" val="0"/>
              </a:ext>
            </a:extLst>
          </a:blip>
          <a:srcRect l="-13487" r="-13487"/>
          <a:stretch>
            <a:fillRect/>
          </a:stretch>
        </p:blipFill>
        <p:spPr>
          <a:xfrm>
            <a:off x="4645025" y="1535113"/>
            <a:ext cx="4041775" cy="4591050"/>
          </a:xfrm>
        </p:spPr>
      </p:pic>
    </p:spTree>
    <p:extLst>
      <p:ext uri="{BB962C8B-B14F-4D97-AF65-F5344CB8AC3E}">
        <p14:creationId xmlns:p14="http://schemas.microsoft.com/office/powerpoint/2010/main" val="160534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Video Clip</a:t>
            </a:r>
            <a:endParaRPr lang="en-US" dirty="0"/>
          </a:p>
        </p:txBody>
      </p:sp>
      <p:sp>
        <p:nvSpPr>
          <p:cNvPr id="9" name="Text Placeholder 8"/>
          <p:cNvSpPr>
            <a:spLocks noGrp="1"/>
          </p:cNvSpPr>
          <p:nvPr>
            <p:ph type="body" sz="quarter" idx="13"/>
          </p:nvPr>
        </p:nvSpPr>
        <p:spPr/>
        <p:txBody>
          <a:bodyPr/>
          <a:lstStyle/>
          <a:p>
            <a:r>
              <a:rPr lang="en-US" dirty="0" smtClean="0"/>
              <a:t>A change in The Air</a:t>
            </a:r>
            <a:endParaRPr lang="en-US" dirty="0"/>
          </a:p>
        </p:txBody>
      </p:sp>
      <p:pic>
        <p:nvPicPr>
          <p:cNvPr id="10" name="Content Placeholder 4" descr="projector-361784_1280.jpg"/>
          <p:cNvPicPr>
            <a:picLocks noGrp="1" noChangeAspect="1"/>
          </p:cNvPicPr>
          <p:nvPr>
            <p:ph idx="1"/>
          </p:nvPr>
        </p:nvPicPr>
        <p:blipFill>
          <a:blip r:embed="rId3">
            <a:extLst>
              <a:ext uri="{28A0092B-C50C-407E-A947-70E740481C1C}">
                <a14:useLocalDpi xmlns:a14="http://schemas.microsoft.com/office/drawing/2010/main" val="0"/>
              </a:ext>
            </a:extLst>
          </a:blip>
          <a:srcRect l="-15439" r="-15439"/>
          <a:stretch>
            <a:fillRect/>
          </a:stretch>
        </p:blipFill>
        <p:spPr>
          <a:xfrm>
            <a:off x="693738" y="1958975"/>
            <a:ext cx="7993062" cy="4318000"/>
          </a:xfrm>
        </p:spPr>
      </p:pic>
    </p:spTree>
    <p:extLst>
      <p:ext uri="{BB962C8B-B14F-4D97-AF65-F5344CB8AC3E}">
        <p14:creationId xmlns:p14="http://schemas.microsoft.com/office/powerpoint/2010/main" val="1371271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Paulo</a:t>
            </a:r>
            <a:r>
              <a:rPr lang="en-US" dirty="0"/>
              <a:t> </a:t>
            </a:r>
            <a:r>
              <a:rPr lang="en-US" dirty="0" smtClean="0"/>
              <a:t>and Julia’s Story</a:t>
            </a:r>
            <a:endParaRPr lang="en-US" dirty="0"/>
          </a:p>
        </p:txBody>
      </p:sp>
      <p:sp>
        <p:nvSpPr>
          <p:cNvPr id="4" name="Text Placeholder 3"/>
          <p:cNvSpPr>
            <a:spLocks noGrp="1"/>
          </p:cNvSpPr>
          <p:nvPr>
            <p:ph type="body" sz="quarter" idx="13"/>
          </p:nvPr>
        </p:nvSpPr>
        <p:spPr/>
        <p:txBody>
          <a:bodyPr>
            <a:normAutofit/>
          </a:bodyPr>
          <a:lstStyle/>
          <a:p>
            <a:r>
              <a:rPr lang="en-US" dirty="0" smtClean="0"/>
              <a:t>Win-Win</a:t>
            </a:r>
            <a:endParaRPr lang="en-US" dirty="0"/>
          </a:p>
        </p:txBody>
      </p:sp>
      <p:pic>
        <p:nvPicPr>
          <p:cNvPr id="5" name="Content Placeholder 4"/>
          <p:cNvPicPr>
            <a:picLocks noGrp="1"/>
          </p:cNvPicPr>
          <p:nvPr>
            <p:ph idx="1"/>
          </p:nvPr>
        </p:nvPicPr>
        <p:blipFill>
          <a:blip r:embed="rId3">
            <a:extLst>
              <a:ext uri="{28A0092B-C50C-407E-A947-70E740481C1C}">
                <a14:useLocalDpi xmlns:a14="http://schemas.microsoft.com/office/drawing/2010/main" val="0"/>
              </a:ext>
            </a:extLst>
          </a:blip>
          <a:srcRect t="9317" b="9317"/>
          <a:stretch>
            <a:fillRect/>
          </a:stretch>
        </p:blipFill>
        <p:spPr bwMode="auto">
          <a:prstGeom prst="rect">
            <a:avLst/>
          </a:prstGeom>
          <a:noFill/>
          <a:ln>
            <a:noFill/>
          </a:ln>
        </p:spPr>
      </p:pic>
    </p:spTree>
    <p:extLst>
      <p:ext uri="{BB962C8B-B14F-4D97-AF65-F5344CB8AC3E}">
        <p14:creationId xmlns:p14="http://schemas.microsoft.com/office/powerpoint/2010/main" val="379224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Julia’s </a:t>
            </a:r>
            <a:r>
              <a:rPr lang="en-US" dirty="0" smtClean="0"/>
              <a:t>Story</a:t>
            </a:r>
            <a:endParaRPr lang="en-US" dirty="0"/>
          </a:p>
        </p:txBody>
      </p:sp>
      <p:sp>
        <p:nvSpPr>
          <p:cNvPr id="4" name="Text Placeholder 3"/>
          <p:cNvSpPr>
            <a:spLocks noGrp="1"/>
          </p:cNvSpPr>
          <p:nvPr>
            <p:ph type="body" sz="quarter" idx="13"/>
          </p:nvPr>
        </p:nvSpPr>
        <p:spPr/>
        <p:txBody>
          <a:bodyPr>
            <a:normAutofit/>
          </a:bodyPr>
          <a:lstStyle/>
          <a:p>
            <a:r>
              <a:rPr lang="en-US" dirty="0" smtClean="0"/>
              <a:t>The </a:t>
            </a:r>
            <a:r>
              <a:rPr lang="en-US" dirty="0"/>
              <a:t>Joy of Asking Questions</a:t>
            </a:r>
          </a:p>
        </p:txBody>
      </p:sp>
      <p:pic>
        <p:nvPicPr>
          <p:cNvPr id="7" name="Content Placeholder 6" descr="160937576.jpg"/>
          <p:cNvPicPr>
            <a:picLocks noGrp="1" noChangeAspect="1"/>
          </p:cNvPicPr>
          <p:nvPr>
            <p:ph idx="1"/>
          </p:nvPr>
        </p:nvPicPr>
        <p:blipFill rotWithShape="1">
          <a:blip r:embed="rId3">
            <a:extLst>
              <a:ext uri="{28A0092B-C50C-407E-A947-70E740481C1C}">
                <a14:useLocalDpi xmlns:a14="http://schemas.microsoft.com/office/drawing/2010/main" val="0"/>
              </a:ext>
            </a:extLst>
          </a:blip>
          <a:srcRect l="-61053" r="-61053"/>
          <a:stretch/>
        </p:blipFill>
        <p:spPr>
          <a:xfrm>
            <a:off x="693738" y="1958975"/>
            <a:ext cx="7993062" cy="4318000"/>
          </a:xfrm>
        </p:spPr>
      </p:pic>
    </p:spTree>
    <p:extLst>
      <p:ext uri="{BB962C8B-B14F-4D97-AF65-F5344CB8AC3E}">
        <p14:creationId xmlns:p14="http://schemas.microsoft.com/office/powerpoint/2010/main" val="1332617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Conclusion </a:t>
            </a:r>
            <a:endParaRPr lang="en-US" dirty="0"/>
          </a:p>
        </p:txBody>
      </p:sp>
      <p:sp>
        <p:nvSpPr>
          <p:cNvPr id="2" name="Text Placeholder 1"/>
          <p:cNvSpPr>
            <a:spLocks noGrp="1"/>
          </p:cNvSpPr>
          <p:nvPr>
            <p:ph type="body" idx="1"/>
          </p:nvPr>
        </p:nvSpPr>
        <p:spPr>
          <a:xfrm>
            <a:off x="4645025" y="1535112"/>
            <a:ext cx="4041775" cy="4197783"/>
          </a:xfrm>
        </p:spPr>
        <p:txBody>
          <a:bodyPr>
            <a:normAutofit/>
          </a:bodyPr>
          <a:lstStyle/>
          <a:p>
            <a:pPr marL="457200" indent="-457200" algn="ctr">
              <a:buFont typeface="Wingdings" charset="2"/>
              <a:buChar char="²"/>
            </a:pPr>
            <a:r>
              <a:rPr lang="en-US" sz="2400" dirty="0"/>
              <a:t>Questions</a:t>
            </a:r>
            <a:r>
              <a:rPr lang="en-US" sz="2400" dirty="0" smtClean="0"/>
              <a:t>?</a:t>
            </a:r>
          </a:p>
          <a:p>
            <a:pPr algn="ctr"/>
            <a:endParaRPr lang="en-US" sz="2400" dirty="0" smtClean="0"/>
          </a:p>
          <a:p>
            <a:pPr marL="457200" indent="-457200" algn="ctr">
              <a:buFont typeface="Wingdings" charset="2"/>
              <a:buChar char="²"/>
            </a:pPr>
            <a:r>
              <a:rPr lang="en-US" sz="2400" dirty="0" smtClean="0"/>
              <a:t>Comments?</a:t>
            </a:r>
          </a:p>
          <a:p>
            <a:pPr algn="ctr"/>
            <a:endParaRPr lang="en-US" sz="2400" dirty="0" smtClean="0"/>
          </a:p>
          <a:p>
            <a:pPr marL="457200" indent="-457200" algn="ctr">
              <a:buFont typeface="Wingdings" charset="2"/>
              <a:buChar char="²"/>
            </a:pPr>
            <a:r>
              <a:rPr lang="en-US" sz="2400" dirty="0" smtClean="0"/>
              <a:t>Concerns?</a:t>
            </a:r>
          </a:p>
          <a:p>
            <a:pPr algn="ctr"/>
            <a:endParaRPr lang="en-US" sz="2400" dirty="0"/>
          </a:p>
        </p:txBody>
      </p:sp>
      <p:sp>
        <p:nvSpPr>
          <p:cNvPr id="12" name="Content Placeholder 11"/>
          <p:cNvSpPr>
            <a:spLocks noGrp="1"/>
          </p:cNvSpPr>
          <p:nvPr>
            <p:ph sz="half" idx="2"/>
          </p:nvPr>
        </p:nvSpPr>
        <p:spPr>
          <a:xfrm>
            <a:off x="457200" y="1535114"/>
            <a:ext cx="4040188" cy="4197782"/>
          </a:xfrm>
          <a:ln>
            <a:solidFill>
              <a:schemeClr val="tx1">
                <a:lumMod val="50000"/>
              </a:schemeClr>
            </a:solidFill>
          </a:ln>
        </p:spPr>
        <p:style>
          <a:lnRef idx="1">
            <a:schemeClr val="accent3"/>
          </a:lnRef>
          <a:fillRef idx="3">
            <a:schemeClr val="accent3"/>
          </a:fillRef>
          <a:effectRef idx="2">
            <a:schemeClr val="accent3"/>
          </a:effectRef>
          <a:fontRef idx="minor">
            <a:schemeClr val="lt1"/>
          </a:fontRef>
        </p:style>
        <p:txBody>
          <a:bodyPr>
            <a:normAutofit fontScale="85000" lnSpcReduction="10000"/>
          </a:bodyPr>
          <a:lstStyle/>
          <a:p>
            <a:pPr marL="0" indent="0" algn="ctr">
              <a:buNone/>
            </a:pPr>
            <a:r>
              <a:rPr lang="en-US" sz="2000" b="1" u="sng" dirty="0" smtClean="0">
                <a:solidFill>
                  <a:schemeClr val="tx1">
                    <a:lumMod val="50000"/>
                  </a:schemeClr>
                </a:solidFill>
              </a:rPr>
              <a:t>Homework</a:t>
            </a:r>
          </a:p>
          <a:p>
            <a:pPr>
              <a:buFont typeface="Wingdings" charset="2"/>
              <a:buChar char="q"/>
            </a:pPr>
            <a:r>
              <a:rPr lang="en-US" sz="2000" dirty="0" smtClean="0">
                <a:solidFill>
                  <a:schemeClr val="tx1">
                    <a:lumMod val="50000"/>
                  </a:schemeClr>
                </a:solidFill>
              </a:rPr>
              <a:t>Fill out the Root Causes worksheet to be collected next session. </a:t>
            </a:r>
          </a:p>
          <a:p>
            <a:pPr>
              <a:buFont typeface="Wingdings" charset="2"/>
              <a:buChar char="q"/>
            </a:pPr>
            <a:r>
              <a:rPr lang="en-US" sz="2000" dirty="0" smtClean="0">
                <a:solidFill>
                  <a:schemeClr val="tx1">
                    <a:lumMod val="50000"/>
                  </a:schemeClr>
                </a:solidFill>
              </a:rPr>
              <a:t>Review all your SEM activities and reflection </a:t>
            </a:r>
            <a:r>
              <a:rPr lang="en-US" sz="2000" dirty="0">
                <a:solidFill>
                  <a:schemeClr val="tx1">
                    <a:lumMod val="50000"/>
                  </a:schemeClr>
                </a:solidFill>
              </a:rPr>
              <a:t>q</a:t>
            </a:r>
            <a:r>
              <a:rPr lang="en-US" sz="2000" dirty="0" smtClean="0">
                <a:solidFill>
                  <a:schemeClr val="tx1">
                    <a:lumMod val="50000"/>
                  </a:schemeClr>
                </a:solidFill>
              </a:rPr>
              <a:t>uestions and bring at least one idea for a CIP to the next session. </a:t>
            </a:r>
          </a:p>
          <a:p>
            <a:pPr>
              <a:buFont typeface="Wingdings" charset="2"/>
              <a:buChar char="q"/>
            </a:pPr>
            <a:r>
              <a:rPr lang="en-US" sz="2000" dirty="0" smtClean="0">
                <a:solidFill>
                  <a:schemeClr val="tx1">
                    <a:lumMod val="50000"/>
                  </a:schemeClr>
                </a:solidFill>
              </a:rPr>
              <a:t>Read Section 3.2 CIP Planning and Implementation and Section 4 Evaluation </a:t>
            </a:r>
          </a:p>
          <a:p>
            <a:pPr marL="0" indent="0" algn="ctr">
              <a:buNone/>
            </a:pPr>
            <a:r>
              <a:rPr lang="en-US" sz="2000" u="sng" dirty="0" smtClean="0">
                <a:solidFill>
                  <a:schemeClr val="tx1">
                    <a:lumMod val="50000"/>
                  </a:schemeClr>
                </a:solidFill>
              </a:rPr>
              <a:t>*Please do NOT do the activities!*</a:t>
            </a:r>
            <a:endParaRPr lang="en-US" sz="2000" u="sng" dirty="0">
              <a:solidFill>
                <a:schemeClr val="tx1">
                  <a:lumMod val="50000"/>
                </a:schemeClr>
              </a:solidFill>
            </a:endParaRPr>
          </a:p>
        </p:txBody>
      </p:sp>
    </p:spTree>
    <p:extLst>
      <p:ext uri="{BB962C8B-B14F-4D97-AF65-F5344CB8AC3E}">
        <p14:creationId xmlns:p14="http://schemas.microsoft.com/office/powerpoint/2010/main" val="263319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Section 3: Taking Action</a:t>
            </a:r>
            <a:endParaRPr lang="en-US" dirty="0"/>
          </a:p>
        </p:txBody>
      </p:sp>
      <p:sp>
        <p:nvSpPr>
          <p:cNvPr id="5" name="Text Placeholder 4"/>
          <p:cNvSpPr>
            <a:spLocks noGrp="1"/>
          </p:cNvSpPr>
          <p:nvPr>
            <p:ph type="body" sz="quarter" idx="13"/>
          </p:nvPr>
        </p:nvSpPr>
        <p:spPr/>
        <p:txBody>
          <a:bodyPr/>
          <a:lstStyle/>
          <a:p>
            <a:r>
              <a:rPr lang="en-US" sz="2400" dirty="0" smtClean="0"/>
              <a:t>Learning Objectives:</a:t>
            </a:r>
            <a:endParaRPr lang="en-US" sz="2400" dirty="0"/>
          </a:p>
        </p:txBody>
      </p:sp>
      <p:sp>
        <p:nvSpPr>
          <p:cNvPr id="3" name="Content Placeholder 2"/>
          <p:cNvSpPr>
            <a:spLocks noGrp="1"/>
          </p:cNvSpPr>
          <p:nvPr>
            <p:ph idx="1"/>
          </p:nvPr>
        </p:nvSpPr>
        <p:spPr/>
        <p:txBody>
          <a:bodyPr>
            <a:noAutofit/>
          </a:bodyPr>
          <a:lstStyle/>
          <a:p>
            <a:pPr marL="457200" indent="-457200">
              <a:buFont typeface="+mj-lt"/>
              <a:buAutoNum type="arabicPeriod"/>
            </a:pPr>
            <a:r>
              <a:rPr lang="en-US" sz="2400" dirty="0" smtClean="0"/>
              <a:t>Understand what civic engagement is and how to influence the decision-making process.</a:t>
            </a:r>
            <a:endParaRPr lang="en-US" sz="2400" dirty="0"/>
          </a:p>
          <a:p>
            <a:pPr marL="342900" indent="-342900">
              <a:buFont typeface="+mj-lt"/>
              <a:buAutoNum type="arabicPeriod"/>
            </a:pPr>
            <a:r>
              <a:rPr lang="en-US" sz="2400" dirty="0" smtClean="0"/>
              <a:t>Create an implementation plan for a Community </a:t>
            </a:r>
            <a:r>
              <a:rPr lang="en-US" sz="2400" smtClean="0"/>
              <a:t>Improvement Project (CIP). </a:t>
            </a:r>
            <a:endParaRPr lang="en-US" sz="2400" dirty="0"/>
          </a:p>
          <a:p>
            <a:pPr marL="0" indent="0">
              <a:buNone/>
            </a:pPr>
            <a:endParaRPr lang="en-US" sz="2000" b="1" dirty="0"/>
          </a:p>
        </p:txBody>
      </p:sp>
      <p:pic>
        <p:nvPicPr>
          <p:cNvPr id="4" name="Picture 3" descr="group-157476_128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7092" y="3697438"/>
            <a:ext cx="2289705" cy="2289705"/>
          </a:xfrm>
          <a:prstGeom prst="rect">
            <a:avLst/>
          </a:prstGeom>
        </p:spPr>
      </p:pic>
    </p:spTree>
    <p:extLst>
      <p:ext uri="{BB962C8B-B14F-4D97-AF65-F5344CB8AC3E}">
        <p14:creationId xmlns:p14="http://schemas.microsoft.com/office/powerpoint/2010/main" val="34365033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55200" y="4398777"/>
            <a:ext cx="5833600" cy="1200329"/>
          </a:xfrm>
          <a:prstGeom prst="rect">
            <a:avLst/>
          </a:prstGeom>
        </p:spPr>
        <p:txBody>
          <a:bodyPr wrap="square">
            <a:spAutoFit/>
          </a:bodyPr>
          <a:lstStyle/>
          <a:p>
            <a:pPr algn="just"/>
            <a:r>
              <a:rPr lang="en-US" sz="1200" dirty="0"/>
              <a:t>"</a:t>
            </a:r>
            <a:r>
              <a:rPr lang="en-US" sz="1200" dirty="0" smtClean="0"/>
              <a:t>This curriculum </a:t>
            </a:r>
            <a:r>
              <a:rPr lang="en-US" sz="1200" dirty="0"/>
              <a:t>was supported by the Cooperative Agreement Number DP005528-01, funded by the Centers for Disease Control and Prevention through the County of San Diego, Health and Human Services Agency. Its contents are solely the responsibility of the authors and do not necessarily represent the official views of the Centers for Disease Control and Prevention or the Department of Health and Human Services."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1096" y="2102459"/>
            <a:ext cx="4241808" cy="2296318"/>
          </a:xfrm>
          <a:prstGeom prst="rect">
            <a:avLst/>
          </a:prstGeom>
        </p:spPr>
      </p:pic>
    </p:spTree>
    <p:extLst>
      <p:ext uri="{BB962C8B-B14F-4D97-AF65-F5344CB8AC3E}">
        <p14:creationId xmlns:p14="http://schemas.microsoft.com/office/powerpoint/2010/main" val="25310279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y-429133_12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075" y="1207352"/>
            <a:ext cx="7387851" cy="5540888"/>
          </a:xfrm>
          <a:prstGeom prst="rect">
            <a:avLst/>
          </a:prstGeom>
          <a:ln>
            <a:noFill/>
          </a:ln>
          <a:effectLst>
            <a:softEdge rad="112500"/>
          </a:effectLst>
        </p:spPr>
      </p:pic>
      <p:sp>
        <p:nvSpPr>
          <p:cNvPr id="2" name="Title 1"/>
          <p:cNvSpPr>
            <a:spLocks noGrp="1"/>
          </p:cNvSpPr>
          <p:nvPr>
            <p:ph type="title"/>
          </p:nvPr>
        </p:nvSpPr>
        <p:spPr/>
        <p:txBody>
          <a:bodyPr/>
          <a:lstStyle/>
          <a:p>
            <a:r>
              <a:rPr lang="en-US" dirty="0" smtClean="0"/>
              <a:t>Ice Breaker</a:t>
            </a:r>
            <a:endParaRPr lang="en-US" dirty="0"/>
          </a:p>
        </p:txBody>
      </p:sp>
      <p:sp>
        <p:nvSpPr>
          <p:cNvPr id="3" name="Text Placeholder 2"/>
          <p:cNvSpPr>
            <a:spLocks noGrp="1"/>
          </p:cNvSpPr>
          <p:nvPr>
            <p:ph type="body" idx="1"/>
          </p:nvPr>
        </p:nvSpPr>
        <p:spPr>
          <a:xfrm>
            <a:off x="2551906" y="1535113"/>
            <a:ext cx="4040188" cy="639762"/>
          </a:xfrm>
        </p:spPr>
        <p:txBody>
          <a:bodyPr/>
          <a:lstStyle/>
          <a:p>
            <a:endParaRPr lang="en-US" dirty="0">
              <a:solidFill>
                <a:schemeClr val="bg1"/>
              </a:solidFill>
            </a:endParaRPr>
          </a:p>
        </p:txBody>
      </p:sp>
    </p:spTree>
    <p:extLst>
      <p:ext uri="{BB962C8B-B14F-4D97-AF65-F5344CB8AC3E}">
        <p14:creationId xmlns:p14="http://schemas.microsoft.com/office/powerpoint/2010/main" val="2466456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Systems Review</a:t>
            </a:r>
            <a:endParaRPr lang="en-US" dirty="0"/>
          </a:p>
        </p:txBody>
      </p:sp>
      <p:sp>
        <p:nvSpPr>
          <p:cNvPr id="3" name="Text Placeholder 2"/>
          <p:cNvSpPr>
            <a:spLocks noGrp="1"/>
          </p:cNvSpPr>
          <p:nvPr>
            <p:ph type="body" idx="1"/>
          </p:nvPr>
        </p:nvSpPr>
        <p:spPr>
          <a:xfrm>
            <a:off x="457200" y="1535113"/>
            <a:ext cx="8229600" cy="639762"/>
          </a:xfrm>
        </p:spPr>
        <p:txBody>
          <a:bodyPr>
            <a:normAutofit/>
          </a:bodyPr>
          <a:lstStyle/>
          <a:p>
            <a:r>
              <a:rPr lang="en-US" sz="2400" dirty="0" smtClean="0"/>
              <a:t>What did we learn About  Food Systems?</a:t>
            </a:r>
            <a:endParaRPr lang="en-US" sz="2400" dirty="0"/>
          </a:p>
        </p:txBody>
      </p:sp>
      <p:sp>
        <p:nvSpPr>
          <p:cNvPr id="4" name="Content Placeholder 3"/>
          <p:cNvSpPr>
            <a:spLocks noGrp="1"/>
          </p:cNvSpPr>
          <p:nvPr>
            <p:ph sz="half" idx="2"/>
          </p:nvPr>
        </p:nvSpPr>
        <p:spPr/>
        <p:txBody>
          <a:bodyPr/>
          <a:lstStyle/>
          <a:p>
            <a:r>
              <a:rPr lang="en-US" sz="2400" dirty="0" smtClean="0"/>
              <a:t>Food Policies</a:t>
            </a:r>
          </a:p>
          <a:p>
            <a:r>
              <a:rPr lang="en-US" sz="2400" dirty="0" smtClean="0"/>
              <a:t>Big Businesses</a:t>
            </a:r>
          </a:p>
          <a:p>
            <a:r>
              <a:rPr lang="en-US" sz="2400" dirty="0" smtClean="0"/>
              <a:t>Food Environments</a:t>
            </a:r>
          </a:p>
          <a:p>
            <a:r>
              <a:rPr lang="en-US" sz="2400" dirty="0" smtClean="0"/>
              <a:t>Health Costs</a:t>
            </a:r>
          </a:p>
          <a:p>
            <a:r>
              <a:rPr lang="en-US" sz="2400" dirty="0" smtClean="0"/>
              <a:t>Building a Healthy Food System</a:t>
            </a:r>
            <a:endParaRPr lang="en-US" sz="2400" dirty="0"/>
          </a:p>
          <a:p>
            <a:endParaRPr lang="en-US" dirty="0"/>
          </a:p>
        </p:txBody>
      </p:sp>
      <p:pic>
        <p:nvPicPr>
          <p:cNvPr id="8" name="Content Placeholder 7" descr="CoverArt.png"/>
          <p:cNvPicPr>
            <a:picLocks noGrp="1" noChangeAspect="1"/>
          </p:cNvPicPr>
          <p:nvPr>
            <p:ph sz="quarter" idx="4"/>
          </p:nvPr>
        </p:nvPicPr>
        <p:blipFill>
          <a:blip r:embed="rId3"/>
          <a:srcRect l="3673" r="3673"/>
          <a:stretch>
            <a:fillRect/>
          </a:stretch>
        </p:blipFill>
        <p:spPr>
          <a:prstGeom prst="rect">
            <a:avLst/>
          </a:prstGeom>
        </p:spPr>
      </p:pic>
    </p:spTree>
    <p:extLst>
      <p:ext uri="{BB962C8B-B14F-4D97-AF65-F5344CB8AC3E}">
        <p14:creationId xmlns:p14="http://schemas.microsoft.com/office/powerpoint/2010/main" val="3878097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Civic Engagement</a:t>
            </a:r>
            <a:endParaRPr lang="en-US" dirty="0"/>
          </a:p>
        </p:txBody>
      </p:sp>
      <p:pic>
        <p:nvPicPr>
          <p:cNvPr id="9" name="Content Placeholder 8"/>
          <p:cNvPicPr>
            <a:picLocks noGrp="1"/>
          </p:cNvPicPr>
          <p:nvPr>
            <p:ph sz="half" idx="2"/>
          </p:nvPr>
        </p:nvPicPr>
        <p:blipFill rotWithShape="1">
          <a:blip r:embed="rId3">
            <a:extLst>
              <a:ext uri="{28A0092B-C50C-407E-A947-70E740481C1C}">
                <a14:useLocalDpi xmlns:a14="http://schemas.microsoft.com/office/drawing/2010/main" val="0"/>
              </a:ext>
            </a:extLst>
          </a:blip>
          <a:srcRect t="6097" b="6097"/>
          <a:stretch/>
        </p:blipFill>
        <p:spPr bwMode="auto">
          <a:xfrm>
            <a:off x="457199" y="1535113"/>
            <a:ext cx="4187825" cy="4591050"/>
          </a:xfrm>
          <a:prstGeom prst="rect">
            <a:avLst/>
          </a:prstGeom>
          <a:ln>
            <a:noFill/>
          </a:ln>
          <a:extLst>
            <a:ext uri="{53640926-AAD7-44d8-BBD7-CCE9431645EC}">
              <a14:shadowObscured xmlns="" xmlns:a14="http://schemas.microsoft.com/office/drawing/2010/main"/>
            </a:ext>
          </a:extLst>
        </p:spPr>
      </p:pic>
      <p:pic>
        <p:nvPicPr>
          <p:cNvPr id="10" name="Content Placeholder 4"/>
          <p:cNvPicPr>
            <a:picLocks noGrp="1" noChangeAspect="1"/>
          </p:cNvPicPr>
          <p:nvPr>
            <p:ph sz="quarter" idx="4"/>
          </p:nvPr>
        </p:nvPicPr>
        <p:blipFill rotWithShape="1">
          <a:blip r:embed="rId4">
            <a:lum/>
            <a:extLst>
              <a:ext uri="{28A0092B-C50C-407E-A947-70E740481C1C}">
                <a14:useLocalDpi xmlns:a14="http://schemas.microsoft.com/office/drawing/2010/main" val="0"/>
              </a:ext>
            </a:extLst>
          </a:blip>
          <a:srcRect l="3824" t="6100" b="2728"/>
          <a:stretch/>
        </p:blipFill>
        <p:spPr bwMode="auto">
          <a:xfrm>
            <a:off x="4855636" y="3790808"/>
            <a:ext cx="3887192" cy="2763741"/>
          </a:xfrm>
          <a:prstGeom prst="roundRect">
            <a:avLst>
              <a:gd name="adj" fmla="val 3307"/>
            </a:avLst>
          </a:prstGeom>
          <a:gradFill flip="none" rotWithShape="1">
            <a:gsLst>
              <a:gs pos="0">
                <a:srgbClr val="18153A"/>
              </a:gs>
              <a:gs pos="100000">
                <a:schemeClr val="accent4"/>
              </a:gs>
            </a:gsLst>
            <a:lin ang="16200000" scaled="0"/>
            <a:tileRect/>
          </a:gradFill>
          <a:ln w="25400">
            <a:solidFill>
              <a:srgbClr val="18153A"/>
            </a:solidFill>
          </a:ln>
          <a:effectLst/>
          <a:extLst/>
        </p:spPr>
      </p:pic>
      <p:pic>
        <p:nvPicPr>
          <p:cNvPr id="11" name="Picture 3"/>
          <p:cNvPicPr>
            <a:picLocks noChangeAspect="1"/>
          </p:cNvPicPr>
          <p:nvPr/>
        </p:nvPicPr>
        <p:blipFill>
          <a:blip r:embed="rId5">
            <a:lum/>
            <a:extLst>
              <a:ext uri="{28A0092B-C50C-407E-A947-70E740481C1C}">
                <a14:useLocalDpi xmlns:a14="http://schemas.microsoft.com/office/drawing/2010/main" val="0"/>
              </a:ext>
            </a:extLst>
          </a:blip>
          <a:srcRect l="1415" t="1716" r="1506" b="1778"/>
          <a:stretch>
            <a:fillRect/>
          </a:stretch>
        </p:blipFill>
        <p:spPr bwMode="auto">
          <a:xfrm>
            <a:off x="5016850" y="1333941"/>
            <a:ext cx="3544525" cy="2404577"/>
          </a:xfrm>
          <a:prstGeom prst="roundRect">
            <a:avLst>
              <a:gd name="adj" fmla="val 8594"/>
            </a:avLst>
          </a:prstGeom>
          <a:solidFill>
            <a:srgbClr val="FFFFFF">
              <a:shade val="85000"/>
            </a:srgbClr>
          </a:solidFill>
          <a:ln>
            <a:noFill/>
          </a:ln>
          <a:effectLst/>
          <a:extLst/>
        </p:spPr>
      </p:pic>
    </p:spTree>
    <p:extLst>
      <p:ext uri="{BB962C8B-B14F-4D97-AF65-F5344CB8AC3E}">
        <p14:creationId xmlns:p14="http://schemas.microsoft.com/office/powerpoint/2010/main" val="2016486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Clip</a:t>
            </a:r>
            <a:endParaRPr lang="en-US" dirty="0"/>
          </a:p>
        </p:txBody>
      </p:sp>
      <p:sp>
        <p:nvSpPr>
          <p:cNvPr id="4" name="Text Placeholder 3"/>
          <p:cNvSpPr>
            <a:spLocks noGrp="1"/>
          </p:cNvSpPr>
          <p:nvPr>
            <p:ph type="body" sz="quarter" idx="13"/>
          </p:nvPr>
        </p:nvSpPr>
        <p:spPr/>
        <p:txBody>
          <a:bodyPr>
            <a:normAutofit fontScale="92500" lnSpcReduction="20000"/>
          </a:bodyPr>
          <a:lstStyle/>
          <a:p>
            <a:r>
              <a:rPr lang="en-US" dirty="0"/>
              <a:t>The U.S. Government Explained in 5 Minutes</a:t>
            </a:r>
          </a:p>
          <a:p>
            <a:endParaRPr lang="en-US" dirty="0"/>
          </a:p>
        </p:txBody>
      </p:sp>
      <p:pic>
        <p:nvPicPr>
          <p:cNvPr id="6" name="Content Placeholder 4" descr="projector-361784_1280.jpg"/>
          <p:cNvPicPr>
            <a:picLocks noGrp="1" noChangeAspect="1"/>
          </p:cNvPicPr>
          <p:nvPr>
            <p:ph idx="1"/>
          </p:nvPr>
        </p:nvPicPr>
        <p:blipFill>
          <a:blip r:embed="rId3">
            <a:extLst>
              <a:ext uri="{28A0092B-C50C-407E-A947-70E740481C1C}">
                <a14:useLocalDpi xmlns:a14="http://schemas.microsoft.com/office/drawing/2010/main" val="0"/>
              </a:ext>
            </a:extLst>
          </a:blip>
          <a:srcRect l="-15439" r="-15439"/>
          <a:stretch>
            <a:fillRect/>
          </a:stretch>
        </p:blipFill>
        <p:spPr>
          <a:xfrm>
            <a:off x="693738" y="1958975"/>
            <a:ext cx="7993062" cy="4318000"/>
          </a:xfrm>
        </p:spPr>
      </p:pic>
    </p:spTree>
    <p:extLst>
      <p:ext uri="{BB962C8B-B14F-4D97-AF65-F5344CB8AC3E}">
        <p14:creationId xmlns:p14="http://schemas.microsoft.com/office/powerpoint/2010/main" val="10482320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Levels of Government</a:t>
            </a:r>
            <a:endParaRPr lang="en-US" dirty="0"/>
          </a:p>
        </p:txBody>
      </p:sp>
      <p:pic>
        <p:nvPicPr>
          <p:cNvPr id="7" name="Picture 6" descr="7-14_0.jpg"/>
          <p:cNvPicPr>
            <a:picLocks noChangeAspect="1"/>
          </p:cNvPicPr>
          <p:nvPr/>
        </p:nvPicPr>
        <p:blipFill rotWithShape="1">
          <a:blip r:embed="rId3">
            <a:extLst>
              <a:ext uri="{28A0092B-C50C-407E-A947-70E740481C1C}">
                <a14:useLocalDpi xmlns:a14="http://schemas.microsoft.com/office/drawing/2010/main" val="0"/>
              </a:ext>
            </a:extLst>
          </a:blip>
          <a:srcRect t="11203"/>
          <a:stretch/>
        </p:blipFill>
        <p:spPr>
          <a:xfrm>
            <a:off x="1545475" y="1200845"/>
            <a:ext cx="6053050" cy="5374914"/>
          </a:xfrm>
          <a:prstGeom prst="rect">
            <a:avLst/>
          </a:prstGeom>
        </p:spPr>
      </p:pic>
    </p:spTree>
    <p:extLst>
      <p:ext uri="{BB962C8B-B14F-4D97-AF65-F5344CB8AC3E}">
        <p14:creationId xmlns:p14="http://schemas.microsoft.com/office/powerpoint/2010/main" val="3148660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 Diego County</a:t>
            </a:r>
            <a:endParaRPr lang="en-US" dirty="0"/>
          </a:p>
        </p:txBody>
      </p:sp>
      <p:sp>
        <p:nvSpPr>
          <p:cNvPr id="9" name="Text Placeholder 8"/>
          <p:cNvSpPr>
            <a:spLocks noGrp="1"/>
          </p:cNvSpPr>
          <p:nvPr>
            <p:ph type="body" idx="1"/>
          </p:nvPr>
        </p:nvSpPr>
        <p:spPr>
          <a:xfrm>
            <a:off x="457200" y="1535113"/>
            <a:ext cx="8229600" cy="639762"/>
          </a:xfrm>
        </p:spPr>
        <p:txBody>
          <a:bodyPr>
            <a:normAutofit/>
          </a:bodyPr>
          <a:lstStyle/>
          <a:p>
            <a:r>
              <a:rPr lang="en-US" sz="2400" dirty="0" smtClean="0"/>
              <a:t>Municipalities and Tribal Nations</a:t>
            </a:r>
            <a:endParaRPr lang="en-US" sz="2400" dirty="0"/>
          </a:p>
        </p:txBody>
      </p:sp>
      <p:sp>
        <p:nvSpPr>
          <p:cNvPr id="8" name="Content Placeholder 7"/>
          <p:cNvSpPr>
            <a:spLocks noGrp="1"/>
          </p:cNvSpPr>
          <p:nvPr>
            <p:ph sz="half" idx="2"/>
          </p:nvPr>
        </p:nvSpPr>
        <p:spPr/>
        <p:txBody>
          <a:bodyPr>
            <a:normAutofit/>
          </a:bodyPr>
          <a:lstStyle/>
          <a:p>
            <a:pPr marL="0" indent="0">
              <a:buNone/>
            </a:pPr>
            <a:r>
              <a:rPr lang="en-US" sz="2400" dirty="0" smtClean="0"/>
              <a:t>There are 18 municipalities, or incorporated cities and 18 Native American Reservation in San Diego County. </a:t>
            </a:r>
            <a:endParaRPr lang="en-US" sz="2400" dirty="0"/>
          </a:p>
        </p:txBody>
      </p:sp>
      <p:pic>
        <p:nvPicPr>
          <p:cNvPr id="12" name="Picture 11"/>
          <p:cNvPicPr>
            <a:picLocks noChangeAspect="1"/>
          </p:cNvPicPr>
          <p:nvPr/>
        </p:nvPicPr>
        <p:blipFill>
          <a:blip r:embed="rId3"/>
          <a:stretch>
            <a:fillRect/>
          </a:stretch>
        </p:blipFill>
        <p:spPr>
          <a:xfrm>
            <a:off x="4979307" y="2174875"/>
            <a:ext cx="3707493" cy="3691015"/>
          </a:xfrm>
          <a:prstGeom prst="rect">
            <a:avLst/>
          </a:prstGeom>
        </p:spPr>
      </p:pic>
    </p:spTree>
    <p:extLst>
      <p:ext uri="{BB962C8B-B14F-4D97-AF65-F5344CB8AC3E}">
        <p14:creationId xmlns:p14="http://schemas.microsoft.com/office/powerpoint/2010/main" val="3567622261"/>
      </p:ext>
    </p:extLst>
  </p:cSld>
  <p:clrMapOvr>
    <a:masterClrMapping/>
  </p:clrMapOvr>
</p:sld>
</file>

<file path=ppt/theme/theme1.xml><?xml version="1.0" encoding="utf-8"?>
<a:theme xmlns:a="http://schemas.openxmlformats.org/drawingml/2006/main" name="LWSD 2013 Orange 2">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2.xml><?xml version="1.0" encoding="utf-8"?>
<a:theme xmlns:a="http://schemas.openxmlformats.org/drawingml/2006/main" name="LWSD 2013 Orange 3">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3.xml><?xml version="1.0" encoding="utf-8"?>
<a:theme xmlns:a="http://schemas.openxmlformats.org/drawingml/2006/main" name="LWSD 2013 Orange 4">
  <a:themeElements>
    <a:clrScheme name="LWSD_orange">
      <a:dk1>
        <a:srgbClr val="808080"/>
      </a:dk1>
      <a:lt1>
        <a:sysClr val="window" lastClr="FFFFFF"/>
      </a:lt1>
      <a:dk2>
        <a:srgbClr val="2FB4BC"/>
      </a:dk2>
      <a:lt2>
        <a:srgbClr val="FFFFFF"/>
      </a:lt2>
      <a:accent1>
        <a:srgbClr val="F79527"/>
      </a:accent1>
      <a:accent2>
        <a:srgbClr val="95AF39"/>
      </a:accent2>
      <a:accent3>
        <a:srgbClr val="2FB4BC"/>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4.xml><?xml version="1.0" encoding="utf-8"?>
<a:theme xmlns:a="http://schemas.openxmlformats.org/drawingml/2006/main" name="Default Theme">
  <a:themeElements>
    <a:clrScheme name="LWSD green">
      <a:dk1>
        <a:srgbClr val="808080"/>
      </a:dk1>
      <a:lt1>
        <a:sysClr val="window" lastClr="FFFFFF"/>
      </a:lt1>
      <a:dk2>
        <a:srgbClr val="F79527"/>
      </a:dk2>
      <a:lt2>
        <a:srgbClr val="FFFFFF"/>
      </a:lt2>
      <a:accent1>
        <a:srgbClr val="95AF39"/>
      </a:accent1>
      <a:accent2>
        <a:srgbClr val="2FB4BC"/>
      </a:accent2>
      <a:accent3>
        <a:srgbClr val="F79527"/>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5.xml><?xml version="1.0" encoding="utf-8"?>
<a:theme xmlns:a="http://schemas.openxmlformats.org/drawingml/2006/main" name="LWSD 2013 Green 2">
  <a:themeElements>
    <a:clrScheme name="LWSD green">
      <a:dk1>
        <a:srgbClr val="808080"/>
      </a:dk1>
      <a:lt1>
        <a:sysClr val="window" lastClr="FFFFFF"/>
      </a:lt1>
      <a:dk2>
        <a:srgbClr val="F79527"/>
      </a:dk2>
      <a:lt2>
        <a:srgbClr val="FFFFFF"/>
      </a:lt2>
      <a:accent1>
        <a:srgbClr val="95AF39"/>
      </a:accent1>
      <a:accent2>
        <a:srgbClr val="2FB4BC"/>
      </a:accent2>
      <a:accent3>
        <a:srgbClr val="F79527"/>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6.xml><?xml version="1.0" encoding="utf-8"?>
<a:theme xmlns:a="http://schemas.openxmlformats.org/drawingml/2006/main" name="LWSD 2013 Green 3">
  <a:themeElements>
    <a:clrScheme name="LWSD green">
      <a:dk1>
        <a:srgbClr val="808080"/>
      </a:dk1>
      <a:lt1>
        <a:sysClr val="window" lastClr="FFFFFF"/>
      </a:lt1>
      <a:dk2>
        <a:srgbClr val="F79527"/>
      </a:dk2>
      <a:lt2>
        <a:srgbClr val="FFFFFF"/>
      </a:lt2>
      <a:accent1>
        <a:srgbClr val="95AF39"/>
      </a:accent1>
      <a:accent2>
        <a:srgbClr val="2FB4BC"/>
      </a:accent2>
      <a:accent3>
        <a:srgbClr val="F79527"/>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7.xml><?xml version="1.0" encoding="utf-8"?>
<a:theme xmlns:a="http://schemas.openxmlformats.org/drawingml/2006/main" name="LWSD 2013 Green 4">
  <a:themeElements>
    <a:clrScheme name="LWSD green">
      <a:dk1>
        <a:srgbClr val="808080"/>
      </a:dk1>
      <a:lt1>
        <a:sysClr val="window" lastClr="FFFFFF"/>
      </a:lt1>
      <a:dk2>
        <a:srgbClr val="F79527"/>
      </a:dk2>
      <a:lt2>
        <a:srgbClr val="FFFFFF"/>
      </a:lt2>
      <a:accent1>
        <a:srgbClr val="95AF39"/>
      </a:accent1>
      <a:accent2>
        <a:srgbClr val="2FB4BC"/>
      </a:accent2>
      <a:accent3>
        <a:srgbClr val="F79527"/>
      </a:accent3>
      <a:accent4>
        <a:srgbClr val="FDBA16"/>
      </a:accent4>
      <a:accent5>
        <a:srgbClr val="779042"/>
      </a:accent5>
      <a:accent6>
        <a:srgbClr val="F47F26"/>
      </a:accent6>
      <a:hlink>
        <a:srgbClr val="00A9C5"/>
      </a:hlink>
      <a:folHlink>
        <a:srgbClr val="C7DC6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dirty="0" smtClean="0">
            <a:solidFill>
              <a:schemeClr val="tx2"/>
            </a:solidFill>
            <a:latin typeface="Avenir Light"/>
            <a:cs typeface="Avenir Light"/>
          </a:defRPr>
        </a:defPPr>
      </a:lst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B69E287C1CD934F8621432270294A03" ma:contentTypeVersion="3" ma:contentTypeDescription="Create a new document." ma:contentTypeScope="" ma:versionID="fac605141b0afd7a6bed368aedb2794d">
  <xsd:schema xmlns:xsd="http://www.w3.org/2001/XMLSchema" xmlns:xs="http://www.w3.org/2001/XMLSchema" xmlns:p="http://schemas.microsoft.com/office/2006/metadata/properties" xmlns:ns1="http://schemas.microsoft.com/sharepoint/v3" targetNamespace="http://schemas.microsoft.com/office/2006/metadata/properties" ma:root="true" ma:fieldsID="2dd5a21bfa5ddffeac8154210470a16e" ns1:_="">
    <xsd:import namespace="http://schemas.microsoft.com/sharepoint/v3"/>
    <xsd:element name="properties">
      <xsd:complexType>
        <xsd:sequence>
          <xsd:element name="documentManagement">
            <xsd:complexType>
              <xsd:all>
                <xsd:element ref="ns1:RoutingRuleDescription"/>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9" ma:displayName="Description" ma:description="" ma:internalName="RoutingRuleDescription">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10"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ma:index="8"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outingRuleDescription xmlns="http://schemas.microsoft.com/sharepoint/v3">Template to be used for business-focused presentations on Live Well</RoutingRuleDescription>
  </documentManagement>
</p:properties>
</file>

<file path=customXml/itemProps1.xml><?xml version="1.0" encoding="utf-8"?>
<ds:datastoreItem xmlns:ds="http://schemas.openxmlformats.org/officeDocument/2006/customXml" ds:itemID="{A2CB3140-6EA3-4D71-B629-F77E144BC0F4}"/>
</file>

<file path=customXml/itemProps2.xml><?xml version="1.0" encoding="utf-8"?>
<ds:datastoreItem xmlns:ds="http://schemas.openxmlformats.org/officeDocument/2006/customXml" ds:itemID="{3662C8DB-ABB7-474A-AC93-AFD7EE84A794}">
  <ds:schemaRefs>
    <ds:schemaRef ds:uri="http://schemas.microsoft.com/sharepoint/v3/contenttype/forms"/>
  </ds:schemaRefs>
</ds:datastoreItem>
</file>

<file path=customXml/itemProps3.xml><?xml version="1.0" encoding="utf-8"?>
<ds:datastoreItem xmlns:ds="http://schemas.openxmlformats.org/officeDocument/2006/customXml" ds:itemID="{067B01B4-6917-4177-9932-BBC53A000DCC}">
  <ds:schemaRefs>
    <ds:schemaRef ds:uri="http://schemas.openxmlformats.org/package/2006/metadata/core-properties"/>
    <ds:schemaRef ds:uri="http://purl.org/dc/terms/"/>
    <ds:schemaRef ds:uri="http://purl.org/dc/dcmitype/"/>
    <ds:schemaRef ds:uri="http://schemas.microsoft.com/office/infopath/2007/PartnerControls"/>
    <ds:schemaRef ds:uri="http://schemas.microsoft.com/office/2006/metadata/properties"/>
    <ds:schemaRef ds:uri="http://schemas.microsoft.com/office/2006/documentManagement/types"/>
    <ds:schemaRef ds:uri="http://schemas.microsoft.com/sharepoint/v3"/>
    <ds:schemaRef ds:uri="http://purl.org/dc/elements/1.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1873</TotalTime>
  <Words>1505</Words>
  <Application>Microsoft Macintosh PowerPoint</Application>
  <PresentationFormat>On-screen Show (4:3)</PresentationFormat>
  <Paragraphs>239</Paragraphs>
  <Slides>30</Slides>
  <Notes>30</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30</vt:i4>
      </vt:variant>
    </vt:vector>
  </HeadingPairs>
  <TitlesOfParts>
    <vt:vector size="46" baseType="lpstr">
      <vt:lpstr>Avenir Light</vt:lpstr>
      <vt:lpstr>Avenir Medium</vt:lpstr>
      <vt:lpstr>Avenir Medium Oblique</vt:lpstr>
      <vt:lpstr>Calibri</vt:lpstr>
      <vt:lpstr>ＭＳ Ｐゴシック</vt:lpstr>
      <vt:lpstr>Symbol</vt:lpstr>
      <vt:lpstr>Times New Roman</vt:lpstr>
      <vt:lpstr>Wingdings</vt:lpstr>
      <vt:lpstr>Arial</vt:lpstr>
      <vt:lpstr>LWSD 2013 Orange 2</vt:lpstr>
      <vt:lpstr>LWSD 2013 Orange 3</vt:lpstr>
      <vt:lpstr>LWSD 2013 Orange 4</vt:lpstr>
      <vt:lpstr>Default Theme</vt:lpstr>
      <vt:lpstr>LWSD 2013 Green 2</vt:lpstr>
      <vt:lpstr>LWSD 2013 Green 3</vt:lpstr>
      <vt:lpstr>LWSD 2013 Green 4</vt:lpstr>
      <vt:lpstr>SECTION 3: Taking Action</vt:lpstr>
      <vt:lpstr>Agenda</vt:lpstr>
      <vt:lpstr>Section 3: Taking Action</vt:lpstr>
      <vt:lpstr>Ice Breaker</vt:lpstr>
      <vt:lpstr>Food Systems Review</vt:lpstr>
      <vt:lpstr>Civic Engagement</vt:lpstr>
      <vt:lpstr>Video Clip</vt:lpstr>
      <vt:lpstr>Levels of Government</vt:lpstr>
      <vt:lpstr>San Diego County</vt:lpstr>
      <vt:lpstr>MOST CIPs Start With Local Government</vt:lpstr>
      <vt:lpstr>How to interact with Decision Leaders</vt:lpstr>
      <vt:lpstr>Break Time</vt:lpstr>
      <vt:lpstr>Video Clip</vt:lpstr>
      <vt:lpstr>Community Organizing</vt:lpstr>
      <vt:lpstr>Community Organizing</vt:lpstr>
      <vt:lpstr>Community Organizing</vt:lpstr>
      <vt:lpstr>Leadership</vt:lpstr>
      <vt:lpstr>Leadership</vt:lpstr>
      <vt:lpstr>Leadership</vt:lpstr>
      <vt:lpstr>Leadership</vt:lpstr>
      <vt:lpstr>Leadership</vt:lpstr>
      <vt:lpstr>Leadership</vt:lpstr>
      <vt:lpstr>Leadership</vt:lpstr>
      <vt:lpstr>Leadership</vt:lpstr>
      <vt:lpstr>Activity</vt:lpstr>
      <vt:lpstr>Video Clip</vt:lpstr>
      <vt:lpstr>Paulo and Julia’s Story</vt:lpstr>
      <vt:lpstr>Julia’s Story</vt:lpstr>
      <vt:lpstr>Conclusion </vt:lpstr>
      <vt:lpstr>PowerPoint Presentation</vt:lpstr>
    </vt:vector>
  </TitlesOfParts>
  <Company>AdEase</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LWSD PowerPoint Template - Business Orange</dc:title>
  <dc:creator>Creative Contractor</dc:creator>
  <cp:lastModifiedBy>Jessie</cp:lastModifiedBy>
  <cp:revision>223</cp:revision>
  <dcterms:created xsi:type="dcterms:W3CDTF">2013-10-28T20:20:09Z</dcterms:created>
  <dcterms:modified xsi:type="dcterms:W3CDTF">2017-07-14T22:04:49Z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0x010100BB69E287C1CD934F8621432270294A03</vt:lpwstr>
  </property>
</Properties>
</file>