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3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9" r:id="rId30"/>
    <p:sldId id="288" r:id="rId31"/>
    <p:sldId id="28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7" autoAdjust="0"/>
    <p:restoredTop sz="54137" autoAdjust="0"/>
  </p:normalViewPr>
  <p:slideViewPr>
    <p:cSldViewPr snapToGrid="0" snapToObjects="1">
      <p:cViewPr varScale="1">
        <p:scale>
          <a:sx n="49" d="100"/>
          <a:sy n="49" d="100"/>
        </p:scale>
        <p:origin x="2544" y="176"/>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 Target="slides/slide1.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19381-2D1F-B84E-9D04-7960E731B060}"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8290D11C-3ADA-5D4D-8FF5-6ADA265ADC70}">
      <dgm:prSet phldrT="[Text]"/>
      <dgm:spPr/>
      <dgm:t>
        <a:bodyPr/>
        <a:lstStyle/>
        <a:p>
          <a:r>
            <a:rPr lang="en-US" dirty="0">
              <a:solidFill>
                <a:srgbClr val="404040"/>
              </a:solidFill>
            </a:rPr>
            <a:t>1. Involve key stakeholders</a:t>
          </a:r>
        </a:p>
      </dgm:t>
    </dgm:pt>
    <dgm:pt modelId="{5D44DE13-7388-7A45-B49A-4C2DD853205A}" type="parTrans" cxnId="{C4B088DC-A944-4141-8E49-94B298A474DE}">
      <dgm:prSet/>
      <dgm:spPr/>
      <dgm:t>
        <a:bodyPr/>
        <a:lstStyle/>
        <a:p>
          <a:endParaRPr lang="en-US"/>
        </a:p>
      </dgm:t>
    </dgm:pt>
    <dgm:pt modelId="{5F7E774A-2C87-C14C-A826-2CBA286904B7}" type="sibTrans" cxnId="{C4B088DC-A944-4141-8E49-94B298A474DE}">
      <dgm:prSet/>
      <dgm:spPr/>
      <dgm:t>
        <a:bodyPr/>
        <a:lstStyle/>
        <a:p>
          <a:endParaRPr lang="en-US"/>
        </a:p>
      </dgm:t>
    </dgm:pt>
    <dgm:pt modelId="{1433591D-DC4A-DA43-810A-8E7F7D5064D0}">
      <dgm:prSet phldrT="[Text]" phldr="1"/>
      <dgm:spPr/>
      <dgm:t>
        <a:bodyPr/>
        <a:lstStyle/>
        <a:p>
          <a:endParaRPr lang="en-US"/>
        </a:p>
      </dgm:t>
    </dgm:pt>
    <dgm:pt modelId="{74514E59-6243-2842-869B-073FFFA47994}" type="parTrans" cxnId="{37338CAF-841E-3E42-929D-DDF70C3D896A}">
      <dgm:prSet/>
      <dgm:spPr/>
      <dgm:t>
        <a:bodyPr/>
        <a:lstStyle/>
        <a:p>
          <a:endParaRPr lang="en-US"/>
        </a:p>
      </dgm:t>
    </dgm:pt>
    <dgm:pt modelId="{658F7E44-C36C-D848-9D75-D603FCFB106B}" type="sibTrans" cxnId="{37338CAF-841E-3E42-929D-DDF70C3D896A}">
      <dgm:prSet/>
      <dgm:spPr/>
      <dgm:t>
        <a:bodyPr/>
        <a:lstStyle/>
        <a:p>
          <a:endParaRPr lang="en-US"/>
        </a:p>
      </dgm:t>
    </dgm:pt>
    <dgm:pt modelId="{A34FBFFB-29E3-E049-856A-CF069F1994C2}">
      <dgm:prSet phldrT="[Text]" phldr="1"/>
      <dgm:spPr/>
      <dgm:t>
        <a:bodyPr/>
        <a:lstStyle/>
        <a:p>
          <a:endParaRPr lang="en-US"/>
        </a:p>
      </dgm:t>
    </dgm:pt>
    <dgm:pt modelId="{25032F58-9104-1C4B-9AB7-985FC487EE5A}" type="parTrans" cxnId="{6B79361A-4104-7F49-B7FA-43DE22F7C433}">
      <dgm:prSet/>
      <dgm:spPr/>
      <dgm:t>
        <a:bodyPr/>
        <a:lstStyle/>
        <a:p>
          <a:endParaRPr lang="en-US"/>
        </a:p>
      </dgm:t>
    </dgm:pt>
    <dgm:pt modelId="{9785A7C1-96D5-984E-B55E-7FED7D314ECF}" type="sibTrans" cxnId="{6B79361A-4104-7F49-B7FA-43DE22F7C433}">
      <dgm:prSet/>
      <dgm:spPr/>
      <dgm:t>
        <a:bodyPr/>
        <a:lstStyle/>
        <a:p>
          <a:endParaRPr lang="en-US"/>
        </a:p>
      </dgm:t>
    </dgm:pt>
    <dgm:pt modelId="{83112B55-B357-294E-89B9-BC6C3C98C5A9}">
      <dgm:prSet/>
      <dgm:spPr/>
      <dgm:t>
        <a:bodyPr/>
        <a:lstStyle/>
        <a:p>
          <a:endParaRPr lang="en-US"/>
        </a:p>
      </dgm:t>
    </dgm:pt>
    <dgm:pt modelId="{D3E8F68A-0FFC-864B-B005-41E3ECF5BBBB}" type="parTrans" cxnId="{D6B006DE-D423-2A44-BFDD-FAB8C750F252}">
      <dgm:prSet/>
      <dgm:spPr/>
      <dgm:t>
        <a:bodyPr/>
        <a:lstStyle/>
        <a:p>
          <a:endParaRPr lang="en-US"/>
        </a:p>
      </dgm:t>
    </dgm:pt>
    <dgm:pt modelId="{D1AD15A1-D6F8-624F-AFF2-E655EDA22FE8}" type="sibTrans" cxnId="{D6B006DE-D423-2A44-BFDD-FAB8C750F252}">
      <dgm:prSet/>
      <dgm:spPr/>
      <dgm:t>
        <a:bodyPr/>
        <a:lstStyle/>
        <a:p>
          <a:endParaRPr lang="en-US"/>
        </a:p>
      </dgm:t>
    </dgm:pt>
    <dgm:pt modelId="{836E12F9-E18A-A74E-8FAA-C5479D75D162}">
      <dgm:prSet/>
      <dgm:spPr/>
      <dgm:t>
        <a:bodyPr/>
        <a:lstStyle/>
        <a:p>
          <a:endParaRPr lang="en-US"/>
        </a:p>
      </dgm:t>
    </dgm:pt>
    <dgm:pt modelId="{B105A18E-1C93-9945-83E3-C0C2C1968681}" type="parTrans" cxnId="{B51C0577-FF4E-1240-9B6E-8D6AB7F74DA8}">
      <dgm:prSet/>
      <dgm:spPr/>
      <dgm:t>
        <a:bodyPr/>
        <a:lstStyle/>
        <a:p>
          <a:endParaRPr lang="en-US"/>
        </a:p>
      </dgm:t>
    </dgm:pt>
    <dgm:pt modelId="{4A66F1C4-C5E1-C94D-AB80-189C807698BE}" type="sibTrans" cxnId="{B51C0577-FF4E-1240-9B6E-8D6AB7F74DA8}">
      <dgm:prSet/>
      <dgm:spPr/>
      <dgm:t>
        <a:bodyPr/>
        <a:lstStyle/>
        <a:p>
          <a:endParaRPr lang="en-US"/>
        </a:p>
      </dgm:t>
    </dgm:pt>
    <dgm:pt modelId="{32E0E274-3B0C-E146-9879-F50DD503D1AD}">
      <dgm:prSet/>
      <dgm:spPr/>
      <dgm:t>
        <a:bodyPr/>
        <a:lstStyle/>
        <a:p>
          <a:r>
            <a:rPr lang="en-US" dirty="0">
              <a:solidFill>
                <a:srgbClr val="404040"/>
              </a:solidFill>
            </a:rPr>
            <a:t>2. Determine evaluation goals </a:t>
          </a:r>
        </a:p>
      </dgm:t>
    </dgm:pt>
    <dgm:pt modelId="{330A4C84-2CE2-8F46-84FE-7F8EC00F0ADB}" type="parTrans" cxnId="{6BF2DD97-4CF5-034D-A4CC-CB8E3F316146}">
      <dgm:prSet/>
      <dgm:spPr/>
      <dgm:t>
        <a:bodyPr/>
        <a:lstStyle/>
        <a:p>
          <a:endParaRPr lang="en-US"/>
        </a:p>
      </dgm:t>
    </dgm:pt>
    <dgm:pt modelId="{599125B8-A306-AB44-A77B-C4FC74B124D6}" type="sibTrans" cxnId="{6BF2DD97-4CF5-034D-A4CC-CB8E3F316146}">
      <dgm:prSet/>
      <dgm:spPr/>
      <dgm:t>
        <a:bodyPr/>
        <a:lstStyle/>
        <a:p>
          <a:endParaRPr lang="en-US"/>
        </a:p>
      </dgm:t>
    </dgm:pt>
    <dgm:pt modelId="{87C8DDB0-C35B-FA45-ABD5-81B04924D10A}">
      <dgm:prSet/>
      <dgm:spPr/>
      <dgm:t>
        <a:bodyPr/>
        <a:lstStyle/>
        <a:p>
          <a:r>
            <a:rPr lang="en-US" dirty="0">
              <a:solidFill>
                <a:srgbClr val="404040"/>
              </a:solidFill>
            </a:rPr>
            <a:t>3. Identify pieces of the project elements you can track that will help meet the goals</a:t>
          </a:r>
        </a:p>
      </dgm:t>
    </dgm:pt>
    <dgm:pt modelId="{3194B3E8-FC61-5D46-BEDF-D49949479AE4}" type="parTrans" cxnId="{668351DA-2F49-074F-A9E2-84BB6B2ECF3A}">
      <dgm:prSet/>
      <dgm:spPr/>
      <dgm:t>
        <a:bodyPr/>
        <a:lstStyle/>
        <a:p>
          <a:endParaRPr lang="en-US"/>
        </a:p>
      </dgm:t>
    </dgm:pt>
    <dgm:pt modelId="{15FBD75E-DB03-9F4F-BF71-67C4B4E4BCB7}" type="sibTrans" cxnId="{668351DA-2F49-074F-A9E2-84BB6B2ECF3A}">
      <dgm:prSet/>
      <dgm:spPr/>
      <dgm:t>
        <a:bodyPr/>
        <a:lstStyle/>
        <a:p>
          <a:endParaRPr lang="en-US"/>
        </a:p>
      </dgm:t>
    </dgm:pt>
    <dgm:pt modelId="{594063F5-E2F6-9946-9B18-A54DD469BBD8}">
      <dgm:prSet/>
      <dgm:spPr/>
      <dgm:t>
        <a:bodyPr/>
        <a:lstStyle/>
        <a:p>
          <a:r>
            <a:rPr lang="en-US" dirty="0">
              <a:solidFill>
                <a:srgbClr val="404040"/>
              </a:solidFill>
            </a:rPr>
            <a:t>4. Decide on a data collection, analysis, and reporting plan</a:t>
          </a:r>
        </a:p>
      </dgm:t>
    </dgm:pt>
    <dgm:pt modelId="{77C60E16-BF78-624B-8B77-C10C906287D8}" type="parTrans" cxnId="{C62E12A8-560E-EF4C-AE8D-7CADCC8572C2}">
      <dgm:prSet/>
      <dgm:spPr/>
      <dgm:t>
        <a:bodyPr/>
        <a:lstStyle/>
        <a:p>
          <a:endParaRPr lang="en-US"/>
        </a:p>
      </dgm:t>
    </dgm:pt>
    <dgm:pt modelId="{0FA90D86-8F5A-5E47-B9D1-A9CB30C0E2B9}" type="sibTrans" cxnId="{C62E12A8-560E-EF4C-AE8D-7CADCC8572C2}">
      <dgm:prSet/>
      <dgm:spPr/>
      <dgm:t>
        <a:bodyPr/>
        <a:lstStyle/>
        <a:p>
          <a:endParaRPr lang="en-US"/>
        </a:p>
      </dgm:t>
    </dgm:pt>
    <dgm:pt modelId="{D7FAA5C6-1818-7C4C-82AC-50DB9955F9E3}">
      <dgm:prSet/>
      <dgm:spPr/>
      <dgm:t>
        <a:bodyPr/>
        <a:lstStyle/>
        <a:p>
          <a:r>
            <a:rPr lang="en-US" dirty="0">
              <a:solidFill>
                <a:srgbClr val="404040"/>
              </a:solidFill>
            </a:rPr>
            <a:t>5. Share the results and celebrate</a:t>
          </a:r>
        </a:p>
      </dgm:t>
    </dgm:pt>
    <dgm:pt modelId="{6BF8D149-7414-4848-95B9-6E413514A395}" type="parTrans" cxnId="{1A92606B-F225-9E40-AC69-205806F1539E}">
      <dgm:prSet/>
      <dgm:spPr/>
      <dgm:t>
        <a:bodyPr/>
        <a:lstStyle/>
        <a:p>
          <a:endParaRPr lang="en-US"/>
        </a:p>
      </dgm:t>
    </dgm:pt>
    <dgm:pt modelId="{AA40F411-647A-0E43-9E84-1D2C32DB59C2}" type="sibTrans" cxnId="{1A92606B-F225-9E40-AC69-205806F1539E}">
      <dgm:prSet/>
      <dgm:spPr/>
      <dgm:t>
        <a:bodyPr/>
        <a:lstStyle/>
        <a:p>
          <a:endParaRPr lang="en-US"/>
        </a:p>
      </dgm:t>
    </dgm:pt>
    <dgm:pt modelId="{4B776550-A98E-4941-BCAA-E8D5CDB33A29}">
      <dgm:prSet/>
      <dgm:spPr/>
      <dgm:t>
        <a:bodyPr/>
        <a:lstStyle/>
        <a:p>
          <a:endParaRPr lang="en-US"/>
        </a:p>
      </dgm:t>
    </dgm:pt>
    <dgm:pt modelId="{39666809-0B94-1F43-89B3-E73089711138}" type="parTrans" cxnId="{E3D608E5-DC83-D24C-8BF2-22AACB90D892}">
      <dgm:prSet/>
      <dgm:spPr/>
      <dgm:t>
        <a:bodyPr/>
        <a:lstStyle/>
        <a:p>
          <a:endParaRPr lang="en-US"/>
        </a:p>
      </dgm:t>
    </dgm:pt>
    <dgm:pt modelId="{E14E207B-BE29-7B4F-90CC-6A1C9E002223}" type="sibTrans" cxnId="{E3D608E5-DC83-D24C-8BF2-22AACB90D892}">
      <dgm:prSet/>
      <dgm:spPr/>
      <dgm:t>
        <a:bodyPr/>
        <a:lstStyle/>
        <a:p>
          <a:endParaRPr lang="en-US"/>
        </a:p>
      </dgm:t>
    </dgm:pt>
    <dgm:pt modelId="{E6DAA25A-C495-8A46-ACA1-EAA57291C893}" type="pres">
      <dgm:prSet presAssocID="{9A519381-2D1F-B84E-9D04-7960E731B060}" presName="outerComposite" presStyleCnt="0">
        <dgm:presLayoutVars>
          <dgm:chMax val="5"/>
          <dgm:dir/>
          <dgm:resizeHandles val="exact"/>
        </dgm:presLayoutVars>
      </dgm:prSet>
      <dgm:spPr/>
      <dgm:t>
        <a:bodyPr/>
        <a:lstStyle/>
        <a:p>
          <a:endParaRPr lang="en-US"/>
        </a:p>
      </dgm:t>
    </dgm:pt>
    <dgm:pt modelId="{7E84DAF5-03D9-BD4F-B7B3-A22B8055E342}" type="pres">
      <dgm:prSet presAssocID="{9A519381-2D1F-B84E-9D04-7960E731B060}" presName="dummyMaxCanvas" presStyleCnt="0">
        <dgm:presLayoutVars/>
      </dgm:prSet>
      <dgm:spPr/>
    </dgm:pt>
    <dgm:pt modelId="{592A90F7-B4EA-5B42-ABF6-5F3A369DC471}" type="pres">
      <dgm:prSet presAssocID="{9A519381-2D1F-B84E-9D04-7960E731B060}" presName="FiveNodes_1" presStyleLbl="node1" presStyleIdx="0" presStyleCnt="5">
        <dgm:presLayoutVars>
          <dgm:bulletEnabled val="1"/>
        </dgm:presLayoutVars>
      </dgm:prSet>
      <dgm:spPr/>
      <dgm:t>
        <a:bodyPr/>
        <a:lstStyle/>
        <a:p>
          <a:endParaRPr lang="en-US"/>
        </a:p>
      </dgm:t>
    </dgm:pt>
    <dgm:pt modelId="{4C964F7B-018C-1444-9B5D-931E317D9E48}" type="pres">
      <dgm:prSet presAssocID="{9A519381-2D1F-B84E-9D04-7960E731B060}" presName="FiveNodes_2" presStyleLbl="node1" presStyleIdx="1" presStyleCnt="5">
        <dgm:presLayoutVars>
          <dgm:bulletEnabled val="1"/>
        </dgm:presLayoutVars>
      </dgm:prSet>
      <dgm:spPr/>
      <dgm:t>
        <a:bodyPr/>
        <a:lstStyle/>
        <a:p>
          <a:endParaRPr lang="en-US"/>
        </a:p>
      </dgm:t>
    </dgm:pt>
    <dgm:pt modelId="{DF86A78B-BA1B-D446-B33D-157206C6107A}" type="pres">
      <dgm:prSet presAssocID="{9A519381-2D1F-B84E-9D04-7960E731B060}" presName="FiveNodes_3" presStyleLbl="node1" presStyleIdx="2" presStyleCnt="5">
        <dgm:presLayoutVars>
          <dgm:bulletEnabled val="1"/>
        </dgm:presLayoutVars>
      </dgm:prSet>
      <dgm:spPr/>
      <dgm:t>
        <a:bodyPr/>
        <a:lstStyle/>
        <a:p>
          <a:endParaRPr lang="en-US"/>
        </a:p>
      </dgm:t>
    </dgm:pt>
    <dgm:pt modelId="{1F307A19-A7CB-8A44-A94D-72F0D303E523}" type="pres">
      <dgm:prSet presAssocID="{9A519381-2D1F-B84E-9D04-7960E731B060}" presName="FiveNodes_4" presStyleLbl="node1" presStyleIdx="3" presStyleCnt="5">
        <dgm:presLayoutVars>
          <dgm:bulletEnabled val="1"/>
        </dgm:presLayoutVars>
      </dgm:prSet>
      <dgm:spPr/>
      <dgm:t>
        <a:bodyPr/>
        <a:lstStyle/>
        <a:p>
          <a:endParaRPr lang="en-US"/>
        </a:p>
      </dgm:t>
    </dgm:pt>
    <dgm:pt modelId="{EA11CB4E-EF5B-E840-A569-8DCA9ABF12C3}" type="pres">
      <dgm:prSet presAssocID="{9A519381-2D1F-B84E-9D04-7960E731B060}" presName="FiveNodes_5" presStyleLbl="node1" presStyleIdx="4" presStyleCnt="5">
        <dgm:presLayoutVars>
          <dgm:bulletEnabled val="1"/>
        </dgm:presLayoutVars>
      </dgm:prSet>
      <dgm:spPr/>
      <dgm:t>
        <a:bodyPr/>
        <a:lstStyle/>
        <a:p>
          <a:endParaRPr lang="en-US"/>
        </a:p>
      </dgm:t>
    </dgm:pt>
    <dgm:pt modelId="{C997E8DC-06F4-254C-83A9-277DDFC87230}" type="pres">
      <dgm:prSet presAssocID="{9A519381-2D1F-B84E-9D04-7960E731B060}" presName="FiveConn_1-2" presStyleLbl="fgAccFollowNode1" presStyleIdx="0" presStyleCnt="4">
        <dgm:presLayoutVars>
          <dgm:bulletEnabled val="1"/>
        </dgm:presLayoutVars>
      </dgm:prSet>
      <dgm:spPr/>
      <dgm:t>
        <a:bodyPr/>
        <a:lstStyle/>
        <a:p>
          <a:endParaRPr lang="en-US"/>
        </a:p>
      </dgm:t>
    </dgm:pt>
    <dgm:pt modelId="{48294B5E-B02B-9942-B962-2CC64763DD00}" type="pres">
      <dgm:prSet presAssocID="{9A519381-2D1F-B84E-9D04-7960E731B060}" presName="FiveConn_2-3" presStyleLbl="fgAccFollowNode1" presStyleIdx="1" presStyleCnt="4">
        <dgm:presLayoutVars>
          <dgm:bulletEnabled val="1"/>
        </dgm:presLayoutVars>
      </dgm:prSet>
      <dgm:spPr/>
      <dgm:t>
        <a:bodyPr/>
        <a:lstStyle/>
        <a:p>
          <a:endParaRPr lang="en-US"/>
        </a:p>
      </dgm:t>
    </dgm:pt>
    <dgm:pt modelId="{90CA3721-63C5-3742-A530-746328DD2B61}" type="pres">
      <dgm:prSet presAssocID="{9A519381-2D1F-B84E-9D04-7960E731B060}" presName="FiveConn_3-4" presStyleLbl="fgAccFollowNode1" presStyleIdx="2" presStyleCnt="4">
        <dgm:presLayoutVars>
          <dgm:bulletEnabled val="1"/>
        </dgm:presLayoutVars>
      </dgm:prSet>
      <dgm:spPr/>
      <dgm:t>
        <a:bodyPr/>
        <a:lstStyle/>
        <a:p>
          <a:endParaRPr lang="en-US"/>
        </a:p>
      </dgm:t>
    </dgm:pt>
    <dgm:pt modelId="{74E97C60-40C4-7646-95AC-0317C8D78963}" type="pres">
      <dgm:prSet presAssocID="{9A519381-2D1F-B84E-9D04-7960E731B060}" presName="FiveConn_4-5" presStyleLbl="fgAccFollowNode1" presStyleIdx="3" presStyleCnt="4">
        <dgm:presLayoutVars>
          <dgm:bulletEnabled val="1"/>
        </dgm:presLayoutVars>
      </dgm:prSet>
      <dgm:spPr/>
      <dgm:t>
        <a:bodyPr/>
        <a:lstStyle/>
        <a:p>
          <a:endParaRPr lang="en-US"/>
        </a:p>
      </dgm:t>
    </dgm:pt>
    <dgm:pt modelId="{A9F8837A-0F55-AB4B-A6F0-E904E50E9B9E}" type="pres">
      <dgm:prSet presAssocID="{9A519381-2D1F-B84E-9D04-7960E731B060}" presName="FiveNodes_1_text" presStyleLbl="node1" presStyleIdx="4" presStyleCnt="5">
        <dgm:presLayoutVars>
          <dgm:bulletEnabled val="1"/>
        </dgm:presLayoutVars>
      </dgm:prSet>
      <dgm:spPr/>
      <dgm:t>
        <a:bodyPr/>
        <a:lstStyle/>
        <a:p>
          <a:endParaRPr lang="en-US"/>
        </a:p>
      </dgm:t>
    </dgm:pt>
    <dgm:pt modelId="{EB838BCE-9ABE-E84C-89E5-436810EB0D03}" type="pres">
      <dgm:prSet presAssocID="{9A519381-2D1F-B84E-9D04-7960E731B060}" presName="FiveNodes_2_text" presStyleLbl="node1" presStyleIdx="4" presStyleCnt="5">
        <dgm:presLayoutVars>
          <dgm:bulletEnabled val="1"/>
        </dgm:presLayoutVars>
      </dgm:prSet>
      <dgm:spPr/>
      <dgm:t>
        <a:bodyPr/>
        <a:lstStyle/>
        <a:p>
          <a:endParaRPr lang="en-US"/>
        </a:p>
      </dgm:t>
    </dgm:pt>
    <dgm:pt modelId="{C91D7240-F5A0-6049-ACC3-71DFCC8E2875}" type="pres">
      <dgm:prSet presAssocID="{9A519381-2D1F-B84E-9D04-7960E731B060}" presName="FiveNodes_3_text" presStyleLbl="node1" presStyleIdx="4" presStyleCnt="5">
        <dgm:presLayoutVars>
          <dgm:bulletEnabled val="1"/>
        </dgm:presLayoutVars>
      </dgm:prSet>
      <dgm:spPr/>
      <dgm:t>
        <a:bodyPr/>
        <a:lstStyle/>
        <a:p>
          <a:endParaRPr lang="en-US"/>
        </a:p>
      </dgm:t>
    </dgm:pt>
    <dgm:pt modelId="{83C212E7-ACBA-C94E-B9F1-4E4931EE5EF1}" type="pres">
      <dgm:prSet presAssocID="{9A519381-2D1F-B84E-9D04-7960E731B060}" presName="FiveNodes_4_text" presStyleLbl="node1" presStyleIdx="4" presStyleCnt="5">
        <dgm:presLayoutVars>
          <dgm:bulletEnabled val="1"/>
        </dgm:presLayoutVars>
      </dgm:prSet>
      <dgm:spPr/>
      <dgm:t>
        <a:bodyPr/>
        <a:lstStyle/>
        <a:p>
          <a:endParaRPr lang="en-US"/>
        </a:p>
      </dgm:t>
    </dgm:pt>
    <dgm:pt modelId="{E5332281-3F9F-D94E-9957-A413EBC26FBF}" type="pres">
      <dgm:prSet presAssocID="{9A519381-2D1F-B84E-9D04-7960E731B060}" presName="FiveNodes_5_text" presStyleLbl="node1" presStyleIdx="4" presStyleCnt="5">
        <dgm:presLayoutVars>
          <dgm:bulletEnabled val="1"/>
        </dgm:presLayoutVars>
      </dgm:prSet>
      <dgm:spPr/>
      <dgm:t>
        <a:bodyPr/>
        <a:lstStyle/>
        <a:p>
          <a:endParaRPr lang="en-US"/>
        </a:p>
      </dgm:t>
    </dgm:pt>
  </dgm:ptLst>
  <dgm:cxnLst>
    <dgm:cxn modelId="{9DB9B731-242C-1F4E-A7CA-D287377001AC}" type="presOf" srcId="{87C8DDB0-C35B-FA45-ABD5-81B04924D10A}" destId="{C91D7240-F5A0-6049-ACC3-71DFCC8E2875}" srcOrd="1" destOrd="0" presId="urn:microsoft.com/office/officeart/2005/8/layout/vProcess5"/>
    <dgm:cxn modelId="{C4B088DC-A944-4141-8E49-94B298A474DE}" srcId="{9A519381-2D1F-B84E-9D04-7960E731B060}" destId="{8290D11C-3ADA-5D4D-8FF5-6ADA265ADC70}" srcOrd="0" destOrd="0" parTransId="{5D44DE13-7388-7A45-B49A-4C2DD853205A}" sibTransId="{5F7E774A-2C87-C14C-A826-2CBA286904B7}"/>
    <dgm:cxn modelId="{3AF9569E-4024-794D-AE73-264EDFCE5EAE}" type="presOf" srcId="{594063F5-E2F6-9946-9B18-A54DD469BBD8}" destId="{1F307A19-A7CB-8A44-A94D-72F0D303E523}" srcOrd="0" destOrd="0" presId="urn:microsoft.com/office/officeart/2005/8/layout/vProcess5"/>
    <dgm:cxn modelId="{5D6F9F91-8F4F-6542-AE1F-4E94684581B9}" type="presOf" srcId="{599125B8-A306-AB44-A77B-C4FC74B124D6}" destId="{48294B5E-B02B-9942-B962-2CC64763DD00}" srcOrd="0" destOrd="0" presId="urn:microsoft.com/office/officeart/2005/8/layout/vProcess5"/>
    <dgm:cxn modelId="{9C54F07C-4CC4-C949-957A-C9B136614BDD}" type="presOf" srcId="{8290D11C-3ADA-5D4D-8FF5-6ADA265ADC70}" destId="{A9F8837A-0F55-AB4B-A6F0-E904E50E9B9E}" srcOrd="1" destOrd="0" presId="urn:microsoft.com/office/officeart/2005/8/layout/vProcess5"/>
    <dgm:cxn modelId="{1A92606B-F225-9E40-AC69-205806F1539E}" srcId="{9A519381-2D1F-B84E-9D04-7960E731B060}" destId="{D7FAA5C6-1818-7C4C-82AC-50DB9955F9E3}" srcOrd="4" destOrd="0" parTransId="{6BF8D149-7414-4848-95B9-6E413514A395}" sibTransId="{AA40F411-647A-0E43-9E84-1D2C32DB59C2}"/>
    <dgm:cxn modelId="{DD5AA235-9AA0-AA4D-AE3E-C4EA1261E317}" type="presOf" srcId="{32E0E274-3B0C-E146-9879-F50DD503D1AD}" destId="{EB838BCE-9ABE-E84C-89E5-436810EB0D03}" srcOrd="1" destOrd="0" presId="urn:microsoft.com/office/officeart/2005/8/layout/vProcess5"/>
    <dgm:cxn modelId="{82A80C8F-5C83-D240-B846-4D043E9423D8}" type="presOf" srcId="{594063F5-E2F6-9946-9B18-A54DD469BBD8}" destId="{83C212E7-ACBA-C94E-B9F1-4E4931EE5EF1}" srcOrd="1" destOrd="0" presId="urn:microsoft.com/office/officeart/2005/8/layout/vProcess5"/>
    <dgm:cxn modelId="{81498101-743D-E64F-A6BF-0871469AE691}" type="presOf" srcId="{15FBD75E-DB03-9F4F-BF71-67C4B4E4BCB7}" destId="{90CA3721-63C5-3742-A530-746328DD2B61}" srcOrd="0" destOrd="0" presId="urn:microsoft.com/office/officeart/2005/8/layout/vProcess5"/>
    <dgm:cxn modelId="{1AD7BB3E-F970-854A-9624-B246F008942B}" type="presOf" srcId="{D7FAA5C6-1818-7C4C-82AC-50DB9955F9E3}" destId="{EA11CB4E-EF5B-E840-A569-8DCA9ABF12C3}" srcOrd="0" destOrd="0" presId="urn:microsoft.com/office/officeart/2005/8/layout/vProcess5"/>
    <dgm:cxn modelId="{6BF2DD97-4CF5-034D-A4CC-CB8E3F316146}" srcId="{9A519381-2D1F-B84E-9D04-7960E731B060}" destId="{32E0E274-3B0C-E146-9879-F50DD503D1AD}" srcOrd="1" destOrd="0" parTransId="{330A4C84-2CE2-8F46-84FE-7F8EC00F0ADB}" sibTransId="{599125B8-A306-AB44-A77B-C4FC74B124D6}"/>
    <dgm:cxn modelId="{6B79361A-4104-7F49-B7FA-43DE22F7C433}" srcId="{9A519381-2D1F-B84E-9D04-7960E731B060}" destId="{A34FBFFB-29E3-E049-856A-CF069F1994C2}" srcOrd="7" destOrd="0" parTransId="{25032F58-9104-1C4B-9AB7-985FC487EE5A}" sibTransId="{9785A7C1-96D5-984E-B55E-7FED7D314ECF}"/>
    <dgm:cxn modelId="{4B158481-C4ED-BC4E-8435-152A89AE86F6}" type="presOf" srcId="{D7FAA5C6-1818-7C4C-82AC-50DB9955F9E3}" destId="{E5332281-3F9F-D94E-9957-A413EBC26FBF}" srcOrd="1" destOrd="0" presId="urn:microsoft.com/office/officeart/2005/8/layout/vProcess5"/>
    <dgm:cxn modelId="{6AB51B1A-99AF-7F4C-8BE4-7D8B5BFA33F8}" type="presOf" srcId="{9A519381-2D1F-B84E-9D04-7960E731B060}" destId="{E6DAA25A-C495-8A46-ACA1-EAA57291C893}" srcOrd="0" destOrd="0" presId="urn:microsoft.com/office/officeart/2005/8/layout/vProcess5"/>
    <dgm:cxn modelId="{B51C0577-FF4E-1240-9B6E-8D6AB7F74DA8}" srcId="{9A519381-2D1F-B84E-9D04-7960E731B060}" destId="{836E12F9-E18A-A74E-8FAA-C5479D75D162}" srcOrd="9" destOrd="0" parTransId="{B105A18E-1C93-9945-83E3-C0C2C1968681}" sibTransId="{4A66F1C4-C5E1-C94D-AB80-189C807698BE}"/>
    <dgm:cxn modelId="{668351DA-2F49-074F-A9E2-84BB6B2ECF3A}" srcId="{9A519381-2D1F-B84E-9D04-7960E731B060}" destId="{87C8DDB0-C35B-FA45-ABD5-81B04924D10A}" srcOrd="2" destOrd="0" parTransId="{3194B3E8-FC61-5D46-BEDF-D49949479AE4}" sibTransId="{15FBD75E-DB03-9F4F-BF71-67C4B4E4BCB7}"/>
    <dgm:cxn modelId="{D6B006DE-D423-2A44-BFDD-FAB8C750F252}" srcId="{9A519381-2D1F-B84E-9D04-7960E731B060}" destId="{83112B55-B357-294E-89B9-BC6C3C98C5A9}" srcOrd="8" destOrd="0" parTransId="{D3E8F68A-0FFC-864B-B005-41E3ECF5BBBB}" sibTransId="{D1AD15A1-D6F8-624F-AFF2-E655EDA22FE8}"/>
    <dgm:cxn modelId="{E3D608E5-DC83-D24C-8BF2-22AACB90D892}" srcId="{9A519381-2D1F-B84E-9D04-7960E731B060}" destId="{4B776550-A98E-4941-BCAA-E8D5CDB33A29}" srcOrd="5" destOrd="0" parTransId="{39666809-0B94-1F43-89B3-E73089711138}" sibTransId="{E14E207B-BE29-7B4F-90CC-6A1C9E002223}"/>
    <dgm:cxn modelId="{C05BABC2-C201-DC48-8DA6-1DC5FE43092A}" type="presOf" srcId="{5F7E774A-2C87-C14C-A826-2CBA286904B7}" destId="{C997E8DC-06F4-254C-83A9-277DDFC87230}" srcOrd="0" destOrd="0" presId="urn:microsoft.com/office/officeart/2005/8/layout/vProcess5"/>
    <dgm:cxn modelId="{6378B174-BE51-BC42-9890-8FBFE631F7AD}" type="presOf" srcId="{8290D11C-3ADA-5D4D-8FF5-6ADA265ADC70}" destId="{592A90F7-B4EA-5B42-ABF6-5F3A369DC471}" srcOrd="0" destOrd="0" presId="urn:microsoft.com/office/officeart/2005/8/layout/vProcess5"/>
    <dgm:cxn modelId="{5115108C-9053-774D-849C-21C2878C8FB2}" type="presOf" srcId="{32E0E274-3B0C-E146-9879-F50DD503D1AD}" destId="{4C964F7B-018C-1444-9B5D-931E317D9E48}" srcOrd="0" destOrd="0" presId="urn:microsoft.com/office/officeart/2005/8/layout/vProcess5"/>
    <dgm:cxn modelId="{0A859FA9-D35F-0049-A871-6DD630D770C8}" type="presOf" srcId="{0FA90D86-8F5A-5E47-B9D1-A9CB30C0E2B9}" destId="{74E97C60-40C4-7646-95AC-0317C8D78963}" srcOrd="0" destOrd="0" presId="urn:microsoft.com/office/officeart/2005/8/layout/vProcess5"/>
    <dgm:cxn modelId="{A087F7E5-0849-A64A-895C-C97F6CC8C06B}" type="presOf" srcId="{87C8DDB0-C35B-FA45-ABD5-81B04924D10A}" destId="{DF86A78B-BA1B-D446-B33D-157206C6107A}" srcOrd="0" destOrd="0" presId="urn:microsoft.com/office/officeart/2005/8/layout/vProcess5"/>
    <dgm:cxn modelId="{37338CAF-841E-3E42-929D-DDF70C3D896A}" srcId="{9A519381-2D1F-B84E-9D04-7960E731B060}" destId="{1433591D-DC4A-DA43-810A-8E7F7D5064D0}" srcOrd="6" destOrd="0" parTransId="{74514E59-6243-2842-869B-073FFFA47994}" sibTransId="{658F7E44-C36C-D848-9D75-D603FCFB106B}"/>
    <dgm:cxn modelId="{C62E12A8-560E-EF4C-AE8D-7CADCC8572C2}" srcId="{9A519381-2D1F-B84E-9D04-7960E731B060}" destId="{594063F5-E2F6-9946-9B18-A54DD469BBD8}" srcOrd="3" destOrd="0" parTransId="{77C60E16-BF78-624B-8B77-C10C906287D8}" sibTransId="{0FA90D86-8F5A-5E47-B9D1-A9CB30C0E2B9}"/>
    <dgm:cxn modelId="{F3DEFA9C-334A-EB4F-A38E-9C49DFFECD24}" type="presParOf" srcId="{E6DAA25A-C495-8A46-ACA1-EAA57291C893}" destId="{7E84DAF5-03D9-BD4F-B7B3-A22B8055E342}" srcOrd="0" destOrd="0" presId="urn:microsoft.com/office/officeart/2005/8/layout/vProcess5"/>
    <dgm:cxn modelId="{F152DBCA-5213-324C-9F6C-4C0226756F59}" type="presParOf" srcId="{E6DAA25A-C495-8A46-ACA1-EAA57291C893}" destId="{592A90F7-B4EA-5B42-ABF6-5F3A369DC471}" srcOrd="1" destOrd="0" presId="urn:microsoft.com/office/officeart/2005/8/layout/vProcess5"/>
    <dgm:cxn modelId="{A53248A8-5D25-CB43-AF7F-550BBE0EB694}" type="presParOf" srcId="{E6DAA25A-C495-8A46-ACA1-EAA57291C893}" destId="{4C964F7B-018C-1444-9B5D-931E317D9E48}" srcOrd="2" destOrd="0" presId="urn:microsoft.com/office/officeart/2005/8/layout/vProcess5"/>
    <dgm:cxn modelId="{3A259AF3-8058-9F46-8E76-581D19A594FD}" type="presParOf" srcId="{E6DAA25A-C495-8A46-ACA1-EAA57291C893}" destId="{DF86A78B-BA1B-D446-B33D-157206C6107A}" srcOrd="3" destOrd="0" presId="urn:microsoft.com/office/officeart/2005/8/layout/vProcess5"/>
    <dgm:cxn modelId="{DC4A5572-0A51-8846-BA0E-50C14F6A75A2}" type="presParOf" srcId="{E6DAA25A-C495-8A46-ACA1-EAA57291C893}" destId="{1F307A19-A7CB-8A44-A94D-72F0D303E523}" srcOrd="4" destOrd="0" presId="urn:microsoft.com/office/officeart/2005/8/layout/vProcess5"/>
    <dgm:cxn modelId="{3AD28912-C65A-9D47-BC4F-4FC320D1D68C}" type="presParOf" srcId="{E6DAA25A-C495-8A46-ACA1-EAA57291C893}" destId="{EA11CB4E-EF5B-E840-A569-8DCA9ABF12C3}" srcOrd="5" destOrd="0" presId="urn:microsoft.com/office/officeart/2005/8/layout/vProcess5"/>
    <dgm:cxn modelId="{4EEC7F35-5927-3647-8593-F861F9A96AF4}" type="presParOf" srcId="{E6DAA25A-C495-8A46-ACA1-EAA57291C893}" destId="{C997E8DC-06F4-254C-83A9-277DDFC87230}" srcOrd="6" destOrd="0" presId="urn:microsoft.com/office/officeart/2005/8/layout/vProcess5"/>
    <dgm:cxn modelId="{070ACC46-74A5-5244-A878-EE0B0087DB4D}" type="presParOf" srcId="{E6DAA25A-C495-8A46-ACA1-EAA57291C893}" destId="{48294B5E-B02B-9942-B962-2CC64763DD00}" srcOrd="7" destOrd="0" presId="urn:microsoft.com/office/officeart/2005/8/layout/vProcess5"/>
    <dgm:cxn modelId="{1616422E-1614-BA45-8157-64EC0E37178A}" type="presParOf" srcId="{E6DAA25A-C495-8A46-ACA1-EAA57291C893}" destId="{90CA3721-63C5-3742-A530-746328DD2B61}" srcOrd="8" destOrd="0" presId="urn:microsoft.com/office/officeart/2005/8/layout/vProcess5"/>
    <dgm:cxn modelId="{1A8B3CBB-BA6B-C94F-B626-2DF41A0619F2}" type="presParOf" srcId="{E6DAA25A-C495-8A46-ACA1-EAA57291C893}" destId="{74E97C60-40C4-7646-95AC-0317C8D78963}" srcOrd="9" destOrd="0" presId="urn:microsoft.com/office/officeart/2005/8/layout/vProcess5"/>
    <dgm:cxn modelId="{1B83BC5E-6331-9440-B466-A434332C9A49}" type="presParOf" srcId="{E6DAA25A-C495-8A46-ACA1-EAA57291C893}" destId="{A9F8837A-0F55-AB4B-A6F0-E904E50E9B9E}" srcOrd="10" destOrd="0" presId="urn:microsoft.com/office/officeart/2005/8/layout/vProcess5"/>
    <dgm:cxn modelId="{A2B0E0B9-213B-414B-B9DE-969D5143E024}" type="presParOf" srcId="{E6DAA25A-C495-8A46-ACA1-EAA57291C893}" destId="{EB838BCE-9ABE-E84C-89E5-436810EB0D03}" srcOrd="11" destOrd="0" presId="urn:microsoft.com/office/officeart/2005/8/layout/vProcess5"/>
    <dgm:cxn modelId="{37EB324C-4C4C-EA46-9242-210BCA57AF86}" type="presParOf" srcId="{E6DAA25A-C495-8A46-ACA1-EAA57291C893}" destId="{C91D7240-F5A0-6049-ACC3-71DFCC8E2875}" srcOrd="12" destOrd="0" presId="urn:microsoft.com/office/officeart/2005/8/layout/vProcess5"/>
    <dgm:cxn modelId="{C9EB1633-95A4-5040-B2E7-819BE35CAE92}" type="presParOf" srcId="{E6DAA25A-C495-8A46-ACA1-EAA57291C893}" destId="{83C212E7-ACBA-C94E-B9F1-4E4931EE5EF1}" srcOrd="13" destOrd="0" presId="urn:microsoft.com/office/officeart/2005/8/layout/vProcess5"/>
    <dgm:cxn modelId="{20600ABF-7205-634F-9CBC-9D9E186ECBDC}" type="presParOf" srcId="{E6DAA25A-C495-8A46-ACA1-EAA57291C893}" destId="{E5332281-3F9F-D94E-9957-A413EBC26FB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8299A-8077-489B-BACD-9458553AD976}" type="doc">
      <dgm:prSet loTypeId="urn:microsoft.com/office/officeart/2005/8/layout/lProcess2" loCatId="list" qsTypeId="urn:microsoft.com/office/officeart/2005/8/quickstyle/simple5" qsCatId="simple" csTypeId="urn:microsoft.com/office/officeart/2005/8/colors/accent5_2" csCatId="accent5" phldr="1"/>
      <dgm:spPr/>
      <dgm:t>
        <a:bodyPr/>
        <a:lstStyle/>
        <a:p>
          <a:endParaRPr lang="en-US"/>
        </a:p>
      </dgm:t>
    </dgm:pt>
    <dgm:pt modelId="{4681FACF-8713-4FB6-B6AD-F272B2972674}">
      <dgm:prSet phldrT="[Text]"/>
      <dgm:spPr/>
      <dgm:t>
        <a:bodyPr/>
        <a:lstStyle/>
        <a:p>
          <a:r>
            <a:rPr lang="en-US"/>
            <a:t>Data Collection</a:t>
          </a:r>
        </a:p>
      </dgm:t>
    </dgm:pt>
    <dgm:pt modelId="{6B8C469A-7D35-4964-939D-41EA8022D77F}" type="parTrans" cxnId="{D901CB5B-29C3-4242-A3E0-3FBB983A73B2}">
      <dgm:prSet/>
      <dgm:spPr/>
      <dgm:t>
        <a:bodyPr/>
        <a:lstStyle/>
        <a:p>
          <a:endParaRPr lang="en-US"/>
        </a:p>
      </dgm:t>
    </dgm:pt>
    <dgm:pt modelId="{B2603E41-E0AE-494E-958F-75B26774F6F3}" type="sibTrans" cxnId="{D901CB5B-29C3-4242-A3E0-3FBB983A73B2}">
      <dgm:prSet/>
      <dgm:spPr/>
      <dgm:t>
        <a:bodyPr/>
        <a:lstStyle/>
        <a:p>
          <a:endParaRPr lang="en-US"/>
        </a:p>
      </dgm:t>
    </dgm:pt>
    <dgm:pt modelId="{AFE9A6D5-45D5-4E7A-B952-ADB80A5B8658}">
      <dgm:prSet phldrT="[Text]" custT="1"/>
      <dgm:spPr/>
      <dgm:t>
        <a:bodyPr/>
        <a:lstStyle/>
        <a:p>
          <a:r>
            <a:rPr lang="en-US" sz="1100" b="1" dirty="0">
              <a:solidFill>
                <a:srgbClr val="000000"/>
              </a:solidFill>
            </a:rPr>
            <a:t>Personal</a:t>
          </a:r>
          <a:r>
            <a:rPr lang="en-US" sz="900" dirty="0">
              <a:solidFill>
                <a:srgbClr val="000000"/>
              </a:solidFill>
            </a:rPr>
            <a:t>:</a:t>
          </a:r>
        </a:p>
        <a:p>
          <a:r>
            <a:rPr lang="en-US" sz="900" dirty="0">
              <a:solidFill>
                <a:srgbClr val="000000"/>
              </a:solidFill>
            </a:rPr>
            <a:t>Interviews</a:t>
          </a:r>
        </a:p>
        <a:p>
          <a:r>
            <a:rPr lang="en-US" sz="900" dirty="0">
              <a:solidFill>
                <a:srgbClr val="000000"/>
              </a:solidFill>
            </a:rPr>
            <a:t>Pictures/Videos</a:t>
          </a:r>
        </a:p>
        <a:p>
          <a:r>
            <a:rPr lang="en-US" sz="900" dirty="0">
              <a:solidFill>
                <a:srgbClr val="000000"/>
              </a:solidFill>
            </a:rPr>
            <a:t>Stories</a:t>
          </a:r>
        </a:p>
      </dgm:t>
    </dgm:pt>
    <dgm:pt modelId="{833A4358-EE62-4F59-AB80-7D54CBFD003C}" type="parTrans" cxnId="{8C5644F3-F221-46AC-9F27-141DC4FA8229}">
      <dgm:prSet/>
      <dgm:spPr/>
      <dgm:t>
        <a:bodyPr/>
        <a:lstStyle/>
        <a:p>
          <a:endParaRPr lang="en-US"/>
        </a:p>
      </dgm:t>
    </dgm:pt>
    <dgm:pt modelId="{054C05A1-C2B7-46F0-BAE7-98DFFDF6007E}" type="sibTrans" cxnId="{8C5644F3-F221-46AC-9F27-141DC4FA8229}">
      <dgm:prSet/>
      <dgm:spPr/>
      <dgm:t>
        <a:bodyPr/>
        <a:lstStyle/>
        <a:p>
          <a:endParaRPr lang="en-US"/>
        </a:p>
      </dgm:t>
    </dgm:pt>
    <dgm:pt modelId="{A238319E-026C-49B8-9F1C-7DBBA0B3957F}">
      <dgm:prSet phldrT="[Text]"/>
      <dgm:spPr/>
      <dgm:t>
        <a:bodyPr/>
        <a:lstStyle/>
        <a:p>
          <a:r>
            <a:rPr lang="en-US" dirty="0"/>
            <a:t>Data Analysis</a:t>
          </a:r>
        </a:p>
      </dgm:t>
    </dgm:pt>
    <dgm:pt modelId="{471CF6B0-6A6C-43B1-BCC5-240C873B6049}" type="parTrans" cxnId="{815883EE-3B9B-4114-9F0B-DF4705A29F48}">
      <dgm:prSet/>
      <dgm:spPr/>
      <dgm:t>
        <a:bodyPr/>
        <a:lstStyle/>
        <a:p>
          <a:endParaRPr lang="en-US"/>
        </a:p>
      </dgm:t>
    </dgm:pt>
    <dgm:pt modelId="{42AA9458-7B1F-491A-8AAD-CA20C5438483}" type="sibTrans" cxnId="{815883EE-3B9B-4114-9F0B-DF4705A29F48}">
      <dgm:prSet/>
      <dgm:spPr/>
      <dgm:t>
        <a:bodyPr/>
        <a:lstStyle/>
        <a:p>
          <a:endParaRPr lang="en-US"/>
        </a:p>
      </dgm:t>
    </dgm:pt>
    <dgm:pt modelId="{D17746BC-C685-417C-97BA-BB890AA78D71}">
      <dgm:prSet phldrT="[Text]"/>
      <dgm:spPr/>
      <dgm:t>
        <a:bodyPr/>
        <a:lstStyle/>
        <a:p>
          <a:r>
            <a:rPr lang="en-US"/>
            <a:t>Data Storage</a:t>
          </a:r>
        </a:p>
      </dgm:t>
    </dgm:pt>
    <dgm:pt modelId="{372BD432-197A-44CE-9CDB-951BFD7CF64F}" type="parTrans" cxnId="{2DC2880C-820B-4D46-8129-276099F8A93B}">
      <dgm:prSet/>
      <dgm:spPr/>
      <dgm:t>
        <a:bodyPr/>
        <a:lstStyle/>
        <a:p>
          <a:endParaRPr lang="en-US"/>
        </a:p>
      </dgm:t>
    </dgm:pt>
    <dgm:pt modelId="{9CCFEF51-19F9-4585-A98C-3D2AA34F3B14}" type="sibTrans" cxnId="{2DC2880C-820B-4D46-8129-276099F8A93B}">
      <dgm:prSet/>
      <dgm:spPr/>
      <dgm:t>
        <a:bodyPr/>
        <a:lstStyle/>
        <a:p>
          <a:endParaRPr lang="en-US"/>
        </a:p>
      </dgm:t>
    </dgm:pt>
    <dgm:pt modelId="{48AA3340-21BD-426B-B591-F8CCBBCA8FC2}">
      <dgm:prSet phldrT="[Text]"/>
      <dgm:spPr/>
      <dgm:t>
        <a:bodyPr/>
        <a:lstStyle/>
        <a:p>
          <a:r>
            <a:rPr lang="en-US" b="1" dirty="0">
              <a:solidFill>
                <a:srgbClr val="000000"/>
              </a:solidFill>
            </a:rPr>
            <a:t>Personal and Numerical</a:t>
          </a:r>
          <a:r>
            <a:rPr lang="en-US" dirty="0">
              <a:solidFill>
                <a:srgbClr val="000000"/>
              </a:solidFill>
            </a:rPr>
            <a:t>:</a:t>
          </a:r>
        </a:p>
        <a:p>
          <a:r>
            <a:rPr lang="en-US" dirty="0">
              <a:solidFill>
                <a:srgbClr val="000000"/>
              </a:solidFill>
            </a:rPr>
            <a:t>Excel/Word/Pictures/Files</a:t>
          </a:r>
        </a:p>
        <a:p>
          <a:r>
            <a:rPr lang="en-US" dirty="0">
              <a:solidFill>
                <a:srgbClr val="000000"/>
              </a:solidFill>
            </a:rPr>
            <a:t>Paper copies</a:t>
          </a:r>
        </a:p>
        <a:p>
          <a:r>
            <a:rPr lang="en-US" dirty="0">
              <a:solidFill>
                <a:srgbClr val="000000"/>
              </a:solidFill>
            </a:rPr>
            <a:t>CDs/Thumb Drives</a:t>
          </a:r>
        </a:p>
      </dgm:t>
    </dgm:pt>
    <dgm:pt modelId="{1D4CDCCC-7E96-4ADF-B575-64FA5606D5A4}" type="parTrans" cxnId="{12C3AF25-CD9D-4112-9822-8FFDAE770A16}">
      <dgm:prSet/>
      <dgm:spPr/>
      <dgm:t>
        <a:bodyPr/>
        <a:lstStyle/>
        <a:p>
          <a:endParaRPr lang="en-US"/>
        </a:p>
      </dgm:t>
    </dgm:pt>
    <dgm:pt modelId="{574E7022-D1D3-4A98-983C-E3427DBBA3E4}" type="sibTrans" cxnId="{12C3AF25-CD9D-4112-9822-8FFDAE770A16}">
      <dgm:prSet/>
      <dgm:spPr/>
      <dgm:t>
        <a:bodyPr/>
        <a:lstStyle/>
        <a:p>
          <a:endParaRPr lang="en-US"/>
        </a:p>
      </dgm:t>
    </dgm:pt>
    <dgm:pt modelId="{454E3396-6DF0-4C47-BB21-EABFBF51D360}">
      <dgm:prSet phldrT="[Text]" custT="1"/>
      <dgm:spPr/>
      <dgm:t>
        <a:bodyPr/>
        <a:lstStyle/>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r>
            <a:rPr lang="en-US" sz="1000" b="1" dirty="0">
              <a:solidFill>
                <a:srgbClr val="000000"/>
              </a:solidFill>
            </a:rPr>
            <a:t>Numerical</a:t>
          </a:r>
          <a:r>
            <a:rPr lang="en-US" sz="800" dirty="0">
              <a:solidFill>
                <a:srgbClr val="000000"/>
              </a:solidFill>
            </a:rPr>
            <a:t>:</a:t>
          </a:r>
        </a:p>
        <a:p>
          <a:r>
            <a:rPr lang="en-US" sz="800" dirty="0">
              <a:solidFill>
                <a:srgbClr val="000000"/>
              </a:solidFill>
            </a:rPr>
            <a:t>Pre/Post Surveys</a:t>
          </a:r>
        </a:p>
        <a:p>
          <a:r>
            <a:rPr lang="en-US" sz="800" dirty="0">
              <a:solidFill>
                <a:srgbClr val="000000"/>
              </a:solidFill>
            </a:rPr>
            <a:t>Review of  existing data (attendance, incident reports weight changes, </a:t>
          </a:r>
          <a:r>
            <a:rPr lang="en-US" sz="800" dirty="0" smtClean="0">
              <a:solidFill>
                <a:srgbClr val="000000"/>
              </a:solidFill>
            </a:rPr>
            <a:t>etc.)</a:t>
          </a:r>
          <a:endParaRPr lang="en-US" sz="800" dirty="0">
            <a:solidFill>
              <a:srgbClr val="000000"/>
            </a:solidFill>
          </a:endParaRPr>
        </a:p>
        <a:p>
          <a:r>
            <a:rPr lang="en-US" sz="800" dirty="0">
              <a:solidFill>
                <a:srgbClr val="000000"/>
              </a:solidFill>
            </a:rPr>
            <a:t>Review of new data/experiments</a:t>
          </a:r>
        </a:p>
        <a:p>
          <a:endParaRPr lang="en-US" sz="800" dirty="0">
            <a:solidFill>
              <a:srgbClr val="000000"/>
            </a:solidFill>
          </a:endParaRPr>
        </a:p>
        <a:p>
          <a:endParaRPr lang="en-US" sz="800" dirty="0">
            <a:solidFill>
              <a:srgbClr val="000000"/>
            </a:solidFill>
          </a:endParaRPr>
        </a:p>
        <a:p>
          <a:endParaRPr lang="en-US" sz="600" dirty="0">
            <a:solidFill>
              <a:srgbClr val="000000"/>
            </a:solidFill>
          </a:endParaRPr>
        </a:p>
        <a:p>
          <a:endParaRPr lang="en-US" sz="600" dirty="0">
            <a:solidFill>
              <a:srgbClr val="000000"/>
            </a:solidFill>
          </a:endParaRPr>
        </a:p>
        <a:p>
          <a:endParaRPr lang="en-US" sz="600" dirty="0">
            <a:solidFill>
              <a:srgbClr val="000000"/>
            </a:solidFill>
          </a:endParaRPr>
        </a:p>
        <a:p>
          <a:endParaRPr lang="en-US" sz="600" dirty="0">
            <a:solidFill>
              <a:srgbClr val="000000"/>
            </a:solidFill>
          </a:endParaRPr>
        </a:p>
      </dgm:t>
    </dgm:pt>
    <dgm:pt modelId="{521CA479-D9A5-494C-BD87-135CED5F5166}" type="sibTrans" cxnId="{8F392A53-6849-41A0-9E3E-5DCC85115914}">
      <dgm:prSet/>
      <dgm:spPr/>
      <dgm:t>
        <a:bodyPr/>
        <a:lstStyle/>
        <a:p>
          <a:endParaRPr lang="en-US"/>
        </a:p>
      </dgm:t>
    </dgm:pt>
    <dgm:pt modelId="{76086108-F15C-493B-8157-299C6D6234FA}" type="parTrans" cxnId="{8F392A53-6849-41A0-9E3E-5DCC85115914}">
      <dgm:prSet/>
      <dgm:spPr/>
      <dgm:t>
        <a:bodyPr/>
        <a:lstStyle/>
        <a:p>
          <a:endParaRPr lang="en-US"/>
        </a:p>
      </dgm:t>
    </dgm:pt>
    <dgm:pt modelId="{8DE834EE-9EDF-D349-8308-A856C2ED922B}">
      <dgm:prSet phldrT="[Text]"/>
      <dgm:spPr/>
      <dgm:t>
        <a:bodyPr/>
        <a:lstStyle/>
        <a:p>
          <a:r>
            <a:rPr lang="en-US" b="1" dirty="0">
              <a:solidFill>
                <a:srgbClr val="000000"/>
              </a:solidFill>
            </a:rPr>
            <a:t>Personal</a:t>
          </a:r>
          <a:r>
            <a:rPr lang="en-US" dirty="0">
              <a:solidFill>
                <a:srgbClr val="000000"/>
              </a:solidFill>
            </a:rPr>
            <a:t>:</a:t>
          </a:r>
        </a:p>
        <a:p>
          <a:r>
            <a:rPr lang="en-US" dirty="0">
              <a:solidFill>
                <a:srgbClr val="000000"/>
              </a:solidFill>
            </a:rPr>
            <a:t>Visual Comparisons</a:t>
          </a:r>
        </a:p>
        <a:p>
          <a:r>
            <a:rPr lang="en-US" dirty="0">
              <a:solidFill>
                <a:srgbClr val="000000"/>
              </a:solidFill>
            </a:rPr>
            <a:t>Summary of existing documentation for basic trends and highlights</a:t>
          </a:r>
        </a:p>
      </dgm:t>
    </dgm:pt>
    <dgm:pt modelId="{56BC4799-D625-804D-9E42-0B2905FB3CBD}" type="parTrans" cxnId="{0DFBC014-4E10-C94D-98AC-92E1D4C5F8F9}">
      <dgm:prSet/>
      <dgm:spPr/>
      <dgm:t>
        <a:bodyPr/>
        <a:lstStyle/>
        <a:p>
          <a:endParaRPr lang="en-US"/>
        </a:p>
      </dgm:t>
    </dgm:pt>
    <dgm:pt modelId="{AAB6D9E6-8938-8743-8014-736555C06366}" type="sibTrans" cxnId="{0DFBC014-4E10-C94D-98AC-92E1D4C5F8F9}">
      <dgm:prSet/>
      <dgm:spPr/>
      <dgm:t>
        <a:bodyPr/>
        <a:lstStyle/>
        <a:p>
          <a:endParaRPr lang="en-US"/>
        </a:p>
      </dgm:t>
    </dgm:pt>
    <dgm:pt modelId="{E013F6A9-7519-F243-802B-252A08D9E0FC}">
      <dgm:prSet phldrT="[Text]"/>
      <dgm:spPr/>
      <dgm:t>
        <a:bodyPr/>
        <a:lstStyle/>
        <a:p>
          <a:r>
            <a:rPr lang="en-US" b="1" dirty="0">
              <a:solidFill>
                <a:srgbClr val="000000"/>
              </a:solidFill>
            </a:rPr>
            <a:t>Numerical:</a:t>
          </a:r>
        </a:p>
        <a:p>
          <a:r>
            <a:rPr lang="en-US" b="0" dirty="0">
              <a:solidFill>
                <a:srgbClr val="000000"/>
              </a:solidFill>
            </a:rPr>
            <a:t>Basic Math Comparisons</a:t>
          </a:r>
        </a:p>
      </dgm:t>
    </dgm:pt>
    <dgm:pt modelId="{18B94065-08F2-A84B-8ABF-3E95B3574898}" type="parTrans" cxnId="{1CDF5CE8-1B03-2641-8D79-500ABE82C74C}">
      <dgm:prSet/>
      <dgm:spPr/>
      <dgm:t>
        <a:bodyPr/>
        <a:lstStyle/>
        <a:p>
          <a:endParaRPr lang="en-US"/>
        </a:p>
      </dgm:t>
    </dgm:pt>
    <dgm:pt modelId="{FCF744F7-8A9D-734B-8BA3-BCD6620653D4}" type="sibTrans" cxnId="{1CDF5CE8-1B03-2641-8D79-500ABE82C74C}">
      <dgm:prSet/>
      <dgm:spPr/>
      <dgm:t>
        <a:bodyPr/>
        <a:lstStyle/>
        <a:p>
          <a:endParaRPr lang="en-US"/>
        </a:p>
      </dgm:t>
    </dgm:pt>
    <dgm:pt modelId="{D32FD005-F171-4807-AD4A-44324CA3622B}" type="pres">
      <dgm:prSet presAssocID="{56D8299A-8077-489B-BACD-9458553AD976}" presName="theList" presStyleCnt="0">
        <dgm:presLayoutVars>
          <dgm:dir/>
          <dgm:animLvl val="lvl"/>
          <dgm:resizeHandles val="exact"/>
        </dgm:presLayoutVars>
      </dgm:prSet>
      <dgm:spPr/>
      <dgm:t>
        <a:bodyPr/>
        <a:lstStyle/>
        <a:p>
          <a:endParaRPr lang="en-US"/>
        </a:p>
      </dgm:t>
    </dgm:pt>
    <dgm:pt modelId="{6B1B3006-DCFE-4000-861A-5D6DBE9125A6}" type="pres">
      <dgm:prSet presAssocID="{4681FACF-8713-4FB6-B6AD-F272B2972674}" presName="compNode" presStyleCnt="0"/>
      <dgm:spPr/>
      <dgm:t>
        <a:bodyPr/>
        <a:lstStyle/>
        <a:p>
          <a:endParaRPr lang="en-US"/>
        </a:p>
      </dgm:t>
    </dgm:pt>
    <dgm:pt modelId="{D55ACE7C-30DF-4323-BC34-69A1FAD7EEF2}" type="pres">
      <dgm:prSet presAssocID="{4681FACF-8713-4FB6-B6AD-F272B2972674}" presName="aNode" presStyleLbl="bgShp" presStyleIdx="0" presStyleCnt="3"/>
      <dgm:spPr/>
      <dgm:t>
        <a:bodyPr/>
        <a:lstStyle/>
        <a:p>
          <a:endParaRPr lang="en-US"/>
        </a:p>
      </dgm:t>
    </dgm:pt>
    <dgm:pt modelId="{4FE00A0C-5526-46AF-BBA4-0E3D61ADBD7B}" type="pres">
      <dgm:prSet presAssocID="{4681FACF-8713-4FB6-B6AD-F272B2972674}" presName="textNode" presStyleLbl="bgShp" presStyleIdx="0" presStyleCnt="3"/>
      <dgm:spPr/>
      <dgm:t>
        <a:bodyPr/>
        <a:lstStyle/>
        <a:p>
          <a:endParaRPr lang="en-US"/>
        </a:p>
      </dgm:t>
    </dgm:pt>
    <dgm:pt modelId="{C9297C2B-2E90-42B4-A5A9-DC977446D689}" type="pres">
      <dgm:prSet presAssocID="{4681FACF-8713-4FB6-B6AD-F272B2972674}" presName="compChildNode" presStyleCnt="0"/>
      <dgm:spPr/>
      <dgm:t>
        <a:bodyPr/>
        <a:lstStyle/>
        <a:p>
          <a:endParaRPr lang="en-US"/>
        </a:p>
      </dgm:t>
    </dgm:pt>
    <dgm:pt modelId="{8C27BAD9-B55D-446D-838F-5D3ED41B948B}" type="pres">
      <dgm:prSet presAssocID="{4681FACF-8713-4FB6-B6AD-F272B2972674}" presName="theInnerList" presStyleCnt="0"/>
      <dgm:spPr/>
      <dgm:t>
        <a:bodyPr/>
        <a:lstStyle/>
        <a:p>
          <a:endParaRPr lang="en-US"/>
        </a:p>
      </dgm:t>
    </dgm:pt>
    <dgm:pt modelId="{FC23F0C3-991F-4BC1-96E8-6FD4FDB0CAF6}" type="pres">
      <dgm:prSet presAssocID="{AFE9A6D5-45D5-4E7A-B952-ADB80A5B8658}" presName="childNode" presStyleLbl="node1" presStyleIdx="0" presStyleCnt="5">
        <dgm:presLayoutVars>
          <dgm:bulletEnabled val="1"/>
        </dgm:presLayoutVars>
      </dgm:prSet>
      <dgm:spPr/>
      <dgm:t>
        <a:bodyPr/>
        <a:lstStyle/>
        <a:p>
          <a:endParaRPr lang="en-US"/>
        </a:p>
      </dgm:t>
    </dgm:pt>
    <dgm:pt modelId="{B14E3220-9B66-4EF1-AA6B-5D17B170B320}" type="pres">
      <dgm:prSet presAssocID="{AFE9A6D5-45D5-4E7A-B952-ADB80A5B8658}" presName="aSpace2" presStyleCnt="0"/>
      <dgm:spPr/>
      <dgm:t>
        <a:bodyPr/>
        <a:lstStyle/>
        <a:p>
          <a:endParaRPr lang="en-US"/>
        </a:p>
      </dgm:t>
    </dgm:pt>
    <dgm:pt modelId="{B2B32BD8-F468-4B74-A65B-CFA81B4B7E87}" type="pres">
      <dgm:prSet presAssocID="{454E3396-6DF0-4C47-BB21-EABFBF51D360}" presName="childNode" presStyleLbl="node1" presStyleIdx="1" presStyleCnt="5" custLinFactNeighborX="547">
        <dgm:presLayoutVars>
          <dgm:bulletEnabled val="1"/>
        </dgm:presLayoutVars>
      </dgm:prSet>
      <dgm:spPr/>
      <dgm:t>
        <a:bodyPr/>
        <a:lstStyle/>
        <a:p>
          <a:endParaRPr lang="en-US"/>
        </a:p>
      </dgm:t>
    </dgm:pt>
    <dgm:pt modelId="{27162C85-6F00-49B1-B1F3-B6855941867A}" type="pres">
      <dgm:prSet presAssocID="{4681FACF-8713-4FB6-B6AD-F272B2972674}" presName="aSpace" presStyleCnt="0"/>
      <dgm:spPr/>
      <dgm:t>
        <a:bodyPr/>
        <a:lstStyle/>
        <a:p>
          <a:endParaRPr lang="en-US"/>
        </a:p>
      </dgm:t>
    </dgm:pt>
    <dgm:pt modelId="{D1A54C7F-033A-411B-8CE9-557DE8317FCE}" type="pres">
      <dgm:prSet presAssocID="{A238319E-026C-49B8-9F1C-7DBBA0B3957F}" presName="compNode" presStyleCnt="0"/>
      <dgm:spPr/>
      <dgm:t>
        <a:bodyPr/>
        <a:lstStyle/>
        <a:p>
          <a:endParaRPr lang="en-US"/>
        </a:p>
      </dgm:t>
    </dgm:pt>
    <dgm:pt modelId="{4F67F020-E85C-47C0-A77D-5E41125BDEA2}" type="pres">
      <dgm:prSet presAssocID="{A238319E-026C-49B8-9F1C-7DBBA0B3957F}" presName="aNode" presStyleLbl="bgShp" presStyleIdx="1" presStyleCnt="3"/>
      <dgm:spPr/>
      <dgm:t>
        <a:bodyPr/>
        <a:lstStyle/>
        <a:p>
          <a:endParaRPr lang="en-US"/>
        </a:p>
      </dgm:t>
    </dgm:pt>
    <dgm:pt modelId="{079161D8-E9D4-4B85-B5F1-6DB3511231FE}" type="pres">
      <dgm:prSet presAssocID="{A238319E-026C-49B8-9F1C-7DBBA0B3957F}" presName="textNode" presStyleLbl="bgShp" presStyleIdx="1" presStyleCnt="3"/>
      <dgm:spPr/>
      <dgm:t>
        <a:bodyPr/>
        <a:lstStyle/>
        <a:p>
          <a:endParaRPr lang="en-US"/>
        </a:p>
      </dgm:t>
    </dgm:pt>
    <dgm:pt modelId="{734CF734-D195-4505-8DB6-29AA06114723}" type="pres">
      <dgm:prSet presAssocID="{A238319E-026C-49B8-9F1C-7DBBA0B3957F}" presName="compChildNode" presStyleCnt="0"/>
      <dgm:spPr/>
      <dgm:t>
        <a:bodyPr/>
        <a:lstStyle/>
        <a:p>
          <a:endParaRPr lang="en-US"/>
        </a:p>
      </dgm:t>
    </dgm:pt>
    <dgm:pt modelId="{17BD53D2-EB18-4E20-B75A-2229BEAD6842}" type="pres">
      <dgm:prSet presAssocID="{A238319E-026C-49B8-9F1C-7DBBA0B3957F}" presName="theInnerList" presStyleCnt="0"/>
      <dgm:spPr/>
      <dgm:t>
        <a:bodyPr/>
        <a:lstStyle/>
        <a:p>
          <a:endParaRPr lang="en-US"/>
        </a:p>
      </dgm:t>
    </dgm:pt>
    <dgm:pt modelId="{2BF8ACBF-79F1-004A-B44D-C5CF091321EE}" type="pres">
      <dgm:prSet presAssocID="{8DE834EE-9EDF-D349-8308-A856C2ED922B}" presName="childNode" presStyleLbl="node1" presStyleIdx="2" presStyleCnt="5">
        <dgm:presLayoutVars>
          <dgm:bulletEnabled val="1"/>
        </dgm:presLayoutVars>
      </dgm:prSet>
      <dgm:spPr/>
      <dgm:t>
        <a:bodyPr/>
        <a:lstStyle/>
        <a:p>
          <a:endParaRPr lang="en-US"/>
        </a:p>
      </dgm:t>
    </dgm:pt>
    <dgm:pt modelId="{E13590AD-01EC-7D43-A8CC-B0ED73E312AC}" type="pres">
      <dgm:prSet presAssocID="{8DE834EE-9EDF-D349-8308-A856C2ED922B}" presName="aSpace2" presStyleCnt="0"/>
      <dgm:spPr/>
      <dgm:t>
        <a:bodyPr/>
        <a:lstStyle/>
        <a:p>
          <a:endParaRPr lang="en-US"/>
        </a:p>
      </dgm:t>
    </dgm:pt>
    <dgm:pt modelId="{D7507383-1475-924D-83DA-D07BF842595B}" type="pres">
      <dgm:prSet presAssocID="{E013F6A9-7519-F243-802B-252A08D9E0FC}" presName="childNode" presStyleLbl="node1" presStyleIdx="3" presStyleCnt="5">
        <dgm:presLayoutVars>
          <dgm:bulletEnabled val="1"/>
        </dgm:presLayoutVars>
      </dgm:prSet>
      <dgm:spPr/>
      <dgm:t>
        <a:bodyPr/>
        <a:lstStyle/>
        <a:p>
          <a:endParaRPr lang="en-US"/>
        </a:p>
      </dgm:t>
    </dgm:pt>
    <dgm:pt modelId="{33F7E6EA-4EB7-4505-8966-B451BE7657C0}" type="pres">
      <dgm:prSet presAssocID="{A238319E-026C-49B8-9F1C-7DBBA0B3957F}" presName="aSpace" presStyleCnt="0"/>
      <dgm:spPr/>
      <dgm:t>
        <a:bodyPr/>
        <a:lstStyle/>
        <a:p>
          <a:endParaRPr lang="en-US"/>
        </a:p>
      </dgm:t>
    </dgm:pt>
    <dgm:pt modelId="{25C01F71-C96C-4AA3-8CB4-16DD0C7C5405}" type="pres">
      <dgm:prSet presAssocID="{D17746BC-C685-417C-97BA-BB890AA78D71}" presName="compNode" presStyleCnt="0"/>
      <dgm:spPr/>
      <dgm:t>
        <a:bodyPr/>
        <a:lstStyle/>
        <a:p>
          <a:endParaRPr lang="en-US"/>
        </a:p>
      </dgm:t>
    </dgm:pt>
    <dgm:pt modelId="{2B6CBB2C-646A-4C54-A687-7D4F5ADEB48B}" type="pres">
      <dgm:prSet presAssocID="{D17746BC-C685-417C-97BA-BB890AA78D71}" presName="aNode" presStyleLbl="bgShp" presStyleIdx="2" presStyleCnt="3"/>
      <dgm:spPr/>
      <dgm:t>
        <a:bodyPr/>
        <a:lstStyle/>
        <a:p>
          <a:endParaRPr lang="en-US"/>
        </a:p>
      </dgm:t>
    </dgm:pt>
    <dgm:pt modelId="{41144944-3F03-4843-ACB8-95CB89F4A662}" type="pres">
      <dgm:prSet presAssocID="{D17746BC-C685-417C-97BA-BB890AA78D71}" presName="textNode" presStyleLbl="bgShp" presStyleIdx="2" presStyleCnt="3"/>
      <dgm:spPr/>
      <dgm:t>
        <a:bodyPr/>
        <a:lstStyle/>
        <a:p>
          <a:endParaRPr lang="en-US"/>
        </a:p>
      </dgm:t>
    </dgm:pt>
    <dgm:pt modelId="{0DCBC2F8-F217-4374-838E-D211D7EB17F4}" type="pres">
      <dgm:prSet presAssocID="{D17746BC-C685-417C-97BA-BB890AA78D71}" presName="compChildNode" presStyleCnt="0"/>
      <dgm:spPr/>
      <dgm:t>
        <a:bodyPr/>
        <a:lstStyle/>
        <a:p>
          <a:endParaRPr lang="en-US"/>
        </a:p>
      </dgm:t>
    </dgm:pt>
    <dgm:pt modelId="{AB5A131D-2C80-40BA-B3F1-457EAE1B056B}" type="pres">
      <dgm:prSet presAssocID="{D17746BC-C685-417C-97BA-BB890AA78D71}" presName="theInnerList" presStyleCnt="0"/>
      <dgm:spPr/>
      <dgm:t>
        <a:bodyPr/>
        <a:lstStyle/>
        <a:p>
          <a:endParaRPr lang="en-US"/>
        </a:p>
      </dgm:t>
    </dgm:pt>
    <dgm:pt modelId="{916C275B-C08A-493F-8000-E516AB6F0F88}" type="pres">
      <dgm:prSet presAssocID="{48AA3340-21BD-426B-B591-F8CCBBCA8FC2}" presName="childNode" presStyleLbl="node1" presStyleIdx="4" presStyleCnt="5" custLinFactNeighborX="21" custLinFactNeighborY="-1587">
        <dgm:presLayoutVars>
          <dgm:bulletEnabled val="1"/>
        </dgm:presLayoutVars>
      </dgm:prSet>
      <dgm:spPr/>
      <dgm:t>
        <a:bodyPr/>
        <a:lstStyle/>
        <a:p>
          <a:endParaRPr lang="en-US"/>
        </a:p>
      </dgm:t>
    </dgm:pt>
  </dgm:ptLst>
  <dgm:cxnLst>
    <dgm:cxn modelId="{3599FD6E-F5C5-8C4D-8DE1-4A3719A830E8}" type="presOf" srcId="{8DE834EE-9EDF-D349-8308-A856C2ED922B}" destId="{2BF8ACBF-79F1-004A-B44D-C5CF091321EE}" srcOrd="0" destOrd="0" presId="urn:microsoft.com/office/officeart/2005/8/layout/lProcess2"/>
    <dgm:cxn modelId="{D901CB5B-29C3-4242-A3E0-3FBB983A73B2}" srcId="{56D8299A-8077-489B-BACD-9458553AD976}" destId="{4681FACF-8713-4FB6-B6AD-F272B2972674}" srcOrd="0" destOrd="0" parTransId="{6B8C469A-7D35-4964-939D-41EA8022D77F}" sibTransId="{B2603E41-E0AE-494E-958F-75B26774F6F3}"/>
    <dgm:cxn modelId="{0DFBC014-4E10-C94D-98AC-92E1D4C5F8F9}" srcId="{A238319E-026C-49B8-9F1C-7DBBA0B3957F}" destId="{8DE834EE-9EDF-D349-8308-A856C2ED922B}" srcOrd="0" destOrd="0" parTransId="{56BC4799-D625-804D-9E42-0B2905FB3CBD}" sibTransId="{AAB6D9E6-8938-8743-8014-736555C06366}"/>
    <dgm:cxn modelId="{1CDF5CE8-1B03-2641-8D79-500ABE82C74C}" srcId="{A238319E-026C-49B8-9F1C-7DBBA0B3957F}" destId="{E013F6A9-7519-F243-802B-252A08D9E0FC}" srcOrd="1" destOrd="0" parTransId="{18B94065-08F2-A84B-8ABF-3E95B3574898}" sibTransId="{FCF744F7-8A9D-734B-8BA3-BCD6620653D4}"/>
    <dgm:cxn modelId="{43157ED9-5667-9F42-86E6-515102A9A370}" type="presOf" srcId="{48AA3340-21BD-426B-B591-F8CCBBCA8FC2}" destId="{916C275B-C08A-493F-8000-E516AB6F0F88}" srcOrd="0" destOrd="0" presId="urn:microsoft.com/office/officeart/2005/8/layout/lProcess2"/>
    <dgm:cxn modelId="{38CAAC84-6F23-B748-86A6-1710CFD0E34B}" type="presOf" srcId="{4681FACF-8713-4FB6-B6AD-F272B2972674}" destId="{D55ACE7C-30DF-4323-BC34-69A1FAD7EEF2}" srcOrd="0" destOrd="0" presId="urn:microsoft.com/office/officeart/2005/8/layout/lProcess2"/>
    <dgm:cxn modelId="{25A7B90F-97AC-6B4F-8F84-F4BBFAF8A807}" type="presOf" srcId="{D17746BC-C685-417C-97BA-BB890AA78D71}" destId="{2B6CBB2C-646A-4C54-A687-7D4F5ADEB48B}" srcOrd="0" destOrd="0" presId="urn:microsoft.com/office/officeart/2005/8/layout/lProcess2"/>
    <dgm:cxn modelId="{8F392A53-6849-41A0-9E3E-5DCC85115914}" srcId="{4681FACF-8713-4FB6-B6AD-F272B2972674}" destId="{454E3396-6DF0-4C47-BB21-EABFBF51D360}" srcOrd="1" destOrd="0" parTransId="{76086108-F15C-493B-8157-299C6D6234FA}" sibTransId="{521CA479-D9A5-494C-BD87-135CED5F5166}"/>
    <dgm:cxn modelId="{C91F89B7-B1FD-AB45-8ECB-F9DE72357386}" type="presOf" srcId="{E013F6A9-7519-F243-802B-252A08D9E0FC}" destId="{D7507383-1475-924D-83DA-D07BF842595B}" srcOrd="0" destOrd="0" presId="urn:microsoft.com/office/officeart/2005/8/layout/lProcess2"/>
    <dgm:cxn modelId="{1173FFC8-E5EB-5240-8478-B5B85AD20FC9}" type="presOf" srcId="{56D8299A-8077-489B-BACD-9458553AD976}" destId="{D32FD005-F171-4807-AD4A-44324CA3622B}" srcOrd="0" destOrd="0" presId="urn:microsoft.com/office/officeart/2005/8/layout/lProcess2"/>
    <dgm:cxn modelId="{2DC2880C-820B-4D46-8129-276099F8A93B}" srcId="{56D8299A-8077-489B-BACD-9458553AD976}" destId="{D17746BC-C685-417C-97BA-BB890AA78D71}" srcOrd="2" destOrd="0" parTransId="{372BD432-197A-44CE-9CDB-951BFD7CF64F}" sibTransId="{9CCFEF51-19F9-4585-A98C-3D2AA34F3B14}"/>
    <dgm:cxn modelId="{A0671FD0-ED8B-E24A-8A83-537A40667F11}" type="presOf" srcId="{A238319E-026C-49B8-9F1C-7DBBA0B3957F}" destId="{079161D8-E9D4-4B85-B5F1-6DB3511231FE}" srcOrd="1" destOrd="0" presId="urn:microsoft.com/office/officeart/2005/8/layout/lProcess2"/>
    <dgm:cxn modelId="{12C3AF25-CD9D-4112-9822-8FFDAE770A16}" srcId="{D17746BC-C685-417C-97BA-BB890AA78D71}" destId="{48AA3340-21BD-426B-B591-F8CCBBCA8FC2}" srcOrd="0" destOrd="0" parTransId="{1D4CDCCC-7E96-4ADF-B575-64FA5606D5A4}" sibTransId="{574E7022-D1D3-4A98-983C-E3427DBBA3E4}"/>
    <dgm:cxn modelId="{8C5644F3-F221-46AC-9F27-141DC4FA8229}" srcId="{4681FACF-8713-4FB6-B6AD-F272B2972674}" destId="{AFE9A6D5-45D5-4E7A-B952-ADB80A5B8658}" srcOrd="0" destOrd="0" parTransId="{833A4358-EE62-4F59-AB80-7D54CBFD003C}" sibTransId="{054C05A1-C2B7-46F0-BAE7-98DFFDF6007E}"/>
    <dgm:cxn modelId="{B0994553-702D-4B48-AA66-FE47DA19DF79}" type="presOf" srcId="{AFE9A6D5-45D5-4E7A-B952-ADB80A5B8658}" destId="{FC23F0C3-991F-4BC1-96E8-6FD4FDB0CAF6}" srcOrd="0" destOrd="0" presId="urn:microsoft.com/office/officeart/2005/8/layout/lProcess2"/>
    <dgm:cxn modelId="{C5C19007-2A0B-544F-946E-70B9465879FD}" type="presOf" srcId="{4681FACF-8713-4FB6-B6AD-F272B2972674}" destId="{4FE00A0C-5526-46AF-BBA4-0E3D61ADBD7B}" srcOrd="1" destOrd="0" presId="urn:microsoft.com/office/officeart/2005/8/layout/lProcess2"/>
    <dgm:cxn modelId="{815883EE-3B9B-4114-9F0B-DF4705A29F48}" srcId="{56D8299A-8077-489B-BACD-9458553AD976}" destId="{A238319E-026C-49B8-9F1C-7DBBA0B3957F}" srcOrd="1" destOrd="0" parTransId="{471CF6B0-6A6C-43B1-BCC5-240C873B6049}" sibTransId="{42AA9458-7B1F-491A-8AAD-CA20C5438483}"/>
    <dgm:cxn modelId="{87BADA1E-65C5-1A4D-8611-AE8156117043}" type="presOf" srcId="{454E3396-6DF0-4C47-BB21-EABFBF51D360}" destId="{B2B32BD8-F468-4B74-A65B-CFA81B4B7E87}" srcOrd="0" destOrd="0" presId="urn:microsoft.com/office/officeart/2005/8/layout/lProcess2"/>
    <dgm:cxn modelId="{A0892D1D-FD85-5E4E-BBDF-28A656A320F1}" type="presOf" srcId="{A238319E-026C-49B8-9F1C-7DBBA0B3957F}" destId="{4F67F020-E85C-47C0-A77D-5E41125BDEA2}" srcOrd="0" destOrd="0" presId="urn:microsoft.com/office/officeart/2005/8/layout/lProcess2"/>
    <dgm:cxn modelId="{B29631B3-25D1-B740-89F0-3547FDD8A330}" type="presOf" srcId="{D17746BC-C685-417C-97BA-BB890AA78D71}" destId="{41144944-3F03-4843-ACB8-95CB89F4A662}" srcOrd="1" destOrd="0" presId="urn:microsoft.com/office/officeart/2005/8/layout/lProcess2"/>
    <dgm:cxn modelId="{01DF4731-0690-B84C-8423-7D9F2E7BB81B}" type="presParOf" srcId="{D32FD005-F171-4807-AD4A-44324CA3622B}" destId="{6B1B3006-DCFE-4000-861A-5D6DBE9125A6}" srcOrd="0" destOrd="0" presId="urn:microsoft.com/office/officeart/2005/8/layout/lProcess2"/>
    <dgm:cxn modelId="{8F5175F3-4EC8-9747-B46B-052C564C499D}" type="presParOf" srcId="{6B1B3006-DCFE-4000-861A-5D6DBE9125A6}" destId="{D55ACE7C-30DF-4323-BC34-69A1FAD7EEF2}" srcOrd="0" destOrd="0" presId="urn:microsoft.com/office/officeart/2005/8/layout/lProcess2"/>
    <dgm:cxn modelId="{9159A612-F09F-7A42-BC9A-6BE9421639D4}" type="presParOf" srcId="{6B1B3006-DCFE-4000-861A-5D6DBE9125A6}" destId="{4FE00A0C-5526-46AF-BBA4-0E3D61ADBD7B}" srcOrd="1" destOrd="0" presId="urn:microsoft.com/office/officeart/2005/8/layout/lProcess2"/>
    <dgm:cxn modelId="{7D2FBF21-AF05-8E43-B30F-8CD8D019D914}" type="presParOf" srcId="{6B1B3006-DCFE-4000-861A-5D6DBE9125A6}" destId="{C9297C2B-2E90-42B4-A5A9-DC977446D689}" srcOrd="2" destOrd="0" presId="urn:microsoft.com/office/officeart/2005/8/layout/lProcess2"/>
    <dgm:cxn modelId="{539D2FD9-0AA8-2D45-8553-EA797BC9F42A}" type="presParOf" srcId="{C9297C2B-2E90-42B4-A5A9-DC977446D689}" destId="{8C27BAD9-B55D-446D-838F-5D3ED41B948B}" srcOrd="0" destOrd="0" presId="urn:microsoft.com/office/officeart/2005/8/layout/lProcess2"/>
    <dgm:cxn modelId="{12715075-5253-A845-AF33-AFC9720E4143}" type="presParOf" srcId="{8C27BAD9-B55D-446D-838F-5D3ED41B948B}" destId="{FC23F0C3-991F-4BC1-96E8-6FD4FDB0CAF6}" srcOrd="0" destOrd="0" presId="urn:microsoft.com/office/officeart/2005/8/layout/lProcess2"/>
    <dgm:cxn modelId="{F0862D8F-E3E7-BD45-94AA-EA0138AF5426}" type="presParOf" srcId="{8C27BAD9-B55D-446D-838F-5D3ED41B948B}" destId="{B14E3220-9B66-4EF1-AA6B-5D17B170B320}" srcOrd="1" destOrd="0" presId="urn:microsoft.com/office/officeart/2005/8/layout/lProcess2"/>
    <dgm:cxn modelId="{04BBD2B7-19F9-A247-9737-7834DE3E9160}" type="presParOf" srcId="{8C27BAD9-B55D-446D-838F-5D3ED41B948B}" destId="{B2B32BD8-F468-4B74-A65B-CFA81B4B7E87}" srcOrd="2" destOrd="0" presId="urn:microsoft.com/office/officeart/2005/8/layout/lProcess2"/>
    <dgm:cxn modelId="{1AEC6A80-177E-5849-B9E3-C08924716C7A}" type="presParOf" srcId="{D32FD005-F171-4807-AD4A-44324CA3622B}" destId="{27162C85-6F00-49B1-B1F3-B6855941867A}" srcOrd="1" destOrd="0" presId="urn:microsoft.com/office/officeart/2005/8/layout/lProcess2"/>
    <dgm:cxn modelId="{49ED72F3-291C-9D45-AF18-736C93582F3F}" type="presParOf" srcId="{D32FD005-F171-4807-AD4A-44324CA3622B}" destId="{D1A54C7F-033A-411B-8CE9-557DE8317FCE}" srcOrd="2" destOrd="0" presId="urn:microsoft.com/office/officeart/2005/8/layout/lProcess2"/>
    <dgm:cxn modelId="{C850BA24-976B-5B42-B8D3-53247007D432}" type="presParOf" srcId="{D1A54C7F-033A-411B-8CE9-557DE8317FCE}" destId="{4F67F020-E85C-47C0-A77D-5E41125BDEA2}" srcOrd="0" destOrd="0" presId="urn:microsoft.com/office/officeart/2005/8/layout/lProcess2"/>
    <dgm:cxn modelId="{D4B042F9-AE45-B447-987B-4C9453CFE2E4}" type="presParOf" srcId="{D1A54C7F-033A-411B-8CE9-557DE8317FCE}" destId="{079161D8-E9D4-4B85-B5F1-6DB3511231FE}" srcOrd="1" destOrd="0" presId="urn:microsoft.com/office/officeart/2005/8/layout/lProcess2"/>
    <dgm:cxn modelId="{6F8C8F27-D6EB-E047-AC1C-72A92729C97A}" type="presParOf" srcId="{D1A54C7F-033A-411B-8CE9-557DE8317FCE}" destId="{734CF734-D195-4505-8DB6-29AA06114723}" srcOrd="2" destOrd="0" presId="urn:microsoft.com/office/officeart/2005/8/layout/lProcess2"/>
    <dgm:cxn modelId="{1CFB59B1-E951-934E-8142-574B29DA4F66}" type="presParOf" srcId="{734CF734-D195-4505-8DB6-29AA06114723}" destId="{17BD53D2-EB18-4E20-B75A-2229BEAD6842}" srcOrd="0" destOrd="0" presId="urn:microsoft.com/office/officeart/2005/8/layout/lProcess2"/>
    <dgm:cxn modelId="{834C2BED-112D-1E44-8C81-C1BFE38FC9E1}" type="presParOf" srcId="{17BD53D2-EB18-4E20-B75A-2229BEAD6842}" destId="{2BF8ACBF-79F1-004A-B44D-C5CF091321EE}" srcOrd="0" destOrd="0" presId="urn:microsoft.com/office/officeart/2005/8/layout/lProcess2"/>
    <dgm:cxn modelId="{18C23DB2-A2C8-3647-8005-AD651842C591}" type="presParOf" srcId="{17BD53D2-EB18-4E20-B75A-2229BEAD6842}" destId="{E13590AD-01EC-7D43-A8CC-B0ED73E312AC}" srcOrd="1" destOrd="0" presId="urn:microsoft.com/office/officeart/2005/8/layout/lProcess2"/>
    <dgm:cxn modelId="{9CC1D410-4A52-1849-904E-E30974D15969}" type="presParOf" srcId="{17BD53D2-EB18-4E20-B75A-2229BEAD6842}" destId="{D7507383-1475-924D-83DA-D07BF842595B}" srcOrd="2" destOrd="0" presId="urn:microsoft.com/office/officeart/2005/8/layout/lProcess2"/>
    <dgm:cxn modelId="{3CBFCEB9-8954-884D-8F49-F2F05906EBF4}" type="presParOf" srcId="{D32FD005-F171-4807-AD4A-44324CA3622B}" destId="{33F7E6EA-4EB7-4505-8966-B451BE7657C0}" srcOrd="3" destOrd="0" presId="urn:microsoft.com/office/officeart/2005/8/layout/lProcess2"/>
    <dgm:cxn modelId="{F902F8A7-1D66-A04D-8F1C-8A87EB5CBFE9}" type="presParOf" srcId="{D32FD005-F171-4807-AD4A-44324CA3622B}" destId="{25C01F71-C96C-4AA3-8CB4-16DD0C7C5405}" srcOrd="4" destOrd="0" presId="urn:microsoft.com/office/officeart/2005/8/layout/lProcess2"/>
    <dgm:cxn modelId="{C09FC204-DF90-8046-9934-BD70E4A3C8DB}" type="presParOf" srcId="{25C01F71-C96C-4AA3-8CB4-16DD0C7C5405}" destId="{2B6CBB2C-646A-4C54-A687-7D4F5ADEB48B}" srcOrd="0" destOrd="0" presId="urn:microsoft.com/office/officeart/2005/8/layout/lProcess2"/>
    <dgm:cxn modelId="{C4750588-1A78-3B4B-AAE5-31150EFCC9E3}" type="presParOf" srcId="{25C01F71-C96C-4AA3-8CB4-16DD0C7C5405}" destId="{41144944-3F03-4843-ACB8-95CB89F4A662}" srcOrd="1" destOrd="0" presId="urn:microsoft.com/office/officeart/2005/8/layout/lProcess2"/>
    <dgm:cxn modelId="{F6887A0C-857C-3648-A764-D4EC63B3C8C5}" type="presParOf" srcId="{25C01F71-C96C-4AA3-8CB4-16DD0C7C5405}" destId="{0DCBC2F8-F217-4374-838E-D211D7EB17F4}" srcOrd="2" destOrd="0" presId="urn:microsoft.com/office/officeart/2005/8/layout/lProcess2"/>
    <dgm:cxn modelId="{7A75CE55-13CF-7F47-B45E-4F73108A7A3A}" type="presParOf" srcId="{0DCBC2F8-F217-4374-838E-D211D7EB17F4}" destId="{AB5A131D-2C80-40BA-B3F1-457EAE1B056B}" srcOrd="0" destOrd="0" presId="urn:microsoft.com/office/officeart/2005/8/layout/lProcess2"/>
    <dgm:cxn modelId="{BA293C9D-1146-C248-9F83-30F403263B92}" type="presParOf" srcId="{AB5A131D-2C80-40BA-B3F1-457EAE1B056B}" destId="{916C275B-C08A-493F-8000-E516AB6F0F8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A90F7-B4EA-5B42-ABF6-5F3A369DC471}">
      <dsp:nvSpPr>
        <dsp:cNvPr id="0" name=""/>
        <dsp:cNvSpPr/>
      </dsp:nvSpPr>
      <dsp:spPr>
        <a:xfrm>
          <a:off x="0" y="0"/>
          <a:ext cx="6418576" cy="8911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1. Involve key stakeholders</a:t>
          </a:r>
        </a:p>
      </dsp:txBody>
      <dsp:txXfrm>
        <a:off x="26100" y="26100"/>
        <a:ext cx="5352714" cy="838931"/>
      </dsp:txXfrm>
    </dsp:sp>
    <dsp:sp modelId="{4C964F7B-018C-1444-9B5D-931E317D9E48}">
      <dsp:nvSpPr>
        <dsp:cNvPr id="0" name=""/>
        <dsp:cNvSpPr/>
      </dsp:nvSpPr>
      <dsp:spPr>
        <a:xfrm>
          <a:off x="479309" y="1014899"/>
          <a:ext cx="6418576" cy="8911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2. Determine evaluation goals </a:t>
          </a:r>
        </a:p>
      </dsp:txBody>
      <dsp:txXfrm>
        <a:off x="505409" y="1040999"/>
        <a:ext cx="5307832" cy="838931"/>
      </dsp:txXfrm>
    </dsp:sp>
    <dsp:sp modelId="{DF86A78B-BA1B-D446-B33D-157206C6107A}">
      <dsp:nvSpPr>
        <dsp:cNvPr id="0" name=""/>
        <dsp:cNvSpPr/>
      </dsp:nvSpPr>
      <dsp:spPr>
        <a:xfrm>
          <a:off x="958618" y="2029799"/>
          <a:ext cx="6418576" cy="8911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3. Identify pieces of the project elements you can track that will help meet the goals</a:t>
          </a:r>
        </a:p>
      </dsp:txBody>
      <dsp:txXfrm>
        <a:off x="984718" y="2055899"/>
        <a:ext cx="5307832" cy="838931"/>
      </dsp:txXfrm>
    </dsp:sp>
    <dsp:sp modelId="{1F307A19-A7CB-8A44-A94D-72F0D303E523}">
      <dsp:nvSpPr>
        <dsp:cNvPr id="0" name=""/>
        <dsp:cNvSpPr/>
      </dsp:nvSpPr>
      <dsp:spPr>
        <a:xfrm>
          <a:off x="1437927" y="3044698"/>
          <a:ext cx="6418576" cy="8911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4. Decide on a data collection, analysis, and reporting plan</a:t>
          </a:r>
        </a:p>
      </dsp:txBody>
      <dsp:txXfrm>
        <a:off x="1464027" y="3070798"/>
        <a:ext cx="5307832" cy="838931"/>
      </dsp:txXfrm>
    </dsp:sp>
    <dsp:sp modelId="{EA11CB4E-EF5B-E840-A569-8DCA9ABF12C3}">
      <dsp:nvSpPr>
        <dsp:cNvPr id="0" name=""/>
        <dsp:cNvSpPr/>
      </dsp:nvSpPr>
      <dsp:spPr>
        <a:xfrm>
          <a:off x="1917237" y="4059598"/>
          <a:ext cx="6418576" cy="8911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5. Share the results and celebrate</a:t>
          </a:r>
        </a:p>
      </dsp:txBody>
      <dsp:txXfrm>
        <a:off x="1943337" y="4085698"/>
        <a:ext cx="5307832" cy="838931"/>
      </dsp:txXfrm>
    </dsp:sp>
    <dsp:sp modelId="{C997E8DC-06F4-254C-83A9-277DDFC87230}">
      <dsp:nvSpPr>
        <dsp:cNvPr id="0" name=""/>
        <dsp:cNvSpPr/>
      </dsp:nvSpPr>
      <dsp:spPr>
        <a:xfrm>
          <a:off x="5839341" y="651020"/>
          <a:ext cx="579235" cy="57923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969669" y="651020"/>
        <a:ext cx="318579" cy="435874"/>
      </dsp:txXfrm>
    </dsp:sp>
    <dsp:sp modelId="{48294B5E-B02B-9942-B962-2CC64763DD00}">
      <dsp:nvSpPr>
        <dsp:cNvPr id="0" name=""/>
        <dsp:cNvSpPr/>
      </dsp:nvSpPr>
      <dsp:spPr>
        <a:xfrm>
          <a:off x="6318650" y="1665920"/>
          <a:ext cx="579235" cy="57923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448978" y="1665920"/>
        <a:ext cx="318579" cy="435874"/>
      </dsp:txXfrm>
    </dsp:sp>
    <dsp:sp modelId="{90CA3721-63C5-3742-A530-746328DD2B61}">
      <dsp:nvSpPr>
        <dsp:cNvPr id="0" name=""/>
        <dsp:cNvSpPr/>
      </dsp:nvSpPr>
      <dsp:spPr>
        <a:xfrm>
          <a:off x="6797959" y="2665968"/>
          <a:ext cx="579235" cy="57923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928287" y="2665968"/>
        <a:ext cx="318579" cy="435874"/>
      </dsp:txXfrm>
    </dsp:sp>
    <dsp:sp modelId="{74E97C60-40C4-7646-95AC-0317C8D78963}">
      <dsp:nvSpPr>
        <dsp:cNvPr id="0" name=""/>
        <dsp:cNvSpPr/>
      </dsp:nvSpPr>
      <dsp:spPr>
        <a:xfrm>
          <a:off x="7277269" y="3690769"/>
          <a:ext cx="579235" cy="579235"/>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7407597" y="3690769"/>
        <a:ext cx="318579" cy="435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ACE7C-30DF-4323-BC34-69A1FAD7EEF2}">
      <dsp:nvSpPr>
        <dsp:cNvPr id="0" name=""/>
        <dsp:cNvSpPr/>
      </dsp:nvSpPr>
      <dsp:spPr>
        <a:xfrm>
          <a:off x="975"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a:t>Data Collection</a:t>
          </a:r>
        </a:p>
      </dsp:txBody>
      <dsp:txXfrm>
        <a:off x="975" y="0"/>
        <a:ext cx="2537076" cy="1053101"/>
      </dsp:txXfrm>
    </dsp:sp>
    <dsp:sp modelId="{FC23F0C3-991F-4BC1-96E8-6FD4FDB0CAF6}">
      <dsp:nvSpPr>
        <dsp:cNvPr id="0" name=""/>
        <dsp:cNvSpPr/>
      </dsp:nvSpPr>
      <dsp:spPr>
        <a:xfrm>
          <a:off x="254683" y="1054129"/>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a:solidFill>
                <a:srgbClr val="000000"/>
              </a:solidFill>
            </a:rPr>
            <a:t>Personal</a:t>
          </a:r>
          <a:r>
            <a:rPr lang="en-US" sz="900" kern="1200" dirty="0">
              <a:solidFill>
                <a:srgbClr val="000000"/>
              </a:solidFill>
            </a:rPr>
            <a:t>:</a:t>
          </a:r>
        </a:p>
        <a:p>
          <a:pPr lvl="0" algn="ctr" defTabSz="488950">
            <a:lnSpc>
              <a:spcPct val="90000"/>
            </a:lnSpc>
            <a:spcBef>
              <a:spcPct val="0"/>
            </a:spcBef>
            <a:spcAft>
              <a:spcPct val="35000"/>
            </a:spcAft>
          </a:pPr>
          <a:r>
            <a:rPr lang="en-US" sz="900" kern="1200" dirty="0">
              <a:solidFill>
                <a:srgbClr val="000000"/>
              </a:solidFill>
            </a:rPr>
            <a:t>Interviews</a:t>
          </a:r>
        </a:p>
        <a:p>
          <a:pPr lvl="0" algn="ctr" defTabSz="488950">
            <a:lnSpc>
              <a:spcPct val="90000"/>
            </a:lnSpc>
            <a:spcBef>
              <a:spcPct val="0"/>
            </a:spcBef>
            <a:spcAft>
              <a:spcPct val="35000"/>
            </a:spcAft>
          </a:pPr>
          <a:r>
            <a:rPr lang="en-US" sz="900" kern="1200" dirty="0">
              <a:solidFill>
                <a:srgbClr val="000000"/>
              </a:solidFill>
            </a:rPr>
            <a:t>Pictures/Videos</a:t>
          </a:r>
        </a:p>
        <a:p>
          <a:pPr lvl="0" algn="ctr" defTabSz="488950">
            <a:lnSpc>
              <a:spcPct val="90000"/>
            </a:lnSpc>
            <a:spcBef>
              <a:spcPct val="0"/>
            </a:spcBef>
            <a:spcAft>
              <a:spcPct val="35000"/>
            </a:spcAft>
          </a:pPr>
          <a:r>
            <a:rPr lang="en-US" sz="900" kern="1200" dirty="0">
              <a:solidFill>
                <a:srgbClr val="000000"/>
              </a:solidFill>
            </a:rPr>
            <a:t>Stories</a:t>
          </a:r>
        </a:p>
      </dsp:txBody>
      <dsp:txXfrm>
        <a:off x="285683" y="1085129"/>
        <a:ext cx="1967661" cy="996414"/>
      </dsp:txXfrm>
    </dsp:sp>
    <dsp:sp modelId="{B2B32BD8-F468-4B74-A65B-CFA81B4B7E87}">
      <dsp:nvSpPr>
        <dsp:cNvPr id="0" name=""/>
        <dsp:cNvSpPr/>
      </dsp:nvSpPr>
      <dsp:spPr>
        <a:xfrm>
          <a:off x="265785" y="2275377"/>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r>
            <a:rPr lang="en-US" sz="1000" b="1" kern="1200" dirty="0">
              <a:solidFill>
                <a:srgbClr val="000000"/>
              </a:solidFill>
            </a:rPr>
            <a:t>Numerical</a:t>
          </a:r>
          <a:r>
            <a:rPr lang="en-US" sz="800" kern="1200" dirty="0">
              <a:solidFill>
                <a:srgbClr val="000000"/>
              </a:solidFill>
            </a:rPr>
            <a:t>:</a:t>
          </a:r>
        </a:p>
        <a:p>
          <a:pPr lvl="0" algn="ctr" defTabSz="355600">
            <a:lnSpc>
              <a:spcPct val="90000"/>
            </a:lnSpc>
            <a:spcBef>
              <a:spcPct val="0"/>
            </a:spcBef>
            <a:spcAft>
              <a:spcPct val="35000"/>
            </a:spcAft>
          </a:pPr>
          <a:r>
            <a:rPr lang="en-US" sz="800" kern="1200" dirty="0">
              <a:solidFill>
                <a:srgbClr val="000000"/>
              </a:solidFill>
            </a:rPr>
            <a:t>Pre/Post Surveys</a:t>
          </a:r>
        </a:p>
        <a:p>
          <a:pPr lvl="0" algn="ctr" defTabSz="355600">
            <a:lnSpc>
              <a:spcPct val="90000"/>
            </a:lnSpc>
            <a:spcBef>
              <a:spcPct val="0"/>
            </a:spcBef>
            <a:spcAft>
              <a:spcPct val="35000"/>
            </a:spcAft>
          </a:pPr>
          <a:r>
            <a:rPr lang="en-US" sz="800" kern="1200" dirty="0">
              <a:solidFill>
                <a:srgbClr val="000000"/>
              </a:solidFill>
            </a:rPr>
            <a:t>Review of  existing data (attendance, incident reports weight changes, </a:t>
          </a:r>
          <a:r>
            <a:rPr lang="en-US" sz="800" kern="1200" dirty="0" smtClean="0">
              <a:solidFill>
                <a:srgbClr val="000000"/>
              </a:solidFill>
            </a:rPr>
            <a:t>etc.)</a:t>
          </a:r>
          <a:endParaRPr lang="en-US" sz="800" kern="1200" dirty="0">
            <a:solidFill>
              <a:srgbClr val="000000"/>
            </a:solidFill>
          </a:endParaRPr>
        </a:p>
        <a:p>
          <a:pPr lvl="0" algn="ctr" defTabSz="355600">
            <a:lnSpc>
              <a:spcPct val="90000"/>
            </a:lnSpc>
            <a:spcBef>
              <a:spcPct val="0"/>
            </a:spcBef>
            <a:spcAft>
              <a:spcPct val="35000"/>
            </a:spcAft>
          </a:pPr>
          <a:r>
            <a:rPr lang="en-US" sz="800" kern="1200" dirty="0">
              <a:solidFill>
                <a:srgbClr val="000000"/>
              </a:solidFill>
            </a:rPr>
            <a:t>Review of new data/experiments</a:t>
          </a:r>
        </a:p>
        <a:p>
          <a:pPr lvl="0" algn="ctr" defTabSz="355600">
            <a:lnSpc>
              <a:spcPct val="90000"/>
            </a:lnSpc>
            <a:spcBef>
              <a:spcPct val="0"/>
            </a:spcBef>
            <a:spcAft>
              <a:spcPct val="35000"/>
            </a:spcAft>
          </a:pPr>
          <a:endParaRPr lang="en-US" sz="800" kern="1200" dirty="0">
            <a:solidFill>
              <a:srgbClr val="000000"/>
            </a:solidFill>
          </a:endParaRPr>
        </a:p>
        <a:p>
          <a:pPr lvl="0" algn="ctr" defTabSz="355600">
            <a:lnSpc>
              <a:spcPct val="90000"/>
            </a:lnSpc>
            <a:spcBef>
              <a:spcPct val="0"/>
            </a:spcBef>
            <a:spcAft>
              <a:spcPct val="35000"/>
            </a:spcAft>
          </a:pPr>
          <a:endParaRPr lang="en-US" sz="8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dsp:txBody>
      <dsp:txXfrm>
        <a:off x="296785" y="2306377"/>
        <a:ext cx="1967661" cy="996414"/>
      </dsp:txXfrm>
    </dsp:sp>
    <dsp:sp modelId="{4F67F020-E85C-47C0-A77D-5E41125BDEA2}">
      <dsp:nvSpPr>
        <dsp:cNvPr id="0" name=""/>
        <dsp:cNvSpPr/>
      </dsp:nvSpPr>
      <dsp:spPr>
        <a:xfrm>
          <a:off x="2728332"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Data Analysis</a:t>
          </a:r>
        </a:p>
      </dsp:txBody>
      <dsp:txXfrm>
        <a:off x="2728332" y="0"/>
        <a:ext cx="2537076" cy="1053101"/>
      </dsp:txXfrm>
    </dsp:sp>
    <dsp:sp modelId="{2BF8ACBF-79F1-004A-B44D-C5CF091321EE}">
      <dsp:nvSpPr>
        <dsp:cNvPr id="0" name=""/>
        <dsp:cNvSpPr/>
      </dsp:nvSpPr>
      <dsp:spPr>
        <a:xfrm>
          <a:off x="2982040" y="1054129"/>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dirty="0">
              <a:solidFill>
                <a:srgbClr val="000000"/>
              </a:solidFill>
            </a:rPr>
            <a:t>Personal</a:t>
          </a:r>
          <a:r>
            <a:rPr lang="en-US" sz="1200" kern="1200" dirty="0">
              <a:solidFill>
                <a:srgbClr val="000000"/>
              </a:solidFill>
            </a:rPr>
            <a:t>:</a:t>
          </a:r>
        </a:p>
        <a:p>
          <a:pPr lvl="0" algn="ctr" defTabSz="533400">
            <a:lnSpc>
              <a:spcPct val="90000"/>
            </a:lnSpc>
            <a:spcBef>
              <a:spcPct val="0"/>
            </a:spcBef>
            <a:spcAft>
              <a:spcPct val="35000"/>
            </a:spcAft>
          </a:pPr>
          <a:r>
            <a:rPr lang="en-US" sz="1200" kern="1200" dirty="0">
              <a:solidFill>
                <a:srgbClr val="000000"/>
              </a:solidFill>
            </a:rPr>
            <a:t>Visual Comparisons</a:t>
          </a:r>
        </a:p>
        <a:p>
          <a:pPr lvl="0" algn="ctr" defTabSz="533400">
            <a:lnSpc>
              <a:spcPct val="90000"/>
            </a:lnSpc>
            <a:spcBef>
              <a:spcPct val="0"/>
            </a:spcBef>
            <a:spcAft>
              <a:spcPct val="35000"/>
            </a:spcAft>
          </a:pPr>
          <a:r>
            <a:rPr lang="en-US" sz="1200" kern="1200" dirty="0">
              <a:solidFill>
                <a:srgbClr val="000000"/>
              </a:solidFill>
            </a:rPr>
            <a:t>Summary of existing documentation for basic trends and highlights</a:t>
          </a:r>
        </a:p>
      </dsp:txBody>
      <dsp:txXfrm>
        <a:off x="3013040" y="1085129"/>
        <a:ext cx="1967661" cy="996414"/>
      </dsp:txXfrm>
    </dsp:sp>
    <dsp:sp modelId="{D7507383-1475-924D-83DA-D07BF842595B}">
      <dsp:nvSpPr>
        <dsp:cNvPr id="0" name=""/>
        <dsp:cNvSpPr/>
      </dsp:nvSpPr>
      <dsp:spPr>
        <a:xfrm>
          <a:off x="2982040" y="2275377"/>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dirty="0">
              <a:solidFill>
                <a:srgbClr val="000000"/>
              </a:solidFill>
            </a:rPr>
            <a:t>Numerical:</a:t>
          </a:r>
        </a:p>
        <a:p>
          <a:pPr lvl="0" algn="ctr" defTabSz="533400">
            <a:lnSpc>
              <a:spcPct val="90000"/>
            </a:lnSpc>
            <a:spcBef>
              <a:spcPct val="0"/>
            </a:spcBef>
            <a:spcAft>
              <a:spcPct val="35000"/>
            </a:spcAft>
          </a:pPr>
          <a:r>
            <a:rPr lang="en-US" sz="1200" b="0" kern="1200" dirty="0">
              <a:solidFill>
                <a:srgbClr val="000000"/>
              </a:solidFill>
            </a:rPr>
            <a:t>Basic Math Comparisons</a:t>
          </a:r>
        </a:p>
      </dsp:txBody>
      <dsp:txXfrm>
        <a:off x="3013040" y="2306377"/>
        <a:ext cx="1967661" cy="996414"/>
      </dsp:txXfrm>
    </dsp:sp>
    <dsp:sp modelId="{2B6CBB2C-646A-4C54-A687-7D4F5ADEB48B}">
      <dsp:nvSpPr>
        <dsp:cNvPr id="0" name=""/>
        <dsp:cNvSpPr/>
      </dsp:nvSpPr>
      <dsp:spPr>
        <a:xfrm>
          <a:off x="5455689"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a:t>Data Storage</a:t>
          </a:r>
        </a:p>
      </dsp:txBody>
      <dsp:txXfrm>
        <a:off x="5455689" y="0"/>
        <a:ext cx="2537076" cy="1053101"/>
      </dsp:txXfrm>
    </dsp:sp>
    <dsp:sp modelId="{916C275B-C08A-493F-8000-E516AB6F0F88}">
      <dsp:nvSpPr>
        <dsp:cNvPr id="0" name=""/>
        <dsp:cNvSpPr/>
      </dsp:nvSpPr>
      <dsp:spPr>
        <a:xfrm>
          <a:off x="5709823" y="1016890"/>
          <a:ext cx="2029661" cy="2281719"/>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dirty="0">
              <a:solidFill>
                <a:srgbClr val="000000"/>
              </a:solidFill>
            </a:rPr>
            <a:t>Personal and Numerical</a:t>
          </a:r>
          <a:r>
            <a:rPr lang="en-US" sz="1200" kern="1200" dirty="0">
              <a:solidFill>
                <a:srgbClr val="000000"/>
              </a:solidFill>
            </a:rPr>
            <a:t>:</a:t>
          </a:r>
        </a:p>
        <a:p>
          <a:pPr lvl="0" algn="ctr" defTabSz="533400">
            <a:lnSpc>
              <a:spcPct val="90000"/>
            </a:lnSpc>
            <a:spcBef>
              <a:spcPct val="0"/>
            </a:spcBef>
            <a:spcAft>
              <a:spcPct val="35000"/>
            </a:spcAft>
          </a:pPr>
          <a:r>
            <a:rPr lang="en-US" sz="1200" kern="1200" dirty="0">
              <a:solidFill>
                <a:srgbClr val="000000"/>
              </a:solidFill>
            </a:rPr>
            <a:t>Excel/Word/Pictures/Files</a:t>
          </a:r>
        </a:p>
        <a:p>
          <a:pPr lvl="0" algn="ctr" defTabSz="533400">
            <a:lnSpc>
              <a:spcPct val="90000"/>
            </a:lnSpc>
            <a:spcBef>
              <a:spcPct val="0"/>
            </a:spcBef>
            <a:spcAft>
              <a:spcPct val="35000"/>
            </a:spcAft>
          </a:pPr>
          <a:r>
            <a:rPr lang="en-US" sz="1200" kern="1200" dirty="0">
              <a:solidFill>
                <a:srgbClr val="000000"/>
              </a:solidFill>
            </a:rPr>
            <a:t>Paper copies</a:t>
          </a:r>
        </a:p>
        <a:p>
          <a:pPr lvl="0" algn="ctr" defTabSz="533400">
            <a:lnSpc>
              <a:spcPct val="90000"/>
            </a:lnSpc>
            <a:spcBef>
              <a:spcPct val="0"/>
            </a:spcBef>
            <a:spcAft>
              <a:spcPct val="35000"/>
            </a:spcAft>
          </a:pPr>
          <a:r>
            <a:rPr lang="en-US" sz="1200" kern="1200" dirty="0">
              <a:solidFill>
                <a:srgbClr val="000000"/>
              </a:solidFill>
            </a:rPr>
            <a:t>CDs/Thumb Drives</a:t>
          </a:r>
        </a:p>
      </dsp:txBody>
      <dsp:txXfrm>
        <a:off x="5769270" y="1076337"/>
        <a:ext cx="1910767" cy="216282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279476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Identify the stakeholders related to your CIP.</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Break into small groups to fill out the activity in their workbooks. </a:t>
            </a:r>
            <a:r>
              <a:rPr lang="en-US" sz="1200" kern="1200" smtClean="0">
                <a:solidFill>
                  <a:schemeClr val="tx1"/>
                </a:solidFill>
                <a:effectLst/>
                <a:latin typeface="+mn-lt"/>
                <a:ea typeface="+mn-ea"/>
                <a:cs typeface="+mn-cs"/>
              </a:rPr>
              <a:t>Though they will be able to work as a team to talk about questions and share ideas, they should all fill out the activities fully in their individual workbooks.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252144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157930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Define your goals.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 from: http://</a:t>
            </a:r>
            <a:r>
              <a:rPr lang="en-US" sz="1200" kern="1200" dirty="0" err="1" smtClean="0">
                <a:solidFill>
                  <a:schemeClr val="tx1"/>
                </a:solidFill>
                <a:effectLst/>
                <a:latin typeface="+mn-lt"/>
                <a:ea typeface="+mn-ea"/>
                <a:cs typeface="+mn-cs"/>
              </a:rPr>
              <a:t>daveschoenbeck.com</a:t>
            </a:r>
            <a:r>
              <a:rPr lang="en-US" sz="1200" kern="1200" dirty="0" smtClean="0">
                <a:solidFill>
                  <a:schemeClr val="tx1"/>
                </a:solidFill>
                <a:effectLst/>
                <a:latin typeface="+mn-lt"/>
                <a:ea typeface="+mn-ea"/>
                <a:cs typeface="+mn-cs"/>
              </a:rPr>
              <a:t>/build-quarterly-business-plan-8-steps/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3943809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Define your goals.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Keep your small groups together throughout this session. Again, everyone should do the activity in their own workbook also. </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Remember the Deep Dive has additional resources!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29620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pieces of information that you gather to meet your outcome(s) are called indicators and are an important part of your evaluation plan.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2191254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Remember that the “goal” of your evaluation is what you want to learn from the evaluation for your CIP (before, during, and/or after the project), so indicators are just the pieces of information you need to meet that goal. Your evaluation plan answers how successful your outcome is.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kern="1200" dirty="0" smtClean="0">
                <a:solidFill>
                  <a:schemeClr val="tx1"/>
                </a:solidFill>
                <a:effectLst/>
                <a:latin typeface="+mn-lt"/>
                <a:ea typeface="+mn-ea"/>
                <a:cs typeface="+mn-cs"/>
              </a:rPr>
              <a:t> Facilitator could draw this as a diagram on the board to make it clearer.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219125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topic for tonight is evaluation. Evaluation is like cooking…it can be simple or it can be complicated. Think about steaming some fresh vegetables from your garden or cooking an elaborate sauce the takes all day. We all know people that cook like that! We are going to take our time with each slide. Like cooking, knowing the basics can take you far.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99186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Evaluation is stronger when it includes BOTH numbers and stories, so make sure to think of both types of data for each indicator.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3327496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Planning how you will collect and store your data will save you lots of time (and potentially headaches!) later.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3226163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Ask the group to think of appropriate and accessible options. What tools/processes best fit your project? What tools are easiest for your team to access? What role would each person play in each step of the process? These are not set in stone, but it is good to start somewhere with a plan.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1827550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Yes, celebration is A PART OF evaluation! Sharing your results does not just have to be handing out a boring report (just kidding, reports are important too); it can also be throwing a block party to share with your community and key stakeholders.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2919437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Overview: </a:t>
            </a:r>
            <a:r>
              <a:rPr lang="en-US" sz="1200" kern="1200" smtClean="0">
                <a:solidFill>
                  <a:schemeClr val="tx1"/>
                </a:solidFill>
                <a:effectLst/>
                <a:latin typeface="+mn-lt"/>
                <a:ea typeface="+mn-ea"/>
                <a:cs typeface="+mn-cs"/>
              </a:rPr>
              <a:t>You used a lot of brain power tonight! </a:t>
            </a:r>
          </a:p>
          <a:p>
            <a:endParaRPr lang="en-US"/>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1884770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It is icebreaker time. This subject can be a bit intimidating; you might consider an icebreaker that is fun and a little goofy to loosen people up.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Review the learning objectives.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24584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is critically important to getting support both in sweat equity and financial resources; people want to be a part of projects that are successful. This includes projects that make mistakes but are able to correct themselves. Just like the ability to self-reflect and change course makes successful leaders, projects that are able to do the same attract support too!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143830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Evaluation is important for many reasons.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As a leader, how would this information affect your motivation and the sustainability of your efforts? How will other stakeholders respond to this information?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365528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These are the five basic steps to the evaluation process.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group to provide examples of each step.</a:t>
            </a:r>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5328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Remember,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stakeholders are people and groups that have an interest in the success of the project. Make a list, be willing to add and take away from it at any point in your progress. Keep good notes!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next five slides go over some examples of key stakeholders.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317012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4431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 Id="rId6"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4.xml"/><Relationship Id="rId6"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72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4</a:t>
            </a:r>
            <a:endParaRPr lang="en-US" spc="310" dirty="0"/>
          </a:p>
        </p:txBody>
      </p:sp>
      <p:sp>
        <p:nvSpPr>
          <p:cNvPr id="5" name="Subtitle 4"/>
          <p:cNvSpPr>
            <a:spLocks noGrp="1"/>
          </p:cNvSpPr>
          <p:nvPr>
            <p:ph type="subTitle" idx="1"/>
          </p:nvPr>
        </p:nvSpPr>
        <p:spPr/>
        <p:txBody>
          <a:bodyPr>
            <a:normAutofit fontScale="92500" lnSpcReduction="20000"/>
          </a:bodyPr>
          <a:lstStyle/>
          <a:p>
            <a:r>
              <a:rPr lang="en-US" sz="5400" dirty="0" smtClean="0"/>
              <a:t>Evaluation and Celebrations</a:t>
            </a:r>
            <a:endParaRPr lang="en-US" sz="5400" dirty="0"/>
          </a:p>
        </p:txBody>
      </p:sp>
    </p:spTree>
    <p:extLst>
      <p:ext uri="{BB962C8B-B14F-4D97-AF65-F5344CB8AC3E}">
        <p14:creationId xmlns:p14="http://schemas.microsoft.com/office/powerpoint/2010/main" val="2969088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1: Key Stakeholders</a:t>
            </a:r>
            <a:endParaRPr lang="en-US" dirty="0"/>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61" y="1959427"/>
            <a:ext cx="6143679" cy="4599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Rectangle 8"/>
          <p:cNvSpPr>
            <a:spLocks noChangeArrowheads="1"/>
          </p:cNvSpPr>
          <p:nvPr/>
        </p:nvSpPr>
        <p:spPr bwMode="auto">
          <a:xfrm>
            <a:off x="1500161" y="5378832"/>
            <a:ext cx="6143679" cy="1200004"/>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smtClean="0">
                <a:solidFill>
                  <a:srgbClr val="F47F26"/>
                </a:solidFill>
                <a:latin typeface="Arial"/>
                <a:ea typeface="ヒラギノ明朝 Pro W6" pitchFamily="80" charset="-128"/>
                <a:cs typeface="Arial"/>
              </a:rPr>
              <a:t>City/County </a:t>
            </a:r>
            <a:r>
              <a:rPr lang="en-US" b="1" dirty="0">
                <a:solidFill>
                  <a:srgbClr val="F47F26"/>
                </a:solidFill>
                <a:latin typeface="Arial"/>
                <a:ea typeface="ヒラギノ明朝 Pro W6" pitchFamily="80" charset="-128"/>
                <a:cs typeface="Arial"/>
              </a:rPr>
              <a:t>Planners: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Prepare, review, &amp; revise plans/ordinances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Implement &amp; interpret plans/ordinances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Oversee development</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Seek funding for </a:t>
            </a:r>
            <a:r>
              <a:rPr lang="en-US" b="1" dirty="0" smtClean="0">
                <a:solidFill>
                  <a:srgbClr val="808080"/>
                </a:solidFill>
                <a:latin typeface="Arial"/>
                <a:ea typeface="ヒラギノ明朝 Pro W6" pitchFamily="80" charset="-128"/>
                <a:cs typeface="Arial"/>
              </a:rPr>
              <a:t>implementation</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p14="http://schemas.microsoft.com/office/powerpoint/2010/main" val="990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1: Key Stakeholders</a:t>
            </a:r>
            <a:endParaRPr lang="en-US" dirty="0"/>
          </a:p>
        </p:txBody>
      </p:sp>
      <p:pic>
        <p:nvPicPr>
          <p:cNvPr id="8" name="Picture 5" descr="Residents' Role_Photo by Tim Wagner for HEAC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31" y="1959428"/>
            <a:ext cx="6187538" cy="4640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4"/>
          <p:cNvSpPr>
            <a:spLocks noChangeArrowheads="1"/>
          </p:cNvSpPr>
          <p:nvPr/>
        </p:nvSpPr>
        <p:spPr bwMode="auto">
          <a:xfrm>
            <a:off x="1479613" y="5387308"/>
            <a:ext cx="6186155" cy="1212774"/>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a:solidFill>
                  <a:srgbClr val="F47F26"/>
                </a:solidFill>
                <a:latin typeface="Arial"/>
                <a:ea typeface="ヒラギノ明朝 Pro W6" pitchFamily="80" charset="-128"/>
                <a:cs typeface="Arial"/>
              </a:rPr>
              <a:t>Public Health:</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Share health data </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Organize community participation</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Partner on implementation</a:t>
            </a:r>
          </a:p>
          <a:p>
            <a:pPr marL="914400" indent="-685800" eaLnBrk="0" hangingPunct="0">
              <a:lnSpc>
                <a:spcPct val="80000"/>
              </a:lnSpc>
              <a:buFont typeface="Wingdings" pitchFamily="2" charset="2"/>
              <a:buChar char="ü"/>
              <a:tabLst>
                <a:tab pos="860425" algn="l"/>
                <a:tab pos="914400" algn="l"/>
              </a:tabLst>
            </a:pPr>
            <a:r>
              <a:rPr lang="en-US" b="1" dirty="0" smtClean="0">
                <a:solidFill>
                  <a:srgbClr val="808080"/>
                </a:solidFill>
                <a:latin typeface="Arial"/>
                <a:ea typeface="ヒラギノ明朝 Pro W6" pitchFamily="80" charset="-128"/>
                <a:cs typeface="Arial"/>
              </a:rPr>
              <a:t>Participate </a:t>
            </a:r>
            <a:r>
              <a:rPr lang="en-US" b="1" dirty="0">
                <a:solidFill>
                  <a:srgbClr val="808080"/>
                </a:solidFill>
                <a:latin typeface="Arial"/>
                <a:ea typeface="ヒラギノ明朝 Pro W6" pitchFamily="80" charset="-128"/>
                <a:cs typeface="Arial"/>
              </a:rPr>
              <a:t>in development review</a:t>
            </a:r>
          </a:p>
        </p:txBody>
      </p:sp>
    </p:spTree>
    <p:extLst>
      <p:ext uri="{BB962C8B-B14F-4D97-AF65-F5344CB8AC3E}">
        <p14:creationId xmlns:p14="http://schemas.microsoft.com/office/powerpoint/2010/main" val="1934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1: Key Stakeholders</a:t>
            </a:r>
            <a:endParaRPr lang="en-US" dirty="0"/>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912" y="1959427"/>
            <a:ext cx="6380177" cy="4753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 name="Rectangle 4"/>
          <p:cNvSpPr>
            <a:spLocks noChangeArrowheads="1"/>
          </p:cNvSpPr>
          <p:nvPr/>
        </p:nvSpPr>
        <p:spPr bwMode="auto">
          <a:xfrm>
            <a:off x="1381913" y="5512918"/>
            <a:ext cx="6380176" cy="1205762"/>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a:solidFill>
                  <a:srgbClr val="F47F26"/>
                </a:solidFill>
                <a:latin typeface="Arial"/>
                <a:ea typeface="ヒラギノ明朝 Pro W6" pitchFamily="80" charset="-128"/>
                <a:cs typeface="Arial"/>
              </a:rPr>
              <a:t>Other Agencies: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Schools (joint use)</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Parks &amp; Rec (maintenance, programming)</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Public Works </a:t>
            </a:r>
            <a:r>
              <a:rPr lang="en-US" b="1" dirty="0" smtClean="0">
                <a:solidFill>
                  <a:srgbClr val="808080"/>
                </a:solidFill>
                <a:latin typeface="Arial"/>
                <a:ea typeface="ヒラギノ明朝 Pro W6" pitchFamily="80" charset="-128"/>
                <a:cs typeface="Arial"/>
              </a:rPr>
              <a:t>(complete </a:t>
            </a:r>
            <a:r>
              <a:rPr lang="en-US" b="1" dirty="0">
                <a:solidFill>
                  <a:srgbClr val="808080"/>
                </a:solidFill>
                <a:latin typeface="Arial"/>
                <a:ea typeface="ヒラギノ明朝 Pro W6" pitchFamily="80" charset="-128"/>
                <a:cs typeface="Arial"/>
              </a:rPr>
              <a:t>streets, sidewalks, traffic calming) </a:t>
            </a:r>
          </a:p>
        </p:txBody>
      </p:sp>
    </p:spTree>
    <p:extLst>
      <p:ext uri="{BB962C8B-B14F-4D97-AF65-F5344CB8AC3E}">
        <p14:creationId xmlns:p14="http://schemas.microsoft.com/office/powerpoint/2010/main" val="42616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1: Key Stakeholders</a:t>
            </a:r>
            <a:endParaRPr lang="en-US" dirty="0"/>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5092" y="1959428"/>
            <a:ext cx="6333817" cy="475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Rectangle 4"/>
          <p:cNvSpPr>
            <a:spLocks noChangeArrowheads="1"/>
          </p:cNvSpPr>
          <p:nvPr/>
        </p:nvSpPr>
        <p:spPr bwMode="auto">
          <a:xfrm>
            <a:off x="1405091" y="5764138"/>
            <a:ext cx="6333817" cy="945651"/>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a:solidFill>
                  <a:schemeClr val="accent6"/>
                </a:solidFill>
                <a:latin typeface="Arial"/>
                <a:ea typeface="ヒラギノ明朝 Pro W6" pitchFamily="80" charset="-128"/>
                <a:cs typeface="Arial"/>
              </a:rPr>
              <a:t>Community Residents: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Cultivating elected champions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Sharing community priorities</a:t>
            </a:r>
          </a:p>
          <a:p>
            <a:pPr marL="914400" indent="-685800" eaLnBrk="0" hangingPunct="0">
              <a:lnSpc>
                <a:spcPct val="80000"/>
              </a:lnSpc>
              <a:buFont typeface="Wingdings" pitchFamily="2" charset="2"/>
              <a:buChar char="ü"/>
              <a:tabLst>
                <a:tab pos="860425" algn="l"/>
                <a:tab pos="914400" algn="l"/>
              </a:tabLst>
            </a:pPr>
            <a:r>
              <a:rPr lang="en-US" b="1" dirty="0">
                <a:solidFill>
                  <a:srgbClr val="808080"/>
                </a:solidFill>
                <a:latin typeface="Arial"/>
                <a:ea typeface="ヒラギノ明朝 Pro W6" pitchFamily="80" charset="-128"/>
                <a:cs typeface="Arial"/>
              </a:rPr>
              <a:t>Public-private partnerships</a:t>
            </a:r>
          </a:p>
        </p:txBody>
      </p:sp>
    </p:spTree>
    <p:extLst>
      <p:ext uri="{BB962C8B-B14F-4D97-AF65-F5344CB8AC3E}">
        <p14:creationId xmlns:p14="http://schemas.microsoft.com/office/powerpoint/2010/main" val="14166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Text Placeholder 2"/>
          <p:cNvSpPr>
            <a:spLocks noGrp="1"/>
          </p:cNvSpPr>
          <p:nvPr>
            <p:ph type="body" idx="1"/>
          </p:nvPr>
        </p:nvSpPr>
        <p:spPr/>
        <p:txBody>
          <a:bodyPr>
            <a:normAutofit/>
          </a:bodyPr>
          <a:lstStyle/>
          <a:p>
            <a:r>
              <a:rPr lang="en-US" sz="2400" dirty="0" smtClean="0"/>
              <a:t>Instructions:</a:t>
            </a:r>
            <a:endParaRPr lang="en-US" sz="2400" dirty="0"/>
          </a:p>
        </p:txBody>
      </p:sp>
      <p:sp>
        <p:nvSpPr>
          <p:cNvPr id="4" name="Content Placeholder 3"/>
          <p:cNvSpPr>
            <a:spLocks noGrp="1"/>
          </p:cNvSpPr>
          <p:nvPr>
            <p:ph sz="half" idx="2"/>
          </p:nvPr>
        </p:nvSpPr>
        <p:spPr/>
        <p:txBody>
          <a:bodyPr>
            <a:normAutofit lnSpcReduction="10000"/>
          </a:bodyPr>
          <a:lstStyle/>
          <a:p>
            <a:pPr marL="0" indent="0">
              <a:buNone/>
            </a:pPr>
            <a:r>
              <a:rPr lang="en-US" sz="2400" dirty="0" smtClean="0"/>
              <a:t>Answer the following questions in your workbook</a:t>
            </a:r>
          </a:p>
          <a:p>
            <a:pPr marL="687387" lvl="1" indent="-342900">
              <a:buFont typeface="+mj-lt"/>
              <a:buAutoNum type="arabicPeriod"/>
            </a:pPr>
            <a:r>
              <a:rPr lang="en-US" sz="2400" dirty="0" smtClean="0"/>
              <a:t>Who are potential stakeholders in your community?</a:t>
            </a:r>
          </a:p>
          <a:p>
            <a:pPr marL="687387" lvl="1" indent="-342900">
              <a:buFont typeface="+mj-lt"/>
              <a:buAutoNum type="arabicPeriod"/>
            </a:pPr>
            <a:r>
              <a:rPr lang="en-US" sz="2400" dirty="0" smtClean="0"/>
              <a:t>How can we get them involved?</a:t>
            </a:r>
            <a:endParaRPr lang="en-US" sz="2400" dirty="0"/>
          </a:p>
        </p:txBody>
      </p:sp>
      <p:pic>
        <p:nvPicPr>
          <p:cNvPr id="9" name="Content Placeholder 8" descr="pens-532214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3974"/>
          <a:stretch/>
        </p:blipFill>
        <p:spPr>
          <a:xfrm>
            <a:off x="4645025" y="1535113"/>
            <a:ext cx="4041775" cy="4591050"/>
          </a:xfrm>
        </p:spPr>
      </p:pic>
    </p:spTree>
    <p:extLst>
      <p:ext uri="{BB962C8B-B14F-4D97-AF65-F5344CB8AC3E}">
        <p14:creationId xmlns:p14="http://schemas.microsoft.com/office/powerpoint/2010/main" val="1488535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Time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4214459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2: Evaluation Goal(s)</a:t>
            </a:r>
            <a:endParaRPr lang="en-US" dirty="0"/>
          </a:p>
        </p:txBody>
      </p:sp>
      <p:pic>
        <p:nvPicPr>
          <p:cNvPr id="5" name="Content Placeholder 4" descr="What-are-Your-Goals.jpg"/>
          <p:cNvPicPr>
            <a:picLocks noGrp="1" noChangeAspect="1"/>
          </p:cNvPicPr>
          <p:nvPr>
            <p:ph idx="1"/>
          </p:nvPr>
        </p:nvPicPr>
        <p:blipFill>
          <a:blip r:embed="rId3">
            <a:extLst>
              <a:ext uri="{28A0092B-C50C-407E-A947-70E740481C1C}">
                <a14:useLocalDpi xmlns:a14="http://schemas.microsoft.com/office/drawing/2010/main" val="0"/>
              </a:ext>
            </a:extLst>
          </a:blip>
          <a:srcRect t="1841" b="1841"/>
          <a:stretch>
            <a:fillRect/>
          </a:stretch>
        </p:blipFill>
        <p:spPr>
          <a:xfrm>
            <a:off x="693738" y="1958975"/>
            <a:ext cx="7993062" cy="4318000"/>
          </a:xfrm>
        </p:spPr>
      </p:pic>
    </p:spTree>
    <p:extLst>
      <p:ext uri="{BB962C8B-B14F-4D97-AF65-F5344CB8AC3E}">
        <p14:creationId xmlns:p14="http://schemas.microsoft.com/office/powerpoint/2010/main" val="3415021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5" name="Content Placeholder 4"/>
          <p:cNvSpPr>
            <a:spLocks noGrp="1"/>
          </p:cNvSpPr>
          <p:nvPr>
            <p:ph sz="half" idx="2"/>
          </p:nvPr>
        </p:nvSpPr>
        <p:spPr>
          <a:xfrm>
            <a:off x="457200" y="2174874"/>
            <a:ext cx="8229600" cy="1342227"/>
          </a:xfrm>
        </p:spPr>
        <p:txBody>
          <a:bodyPr>
            <a:noAutofit/>
          </a:bodyPr>
          <a:lstStyle/>
          <a:p>
            <a:pPr marL="342900" indent="-342900">
              <a:buFont typeface="+mj-lt"/>
              <a:buAutoNum type="arabicPeriod"/>
            </a:pPr>
            <a:r>
              <a:rPr lang="en-US" sz="2400" dirty="0" smtClean="0"/>
              <a:t>Define your CIP goals</a:t>
            </a:r>
          </a:p>
          <a:p>
            <a:pPr marL="342900" indent="-342900">
              <a:buFont typeface="+mj-lt"/>
              <a:buAutoNum type="arabicPeriod"/>
            </a:pPr>
            <a:r>
              <a:rPr lang="en-US" sz="2400" dirty="0" smtClean="0"/>
              <a:t>Fill out the table</a:t>
            </a:r>
            <a:endParaRPr lang="en-US" sz="2400" dirty="0"/>
          </a:p>
        </p:txBody>
      </p:sp>
      <p:sp>
        <p:nvSpPr>
          <p:cNvPr id="8" name="Text Placeholder 7"/>
          <p:cNvSpPr>
            <a:spLocks noGrp="1"/>
          </p:cNvSpPr>
          <p:nvPr>
            <p:ph type="body" idx="1"/>
          </p:nvPr>
        </p:nvSpPr>
        <p:spPr>
          <a:xfrm>
            <a:off x="457200" y="1535113"/>
            <a:ext cx="8229600" cy="639762"/>
          </a:xfrm>
        </p:spPr>
        <p:txBody>
          <a:bodyPr>
            <a:normAutofit/>
          </a:bodyPr>
          <a:lstStyle/>
          <a:p>
            <a:r>
              <a:rPr lang="en-US" sz="2400" dirty="0" smtClean="0"/>
              <a:t>Instructions:</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2806366033"/>
              </p:ext>
            </p:extLst>
          </p:nvPr>
        </p:nvGraphicFramePr>
        <p:xfrm>
          <a:off x="943683" y="3517102"/>
          <a:ext cx="7256634" cy="3168183"/>
        </p:xfrm>
        <a:graphic>
          <a:graphicData uri="http://schemas.openxmlformats.org/presentationml/2006/ole">
            <mc:AlternateContent xmlns:mc="http://schemas.openxmlformats.org/markup-compatibility/2006">
              <mc:Choice xmlns:v="urn:schemas-microsoft-com:vml" Requires="v">
                <p:oleObj spid="_x0000_s1058" name="Document" r:id="rId5" imgW="6083300" imgH="4076700" progId="Word.Document.12">
                  <p:embed/>
                </p:oleObj>
              </mc:Choice>
              <mc:Fallback>
                <p:oleObj name="Document" r:id="rId5" imgW="6083300" imgH="4076700" progId="Word.Document.12">
                  <p:embed/>
                  <p:pic>
                    <p:nvPicPr>
                      <p:cNvPr id="0" name=""/>
                      <p:cNvPicPr/>
                      <p:nvPr/>
                    </p:nvPicPr>
                    <p:blipFill>
                      <a:blip r:embed="rId6"/>
                      <a:stretch>
                        <a:fillRect/>
                      </a:stretch>
                    </p:blipFill>
                    <p:spPr>
                      <a:xfrm>
                        <a:off x="943683" y="3517102"/>
                        <a:ext cx="7256634" cy="3168183"/>
                      </a:xfrm>
                      <a:prstGeom prst="rect">
                        <a:avLst/>
                      </a:prstGeom>
                    </p:spPr>
                  </p:pic>
                </p:oleObj>
              </mc:Fallback>
            </mc:AlternateContent>
          </a:graphicData>
        </a:graphic>
      </p:graphicFrame>
    </p:spTree>
    <p:extLst>
      <p:ext uri="{BB962C8B-B14F-4D97-AF65-F5344CB8AC3E}">
        <p14:creationId xmlns:p14="http://schemas.microsoft.com/office/powerpoint/2010/main" val="3564375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3: Key Indicators</a:t>
            </a:r>
            <a:endParaRPr lang="en-US" dirty="0"/>
          </a:p>
        </p:txBody>
      </p:sp>
      <p:pic>
        <p:nvPicPr>
          <p:cNvPr id="5" name="Content Placeholder 4" descr="monitor-862135_1280.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42" r="273"/>
          <a:stretch/>
        </p:blipFill>
        <p:spPr>
          <a:xfrm>
            <a:off x="1213491" y="1959427"/>
            <a:ext cx="6717019" cy="4768870"/>
          </a:xfrm>
        </p:spPr>
      </p:pic>
    </p:spTree>
    <p:extLst>
      <p:ext uri="{BB962C8B-B14F-4D97-AF65-F5344CB8AC3E}">
        <p14:creationId xmlns:p14="http://schemas.microsoft.com/office/powerpoint/2010/main" val="399701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4" name="Text Placeholder 3"/>
          <p:cNvSpPr>
            <a:spLocks noGrp="1"/>
          </p:cNvSpPr>
          <p:nvPr>
            <p:ph type="body" idx="1"/>
          </p:nvPr>
        </p:nvSpPr>
        <p:spPr/>
        <p:txBody>
          <a:bodyPr>
            <a:normAutofit/>
          </a:bodyPr>
          <a:lstStyle/>
          <a:p>
            <a:r>
              <a:rPr lang="en-US" sz="2400" dirty="0" smtClean="0"/>
              <a:t>Instructions:</a:t>
            </a:r>
            <a:endParaRPr lang="en-US" sz="2400" dirty="0"/>
          </a:p>
        </p:txBody>
      </p:sp>
      <p:sp>
        <p:nvSpPr>
          <p:cNvPr id="3" name="Content Placeholder 2"/>
          <p:cNvSpPr>
            <a:spLocks noGrp="1"/>
          </p:cNvSpPr>
          <p:nvPr>
            <p:ph sz="half" idx="2"/>
          </p:nvPr>
        </p:nvSpPr>
        <p:spPr/>
        <p:txBody>
          <a:bodyPr>
            <a:normAutofit fontScale="92500" lnSpcReduction="20000"/>
          </a:bodyPr>
          <a:lstStyle/>
          <a:p>
            <a:pPr>
              <a:lnSpc>
                <a:spcPct val="120000"/>
              </a:lnSpc>
            </a:pPr>
            <a:r>
              <a:rPr lang="en-US" sz="2800" dirty="0" smtClean="0"/>
              <a:t>Identify your indicators by</a:t>
            </a:r>
          </a:p>
          <a:p>
            <a:pPr marL="687387" lvl="1" indent="-342900">
              <a:lnSpc>
                <a:spcPct val="120000"/>
              </a:lnSpc>
              <a:buFont typeface="+mj-lt"/>
              <a:buAutoNum type="arabicPeriod"/>
            </a:pPr>
            <a:r>
              <a:rPr lang="en-US" sz="2800" dirty="0" smtClean="0"/>
              <a:t>Plug your goals into the boxes</a:t>
            </a:r>
          </a:p>
          <a:p>
            <a:pPr marL="687387" lvl="1" indent="-342900">
              <a:lnSpc>
                <a:spcPct val="120000"/>
              </a:lnSpc>
              <a:buFont typeface="+mj-lt"/>
              <a:buAutoNum type="arabicPeriod"/>
            </a:pPr>
            <a:r>
              <a:rPr lang="en-US" sz="2800" dirty="0" smtClean="0"/>
              <a:t>List information you need to meet your goals</a:t>
            </a:r>
          </a:p>
          <a:p>
            <a:pPr marL="687387" lvl="1" indent="-342900">
              <a:lnSpc>
                <a:spcPct val="120000"/>
              </a:lnSpc>
              <a:buFont typeface="+mj-lt"/>
              <a:buAutoNum type="arabicPeriod"/>
            </a:pPr>
            <a:r>
              <a:rPr lang="en-US" sz="2800" dirty="0" smtClean="0"/>
              <a:t>Circle the piece of information you think will be most helpful</a:t>
            </a:r>
          </a:p>
        </p:txBody>
      </p:sp>
      <p:sp>
        <p:nvSpPr>
          <p:cNvPr id="17" name="Text Box 6"/>
          <p:cNvSpPr txBox="1"/>
          <p:nvPr/>
        </p:nvSpPr>
        <p:spPr>
          <a:xfrm>
            <a:off x="4995881" y="2172495"/>
            <a:ext cx="3112331" cy="1425969"/>
          </a:xfrm>
          <a:prstGeom prst="round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600" dirty="0" smtClean="0">
                <a:effectLst/>
                <a:ea typeface="Calibri"/>
                <a:cs typeface="Times New Roman"/>
              </a:rPr>
              <a:t>Goal 1:</a:t>
            </a:r>
            <a:endParaRPr lang="en-US" sz="1600" dirty="0">
              <a:effectLst/>
              <a:ea typeface="Calibri"/>
              <a:cs typeface="Times New Roman"/>
            </a:endParaRPr>
          </a:p>
        </p:txBody>
      </p:sp>
      <p:cxnSp>
        <p:nvCxnSpPr>
          <p:cNvPr id="18" name="Straight Arrow Connector 17"/>
          <p:cNvCxnSpPr/>
          <p:nvPr/>
        </p:nvCxnSpPr>
        <p:spPr>
          <a:xfrm flipH="1">
            <a:off x="5149388" y="3588003"/>
            <a:ext cx="619888" cy="1492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87075" y="3572128"/>
            <a:ext cx="0" cy="1075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61219" y="3588003"/>
            <a:ext cx="316795" cy="1492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580876" y="3572128"/>
            <a:ext cx="607374" cy="1059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41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9"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rcRect t="1680" b="1680"/>
          <a:stretch>
            <a:fillRect/>
          </a:stretch>
        </p:blipFill>
        <p:spPr bwMode="auto">
          <a:xfrm>
            <a:off x="4796726" y="1766684"/>
            <a:ext cx="4040188" cy="395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4148066145"/>
              </p:ext>
            </p:extLst>
          </p:nvPr>
        </p:nvGraphicFramePr>
        <p:xfrm>
          <a:off x="462817" y="2232351"/>
          <a:ext cx="4182207" cy="2855296"/>
        </p:xfrm>
        <a:graphic>
          <a:graphicData uri="http://schemas.openxmlformats.org/drawingml/2006/table">
            <a:tbl>
              <a:tblPr firstRow="1" bandRow="1">
                <a:tableStyleId>{BC89EF96-8CEA-46FF-86C4-4CE0E7609802}</a:tableStyleId>
              </a:tblPr>
              <a:tblGrid>
                <a:gridCol w="4182207"/>
              </a:tblGrid>
              <a:tr h="984982">
                <a:tc>
                  <a:txBody>
                    <a:bodyPr/>
                    <a:lstStyle/>
                    <a:p>
                      <a:r>
                        <a:rPr lang="en-US" dirty="0" smtClean="0"/>
                        <a:t>Section</a:t>
                      </a:r>
                      <a:r>
                        <a:rPr lang="en-US" baseline="0" dirty="0" smtClean="0"/>
                        <a:t> 4.1: Evaluation</a:t>
                      </a:r>
                      <a:endParaRPr lang="en-US" dirty="0"/>
                    </a:p>
                  </a:txBody>
                  <a:tcPr/>
                </a:tc>
              </a:tr>
              <a:tr h="935157">
                <a:tc>
                  <a:txBody>
                    <a:bodyPr/>
                    <a:lstStyle/>
                    <a:p>
                      <a:r>
                        <a:rPr lang="en-US" dirty="0" smtClean="0"/>
                        <a:t>What is Evaluation?</a:t>
                      </a:r>
                    </a:p>
                  </a:txBody>
                  <a:tcPr/>
                </a:tc>
              </a:tr>
              <a:tr h="935157">
                <a:tc>
                  <a:txBody>
                    <a:bodyPr/>
                    <a:lstStyle/>
                    <a:p>
                      <a:r>
                        <a:rPr lang="en-US" dirty="0" smtClean="0"/>
                        <a:t>Types of Evaluation</a:t>
                      </a:r>
                      <a:endParaRPr lang="en-US" dirty="0"/>
                    </a:p>
                  </a:txBody>
                  <a:tcPr/>
                </a:tc>
              </a:tr>
            </a:tbl>
          </a:graphicData>
        </a:graphic>
      </p:graphicFrame>
    </p:spTree>
    <p:extLst>
      <p:ext uri="{BB962C8B-B14F-4D97-AF65-F5344CB8AC3E}">
        <p14:creationId xmlns:p14="http://schemas.microsoft.com/office/powerpoint/2010/main" val="2392625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4" name="Text Placeholder 3"/>
          <p:cNvSpPr>
            <a:spLocks noGrp="1"/>
          </p:cNvSpPr>
          <p:nvPr>
            <p:ph type="body" idx="1"/>
          </p:nvPr>
        </p:nvSpPr>
        <p:spPr/>
        <p:txBody>
          <a:bodyPr>
            <a:normAutofit/>
          </a:bodyPr>
          <a:lstStyle/>
          <a:p>
            <a:r>
              <a:rPr lang="en-US" sz="2400" dirty="0" smtClean="0"/>
              <a:t>Instructions:</a:t>
            </a:r>
            <a:endParaRPr lang="en-US" sz="2400" dirty="0"/>
          </a:p>
        </p:txBody>
      </p:sp>
      <p:sp>
        <p:nvSpPr>
          <p:cNvPr id="3" name="Content Placeholder 2"/>
          <p:cNvSpPr>
            <a:spLocks noGrp="1"/>
          </p:cNvSpPr>
          <p:nvPr>
            <p:ph sz="half" idx="2"/>
          </p:nvPr>
        </p:nvSpPr>
        <p:spPr/>
        <p:txBody>
          <a:bodyPr>
            <a:normAutofit/>
          </a:bodyPr>
          <a:lstStyle/>
          <a:p>
            <a:pPr marL="342900" indent="-342900">
              <a:buFont typeface="+mj-lt"/>
              <a:buAutoNum type="arabicPeriod"/>
            </a:pPr>
            <a:r>
              <a:rPr lang="en-US" sz="2400" dirty="0" smtClean="0"/>
              <a:t>Plug in your indicators from the previous activity</a:t>
            </a:r>
          </a:p>
          <a:p>
            <a:pPr marL="342900" indent="-342900">
              <a:buFont typeface="+mj-lt"/>
              <a:buAutoNum type="arabicPeriod"/>
            </a:pPr>
            <a:r>
              <a:rPr lang="en-US" sz="2400" dirty="0" smtClean="0"/>
              <a:t>Think of tools to measure each indicator </a:t>
            </a:r>
            <a:endParaRPr lang="en-US" sz="2400" dirty="0"/>
          </a:p>
        </p:txBody>
      </p:sp>
      <p:graphicFrame>
        <p:nvGraphicFramePr>
          <p:cNvPr id="9" name="Content Placeholder 8"/>
          <p:cNvGraphicFramePr>
            <a:graphicFrameLocks noGrp="1" noChangeAspect="1"/>
          </p:cNvGraphicFramePr>
          <p:nvPr>
            <p:ph sz="quarter" idx="4"/>
            <p:extLst>
              <p:ext uri="{D42A27DB-BD31-4B8C-83A1-F6EECF244321}">
                <p14:modId xmlns:p14="http://schemas.microsoft.com/office/powerpoint/2010/main" val="2590855510"/>
              </p:ext>
            </p:extLst>
          </p:nvPr>
        </p:nvGraphicFramePr>
        <p:xfrm>
          <a:off x="4829492" y="1535113"/>
          <a:ext cx="3672840" cy="4591050"/>
        </p:xfrm>
        <a:graphic>
          <a:graphicData uri="http://schemas.openxmlformats.org/presentationml/2006/ole">
            <mc:AlternateContent xmlns:mc="http://schemas.openxmlformats.org/markup-compatibility/2006">
              <mc:Choice xmlns:v="urn:schemas-microsoft-com:vml" Requires="v">
                <p:oleObj spid="_x0000_s3106" name="Document" r:id="rId5" imgW="6299200" imgH="7874000" progId="Word.Document.12">
                  <p:embed/>
                </p:oleObj>
              </mc:Choice>
              <mc:Fallback>
                <p:oleObj name="Document" r:id="rId5" imgW="6299200" imgH="7874000" progId="Word.Document.12">
                  <p:embed/>
                  <p:pic>
                    <p:nvPicPr>
                      <p:cNvPr id="0" name=""/>
                      <p:cNvPicPr/>
                      <p:nvPr/>
                    </p:nvPicPr>
                    <p:blipFill>
                      <a:blip r:embed="rId6"/>
                      <a:stretch>
                        <a:fillRect/>
                      </a:stretch>
                    </p:blipFill>
                    <p:spPr>
                      <a:xfrm>
                        <a:off x="4829492" y="1535113"/>
                        <a:ext cx="3672840" cy="4591050"/>
                      </a:xfrm>
                      <a:prstGeom prst="rect">
                        <a:avLst/>
                      </a:prstGeom>
                    </p:spPr>
                  </p:pic>
                </p:oleObj>
              </mc:Fallback>
            </mc:AlternateContent>
          </a:graphicData>
        </a:graphic>
      </p:graphicFrame>
    </p:spTree>
    <p:extLst>
      <p:ext uri="{BB962C8B-B14F-4D97-AF65-F5344CB8AC3E}">
        <p14:creationId xmlns:p14="http://schemas.microsoft.com/office/powerpoint/2010/main" val="141747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normAutofit/>
          </a:bodyPr>
          <a:lstStyle/>
          <a:p>
            <a:r>
              <a:rPr lang="en-US" sz="2400" dirty="0" smtClean="0"/>
              <a:t>Step 4: Data Collection</a:t>
            </a:r>
            <a:endParaRPr lang="en-US" sz="2400" dirty="0"/>
          </a:p>
        </p:txBody>
      </p:sp>
      <p:sp>
        <p:nvSpPr>
          <p:cNvPr id="3" name="Content Placeholder 2"/>
          <p:cNvSpPr>
            <a:spLocks noGrp="1"/>
          </p:cNvSpPr>
          <p:nvPr>
            <p:ph idx="1"/>
          </p:nvPr>
        </p:nvSpPr>
        <p:spPr>
          <a:xfrm>
            <a:off x="693056" y="1959428"/>
            <a:ext cx="7993743" cy="630862"/>
          </a:xfrm>
        </p:spPr>
        <p:txBody>
          <a:bodyPr>
            <a:normAutofit/>
          </a:bodyPr>
          <a:lstStyle/>
          <a:p>
            <a:pPr marL="0" indent="0">
              <a:buNone/>
            </a:pPr>
            <a:r>
              <a:rPr lang="en-US" sz="2400" dirty="0" smtClean="0"/>
              <a:t>Data Collection System</a:t>
            </a:r>
            <a:endParaRPr lang="en-US" sz="2400" dirty="0"/>
          </a:p>
        </p:txBody>
      </p:sp>
      <p:graphicFrame>
        <p:nvGraphicFramePr>
          <p:cNvPr id="6" name="Diagram 5"/>
          <p:cNvGraphicFramePr/>
          <p:nvPr>
            <p:extLst>
              <p:ext uri="{D42A27DB-BD31-4B8C-83A1-F6EECF244321}">
                <p14:modId xmlns:p14="http://schemas.microsoft.com/office/powerpoint/2010/main" val="1743258759"/>
              </p:ext>
            </p:extLst>
          </p:nvPr>
        </p:nvGraphicFramePr>
        <p:xfrm>
          <a:off x="693057" y="2590289"/>
          <a:ext cx="7993742" cy="3510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9450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4" name="Text Placeholder 3"/>
          <p:cNvSpPr>
            <a:spLocks noGrp="1"/>
          </p:cNvSpPr>
          <p:nvPr>
            <p:ph type="body" idx="1"/>
          </p:nvPr>
        </p:nvSpPr>
        <p:spPr/>
        <p:txBody>
          <a:bodyPr>
            <a:normAutofit/>
          </a:bodyPr>
          <a:lstStyle/>
          <a:p>
            <a:r>
              <a:rPr lang="en-US" sz="2400" dirty="0" smtClean="0"/>
              <a:t>Instructions:</a:t>
            </a:r>
            <a:endParaRPr lang="en-US" sz="2400" dirty="0"/>
          </a:p>
        </p:txBody>
      </p:sp>
      <p:sp>
        <p:nvSpPr>
          <p:cNvPr id="3" name="Content Placeholder 2"/>
          <p:cNvSpPr>
            <a:spLocks noGrp="1"/>
          </p:cNvSpPr>
          <p:nvPr>
            <p:ph sz="half" idx="2"/>
          </p:nvPr>
        </p:nvSpPr>
        <p:spPr/>
        <p:txBody>
          <a:bodyPr>
            <a:normAutofit fontScale="85000" lnSpcReduction="10000"/>
          </a:bodyPr>
          <a:lstStyle/>
          <a:p>
            <a:pPr marL="0" indent="0">
              <a:buNone/>
            </a:pPr>
            <a:r>
              <a:rPr lang="en-US" sz="2400" dirty="0" smtClean="0"/>
              <a:t>Brainstorm </a:t>
            </a:r>
            <a:r>
              <a:rPr lang="en-US" sz="2400" dirty="0"/>
              <a:t>Your Data Collection </a:t>
            </a:r>
            <a:r>
              <a:rPr lang="en-US" sz="2400" dirty="0" smtClean="0"/>
              <a:t>System</a:t>
            </a:r>
          </a:p>
          <a:p>
            <a:pPr lvl="0"/>
            <a:r>
              <a:rPr lang="en-US" sz="2400" dirty="0"/>
              <a:t>Which data collection tools </a:t>
            </a:r>
            <a:r>
              <a:rPr lang="en-US" sz="2400" dirty="0" smtClean="0"/>
              <a:t>do </a:t>
            </a:r>
            <a:r>
              <a:rPr lang="en-US" sz="2400" dirty="0"/>
              <a:t>you like?</a:t>
            </a:r>
          </a:p>
          <a:p>
            <a:pPr lvl="0"/>
            <a:r>
              <a:rPr lang="en-US" sz="2400" dirty="0" smtClean="0"/>
              <a:t>Where should </a:t>
            </a:r>
            <a:r>
              <a:rPr lang="en-US" sz="2400" dirty="0"/>
              <a:t>your </a:t>
            </a:r>
            <a:r>
              <a:rPr lang="en-US" sz="2400" dirty="0" smtClean="0"/>
              <a:t>data </a:t>
            </a:r>
            <a:r>
              <a:rPr lang="en-US" sz="2400" dirty="0"/>
              <a:t>be kept?</a:t>
            </a:r>
          </a:p>
          <a:p>
            <a:pPr lvl="0"/>
            <a:r>
              <a:rPr lang="en-US" sz="2400" dirty="0"/>
              <a:t>How will your data be analyzed?</a:t>
            </a:r>
          </a:p>
          <a:p>
            <a:pPr lvl="0"/>
            <a:r>
              <a:rPr lang="en-US" sz="2400" dirty="0"/>
              <a:t>Who should collect, store, and analyze your data</a:t>
            </a:r>
            <a:r>
              <a:rPr lang="en-US" sz="2400" dirty="0" smtClean="0"/>
              <a:t>?</a:t>
            </a:r>
            <a:endParaRPr lang="en-US" sz="2400" dirty="0"/>
          </a:p>
        </p:txBody>
      </p:sp>
      <p:pic>
        <p:nvPicPr>
          <p:cNvPr id="7" name="Content Placeholder 8" descr="pens-532214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0972" r="3002"/>
          <a:stretch/>
        </p:blipFill>
        <p:spPr>
          <a:xfrm>
            <a:off x="4645025" y="1535113"/>
            <a:ext cx="4041775" cy="4591050"/>
          </a:xfrm>
        </p:spPr>
      </p:pic>
    </p:spTree>
    <p:extLst>
      <p:ext uri="{BB962C8B-B14F-4D97-AF65-F5344CB8AC3E}">
        <p14:creationId xmlns:p14="http://schemas.microsoft.com/office/powerpoint/2010/main" val="1402314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5: Sharing and celebrating</a:t>
            </a:r>
            <a:endParaRPr lang="en-US" dirty="0"/>
          </a:p>
        </p:txBody>
      </p:sp>
      <p:pic>
        <p:nvPicPr>
          <p:cNvPr id="5" name="Content Placeholder 4" descr="dancing-156041_1280.png"/>
          <p:cNvPicPr>
            <a:picLocks noGrp="1" noChangeAspect="1"/>
          </p:cNvPicPr>
          <p:nvPr>
            <p:ph idx="1"/>
          </p:nvPr>
        </p:nvPicPr>
        <p:blipFill>
          <a:blip r:embed="rId3">
            <a:extLst>
              <a:ext uri="{28A0092B-C50C-407E-A947-70E740481C1C}">
                <a14:useLocalDpi xmlns:a14="http://schemas.microsoft.com/office/drawing/2010/main" val="0"/>
              </a:ext>
            </a:extLst>
          </a:blip>
          <a:srcRect l="3722" r="3722"/>
          <a:stretch>
            <a:fillRect/>
          </a:stretch>
        </p:blipFill>
        <p:spPr>
          <a:xfrm>
            <a:off x="693738" y="1958975"/>
            <a:ext cx="7993062" cy="4318000"/>
          </a:xfrm>
        </p:spPr>
      </p:pic>
    </p:spTree>
    <p:extLst>
      <p:ext uri="{BB962C8B-B14F-4D97-AF65-F5344CB8AC3E}">
        <p14:creationId xmlns:p14="http://schemas.microsoft.com/office/powerpoint/2010/main" val="1239909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5" name="Text Placeholder 4"/>
          <p:cNvSpPr>
            <a:spLocks noGrp="1"/>
          </p:cNvSpPr>
          <p:nvPr>
            <p:ph type="body" sz="quarter" idx="3"/>
          </p:nvPr>
        </p:nvSpPr>
        <p:spPr>
          <a:xfrm>
            <a:off x="4645025" y="1535113"/>
            <a:ext cx="4041775" cy="3741144"/>
          </a:xfrm>
        </p:spPr>
        <p:txBody>
          <a:bodyPr>
            <a:noAutofit/>
          </a:bodyPr>
          <a:lstStyle/>
          <a:p>
            <a:pPr marL="342900" indent="-342900" algn="ctr">
              <a:buFont typeface="Wingdings" charset="2"/>
              <a:buChar char="²"/>
            </a:pPr>
            <a:endParaRPr lang="en-US" sz="2400" dirty="0" smtClean="0"/>
          </a:p>
          <a:p>
            <a:pPr marL="342900" indent="-342900" algn="ctr">
              <a:buFont typeface="Wingdings" charset="2"/>
              <a:buChar char="²"/>
            </a:pPr>
            <a:endParaRPr lang="en-US" sz="2400" dirty="0"/>
          </a:p>
          <a:p>
            <a:pPr algn="ctr"/>
            <a:endParaRPr lang="en-US" sz="2400" dirty="0"/>
          </a:p>
          <a:p>
            <a:pPr marL="342900" indent="-342900" algn="ctr">
              <a:buFont typeface="Wingdings" charset="2"/>
              <a:buChar char="²"/>
            </a:pPr>
            <a:r>
              <a:rPr lang="en-US" sz="2400" dirty="0" smtClean="0"/>
              <a:t>Questions?</a:t>
            </a:r>
          </a:p>
          <a:p>
            <a:pPr algn="ctr"/>
            <a:endParaRPr lang="en-US" sz="2400" dirty="0" smtClean="0"/>
          </a:p>
          <a:p>
            <a:pPr marL="342900" indent="-342900" algn="ctr">
              <a:buFont typeface="Wingdings" charset="2"/>
              <a:buChar char="²"/>
            </a:pPr>
            <a:r>
              <a:rPr lang="en-US" sz="2400" dirty="0" smtClean="0"/>
              <a:t>Comments?</a:t>
            </a:r>
          </a:p>
          <a:p>
            <a:pPr algn="ctr"/>
            <a:endParaRPr lang="en-US" sz="2400" dirty="0"/>
          </a:p>
          <a:p>
            <a:pPr marL="342900" indent="-342900" algn="ctr">
              <a:buFont typeface="Wingdings" charset="2"/>
              <a:buChar char="²"/>
            </a:pPr>
            <a:r>
              <a:rPr lang="en-US" sz="2400" dirty="0" smtClean="0"/>
              <a:t>Concerns?</a:t>
            </a:r>
          </a:p>
          <a:p>
            <a:pPr marL="342900" indent="-342900" algn="ctr">
              <a:buFont typeface="Wingdings" charset="2"/>
              <a:buChar char="²"/>
            </a:pPr>
            <a:endParaRPr lang="en-US" sz="2400" dirty="0"/>
          </a:p>
          <a:p>
            <a:pPr algn="ctr"/>
            <a:endParaRPr lang="en-US" sz="2400" dirty="0"/>
          </a:p>
        </p:txBody>
      </p:sp>
      <p:pic>
        <p:nvPicPr>
          <p:cNvPr id="2" name="Picture 1" descr="question-423604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97" y="1535113"/>
            <a:ext cx="3242388" cy="2928282"/>
          </a:xfrm>
          <a:prstGeom prst="rect">
            <a:avLst/>
          </a:prstGeom>
        </p:spPr>
      </p:pic>
    </p:spTree>
    <p:extLst>
      <p:ext uri="{BB962C8B-B14F-4D97-AF65-F5344CB8AC3E}">
        <p14:creationId xmlns:p14="http://schemas.microsoft.com/office/powerpoint/2010/main" val="2608797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486054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Ice Breaker</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9621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4: Evaluation and Celebration</a:t>
            </a:r>
            <a:endParaRPr lang="en-US" dirty="0"/>
          </a:p>
        </p:txBody>
      </p:sp>
      <p:sp>
        <p:nvSpPr>
          <p:cNvPr id="5" name="Text Placeholder 4"/>
          <p:cNvSpPr>
            <a:spLocks noGrp="1"/>
          </p:cNvSpPr>
          <p:nvPr>
            <p:ph type="body" sz="quarter" idx="13"/>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pPr marL="457200" lvl="0" indent="-457200">
              <a:lnSpc>
                <a:spcPct val="100000"/>
              </a:lnSpc>
              <a:buFont typeface="+mj-lt"/>
              <a:buAutoNum type="arabicPeriod"/>
            </a:pPr>
            <a:r>
              <a:rPr lang="en-US" sz="2400" dirty="0" smtClean="0"/>
              <a:t>Identify the types </a:t>
            </a:r>
            <a:r>
              <a:rPr lang="en-US" sz="2400" dirty="0"/>
              <a:t>of evaluation and the key concepts of each.</a:t>
            </a:r>
          </a:p>
          <a:p>
            <a:pPr marL="457200" lvl="0" indent="-457200">
              <a:lnSpc>
                <a:spcPct val="100000"/>
              </a:lnSpc>
              <a:buFont typeface="+mj-lt"/>
              <a:buAutoNum type="arabicPeriod"/>
            </a:pPr>
            <a:r>
              <a:rPr lang="en-US" sz="2400" dirty="0" smtClean="0"/>
              <a:t>Apply the </a:t>
            </a:r>
            <a:r>
              <a:rPr lang="en-US" sz="2400" dirty="0"/>
              <a:t>five steps of the evaluation </a:t>
            </a:r>
            <a:r>
              <a:rPr lang="en-US" sz="2400" dirty="0" smtClean="0"/>
              <a:t>process to your Community Improvement Project (CIP). </a:t>
            </a:r>
            <a:endParaRPr lang="en-US" sz="2400" dirty="0"/>
          </a:p>
          <a:p>
            <a:pPr marL="457200" lvl="0" indent="-457200">
              <a:lnSpc>
                <a:spcPct val="100000"/>
              </a:lnSpc>
              <a:buFont typeface="+mj-lt"/>
              <a:buAutoNum type="arabicPeriod"/>
            </a:pPr>
            <a:r>
              <a:rPr lang="en-US" sz="2400" dirty="0" smtClean="0"/>
              <a:t>Create a strategy to share the results of your Community Improvement Project (CIP).</a:t>
            </a:r>
            <a:endParaRPr lang="en-US" sz="2400" dirty="0"/>
          </a:p>
        </p:txBody>
      </p:sp>
      <p:pic>
        <p:nvPicPr>
          <p:cNvPr id="4" name="Picture 3" descr="judgment-889219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150" y="4321299"/>
            <a:ext cx="3411647" cy="1665843"/>
          </a:xfrm>
          <a:prstGeom prst="rect">
            <a:avLst/>
          </a:prstGeom>
        </p:spPr>
      </p:pic>
    </p:spTree>
    <p:extLst>
      <p:ext uri="{BB962C8B-B14F-4D97-AF65-F5344CB8AC3E}">
        <p14:creationId xmlns:p14="http://schemas.microsoft.com/office/powerpoint/2010/main" val="2000764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Evaluation?</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buFont typeface="Wingdings" charset="2"/>
              <a:buChar char="ü"/>
            </a:pPr>
            <a:r>
              <a:rPr lang="en-US" sz="2400" dirty="0" smtClean="0"/>
              <a:t>A process</a:t>
            </a:r>
          </a:p>
          <a:p>
            <a:pPr>
              <a:buFont typeface="Wingdings" charset="2"/>
              <a:buChar char="ü"/>
            </a:pPr>
            <a:r>
              <a:rPr lang="en-US" sz="2400" dirty="0" smtClean="0"/>
              <a:t>Understanding what something does</a:t>
            </a:r>
          </a:p>
          <a:p>
            <a:pPr>
              <a:buFont typeface="Wingdings" charset="2"/>
              <a:buChar char="ü"/>
            </a:pPr>
            <a:r>
              <a:rPr lang="en-US" sz="2400" dirty="0" smtClean="0"/>
              <a:t>And how </a:t>
            </a:r>
            <a:r>
              <a:rPr lang="en-US" sz="2400" dirty="0"/>
              <a:t>well it does it </a:t>
            </a:r>
          </a:p>
        </p:txBody>
      </p:sp>
      <p:pic>
        <p:nvPicPr>
          <p:cNvPr id="7" name="Content Placeholder 6" descr="man-814697_1280.jpg"/>
          <p:cNvPicPr>
            <a:picLocks noGrp="1" noChangeAspect="1"/>
          </p:cNvPicPr>
          <p:nvPr>
            <p:ph sz="quarter" idx="4"/>
          </p:nvPr>
        </p:nvPicPr>
        <p:blipFill>
          <a:blip r:embed="rId3">
            <a:extLst>
              <a:ext uri="{28A0092B-C50C-407E-A947-70E740481C1C}">
                <a14:useLocalDpi xmlns:a14="http://schemas.microsoft.com/office/drawing/2010/main" val="0"/>
              </a:ext>
            </a:extLst>
          </a:blip>
          <a:srcRect l="18912" r="18912"/>
          <a:stretch>
            <a:fillRect/>
          </a:stretch>
        </p:blipFill>
        <p:spPr>
          <a:xfrm>
            <a:off x="4645025" y="1535113"/>
            <a:ext cx="4041775" cy="4591050"/>
          </a:xfrm>
        </p:spPr>
      </p:pic>
    </p:spTree>
    <p:extLst>
      <p:ext uri="{BB962C8B-B14F-4D97-AF65-F5344CB8AC3E}">
        <p14:creationId xmlns:p14="http://schemas.microsoft.com/office/powerpoint/2010/main" val="1008978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evaluation Important?</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buFont typeface="Wingdings" charset="2"/>
              <a:buChar char="ü"/>
            </a:pPr>
            <a:r>
              <a:rPr lang="en-US" sz="2400" dirty="0" smtClean="0"/>
              <a:t>Success or failure</a:t>
            </a:r>
          </a:p>
          <a:p>
            <a:pPr>
              <a:buFont typeface="Wingdings" charset="2"/>
              <a:buChar char="ü"/>
            </a:pPr>
            <a:r>
              <a:rPr lang="en-US" sz="2400" dirty="0" smtClean="0"/>
              <a:t>Are resources spent well</a:t>
            </a:r>
          </a:p>
          <a:p>
            <a:pPr>
              <a:buFont typeface="Wingdings" charset="2"/>
              <a:buChar char="ü"/>
            </a:pPr>
            <a:r>
              <a:rPr lang="en-US" sz="2400" dirty="0" smtClean="0"/>
              <a:t>Any changes need to be made</a:t>
            </a:r>
          </a:p>
        </p:txBody>
      </p:sp>
      <p:pic>
        <p:nvPicPr>
          <p:cNvPr id="7" name="Content Placeholder 6" descr="arrows-399970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837" b="4064"/>
          <a:stretch/>
        </p:blipFill>
        <p:spPr>
          <a:xfrm>
            <a:off x="693057" y="4259093"/>
            <a:ext cx="3358586" cy="2208275"/>
          </a:xfrm>
        </p:spPr>
      </p:pic>
      <p:pic>
        <p:nvPicPr>
          <p:cNvPr id="5" name="Picture 4" descr="planning-62029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610" y="4129021"/>
            <a:ext cx="3638086" cy="2424444"/>
          </a:xfrm>
          <a:prstGeom prst="rect">
            <a:avLst/>
          </a:prstGeom>
        </p:spPr>
      </p:pic>
      <p:pic>
        <p:nvPicPr>
          <p:cNvPr id="6" name="Picture 5" descr="success-620300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610" y="1470610"/>
            <a:ext cx="3638086" cy="2424443"/>
          </a:xfrm>
          <a:prstGeom prst="rect">
            <a:avLst/>
          </a:prstGeom>
        </p:spPr>
      </p:pic>
    </p:spTree>
    <p:extLst>
      <p:ext uri="{BB962C8B-B14F-4D97-AF65-F5344CB8AC3E}">
        <p14:creationId xmlns:p14="http://schemas.microsoft.com/office/powerpoint/2010/main" val="1456059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graphicFrame>
        <p:nvGraphicFramePr>
          <p:cNvPr id="3" name="Diagram 2"/>
          <p:cNvGraphicFramePr/>
          <p:nvPr>
            <p:extLst>
              <p:ext uri="{D42A27DB-BD31-4B8C-83A1-F6EECF244321}">
                <p14:modId xmlns:p14="http://schemas.microsoft.com/office/powerpoint/2010/main" val="1766278844"/>
              </p:ext>
            </p:extLst>
          </p:nvPr>
        </p:nvGraphicFramePr>
        <p:xfrm>
          <a:off x="404093" y="1455420"/>
          <a:ext cx="8335814" cy="495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159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JCastano\AppData\Local\Microsoft\Windows\Temporary Internet Files\Content.IE5\PIY82216\MP9004003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693" y="2072919"/>
            <a:ext cx="4125030" cy="2748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1: Key Stakeholders</a:t>
            </a:r>
            <a:endParaRPr lang="en-US" dirty="0"/>
          </a:p>
        </p:txBody>
      </p:sp>
      <p:sp>
        <p:nvSpPr>
          <p:cNvPr id="8" name="Content Placeholder 7"/>
          <p:cNvSpPr>
            <a:spLocks noGrp="1"/>
          </p:cNvSpPr>
          <p:nvPr>
            <p:ph idx="1"/>
          </p:nvPr>
        </p:nvSpPr>
        <p:spPr>
          <a:xfrm>
            <a:off x="693056" y="1959427"/>
            <a:ext cx="3923175" cy="2890351"/>
          </a:xfrm>
        </p:spPr>
        <p:txBody>
          <a:bodyPr>
            <a:noAutofit/>
          </a:bodyPr>
          <a:lstStyle/>
          <a:p>
            <a:pPr marL="0" indent="0">
              <a:lnSpc>
                <a:spcPct val="100000"/>
              </a:lnSpc>
              <a:buNone/>
            </a:pPr>
            <a:r>
              <a:rPr lang="en-US" sz="2000" b="1" dirty="0" smtClean="0"/>
              <a:t>What </a:t>
            </a:r>
            <a:r>
              <a:rPr lang="en-US" sz="2000" b="1" smtClean="0"/>
              <a:t>role </a:t>
            </a:r>
            <a:r>
              <a:rPr lang="en-US" sz="2000" b="1" smtClean="0"/>
              <a:t>do stakeholders </a:t>
            </a:r>
            <a:r>
              <a:rPr lang="en-US" sz="2000" b="1" dirty="0" smtClean="0"/>
              <a:t>play?</a:t>
            </a:r>
          </a:p>
          <a:p>
            <a:pPr>
              <a:lnSpc>
                <a:spcPct val="100000"/>
              </a:lnSpc>
            </a:pPr>
            <a:r>
              <a:rPr lang="en-US" sz="2000" dirty="0" smtClean="0"/>
              <a:t>Community residents (i.e. children and adults of all ages)</a:t>
            </a:r>
          </a:p>
          <a:p>
            <a:pPr>
              <a:lnSpc>
                <a:spcPct val="100000"/>
              </a:lnSpc>
            </a:pPr>
            <a:r>
              <a:rPr lang="en-US" sz="2000" dirty="0" smtClean="0"/>
              <a:t>Elected </a:t>
            </a:r>
            <a:r>
              <a:rPr lang="en-US" sz="2000" dirty="0"/>
              <a:t>Officials (i.e. Board of Supervisors)</a:t>
            </a:r>
          </a:p>
          <a:p>
            <a:pPr>
              <a:lnSpc>
                <a:spcPct val="100000"/>
              </a:lnSpc>
            </a:pPr>
            <a:r>
              <a:rPr lang="en-US" sz="2000" dirty="0" smtClean="0"/>
              <a:t>Appointed </a:t>
            </a:r>
            <a:r>
              <a:rPr lang="en-US" sz="2000" dirty="0"/>
              <a:t>Officials </a:t>
            </a:r>
            <a:r>
              <a:rPr lang="en-US" sz="2000" dirty="0" smtClean="0"/>
              <a:t>(</a:t>
            </a:r>
            <a:r>
              <a:rPr lang="en-US" sz="2000" dirty="0"/>
              <a:t>i.e. planning commission</a:t>
            </a:r>
            <a:r>
              <a:rPr lang="en-US" sz="2000" dirty="0" smtClean="0"/>
              <a:t>)</a:t>
            </a:r>
          </a:p>
          <a:p>
            <a:pPr>
              <a:lnSpc>
                <a:spcPct val="100000"/>
              </a:lnSpc>
            </a:pPr>
            <a:r>
              <a:rPr lang="en-US" sz="2000" dirty="0"/>
              <a:t>Agency Staff (i.e. health dept., </a:t>
            </a:r>
          </a:p>
        </p:txBody>
      </p:sp>
      <p:sp>
        <p:nvSpPr>
          <p:cNvPr id="10" name="Content Placeholder 7"/>
          <p:cNvSpPr txBox="1">
            <a:spLocks/>
          </p:cNvSpPr>
          <p:nvPr/>
        </p:nvSpPr>
        <p:spPr>
          <a:xfrm>
            <a:off x="693056" y="4891650"/>
            <a:ext cx="7993741" cy="1347019"/>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000" dirty="0"/>
              <a:t> </a:t>
            </a:r>
            <a:r>
              <a:rPr lang="en-US" sz="2000" dirty="0" smtClean="0"/>
              <a:t>   schools, parks &amp; rec)</a:t>
            </a:r>
          </a:p>
          <a:p>
            <a:pPr>
              <a:lnSpc>
                <a:spcPct val="100000"/>
              </a:lnSpc>
            </a:pPr>
            <a:r>
              <a:rPr lang="en-US" sz="2000" dirty="0" smtClean="0"/>
              <a:t>Community  Planning, sponsor groups, and other  stakeholders</a:t>
            </a:r>
          </a:p>
          <a:p>
            <a:pPr>
              <a:lnSpc>
                <a:spcPct val="100000"/>
              </a:lnSpc>
            </a:pPr>
            <a:endParaRPr lang="en-US" sz="2400" b="1" dirty="0"/>
          </a:p>
        </p:txBody>
      </p:sp>
    </p:spTree>
    <p:extLst>
      <p:ext uri="{BB962C8B-B14F-4D97-AF65-F5344CB8AC3E}">
        <p14:creationId xmlns:p14="http://schemas.microsoft.com/office/powerpoint/2010/main" val="1547363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smtClean="0"/>
              <a:t>Step 1: Key Stakeholders</a:t>
            </a:r>
            <a:endParaRPr lang="en-US" dirty="0"/>
          </a:p>
        </p:txBody>
      </p:sp>
      <p:pic>
        <p:nvPicPr>
          <p:cNvPr id="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958" y="2066925"/>
            <a:ext cx="6291079" cy="4561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 name="Rectangle 6"/>
          <p:cNvSpPr>
            <a:spLocks noChangeArrowheads="1"/>
          </p:cNvSpPr>
          <p:nvPr/>
        </p:nvSpPr>
        <p:spPr bwMode="auto">
          <a:xfrm>
            <a:off x="1562958" y="2068249"/>
            <a:ext cx="6291079" cy="1201235"/>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a:solidFill>
                  <a:srgbClr val="F47F26"/>
                </a:solidFill>
                <a:latin typeface="Arial"/>
                <a:ea typeface="ヒラギノ明朝 Pro W6" pitchFamily="80" charset="-128"/>
                <a:cs typeface="Arial"/>
              </a:rPr>
              <a:t>Commissions:</a:t>
            </a:r>
          </a:p>
          <a:p>
            <a:pPr marL="914400" indent="-685800" eaLnBrk="0" hangingPunct="0">
              <a:lnSpc>
                <a:spcPct val="80000"/>
              </a:lnSpc>
              <a:buFont typeface="Wingdings" pitchFamily="2" charset="2"/>
              <a:buChar char="ü"/>
              <a:tabLst>
                <a:tab pos="860425" algn="l"/>
                <a:tab pos="914400" algn="l"/>
              </a:tabLst>
            </a:pPr>
            <a:r>
              <a:rPr lang="en-US" b="1" dirty="0">
                <a:latin typeface="Arial"/>
                <a:ea typeface="ヒラギノ明朝 Pro W6" pitchFamily="80" charset="-128"/>
                <a:cs typeface="Arial"/>
              </a:rPr>
              <a:t>Advise policymaking &amp; development process</a:t>
            </a:r>
          </a:p>
          <a:p>
            <a:pPr marL="914400" indent="-685800" eaLnBrk="0" hangingPunct="0">
              <a:lnSpc>
                <a:spcPct val="80000"/>
              </a:lnSpc>
              <a:buFont typeface="Wingdings" pitchFamily="2" charset="2"/>
              <a:buChar char="ü"/>
              <a:tabLst>
                <a:tab pos="860425" algn="l"/>
                <a:tab pos="914400" algn="l"/>
              </a:tabLst>
            </a:pPr>
            <a:r>
              <a:rPr lang="en-US" b="1" dirty="0">
                <a:latin typeface="Arial"/>
                <a:ea typeface="ヒラギノ明朝 Pro W6" pitchFamily="80" charset="-128"/>
                <a:cs typeface="Arial"/>
              </a:rPr>
              <a:t>Review proposed developments</a:t>
            </a:r>
          </a:p>
          <a:p>
            <a:pPr marL="914400" indent="-685800" eaLnBrk="0" hangingPunct="0">
              <a:lnSpc>
                <a:spcPct val="80000"/>
              </a:lnSpc>
              <a:buFont typeface="Wingdings" pitchFamily="2" charset="2"/>
              <a:buChar char="ü"/>
              <a:tabLst>
                <a:tab pos="860425" algn="l"/>
                <a:tab pos="914400" algn="l"/>
              </a:tabLst>
            </a:pPr>
            <a:r>
              <a:rPr lang="en-US" b="1" dirty="0">
                <a:latin typeface="Arial"/>
                <a:ea typeface="ヒラギノ明朝 Pro W6" pitchFamily="80" charset="-128"/>
                <a:cs typeface="Arial"/>
              </a:rPr>
              <a:t>Set conditions for development</a:t>
            </a:r>
          </a:p>
          <a:p>
            <a:pPr marL="914400" indent="-685800" eaLnBrk="0" hangingPunct="0">
              <a:lnSpc>
                <a:spcPct val="80000"/>
              </a:lnSpc>
              <a:buFont typeface="Wingdings" pitchFamily="2" charset="2"/>
              <a:buChar char="ü"/>
              <a:tabLst>
                <a:tab pos="860425" algn="l"/>
                <a:tab pos="914400" algn="l"/>
              </a:tabLst>
            </a:pPr>
            <a:r>
              <a:rPr lang="en-US" b="1" dirty="0">
                <a:latin typeface="Arial"/>
                <a:ea typeface="ヒラギノ明朝 Pro W6" pitchFamily="80" charset="-128"/>
                <a:cs typeface="Arial"/>
              </a:rPr>
              <a:t>Direct agency staff</a:t>
            </a:r>
          </a:p>
        </p:txBody>
      </p:sp>
    </p:spTree>
    <p:extLst>
      <p:ext uri="{BB962C8B-B14F-4D97-AF65-F5344CB8AC3E}">
        <p14:creationId xmlns:p14="http://schemas.microsoft.com/office/powerpoint/2010/main" val="17600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C8D1416E-ACA4-402E-A5F7-7C478181F33F}"/>
</file>

<file path=docProps/app.xml><?xml version="1.0" encoding="utf-8"?>
<Properties xmlns="http://schemas.openxmlformats.org/officeDocument/2006/extended-properties" xmlns:vt="http://schemas.openxmlformats.org/officeDocument/2006/docPropsVTypes">
  <TotalTime>549</TotalTime>
  <Words>1326</Words>
  <Application>Microsoft Macintosh PowerPoint</Application>
  <PresentationFormat>On-screen Show (4:3)</PresentationFormat>
  <Paragraphs>207</Paragraphs>
  <Slides>25</Slides>
  <Notes>25</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38" baseType="lpstr">
      <vt:lpstr>Avenir Light</vt:lpstr>
      <vt:lpstr>Avenir Medium</vt:lpstr>
      <vt:lpstr>Avenir Medium Oblique</vt:lpstr>
      <vt:lpstr>Calibri</vt:lpstr>
      <vt:lpstr>Times New Roman</vt:lpstr>
      <vt:lpstr>Wingdings</vt:lpstr>
      <vt:lpstr>ヒラギノ明朝 Pro W6</vt:lpstr>
      <vt:lpstr>Arial</vt:lpstr>
      <vt:lpstr>LWSD 2013 Blue</vt:lpstr>
      <vt:lpstr>LWSD 2013 Blue 2</vt:lpstr>
      <vt:lpstr>LWSD 2013 Blue 3</vt:lpstr>
      <vt:lpstr>LWSD 2013 Blue 4</vt:lpstr>
      <vt:lpstr>Document</vt:lpstr>
      <vt:lpstr>Section 4</vt:lpstr>
      <vt:lpstr>Agenda</vt:lpstr>
      <vt:lpstr>Ice Breaker</vt:lpstr>
      <vt:lpstr>Section 4: Evaluation and Celebration</vt:lpstr>
      <vt:lpstr>What is Evaluation?</vt:lpstr>
      <vt:lpstr>Why is evaluation Important?</vt:lpstr>
      <vt:lpstr>The Evaluation Process</vt:lpstr>
      <vt:lpstr>The Evaluation Process</vt:lpstr>
      <vt:lpstr>The Evaluation Process</vt:lpstr>
      <vt:lpstr>The Evaluation Process</vt:lpstr>
      <vt:lpstr>The Evaluation Process</vt:lpstr>
      <vt:lpstr>The Evaluation Process</vt:lpstr>
      <vt:lpstr>The Evaluation Process</vt:lpstr>
      <vt:lpstr>Activity</vt:lpstr>
      <vt:lpstr>Break Time</vt:lpstr>
      <vt:lpstr>The Evaluation Process</vt:lpstr>
      <vt:lpstr>Activity</vt:lpstr>
      <vt:lpstr>The Evaluation Process</vt:lpstr>
      <vt:lpstr>Activity</vt:lpstr>
      <vt:lpstr>Activity</vt:lpstr>
      <vt:lpstr>The evaluation process</vt:lpstr>
      <vt:lpstr>Activity </vt:lpstr>
      <vt:lpstr>The Evaluation Process</vt:lpstr>
      <vt:lpstr>Conclusion</vt:lpstr>
      <vt:lpstr>PowerPoint Presentation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Jessie</cp:lastModifiedBy>
  <cp:revision>95</cp:revision>
  <dcterms:created xsi:type="dcterms:W3CDTF">2013-10-28T20:20:09Z</dcterms:created>
  <dcterms:modified xsi:type="dcterms:W3CDTF">2017-07-14T22:08:15Z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0x010100BB69E287C1CD934F8621432270294A03</vt:lpwstr>
  </property>
</Properties>
</file>