
<file path=[Content_Types].xml><?xml version="1.0" encoding="utf-8"?>
<Types xmlns="http://schemas.openxmlformats.org/package/2006/content-types">
  <Default Extension="xml" ContentType="application/xml"/>
  <Default Extension="JPEG" ContentType="image/jpeg"/>
  <Default Extension="png" ContentType="image/png"/>
  <Default Extension="jpg" ContentType="image/jpeg"/>
  <Default Extension="rels" ContentType="application/vnd.openxmlformats-package.relationships+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3.xml" ContentType="application/vnd.openxmlformats-officedocument.theme+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5" Type="http://schemas.openxmlformats.org/officeDocument/2006/relationships/custom-properties" Target="docProps/custom.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19" r:id="rId4"/>
    <p:sldMasterId id="2147483674" r:id="rId5"/>
    <p:sldMasterId id="2147483680" r:id="rId6"/>
    <p:sldMasterId id="2147483668" r:id="rId7"/>
  </p:sldMasterIdLst>
  <p:notesMasterIdLst>
    <p:notesMasterId r:id="rId25"/>
  </p:notesMasterIdLst>
  <p:sldIdLst>
    <p:sldId id="256" r:id="rId8"/>
    <p:sldId id="257" r:id="rId9"/>
    <p:sldId id="258" r:id="rId10"/>
    <p:sldId id="290" r:id="rId11"/>
    <p:sldId id="262" r:id="rId12"/>
    <p:sldId id="280" r:id="rId13"/>
    <p:sldId id="281" r:id="rId14"/>
    <p:sldId id="282" r:id="rId15"/>
    <p:sldId id="270" r:id="rId16"/>
    <p:sldId id="283" r:id="rId17"/>
    <p:sldId id="284" r:id="rId18"/>
    <p:sldId id="285" r:id="rId19"/>
    <p:sldId id="286" r:id="rId20"/>
    <p:sldId id="287" r:id="rId21"/>
    <p:sldId id="288" r:id="rId22"/>
    <p:sldId id="291" r:id="rId23"/>
    <p:sldId id="289" r:id="rId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15:clr>
            <a:srgbClr val="A4A3A4"/>
          </p15:clr>
        </p15:guide>
        <p15:guide id="2" orient="horz" pos="4128">
          <p15:clr>
            <a:srgbClr val="A4A3A4"/>
          </p15:clr>
        </p15:guide>
        <p15:guide id="3" orient="horz" pos="1428">
          <p15:clr>
            <a:srgbClr val="A4A3A4"/>
          </p15:clr>
        </p15:guide>
        <p15:guide id="4"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1804" autoAdjust="0"/>
    <p:restoredTop sz="66285" autoAdjust="0"/>
  </p:normalViewPr>
  <p:slideViewPr>
    <p:cSldViewPr snapToGrid="0" snapToObjects="1">
      <p:cViewPr varScale="1">
        <p:scale>
          <a:sx n="62" d="100"/>
          <a:sy n="62" d="100"/>
        </p:scale>
        <p:origin x="2224" y="184"/>
      </p:cViewPr>
      <p:guideLst>
        <p:guide orient="horz"/>
        <p:guide orient="horz" pos="4128"/>
        <p:guide orient="horz" pos="1428"/>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2.xml"/><Relationship Id="rId20" Type="http://schemas.openxmlformats.org/officeDocument/2006/relationships/slide" Target="slides/slide13.xml"/><Relationship Id="rId21" Type="http://schemas.openxmlformats.org/officeDocument/2006/relationships/slide" Target="slides/slide14.xml"/><Relationship Id="rId22" Type="http://schemas.openxmlformats.org/officeDocument/2006/relationships/slide" Target="slides/slide15.xml"/><Relationship Id="rId23" Type="http://schemas.openxmlformats.org/officeDocument/2006/relationships/slide" Target="slides/slide16.xml"/><Relationship Id="rId24" Type="http://schemas.openxmlformats.org/officeDocument/2006/relationships/slide" Target="slides/slide17.xml"/><Relationship Id="rId25" Type="http://schemas.openxmlformats.org/officeDocument/2006/relationships/notesMaster" Target="notesMasters/notesMaster1.xml"/><Relationship Id="rId26" Type="http://schemas.openxmlformats.org/officeDocument/2006/relationships/presProps" Target="presProps.xml"/><Relationship Id="rId27" Type="http://schemas.openxmlformats.org/officeDocument/2006/relationships/viewProps" Target="viewProps.xml"/><Relationship Id="rId28" Type="http://schemas.openxmlformats.org/officeDocument/2006/relationships/theme" Target="theme/theme1.xml"/><Relationship Id="rId29" Type="http://schemas.openxmlformats.org/officeDocument/2006/relationships/tableStyles" Target="tableStyles.xml"/><Relationship Id="rId10" Type="http://schemas.openxmlformats.org/officeDocument/2006/relationships/slide" Target="slides/slide3.xml"/><Relationship Id="rId11" Type="http://schemas.openxmlformats.org/officeDocument/2006/relationships/slide" Target="slides/slide4.xml"/><Relationship Id="rId12" Type="http://schemas.openxmlformats.org/officeDocument/2006/relationships/slide" Target="slides/slide5.xml"/><Relationship Id="rId13" Type="http://schemas.openxmlformats.org/officeDocument/2006/relationships/slide" Target="slides/slide6.xml"/><Relationship Id="rId14" Type="http://schemas.openxmlformats.org/officeDocument/2006/relationships/slide" Target="slides/slide7.xml"/><Relationship Id="rId15" Type="http://schemas.openxmlformats.org/officeDocument/2006/relationships/slide" Target="slides/slide8.xml"/><Relationship Id="rId16" Type="http://schemas.openxmlformats.org/officeDocument/2006/relationships/slide" Target="slides/slide9.xml"/><Relationship Id="rId17" Type="http://schemas.openxmlformats.org/officeDocument/2006/relationships/slide" Target="slides/slide10.xml"/><Relationship Id="rId18" Type="http://schemas.openxmlformats.org/officeDocument/2006/relationships/slide" Target="slides/slide11.xml"/><Relationship Id="rId19" Type="http://schemas.openxmlformats.org/officeDocument/2006/relationships/slide" Target="slides/slide12.xml"/><Relationship Id="rId1" Type="http://schemas.openxmlformats.org/officeDocument/2006/relationships/customXml" Target="../customXml/item1.xml"/><Relationship Id="rId2" Type="http://schemas.openxmlformats.org/officeDocument/2006/relationships/customXml" Target="../customXml/item2.xml"/><Relationship Id="rId3" Type="http://schemas.openxmlformats.org/officeDocument/2006/relationships/customXml" Target="../customXml/item3.xml"/><Relationship Id="rId4" Type="http://schemas.openxmlformats.org/officeDocument/2006/relationships/slideMaster" Target="slideMasters/slideMaster1.xml"/><Relationship Id="rId5" Type="http://schemas.openxmlformats.org/officeDocument/2006/relationships/slideMaster" Target="slideMasters/slideMaster2.xml"/><Relationship Id="rId6" Type="http://schemas.openxmlformats.org/officeDocument/2006/relationships/slideMaster" Target="slideMasters/slideMaster3.xml"/><Relationship Id="rId7" Type="http://schemas.openxmlformats.org/officeDocument/2006/relationships/slideMaster" Target="slideMasters/slideMaster4.xml"/><Relationship Id="rId8" Type="http://schemas.openxmlformats.org/officeDocument/2006/relationships/slide" Target="slides/slide1.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A519381-2D1F-B84E-9D04-7960E731B060}" type="doc">
      <dgm:prSet loTypeId="urn:microsoft.com/office/officeart/2005/8/layout/vProcess5" loCatId="" qsTypeId="urn:microsoft.com/office/officeart/2005/8/quickstyle/simple4" qsCatId="simple" csTypeId="urn:microsoft.com/office/officeart/2005/8/colors/colorful1" csCatId="colorful" phldr="1"/>
      <dgm:spPr/>
      <dgm:t>
        <a:bodyPr/>
        <a:lstStyle/>
        <a:p>
          <a:endParaRPr lang="en-US"/>
        </a:p>
      </dgm:t>
    </dgm:pt>
    <dgm:pt modelId="{8290D11C-3ADA-5D4D-8FF5-6ADA265ADC70}">
      <dgm:prSet phldrT="[Text]"/>
      <dgm:spPr/>
      <dgm:t>
        <a:bodyPr/>
        <a:lstStyle/>
        <a:p>
          <a:r>
            <a:rPr lang="en-US" dirty="0">
              <a:solidFill>
                <a:srgbClr val="404040"/>
              </a:solidFill>
            </a:rPr>
            <a:t>1. Involve key stakeholders</a:t>
          </a:r>
        </a:p>
      </dgm:t>
    </dgm:pt>
    <dgm:pt modelId="{5D44DE13-7388-7A45-B49A-4C2DD853205A}" type="parTrans" cxnId="{C4B088DC-A944-4141-8E49-94B298A474DE}">
      <dgm:prSet/>
      <dgm:spPr/>
      <dgm:t>
        <a:bodyPr/>
        <a:lstStyle/>
        <a:p>
          <a:endParaRPr lang="en-US"/>
        </a:p>
      </dgm:t>
    </dgm:pt>
    <dgm:pt modelId="{5F7E774A-2C87-C14C-A826-2CBA286904B7}" type="sibTrans" cxnId="{C4B088DC-A944-4141-8E49-94B298A474DE}">
      <dgm:prSet/>
      <dgm:spPr/>
      <dgm:t>
        <a:bodyPr/>
        <a:lstStyle/>
        <a:p>
          <a:endParaRPr lang="en-US"/>
        </a:p>
      </dgm:t>
    </dgm:pt>
    <dgm:pt modelId="{1433591D-DC4A-DA43-810A-8E7F7D5064D0}">
      <dgm:prSet phldrT="[Text]" phldr="1"/>
      <dgm:spPr/>
      <dgm:t>
        <a:bodyPr/>
        <a:lstStyle/>
        <a:p>
          <a:endParaRPr lang="en-US"/>
        </a:p>
      </dgm:t>
    </dgm:pt>
    <dgm:pt modelId="{74514E59-6243-2842-869B-073FFFA47994}" type="parTrans" cxnId="{37338CAF-841E-3E42-929D-DDF70C3D896A}">
      <dgm:prSet/>
      <dgm:spPr/>
      <dgm:t>
        <a:bodyPr/>
        <a:lstStyle/>
        <a:p>
          <a:endParaRPr lang="en-US"/>
        </a:p>
      </dgm:t>
    </dgm:pt>
    <dgm:pt modelId="{658F7E44-C36C-D848-9D75-D603FCFB106B}" type="sibTrans" cxnId="{37338CAF-841E-3E42-929D-DDF70C3D896A}">
      <dgm:prSet/>
      <dgm:spPr/>
      <dgm:t>
        <a:bodyPr/>
        <a:lstStyle/>
        <a:p>
          <a:endParaRPr lang="en-US"/>
        </a:p>
      </dgm:t>
    </dgm:pt>
    <dgm:pt modelId="{A34FBFFB-29E3-E049-856A-CF069F1994C2}">
      <dgm:prSet phldrT="[Text]" phldr="1"/>
      <dgm:spPr/>
      <dgm:t>
        <a:bodyPr/>
        <a:lstStyle/>
        <a:p>
          <a:endParaRPr lang="en-US"/>
        </a:p>
      </dgm:t>
    </dgm:pt>
    <dgm:pt modelId="{25032F58-9104-1C4B-9AB7-985FC487EE5A}" type="parTrans" cxnId="{6B79361A-4104-7F49-B7FA-43DE22F7C433}">
      <dgm:prSet/>
      <dgm:spPr/>
      <dgm:t>
        <a:bodyPr/>
        <a:lstStyle/>
        <a:p>
          <a:endParaRPr lang="en-US"/>
        </a:p>
      </dgm:t>
    </dgm:pt>
    <dgm:pt modelId="{9785A7C1-96D5-984E-B55E-7FED7D314ECF}" type="sibTrans" cxnId="{6B79361A-4104-7F49-B7FA-43DE22F7C433}">
      <dgm:prSet/>
      <dgm:spPr/>
      <dgm:t>
        <a:bodyPr/>
        <a:lstStyle/>
        <a:p>
          <a:endParaRPr lang="en-US"/>
        </a:p>
      </dgm:t>
    </dgm:pt>
    <dgm:pt modelId="{83112B55-B357-294E-89B9-BC6C3C98C5A9}">
      <dgm:prSet/>
      <dgm:spPr/>
      <dgm:t>
        <a:bodyPr/>
        <a:lstStyle/>
        <a:p>
          <a:endParaRPr lang="en-US"/>
        </a:p>
      </dgm:t>
    </dgm:pt>
    <dgm:pt modelId="{D3E8F68A-0FFC-864B-B005-41E3ECF5BBBB}" type="parTrans" cxnId="{D6B006DE-D423-2A44-BFDD-FAB8C750F252}">
      <dgm:prSet/>
      <dgm:spPr/>
      <dgm:t>
        <a:bodyPr/>
        <a:lstStyle/>
        <a:p>
          <a:endParaRPr lang="en-US"/>
        </a:p>
      </dgm:t>
    </dgm:pt>
    <dgm:pt modelId="{D1AD15A1-D6F8-624F-AFF2-E655EDA22FE8}" type="sibTrans" cxnId="{D6B006DE-D423-2A44-BFDD-FAB8C750F252}">
      <dgm:prSet/>
      <dgm:spPr/>
      <dgm:t>
        <a:bodyPr/>
        <a:lstStyle/>
        <a:p>
          <a:endParaRPr lang="en-US"/>
        </a:p>
      </dgm:t>
    </dgm:pt>
    <dgm:pt modelId="{836E12F9-E18A-A74E-8FAA-C5479D75D162}">
      <dgm:prSet/>
      <dgm:spPr/>
      <dgm:t>
        <a:bodyPr/>
        <a:lstStyle/>
        <a:p>
          <a:endParaRPr lang="en-US"/>
        </a:p>
      </dgm:t>
    </dgm:pt>
    <dgm:pt modelId="{B105A18E-1C93-9945-83E3-C0C2C1968681}" type="parTrans" cxnId="{B51C0577-FF4E-1240-9B6E-8D6AB7F74DA8}">
      <dgm:prSet/>
      <dgm:spPr/>
      <dgm:t>
        <a:bodyPr/>
        <a:lstStyle/>
        <a:p>
          <a:endParaRPr lang="en-US"/>
        </a:p>
      </dgm:t>
    </dgm:pt>
    <dgm:pt modelId="{4A66F1C4-C5E1-C94D-AB80-189C807698BE}" type="sibTrans" cxnId="{B51C0577-FF4E-1240-9B6E-8D6AB7F74DA8}">
      <dgm:prSet/>
      <dgm:spPr/>
      <dgm:t>
        <a:bodyPr/>
        <a:lstStyle/>
        <a:p>
          <a:endParaRPr lang="en-US"/>
        </a:p>
      </dgm:t>
    </dgm:pt>
    <dgm:pt modelId="{32E0E274-3B0C-E146-9879-F50DD503D1AD}">
      <dgm:prSet/>
      <dgm:spPr/>
      <dgm:t>
        <a:bodyPr/>
        <a:lstStyle/>
        <a:p>
          <a:r>
            <a:rPr lang="en-US" dirty="0">
              <a:solidFill>
                <a:srgbClr val="404040"/>
              </a:solidFill>
            </a:rPr>
            <a:t>2. Determine evaluation goals </a:t>
          </a:r>
        </a:p>
      </dgm:t>
    </dgm:pt>
    <dgm:pt modelId="{330A4C84-2CE2-8F46-84FE-7F8EC00F0ADB}" type="parTrans" cxnId="{6BF2DD97-4CF5-034D-A4CC-CB8E3F316146}">
      <dgm:prSet/>
      <dgm:spPr/>
      <dgm:t>
        <a:bodyPr/>
        <a:lstStyle/>
        <a:p>
          <a:endParaRPr lang="en-US"/>
        </a:p>
      </dgm:t>
    </dgm:pt>
    <dgm:pt modelId="{599125B8-A306-AB44-A77B-C4FC74B124D6}" type="sibTrans" cxnId="{6BF2DD97-4CF5-034D-A4CC-CB8E3F316146}">
      <dgm:prSet/>
      <dgm:spPr/>
      <dgm:t>
        <a:bodyPr/>
        <a:lstStyle/>
        <a:p>
          <a:endParaRPr lang="en-US"/>
        </a:p>
      </dgm:t>
    </dgm:pt>
    <dgm:pt modelId="{87C8DDB0-C35B-FA45-ABD5-81B04924D10A}">
      <dgm:prSet/>
      <dgm:spPr/>
      <dgm:t>
        <a:bodyPr/>
        <a:lstStyle/>
        <a:p>
          <a:r>
            <a:rPr lang="en-US" dirty="0">
              <a:solidFill>
                <a:srgbClr val="404040"/>
              </a:solidFill>
            </a:rPr>
            <a:t>3. Identify pieces of the project elements you can track that will help meet the goals</a:t>
          </a:r>
        </a:p>
      </dgm:t>
    </dgm:pt>
    <dgm:pt modelId="{3194B3E8-FC61-5D46-BEDF-D49949479AE4}" type="parTrans" cxnId="{668351DA-2F49-074F-A9E2-84BB6B2ECF3A}">
      <dgm:prSet/>
      <dgm:spPr/>
      <dgm:t>
        <a:bodyPr/>
        <a:lstStyle/>
        <a:p>
          <a:endParaRPr lang="en-US"/>
        </a:p>
      </dgm:t>
    </dgm:pt>
    <dgm:pt modelId="{15FBD75E-DB03-9F4F-BF71-67C4B4E4BCB7}" type="sibTrans" cxnId="{668351DA-2F49-074F-A9E2-84BB6B2ECF3A}">
      <dgm:prSet/>
      <dgm:spPr/>
      <dgm:t>
        <a:bodyPr/>
        <a:lstStyle/>
        <a:p>
          <a:endParaRPr lang="en-US"/>
        </a:p>
      </dgm:t>
    </dgm:pt>
    <dgm:pt modelId="{594063F5-E2F6-9946-9B18-A54DD469BBD8}">
      <dgm:prSet/>
      <dgm:spPr/>
      <dgm:t>
        <a:bodyPr/>
        <a:lstStyle/>
        <a:p>
          <a:r>
            <a:rPr lang="en-US" dirty="0">
              <a:solidFill>
                <a:srgbClr val="404040"/>
              </a:solidFill>
            </a:rPr>
            <a:t>4. Decide on a data collection, analysis, and reporting plan</a:t>
          </a:r>
        </a:p>
      </dgm:t>
    </dgm:pt>
    <dgm:pt modelId="{77C60E16-BF78-624B-8B77-C10C906287D8}" type="parTrans" cxnId="{C62E12A8-560E-EF4C-AE8D-7CADCC8572C2}">
      <dgm:prSet/>
      <dgm:spPr/>
      <dgm:t>
        <a:bodyPr/>
        <a:lstStyle/>
        <a:p>
          <a:endParaRPr lang="en-US"/>
        </a:p>
      </dgm:t>
    </dgm:pt>
    <dgm:pt modelId="{0FA90D86-8F5A-5E47-B9D1-A9CB30C0E2B9}" type="sibTrans" cxnId="{C62E12A8-560E-EF4C-AE8D-7CADCC8572C2}">
      <dgm:prSet/>
      <dgm:spPr/>
      <dgm:t>
        <a:bodyPr/>
        <a:lstStyle/>
        <a:p>
          <a:endParaRPr lang="en-US"/>
        </a:p>
      </dgm:t>
    </dgm:pt>
    <dgm:pt modelId="{D7FAA5C6-1818-7C4C-82AC-50DB9955F9E3}">
      <dgm:prSet/>
      <dgm:spPr/>
      <dgm:t>
        <a:bodyPr/>
        <a:lstStyle/>
        <a:p>
          <a:r>
            <a:rPr lang="en-US" dirty="0">
              <a:solidFill>
                <a:srgbClr val="404040"/>
              </a:solidFill>
            </a:rPr>
            <a:t>5. Share the results and celebrate</a:t>
          </a:r>
        </a:p>
      </dgm:t>
    </dgm:pt>
    <dgm:pt modelId="{6BF8D149-7414-4848-95B9-6E413514A395}" type="parTrans" cxnId="{1A92606B-F225-9E40-AC69-205806F1539E}">
      <dgm:prSet/>
      <dgm:spPr/>
      <dgm:t>
        <a:bodyPr/>
        <a:lstStyle/>
        <a:p>
          <a:endParaRPr lang="en-US"/>
        </a:p>
      </dgm:t>
    </dgm:pt>
    <dgm:pt modelId="{AA40F411-647A-0E43-9E84-1D2C32DB59C2}" type="sibTrans" cxnId="{1A92606B-F225-9E40-AC69-205806F1539E}">
      <dgm:prSet/>
      <dgm:spPr/>
      <dgm:t>
        <a:bodyPr/>
        <a:lstStyle/>
        <a:p>
          <a:endParaRPr lang="en-US"/>
        </a:p>
      </dgm:t>
    </dgm:pt>
    <dgm:pt modelId="{4B776550-A98E-4941-BCAA-E8D5CDB33A29}">
      <dgm:prSet/>
      <dgm:spPr/>
      <dgm:t>
        <a:bodyPr/>
        <a:lstStyle/>
        <a:p>
          <a:endParaRPr lang="en-US"/>
        </a:p>
      </dgm:t>
    </dgm:pt>
    <dgm:pt modelId="{39666809-0B94-1F43-89B3-E73089711138}" type="parTrans" cxnId="{E3D608E5-DC83-D24C-8BF2-22AACB90D892}">
      <dgm:prSet/>
      <dgm:spPr/>
      <dgm:t>
        <a:bodyPr/>
        <a:lstStyle/>
        <a:p>
          <a:endParaRPr lang="en-US"/>
        </a:p>
      </dgm:t>
    </dgm:pt>
    <dgm:pt modelId="{E14E207B-BE29-7B4F-90CC-6A1C9E002223}" type="sibTrans" cxnId="{E3D608E5-DC83-D24C-8BF2-22AACB90D892}">
      <dgm:prSet/>
      <dgm:spPr/>
      <dgm:t>
        <a:bodyPr/>
        <a:lstStyle/>
        <a:p>
          <a:endParaRPr lang="en-US"/>
        </a:p>
      </dgm:t>
    </dgm:pt>
    <dgm:pt modelId="{E6DAA25A-C495-8A46-ACA1-EAA57291C893}" type="pres">
      <dgm:prSet presAssocID="{9A519381-2D1F-B84E-9D04-7960E731B060}" presName="outerComposite" presStyleCnt="0">
        <dgm:presLayoutVars>
          <dgm:chMax val="5"/>
          <dgm:dir/>
          <dgm:resizeHandles val="exact"/>
        </dgm:presLayoutVars>
      </dgm:prSet>
      <dgm:spPr/>
      <dgm:t>
        <a:bodyPr/>
        <a:lstStyle/>
        <a:p>
          <a:endParaRPr lang="en-US"/>
        </a:p>
      </dgm:t>
    </dgm:pt>
    <dgm:pt modelId="{7E84DAF5-03D9-BD4F-B7B3-A22B8055E342}" type="pres">
      <dgm:prSet presAssocID="{9A519381-2D1F-B84E-9D04-7960E731B060}" presName="dummyMaxCanvas" presStyleCnt="0">
        <dgm:presLayoutVars/>
      </dgm:prSet>
      <dgm:spPr/>
    </dgm:pt>
    <dgm:pt modelId="{592A90F7-B4EA-5B42-ABF6-5F3A369DC471}" type="pres">
      <dgm:prSet presAssocID="{9A519381-2D1F-B84E-9D04-7960E731B060}" presName="FiveNodes_1" presStyleLbl="node1" presStyleIdx="0" presStyleCnt="5">
        <dgm:presLayoutVars>
          <dgm:bulletEnabled val="1"/>
        </dgm:presLayoutVars>
      </dgm:prSet>
      <dgm:spPr/>
      <dgm:t>
        <a:bodyPr/>
        <a:lstStyle/>
        <a:p>
          <a:endParaRPr lang="en-US"/>
        </a:p>
      </dgm:t>
    </dgm:pt>
    <dgm:pt modelId="{4C964F7B-018C-1444-9B5D-931E317D9E48}" type="pres">
      <dgm:prSet presAssocID="{9A519381-2D1F-B84E-9D04-7960E731B060}" presName="FiveNodes_2" presStyleLbl="node1" presStyleIdx="1" presStyleCnt="5">
        <dgm:presLayoutVars>
          <dgm:bulletEnabled val="1"/>
        </dgm:presLayoutVars>
      </dgm:prSet>
      <dgm:spPr/>
      <dgm:t>
        <a:bodyPr/>
        <a:lstStyle/>
        <a:p>
          <a:endParaRPr lang="en-US"/>
        </a:p>
      </dgm:t>
    </dgm:pt>
    <dgm:pt modelId="{DF86A78B-BA1B-D446-B33D-157206C6107A}" type="pres">
      <dgm:prSet presAssocID="{9A519381-2D1F-B84E-9D04-7960E731B060}" presName="FiveNodes_3" presStyleLbl="node1" presStyleIdx="2" presStyleCnt="5">
        <dgm:presLayoutVars>
          <dgm:bulletEnabled val="1"/>
        </dgm:presLayoutVars>
      </dgm:prSet>
      <dgm:spPr/>
      <dgm:t>
        <a:bodyPr/>
        <a:lstStyle/>
        <a:p>
          <a:endParaRPr lang="en-US"/>
        </a:p>
      </dgm:t>
    </dgm:pt>
    <dgm:pt modelId="{1F307A19-A7CB-8A44-A94D-72F0D303E523}" type="pres">
      <dgm:prSet presAssocID="{9A519381-2D1F-B84E-9D04-7960E731B060}" presName="FiveNodes_4" presStyleLbl="node1" presStyleIdx="3" presStyleCnt="5">
        <dgm:presLayoutVars>
          <dgm:bulletEnabled val="1"/>
        </dgm:presLayoutVars>
      </dgm:prSet>
      <dgm:spPr/>
      <dgm:t>
        <a:bodyPr/>
        <a:lstStyle/>
        <a:p>
          <a:endParaRPr lang="en-US"/>
        </a:p>
      </dgm:t>
    </dgm:pt>
    <dgm:pt modelId="{EA11CB4E-EF5B-E840-A569-8DCA9ABF12C3}" type="pres">
      <dgm:prSet presAssocID="{9A519381-2D1F-B84E-9D04-7960E731B060}" presName="FiveNodes_5" presStyleLbl="node1" presStyleIdx="4" presStyleCnt="5">
        <dgm:presLayoutVars>
          <dgm:bulletEnabled val="1"/>
        </dgm:presLayoutVars>
      </dgm:prSet>
      <dgm:spPr/>
      <dgm:t>
        <a:bodyPr/>
        <a:lstStyle/>
        <a:p>
          <a:endParaRPr lang="en-US"/>
        </a:p>
      </dgm:t>
    </dgm:pt>
    <dgm:pt modelId="{C997E8DC-06F4-254C-83A9-277DDFC87230}" type="pres">
      <dgm:prSet presAssocID="{9A519381-2D1F-B84E-9D04-7960E731B060}" presName="FiveConn_1-2" presStyleLbl="fgAccFollowNode1" presStyleIdx="0" presStyleCnt="4">
        <dgm:presLayoutVars>
          <dgm:bulletEnabled val="1"/>
        </dgm:presLayoutVars>
      </dgm:prSet>
      <dgm:spPr/>
      <dgm:t>
        <a:bodyPr/>
        <a:lstStyle/>
        <a:p>
          <a:endParaRPr lang="en-US"/>
        </a:p>
      </dgm:t>
    </dgm:pt>
    <dgm:pt modelId="{48294B5E-B02B-9942-B962-2CC64763DD00}" type="pres">
      <dgm:prSet presAssocID="{9A519381-2D1F-B84E-9D04-7960E731B060}" presName="FiveConn_2-3" presStyleLbl="fgAccFollowNode1" presStyleIdx="1" presStyleCnt="4">
        <dgm:presLayoutVars>
          <dgm:bulletEnabled val="1"/>
        </dgm:presLayoutVars>
      </dgm:prSet>
      <dgm:spPr/>
      <dgm:t>
        <a:bodyPr/>
        <a:lstStyle/>
        <a:p>
          <a:endParaRPr lang="en-US"/>
        </a:p>
      </dgm:t>
    </dgm:pt>
    <dgm:pt modelId="{90CA3721-63C5-3742-A530-746328DD2B61}" type="pres">
      <dgm:prSet presAssocID="{9A519381-2D1F-B84E-9D04-7960E731B060}" presName="FiveConn_3-4" presStyleLbl="fgAccFollowNode1" presStyleIdx="2" presStyleCnt="4">
        <dgm:presLayoutVars>
          <dgm:bulletEnabled val="1"/>
        </dgm:presLayoutVars>
      </dgm:prSet>
      <dgm:spPr/>
      <dgm:t>
        <a:bodyPr/>
        <a:lstStyle/>
        <a:p>
          <a:endParaRPr lang="en-US"/>
        </a:p>
      </dgm:t>
    </dgm:pt>
    <dgm:pt modelId="{74E97C60-40C4-7646-95AC-0317C8D78963}" type="pres">
      <dgm:prSet presAssocID="{9A519381-2D1F-B84E-9D04-7960E731B060}" presName="FiveConn_4-5" presStyleLbl="fgAccFollowNode1" presStyleIdx="3" presStyleCnt="4">
        <dgm:presLayoutVars>
          <dgm:bulletEnabled val="1"/>
        </dgm:presLayoutVars>
      </dgm:prSet>
      <dgm:spPr/>
      <dgm:t>
        <a:bodyPr/>
        <a:lstStyle/>
        <a:p>
          <a:endParaRPr lang="en-US"/>
        </a:p>
      </dgm:t>
    </dgm:pt>
    <dgm:pt modelId="{A9F8837A-0F55-AB4B-A6F0-E904E50E9B9E}" type="pres">
      <dgm:prSet presAssocID="{9A519381-2D1F-B84E-9D04-7960E731B060}" presName="FiveNodes_1_text" presStyleLbl="node1" presStyleIdx="4" presStyleCnt="5">
        <dgm:presLayoutVars>
          <dgm:bulletEnabled val="1"/>
        </dgm:presLayoutVars>
      </dgm:prSet>
      <dgm:spPr/>
      <dgm:t>
        <a:bodyPr/>
        <a:lstStyle/>
        <a:p>
          <a:endParaRPr lang="en-US"/>
        </a:p>
      </dgm:t>
    </dgm:pt>
    <dgm:pt modelId="{EB838BCE-9ABE-E84C-89E5-436810EB0D03}" type="pres">
      <dgm:prSet presAssocID="{9A519381-2D1F-B84E-9D04-7960E731B060}" presName="FiveNodes_2_text" presStyleLbl="node1" presStyleIdx="4" presStyleCnt="5">
        <dgm:presLayoutVars>
          <dgm:bulletEnabled val="1"/>
        </dgm:presLayoutVars>
      </dgm:prSet>
      <dgm:spPr/>
      <dgm:t>
        <a:bodyPr/>
        <a:lstStyle/>
        <a:p>
          <a:endParaRPr lang="en-US"/>
        </a:p>
      </dgm:t>
    </dgm:pt>
    <dgm:pt modelId="{C91D7240-F5A0-6049-ACC3-71DFCC8E2875}" type="pres">
      <dgm:prSet presAssocID="{9A519381-2D1F-B84E-9D04-7960E731B060}" presName="FiveNodes_3_text" presStyleLbl="node1" presStyleIdx="4" presStyleCnt="5">
        <dgm:presLayoutVars>
          <dgm:bulletEnabled val="1"/>
        </dgm:presLayoutVars>
      </dgm:prSet>
      <dgm:spPr/>
      <dgm:t>
        <a:bodyPr/>
        <a:lstStyle/>
        <a:p>
          <a:endParaRPr lang="en-US"/>
        </a:p>
      </dgm:t>
    </dgm:pt>
    <dgm:pt modelId="{83C212E7-ACBA-C94E-B9F1-4E4931EE5EF1}" type="pres">
      <dgm:prSet presAssocID="{9A519381-2D1F-B84E-9D04-7960E731B060}" presName="FiveNodes_4_text" presStyleLbl="node1" presStyleIdx="4" presStyleCnt="5">
        <dgm:presLayoutVars>
          <dgm:bulletEnabled val="1"/>
        </dgm:presLayoutVars>
      </dgm:prSet>
      <dgm:spPr/>
      <dgm:t>
        <a:bodyPr/>
        <a:lstStyle/>
        <a:p>
          <a:endParaRPr lang="en-US"/>
        </a:p>
      </dgm:t>
    </dgm:pt>
    <dgm:pt modelId="{E5332281-3F9F-D94E-9957-A413EBC26FBF}" type="pres">
      <dgm:prSet presAssocID="{9A519381-2D1F-B84E-9D04-7960E731B060}" presName="FiveNodes_5_text" presStyleLbl="node1" presStyleIdx="4" presStyleCnt="5">
        <dgm:presLayoutVars>
          <dgm:bulletEnabled val="1"/>
        </dgm:presLayoutVars>
      </dgm:prSet>
      <dgm:spPr/>
      <dgm:t>
        <a:bodyPr/>
        <a:lstStyle/>
        <a:p>
          <a:endParaRPr lang="en-US"/>
        </a:p>
      </dgm:t>
    </dgm:pt>
  </dgm:ptLst>
  <dgm:cxnLst>
    <dgm:cxn modelId="{5D6F9F91-8F4F-6542-AE1F-4E94684581B9}" type="presOf" srcId="{599125B8-A306-AB44-A77B-C4FC74B124D6}" destId="{48294B5E-B02B-9942-B962-2CC64763DD00}" srcOrd="0" destOrd="0" presId="urn:microsoft.com/office/officeart/2005/8/layout/vProcess5"/>
    <dgm:cxn modelId="{D6B006DE-D423-2A44-BFDD-FAB8C750F252}" srcId="{9A519381-2D1F-B84E-9D04-7960E731B060}" destId="{83112B55-B357-294E-89B9-BC6C3C98C5A9}" srcOrd="8" destOrd="0" parTransId="{D3E8F68A-0FFC-864B-B005-41E3ECF5BBBB}" sibTransId="{D1AD15A1-D6F8-624F-AFF2-E655EDA22FE8}"/>
    <dgm:cxn modelId="{C4B088DC-A944-4141-8E49-94B298A474DE}" srcId="{9A519381-2D1F-B84E-9D04-7960E731B060}" destId="{8290D11C-3ADA-5D4D-8FF5-6ADA265ADC70}" srcOrd="0" destOrd="0" parTransId="{5D44DE13-7388-7A45-B49A-4C2DD853205A}" sibTransId="{5F7E774A-2C87-C14C-A826-2CBA286904B7}"/>
    <dgm:cxn modelId="{1A92606B-F225-9E40-AC69-205806F1539E}" srcId="{9A519381-2D1F-B84E-9D04-7960E731B060}" destId="{D7FAA5C6-1818-7C4C-82AC-50DB9955F9E3}" srcOrd="4" destOrd="0" parTransId="{6BF8D149-7414-4848-95B9-6E413514A395}" sibTransId="{AA40F411-647A-0E43-9E84-1D2C32DB59C2}"/>
    <dgm:cxn modelId="{9C54F07C-4CC4-C949-957A-C9B136614BDD}" type="presOf" srcId="{8290D11C-3ADA-5D4D-8FF5-6ADA265ADC70}" destId="{A9F8837A-0F55-AB4B-A6F0-E904E50E9B9E}" srcOrd="1" destOrd="0" presId="urn:microsoft.com/office/officeart/2005/8/layout/vProcess5"/>
    <dgm:cxn modelId="{DD5AA235-9AA0-AA4D-AE3E-C4EA1261E317}" type="presOf" srcId="{32E0E274-3B0C-E146-9879-F50DD503D1AD}" destId="{EB838BCE-9ABE-E84C-89E5-436810EB0D03}" srcOrd="1" destOrd="0" presId="urn:microsoft.com/office/officeart/2005/8/layout/vProcess5"/>
    <dgm:cxn modelId="{3AF9569E-4024-794D-AE73-264EDFCE5EAE}" type="presOf" srcId="{594063F5-E2F6-9946-9B18-A54DD469BBD8}" destId="{1F307A19-A7CB-8A44-A94D-72F0D303E523}" srcOrd="0" destOrd="0" presId="urn:microsoft.com/office/officeart/2005/8/layout/vProcess5"/>
    <dgm:cxn modelId="{A087F7E5-0849-A64A-895C-C97F6CC8C06B}" type="presOf" srcId="{87C8DDB0-C35B-FA45-ABD5-81B04924D10A}" destId="{DF86A78B-BA1B-D446-B33D-157206C6107A}" srcOrd="0" destOrd="0" presId="urn:microsoft.com/office/officeart/2005/8/layout/vProcess5"/>
    <dgm:cxn modelId="{37338CAF-841E-3E42-929D-DDF70C3D896A}" srcId="{9A519381-2D1F-B84E-9D04-7960E731B060}" destId="{1433591D-DC4A-DA43-810A-8E7F7D5064D0}" srcOrd="6" destOrd="0" parTransId="{74514E59-6243-2842-869B-073FFFA47994}" sibTransId="{658F7E44-C36C-D848-9D75-D603FCFB106B}"/>
    <dgm:cxn modelId="{1AD7BB3E-F970-854A-9624-B246F008942B}" type="presOf" srcId="{D7FAA5C6-1818-7C4C-82AC-50DB9955F9E3}" destId="{EA11CB4E-EF5B-E840-A569-8DCA9ABF12C3}" srcOrd="0" destOrd="0" presId="urn:microsoft.com/office/officeart/2005/8/layout/vProcess5"/>
    <dgm:cxn modelId="{0A859FA9-D35F-0049-A871-6DD630D770C8}" type="presOf" srcId="{0FA90D86-8F5A-5E47-B9D1-A9CB30C0E2B9}" destId="{74E97C60-40C4-7646-95AC-0317C8D78963}" srcOrd="0" destOrd="0" presId="urn:microsoft.com/office/officeart/2005/8/layout/vProcess5"/>
    <dgm:cxn modelId="{E3D608E5-DC83-D24C-8BF2-22AACB90D892}" srcId="{9A519381-2D1F-B84E-9D04-7960E731B060}" destId="{4B776550-A98E-4941-BCAA-E8D5CDB33A29}" srcOrd="5" destOrd="0" parTransId="{39666809-0B94-1F43-89B3-E73089711138}" sibTransId="{E14E207B-BE29-7B4F-90CC-6A1C9E002223}"/>
    <dgm:cxn modelId="{82A80C8F-5C83-D240-B846-4D043E9423D8}" type="presOf" srcId="{594063F5-E2F6-9946-9B18-A54DD469BBD8}" destId="{83C212E7-ACBA-C94E-B9F1-4E4931EE5EF1}" srcOrd="1" destOrd="0" presId="urn:microsoft.com/office/officeart/2005/8/layout/vProcess5"/>
    <dgm:cxn modelId="{6B79361A-4104-7F49-B7FA-43DE22F7C433}" srcId="{9A519381-2D1F-B84E-9D04-7960E731B060}" destId="{A34FBFFB-29E3-E049-856A-CF069F1994C2}" srcOrd="7" destOrd="0" parTransId="{25032F58-9104-1C4B-9AB7-985FC487EE5A}" sibTransId="{9785A7C1-96D5-984E-B55E-7FED7D314ECF}"/>
    <dgm:cxn modelId="{9DB9B731-242C-1F4E-A7CA-D287377001AC}" type="presOf" srcId="{87C8DDB0-C35B-FA45-ABD5-81B04924D10A}" destId="{C91D7240-F5A0-6049-ACC3-71DFCC8E2875}" srcOrd="1" destOrd="0" presId="urn:microsoft.com/office/officeart/2005/8/layout/vProcess5"/>
    <dgm:cxn modelId="{81498101-743D-E64F-A6BF-0871469AE691}" type="presOf" srcId="{15FBD75E-DB03-9F4F-BF71-67C4B4E4BCB7}" destId="{90CA3721-63C5-3742-A530-746328DD2B61}" srcOrd="0" destOrd="0" presId="urn:microsoft.com/office/officeart/2005/8/layout/vProcess5"/>
    <dgm:cxn modelId="{6BF2DD97-4CF5-034D-A4CC-CB8E3F316146}" srcId="{9A519381-2D1F-B84E-9D04-7960E731B060}" destId="{32E0E274-3B0C-E146-9879-F50DD503D1AD}" srcOrd="1" destOrd="0" parTransId="{330A4C84-2CE2-8F46-84FE-7F8EC00F0ADB}" sibTransId="{599125B8-A306-AB44-A77B-C4FC74B124D6}"/>
    <dgm:cxn modelId="{5115108C-9053-774D-849C-21C2878C8FB2}" type="presOf" srcId="{32E0E274-3B0C-E146-9879-F50DD503D1AD}" destId="{4C964F7B-018C-1444-9B5D-931E317D9E48}" srcOrd="0" destOrd="0" presId="urn:microsoft.com/office/officeart/2005/8/layout/vProcess5"/>
    <dgm:cxn modelId="{B51C0577-FF4E-1240-9B6E-8D6AB7F74DA8}" srcId="{9A519381-2D1F-B84E-9D04-7960E731B060}" destId="{836E12F9-E18A-A74E-8FAA-C5479D75D162}" srcOrd="9" destOrd="0" parTransId="{B105A18E-1C93-9945-83E3-C0C2C1968681}" sibTransId="{4A66F1C4-C5E1-C94D-AB80-189C807698BE}"/>
    <dgm:cxn modelId="{6378B174-BE51-BC42-9890-8FBFE631F7AD}" type="presOf" srcId="{8290D11C-3ADA-5D4D-8FF5-6ADA265ADC70}" destId="{592A90F7-B4EA-5B42-ABF6-5F3A369DC471}" srcOrd="0" destOrd="0" presId="urn:microsoft.com/office/officeart/2005/8/layout/vProcess5"/>
    <dgm:cxn modelId="{4B158481-C4ED-BC4E-8435-152A89AE86F6}" type="presOf" srcId="{D7FAA5C6-1818-7C4C-82AC-50DB9955F9E3}" destId="{E5332281-3F9F-D94E-9957-A413EBC26FBF}" srcOrd="1" destOrd="0" presId="urn:microsoft.com/office/officeart/2005/8/layout/vProcess5"/>
    <dgm:cxn modelId="{6AB51B1A-99AF-7F4C-8BE4-7D8B5BFA33F8}" type="presOf" srcId="{9A519381-2D1F-B84E-9D04-7960E731B060}" destId="{E6DAA25A-C495-8A46-ACA1-EAA57291C893}" srcOrd="0" destOrd="0" presId="urn:microsoft.com/office/officeart/2005/8/layout/vProcess5"/>
    <dgm:cxn modelId="{C62E12A8-560E-EF4C-AE8D-7CADCC8572C2}" srcId="{9A519381-2D1F-B84E-9D04-7960E731B060}" destId="{594063F5-E2F6-9946-9B18-A54DD469BBD8}" srcOrd="3" destOrd="0" parTransId="{77C60E16-BF78-624B-8B77-C10C906287D8}" sibTransId="{0FA90D86-8F5A-5E47-B9D1-A9CB30C0E2B9}"/>
    <dgm:cxn modelId="{C05BABC2-C201-DC48-8DA6-1DC5FE43092A}" type="presOf" srcId="{5F7E774A-2C87-C14C-A826-2CBA286904B7}" destId="{C997E8DC-06F4-254C-83A9-277DDFC87230}" srcOrd="0" destOrd="0" presId="urn:microsoft.com/office/officeart/2005/8/layout/vProcess5"/>
    <dgm:cxn modelId="{668351DA-2F49-074F-A9E2-84BB6B2ECF3A}" srcId="{9A519381-2D1F-B84E-9D04-7960E731B060}" destId="{87C8DDB0-C35B-FA45-ABD5-81B04924D10A}" srcOrd="2" destOrd="0" parTransId="{3194B3E8-FC61-5D46-BEDF-D49949479AE4}" sibTransId="{15FBD75E-DB03-9F4F-BF71-67C4B4E4BCB7}"/>
    <dgm:cxn modelId="{F3DEFA9C-334A-EB4F-A38E-9C49DFFECD24}" type="presParOf" srcId="{E6DAA25A-C495-8A46-ACA1-EAA57291C893}" destId="{7E84DAF5-03D9-BD4F-B7B3-A22B8055E342}" srcOrd="0" destOrd="0" presId="urn:microsoft.com/office/officeart/2005/8/layout/vProcess5"/>
    <dgm:cxn modelId="{F152DBCA-5213-324C-9F6C-4C0226756F59}" type="presParOf" srcId="{E6DAA25A-C495-8A46-ACA1-EAA57291C893}" destId="{592A90F7-B4EA-5B42-ABF6-5F3A369DC471}" srcOrd="1" destOrd="0" presId="urn:microsoft.com/office/officeart/2005/8/layout/vProcess5"/>
    <dgm:cxn modelId="{A53248A8-5D25-CB43-AF7F-550BBE0EB694}" type="presParOf" srcId="{E6DAA25A-C495-8A46-ACA1-EAA57291C893}" destId="{4C964F7B-018C-1444-9B5D-931E317D9E48}" srcOrd="2" destOrd="0" presId="urn:microsoft.com/office/officeart/2005/8/layout/vProcess5"/>
    <dgm:cxn modelId="{3A259AF3-8058-9F46-8E76-581D19A594FD}" type="presParOf" srcId="{E6DAA25A-C495-8A46-ACA1-EAA57291C893}" destId="{DF86A78B-BA1B-D446-B33D-157206C6107A}" srcOrd="3" destOrd="0" presId="urn:microsoft.com/office/officeart/2005/8/layout/vProcess5"/>
    <dgm:cxn modelId="{DC4A5572-0A51-8846-BA0E-50C14F6A75A2}" type="presParOf" srcId="{E6DAA25A-C495-8A46-ACA1-EAA57291C893}" destId="{1F307A19-A7CB-8A44-A94D-72F0D303E523}" srcOrd="4" destOrd="0" presId="urn:microsoft.com/office/officeart/2005/8/layout/vProcess5"/>
    <dgm:cxn modelId="{3AD28912-C65A-9D47-BC4F-4FC320D1D68C}" type="presParOf" srcId="{E6DAA25A-C495-8A46-ACA1-EAA57291C893}" destId="{EA11CB4E-EF5B-E840-A569-8DCA9ABF12C3}" srcOrd="5" destOrd="0" presId="urn:microsoft.com/office/officeart/2005/8/layout/vProcess5"/>
    <dgm:cxn modelId="{4EEC7F35-5927-3647-8593-F861F9A96AF4}" type="presParOf" srcId="{E6DAA25A-C495-8A46-ACA1-EAA57291C893}" destId="{C997E8DC-06F4-254C-83A9-277DDFC87230}" srcOrd="6" destOrd="0" presId="urn:microsoft.com/office/officeart/2005/8/layout/vProcess5"/>
    <dgm:cxn modelId="{070ACC46-74A5-5244-A878-EE0B0087DB4D}" type="presParOf" srcId="{E6DAA25A-C495-8A46-ACA1-EAA57291C893}" destId="{48294B5E-B02B-9942-B962-2CC64763DD00}" srcOrd="7" destOrd="0" presId="urn:microsoft.com/office/officeart/2005/8/layout/vProcess5"/>
    <dgm:cxn modelId="{1616422E-1614-BA45-8157-64EC0E37178A}" type="presParOf" srcId="{E6DAA25A-C495-8A46-ACA1-EAA57291C893}" destId="{90CA3721-63C5-3742-A530-746328DD2B61}" srcOrd="8" destOrd="0" presId="urn:microsoft.com/office/officeart/2005/8/layout/vProcess5"/>
    <dgm:cxn modelId="{1A8B3CBB-BA6B-C94F-B626-2DF41A0619F2}" type="presParOf" srcId="{E6DAA25A-C495-8A46-ACA1-EAA57291C893}" destId="{74E97C60-40C4-7646-95AC-0317C8D78963}" srcOrd="9" destOrd="0" presId="urn:microsoft.com/office/officeart/2005/8/layout/vProcess5"/>
    <dgm:cxn modelId="{1B83BC5E-6331-9440-B466-A434332C9A49}" type="presParOf" srcId="{E6DAA25A-C495-8A46-ACA1-EAA57291C893}" destId="{A9F8837A-0F55-AB4B-A6F0-E904E50E9B9E}" srcOrd="10" destOrd="0" presId="urn:microsoft.com/office/officeart/2005/8/layout/vProcess5"/>
    <dgm:cxn modelId="{A2B0E0B9-213B-414B-B9DE-969D5143E024}" type="presParOf" srcId="{E6DAA25A-C495-8A46-ACA1-EAA57291C893}" destId="{EB838BCE-9ABE-E84C-89E5-436810EB0D03}" srcOrd="11" destOrd="0" presId="urn:microsoft.com/office/officeart/2005/8/layout/vProcess5"/>
    <dgm:cxn modelId="{37EB324C-4C4C-EA46-9242-210BCA57AF86}" type="presParOf" srcId="{E6DAA25A-C495-8A46-ACA1-EAA57291C893}" destId="{C91D7240-F5A0-6049-ACC3-71DFCC8E2875}" srcOrd="12" destOrd="0" presId="urn:microsoft.com/office/officeart/2005/8/layout/vProcess5"/>
    <dgm:cxn modelId="{C9EB1633-95A4-5040-B2E7-819BE35CAE92}" type="presParOf" srcId="{E6DAA25A-C495-8A46-ACA1-EAA57291C893}" destId="{83C212E7-ACBA-C94E-B9F1-4E4931EE5EF1}" srcOrd="13" destOrd="0" presId="urn:microsoft.com/office/officeart/2005/8/layout/vProcess5"/>
    <dgm:cxn modelId="{20600ABF-7205-634F-9CBC-9D9E186ECBDC}" type="presParOf" srcId="{E6DAA25A-C495-8A46-ACA1-EAA57291C893}" destId="{E5332281-3F9F-D94E-9957-A413EBC26FBF}"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1F36CCB-03CF-451A-8DF3-FDDFF8EEAD3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C1E43510-D263-42C1-977E-79BC9F49BE48}">
      <dgm:prSet phldrT="[Text]"/>
      <dgm:spPr/>
      <dgm:t>
        <a:bodyPr/>
        <a:lstStyle/>
        <a:p>
          <a:r>
            <a:rPr lang="en-US" dirty="0" smtClean="0">
              <a:solidFill>
                <a:schemeClr val="tx1">
                  <a:lumMod val="50000"/>
                </a:schemeClr>
              </a:solidFill>
            </a:rPr>
            <a:t>Stakeholder Participation</a:t>
          </a:r>
          <a:endParaRPr lang="en-US" dirty="0">
            <a:solidFill>
              <a:schemeClr val="tx1">
                <a:lumMod val="50000"/>
              </a:schemeClr>
            </a:solidFill>
          </a:endParaRPr>
        </a:p>
      </dgm:t>
    </dgm:pt>
    <dgm:pt modelId="{B02C1F2E-CA3E-4EEC-A296-396388CB1F1A}" type="parTrans" cxnId="{928CB664-1970-4322-8337-66C712782D6E}">
      <dgm:prSet/>
      <dgm:spPr/>
      <dgm:t>
        <a:bodyPr/>
        <a:lstStyle/>
        <a:p>
          <a:endParaRPr lang="en-US"/>
        </a:p>
      </dgm:t>
    </dgm:pt>
    <dgm:pt modelId="{F2A20060-FAB7-447B-A937-C32CAF52FA54}" type="sibTrans" cxnId="{928CB664-1970-4322-8337-66C712782D6E}">
      <dgm:prSet/>
      <dgm:spPr/>
      <dgm:t>
        <a:bodyPr/>
        <a:lstStyle/>
        <a:p>
          <a:endParaRPr lang="en-US"/>
        </a:p>
      </dgm:t>
    </dgm:pt>
    <dgm:pt modelId="{112B769D-828F-4D2C-A1D6-E26EED769B5A}">
      <dgm:prSet phldrT="[Text]"/>
      <dgm:spPr/>
      <dgm:t>
        <a:bodyPr/>
        <a:lstStyle/>
        <a:p>
          <a:r>
            <a:rPr lang="en-US" dirty="0">
              <a:solidFill>
                <a:srgbClr val="404040"/>
              </a:solidFill>
            </a:rPr>
            <a:t>Clear Message</a:t>
          </a:r>
        </a:p>
      </dgm:t>
    </dgm:pt>
    <dgm:pt modelId="{9914E41C-74B3-41AB-9B46-34249C2BD721}" type="parTrans" cxnId="{92A2B764-2054-426F-99E5-CA48AABAC122}">
      <dgm:prSet/>
      <dgm:spPr/>
      <dgm:t>
        <a:bodyPr/>
        <a:lstStyle/>
        <a:p>
          <a:endParaRPr lang="en-US"/>
        </a:p>
      </dgm:t>
    </dgm:pt>
    <dgm:pt modelId="{4A9698D6-0A02-48D3-A023-CEAB588E5C04}" type="sibTrans" cxnId="{92A2B764-2054-426F-99E5-CA48AABAC122}">
      <dgm:prSet/>
      <dgm:spPr/>
      <dgm:t>
        <a:bodyPr/>
        <a:lstStyle/>
        <a:p>
          <a:endParaRPr lang="en-US"/>
        </a:p>
      </dgm:t>
    </dgm:pt>
    <dgm:pt modelId="{DA6079F1-A5B4-4D0C-8414-EA9DCDA9138B}">
      <dgm:prSet phldrT="[Text]"/>
      <dgm:spPr/>
      <dgm:t>
        <a:bodyPr/>
        <a:lstStyle/>
        <a:p>
          <a:r>
            <a:rPr lang="en-US" dirty="0">
              <a:solidFill>
                <a:srgbClr val="404040"/>
              </a:solidFill>
            </a:rPr>
            <a:t>Recognition</a:t>
          </a:r>
        </a:p>
      </dgm:t>
    </dgm:pt>
    <dgm:pt modelId="{F5B6AD44-7601-4FEA-8589-CB5E0FD22C5E}" type="parTrans" cxnId="{86FA8221-ECC7-44D2-9E89-4F15B4AFEABF}">
      <dgm:prSet/>
      <dgm:spPr/>
      <dgm:t>
        <a:bodyPr/>
        <a:lstStyle/>
        <a:p>
          <a:endParaRPr lang="en-US"/>
        </a:p>
      </dgm:t>
    </dgm:pt>
    <dgm:pt modelId="{B7752763-F828-4152-BA96-EDC0F906F57B}" type="sibTrans" cxnId="{86FA8221-ECC7-44D2-9E89-4F15B4AFEABF}">
      <dgm:prSet/>
      <dgm:spPr/>
      <dgm:t>
        <a:bodyPr/>
        <a:lstStyle/>
        <a:p>
          <a:endParaRPr lang="en-US"/>
        </a:p>
      </dgm:t>
    </dgm:pt>
    <dgm:pt modelId="{FE444BDD-2707-43C9-AF4C-E53155288729}">
      <dgm:prSet/>
      <dgm:spPr/>
      <dgm:t>
        <a:bodyPr/>
        <a:lstStyle/>
        <a:p>
          <a:r>
            <a:rPr lang="en-US" dirty="0">
              <a:solidFill>
                <a:srgbClr val="404040"/>
              </a:solidFill>
            </a:rPr>
            <a:t>Timeliness</a:t>
          </a:r>
        </a:p>
      </dgm:t>
    </dgm:pt>
    <dgm:pt modelId="{17B191DB-4683-4CCA-B860-54B329C17E8F}" type="parTrans" cxnId="{90FB4641-5189-4167-BF8C-CE076AF8D125}">
      <dgm:prSet/>
      <dgm:spPr/>
      <dgm:t>
        <a:bodyPr/>
        <a:lstStyle/>
        <a:p>
          <a:endParaRPr lang="en-US"/>
        </a:p>
      </dgm:t>
    </dgm:pt>
    <dgm:pt modelId="{F851F21C-5320-4D96-81B3-88FDFA456F23}" type="sibTrans" cxnId="{90FB4641-5189-4167-BF8C-CE076AF8D125}">
      <dgm:prSet/>
      <dgm:spPr/>
      <dgm:t>
        <a:bodyPr/>
        <a:lstStyle/>
        <a:p>
          <a:endParaRPr lang="en-US"/>
        </a:p>
      </dgm:t>
    </dgm:pt>
    <dgm:pt modelId="{9B2B9952-F7EE-4D53-93E4-EA9C5D90BD1B}">
      <dgm:prSet/>
      <dgm:spPr/>
      <dgm:t>
        <a:bodyPr/>
        <a:lstStyle/>
        <a:p>
          <a:r>
            <a:rPr lang="en-US" dirty="0">
              <a:solidFill>
                <a:srgbClr val="404040"/>
              </a:solidFill>
            </a:rPr>
            <a:t>Appropriateness</a:t>
          </a:r>
        </a:p>
      </dgm:t>
    </dgm:pt>
    <dgm:pt modelId="{7ABD8221-FA12-4DFA-B06D-8749C8854685}" type="parTrans" cxnId="{6AF92F19-444C-47EE-AC8D-F28C6710B7A5}">
      <dgm:prSet/>
      <dgm:spPr/>
      <dgm:t>
        <a:bodyPr/>
        <a:lstStyle/>
        <a:p>
          <a:endParaRPr lang="en-US"/>
        </a:p>
      </dgm:t>
    </dgm:pt>
    <dgm:pt modelId="{C8D1DC51-CBB9-4C69-9560-EFE3E0EE730B}" type="sibTrans" cxnId="{6AF92F19-444C-47EE-AC8D-F28C6710B7A5}">
      <dgm:prSet/>
      <dgm:spPr/>
      <dgm:t>
        <a:bodyPr/>
        <a:lstStyle/>
        <a:p>
          <a:endParaRPr lang="en-US"/>
        </a:p>
      </dgm:t>
    </dgm:pt>
    <dgm:pt modelId="{AAFD721B-B199-44D2-8BD9-E243AA457A25}" type="pres">
      <dgm:prSet presAssocID="{81F36CCB-03CF-451A-8DF3-FDDFF8EEAD35}" presName="Name0" presStyleCnt="0">
        <dgm:presLayoutVars>
          <dgm:dir/>
          <dgm:animLvl val="lvl"/>
          <dgm:resizeHandles val="exact"/>
        </dgm:presLayoutVars>
      </dgm:prSet>
      <dgm:spPr/>
      <dgm:t>
        <a:bodyPr/>
        <a:lstStyle/>
        <a:p>
          <a:endParaRPr lang="en-US"/>
        </a:p>
      </dgm:t>
    </dgm:pt>
    <dgm:pt modelId="{73D3B3C9-5DEF-4220-BF32-2AC3B9A0F7E3}" type="pres">
      <dgm:prSet presAssocID="{C1E43510-D263-42C1-977E-79BC9F49BE48}" presName="linNode" presStyleCnt="0"/>
      <dgm:spPr/>
    </dgm:pt>
    <dgm:pt modelId="{5DB71AFC-9690-40CE-BDF0-42C38BBBA3D3}" type="pres">
      <dgm:prSet presAssocID="{C1E43510-D263-42C1-977E-79BC9F49BE48}" presName="parentText" presStyleLbl="node1" presStyleIdx="0" presStyleCnt="5">
        <dgm:presLayoutVars>
          <dgm:chMax val="1"/>
          <dgm:bulletEnabled val="1"/>
        </dgm:presLayoutVars>
      </dgm:prSet>
      <dgm:spPr/>
      <dgm:t>
        <a:bodyPr/>
        <a:lstStyle/>
        <a:p>
          <a:endParaRPr lang="en-US"/>
        </a:p>
      </dgm:t>
    </dgm:pt>
    <dgm:pt modelId="{755008A9-2A34-4E7D-BE5C-B1D8B67E809E}" type="pres">
      <dgm:prSet presAssocID="{F2A20060-FAB7-447B-A937-C32CAF52FA54}" presName="sp" presStyleCnt="0"/>
      <dgm:spPr/>
    </dgm:pt>
    <dgm:pt modelId="{79415A0B-B4B4-4E97-A900-5AE3C3153026}" type="pres">
      <dgm:prSet presAssocID="{112B769D-828F-4D2C-A1D6-E26EED769B5A}" presName="linNode" presStyleCnt="0"/>
      <dgm:spPr/>
    </dgm:pt>
    <dgm:pt modelId="{DCFA1FFA-0377-4DE5-8451-A80FE358F765}" type="pres">
      <dgm:prSet presAssocID="{112B769D-828F-4D2C-A1D6-E26EED769B5A}" presName="parentText" presStyleLbl="node1" presStyleIdx="1" presStyleCnt="5">
        <dgm:presLayoutVars>
          <dgm:chMax val="1"/>
          <dgm:bulletEnabled val="1"/>
        </dgm:presLayoutVars>
      </dgm:prSet>
      <dgm:spPr/>
      <dgm:t>
        <a:bodyPr/>
        <a:lstStyle/>
        <a:p>
          <a:endParaRPr lang="en-US"/>
        </a:p>
      </dgm:t>
    </dgm:pt>
    <dgm:pt modelId="{BB24F4BF-4F19-4B28-9422-06C66D2A2946}" type="pres">
      <dgm:prSet presAssocID="{4A9698D6-0A02-48D3-A023-CEAB588E5C04}" presName="sp" presStyleCnt="0"/>
      <dgm:spPr/>
    </dgm:pt>
    <dgm:pt modelId="{28B1A731-1FEB-4431-A1D4-617364D1D0BF}" type="pres">
      <dgm:prSet presAssocID="{DA6079F1-A5B4-4D0C-8414-EA9DCDA9138B}" presName="linNode" presStyleCnt="0"/>
      <dgm:spPr/>
    </dgm:pt>
    <dgm:pt modelId="{AED3F8E2-91CD-43A3-B67F-60D66B3B39E5}" type="pres">
      <dgm:prSet presAssocID="{DA6079F1-A5B4-4D0C-8414-EA9DCDA9138B}" presName="parentText" presStyleLbl="node1" presStyleIdx="2" presStyleCnt="5">
        <dgm:presLayoutVars>
          <dgm:chMax val="1"/>
          <dgm:bulletEnabled val="1"/>
        </dgm:presLayoutVars>
      </dgm:prSet>
      <dgm:spPr/>
      <dgm:t>
        <a:bodyPr/>
        <a:lstStyle/>
        <a:p>
          <a:endParaRPr lang="en-US"/>
        </a:p>
      </dgm:t>
    </dgm:pt>
    <dgm:pt modelId="{84B45A9C-EE0E-4109-985A-86F33A8C9857}" type="pres">
      <dgm:prSet presAssocID="{B7752763-F828-4152-BA96-EDC0F906F57B}" presName="sp" presStyleCnt="0"/>
      <dgm:spPr/>
    </dgm:pt>
    <dgm:pt modelId="{69E798B9-6055-4454-995B-9B4EC9E634D1}" type="pres">
      <dgm:prSet presAssocID="{FE444BDD-2707-43C9-AF4C-E53155288729}" presName="linNode" presStyleCnt="0"/>
      <dgm:spPr/>
    </dgm:pt>
    <dgm:pt modelId="{D262B86F-5A11-44B7-B64E-C2A790AD6B82}" type="pres">
      <dgm:prSet presAssocID="{FE444BDD-2707-43C9-AF4C-E53155288729}" presName="parentText" presStyleLbl="node1" presStyleIdx="3" presStyleCnt="5">
        <dgm:presLayoutVars>
          <dgm:chMax val="1"/>
          <dgm:bulletEnabled val="1"/>
        </dgm:presLayoutVars>
      </dgm:prSet>
      <dgm:spPr/>
      <dgm:t>
        <a:bodyPr/>
        <a:lstStyle/>
        <a:p>
          <a:endParaRPr lang="en-US"/>
        </a:p>
      </dgm:t>
    </dgm:pt>
    <dgm:pt modelId="{A95F6983-87BA-445B-939E-91487157EB97}" type="pres">
      <dgm:prSet presAssocID="{F851F21C-5320-4D96-81B3-88FDFA456F23}" presName="sp" presStyleCnt="0"/>
      <dgm:spPr/>
    </dgm:pt>
    <dgm:pt modelId="{8C256865-9F78-4756-BC7E-67514E95EB22}" type="pres">
      <dgm:prSet presAssocID="{9B2B9952-F7EE-4D53-93E4-EA9C5D90BD1B}" presName="linNode" presStyleCnt="0"/>
      <dgm:spPr/>
    </dgm:pt>
    <dgm:pt modelId="{7C826D3E-F2D5-45CD-8B9B-D92A659E2498}" type="pres">
      <dgm:prSet presAssocID="{9B2B9952-F7EE-4D53-93E4-EA9C5D90BD1B}" presName="parentText" presStyleLbl="node1" presStyleIdx="4" presStyleCnt="5">
        <dgm:presLayoutVars>
          <dgm:chMax val="1"/>
          <dgm:bulletEnabled val="1"/>
        </dgm:presLayoutVars>
      </dgm:prSet>
      <dgm:spPr/>
      <dgm:t>
        <a:bodyPr/>
        <a:lstStyle/>
        <a:p>
          <a:endParaRPr lang="en-US"/>
        </a:p>
      </dgm:t>
    </dgm:pt>
  </dgm:ptLst>
  <dgm:cxnLst>
    <dgm:cxn modelId="{86FA8221-ECC7-44D2-9E89-4F15B4AFEABF}" srcId="{81F36CCB-03CF-451A-8DF3-FDDFF8EEAD35}" destId="{DA6079F1-A5B4-4D0C-8414-EA9DCDA9138B}" srcOrd="2" destOrd="0" parTransId="{F5B6AD44-7601-4FEA-8589-CB5E0FD22C5E}" sibTransId="{B7752763-F828-4152-BA96-EDC0F906F57B}"/>
    <dgm:cxn modelId="{E49CF4BB-C994-4647-8D70-38AE6506182E}" type="presOf" srcId="{C1E43510-D263-42C1-977E-79BC9F49BE48}" destId="{5DB71AFC-9690-40CE-BDF0-42C38BBBA3D3}" srcOrd="0" destOrd="0" presId="urn:microsoft.com/office/officeart/2005/8/layout/vList5"/>
    <dgm:cxn modelId="{A278EF15-6731-314C-9E7D-C5FED1903AD7}" type="presOf" srcId="{FE444BDD-2707-43C9-AF4C-E53155288729}" destId="{D262B86F-5A11-44B7-B64E-C2A790AD6B82}" srcOrd="0" destOrd="0" presId="urn:microsoft.com/office/officeart/2005/8/layout/vList5"/>
    <dgm:cxn modelId="{3BCEA809-14BF-1149-B7B9-9335020B2098}" type="presOf" srcId="{112B769D-828F-4D2C-A1D6-E26EED769B5A}" destId="{DCFA1FFA-0377-4DE5-8451-A80FE358F765}" srcOrd="0" destOrd="0" presId="urn:microsoft.com/office/officeart/2005/8/layout/vList5"/>
    <dgm:cxn modelId="{06E2F78D-3AE3-F744-8D47-54369FC15802}" type="presOf" srcId="{81F36CCB-03CF-451A-8DF3-FDDFF8EEAD35}" destId="{AAFD721B-B199-44D2-8BD9-E243AA457A25}" srcOrd="0" destOrd="0" presId="urn:microsoft.com/office/officeart/2005/8/layout/vList5"/>
    <dgm:cxn modelId="{928CB664-1970-4322-8337-66C712782D6E}" srcId="{81F36CCB-03CF-451A-8DF3-FDDFF8EEAD35}" destId="{C1E43510-D263-42C1-977E-79BC9F49BE48}" srcOrd="0" destOrd="0" parTransId="{B02C1F2E-CA3E-4EEC-A296-396388CB1F1A}" sibTransId="{F2A20060-FAB7-447B-A937-C32CAF52FA54}"/>
    <dgm:cxn modelId="{92A2B764-2054-426F-99E5-CA48AABAC122}" srcId="{81F36CCB-03CF-451A-8DF3-FDDFF8EEAD35}" destId="{112B769D-828F-4D2C-A1D6-E26EED769B5A}" srcOrd="1" destOrd="0" parTransId="{9914E41C-74B3-41AB-9B46-34249C2BD721}" sibTransId="{4A9698D6-0A02-48D3-A023-CEAB588E5C04}"/>
    <dgm:cxn modelId="{90FB4641-5189-4167-BF8C-CE076AF8D125}" srcId="{81F36CCB-03CF-451A-8DF3-FDDFF8EEAD35}" destId="{FE444BDD-2707-43C9-AF4C-E53155288729}" srcOrd="3" destOrd="0" parTransId="{17B191DB-4683-4CCA-B860-54B329C17E8F}" sibTransId="{F851F21C-5320-4D96-81B3-88FDFA456F23}"/>
    <dgm:cxn modelId="{6AF92F19-444C-47EE-AC8D-F28C6710B7A5}" srcId="{81F36CCB-03CF-451A-8DF3-FDDFF8EEAD35}" destId="{9B2B9952-F7EE-4D53-93E4-EA9C5D90BD1B}" srcOrd="4" destOrd="0" parTransId="{7ABD8221-FA12-4DFA-B06D-8749C8854685}" sibTransId="{C8D1DC51-CBB9-4C69-9560-EFE3E0EE730B}"/>
    <dgm:cxn modelId="{ED5EB8CC-7B8C-5C4F-97ED-4EB237313146}" type="presOf" srcId="{9B2B9952-F7EE-4D53-93E4-EA9C5D90BD1B}" destId="{7C826D3E-F2D5-45CD-8B9B-D92A659E2498}" srcOrd="0" destOrd="0" presId="urn:microsoft.com/office/officeart/2005/8/layout/vList5"/>
    <dgm:cxn modelId="{27AD8C43-12AE-794D-90F0-02D5F40229AF}" type="presOf" srcId="{DA6079F1-A5B4-4D0C-8414-EA9DCDA9138B}" destId="{AED3F8E2-91CD-43A3-B67F-60D66B3B39E5}" srcOrd="0" destOrd="0" presId="urn:microsoft.com/office/officeart/2005/8/layout/vList5"/>
    <dgm:cxn modelId="{D2FD5E6B-4240-974C-A44E-ABCC450BFE80}" type="presParOf" srcId="{AAFD721B-B199-44D2-8BD9-E243AA457A25}" destId="{73D3B3C9-5DEF-4220-BF32-2AC3B9A0F7E3}" srcOrd="0" destOrd="0" presId="urn:microsoft.com/office/officeart/2005/8/layout/vList5"/>
    <dgm:cxn modelId="{D3BDB7EA-04D1-4F41-938E-FF7DD8F07EBF}" type="presParOf" srcId="{73D3B3C9-5DEF-4220-BF32-2AC3B9A0F7E3}" destId="{5DB71AFC-9690-40CE-BDF0-42C38BBBA3D3}" srcOrd="0" destOrd="0" presId="urn:microsoft.com/office/officeart/2005/8/layout/vList5"/>
    <dgm:cxn modelId="{2CEB383B-E71D-F14C-A67F-0C7407246C8B}" type="presParOf" srcId="{AAFD721B-B199-44D2-8BD9-E243AA457A25}" destId="{755008A9-2A34-4E7D-BE5C-B1D8B67E809E}" srcOrd="1" destOrd="0" presId="urn:microsoft.com/office/officeart/2005/8/layout/vList5"/>
    <dgm:cxn modelId="{34C2A81A-EE93-8348-A185-0CABD9B7DF50}" type="presParOf" srcId="{AAFD721B-B199-44D2-8BD9-E243AA457A25}" destId="{79415A0B-B4B4-4E97-A900-5AE3C3153026}" srcOrd="2" destOrd="0" presId="urn:microsoft.com/office/officeart/2005/8/layout/vList5"/>
    <dgm:cxn modelId="{D76FD2A6-FA57-CE45-B0B3-F39B271F2240}" type="presParOf" srcId="{79415A0B-B4B4-4E97-A900-5AE3C3153026}" destId="{DCFA1FFA-0377-4DE5-8451-A80FE358F765}" srcOrd="0" destOrd="0" presId="urn:microsoft.com/office/officeart/2005/8/layout/vList5"/>
    <dgm:cxn modelId="{458489F3-0C08-C94A-ACE9-949436B49981}" type="presParOf" srcId="{AAFD721B-B199-44D2-8BD9-E243AA457A25}" destId="{BB24F4BF-4F19-4B28-9422-06C66D2A2946}" srcOrd="3" destOrd="0" presId="urn:microsoft.com/office/officeart/2005/8/layout/vList5"/>
    <dgm:cxn modelId="{A21E9BAF-421B-474E-99A4-92B12149FFFC}" type="presParOf" srcId="{AAFD721B-B199-44D2-8BD9-E243AA457A25}" destId="{28B1A731-1FEB-4431-A1D4-617364D1D0BF}" srcOrd="4" destOrd="0" presId="urn:microsoft.com/office/officeart/2005/8/layout/vList5"/>
    <dgm:cxn modelId="{C2C96115-CA8D-894F-A717-C3CBA9CFFB59}" type="presParOf" srcId="{28B1A731-1FEB-4431-A1D4-617364D1D0BF}" destId="{AED3F8E2-91CD-43A3-B67F-60D66B3B39E5}" srcOrd="0" destOrd="0" presId="urn:microsoft.com/office/officeart/2005/8/layout/vList5"/>
    <dgm:cxn modelId="{898E029E-F05D-E841-8B60-28AB8FDECDFB}" type="presParOf" srcId="{AAFD721B-B199-44D2-8BD9-E243AA457A25}" destId="{84B45A9C-EE0E-4109-985A-86F33A8C9857}" srcOrd="5" destOrd="0" presId="urn:microsoft.com/office/officeart/2005/8/layout/vList5"/>
    <dgm:cxn modelId="{13F6012A-E537-F343-9416-AAA9B0BB8F3C}" type="presParOf" srcId="{AAFD721B-B199-44D2-8BD9-E243AA457A25}" destId="{69E798B9-6055-4454-995B-9B4EC9E634D1}" srcOrd="6" destOrd="0" presId="urn:microsoft.com/office/officeart/2005/8/layout/vList5"/>
    <dgm:cxn modelId="{F7DBD702-5CFB-4945-91F4-3BCBA1737408}" type="presParOf" srcId="{69E798B9-6055-4454-995B-9B4EC9E634D1}" destId="{D262B86F-5A11-44B7-B64E-C2A790AD6B82}" srcOrd="0" destOrd="0" presId="urn:microsoft.com/office/officeart/2005/8/layout/vList5"/>
    <dgm:cxn modelId="{48283D50-FA4E-C849-9AAD-F41E8EEFD30A}" type="presParOf" srcId="{AAFD721B-B199-44D2-8BD9-E243AA457A25}" destId="{A95F6983-87BA-445B-939E-91487157EB97}" srcOrd="7" destOrd="0" presId="urn:microsoft.com/office/officeart/2005/8/layout/vList5"/>
    <dgm:cxn modelId="{9612993F-259F-F54B-AF14-3FAE67E3C874}" type="presParOf" srcId="{AAFD721B-B199-44D2-8BD9-E243AA457A25}" destId="{8C256865-9F78-4756-BC7E-67514E95EB22}" srcOrd="8" destOrd="0" presId="urn:microsoft.com/office/officeart/2005/8/layout/vList5"/>
    <dgm:cxn modelId="{76A5824B-2D1B-BA4C-9B4E-8D1E1004B91A}" type="presParOf" srcId="{8C256865-9F78-4756-BC7E-67514E95EB22}" destId="{7C826D3E-F2D5-45CD-8B9B-D92A659E2498}" srcOrd="0" destOrd="0" presId="urn:microsoft.com/office/officeart/2005/8/layout/vList5"/>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2A90F7-B4EA-5B42-ABF6-5F3A369DC471}">
      <dsp:nvSpPr>
        <dsp:cNvPr id="0" name=""/>
        <dsp:cNvSpPr/>
      </dsp:nvSpPr>
      <dsp:spPr>
        <a:xfrm>
          <a:off x="0" y="0"/>
          <a:ext cx="6418576" cy="891131"/>
        </a:xfrm>
        <a:prstGeom prst="roundRect">
          <a:avLst>
            <a:gd name="adj" fmla="val 10000"/>
          </a:avLst>
        </a:prstGeom>
        <a:gradFill rotWithShape="0">
          <a:gsLst>
            <a:gs pos="0">
              <a:schemeClr val="accent2">
                <a:hueOff val="0"/>
                <a:satOff val="0"/>
                <a:lumOff val="0"/>
                <a:alphaOff val="0"/>
                <a:tint val="100000"/>
                <a:shade val="100000"/>
                <a:satMod val="130000"/>
              </a:schemeClr>
            </a:gs>
            <a:gs pos="100000">
              <a:schemeClr val="accent2">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1. Involve key stakeholders</a:t>
          </a:r>
        </a:p>
      </dsp:txBody>
      <dsp:txXfrm>
        <a:off x="26100" y="26100"/>
        <a:ext cx="5352714" cy="838931"/>
      </dsp:txXfrm>
    </dsp:sp>
    <dsp:sp modelId="{4C964F7B-018C-1444-9B5D-931E317D9E48}">
      <dsp:nvSpPr>
        <dsp:cNvPr id="0" name=""/>
        <dsp:cNvSpPr/>
      </dsp:nvSpPr>
      <dsp:spPr>
        <a:xfrm>
          <a:off x="479309" y="1014899"/>
          <a:ext cx="6418576" cy="891131"/>
        </a:xfrm>
        <a:prstGeom prst="roundRect">
          <a:avLst>
            <a:gd name="adj" fmla="val 10000"/>
          </a:avLst>
        </a:prstGeom>
        <a:gradFill rotWithShape="0">
          <a:gsLst>
            <a:gs pos="0">
              <a:schemeClr val="accent3">
                <a:hueOff val="0"/>
                <a:satOff val="0"/>
                <a:lumOff val="0"/>
                <a:alphaOff val="0"/>
                <a:tint val="100000"/>
                <a:shade val="100000"/>
                <a:satMod val="130000"/>
              </a:schemeClr>
            </a:gs>
            <a:gs pos="100000">
              <a:schemeClr val="accent3">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2. Determine evaluation goals </a:t>
          </a:r>
        </a:p>
      </dsp:txBody>
      <dsp:txXfrm>
        <a:off x="505409" y="1040999"/>
        <a:ext cx="5307832" cy="838931"/>
      </dsp:txXfrm>
    </dsp:sp>
    <dsp:sp modelId="{DF86A78B-BA1B-D446-B33D-157206C6107A}">
      <dsp:nvSpPr>
        <dsp:cNvPr id="0" name=""/>
        <dsp:cNvSpPr/>
      </dsp:nvSpPr>
      <dsp:spPr>
        <a:xfrm>
          <a:off x="958618" y="2029799"/>
          <a:ext cx="6418576" cy="891131"/>
        </a:xfrm>
        <a:prstGeom prst="roundRect">
          <a:avLst>
            <a:gd name="adj" fmla="val 10000"/>
          </a:avLst>
        </a:prstGeom>
        <a:gradFill rotWithShape="0">
          <a:gsLst>
            <a:gs pos="0">
              <a:schemeClr val="accent4">
                <a:hueOff val="0"/>
                <a:satOff val="0"/>
                <a:lumOff val="0"/>
                <a:alphaOff val="0"/>
                <a:tint val="100000"/>
                <a:shade val="100000"/>
                <a:satMod val="130000"/>
              </a:schemeClr>
            </a:gs>
            <a:gs pos="100000">
              <a:schemeClr val="accent4">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3. Identify pieces of the project elements you can track that will help meet the goals</a:t>
          </a:r>
        </a:p>
      </dsp:txBody>
      <dsp:txXfrm>
        <a:off x="984718" y="2055899"/>
        <a:ext cx="5307832" cy="838931"/>
      </dsp:txXfrm>
    </dsp:sp>
    <dsp:sp modelId="{1F307A19-A7CB-8A44-A94D-72F0D303E523}">
      <dsp:nvSpPr>
        <dsp:cNvPr id="0" name=""/>
        <dsp:cNvSpPr/>
      </dsp:nvSpPr>
      <dsp:spPr>
        <a:xfrm>
          <a:off x="1437927" y="3044698"/>
          <a:ext cx="6418576" cy="891131"/>
        </a:xfrm>
        <a:prstGeom prst="roundRect">
          <a:avLst>
            <a:gd name="adj" fmla="val 10000"/>
          </a:avLst>
        </a:prstGeom>
        <a:gradFill rotWithShape="0">
          <a:gsLst>
            <a:gs pos="0">
              <a:schemeClr val="accent5">
                <a:hueOff val="0"/>
                <a:satOff val="0"/>
                <a:lumOff val="0"/>
                <a:alphaOff val="0"/>
                <a:tint val="100000"/>
                <a:shade val="100000"/>
                <a:satMod val="130000"/>
              </a:schemeClr>
            </a:gs>
            <a:gs pos="100000">
              <a:schemeClr val="accent5">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4. Decide on a data collection, analysis, and reporting plan</a:t>
          </a:r>
        </a:p>
      </dsp:txBody>
      <dsp:txXfrm>
        <a:off x="1464027" y="3070798"/>
        <a:ext cx="5307832" cy="838931"/>
      </dsp:txXfrm>
    </dsp:sp>
    <dsp:sp modelId="{EA11CB4E-EF5B-E840-A569-8DCA9ABF12C3}">
      <dsp:nvSpPr>
        <dsp:cNvPr id="0" name=""/>
        <dsp:cNvSpPr/>
      </dsp:nvSpPr>
      <dsp:spPr>
        <a:xfrm>
          <a:off x="1917237" y="4059598"/>
          <a:ext cx="6418576" cy="891131"/>
        </a:xfrm>
        <a:prstGeom prst="roundRect">
          <a:avLst>
            <a:gd name="adj" fmla="val 10000"/>
          </a:avLst>
        </a:prstGeom>
        <a:gradFill rotWithShape="0">
          <a:gsLst>
            <a:gs pos="0">
              <a:schemeClr val="accent6">
                <a:hueOff val="0"/>
                <a:satOff val="0"/>
                <a:lumOff val="0"/>
                <a:alphaOff val="0"/>
                <a:tint val="100000"/>
                <a:shade val="100000"/>
                <a:satMod val="130000"/>
              </a:schemeClr>
            </a:gs>
            <a:gs pos="100000">
              <a:schemeClr val="accent6">
                <a:hueOff val="0"/>
                <a:satOff val="0"/>
                <a:lumOff val="0"/>
                <a:alphaOff val="0"/>
                <a:tint val="50000"/>
                <a:shade val="100000"/>
                <a:satMod val="350000"/>
              </a:schemeClr>
            </a:gs>
          </a:gsLst>
          <a:lin ang="16200000" scaled="0"/>
        </a:gradFill>
        <a:ln>
          <a:noFill/>
        </a:ln>
        <a:effectLst>
          <a:outerShdw blurRad="40000" dist="23000" dir="5400000" rotWithShape="0">
            <a:srgbClr val="000000">
              <a:alpha val="35000"/>
            </a:srgbClr>
          </a:outerShdw>
        </a:effectLst>
      </dsp:spPr>
      <dsp:style>
        <a:lnRef idx="0">
          <a:scrgbClr r="0" g="0" b="0"/>
        </a:lnRef>
        <a:fillRef idx="3">
          <a:scrgbClr r="0" g="0" b="0"/>
        </a:fillRef>
        <a:effectRef idx="2">
          <a:scrgbClr r="0" g="0" b="0"/>
        </a:effectRef>
        <a:fontRef idx="minor">
          <a:schemeClr val="lt1"/>
        </a:fontRef>
      </dsp:style>
      <dsp:txBody>
        <a:bodyPr spcFirstLastPara="0" vert="horz" wrap="square" lIns="80010" tIns="80010" rIns="80010" bIns="80010" numCol="1" spcCol="1270" anchor="ctr" anchorCtr="0">
          <a:noAutofit/>
        </a:bodyPr>
        <a:lstStyle/>
        <a:p>
          <a:pPr lvl="0" algn="l" defTabSz="933450">
            <a:lnSpc>
              <a:spcPct val="90000"/>
            </a:lnSpc>
            <a:spcBef>
              <a:spcPct val="0"/>
            </a:spcBef>
            <a:spcAft>
              <a:spcPct val="35000"/>
            </a:spcAft>
          </a:pPr>
          <a:r>
            <a:rPr lang="en-US" sz="2100" kern="1200" dirty="0">
              <a:solidFill>
                <a:srgbClr val="404040"/>
              </a:solidFill>
            </a:rPr>
            <a:t>5. Share the results and celebrate</a:t>
          </a:r>
        </a:p>
      </dsp:txBody>
      <dsp:txXfrm>
        <a:off x="1943337" y="4085698"/>
        <a:ext cx="5307832" cy="838931"/>
      </dsp:txXfrm>
    </dsp:sp>
    <dsp:sp modelId="{C997E8DC-06F4-254C-83A9-277DDFC87230}">
      <dsp:nvSpPr>
        <dsp:cNvPr id="0" name=""/>
        <dsp:cNvSpPr/>
      </dsp:nvSpPr>
      <dsp:spPr>
        <a:xfrm>
          <a:off x="5839341" y="651020"/>
          <a:ext cx="579235" cy="579235"/>
        </a:xfrm>
        <a:prstGeom prst="downArrow">
          <a:avLst>
            <a:gd name="adj1" fmla="val 55000"/>
            <a:gd name="adj2" fmla="val 45000"/>
          </a:avLst>
        </a:prstGeom>
        <a:solidFill>
          <a:schemeClr val="accent2">
            <a:tint val="40000"/>
            <a:alpha val="90000"/>
            <a:hueOff val="0"/>
            <a:satOff val="0"/>
            <a:lumOff val="0"/>
            <a:alphaOff val="0"/>
          </a:schemeClr>
        </a:solidFill>
        <a:ln w="9525" cap="flat" cmpd="sng" algn="ctr">
          <a:solidFill>
            <a:schemeClr val="accent2">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5969669" y="651020"/>
        <a:ext cx="318579" cy="435874"/>
      </dsp:txXfrm>
    </dsp:sp>
    <dsp:sp modelId="{48294B5E-B02B-9942-B962-2CC64763DD00}">
      <dsp:nvSpPr>
        <dsp:cNvPr id="0" name=""/>
        <dsp:cNvSpPr/>
      </dsp:nvSpPr>
      <dsp:spPr>
        <a:xfrm>
          <a:off x="6318650" y="1665920"/>
          <a:ext cx="579235" cy="579235"/>
        </a:xfrm>
        <a:prstGeom prst="downArrow">
          <a:avLst>
            <a:gd name="adj1" fmla="val 55000"/>
            <a:gd name="adj2" fmla="val 45000"/>
          </a:avLst>
        </a:prstGeom>
        <a:solidFill>
          <a:schemeClr val="accent3">
            <a:tint val="40000"/>
            <a:alpha val="90000"/>
            <a:hueOff val="0"/>
            <a:satOff val="0"/>
            <a:lumOff val="0"/>
            <a:alphaOff val="0"/>
          </a:schemeClr>
        </a:solidFill>
        <a:ln w="9525" cap="flat" cmpd="sng" algn="ctr">
          <a:solidFill>
            <a:schemeClr val="accent3">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448978" y="1665920"/>
        <a:ext cx="318579" cy="435874"/>
      </dsp:txXfrm>
    </dsp:sp>
    <dsp:sp modelId="{90CA3721-63C5-3742-A530-746328DD2B61}">
      <dsp:nvSpPr>
        <dsp:cNvPr id="0" name=""/>
        <dsp:cNvSpPr/>
      </dsp:nvSpPr>
      <dsp:spPr>
        <a:xfrm>
          <a:off x="6797959" y="2665968"/>
          <a:ext cx="579235" cy="579235"/>
        </a:xfrm>
        <a:prstGeom prst="downArrow">
          <a:avLst>
            <a:gd name="adj1" fmla="val 55000"/>
            <a:gd name="adj2" fmla="val 45000"/>
          </a:avLst>
        </a:prstGeom>
        <a:solidFill>
          <a:schemeClr val="accent4">
            <a:tint val="40000"/>
            <a:alpha val="90000"/>
            <a:hueOff val="0"/>
            <a:satOff val="0"/>
            <a:lumOff val="0"/>
            <a:alphaOff val="0"/>
          </a:schemeClr>
        </a:solidFill>
        <a:ln w="9525" cap="flat" cmpd="sng" algn="ctr">
          <a:solidFill>
            <a:schemeClr val="accent4">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6928287" y="2665968"/>
        <a:ext cx="318579" cy="435874"/>
      </dsp:txXfrm>
    </dsp:sp>
    <dsp:sp modelId="{74E97C60-40C4-7646-95AC-0317C8D78963}">
      <dsp:nvSpPr>
        <dsp:cNvPr id="0" name=""/>
        <dsp:cNvSpPr/>
      </dsp:nvSpPr>
      <dsp:spPr>
        <a:xfrm>
          <a:off x="7277269" y="3690769"/>
          <a:ext cx="579235" cy="579235"/>
        </a:xfrm>
        <a:prstGeom prst="downArrow">
          <a:avLst>
            <a:gd name="adj1" fmla="val 55000"/>
            <a:gd name="adj2" fmla="val 45000"/>
          </a:avLst>
        </a:prstGeom>
        <a:solidFill>
          <a:schemeClr val="accent5">
            <a:tint val="40000"/>
            <a:alpha val="90000"/>
            <a:hueOff val="0"/>
            <a:satOff val="0"/>
            <a:lumOff val="0"/>
            <a:alphaOff val="0"/>
          </a:schemeClr>
        </a:solidFill>
        <a:ln w="9525" cap="flat" cmpd="sng" algn="ctr">
          <a:solidFill>
            <a:schemeClr val="accent5">
              <a:tint val="40000"/>
              <a:alpha val="90000"/>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txBody>
        <a:bodyPr spcFirstLastPara="0" vert="horz" wrap="square" lIns="34290" tIns="34290" rIns="34290" bIns="34290" numCol="1" spcCol="1270" anchor="ctr" anchorCtr="0">
          <a:noAutofit/>
        </a:bodyPr>
        <a:lstStyle/>
        <a:p>
          <a:pPr lvl="0" algn="ctr" defTabSz="1200150">
            <a:lnSpc>
              <a:spcPct val="90000"/>
            </a:lnSpc>
            <a:spcBef>
              <a:spcPct val="0"/>
            </a:spcBef>
            <a:spcAft>
              <a:spcPct val="35000"/>
            </a:spcAft>
          </a:pPr>
          <a:endParaRPr lang="en-US" sz="2700" kern="1200"/>
        </a:p>
      </dsp:txBody>
      <dsp:txXfrm>
        <a:off x="7407597" y="3690769"/>
        <a:ext cx="318579" cy="43587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DB71AFC-9690-40CE-BDF0-42C38BBBA3D3}">
      <dsp:nvSpPr>
        <dsp:cNvPr id="0" name=""/>
        <dsp:cNvSpPr/>
      </dsp:nvSpPr>
      <dsp:spPr>
        <a:xfrm>
          <a:off x="1763308" y="2113"/>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smtClean="0">
              <a:solidFill>
                <a:schemeClr val="tx1">
                  <a:lumMod val="50000"/>
                </a:schemeClr>
              </a:solidFill>
            </a:rPr>
            <a:t>Stakeholder Participation</a:t>
          </a:r>
          <a:endParaRPr lang="en-US" sz="1700" kern="1200" dirty="0">
            <a:solidFill>
              <a:schemeClr val="tx1">
                <a:lumMod val="50000"/>
              </a:schemeClr>
            </a:solidFill>
          </a:endParaRPr>
        </a:p>
      </dsp:txBody>
      <dsp:txXfrm>
        <a:off x="1808407" y="47212"/>
        <a:ext cx="1893523" cy="833655"/>
      </dsp:txXfrm>
    </dsp:sp>
    <dsp:sp modelId="{DCFA1FFA-0377-4DE5-8451-A80FE358F765}">
      <dsp:nvSpPr>
        <dsp:cNvPr id="0" name=""/>
        <dsp:cNvSpPr/>
      </dsp:nvSpPr>
      <dsp:spPr>
        <a:xfrm>
          <a:off x="1763308" y="972159"/>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a:solidFill>
                <a:srgbClr val="404040"/>
              </a:solidFill>
            </a:rPr>
            <a:t>Clear Message</a:t>
          </a:r>
        </a:p>
      </dsp:txBody>
      <dsp:txXfrm>
        <a:off x="1808407" y="1017258"/>
        <a:ext cx="1893523" cy="833655"/>
      </dsp:txXfrm>
    </dsp:sp>
    <dsp:sp modelId="{AED3F8E2-91CD-43A3-B67F-60D66B3B39E5}">
      <dsp:nvSpPr>
        <dsp:cNvPr id="0" name=""/>
        <dsp:cNvSpPr/>
      </dsp:nvSpPr>
      <dsp:spPr>
        <a:xfrm>
          <a:off x="1763308" y="1942205"/>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a:solidFill>
                <a:srgbClr val="404040"/>
              </a:solidFill>
            </a:rPr>
            <a:t>Recognition</a:t>
          </a:r>
        </a:p>
      </dsp:txBody>
      <dsp:txXfrm>
        <a:off x="1808407" y="1987304"/>
        <a:ext cx="1893523" cy="833655"/>
      </dsp:txXfrm>
    </dsp:sp>
    <dsp:sp modelId="{D262B86F-5A11-44B7-B64E-C2A790AD6B82}">
      <dsp:nvSpPr>
        <dsp:cNvPr id="0" name=""/>
        <dsp:cNvSpPr/>
      </dsp:nvSpPr>
      <dsp:spPr>
        <a:xfrm>
          <a:off x="1763308" y="2912252"/>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a:solidFill>
                <a:srgbClr val="404040"/>
              </a:solidFill>
            </a:rPr>
            <a:t>Timeliness</a:t>
          </a:r>
        </a:p>
      </dsp:txBody>
      <dsp:txXfrm>
        <a:off x="1808407" y="2957351"/>
        <a:ext cx="1893523" cy="833655"/>
      </dsp:txXfrm>
    </dsp:sp>
    <dsp:sp modelId="{7C826D3E-F2D5-45CD-8B9B-D92A659E2498}">
      <dsp:nvSpPr>
        <dsp:cNvPr id="0" name=""/>
        <dsp:cNvSpPr/>
      </dsp:nvSpPr>
      <dsp:spPr>
        <a:xfrm>
          <a:off x="1763308" y="3882298"/>
          <a:ext cx="1983721" cy="923853"/>
        </a:xfrm>
        <a:prstGeom prst="round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32385" rIns="64770" bIns="32385" numCol="1" spcCol="1270" anchor="ctr" anchorCtr="0">
          <a:noAutofit/>
        </a:bodyPr>
        <a:lstStyle/>
        <a:p>
          <a:pPr lvl="0" algn="ctr" defTabSz="755650">
            <a:lnSpc>
              <a:spcPct val="90000"/>
            </a:lnSpc>
            <a:spcBef>
              <a:spcPct val="0"/>
            </a:spcBef>
            <a:spcAft>
              <a:spcPct val="35000"/>
            </a:spcAft>
          </a:pPr>
          <a:r>
            <a:rPr lang="en-US" sz="1700" kern="1200" dirty="0">
              <a:solidFill>
                <a:srgbClr val="404040"/>
              </a:solidFill>
            </a:rPr>
            <a:t>Appropriateness</a:t>
          </a:r>
        </a:p>
      </dsp:txBody>
      <dsp:txXfrm>
        <a:off x="1808407" y="3927397"/>
        <a:ext cx="1893523" cy="833655"/>
      </dsp:txXfrm>
    </dsp:sp>
  </dsp:spTree>
</dsp:drawing>
</file>

<file path=ppt/diagrams/layout1.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F02FC715-202B-AC41-8CAD-EA3D67F3A591}" type="datetimeFigureOut">
              <a:rPr lang="en-US" smtClean="0"/>
              <a:t>7/14/17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4B60785-9338-114B-891F-4D52A71C2C76}" type="slidenum">
              <a:rPr lang="en-US" smtClean="0"/>
              <a:t>‹#›</a:t>
            </a:fld>
            <a:endParaRPr lang="en-US"/>
          </a:p>
        </p:txBody>
      </p:sp>
    </p:spTree>
    <p:extLst>
      <p:ext uri="{BB962C8B-B14F-4D97-AF65-F5344CB8AC3E}">
        <p14:creationId xmlns:p14="http://schemas.microsoft.com/office/powerpoint/2010/main" val="1652074514"/>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Welcome to the last session!</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a:t>
            </a:fld>
            <a:endParaRPr lang="en-US"/>
          </a:p>
        </p:txBody>
      </p:sp>
    </p:spTree>
    <p:extLst>
      <p:ext uri="{BB962C8B-B14F-4D97-AF65-F5344CB8AC3E}">
        <p14:creationId xmlns:p14="http://schemas.microsoft.com/office/powerpoint/2010/main" val="167048755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Recognition should be a part of the celebration. There is nothing more special than being thanked for your efforts! Even those who have not been very involved yet, but who you want to motivate to be more involved, can be thanked in some small and appropriate way.</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 </a:t>
            </a:r>
            <a:r>
              <a:rPr lang="en-US" sz="1200" kern="1200" dirty="0" smtClean="0">
                <a:solidFill>
                  <a:schemeClr val="tx1"/>
                </a:solidFill>
                <a:effectLst/>
                <a:latin typeface="+mn-lt"/>
                <a:ea typeface="+mn-ea"/>
                <a:cs typeface="+mn-cs"/>
              </a:rPr>
              <a:t>Who should receive public recognition at the event and what should be said about their contribution? Write this down.</a:t>
            </a:r>
          </a:p>
          <a:p>
            <a:endParaRPr lang="en-US" sz="1200" b="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10</a:t>
            </a:fld>
            <a:endParaRPr lang="en-US"/>
          </a:p>
        </p:txBody>
      </p:sp>
    </p:spTree>
    <p:extLst>
      <p:ext uri="{BB962C8B-B14F-4D97-AF65-F5344CB8AC3E}">
        <p14:creationId xmlns:p14="http://schemas.microsoft.com/office/powerpoint/2010/main" val="68842247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Timing your celebration to be soon after project completion is best for keeping momentum and excitement 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11</a:t>
            </a:fld>
            <a:endParaRPr lang="en-US"/>
          </a:p>
        </p:txBody>
      </p:sp>
    </p:spTree>
    <p:extLst>
      <p:ext uri="{BB962C8B-B14F-4D97-AF65-F5344CB8AC3E}">
        <p14:creationId xmlns:p14="http://schemas.microsoft.com/office/powerpoint/2010/main" val="3441124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Remember to support the </a:t>
            </a:r>
            <a:r>
              <a:rPr lang="en-US" sz="1200" i="1" kern="1200" dirty="0" smtClean="0">
                <a:solidFill>
                  <a:schemeClr val="tx1"/>
                </a:solidFill>
                <a:effectLst/>
                <a:latin typeface="+mn-lt"/>
                <a:ea typeface="+mn-ea"/>
                <a:cs typeface="+mn-cs"/>
              </a:rPr>
              <a:t>Live Well </a:t>
            </a:r>
            <a:r>
              <a:rPr lang="en-US" sz="1200" kern="1200" dirty="0" smtClean="0">
                <a:solidFill>
                  <a:schemeClr val="tx1"/>
                </a:solidFill>
                <a:effectLst/>
                <a:latin typeface="+mn-lt"/>
                <a:ea typeface="+mn-ea"/>
                <a:cs typeface="+mn-cs"/>
              </a:rPr>
              <a:t>goals! Is your event healthy, safe, and accessible?</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12</a:t>
            </a:fld>
            <a:endParaRPr lang="en-US"/>
          </a:p>
        </p:txBody>
      </p:sp>
    </p:spTree>
    <p:extLst>
      <p:ext uri="{BB962C8B-B14F-4D97-AF65-F5344CB8AC3E}">
        <p14:creationId xmlns:p14="http://schemas.microsoft.com/office/powerpoint/2010/main" val="1578461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Work as a team to decide how best to celebrate the RLA’s accomplishments.</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r>
              <a:rPr lang="en-US" sz="1200" b="1" kern="1200" dirty="0" smtClean="0">
                <a:solidFill>
                  <a:schemeClr val="tx1"/>
                </a:solidFill>
                <a:effectLst/>
                <a:latin typeface="+mn-lt"/>
                <a:ea typeface="+mn-ea"/>
                <a:cs typeface="+mn-cs"/>
              </a:rPr>
              <a:t>Activity: </a:t>
            </a:r>
            <a:r>
              <a:rPr lang="en-US" sz="1200" kern="1200" dirty="0" smtClean="0">
                <a:solidFill>
                  <a:schemeClr val="tx1"/>
                </a:solidFill>
                <a:effectLst/>
                <a:latin typeface="+mn-lt"/>
                <a:ea typeface="+mn-ea"/>
                <a:cs typeface="+mn-cs"/>
              </a:rPr>
              <a:t>Group members can work together to plan their celebration but everyone should fill out their individual workbook answers as a guide and as a reminder for future CIPs and celebrations. </a:t>
            </a:r>
          </a:p>
          <a:p>
            <a:r>
              <a:rPr lang="en-US" sz="1200" kern="1200" dirty="0" smtClean="0">
                <a:solidFill>
                  <a:schemeClr val="tx1"/>
                </a:solidFill>
                <a:effectLst/>
                <a:latin typeface="+mn-lt"/>
                <a:ea typeface="+mn-ea"/>
                <a:cs typeface="+mn-cs"/>
              </a:rPr>
              <a:t> </a:t>
            </a:r>
          </a:p>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This should be a practical exercise that results in a plan for the actual celebration and recognition of the group’s CIP. </a:t>
            </a:r>
          </a:p>
          <a:p>
            <a:endParaRPr lang="en-US" sz="1200" i="1"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13</a:t>
            </a:fld>
            <a:endParaRPr lang="en-US"/>
          </a:p>
        </p:txBody>
      </p:sp>
    </p:spTree>
    <p:extLst>
      <p:ext uri="{BB962C8B-B14F-4D97-AF65-F5344CB8AC3E}">
        <p14:creationId xmlns:p14="http://schemas.microsoft.com/office/powerpoint/2010/main" val="7654179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Past RLAs have celebrated in a variety of ways from ribbon-cuttings to block parties to cultural celebrations.  </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14</a:t>
            </a:fld>
            <a:endParaRPr lang="en-US"/>
          </a:p>
        </p:txBody>
      </p:sp>
    </p:spTree>
    <p:extLst>
      <p:ext uri="{BB962C8B-B14F-4D97-AF65-F5344CB8AC3E}">
        <p14:creationId xmlns:p14="http://schemas.microsoft.com/office/powerpoint/2010/main" val="20634796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Thank you! You worked hard and accomplished so much. This does not have to be the end. </a:t>
            </a:r>
            <a:r>
              <a:rPr lang="en-US" sz="1200" kern="1200" smtClean="0">
                <a:solidFill>
                  <a:schemeClr val="tx1"/>
                </a:solidFill>
                <a:effectLst/>
                <a:latin typeface="+mn-lt"/>
                <a:ea typeface="+mn-ea"/>
                <a:cs typeface="+mn-cs"/>
              </a:rPr>
              <a:t>You have learned so much about promoting and improving health that you can continue to repeat the CIP process as many times as you want with the RLA group you have already established or with others.</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15</a:t>
            </a:fld>
            <a:endParaRPr lang="en-US"/>
          </a:p>
        </p:txBody>
      </p:sp>
    </p:spTree>
    <p:extLst>
      <p:ext uri="{BB962C8B-B14F-4D97-AF65-F5344CB8AC3E}">
        <p14:creationId xmlns:p14="http://schemas.microsoft.com/office/powerpoint/2010/main" val="184608229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16</a:t>
            </a:fld>
            <a:endParaRPr lang="en-US"/>
          </a:p>
        </p:txBody>
      </p:sp>
    </p:spTree>
    <p:extLst>
      <p:ext uri="{BB962C8B-B14F-4D97-AF65-F5344CB8AC3E}">
        <p14:creationId xmlns:p14="http://schemas.microsoft.com/office/powerpoint/2010/main" val="48511723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You are already doing this! Keep it up!</a:t>
            </a: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17</a:t>
            </a:fld>
            <a:endParaRPr lang="en-US"/>
          </a:p>
        </p:txBody>
      </p:sp>
    </p:spTree>
    <p:extLst>
      <p:ext uri="{BB962C8B-B14F-4D97-AF65-F5344CB8AC3E}">
        <p14:creationId xmlns:p14="http://schemas.microsoft.com/office/powerpoint/2010/main" val="348166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a:t>
            </a:r>
            <a:r>
              <a:rPr lang="en-US" sz="1200" kern="1200" dirty="0" smtClean="0">
                <a:solidFill>
                  <a:schemeClr val="tx1"/>
                </a:solidFill>
                <a:effectLst/>
                <a:latin typeface="+mn-lt"/>
                <a:ea typeface="+mn-ea"/>
                <a:cs typeface="+mn-cs"/>
              </a:rPr>
              <a:t> Brief review of agenda.</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2</a:t>
            </a:fld>
            <a:endParaRPr lang="en-US"/>
          </a:p>
        </p:txBody>
      </p:sp>
    </p:spTree>
    <p:extLst>
      <p:ext uri="{BB962C8B-B14F-4D97-AF65-F5344CB8AC3E}">
        <p14:creationId xmlns:p14="http://schemas.microsoft.com/office/powerpoint/2010/main" val="9918606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Use the resources in the Digital Library to choose an icebreaker activity for your group or ask each person to share their favorite part of their Resident Leadership Academy (RLA) experience. </a:t>
            </a:r>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3</a:t>
            </a:fld>
            <a:endParaRPr lang="en-US"/>
          </a:p>
        </p:txBody>
      </p:sp>
    </p:spTree>
    <p:extLst>
      <p:ext uri="{BB962C8B-B14F-4D97-AF65-F5344CB8AC3E}">
        <p14:creationId xmlns:p14="http://schemas.microsoft.com/office/powerpoint/2010/main" val="34496178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Review the learning objectives. Today’s focus is on learning objective 3.</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4</a:t>
            </a:fld>
            <a:endParaRPr lang="en-US"/>
          </a:p>
        </p:txBody>
      </p:sp>
    </p:spTree>
    <p:extLst>
      <p:ext uri="{BB962C8B-B14F-4D97-AF65-F5344CB8AC3E}">
        <p14:creationId xmlns:p14="http://schemas.microsoft.com/office/powerpoint/2010/main" val="245841708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Briefly review steps 1-4. Today is all about celebration.</a:t>
            </a:r>
            <a:r>
              <a:rPr lang="en-US" sz="1200" b="1" kern="1200" dirty="0" smtClean="0">
                <a:solidFill>
                  <a:schemeClr val="tx1"/>
                </a:solidFill>
                <a:effectLst/>
                <a:latin typeface="+mn-lt"/>
                <a:ea typeface="+mn-ea"/>
                <a:cs typeface="+mn-cs"/>
              </a:rPr>
              <a:t>  </a:t>
            </a: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5</a:t>
            </a:fld>
            <a:endParaRPr lang="en-US"/>
          </a:p>
        </p:txBody>
      </p:sp>
    </p:spTree>
    <p:extLst>
      <p:ext uri="{BB962C8B-B14F-4D97-AF65-F5344CB8AC3E}">
        <p14:creationId xmlns:p14="http://schemas.microsoft.com/office/powerpoint/2010/main" val="5328931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457200" rtl="0" eaLnBrk="1" fontAlgn="auto" latinLnBrk="0" hangingPunct="1">
              <a:lnSpc>
                <a:spcPct val="100000"/>
              </a:lnSpc>
              <a:spcBef>
                <a:spcPts val="0"/>
              </a:spcBef>
              <a:spcAft>
                <a:spcPts val="0"/>
              </a:spcAft>
              <a:buClrTx/>
              <a:buSzTx/>
              <a:buFontTx/>
              <a:buNone/>
              <a:tabLst/>
              <a:defRPr/>
            </a:pPr>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It is party time. Remember to keep your activities consistent with your goals to increase health. Think about healthy snacks, transportation, and maybe even some fun physical activities depending on your CIP. Celebrating strategically is the key to making this a useful step in the CIP process.  </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6</a:t>
            </a:fld>
            <a:endParaRPr lang="en-US"/>
          </a:p>
        </p:txBody>
      </p:sp>
    </p:spTree>
    <p:extLst>
      <p:ext uri="{BB962C8B-B14F-4D97-AF65-F5344CB8AC3E}">
        <p14:creationId xmlns:p14="http://schemas.microsoft.com/office/powerpoint/2010/main" val="3257457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Plan the invitation list , have you invited all of your current and potential stakeholders?</a:t>
            </a:r>
          </a:p>
          <a:p>
            <a:r>
              <a:rPr lang="en-US" sz="1200" kern="1200" dirty="0" smtClean="0">
                <a:solidFill>
                  <a:schemeClr val="tx1"/>
                </a:solidFill>
                <a:effectLst/>
                <a:latin typeface="+mn-lt"/>
                <a:ea typeface="+mn-ea"/>
                <a:cs typeface="+mn-cs"/>
              </a:rPr>
              <a:t> </a:t>
            </a:r>
          </a:p>
          <a:p>
            <a:r>
              <a:rPr lang="en-US" sz="1200" b="1" kern="1200" dirty="0" smtClean="0">
                <a:solidFill>
                  <a:schemeClr val="tx1"/>
                </a:solidFill>
                <a:effectLst/>
                <a:latin typeface="+mn-lt"/>
                <a:ea typeface="+mn-ea"/>
                <a:cs typeface="+mn-cs"/>
              </a:rPr>
              <a:t>Group Discussion</a:t>
            </a:r>
            <a:r>
              <a:rPr lang="en-US" sz="1200" kern="1200" dirty="0" smtClean="0">
                <a:solidFill>
                  <a:schemeClr val="tx1"/>
                </a:solidFill>
                <a:effectLst/>
                <a:latin typeface="+mn-lt"/>
                <a:ea typeface="+mn-ea"/>
                <a:cs typeface="+mn-cs"/>
              </a:rPr>
              <a:t>: Who will be on the guest list? How will you make their participation more meaningful than just showing up? Can they be involved in the planning or have a special activity in the day? People are more motivated to attend and promote the event if they have a role in it.</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7</a:t>
            </a:fld>
            <a:endParaRPr lang="en-US"/>
          </a:p>
        </p:txBody>
      </p:sp>
    </p:spTree>
    <p:extLst>
      <p:ext uri="{BB962C8B-B14F-4D97-AF65-F5344CB8AC3E}">
        <p14:creationId xmlns:p14="http://schemas.microsoft.com/office/powerpoint/2010/main" val="261098040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smtClean="0">
                <a:solidFill>
                  <a:schemeClr val="tx1"/>
                </a:solidFill>
                <a:effectLst/>
                <a:latin typeface="+mn-lt"/>
                <a:ea typeface="+mn-ea"/>
                <a:cs typeface="+mn-cs"/>
              </a:rPr>
              <a:t>Overview: </a:t>
            </a:r>
            <a:r>
              <a:rPr lang="en-US" sz="1200" kern="1200" dirty="0" smtClean="0">
                <a:solidFill>
                  <a:schemeClr val="tx1"/>
                </a:solidFill>
                <a:effectLst/>
                <a:latin typeface="+mn-lt"/>
                <a:ea typeface="+mn-ea"/>
                <a:cs typeface="+mn-cs"/>
              </a:rPr>
              <a:t>Think about the 8-80 metaphor, it applies here also, can someone 8 years old and 80 years old understand your message? Do all key people involved in planning and putting on the event know what the message is? You do not want someone getting caught off guard with a question they either do not know the answer to or do not know where to direct people for the answer.</a:t>
            </a:r>
          </a:p>
          <a:p>
            <a:endParaRPr lang="en-US" sz="1200" kern="1200" dirty="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74B60785-9338-114B-891F-4D52A71C2C76}" type="slidenum">
              <a:rPr lang="en-US" smtClean="0"/>
              <a:t>8</a:t>
            </a:fld>
            <a:endParaRPr lang="en-US"/>
          </a:p>
        </p:txBody>
      </p:sp>
    </p:spTree>
    <p:extLst>
      <p:ext uri="{BB962C8B-B14F-4D97-AF65-F5344CB8AC3E}">
        <p14:creationId xmlns:p14="http://schemas.microsoft.com/office/powerpoint/2010/main" val="292205850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i="1" kern="1200" dirty="0" smtClean="0">
                <a:solidFill>
                  <a:schemeClr val="tx1"/>
                </a:solidFill>
                <a:effectLst/>
                <a:latin typeface="+mn-lt"/>
                <a:ea typeface="+mn-ea"/>
                <a:cs typeface="+mn-cs"/>
              </a:rPr>
              <a:t>Facilitator Tip: </a:t>
            </a:r>
            <a:r>
              <a:rPr lang="en-US" sz="1200" kern="1200" dirty="0" smtClean="0">
                <a:solidFill>
                  <a:schemeClr val="tx1"/>
                </a:solidFill>
                <a:effectLst/>
                <a:latin typeface="+mn-lt"/>
                <a:ea typeface="+mn-ea"/>
                <a:cs typeface="+mn-cs"/>
              </a:rPr>
              <a:t>Use this time for a break. Give participants a five to ten minute break depending on the needs of the group and the length of the meeting. Use the resources in the Digital Library to choose one stretch for your group.</a:t>
            </a:r>
            <a:r>
              <a:rPr lang="en-US" dirty="0" smtClean="0">
                <a:effectLst/>
              </a:rPr>
              <a:t> </a:t>
            </a:r>
            <a:endParaRPr lang="en-US" dirty="0"/>
          </a:p>
        </p:txBody>
      </p:sp>
      <p:sp>
        <p:nvSpPr>
          <p:cNvPr id="4" name="Slide Number Placeholder 3"/>
          <p:cNvSpPr>
            <a:spLocks noGrp="1"/>
          </p:cNvSpPr>
          <p:nvPr>
            <p:ph type="sldNum" sz="quarter" idx="10"/>
          </p:nvPr>
        </p:nvSpPr>
        <p:spPr/>
        <p:txBody>
          <a:bodyPr/>
          <a:lstStyle/>
          <a:p>
            <a:fld id="{74B60785-9338-114B-891F-4D52A71C2C76}" type="slidenum">
              <a:rPr lang="en-US" smtClean="0"/>
              <a:t>9</a:t>
            </a:fld>
            <a:endParaRPr lang="en-US"/>
          </a:p>
        </p:txBody>
      </p:sp>
    </p:spTree>
    <p:extLst>
      <p:ext uri="{BB962C8B-B14F-4D97-AF65-F5344CB8AC3E}">
        <p14:creationId xmlns:p14="http://schemas.microsoft.com/office/powerpoint/2010/main" val="400045472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71835" y="2130425"/>
            <a:ext cx="7772400" cy="1470025"/>
          </a:xfrm>
        </p:spPr>
        <p:txBody>
          <a:bodyPr/>
          <a:lstStyle>
            <a:lvl1pPr algn="ctr">
              <a:lnSpc>
                <a:spcPct val="90000"/>
              </a:lnSpc>
              <a:defRPr sz="4200" cap="all" spc="100">
                <a:latin typeface="+mj-lt"/>
                <a:cs typeface="Avenir Medium"/>
              </a:defRPr>
            </a:lvl1pPr>
          </a:lstStyle>
          <a:p>
            <a:r>
              <a:rPr lang="en-US" dirty="0" smtClean="0"/>
              <a:t>CLICK TO EDIT MASTER TITLE STYLE</a:t>
            </a:r>
            <a:endParaRPr lang="en-US" dirty="0"/>
          </a:p>
        </p:txBody>
      </p:sp>
      <p:sp>
        <p:nvSpPr>
          <p:cNvPr id="3" name="Subtitle 2"/>
          <p:cNvSpPr>
            <a:spLocks noGrp="1"/>
          </p:cNvSpPr>
          <p:nvPr>
            <p:ph type="subTitle" idx="1" hasCustomPrompt="1"/>
          </p:nvPr>
        </p:nvSpPr>
        <p:spPr>
          <a:xfrm>
            <a:off x="1457635" y="3840845"/>
            <a:ext cx="6400800" cy="1275441"/>
          </a:xfrm>
        </p:spPr>
        <p:txBody>
          <a:bodyPr>
            <a:normAutofit/>
          </a:bodyPr>
          <a:lstStyle>
            <a:lvl1pPr marL="0" indent="0" algn="ctr">
              <a:lnSpc>
                <a:spcPct val="100000"/>
              </a:lnSpc>
              <a:buNone/>
              <a:defRPr sz="2200" b="0" i="1" cap="none" spc="80">
                <a:solidFill>
                  <a:schemeClr val="bg1"/>
                </a:solidFill>
                <a:latin typeface="+mn-lt"/>
                <a:cs typeface="Avenir Medium Oblique"/>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smtClean="0"/>
              <a:t>Click To Edit Master Subtitle Style</a:t>
            </a:r>
            <a:endParaRPr lang="en-US" dirty="0"/>
          </a:p>
        </p:txBody>
      </p:sp>
      <p:sp>
        <p:nvSpPr>
          <p:cNvPr id="4" name="Date Placeholder 3"/>
          <p:cNvSpPr>
            <a:spLocks noGrp="1"/>
          </p:cNvSpPr>
          <p:nvPr>
            <p:ph type="dt" sz="half" idx="10"/>
          </p:nvPr>
        </p:nvSpPr>
        <p:spPr>
          <a:xfrm>
            <a:off x="284246" y="6528699"/>
            <a:ext cx="2133600" cy="365125"/>
          </a:xfrm>
        </p:spPr>
        <p:txBody>
          <a:bodyPr/>
          <a:lstStyle/>
          <a:p>
            <a:fld id="{8AB2E955-1FCD-504A-A4D9-17915D554538}" type="datetimeFigureOut">
              <a:rPr lang="en-US" smtClean="0"/>
              <a:t>7/14/17</a:t>
            </a:fld>
            <a:endParaRPr lang="en-US" dirty="0"/>
          </a:p>
        </p:txBody>
      </p:sp>
      <p:sp>
        <p:nvSpPr>
          <p:cNvPr id="6" name="Slide Number Placeholder 5"/>
          <p:cNvSpPr>
            <a:spLocks noGrp="1"/>
          </p:cNvSpPr>
          <p:nvPr>
            <p:ph type="sldNum" sz="quarter" idx="12"/>
          </p:nvPr>
        </p:nvSpPr>
        <p:spPr>
          <a:xfrm>
            <a:off x="6739472" y="6528699"/>
            <a:ext cx="2133600" cy="365125"/>
          </a:xfrm>
        </p:spPr>
        <p:txBody>
          <a:bodyPr/>
          <a:lstStyle/>
          <a:p>
            <a:fld id="{CFBA6597-D7DA-DC49-90B6-6291F05CD5D3}" type="slidenum">
              <a:rPr lang="en-US" smtClean="0"/>
              <a:t>‹#›</a:t>
            </a:fld>
            <a:endParaRPr lang="en-US" dirty="0"/>
          </a:p>
        </p:txBody>
      </p:sp>
      <p:cxnSp>
        <p:nvCxnSpPr>
          <p:cNvPr id="13" name="Straight Connector 12"/>
          <p:cNvCxnSpPr/>
          <p:nvPr/>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userDrawn="1"/>
        </p:nvCxnSpPr>
        <p:spPr>
          <a:xfrm>
            <a:off x="2340285" y="3627663"/>
            <a:ext cx="4635500" cy="0"/>
          </a:xfrm>
          <a:prstGeom prst="line">
            <a:avLst/>
          </a:prstGeom>
          <a:ln w="12700">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79420340"/>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tx1"/>
                </a:solidFill>
              </a:defRPr>
            </a:lvl1pPr>
            <a:lvl2pPr marL="344487" indent="0">
              <a:buFontTx/>
              <a:buNone/>
              <a:defRPr sz="2400">
                <a:solidFill>
                  <a:schemeClr val="tx1">
                    <a:lumMod val="20000"/>
                    <a:lumOff val="80000"/>
                  </a:schemeClr>
                </a:solidFill>
              </a:defRPr>
            </a:lvl2pPr>
            <a:lvl3pPr marL="688975" indent="0">
              <a:buFontTx/>
              <a:buNone/>
              <a:defRPr sz="2400">
                <a:solidFill>
                  <a:schemeClr val="tx1">
                    <a:lumMod val="20000"/>
                    <a:lumOff val="80000"/>
                  </a:schemeClr>
                </a:solidFill>
              </a:defRPr>
            </a:lvl3pPr>
            <a:lvl4pPr marL="1025525" indent="0">
              <a:buFontTx/>
              <a:buNone/>
              <a:defRPr sz="2400">
                <a:solidFill>
                  <a:schemeClr val="tx1">
                    <a:lumMod val="20000"/>
                    <a:lumOff val="80000"/>
                  </a:schemeClr>
                </a:solidFill>
              </a:defRPr>
            </a:lvl4pPr>
            <a:lvl5pPr marL="1370013" indent="0">
              <a:buFontTx/>
              <a:buNone/>
              <a:defRPr sz="2400">
                <a:solidFill>
                  <a:schemeClr val="tx1">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4120459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141232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08763974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42505051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1645556" y="1260930"/>
            <a:ext cx="7041242" cy="471714"/>
          </a:xfrm>
        </p:spPr>
        <p:txBody>
          <a:bodyPr>
            <a:noAutofit/>
          </a:bodyPr>
          <a:lstStyle>
            <a:lvl1pPr>
              <a:lnSpc>
                <a:spcPct val="100000"/>
              </a:lnSpc>
              <a:buFontTx/>
              <a:buNone/>
              <a:defRPr sz="1800" cap="all">
                <a:solidFill>
                  <a:schemeClr val="accent3"/>
                </a:solidFill>
                <a:latin typeface="+mn-lt"/>
              </a:defRPr>
            </a:lvl1pPr>
            <a:lvl2pPr marL="344487" indent="0">
              <a:lnSpc>
                <a:spcPct val="100000"/>
              </a:lnSpc>
              <a:buFontTx/>
              <a:buNone/>
              <a:defRPr sz="2400">
                <a:solidFill>
                  <a:schemeClr val="accent2">
                    <a:lumMod val="20000"/>
                    <a:lumOff val="80000"/>
                  </a:schemeClr>
                </a:solidFill>
              </a:defRPr>
            </a:lvl2pPr>
            <a:lvl3pPr marL="688975" indent="0">
              <a:lnSpc>
                <a:spcPct val="100000"/>
              </a:lnSpc>
              <a:buFontTx/>
              <a:buNone/>
              <a:defRPr sz="2400">
                <a:solidFill>
                  <a:schemeClr val="accent2">
                    <a:lumMod val="20000"/>
                    <a:lumOff val="80000"/>
                  </a:schemeClr>
                </a:solidFill>
              </a:defRPr>
            </a:lvl3pPr>
            <a:lvl4pPr marL="1025525" indent="0">
              <a:lnSpc>
                <a:spcPct val="100000"/>
              </a:lnSpc>
              <a:buFontTx/>
              <a:buNone/>
              <a:defRPr sz="2400">
                <a:solidFill>
                  <a:schemeClr val="accent2">
                    <a:lumMod val="20000"/>
                    <a:lumOff val="80000"/>
                  </a:schemeClr>
                </a:solidFill>
              </a:defRPr>
            </a:lvl4pPr>
            <a:lvl5pPr marL="1370012" indent="0">
              <a:lnSpc>
                <a:spcPct val="100000"/>
              </a:lnSpc>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98518202"/>
      </p:ext>
    </p:extLst>
  </p:cSld>
  <p:clrMapOvr>
    <a:masterClrMapping/>
  </p:clrMapOvr>
  <p:timing>
    <p:tnLst>
      <p:par>
        <p:cTn id="1" dur="indefinite" restart="never" nodeType="tmRoot"/>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412397132"/>
      </p:ext>
    </p:extLst>
  </p:cSld>
  <p:clrMapOvr>
    <a:masterClrMapping/>
  </p:clrMapOvr>
  <p:timing>
    <p:tnLst>
      <p:par>
        <p:cTn id="1" dur="indefinite" restart="never" nodeType="tmRoot"/>
      </p:par>
    </p:tn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25349427"/>
      </p:ext>
    </p:extLst>
  </p:cSld>
  <p:clrMapOvr>
    <a:masterClrMapping/>
  </p:clrMapOvr>
  <p:timing>
    <p:tnLst>
      <p:par>
        <p:cTn id="1" dur="indefinite" restart="never" nodeType="tmRoot"/>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4431362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marL="0" indent="0">
              <a:buNone/>
              <a:defRPr sz="2400" cap="all">
                <a:solidFill>
                  <a:schemeClr val="accent3"/>
                </a:solidFill>
              </a:defRPr>
            </a:lvl1pPr>
            <a:lvl2pPr>
              <a:defRPr sz="2400">
                <a:solidFill>
                  <a:schemeClr val="accent2">
                    <a:lumMod val="20000"/>
                    <a:lumOff val="80000"/>
                  </a:schemeClr>
                </a:solidFill>
              </a:defRPr>
            </a:lvl2pPr>
            <a:lvl3pPr>
              <a:defRPr sz="2400">
                <a:solidFill>
                  <a:schemeClr val="accent2">
                    <a:lumMod val="20000"/>
                    <a:lumOff val="80000"/>
                  </a:schemeClr>
                </a:solidFill>
              </a:defRPr>
            </a:lvl3pPr>
            <a:lvl4pPr>
              <a:defRPr sz="2400">
                <a:solidFill>
                  <a:schemeClr val="accent2">
                    <a:lumMod val="20000"/>
                    <a:lumOff val="80000"/>
                  </a:schemeClr>
                </a:solidFill>
              </a:defRPr>
            </a:lvl4pPr>
            <a:lvl5pPr>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193913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3"/>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a:lvl1pPr>
            <a:lvl2pPr>
              <a:defRPr sz="1600" b="0" i="0"/>
            </a:lvl2pPr>
            <a:lvl3pPr>
              <a:defRPr sz="1600" b="0" i="0"/>
            </a:lvl3pPr>
            <a:lvl4pPr>
              <a:defRPr sz="1600" b="0" i="0"/>
            </a:lvl4pPr>
            <a:lvl5pPr>
              <a:defRPr sz="1600" b="0" i="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pPr/>
              <a:t>7/14/17</a:t>
            </a:fld>
            <a:endParaRPr lang="en-US" dirty="0"/>
          </a:p>
        </p:txBody>
      </p:sp>
      <p:sp>
        <p:nvSpPr>
          <p:cNvPr id="9" name="Slide Number Placeholder 8"/>
          <p:cNvSpPr>
            <a:spLocks noGrp="1"/>
          </p:cNvSpPr>
          <p:nvPr>
            <p:ph type="sldNum" sz="quarter" idx="12"/>
          </p:nvPr>
        </p:nvSpPr>
        <p:spPr/>
        <p:txBody>
          <a:bodyPr/>
          <a:lstStyle/>
          <a:p>
            <a:fld id="{CFBA6597-D7DA-DC49-90B6-6291F05CD5D3}" type="slidenum">
              <a:rPr lang="en-US" smtClean="0"/>
              <a:pPr/>
              <a:t>‹#›</a:t>
            </a:fld>
            <a:endParaRPr lang="en-US"/>
          </a:p>
        </p:txBody>
      </p:sp>
    </p:spTree>
    <p:extLst>
      <p:ext uri="{BB962C8B-B14F-4D97-AF65-F5344CB8AC3E}">
        <p14:creationId xmlns:p14="http://schemas.microsoft.com/office/powerpoint/2010/main" val="2046813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104295367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396220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4" name="Date Placeholder 3"/>
          <p:cNvSpPr>
            <a:spLocks noGrp="1"/>
          </p:cNvSpPr>
          <p:nvPr>
            <p:ph type="dt" sz="half" idx="10"/>
          </p:nvPr>
        </p:nvSpPr>
        <p:spPr/>
        <p:txBody>
          <a:bodyPr/>
          <a:lstStyle/>
          <a:p>
            <a:fld id="{8AB2E955-1FCD-504A-A4D9-17915D554538}" type="datetimeFigureOut">
              <a:rPr lang="en-US" smtClean="0"/>
              <a:t>7/14/17</a:t>
            </a:fld>
            <a:endParaRPr lang="en-US"/>
          </a:p>
        </p:txBody>
      </p:sp>
      <p:sp>
        <p:nvSpPr>
          <p:cNvPr id="6" name="Slide Number Placeholder 5"/>
          <p:cNvSpPr>
            <a:spLocks noGrp="1"/>
          </p:cNvSpPr>
          <p:nvPr>
            <p:ph type="sldNum" sz="quarter" idx="12"/>
          </p:nvPr>
        </p:nvSpPr>
        <p:spPr/>
        <p:txBody>
          <a:bodyPr/>
          <a:lstStyle/>
          <a:p>
            <a:fld id="{CFBA6597-D7DA-DC49-90B6-6291F05CD5D3}" type="slidenum">
              <a:rPr lang="en-US" smtClean="0"/>
              <a:t>‹#›</a:t>
            </a:fld>
            <a:endParaRPr lang="en-US"/>
          </a:p>
        </p:txBody>
      </p:sp>
      <p:sp>
        <p:nvSpPr>
          <p:cNvPr id="8" name="Text Placeholder 7"/>
          <p:cNvSpPr>
            <a:spLocks noGrp="1"/>
          </p:cNvSpPr>
          <p:nvPr>
            <p:ph type="body" sz="quarter" idx="13"/>
          </p:nvPr>
        </p:nvSpPr>
        <p:spPr>
          <a:xfrm>
            <a:off x="693056" y="1369786"/>
            <a:ext cx="7993741" cy="589641"/>
          </a:xfrm>
        </p:spPr>
        <p:txBody>
          <a:bodyPr>
            <a:noAutofit/>
          </a:bodyPr>
          <a:lstStyle>
            <a:lvl1pPr>
              <a:buFontTx/>
              <a:buNone/>
              <a:defRPr sz="2400" cap="all">
                <a:solidFill>
                  <a:schemeClr val="accent2"/>
                </a:solidFill>
                <a:latin typeface="+mn-lt"/>
              </a:defRPr>
            </a:lvl1pPr>
            <a:lvl2pPr marL="344487" indent="0">
              <a:buFontTx/>
              <a:buNone/>
              <a:defRPr sz="2400">
                <a:solidFill>
                  <a:schemeClr val="accent2">
                    <a:lumMod val="20000"/>
                    <a:lumOff val="80000"/>
                  </a:schemeClr>
                </a:solidFill>
              </a:defRPr>
            </a:lvl2pPr>
            <a:lvl3pPr marL="688975" indent="0">
              <a:buFontTx/>
              <a:buNone/>
              <a:defRPr sz="2400">
                <a:solidFill>
                  <a:schemeClr val="accent2">
                    <a:lumMod val="20000"/>
                    <a:lumOff val="80000"/>
                  </a:schemeClr>
                </a:solidFill>
              </a:defRPr>
            </a:lvl3pPr>
            <a:lvl4pPr marL="1025525" indent="0">
              <a:buFontTx/>
              <a:buNone/>
              <a:defRPr sz="2400">
                <a:solidFill>
                  <a:schemeClr val="accent2">
                    <a:lumMod val="20000"/>
                    <a:lumOff val="80000"/>
                  </a:schemeClr>
                </a:solidFill>
              </a:defRPr>
            </a:lvl4pPr>
            <a:lvl5pPr marL="1370013" indent="0">
              <a:buFontTx/>
              <a:buNone/>
              <a:defRPr sz="2400">
                <a:solidFill>
                  <a:schemeClr val="accent2">
                    <a:lumMod val="20000"/>
                    <a:lumOff val="80000"/>
                  </a:schemeClr>
                </a:solidFill>
              </a:defRPr>
            </a:lvl5pPr>
          </a:lstStyle>
          <a:p>
            <a:pPr lvl="0"/>
            <a:r>
              <a:rPr lang="en-US" dirty="0" smtClean="0"/>
              <a:t>Click to edit Master text styles</a:t>
            </a:r>
            <a:endParaRPr lang="en-US" dirty="0"/>
          </a:p>
        </p:txBody>
      </p:sp>
      <p:sp>
        <p:nvSpPr>
          <p:cNvPr id="3" name="Content Placeholder 2"/>
          <p:cNvSpPr>
            <a:spLocks noGrp="1"/>
          </p:cNvSpPr>
          <p:nvPr>
            <p:ph idx="1"/>
          </p:nvPr>
        </p:nvSpPr>
        <p:spPr/>
        <p:txBody>
          <a:bodyPr/>
          <a:lstStyle>
            <a:lvl1pPr>
              <a:defRPr>
                <a:latin typeface="+mn-lt"/>
              </a:defRPr>
            </a:lvl1pPr>
            <a:lvl2pPr>
              <a:defRPr>
                <a:latin typeface="+mn-lt"/>
              </a:defRPr>
            </a:lvl2pPr>
            <a:lvl3pPr>
              <a:defRPr>
                <a:latin typeface="+mn-lt"/>
              </a:defRPr>
            </a:lvl3pPr>
            <a:lvl4pPr>
              <a:defRPr>
                <a:latin typeface="+mn-lt"/>
              </a:defRPr>
            </a:lvl4pPr>
            <a:lvl5pPr>
              <a:defRPr>
                <a:latin typeface="+mn-lt"/>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3287900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dirty="0"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174875"/>
            <a:ext cx="4040188"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25" y="1535113"/>
            <a:ext cx="4041775" cy="639762"/>
          </a:xfrm>
        </p:spPr>
        <p:txBody>
          <a:bodyPr bIns="91440" anchor="b"/>
          <a:lstStyle>
            <a:lvl1pPr marL="0" indent="0">
              <a:lnSpc>
                <a:spcPct val="100000"/>
              </a:lnSpc>
              <a:buNone/>
              <a:defRPr sz="1600" b="0" i="0" cap="all">
                <a:solidFill>
                  <a:schemeClr val="accent2"/>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6" name="Content Placeholder 5"/>
          <p:cNvSpPr>
            <a:spLocks noGrp="1"/>
          </p:cNvSpPr>
          <p:nvPr>
            <p:ph sz="quarter" idx="4"/>
          </p:nvPr>
        </p:nvSpPr>
        <p:spPr>
          <a:xfrm>
            <a:off x="4645025" y="2174875"/>
            <a:ext cx="4041775" cy="3951288"/>
          </a:xfrm>
        </p:spPr>
        <p:txBody>
          <a:bodyPr>
            <a:normAutofit/>
          </a:bodyPr>
          <a:lstStyle>
            <a:lvl1pPr>
              <a:defRPr sz="1600" b="0" i="0" baseline="0">
                <a:latin typeface="+mn-lt"/>
              </a:defRPr>
            </a:lvl1pPr>
            <a:lvl2pPr>
              <a:defRPr sz="1600" b="0" i="0" baseline="0">
                <a:latin typeface="+mn-lt"/>
              </a:defRPr>
            </a:lvl2pPr>
            <a:lvl3pPr>
              <a:defRPr sz="1600" b="0" i="0" baseline="0">
                <a:latin typeface="+mn-lt"/>
              </a:defRPr>
            </a:lvl3pPr>
            <a:lvl4pPr>
              <a:defRPr sz="1600" b="0" i="0" baseline="0">
                <a:latin typeface="+mn-lt"/>
              </a:defRPr>
            </a:lvl4pPr>
            <a:lvl5pPr>
              <a:defRPr sz="1600" b="0" i="0" baseline="0">
                <a:latin typeface="+mn-lt"/>
              </a:defRPr>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8AB2E955-1FCD-504A-A4D9-17915D554538}" type="datetimeFigureOut">
              <a:rPr lang="en-US" smtClean="0"/>
              <a:t>7/14/17</a:t>
            </a:fld>
            <a:endParaRPr lang="en-US"/>
          </a:p>
        </p:txBody>
      </p:sp>
      <p:sp>
        <p:nvSpPr>
          <p:cNvPr id="9" name="Slide Number Placeholder 8"/>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07653237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8AB2E955-1FCD-504A-A4D9-17915D554538}" type="datetimeFigureOut">
              <a:rPr lang="en-US" smtClean="0"/>
              <a:t>7/14/17</a:t>
            </a:fld>
            <a:endParaRPr lang="en-US"/>
          </a:p>
        </p:txBody>
      </p:sp>
      <p:sp>
        <p:nvSpPr>
          <p:cNvPr id="5" name="Slide Number Placeholder 4"/>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02798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AB2E955-1FCD-504A-A4D9-17915D554538}" type="datetimeFigureOut">
              <a:rPr lang="en-US" smtClean="0"/>
              <a:t>7/14/17</a:t>
            </a:fld>
            <a:endParaRPr lang="en-US"/>
          </a:p>
        </p:txBody>
      </p:sp>
      <p:sp>
        <p:nvSpPr>
          <p:cNvPr id="4" name="Slide Number Placeholder 3"/>
          <p:cNvSpPr>
            <a:spLocks noGrp="1"/>
          </p:cNvSpPr>
          <p:nvPr>
            <p:ph type="sldNum" sz="quarter" idx="12"/>
          </p:nvPr>
        </p:nvSpPr>
        <p:spPr/>
        <p:txBody>
          <a:bodyPr/>
          <a:lstStyle/>
          <a:p>
            <a:fld id="{CFBA6597-D7DA-DC49-90B6-6291F05CD5D3}" type="slidenum">
              <a:rPr lang="en-US" smtClean="0"/>
              <a:t>‹#›</a:t>
            </a:fld>
            <a:endParaRPr lang="en-US"/>
          </a:p>
        </p:txBody>
      </p:sp>
    </p:spTree>
    <p:extLst>
      <p:ext uri="{BB962C8B-B14F-4D97-AF65-F5344CB8AC3E}">
        <p14:creationId xmlns:p14="http://schemas.microsoft.com/office/powerpoint/2010/main" val="256534656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theme" Target="../theme/theme1.xml"/><Relationship Id="rId7" Type="http://schemas.openxmlformats.org/officeDocument/2006/relationships/image" Target="../media/image1.png"/><Relationship Id="rId1" Type="http://schemas.openxmlformats.org/officeDocument/2006/relationships/slideLayout" Target="../slideLayouts/slideLayout1.xml"/><Relationship Id="rId2" Type="http://schemas.openxmlformats.org/officeDocument/2006/relationships/slideLayout" Target="../slideLayouts/slideLayout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4" Type="http://schemas.openxmlformats.org/officeDocument/2006/relationships/slideLayout" Target="../slideLayouts/slideLayout9.xml"/><Relationship Id="rId5" Type="http://schemas.openxmlformats.org/officeDocument/2006/relationships/theme" Target="../theme/theme2.xml"/><Relationship Id="rId6" Type="http://schemas.openxmlformats.org/officeDocument/2006/relationships/image" Target="../media/image3.png"/><Relationship Id="rId1" Type="http://schemas.openxmlformats.org/officeDocument/2006/relationships/slideLayout" Target="../slideLayouts/slideLayout6.xml"/><Relationship Id="rId2" Type="http://schemas.openxmlformats.org/officeDocument/2006/relationships/slideLayout" Target="../slideLayouts/slideLayout7.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2.xml"/><Relationship Id="rId4" Type="http://schemas.openxmlformats.org/officeDocument/2006/relationships/slideLayout" Target="../slideLayouts/slideLayout13.xml"/><Relationship Id="rId5" Type="http://schemas.openxmlformats.org/officeDocument/2006/relationships/theme" Target="../theme/theme3.xml"/><Relationship Id="rId6" Type="http://schemas.openxmlformats.org/officeDocument/2006/relationships/image" Target="../media/image4.png"/><Relationship Id="rId1" Type="http://schemas.openxmlformats.org/officeDocument/2006/relationships/slideLayout" Target="../slideLayouts/slideLayout10.xml"/><Relationship Id="rId2" Type="http://schemas.openxmlformats.org/officeDocument/2006/relationships/slideLayout" Target="../slideLayouts/slideLayout11.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6.xml"/><Relationship Id="rId4" Type="http://schemas.openxmlformats.org/officeDocument/2006/relationships/slideLayout" Target="../slideLayouts/slideLayout17.xml"/><Relationship Id="rId5" Type="http://schemas.openxmlformats.org/officeDocument/2006/relationships/theme" Target="../theme/theme4.xml"/><Relationship Id="rId6" Type="http://schemas.openxmlformats.org/officeDocument/2006/relationships/image" Target="../media/image5.png"/><Relationship Id="rId1" Type="http://schemas.openxmlformats.org/officeDocument/2006/relationships/slideLayout" Target="../slideLayouts/slideLayout14.xml"/><Relationship Id="rId2"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rotWithShape="1">
          <a:blip r:embed="rId7"/>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53267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
        <p:nvSpPr>
          <p:cNvPr id="14" name="Footer Placeholder 13"/>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Tree>
    <p:extLst>
      <p:ext uri="{BB962C8B-B14F-4D97-AF65-F5344CB8AC3E}">
        <p14:creationId xmlns:p14="http://schemas.microsoft.com/office/powerpoint/2010/main" val="2296350265"/>
      </p:ext>
    </p:extLst>
  </p:cSld>
  <p:clrMap bg1="lt1" tx1="dk1" bg2="lt2" tx2="dk2" accent1="accent1" accent2="accent2" accent3="accent3" accent4="accent4" accent5="accent5" accent6="accent6" hlink="hlink" folHlink="folHlink"/>
  <p:sldLayoutIdLst>
    <p:sldLayoutId id="2147483720" r:id="rId1"/>
    <p:sldLayoutId id="2147483721" r:id="rId2"/>
    <p:sldLayoutId id="2147483722" r:id="rId3"/>
    <p:sldLayoutId id="2147483723" r:id="rId4"/>
    <p:sldLayoutId id="2147483724" r:id="rId5"/>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6" y="169221"/>
            <a:ext cx="5715000"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722447150"/>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400" kern="1200" cap="all">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Avenir Ligh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Avenir Ligh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Avenir Ligh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Avenir Ligh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Avenir Ligh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93057" y="269002"/>
            <a:ext cx="4831443" cy="741362"/>
          </a:xfrm>
          <a:prstGeom prst="rect">
            <a:avLst/>
          </a:prstGeom>
        </p:spPr>
        <p:txBody>
          <a:bodyPr vert="horz" lIns="0" tIns="0" rIns="0" bIns="0" rtlCol="0" anchor="ctr">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693056" y="1959427"/>
            <a:ext cx="7993743" cy="4318001"/>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693057" y="6356350"/>
            <a:ext cx="2133600"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2886680448"/>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i="0" kern="1200" cap="all" baseline="0">
          <a:solidFill>
            <a:schemeClr val="bg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7013" algn="l" defTabSz="457200" rtl="0" eaLnBrk="1" latinLnBrk="0" hangingPunct="1">
        <a:lnSpc>
          <a:spcPct val="150000"/>
        </a:lnSpc>
        <a:spcBef>
          <a:spcPts val="0"/>
        </a:spcBef>
        <a:spcAft>
          <a:spcPts val="1000"/>
        </a:spcAft>
        <a:buClr>
          <a:schemeClr val="accent1"/>
        </a:buClr>
        <a:buFont typeface="Wingdings" charset="2"/>
        <a:buChar char="§"/>
        <a:tabLst/>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7013"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6"/>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45557" y="269002"/>
            <a:ext cx="7041240" cy="741362"/>
          </a:xfrm>
          <a:prstGeom prst="rect">
            <a:avLst/>
          </a:prstGeom>
        </p:spPr>
        <p:txBody>
          <a:bodyPr vert="horz" lIns="0" tIns="0" rIns="0" bIns="0" rtlCol="0" anchor="b" anchorCtr="0">
            <a:noAutofit/>
          </a:bodyPr>
          <a:lstStyle/>
          <a:p>
            <a:r>
              <a:rPr lang="en-US" dirty="0" smtClean="0"/>
              <a:t>CLICK TO EDIT MASTER TITLE STYLE</a:t>
            </a:r>
            <a:endParaRPr lang="en-US" dirty="0"/>
          </a:p>
        </p:txBody>
      </p:sp>
      <p:sp>
        <p:nvSpPr>
          <p:cNvPr id="3" name="Text Placeholder 2"/>
          <p:cNvSpPr>
            <a:spLocks noGrp="1"/>
          </p:cNvSpPr>
          <p:nvPr>
            <p:ph type="body" idx="1"/>
          </p:nvPr>
        </p:nvSpPr>
        <p:spPr>
          <a:xfrm>
            <a:off x="1645556" y="1732643"/>
            <a:ext cx="7041241" cy="4254500"/>
          </a:xfrm>
          <a:prstGeom prst="rect">
            <a:avLst/>
          </a:prstGeom>
        </p:spPr>
        <p:txBody>
          <a:bodyPr vert="horz" lIns="0" tIns="0" rIns="0" bIns="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4" name="Date Placeholder 3"/>
          <p:cNvSpPr>
            <a:spLocks noGrp="1"/>
          </p:cNvSpPr>
          <p:nvPr>
            <p:ph type="dt" sz="half" idx="2"/>
          </p:nvPr>
        </p:nvSpPr>
        <p:spPr>
          <a:xfrm>
            <a:off x="1645555" y="6356350"/>
            <a:ext cx="1710874" cy="365125"/>
          </a:xfrm>
          <a:prstGeom prst="rect">
            <a:avLst/>
          </a:prstGeom>
        </p:spPr>
        <p:txBody>
          <a:bodyPr vert="horz" wrap="none" lIns="0" tIns="0" rIns="0" bIns="0" rtlCol="0" anchor="ctr"/>
          <a:lstStyle>
            <a:lvl1pPr algn="l">
              <a:defRPr sz="1200" baseline="0">
                <a:solidFill>
                  <a:schemeClr val="tx1">
                    <a:lumMod val="60000"/>
                    <a:lumOff val="40000"/>
                  </a:schemeClr>
                </a:solidFill>
                <a:latin typeface="Avenir Light"/>
              </a:defRPr>
            </a:lvl1pPr>
          </a:lstStyle>
          <a:p>
            <a:fld id="{8AB2E955-1FCD-504A-A4D9-17915D554538}" type="datetimeFigureOut">
              <a:rPr lang="en-US" smtClean="0"/>
              <a:pPr/>
              <a:t>7/14/17</a:t>
            </a:fld>
            <a:endParaRPr lang="en-US" dirty="0"/>
          </a:p>
        </p:txBody>
      </p:sp>
      <p:sp>
        <p:nvSpPr>
          <p:cNvPr id="6" name="Slide Number Placeholder 5"/>
          <p:cNvSpPr>
            <a:spLocks noGrp="1"/>
          </p:cNvSpPr>
          <p:nvPr>
            <p:ph type="sldNum" sz="quarter" idx="4"/>
          </p:nvPr>
        </p:nvSpPr>
        <p:spPr>
          <a:xfrm>
            <a:off x="7638142" y="6356350"/>
            <a:ext cx="1048655" cy="365125"/>
          </a:xfrm>
          <a:prstGeom prst="rect">
            <a:avLst/>
          </a:prstGeom>
        </p:spPr>
        <p:txBody>
          <a:bodyPr vert="horz" wrap="none" lIns="0" tIns="0" rIns="0" bIns="0" rtlCol="0" anchor="ctr"/>
          <a:lstStyle>
            <a:lvl1pPr algn="r">
              <a:defRPr sz="1200" baseline="0">
                <a:solidFill>
                  <a:schemeClr val="tx1">
                    <a:lumMod val="60000"/>
                    <a:lumOff val="40000"/>
                  </a:schemeClr>
                </a:solidFill>
                <a:latin typeface="Avenir Light"/>
              </a:defRPr>
            </a:lvl1pPr>
          </a:lstStyle>
          <a:p>
            <a:fld id="{CFBA6597-D7DA-DC49-90B6-6291F05CD5D3}" type="slidenum">
              <a:rPr lang="en-US" smtClean="0"/>
              <a:pPr/>
              <a:t>‹#›</a:t>
            </a:fld>
            <a:endParaRPr lang="en-US"/>
          </a:p>
        </p:txBody>
      </p:sp>
    </p:spTree>
    <p:extLst>
      <p:ext uri="{BB962C8B-B14F-4D97-AF65-F5344CB8AC3E}">
        <p14:creationId xmlns:p14="http://schemas.microsoft.com/office/powerpoint/2010/main" val="3116210396"/>
      </p:ext>
    </p:extLst>
  </p:cSld>
  <p:clrMap bg1="lt1" tx1="dk1" bg2="lt2" tx2="dk2" accent1="accent1" accent2="accent2" accent3="accent3" accent4="accent4" accent5="accent5" accent6="accent6" hlink="hlink" folHlink="folHlink"/>
  <p:sldLayoutIdLst>
    <p:sldLayoutId id="2147483670" r:id="rId1"/>
    <p:sldLayoutId id="2147483672" r:id="rId2"/>
    <p:sldLayoutId id="2147483673" r:id="rId3"/>
    <p:sldLayoutId id="2147483725" r:id="rId4"/>
  </p:sldLayoutIdLst>
  <p:timing>
    <p:tnLst>
      <p:par>
        <p:cTn id="1" dur="indefinite" restart="never" nodeType="tmRoot"/>
      </p:par>
    </p:tnLst>
  </p:timing>
  <p:txStyles>
    <p:titleStyle>
      <a:lvl1pPr algn="l" defTabSz="457200" rtl="0" eaLnBrk="1" latinLnBrk="0" hangingPunct="1">
        <a:lnSpc>
          <a:spcPct val="90000"/>
        </a:lnSpc>
        <a:spcBef>
          <a:spcPct val="0"/>
        </a:spcBef>
        <a:buNone/>
        <a:defRPr sz="2800" b="1" kern="1200" cap="all" baseline="0">
          <a:solidFill>
            <a:schemeClr val="accent1"/>
          </a:solidFill>
          <a:latin typeface="+mj-lt"/>
          <a:ea typeface="+mj-ea"/>
          <a:cs typeface="Avenir Medium"/>
        </a:defRPr>
      </a:lvl1pPr>
    </p:titleStyle>
    <p:bodyStyle>
      <a:lvl1pPr marL="285750" indent="-285750" algn="l" defTabSz="457200" rtl="0" eaLnBrk="1" latinLnBrk="0" hangingPunct="1">
        <a:lnSpc>
          <a:spcPct val="150000"/>
        </a:lnSpc>
        <a:spcBef>
          <a:spcPts val="0"/>
        </a:spcBef>
        <a:spcAft>
          <a:spcPts val="1000"/>
        </a:spcAft>
        <a:buClr>
          <a:schemeClr val="tx1">
            <a:lumMod val="75000"/>
          </a:schemeClr>
        </a:buClr>
        <a:buSzPct val="100000"/>
        <a:buFont typeface="Wingdings" panose="05000000000000000000" pitchFamily="2" charset="2"/>
        <a:buChar char="§"/>
        <a:defRPr sz="1600" kern="1200" cap="none" baseline="0">
          <a:solidFill>
            <a:schemeClr val="tx1"/>
          </a:solidFill>
          <a:latin typeface="+mn-lt"/>
          <a:ea typeface="+mn-ea"/>
          <a:cs typeface="+mn-cs"/>
        </a:defRPr>
      </a:lvl1pPr>
      <a:lvl2pPr marL="571500" indent="-228600" algn="l" defTabSz="457200" rtl="0" eaLnBrk="1" latinLnBrk="0" hangingPunct="1">
        <a:lnSpc>
          <a:spcPct val="150000"/>
        </a:lnSpc>
        <a:spcBef>
          <a:spcPts val="0"/>
        </a:spcBef>
        <a:spcAft>
          <a:spcPts val="1000"/>
        </a:spcAft>
        <a:buClr>
          <a:schemeClr val="accent1"/>
        </a:buClr>
        <a:buFont typeface="Wingdings" charset="2"/>
        <a:buChar char="§"/>
        <a:defRPr sz="1600" kern="1200" cap="none" baseline="0">
          <a:solidFill>
            <a:schemeClr val="tx1"/>
          </a:solidFill>
          <a:latin typeface="+mn-lt"/>
          <a:ea typeface="+mn-ea"/>
          <a:cs typeface="+mn-cs"/>
        </a:defRPr>
      </a:lvl2pPr>
      <a:lvl3pPr marL="915988" indent="-227013" algn="l" defTabSz="457200" rtl="0" eaLnBrk="1" latinLnBrk="0" hangingPunct="1">
        <a:lnSpc>
          <a:spcPct val="150000"/>
        </a:lnSpc>
        <a:spcBef>
          <a:spcPts val="0"/>
        </a:spcBef>
        <a:spcAft>
          <a:spcPts val="1000"/>
        </a:spcAft>
        <a:buClr>
          <a:schemeClr val="accent2"/>
        </a:buClr>
        <a:buFont typeface="Wingdings" charset="2"/>
        <a:buChar char="§"/>
        <a:defRPr sz="1600" kern="1200" cap="none" baseline="0">
          <a:solidFill>
            <a:schemeClr val="tx1"/>
          </a:solidFill>
          <a:latin typeface="+mn-lt"/>
          <a:ea typeface="+mn-ea"/>
          <a:cs typeface="+mn-cs"/>
        </a:defRPr>
      </a:lvl3pPr>
      <a:lvl4pPr marL="1260475" indent="-234950" algn="l" defTabSz="457200" rtl="0" eaLnBrk="1" latinLnBrk="0" hangingPunct="1">
        <a:lnSpc>
          <a:spcPct val="150000"/>
        </a:lnSpc>
        <a:spcBef>
          <a:spcPts val="0"/>
        </a:spcBef>
        <a:spcAft>
          <a:spcPts val="1000"/>
        </a:spcAft>
        <a:buClr>
          <a:schemeClr val="accent3"/>
        </a:buClr>
        <a:buFont typeface="Wingdings" charset="2"/>
        <a:buChar char="§"/>
        <a:defRPr sz="1600" kern="1200" cap="none" baseline="0">
          <a:solidFill>
            <a:schemeClr val="tx1"/>
          </a:solidFill>
          <a:latin typeface="+mn-lt"/>
          <a:ea typeface="+mn-ea"/>
          <a:cs typeface="+mn-cs"/>
        </a:defRPr>
      </a:lvl4pPr>
      <a:lvl5pPr marL="1597025" indent="-228600" algn="l" defTabSz="457200" rtl="0" eaLnBrk="1" latinLnBrk="0" hangingPunct="1">
        <a:lnSpc>
          <a:spcPct val="150000"/>
        </a:lnSpc>
        <a:spcBef>
          <a:spcPts val="0"/>
        </a:spcBef>
        <a:spcAft>
          <a:spcPts val="1000"/>
        </a:spcAft>
        <a:buClr>
          <a:schemeClr val="accent4"/>
        </a:buClr>
        <a:buFont typeface="Wingdings" charset="2"/>
        <a:buChar char="§"/>
        <a:defRPr sz="1600" kern="1200" cap="none" baseline="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0.xml"/><Relationship Id="rId3" Type="http://schemas.openxmlformats.org/officeDocument/2006/relationships/image" Target="../media/image14.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1.xml"/><Relationship Id="rId3" Type="http://schemas.openxmlformats.org/officeDocument/2006/relationships/image" Target="../media/image15.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2.xml"/><Relationship Id="rId3" Type="http://schemas.openxmlformats.org/officeDocument/2006/relationships/image" Target="../media/image16.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13.xml"/><Relationship Id="rId3" Type="http://schemas.openxmlformats.org/officeDocument/2006/relationships/image" Target="../media/image17.jpg"/></Relationships>
</file>

<file path=ppt/slides/_rels/slide14.xml.rels><?xml version="1.0" encoding="UTF-8" standalone="yes"?>
<Relationships xmlns="http://schemas.openxmlformats.org/package/2006/relationships"><Relationship Id="rId3" Type="http://schemas.openxmlformats.org/officeDocument/2006/relationships/image" Target="../media/image18.JPG"/><Relationship Id="rId4" Type="http://schemas.openxmlformats.org/officeDocument/2006/relationships/image" Target="../media/image19.JPG"/><Relationship Id="rId5" Type="http://schemas.openxmlformats.org/officeDocument/2006/relationships/image" Target="../media/image20.JPG"/><Relationship Id="rId6" Type="http://schemas.openxmlformats.org/officeDocument/2006/relationships/image" Target="../media/image21.jpg"/><Relationship Id="rId7" Type="http://schemas.openxmlformats.org/officeDocument/2006/relationships/image" Target="../media/image22.jp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2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6.xml"/><Relationship Id="rId3" Type="http://schemas.openxmlformats.org/officeDocument/2006/relationships/image" Target="../media/image24.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7.xml"/><Relationship Id="rId3" Type="http://schemas.openxmlformats.org/officeDocument/2006/relationships/image" Target="../media/image2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xml"/><Relationship Id="rId3" Type="http://schemas.openxmlformats.org/officeDocument/2006/relationships/image" Target="../media/image6.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xml"/><Relationship Id="rId3" Type="http://schemas.openxmlformats.org/officeDocument/2006/relationships/image" Target="../media/image7.jp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4.xml"/><Relationship Id="rId3" Type="http://schemas.openxmlformats.org/officeDocument/2006/relationships/image" Target="../media/image8.jpg"/></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1.xml"/><Relationship Id="rId4" Type="http://schemas.openxmlformats.org/officeDocument/2006/relationships/diagramLayout" Target="../diagrams/layout1.xml"/><Relationship Id="rId5" Type="http://schemas.openxmlformats.org/officeDocument/2006/relationships/diagramQuickStyle" Target="../diagrams/quickStyle1.xml"/><Relationship Id="rId6" Type="http://schemas.openxmlformats.org/officeDocument/2006/relationships/diagramColors" Target="../diagrams/colors1.xml"/><Relationship Id="rId7" Type="http://schemas.microsoft.com/office/2007/relationships/diagramDrawing" Target="../diagrams/drawing1.xml"/><Relationship Id="rId1" Type="http://schemas.openxmlformats.org/officeDocument/2006/relationships/slideLayout" Target="../slideLayouts/slideLayout8.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4" Type="http://schemas.openxmlformats.org/officeDocument/2006/relationships/diagramData" Target="../diagrams/data2.xml"/><Relationship Id="rId5" Type="http://schemas.openxmlformats.org/officeDocument/2006/relationships/diagramLayout" Target="../diagrams/layout2.xml"/><Relationship Id="rId6" Type="http://schemas.openxmlformats.org/officeDocument/2006/relationships/diagramQuickStyle" Target="../diagrams/quickStyle2.xml"/><Relationship Id="rId7" Type="http://schemas.openxmlformats.org/officeDocument/2006/relationships/diagramColors" Target="../diagrams/colors2.xml"/><Relationship Id="rId8" Type="http://schemas.microsoft.com/office/2007/relationships/diagramDrawing" Target="../diagrams/drawing2.xml"/><Relationship Id="rId1" Type="http://schemas.openxmlformats.org/officeDocument/2006/relationships/slideLayout" Target="../slideLayouts/slideLayout7.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3" Type="http://schemas.openxmlformats.org/officeDocument/2006/relationships/image" Target="../media/image10.JPG"/><Relationship Id="rId4" Type="http://schemas.openxmlformats.org/officeDocument/2006/relationships/image" Target="../media/image11.JPEG"/><Relationship Id="rId1" Type="http://schemas.openxmlformats.org/officeDocument/2006/relationships/slideLayout" Target="../slideLayouts/slideLayout7.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8.xml"/><Relationship Id="rId3" Type="http://schemas.openxmlformats.org/officeDocument/2006/relationships/image" Target="../media/image12.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1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normAutofit/>
          </a:bodyPr>
          <a:lstStyle/>
          <a:p>
            <a:r>
              <a:rPr lang="en-US" spc="310" dirty="0" smtClean="0"/>
              <a:t>Section 4</a:t>
            </a:r>
            <a:endParaRPr lang="en-US" spc="310" dirty="0"/>
          </a:p>
        </p:txBody>
      </p:sp>
      <p:sp>
        <p:nvSpPr>
          <p:cNvPr id="5" name="Subtitle 4"/>
          <p:cNvSpPr>
            <a:spLocks noGrp="1"/>
          </p:cNvSpPr>
          <p:nvPr>
            <p:ph type="subTitle" idx="1"/>
          </p:nvPr>
        </p:nvSpPr>
        <p:spPr/>
        <p:txBody>
          <a:bodyPr>
            <a:normAutofit fontScale="92500" lnSpcReduction="20000"/>
          </a:bodyPr>
          <a:lstStyle/>
          <a:p>
            <a:r>
              <a:rPr lang="en-US" sz="5400" dirty="0"/>
              <a:t>Evaluation and </a:t>
            </a:r>
            <a:r>
              <a:rPr lang="en-US" sz="5400" dirty="0" smtClean="0"/>
              <a:t>Celebrations</a:t>
            </a:r>
            <a:endParaRPr lang="en-US" sz="5400" dirty="0"/>
          </a:p>
        </p:txBody>
      </p:sp>
    </p:spTree>
    <p:extLst>
      <p:ext uri="{BB962C8B-B14F-4D97-AF65-F5344CB8AC3E}">
        <p14:creationId xmlns:p14="http://schemas.microsoft.com/office/powerpoint/2010/main" val="296908843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and celebrating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Recognition</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a:t>A</a:t>
            </a:r>
            <a:r>
              <a:rPr lang="en-US" sz="2400" dirty="0" smtClean="0"/>
              <a:t>cknowledge key stakeholders</a:t>
            </a:r>
          </a:p>
          <a:p>
            <a:pPr>
              <a:lnSpc>
                <a:spcPct val="100000"/>
              </a:lnSpc>
            </a:pPr>
            <a:r>
              <a:rPr lang="en-US" sz="2400" dirty="0" smtClean="0"/>
              <a:t>Thank people for support and effort</a:t>
            </a:r>
          </a:p>
        </p:txBody>
      </p:sp>
      <p:pic>
        <p:nvPicPr>
          <p:cNvPr id="7" name="Content Placeholder 4" descr="thank-you-140227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40809" b="-40809"/>
          <a:stretch>
            <a:fillRect/>
          </a:stretch>
        </p:blipFill>
        <p:spPr/>
      </p:pic>
    </p:spTree>
    <p:extLst>
      <p:ext uri="{BB962C8B-B14F-4D97-AF65-F5344CB8AC3E}">
        <p14:creationId xmlns:p14="http://schemas.microsoft.com/office/powerpoint/2010/main" val="34758518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and celebrating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Timeliness</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smtClean="0"/>
              <a:t>Don</a:t>
            </a:r>
            <a:r>
              <a:rPr lang="fr-FR" sz="2400" dirty="0" smtClean="0"/>
              <a:t>’</a:t>
            </a:r>
            <a:r>
              <a:rPr lang="en-US" sz="2400" dirty="0" smtClean="0"/>
              <a:t>t delay</a:t>
            </a:r>
          </a:p>
          <a:p>
            <a:pPr>
              <a:lnSpc>
                <a:spcPct val="100000"/>
              </a:lnSpc>
            </a:pPr>
            <a:r>
              <a:rPr lang="en-US" sz="2400" dirty="0" smtClean="0"/>
              <a:t>Timing is key</a:t>
            </a:r>
          </a:p>
        </p:txBody>
      </p:sp>
      <p:pic>
        <p:nvPicPr>
          <p:cNvPr id="7" name="Content Placeholder 4" descr="time-699965_1280.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l="15917" r="15917"/>
          <a:stretch/>
        </p:blipFill>
        <p:spPr/>
      </p:pic>
    </p:spTree>
    <p:extLst>
      <p:ext uri="{BB962C8B-B14F-4D97-AF65-F5344CB8AC3E}">
        <p14:creationId xmlns:p14="http://schemas.microsoft.com/office/powerpoint/2010/main" val="16239040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and celebrating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Appropriateness</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smtClean="0"/>
              <a:t>Location</a:t>
            </a:r>
          </a:p>
          <a:p>
            <a:pPr>
              <a:lnSpc>
                <a:spcPct val="100000"/>
              </a:lnSpc>
            </a:pPr>
            <a:r>
              <a:rPr lang="en-US" sz="2400" dirty="0" smtClean="0"/>
              <a:t>Refreshments</a:t>
            </a:r>
          </a:p>
          <a:p>
            <a:pPr>
              <a:lnSpc>
                <a:spcPct val="100000"/>
              </a:lnSpc>
            </a:pPr>
            <a:r>
              <a:rPr lang="en-US" sz="2400" dirty="0" smtClean="0"/>
              <a:t>Activities</a:t>
            </a:r>
          </a:p>
          <a:p>
            <a:pPr>
              <a:lnSpc>
                <a:spcPct val="100000"/>
              </a:lnSpc>
            </a:pPr>
            <a:r>
              <a:rPr lang="en-US" sz="2400" dirty="0" smtClean="0"/>
              <a:t>Etc.</a:t>
            </a:r>
            <a:endParaRPr lang="en-US" sz="2400" dirty="0"/>
          </a:p>
        </p:txBody>
      </p:sp>
      <p:pic>
        <p:nvPicPr>
          <p:cNvPr id="7" name="Content Placeholder 6" descr="location-162102_1280.png"/>
          <p:cNvPicPr>
            <a:picLocks noGrp="1" noChangeAspect="1"/>
          </p:cNvPicPr>
          <p:nvPr>
            <p:ph sz="quarter" idx="4"/>
          </p:nvPr>
        </p:nvPicPr>
        <p:blipFill>
          <a:blip r:embed="rId3">
            <a:extLst>
              <a:ext uri="{28A0092B-C50C-407E-A947-70E740481C1C}">
                <a14:useLocalDpi xmlns:a14="http://schemas.microsoft.com/office/drawing/2010/main" val="0"/>
              </a:ext>
            </a:extLst>
          </a:blip>
          <a:srcRect l="3490" r="3490"/>
          <a:stretch>
            <a:fillRect/>
          </a:stretch>
        </p:blipFill>
        <p:spPr/>
      </p:pic>
    </p:spTree>
    <p:extLst>
      <p:ext uri="{BB962C8B-B14F-4D97-AF65-F5344CB8AC3E}">
        <p14:creationId xmlns:p14="http://schemas.microsoft.com/office/powerpoint/2010/main" val="14600859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Activity</a:t>
            </a:r>
            <a:endParaRPr lang="en-US" dirty="0"/>
          </a:p>
        </p:txBody>
      </p:sp>
      <p:sp>
        <p:nvSpPr>
          <p:cNvPr id="4" name="Text Placeholder 3"/>
          <p:cNvSpPr>
            <a:spLocks noGrp="1"/>
          </p:cNvSpPr>
          <p:nvPr>
            <p:ph type="body" idx="1"/>
          </p:nvPr>
        </p:nvSpPr>
        <p:spPr/>
        <p:txBody>
          <a:bodyPr>
            <a:noAutofit/>
          </a:bodyPr>
          <a:lstStyle/>
          <a:p>
            <a:r>
              <a:rPr lang="en-US" sz="2400" dirty="0" smtClean="0"/>
              <a:t>Instructions</a:t>
            </a:r>
            <a:endParaRPr lang="en-US" sz="2400" dirty="0"/>
          </a:p>
        </p:txBody>
      </p:sp>
      <p:sp>
        <p:nvSpPr>
          <p:cNvPr id="3" name="Content Placeholder 2"/>
          <p:cNvSpPr>
            <a:spLocks noGrp="1"/>
          </p:cNvSpPr>
          <p:nvPr>
            <p:ph sz="half" idx="2"/>
          </p:nvPr>
        </p:nvSpPr>
        <p:spPr/>
        <p:txBody>
          <a:bodyPr>
            <a:normAutofit/>
          </a:bodyPr>
          <a:lstStyle/>
          <a:p>
            <a:pPr marL="342900" indent="-342900">
              <a:buFont typeface="+mj-lt"/>
              <a:buAutoNum type="arabicPeriod"/>
            </a:pPr>
            <a:r>
              <a:rPr lang="en-US" sz="2400" dirty="0" smtClean="0"/>
              <a:t>Begin to think about what celebrations you should have and when you should have them. </a:t>
            </a:r>
          </a:p>
          <a:p>
            <a:pPr marL="342900" indent="-342900">
              <a:buFont typeface="+mj-lt"/>
              <a:buAutoNum type="arabicPeriod"/>
            </a:pPr>
            <a:r>
              <a:rPr lang="en-US" sz="2400" dirty="0" smtClean="0"/>
              <a:t>Answer the questions in your </a:t>
            </a:r>
            <a:r>
              <a:rPr lang="en-US" sz="2400" dirty="0" smtClean="0"/>
              <a:t>workbook.</a:t>
            </a:r>
            <a:endParaRPr lang="en-US" sz="2400" dirty="0" smtClean="0"/>
          </a:p>
        </p:txBody>
      </p:sp>
      <p:pic>
        <p:nvPicPr>
          <p:cNvPr id="7" name="Content Placeholder 6" descr="board-776688_1280.jpg"/>
          <p:cNvPicPr>
            <a:picLocks noGrp="1" noChangeAspect="1"/>
          </p:cNvPicPr>
          <p:nvPr>
            <p:ph sz="quarter" idx="4"/>
          </p:nvPr>
        </p:nvPicPr>
        <p:blipFill>
          <a:blip r:embed="rId3">
            <a:extLst>
              <a:ext uri="{28A0092B-C50C-407E-A947-70E740481C1C}">
                <a14:useLocalDpi xmlns:a14="http://schemas.microsoft.com/office/drawing/2010/main" val="0"/>
              </a:ext>
            </a:extLst>
          </a:blip>
          <a:srcRect t="-23350" b="-23350"/>
          <a:stretch>
            <a:fillRect/>
          </a:stretch>
        </p:blipFill>
        <p:spPr/>
      </p:pic>
    </p:spTree>
    <p:extLst>
      <p:ext uri="{BB962C8B-B14F-4D97-AF65-F5344CB8AC3E}">
        <p14:creationId xmlns:p14="http://schemas.microsoft.com/office/powerpoint/2010/main" val="136159888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and celebrating</a:t>
            </a:r>
          </a:p>
        </p:txBody>
      </p:sp>
      <p:pic>
        <p:nvPicPr>
          <p:cNvPr id="6" name="Picture 5" descr="D Roberts cutting ribbon.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3057" y="1566333"/>
            <a:ext cx="3459191" cy="2594393"/>
          </a:xfrm>
          <a:prstGeom prst="rect">
            <a:avLst/>
          </a:prstGeom>
        </p:spPr>
      </p:pic>
      <p:pic>
        <p:nvPicPr>
          <p:cNvPr id="7" name="Picture 6" descr="IMG_3308.JP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1732" y="4277729"/>
            <a:ext cx="2935065" cy="2201299"/>
          </a:xfrm>
          <a:prstGeom prst="rect">
            <a:avLst/>
          </a:prstGeom>
        </p:spPr>
      </p:pic>
      <p:pic>
        <p:nvPicPr>
          <p:cNvPr id="8" name="Picture 7" descr="Linda Placita 12_18_14_Ballet Folklorico_2.JPG"/>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93058" y="4277729"/>
            <a:ext cx="2935066" cy="2201299"/>
          </a:xfrm>
          <a:prstGeom prst="rect">
            <a:avLst/>
          </a:prstGeom>
        </p:spPr>
      </p:pic>
      <p:pic>
        <p:nvPicPr>
          <p:cNvPr id="9" name="Picture 8" descr="OWG RLA Graduation 6-23-14 (30).jpg"/>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5043746" y="1566333"/>
            <a:ext cx="3643051" cy="2594393"/>
          </a:xfrm>
          <a:prstGeom prst="rect">
            <a:avLst/>
          </a:prstGeom>
        </p:spPr>
      </p:pic>
      <p:pic>
        <p:nvPicPr>
          <p:cNvPr id="10" name="Picture 9" descr="OWG RLA Graduation 6-23-14 (2).jpg"/>
          <p:cNvPicPr>
            <a:picLocks noChangeAspect="1"/>
          </p:cNvPicPr>
          <p:nvPr/>
        </p:nvPicPr>
        <p:blipFill rotWithShape="1">
          <a:blip r:embed="rId7">
            <a:extLst>
              <a:ext uri="{28A0092B-C50C-407E-A947-70E740481C1C}">
                <a14:useLocalDpi xmlns:a14="http://schemas.microsoft.com/office/drawing/2010/main" val="0"/>
              </a:ext>
            </a:extLst>
          </a:blip>
          <a:srcRect t="15373"/>
          <a:stretch/>
        </p:blipFill>
        <p:spPr>
          <a:xfrm>
            <a:off x="3454967" y="3069164"/>
            <a:ext cx="2296765" cy="2591572"/>
          </a:xfrm>
          <a:prstGeom prst="rect">
            <a:avLst/>
          </a:prstGeom>
        </p:spPr>
      </p:pic>
    </p:spTree>
    <p:extLst>
      <p:ext uri="{BB962C8B-B14F-4D97-AF65-F5344CB8AC3E}">
        <p14:creationId xmlns:p14="http://schemas.microsoft.com/office/powerpoint/2010/main" val="266018780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sp>
        <p:nvSpPr>
          <p:cNvPr id="5" name="Text Placeholder 4"/>
          <p:cNvSpPr>
            <a:spLocks noGrp="1"/>
          </p:cNvSpPr>
          <p:nvPr>
            <p:ph type="body" sz="quarter" idx="3"/>
          </p:nvPr>
        </p:nvSpPr>
        <p:spPr>
          <a:xfrm>
            <a:off x="4645025" y="1535113"/>
            <a:ext cx="4041775" cy="3741144"/>
          </a:xfrm>
        </p:spPr>
        <p:txBody>
          <a:bodyPr>
            <a:noAutofit/>
          </a:bodyPr>
          <a:lstStyle/>
          <a:p>
            <a:pPr marL="342900" indent="-342900" algn="ctr">
              <a:buFont typeface="Wingdings" charset="2"/>
              <a:buChar char="²"/>
            </a:pPr>
            <a:endParaRPr lang="en-US" sz="2400" dirty="0" smtClean="0"/>
          </a:p>
          <a:p>
            <a:pPr marL="342900" indent="-342900" algn="ctr">
              <a:buFont typeface="Wingdings" charset="2"/>
              <a:buChar char="²"/>
            </a:pPr>
            <a:endParaRPr lang="en-US" sz="2400" dirty="0"/>
          </a:p>
          <a:p>
            <a:pPr algn="ctr"/>
            <a:endParaRPr lang="en-US" sz="2400" dirty="0"/>
          </a:p>
          <a:p>
            <a:pPr marL="342900" indent="-342900" algn="ctr">
              <a:buFont typeface="Wingdings" charset="2"/>
              <a:buChar char="²"/>
            </a:pPr>
            <a:r>
              <a:rPr lang="en-US" sz="2400" dirty="0" smtClean="0"/>
              <a:t>Questions?</a:t>
            </a:r>
          </a:p>
          <a:p>
            <a:pPr algn="ctr"/>
            <a:endParaRPr lang="en-US" sz="2400" dirty="0" smtClean="0"/>
          </a:p>
          <a:p>
            <a:pPr marL="342900" indent="-342900" algn="ctr">
              <a:buFont typeface="Wingdings" charset="2"/>
              <a:buChar char="²"/>
            </a:pPr>
            <a:r>
              <a:rPr lang="en-US" sz="2400" dirty="0" smtClean="0"/>
              <a:t>Comments?</a:t>
            </a:r>
          </a:p>
          <a:p>
            <a:pPr algn="ctr"/>
            <a:endParaRPr lang="en-US" sz="2400" dirty="0"/>
          </a:p>
          <a:p>
            <a:pPr marL="342900" indent="-342900" algn="ctr">
              <a:buFont typeface="Wingdings" charset="2"/>
              <a:buChar char="²"/>
            </a:pPr>
            <a:r>
              <a:rPr lang="en-US" sz="2400" dirty="0" smtClean="0"/>
              <a:t>Concerns?</a:t>
            </a:r>
          </a:p>
          <a:p>
            <a:pPr marL="342900" indent="-342900" algn="ctr">
              <a:buFont typeface="Wingdings" charset="2"/>
              <a:buChar char="²"/>
            </a:pPr>
            <a:endParaRPr lang="en-US" sz="2400" dirty="0"/>
          </a:p>
          <a:p>
            <a:pPr algn="ctr"/>
            <a:endParaRPr lang="en-US" sz="2400" dirty="0"/>
          </a:p>
        </p:txBody>
      </p:sp>
      <p:pic>
        <p:nvPicPr>
          <p:cNvPr id="2" name="Picture 1" descr="question-423604_1280.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40997" y="1535113"/>
            <a:ext cx="3242388" cy="2928282"/>
          </a:xfrm>
          <a:prstGeom prst="rect">
            <a:avLst/>
          </a:prstGeom>
        </p:spPr>
      </p:pic>
    </p:spTree>
    <p:extLst>
      <p:ext uri="{BB962C8B-B14F-4D97-AF65-F5344CB8AC3E}">
        <p14:creationId xmlns:p14="http://schemas.microsoft.com/office/powerpoint/2010/main" val="260879776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55200" y="4398777"/>
            <a:ext cx="5833600" cy="1200329"/>
          </a:xfrm>
          <a:prstGeom prst="rect">
            <a:avLst/>
          </a:prstGeom>
        </p:spPr>
        <p:txBody>
          <a:bodyPr wrap="square">
            <a:spAutoFit/>
          </a:bodyPr>
          <a:lstStyle/>
          <a:p>
            <a:pPr algn="just"/>
            <a:r>
              <a:rPr lang="en-US" sz="1200" dirty="0"/>
              <a:t>"</a:t>
            </a:r>
            <a:r>
              <a:rPr lang="en-US" sz="1200" dirty="0" smtClean="0"/>
              <a:t>This curriculum </a:t>
            </a:r>
            <a:r>
              <a:rPr lang="en-US" sz="1200" dirty="0"/>
              <a:t>was supported by the Cooperative Agreement Number DP005528-01, funded by the Centers for Disease Control and Prevention through the County of San Diego, Health and Human Services Agency. Its contents are solely the responsibility of the authors and do not necessarily represent the official views of the Centers for Disease Control and Prevention or the Department of Health and Human Services."</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51096" y="2102459"/>
            <a:ext cx="4241808" cy="2296318"/>
          </a:xfrm>
          <a:prstGeom prst="rect">
            <a:avLst/>
          </a:prstGeom>
        </p:spPr>
      </p:pic>
    </p:spTree>
    <p:extLst>
      <p:ext uri="{BB962C8B-B14F-4D97-AF65-F5344CB8AC3E}">
        <p14:creationId xmlns:p14="http://schemas.microsoft.com/office/powerpoint/2010/main" val="19716380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p:txBody>
          <a:bodyPr/>
          <a:lstStyle/>
          <a:p>
            <a:r>
              <a:rPr lang="en-US" dirty="0" smtClean="0"/>
              <a:t>Conclusion</a:t>
            </a:r>
            <a:endParaRPr lang="en-US" dirty="0"/>
          </a:p>
        </p:txBody>
      </p:sp>
      <p:pic>
        <p:nvPicPr>
          <p:cNvPr id="2" name="Picture 1" descr="8384002527_b44dce561c_b.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81784" y="1466208"/>
            <a:ext cx="8717995" cy="5082659"/>
          </a:xfrm>
          <a:prstGeom prst="rect">
            <a:avLst/>
          </a:prstGeom>
        </p:spPr>
      </p:pic>
    </p:spTree>
    <p:extLst>
      <p:ext uri="{BB962C8B-B14F-4D97-AF65-F5344CB8AC3E}">
        <p14:creationId xmlns:p14="http://schemas.microsoft.com/office/powerpoint/2010/main" val="1305711999"/>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pic>
        <p:nvPicPr>
          <p:cNvPr id="9" name="Content Placeholder 1"/>
          <p:cNvPicPr>
            <a:picLocks noGrp="1" noChangeAspect="1"/>
          </p:cNvPicPr>
          <p:nvPr>
            <p:ph sz="half" idx="2"/>
          </p:nvPr>
        </p:nvPicPr>
        <p:blipFill>
          <a:blip r:embed="rId3">
            <a:extLst>
              <a:ext uri="{28A0092B-C50C-407E-A947-70E740481C1C}">
                <a14:useLocalDpi xmlns:a14="http://schemas.microsoft.com/office/drawing/2010/main" val="0"/>
              </a:ext>
            </a:extLst>
          </a:blip>
          <a:srcRect t="1680" b="1680"/>
          <a:stretch>
            <a:fillRect/>
          </a:stretch>
        </p:blipFill>
        <p:spPr bwMode="auto">
          <a:xfrm>
            <a:off x="4796726" y="1766684"/>
            <a:ext cx="4040188" cy="39512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graphicFrame>
        <p:nvGraphicFramePr>
          <p:cNvPr id="3" name="Table 2"/>
          <p:cNvGraphicFramePr>
            <a:graphicFrameLocks noGrp="1"/>
          </p:cNvGraphicFramePr>
          <p:nvPr>
            <p:extLst>
              <p:ext uri="{D42A27DB-BD31-4B8C-83A1-F6EECF244321}">
                <p14:modId xmlns:p14="http://schemas.microsoft.com/office/powerpoint/2010/main" val="219647222"/>
              </p:ext>
            </p:extLst>
          </p:nvPr>
        </p:nvGraphicFramePr>
        <p:xfrm>
          <a:off x="462817" y="2105351"/>
          <a:ext cx="4182207" cy="2876463"/>
        </p:xfrm>
        <a:graphic>
          <a:graphicData uri="http://schemas.openxmlformats.org/drawingml/2006/table">
            <a:tbl>
              <a:tblPr firstRow="1" bandRow="1">
                <a:tableStyleId>{BC89EF96-8CEA-46FF-86C4-4CE0E7609802}</a:tableStyleId>
              </a:tblPr>
              <a:tblGrid>
                <a:gridCol w="4182207"/>
              </a:tblGrid>
              <a:tr h="1006149">
                <a:tc>
                  <a:txBody>
                    <a:bodyPr/>
                    <a:lstStyle/>
                    <a:p>
                      <a:r>
                        <a:rPr lang="en-US" dirty="0" smtClean="0"/>
                        <a:t>Section</a:t>
                      </a:r>
                      <a:r>
                        <a:rPr lang="en-US" baseline="0" dirty="0" smtClean="0"/>
                        <a:t> 4.2: Celebration</a:t>
                      </a:r>
                      <a:endParaRPr lang="en-US" dirty="0"/>
                    </a:p>
                  </a:txBody>
                  <a:tcPr/>
                </a:tc>
              </a:tr>
              <a:tr h="935157">
                <a:tc>
                  <a:txBody>
                    <a:bodyPr/>
                    <a:lstStyle/>
                    <a:p>
                      <a:r>
                        <a:rPr lang="en-US" dirty="0" smtClean="0"/>
                        <a:t>What</a:t>
                      </a:r>
                      <a:r>
                        <a:rPr lang="en-US" baseline="0" dirty="0" smtClean="0"/>
                        <a:t> is a </a:t>
                      </a:r>
                      <a:r>
                        <a:rPr lang="en-US" dirty="0" smtClean="0"/>
                        <a:t>Strategic </a:t>
                      </a:r>
                      <a:r>
                        <a:rPr lang="en-US" dirty="0" smtClean="0"/>
                        <a:t>Celebration?</a:t>
                      </a:r>
                      <a:endParaRPr lang="en-US" dirty="0" smtClean="0"/>
                    </a:p>
                  </a:txBody>
                  <a:tcPr/>
                </a:tc>
              </a:tr>
              <a:tr h="935157">
                <a:tc>
                  <a:txBody>
                    <a:bodyPr/>
                    <a:lstStyle/>
                    <a:p>
                      <a:r>
                        <a:rPr lang="en-US" dirty="0" smtClean="0"/>
                        <a:t>Planning our Celebration </a:t>
                      </a:r>
                      <a:endParaRPr lang="en-US" dirty="0"/>
                    </a:p>
                  </a:txBody>
                  <a:tcPr/>
                </a:tc>
              </a:tr>
            </a:tbl>
          </a:graphicData>
        </a:graphic>
      </p:graphicFrame>
    </p:spTree>
    <p:extLst>
      <p:ext uri="{BB962C8B-B14F-4D97-AF65-F5344CB8AC3E}">
        <p14:creationId xmlns:p14="http://schemas.microsoft.com/office/powerpoint/2010/main" val="239262532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icy-429133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78075" y="1207352"/>
            <a:ext cx="7387851" cy="5540888"/>
          </a:xfrm>
          <a:prstGeom prst="rect">
            <a:avLst/>
          </a:prstGeom>
          <a:ln>
            <a:noFill/>
          </a:ln>
          <a:effectLst>
            <a:softEdge rad="112500"/>
          </a:effectLst>
        </p:spPr>
      </p:pic>
      <p:sp>
        <p:nvSpPr>
          <p:cNvPr id="2" name="Title 1"/>
          <p:cNvSpPr>
            <a:spLocks noGrp="1"/>
          </p:cNvSpPr>
          <p:nvPr>
            <p:ph type="title"/>
          </p:nvPr>
        </p:nvSpPr>
        <p:spPr/>
        <p:txBody>
          <a:bodyPr/>
          <a:lstStyle/>
          <a:p>
            <a:r>
              <a:rPr lang="en-US" dirty="0" smtClean="0"/>
              <a:t>Ice Breaker</a:t>
            </a:r>
            <a:endParaRPr lang="en-US" dirty="0"/>
          </a:p>
        </p:txBody>
      </p:sp>
      <p:sp>
        <p:nvSpPr>
          <p:cNvPr id="3" name="Text Placeholder 2"/>
          <p:cNvSpPr>
            <a:spLocks noGrp="1"/>
          </p:cNvSpPr>
          <p:nvPr>
            <p:ph type="body" idx="1"/>
          </p:nvPr>
        </p:nvSpPr>
        <p:spPr>
          <a:xfrm>
            <a:off x="2551906" y="1535113"/>
            <a:ext cx="4040188" cy="639762"/>
          </a:xfrm>
        </p:spPr>
        <p:txBody>
          <a:bodyPr/>
          <a:lstStyle/>
          <a:p>
            <a:endParaRPr lang="en-US" dirty="0">
              <a:solidFill>
                <a:schemeClr val="bg1"/>
              </a:solidFill>
            </a:endParaRPr>
          </a:p>
        </p:txBody>
      </p:sp>
    </p:spTree>
    <p:extLst>
      <p:ext uri="{BB962C8B-B14F-4D97-AF65-F5344CB8AC3E}">
        <p14:creationId xmlns:p14="http://schemas.microsoft.com/office/powerpoint/2010/main" val="962150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Section 4: Evaluation</a:t>
            </a:r>
            <a:endParaRPr lang="en-US" dirty="0"/>
          </a:p>
        </p:txBody>
      </p:sp>
      <p:sp>
        <p:nvSpPr>
          <p:cNvPr id="5" name="Text Placeholder 4"/>
          <p:cNvSpPr>
            <a:spLocks noGrp="1"/>
          </p:cNvSpPr>
          <p:nvPr>
            <p:ph type="body" sz="quarter" idx="13"/>
          </p:nvPr>
        </p:nvSpPr>
        <p:spPr/>
        <p:txBody>
          <a:bodyPr/>
          <a:lstStyle/>
          <a:p>
            <a:r>
              <a:rPr lang="en-US" dirty="0" smtClean="0"/>
              <a:t>Learning objectives</a:t>
            </a:r>
            <a:endParaRPr lang="en-US" dirty="0"/>
          </a:p>
        </p:txBody>
      </p:sp>
      <p:sp>
        <p:nvSpPr>
          <p:cNvPr id="3" name="Content Placeholder 2"/>
          <p:cNvSpPr>
            <a:spLocks noGrp="1"/>
          </p:cNvSpPr>
          <p:nvPr>
            <p:ph idx="1"/>
          </p:nvPr>
        </p:nvSpPr>
        <p:spPr/>
        <p:txBody>
          <a:bodyPr>
            <a:normAutofit/>
          </a:bodyPr>
          <a:lstStyle/>
          <a:p>
            <a:pPr marL="457200" lvl="0" indent="-457200">
              <a:lnSpc>
                <a:spcPct val="100000"/>
              </a:lnSpc>
              <a:buFont typeface="+mj-lt"/>
              <a:buAutoNum type="arabicPeriod"/>
            </a:pPr>
            <a:r>
              <a:rPr lang="en-US" sz="2400" dirty="0" smtClean="0"/>
              <a:t>Identify the types </a:t>
            </a:r>
            <a:r>
              <a:rPr lang="en-US" sz="2400" dirty="0"/>
              <a:t>of evaluation and the key concepts of each.</a:t>
            </a:r>
          </a:p>
          <a:p>
            <a:pPr marL="457200" lvl="0" indent="-457200">
              <a:lnSpc>
                <a:spcPct val="100000"/>
              </a:lnSpc>
              <a:buFont typeface="+mj-lt"/>
              <a:buAutoNum type="arabicPeriod"/>
            </a:pPr>
            <a:r>
              <a:rPr lang="en-US" sz="2400" dirty="0" smtClean="0"/>
              <a:t>Apply the </a:t>
            </a:r>
            <a:r>
              <a:rPr lang="en-US" sz="2400" dirty="0"/>
              <a:t>five steps of the evaluation </a:t>
            </a:r>
            <a:r>
              <a:rPr lang="en-US" sz="2400" dirty="0" smtClean="0"/>
              <a:t>process to your Community Improvement Project (CIP). </a:t>
            </a:r>
            <a:endParaRPr lang="en-US" sz="2400" dirty="0"/>
          </a:p>
          <a:p>
            <a:pPr marL="457200" lvl="0" indent="-457200">
              <a:lnSpc>
                <a:spcPct val="100000"/>
              </a:lnSpc>
              <a:buFont typeface="+mj-lt"/>
              <a:buAutoNum type="arabicPeriod"/>
            </a:pPr>
            <a:r>
              <a:rPr lang="en-US" sz="2400" dirty="0" smtClean="0"/>
              <a:t>Create a strategy to share the results of your Community Improvement Project (CIP).</a:t>
            </a:r>
            <a:endParaRPr lang="en-US" sz="2400" dirty="0"/>
          </a:p>
        </p:txBody>
      </p:sp>
      <p:pic>
        <p:nvPicPr>
          <p:cNvPr id="4" name="Picture 3" descr="judgment-889219_1280.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75150" y="4321299"/>
            <a:ext cx="3411647" cy="1665843"/>
          </a:xfrm>
          <a:prstGeom prst="rect">
            <a:avLst/>
          </a:prstGeom>
        </p:spPr>
      </p:pic>
    </p:spTree>
    <p:extLst>
      <p:ext uri="{BB962C8B-B14F-4D97-AF65-F5344CB8AC3E}">
        <p14:creationId xmlns:p14="http://schemas.microsoft.com/office/powerpoint/2010/main" val="236287781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Evaluation Process</a:t>
            </a:r>
            <a:endParaRPr lang="en-US" dirty="0"/>
          </a:p>
        </p:txBody>
      </p:sp>
      <p:graphicFrame>
        <p:nvGraphicFramePr>
          <p:cNvPr id="3" name="Diagram 2"/>
          <p:cNvGraphicFramePr/>
          <p:nvPr>
            <p:extLst>
              <p:ext uri="{D42A27DB-BD31-4B8C-83A1-F6EECF244321}">
                <p14:modId xmlns:p14="http://schemas.microsoft.com/office/powerpoint/2010/main" val="1766278844"/>
              </p:ext>
            </p:extLst>
          </p:nvPr>
        </p:nvGraphicFramePr>
        <p:xfrm>
          <a:off x="404093" y="1455420"/>
          <a:ext cx="8335814" cy="495073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815975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Content Placeholder 12" descr="balloons-154949_1280.png"/>
          <p:cNvPicPr>
            <a:picLocks noGrp="1" noChangeAspect="1"/>
          </p:cNvPicPr>
          <p:nvPr>
            <p:ph sz="quarter" idx="4"/>
          </p:nvPr>
        </p:nvPicPr>
        <p:blipFill>
          <a:blip r:embed="rId3">
            <a:extLst>
              <a:ext uri="{28A0092B-C50C-407E-A947-70E740481C1C}">
                <a14:useLocalDpi xmlns:a14="http://schemas.microsoft.com/office/drawing/2010/main" val="0"/>
              </a:ext>
            </a:extLst>
          </a:blip>
          <a:srcRect t="-4980" b="-4980"/>
          <a:stretch>
            <a:fillRect/>
          </a:stretch>
        </p:blipFill>
        <p:spPr>
          <a:xfrm>
            <a:off x="3831167" y="1418167"/>
            <a:ext cx="4855633" cy="4707996"/>
          </a:xfrm>
        </p:spPr>
      </p:pic>
      <p:sp>
        <p:nvSpPr>
          <p:cNvPr id="2" name="Title 1"/>
          <p:cNvSpPr>
            <a:spLocks noGrp="1"/>
          </p:cNvSpPr>
          <p:nvPr>
            <p:ph type="title"/>
          </p:nvPr>
        </p:nvSpPr>
        <p:spPr/>
        <p:txBody>
          <a:bodyPr/>
          <a:lstStyle/>
          <a:p>
            <a:r>
              <a:rPr lang="en-US" dirty="0"/>
              <a:t>Sharing and celebrating</a:t>
            </a:r>
          </a:p>
        </p:txBody>
      </p:sp>
      <p:graphicFrame>
        <p:nvGraphicFramePr>
          <p:cNvPr id="6" name="Diagram 5"/>
          <p:cNvGraphicFramePr/>
          <p:nvPr>
            <p:extLst>
              <p:ext uri="{D42A27DB-BD31-4B8C-83A1-F6EECF244321}">
                <p14:modId xmlns:p14="http://schemas.microsoft.com/office/powerpoint/2010/main" val="3936655107"/>
              </p:ext>
            </p:extLst>
          </p:nvPr>
        </p:nvGraphicFramePr>
        <p:xfrm>
          <a:off x="-557338" y="1418167"/>
          <a:ext cx="5510338" cy="4808265"/>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293352112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and celebrating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Stakeholder Participation</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smtClean="0"/>
              <a:t>Involve a wide variety</a:t>
            </a:r>
          </a:p>
          <a:p>
            <a:pPr>
              <a:lnSpc>
                <a:spcPct val="100000"/>
              </a:lnSpc>
            </a:pPr>
            <a:r>
              <a:rPr lang="en-US" sz="2400" dirty="0" smtClean="0"/>
              <a:t>Contribute meaning to project</a:t>
            </a:r>
          </a:p>
        </p:txBody>
      </p:sp>
      <p:pic>
        <p:nvPicPr>
          <p:cNvPr id="10" name="Content Placeholder 9" descr="RLA 2 Group Picture_June 2014.JPG"/>
          <p:cNvPicPr>
            <a:picLocks noGrp="1" noChangeAspect="1"/>
          </p:cNvPicPr>
          <p:nvPr>
            <p:ph sz="quarter" idx="4"/>
          </p:nvPr>
        </p:nvPicPr>
        <p:blipFill rotWithShape="1">
          <a:blip r:embed="rId3">
            <a:extLst>
              <a:ext uri="{28A0092B-C50C-407E-A947-70E740481C1C}">
                <a14:useLocalDpi xmlns:a14="http://schemas.microsoft.com/office/drawing/2010/main" val="0"/>
              </a:ext>
            </a:extLst>
          </a:blip>
          <a:srcRect t="-2605" b="-413"/>
          <a:stretch/>
        </p:blipFill>
        <p:spPr>
          <a:xfrm>
            <a:off x="4645025" y="2174875"/>
            <a:ext cx="4041775" cy="3122839"/>
          </a:xfrm>
        </p:spPr>
      </p:pic>
      <p:pic>
        <p:nvPicPr>
          <p:cNvPr id="11" name="Picture 10" descr="RLA-Mountain Empire.JPE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74485" y="4027715"/>
            <a:ext cx="3106661" cy="2329996"/>
          </a:xfrm>
          <a:prstGeom prst="rect">
            <a:avLst/>
          </a:prstGeom>
        </p:spPr>
      </p:pic>
    </p:spTree>
    <p:extLst>
      <p:ext uri="{BB962C8B-B14F-4D97-AF65-F5344CB8AC3E}">
        <p14:creationId xmlns:p14="http://schemas.microsoft.com/office/powerpoint/2010/main" val="267172832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Sharing and celebrating</a:t>
            </a:r>
          </a:p>
        </p:txBody>
      </p:sp>
      <p:sp>
        <p:nvSpPr>
          <p:cNvPr id="4" name="Text Placeholder 3"/>
          <p:cNvSpPr>
            <a:spLocks noGrp="1"/>
          </p:cNvSpPr>
          <p:nvPr>
            <p:ph type="body" idx="1"/>
          </p:nvPr>
        </p:nvSpPr>
        <p:spPr>
          <a:xfrm>
            <a:off x="457200" y="1535113"/>
            <a:ext cx="8229600" cy="639762"/>
          </a:xfrm>
        </p:spPr>
        <p:txBody>
          <a:bodyPr>
            <a:normAutofit/>
          </a:bodyPr>
          <a:lstStyle/>
          <a:p>
            <a:r>
              <a:rPr lang="en-US" sz="2400" dirty="0" smtClean="0"/>
              <a:t>Clear Message</a:t>
            </a:r>
            <a:endParaRPr lang="en-US" sz="2400" dirty="0"/>
          </a:p>
        </p:txBody>
      </p:sp>
      <p:sp>
        <p:nvSpPr>
          <p:cNvPr id="6" name="Content Placeholder 5"/>
          <p:cNvSpPr>
            <a:spLocks noGrp="1"/>
          </p:cNvSpPr>
          <p:nvPr>
            <p:ph sz="half" idx="2"/>
          </p:nvPr>
        </p:nvSpPr>
        <p:spPr/>
        <p:txBody>
          <a:bodyPr>
            <a:normAutofit/>
          </a:bodyPr>
          <a:lstStyle/>
          <a:p>
            <a:pPr>
              <a:lnSpc>
                <a:spcPct val="100000"/>
              </a:lnSpc>
            </a:pPr>
            <a:r>
              <a:rPr lang="en-US" sz="2400" dirty="0" smtClean="0"/>
              <a:t>Clear, concise, and consistent</a:t>
            </a:r>
          </a:p>
          <a:p>
            <a:pPr>
              <a:lnSpc>
                <a:spcPct val="100000"/>
              </a:lnSpc>
            </a:pPr>
            <a:r>
              <a:rPr lang="en-US" sz="2400" dirty="0" smtClean="0"/>
              <a:t>Educate key stakeholders</a:t>
            </a:r>
          </a:p>
        </p:txBody>
      </p:sp>
      <p:pic>
        <p:nvPicPr>
          <p:cNvPr id="3" name="Content Placeholder 2" descr="AA039195.png"/>
          <p:cNvPicPr>
            <a:picLocks noGrp="1" noChangeAspect="1"/>
          </p:cNvPicPr>
          <p:nvPr>
            <p:ph sz="quarter" idx="4"/>
          </p:nvPr>
        </p:nvPicPr>
        <p:blipFill>
          <a:blip r:embed="rId3">
            <a:extLst>
              <a:ext uri="{28A0092B-C50C-407E-A947-70E740481C1C}">
                <a14:useLocalDpi xmlns:a14="http://schemas.microsoft.com/office/drawing/2010/main" val="0"/>
              </a:ext>
            </a:extLst>
          </a:blip>
          <a:srcRect t="-14500" b="-14500"/>
          <a:stretch>
            <a:fillRect/>
          </a:stretch>
        </p:blipFill>
        <p:spPr/>
      </p:pic>
      <p:sp>
        <p:nvSpPr>
          <p:cNvPr id="5" name="TextBox 4"/>
          <p:cNvSpPr txBox="1"/>
          <p:nvPr/>
        </p:nvSpPr>
        <p:spPr>
          <a:xfrm>
            <a:off x="4645025" y="3516507"/>
            <a:ext cx="4041775" cy="615553"/>
          </a:xfrm>
          <a:prstGeom prst="rect">
            <a:avLst/>
          </a:prstGeom>
          <a:noFill/>
        </p:spPr>
        <p:txBody>
          <a:bodyPr wrap="square" lIns="0" tIns="0" rIns="0" bIns="0" rtlCol="0">
            <a:spAutoFit/>
          </a:bodyPr>
          <a:lstStyle/>
          <a:p>
            <a:pPr algn="ctr"/>
            <a:r>
              <a:rPr lang="en-US" sz="2000" dirty="0" smtClean="0">
                <a:solidFill>
                  <a:srgbClr val="008000"/>
                </a:solidFill>
                <a:latin typeface="Chalkboard"/>
                <a:cs typeface="Chalkboard"/>
              </a:rPr>
              <a:t>What is your </a:t>
            </a:r>
          </a:p>
          <a:p>
            <a:pPr algn="ctr"/>
            <a:r>
              <a:rPr lang="en-US" sz="2000" dirty="0" smtClean="0">
                <a:solidFill>
                  <a:srgbClr val="008000"/>
                </a:solidFill>
                <a:latin typeface="Chalkboard"/>
                <a:cs typeface="Chalkboard"/>
              </a:rPr>
              <a:t>message?</a:t>
            </a:r>
          </a:p>
        </p:txBody>
      </p:sp>
    </p:spTree>
    <p:extLst>
      <p:ext uri="{BB962C8B-B14F-4D97-AF65-F5344CB8AC3E}">
        <p14:creationId xmlns:p14="http://schemas.microsoft.com/office/powerpoint/2010/main" val="247319331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Break Time</a:t>
            </a:r>
            <a:endParaRPr lang="en-US" dirty="0"/>
          </a:p>
        </p:txBody>
      </p:sp>
      <p:pic>
        <p:nvPicPr>
          <p:cNvPr id="8" name="Pictur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60599" y="2036054"/>
            <a:ext cx="4022802" cy="4022802"/>
          </a:xfrm>
          <a:prstGeom prst="rect">
            <a:avLst/>
          </a:prstGeom>
        </p:spPr>
      </p:pic>
    </p:spTree>
    <p:extLst>
      <p:ext uri="{BB962C8B-B14F-4D97-AF65-F5344CB8AC3E}">
        <p14:creationId xmlns:p14="http://schemas.microsoft.com/office/powerpoint/2010/main" val="4214459543"/>
      </p:ext>
    </p:extLst>
  </p:cSld>
  <p:clrMapOvr>
    <a:masterClrMapping/>
  </p:clrMapOvr>
  <p:timing>
    <p:tnLst>
      <p:par>
        <p:cTn id="1" dur="indefinite" restart="never" nodeType="tmRoot"/>
      </p:par>
    </p:tnLst>
  </p:timing>
</p:sld>
</file>

<file path=ppt/theme/theme1.xml><?xml version="1.0" encoding="utf-8"?>
<a:theme xmlns:a="http://schemas.openxmlformats.org/drawingml/2006/main" name="LWSD 2013 Blue">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2.xml><?xml version="1.0" encoding="utf-8"?>
<a:theme xmlns:a="http://schemas.openxmlformats.org/drawingml/2006/main" name="LWSD 2013 Blue 2">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3.xml><?xml version="1.0" encoding="utf-8"?>
<a:theme xmlns:a="http://schemas.openxmlformats.org/drawingml/2006/main" name="LWSD 2013 Blue 3">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4.xml><?xml version="1.0" encoding="utf-8"?>
<a:theme xmlns:a="http://schemas.openxmlformats.org/drawingml/2006/main" name="LWSD 2013 Blue 4">
  <a:themeElements>
    <a:clrScheme name="LWSD_blue">
      <a:dk1>
        <a:srgbClr val="808080"/>
      </a:dk1>
      <a:lt1>
        <a:sysClr val="window" lastClr="FFFFFF"/>
      </a:lt1>
      <a:dk2>
        <a:srgbClr val="95AF39"/>
      </a:dk2>
      <a:lt2>
        <a:srgbClr val="FFFFFF"/>
      </a:lt2>
      <a:accent1>
        <a:srgbClr val="2FB4BC"/>
      </a:accent1>
      <a:accent2>
        <a:srgbClr val="F79527"/>
      </a:accent2>
      <a:accent3>
        <a:srgbClr val="95AF39"/>
      </a:accent3>
      <a:accent4>
        <a:srgbClr val="FDBA16"/>
      </a:accent4>
      <a:accent5>
        <a:srgbClr val="779042"/>
      </a:accent5>
      <a:accent6>
        <a:srgbClr val="F47F26"/>
      </a:accent6>
      <a:hlink>
        <a:srgbClr val="00A9C5"/>
      </a:hlink>
      <a:folHlink>
        <a:srgbClr val="C7DC6D"/>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12700">
          <a:solidFill>
            <a:schemeClr val="bg1"/>
          </a:solidFill>
        </a:ln>
        <a:effectLst/>
      </a:spPr>
      <a:bodyPr/>
      <a:lstStyle/>
      <a:style>
        <a:lnRef idx="2">
          <a:schemeClr val="accent1"/>
        </a:lnRef>
        <a:fillRef idx="0">
          <a:schemeClr val="accent1"/>
        </a:fillRef>
        <a:effectRef idx="1">
          <a:schemeClr val="accent1"/>
        </a:effectRef>
        <a:fontRef idx="minor">
          <a:schemeClr val="tx1"/>
        </a:fontRef>
      </a:style>
    </a:lnDef>
    <a:txDef>
      <a:spPr>
        <a:noFill/>
      </a:spPr>
      <a:bodyPr wrap="square" lIns="0" tIns="0" rIns="0" bIns="0" rtlCol="0">
        <a:spAutoFit/>
      </a:bodyPr>
      <a:lstStyle>
        <a:defPPr>
          <a:defRPr sz="1600" dirty="0" smtClean="0">
            <a:solidFill>
              <a:schemeClr val="tx2"/>
            </a:solidFill>
            <a:latin typeface="Avenir Light"/>
            <a:cs typeface="Avenir Light"/>
          </a:defRPr>
        </a:defPPr>
      </a:lstStyle>
    </a:tx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RoutingRuleDescription xmlns="http://schemas.microsoft.com/sharepoint/v3">Template to be used for business-focused presentations on Live Well</RoutingRuleDescription>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BB69E287C1CD934F8621432270294A03" ma:contentTypeVersion="3" ma:contentTypeDescription="Create a new document." ma:contentTypeScope="" ma:versionID="fac605141b0afd7a6bed368aedb2794d">
  <xsd:schema xmlns:xsd="http://www.w3.org/2001/XMLSchema" xmlns:xs="http://www.w3.org/2001/XMLSchema" xmlns:p="http://schemas.microsoft.com/office/2006/metadata/properties" xmlns:ns1="http://schemas.microsoft.com/sharepoint/v3" targetNamespace="http://schemas.microsoft.com/office/2006/metadata/properties" ma:root="true" ma:fieldsID="2dd5a21bfa5ddffeac8154210470a16e" ns1:_="">
    <xsd:import namespace="http://schemas.microsoft.com/sharepoint/v3"/>
    <xsd:element name="properties">
      <xsd:complexType>
        <xsd:sequence>
          <xsd:element name="documentManagement">
            <xsd:complexType>
              <xsd:all>
                <xsd:element ref="ns1:RoutingRuleDescription"/>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RoutingRuleDescription" ma:index="9" ma:displayName="Description" ma:description="" ma:internalName="RoutingRuleDescription">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10"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ma:index="8" ma:displayName="Subject"/>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2CD2F7E-991E-42D6-A086-7BDBBEC3BF2D}">
  <ds:schemaRefs>
    <ds:schemaRef ds:uri="http://schemas.microsoft.com/sharepoint/v3/contenttype/forms"/>
  </ds:schemaRefs>
</ds:datastoreItem>
</file>

<file path=customXml/itemProps2.xml><?xml version="1.0" encoding="utf-8"?>
<ds:datastoreItem xmlns:ds="http://schemas.openxmlformats.org/officeDocument/2006/customXml" ds:itemID="{671E3CD7-2B00-41A5-92B6-914235362425}">
  <ds:schemaRefs>
    <ds:schemaRef ds:uri="http://schemas.microsoft.com/sharepoint/v3"/>
    <ds:schemaRef ds:uri="http://purl.org/dc/elements/1.1/"/>
    <ds:schemaRef ds:uri="http://schemas.openxmlformats.org/package/2006/metadata/core-properties"/>
    <ds:schemaRef ds:uri="http://www.w3.org/XML/1998/namespace"/>
    <ds:schemaRef ds:uri="http://purl.org/dc/dcmitype/"/>
    <ds:schemaRef ds:uri="http://schemas.microsoft.com/office/infopath/2007/PartnerControls"/>
    <ds:schemaRef ds:uri="http://schemas.microsoft.com/office/2006/documentManagement/types"/>
    <ds:schemaRef ds:uri="http://schemas.microsoft.com/office/2006/metadata/properties"/>
    <ds:schemaRef ds:uri="http://purl.org/dc/terms/"/>
  </ds:schemaRefs>
</ds:datastoreItem>
</file>

<file path=customXml/itemProps3.xml><?xml version="1.0" encoding="utf-8"?>
<ds:datastoreItem xmlns:ds="http://schemas.openxmlformats.org/officeDocument/2006/customXml" ds:itemID="{2DA85D94-EFF1-4734-BBA4-82FBC85D154F}"/>
</file>

<file path=docProps/app.xml><?xml version="1.0" encoding="utf-8"?>
<Properties xmlns="http://schemas.openxmlformats.org/officeDocument/2006/extended-properties" xmlns:vt="http://schemas.openxmlformats.org/officeDocument/2006/docPropsVTypes">
  <TotalTime>543</TotalTime>
  <Words>794</Words>
  <Application>Microsoft Macintosh PowerPoint</Application>
  <PresentationFormat>On-screen Show (4:3)</PresentationFormat>
  <Paragraphs>106</Paragraphs>
  <Slides>17</Slides>
  <Notes>17</Notes>
  <HiddenSlides>0</HiddenSlides>
  <MMClips>0</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17</vt:i4>
      </vt:variant>
    </vt:vector>
  </HeadingPairs>
  <TitlesOfParts>
    <vt:vector size="28" baseType="lpstr">
      <vt:lpstr>Avenir Light</vt:lpstr>
      <vt:lpstr>Avenir Medium</vt:lpstr>
      <vt:lpstr>Avenir Medium Oblique</vt:lpstr>
      <vt:lpstr>Calibri</vt:lpstr>
      <vt:lpstr>Chalkboard</vt:lpstr>
      <vt:lpstr>Wingdings</vt:lpstr>
      <vt:lpstr>Arial</vt:lpstr>
      <vt:lpstr>LWSD 2013 Blue</vt:lpstr>
      <vt:lpstr>LWSD 2013 Blue 2</vt:lpstr>
      <vt:lpstr>LWSD 2013 Blue 3</vt:lpstr>
      <vt:lpstr>LWSD 2013 Blue 4</vt:lpstr>
      <vt:lpstr>Section 4</vt:lpstr>
      <vt:lpstr>Agenda</vt:lpstr>
      <vt:lpstr>Ice Breaker</vt:lpstr>
      <vt:lpstr>Section 4: Evaluation</vt:lpstr>
      <vt:lpstr>The Evaluation Process</vt:lpstr>
      <vt:lpstr>Sharing and celebrating</vt:lpstr>
      <vt:lpstr>Sharing and celebrating</vt:lpstr>
      <vt:lpstr>Sharing and celebrating</vt:lpstr>
      <vt:lpstr>Break Time</vt:lpstr>
      <vt:lpstr>Sharing and celebrating</vt:lpstr>
      <vt:lpstr>Sharing and celebrating</vt:lpstr>
      <vt:lpstr>Sharing and celebrating</vt:lpstr>
      <vt:lpstr>Activity</vt:lpstr>
      <vt:lpstr>Sharing and celebrating</vt:lpstr>
      <vt:lpstr>Conclusion</vt:lpstr>
      <vt:lpstr>PowerPoint Presentation</vt:lpstr>
      <vt:lpstr>Conclusion</vt:lpstr>
    </vt:vector>
  </TitlesOfParts>
  <Company>AdEase</Company>
  <LinksUpToDate>false</LinksUpToDate>
  <SharedDoc>false</SharedDoc>
  <HyperlinksChanged>false</HyperlinksChanged>
  <AppVersion>15.0033</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LWSD PowerPoint Template - Business Blue</dc:title>
  <dc:creator>Creative Contractor</dc:creator>
  <cp:lastModifiedBy>Jessie</cp:lastModifiedBy>
  <cp:revision>93</cp:revision>
  <dcterms:created xsi:type="dcterms:W3CDTF">2013-10-28T20:20:09Z</dcterms:created>
  <dcterms:modified xsi:type="dcterms:W3CDTF">2017-07-14T22:09:24Z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0x010100BB69E287C1CD934F8621432270294A03</vt:lpwstr>
  </property>
</Properties>
</file>