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25"/>
  </p:notesMasterIdLst>
  <p:sldIdLst>
    <p:sldId id="256" r:id="rId8"/>
    <p:sldId id="257" r:id="rId9"/>
    <p:sldId id="258" r:id="rId10"/>
    <p:sldId id="290" r:id="rId11"/>
    <p:sldId id="262" r:id="rId12"/>
    <p:sldId id="280" r:id="rId13"/>
    <p:sldId id="281" r:id="rId14"/>
    <p:sldId id="282" r:id="rId15"/>
    <p:sldId id="270" r:id="rId16"/>
    <p:sldId id="283" r:id="rId17"/>
    <p:sldId id="284" r:id="rId18"/>
    <p:sldId id="285" r:id="rId19"/>
    <p:sldId id="286" r:id="rId20"/>
    <p:sldId id="287" r:id="rId21"/>
    <p:sldId id="288" r:id="rId22"/>
    <p:sldId id="291" r:id="rId23"/>
    <p:sldId id="28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04" autoAdjust="0"/>
    <p:restoredTop sz="66285" autoAdjust="0"/>
  </p:normalViewPr>
  <p:slideViewPr>
    <p:cSldViewPr snapToGrid="0" snapToObjects="1">
      <p:cViewPr varScale="1">
        <p:scale>
          <a:sx n="62" d="100"/>
          <a:sy n="62" d="100"/>
        </p:scale>
        <p:origin x="2224" y="184"/>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19381-2D1F-B84E-9D04-7960E731B060}"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8290D11C-3ADA-5D4D-8FF5-6ADA265ADC70}">
      <dgm:prSet phldrT="[Text]"/>
      <dgm:spPr/>
      <dgm:t>
        <a:bodyPr/>
        <a:lstStyle/>
        <a:p>
          <a:r>
            <a:rPr lang="en-US" dirty="0">
              <a:solidFill>
                <a:srgbClr val="404040"/>
              </a:solidFill>
            </a:rPr>
            <a:t>1. Involve key stakeholders</a:t>
          </a:r>
        </a:p>
      </dgm:t>
    </dgm:pt>
    <dgm:pt modelId="{5D44DE13-7388-7A45-B49A-4C2DD853205A}" type="parTrans" cxnId="{C4B088DC-A944-4141-8E49-94B298A474DE}">
      <dgm:prSet/>
      <dgm:spPr/>
      <dgm:t>
        <a:bodyPr/>
        <a:lstStyle/>
        <a:p>
          <a:endParaRPr lang="en-US"/>
        </a:p>
      </dgm:t>
    </dgm:pt>
    <dgm:pt modelId="{5F7E774A-2C87-C14C-A826-2CBA286904B7}" type="sibTrans" cxnId="{C4B088DC-A944-4141-8E49-94B298A474DE}">
      <dgm:prSet/>
      <dgm:spPr/>
      <dgm:t>
        <a:bodyPr/>
        <a:lstStyle/>
        <a:p>
          <a:endParaRPr lang="en-US"/>
        </a:p>
      </dgm:t>
    </dgm:pt>
    <dgm:pt modelId="{1433591D-DC4A-DA43-810A-8E7F7D5064D0}">
      <dgm:prSet phldrT="[Text]" phldr="1"/>
      <dgm:spPr/>
      <dgm:t>
        <a:bodyPr/>
        <a:lstStyle/>
        <a:p>
          <a:endParaRPr lang="en-US"/>
        </a:p>
      </dgm:t>
    </dgm:pt>
    <dgm:pt modelId="{74514E59-6243-2842-869B-073FFFA47994}" type="parTrans" cxnId="{37338CAF-841E-3E42-929D-DDF70C3D896A}">
      <dgm:prSet/>
      <dgm:spPr/>
      <dgm:t>
        <a:bodyPr/>
        <a:lstStyle/>
        <a:p>
          <a:endParaRPr lang="en-US"/>
        </a:p>
      </dgm:t>
    </dgm:pt>
    <dgm:pt modelId="{658F7E44-C36C-D848-9D75-D603FCFB106B}" type="sibTrans" cxnId="{37338CAF-841E-3E42-929D-DDF70C3D896A}">
      <dgm:prSet/>
      <dgm:spPr/>
      <dgm:t>
        <a:bodyPr/>
        <a:lstStyle/>
        <a:p>
          <a:endParaRPr lang="en-US"/>
        </a:p>
      </dgm:t>
    </dgm:pt>
    <dgm:pt modelId="{A34FBFFB-29E3-E049-856A-CF069F1994C2}">
      <dgm:prSet phldrT="[Text]" phldr="1"/>
      <dgm:spPr/>
      <dgm:t>
        <a:bodyPr/>
        <a:lstStyle/>
        <a:p>
          <a:endParaRPr lang="en-US"/>
        </a:p>
      </dgm:t>
    </dgm:pt>
    <dgm:pt modelId="{25032F58-9104-1C4B-9AB7-985FC487EE5A}" type="parTrans" cxnId="{6B79361A-4104-7F49-B7FA-43DE22F7C433}">
      <dgm:prSet/>
      <dgm:spPr/>
      <dgm:t>
        <a:bodyPr/>
        <a:lstStyle/>
        <a:p>
          <a:endParaRPr lang="en-US"/>
        </a:p>
      </dgm:t>
    </dgm:pt>
    <dgm:pt modelId="{9785A7C1-96D5-984E-B55E-7FED7D314ECF}" type="sibTrans" cxnId="{6B79361A-4104-7F49-B7FA-43DE22F7C433}">
      <dgm:prSet/>
      <dgm:spPr/>
      <dgm:t>
        <a:bodyPr/>
        <a:lstStyle/>
        <a:p>
          <a:endParaRPr lang="en-US"/>
        </a:p>
      </dgm:t>
    </dgm:pt>
    <dgm:pt modelId="{83112B55-B357-294E-89B9-BC6C3C98C5A9}">
      <dgm:prSet/>
      <dgm:spPr/>
      <dgm:t>
        <a:bodyPr/>
        <a:lstStyle/>
        <a:p>
          <a:endParaRPr lang="en-US"/>
        </a:p>
      </dgm:t>
    </dgm:pt>
    <dgm:pt modelId="{D3E8F68A-0FFC-864B-B005-41E3ECF5BBBB}" type="parTrans" cxnId="{D6B006DE-D423-2A44-BFDD-FAB8C750F252}">
      <dgm:prSet/>
      <dgm:spPr/>
      <dgm:t>
        <a:bodyPr/>
        <a:lstStyle/>
        <a:p>
          <a:endParaRPr lang="en-US"/>
        </a:p>
      </dgm:t>
    </dgm:pt>
    <dgm:pt modelId="{D1AD15A1-D6F8-624F-AFF2-E655EDA22FE8}" type="sibTrans" cxnId="{D6B006DE-D423-2A44-BFDD-FAB8C750F252}">
      <dgm:prSet/>
      <dgm:spPr/>
      <dgm:t>
        <a:bodyPr/>
        <a:lstStyle/>
        <a:p>
          <a:endParaRPr lang="en-US"/>
        </a:p>
      </dgm:t>
    </dgm:pt>
    <dgm:pt modelId="{836E12F9-E18A-A74E-8FAA-C5479D75D162}">
      <dgm:prSet/>
      <dgm:spPr/>
      <dgm:t>
        <a:bodyPr/>
        <a:lstStyle/>
        <a:p>
          <a:endParaRPr lang="en-US"/>
        </a:p>
      </dgm:t>
    </dgm:pt>
    <dgm:pt modelId="{B105A18E-1C93-9945-83E3-C0C2C1968681}" type="parTrans" cxnId="{B51C0577-FF4E-1240-9B6E-8D6AB7F74DA8}">
      <dgm:prSet/>
      <dgm:spPr/>
      <dgm:t>
        <a:bodyPr/>
        <a:lstStyle/>
        <a:p>
          <a:endParaRPr lang="en-US"/>
        </a:p>
      </dgm:t>
    </dgm:pt>
    <dgm:pt modelId="{4A66F1C4-C5E1-C94D-AB80-189C807698BE}" type="sibTrans" cxnId="{B51C0577-FF4E-1240-9B6E-8D6AB7F74DA8}">
      <dgm:prSet/>
      <dgm:spPr/>
      <dgm:t>
        <a:bodyPr/>
        <a:lstStyle/>
        <a:p>
          <a:endParaRPr lang="en-US"/>
        </a:p>
      </dgm:t>
    </dgm:pt>
    <dgm:pt modelId="{32E0E274-3B0C-E146-9879-F50DD503D1AD}">
      <dgm:prSet/>
      <dgm:spPr/>
      <dgm:t>
        <a:bodyPr/>
        <a:lstStyle/>
        <a:p>
          <a:r>
            <a:rPr lang="en-US" dirty="0">
              <a:solidFill>
                <a:srgbClr val="404040"/>
              </a:solidFill>
            </a:rPr>
            <a:t>2. Determine evaluation goals </a:t>
          </a:r>
        </a:p>
      </dgm:t>
    </dgm:pt>
    <dgm:pt modelId="{330A4C84-2CE2-8F46-84FE-7F8EC00F0ADB}" type="parTrans" cxnId="{6BF2DD97-4CF5-034D-A4CC-CB8E3F316146}">
      <dgm:prSet/>
      <dgm:spPr/>
      <dgm:t>
        <a:bodyPr/>
        <a:lstStyle/>
        <a:p>
          <a:endParaRPr lang="en-US"/>
        </a:p>
      </dgm:t>
    </dgm:pt>
    <dgm:pt modelId="{599125B8-A306-AB44-A77B-C4FC74B124D6}" type="sibTrans" cxnId="{6BF2DD97-4CF5-034D-A4CC-CB8E3F316146}">
      <dgm:prSet/>
      <dgm:spPr/>
      <dgm:t>
        <a:bodyPr/>
        <a:lstStyle/>
        <a:p>
          <a:endParaRPr lang="en-US"/>
        </a:p>
      </dgm:t>
    </dgm:pt>
    <dgm:pt modelId="{87C8DDB0-C35B-FA45-ABD5-81B04924D10A}">
      <dgm:prSet/>
      <dgm:spPr/>
      <dgm:t>
        <a:bodyPr/>
        <a:lstStyle/>
        <a:p>
          <a:r>
            <a:rPr lang="en-US" dirty="0">
              <a:solidFill>
                <a:srgbClr val="404040"/>
              </a:solidFill>
            </a:rPr>
            <a:t>3. Identify pieces of the project elements you can track that will help meet the goals</a:t>
          </a:r>
        </a:p>
      </dgm:t>
    </dgm:pt>
    <dgm:pt modelId="{3194B3E8-FC61-5D46-BEDF-D49949479AE4}" type="parTrans" cxnId="{668351DA-2F49-074F-A9E2-84BB6B2ECF3A}">
      <dgm:prSet/>
      <dgm:spPr/>
      <dgm:t>
        <a:bodyPr/>
        <a:lstStyle/>
        <a:p>
          <a:endParaRPr lang="en-US"/>
        </a:p>
      </dgm:t>
    </dgm:pt>
    <dgm:pt modelId="{15FBD75E-DB03-9F4F-BF71-67C4B4E4BCB7}" type="sibTrans" cxnId="{668351DA-2F49-074F-A9E2-84BB6B2ECF3A}">
      <dgm:prSet/>
      <dgm:spPr/>
      <dgm:t>
        <a:bodyPr/>
        <a:lstStyle/>
        <a:p>
          <a:endParaRPr lang="en-US"/>
        </a:p>
      </dgm:t>
    </dgm:pt>
    <dgm:pt modelId="{594063F5-E2F6-9946-9B18-A54DD469BBD8}">
      <dgm:prSet/>
      <dgm:spPr/>
      <dgm:t>
        <a:bodyPr/>
        <a:lstStyle/>
        <a:p>
          <a:r>
            <a:rPr lang="en-US" dirty="0">
              <a:solidFill>
                <a:srgbClr val="404040"/>
              </a:solidFill>
            </a:rPr>
            <a:t>4. Decide on a data collection, analysis, and reporting plan</a:t>
          </a:r>
        </a:p>
      </dgm:t>
    </dgm:pt>
    <dgm:pt modelId="{77C60E16-BF78-624B-8B77-C10C906287D8}" type="parTrans" cxnId="{C62E12A8-560E-EF4C-AE8D-7CADCC8572C2}">
      <dgm:prSet/>
      <dgm:spPr/>
      <dgm:t>
        <a:bodyPr/>
        <a:lstStyle/>
        <a:p>
          <a:endParaRPr lang="en-US"/>
        </a:p>
      </dgm:t>
    </dgm:pt>
    <dgm:pt modelId="{0FA90D86-8F5A-5E47-B9D1-A9CB30C0E2B9}" type="sibTrans" cxnId="{C62E12A8-560E-EF4C-AE8D-7CADCC8572C2}">
      <dgm:prSet/>
      <dgm:spPr/>
      <dgm:t>
        <a:bodyPr/>
        <a:lstStyle/>
        <a:p>
          <a:endParaRPr lang="en-US"/>
        </a:p>
      </dgm:t>
    </dgm:pt>
    <dgm:pt modelId="{D7FAA5C6-1818-7C4C-82AC-50DB9955F9E3}">
      <dgm:prSet/>
      <dgm:spPr/>
      <dgm:t>
        <a:bodyPr/>
        <a:lstStyle/>
        <a:p>
          <a:r>
            <a:rPr lang="en-US" dirty="0">
              <a:solidFill>
                <a:srgbClr val="404040"/>
              </a:solidFill>
            </a:rPr>
            <a:t>5. Share the results and celebrate</a:t>
          </a:r>
        </a:p>
      </dgm:t>
    </dgm:pt>
    <dgm:pt modelId="{6BF8D149-7414-4848-95B9-6E413514A395}" type="parTrans" cxnId="{1A92606B-F225-9E40-AC69-205806F1539E}">
      <dgm:prSet/>
      <dgm:spPr/>
      <dgm:t>
        <a:bodyPr/>
        <a:lstStyle/>
        <a:p>
          <a:endParaRPr lang="en-US"/>
        </a:p>
      </dgm:t>
    </dgm:pt>
    <dgm:pt modelId="{AA40F411-647A-0E43-9E84-1D2C32DB59C2}" type="sibTrans" cxnId="{1A92606B-F225-9E40-AC69-205806F1539E}">
      <dgm:prSet/>
      <dgm:spPr/>
      <dgm:t>
        <a:bodyPr/>
        <a:lstStyle/>
        <a:p>
          <a:endParaRPr lang="en-US"/>
        </a:p>
      </dgm:t>
    </dgm:pt>
    <dgm:pt modelId="{4B776550-A98E-4941-BCAA-E8D5CDB33A29}">
      <dgm:prSet/>
      <dgm:spPr/>
      <dgm:t>
        <a:bodyPr/>
        <a:lstStyle/>
        <a:p>
          <a:endParaRPr lang="en-US"/>
        </a:p>
      </dgm:t>
    </dgm:pt>
    <dgm:pt modelId="{39666809-0B94-1F43-89B3-E73089711138}" type="parTrans" cxnId="{E3D608E5-DC83-D24C-8BF2-22AACB90D892}">
      <dgm:prSet/>
      <dgm:spPr/>
      <dgm:t>
        <a:bodyPr/>
        <a:lstStyle/>
        <a:p>
          <a:endParaRPr lang="en-US"/>
        </a:p>
      </dgm:t>
    </dgm:pt>
    <dgm:pt modelId="{E14E207B-BE29-7B4F-90CC-6A1C9E002223}" type="sibTrans" cxnId="{E3D608E5-DC83-D24C-8BF2-22AACB90D892}">
      <dgm:prSet/>
      <dgm:spPr/>
      <dgm:t>
        <a:bodyPr/>
        <a:lstStyle/>
        <a:p>
          <a:endParaRPr lang="en-US"/>
        </a:p>
      </dgm:t>
    </dgm:pt>
    <dgm:pt modelId="{E6DAA25A-C495-8A46-ACA1-EAA57291C893}" type="pres">
      <dgm:prSet presAssocID="{9A519381-2D1F-B84E-9D04-7960E731B060}" presName="outerComposite" presStyleCnt="0">
        <dgm:presLayoutVars>
          <dgm:chMax val="5"/>
          <dgm:dir/>
          <dgm:resizeHandles val="exact"/>
        </dgm:presLayoutVars>
      </dgm:prSet>
      <dgm:spPr/>
      <dgm:t>
        <a:bodyPr/>
        <a:lstStyle/>
        <a:p>
          <a:endParaRPr lang="en-US"/>
        </a:p>
      </dgm:t>
    </dgm:pt>
    <dgm:pt modelId="{7E84DAF5-03D9-BD4F-B7B3-A22B8055E342}" type="pres">
      <dgm:prSet presAssocID="{9A519381-2D1F-B84E-9D04-7960E731B060}" presName="dummyMaxCanvas" presStyleCnt="0">
        <dgm:presLayoutVars/>
      </dgm:prSet>
      <dgm:spPr/>
    </dgm:pt>
    <dgm:pt modelId="{592A90F7-B4EA-5B42-ABF6-5F3A369DC471}" type="pres">
      <dgm:prSet presAssocID="{9A519381-2D1F-B84E-9D04-7960E731B060}" presName="FiveNodes_1" presStyleLbl="node1" presStyleIdx="0" presStyleCnt="5">
        <dgm:presLayoutVars>
          <dgm:bulletEnabled val="1"/>
        </dgm:presLayoutVars>
      </dgm:prSet>
      <dgm:spPr/>
      <dgm:t>
        <a:bodyPr/>
        <a:lstStyle/>
        <a:p>
          <a:endParaRPr lang="en-US"/>
        </a:p>
      </dgm:t>
    </dgm:pt>
    <dgm:pt modelId="{4C964F7B-018C-1444-9B5D-931E317D9E48}" type="pres">
      <dgm:prSet presAssocID="{9A519381-2D1F-B84E-9D04-7960E731B060}" presName="FiveNodes_2" presStyleLbl="node1" presStyleIdx="1" presStyleCnt="5">
        <dgm:presLayoutVars>
          <dgm:bulletEnabled val="1"/>
        </dgm:presLayoutVars>
      </dgm:prSet>
      <dgm:spPr/>
      <dgm:t>
        <a:bodyPr/>
        <a:lstStyle/>
        <a:p>
          <a:endParaRPr lang="en-US"/>
        </a:p>
      </dgm:t>
    </dgm:pt>
    <dgm:pt modelId="{DF86A78B-BA1B-D446-B33D-157206C6107A}" type="pres">
      <dgm:prSet presAssocID="{9A519381-2D1F-B84E-9D04-7960E731B060}" presName="FiveNodes_3" presStyleLbl="node1" presStyleIdx="2" presStyleCnt="5">
        <dgm:presLayoutVars>
          <dgm:bulletEnabled val="1"/>
        </dgm:presLayoutVars>
      </dgm:prSet>
      <dgm:spPr/>
      <dgm:t>
        <a:bodyPr/>
        <a:lstStyle/>
        <a:p>
          <a:endParaRPr lang="en-US"/>
        </a:p>
      </dgm:t>
    </dgm:pt>
    <dgm:pt modelId="{1F307A19-A7CB-8A44-A94D-72F0D303E523}" type="pres">
      <dgm:prSet presAssocID="{9A519381-2D1F-B84E-9D04-7960E731B060}" presName="FiveNodes_4" presStyleLbl="node1" presStyleIdx="3" presStyleCnt="5">
        <dgm:presLayoutVars>
          <dgm:bulletEnabled val="1"/>
        </dgm:presLayoutVars>
      </dgm:prSet>
      <dgm:spPr/>
      <dgm:t>
        <a:bodyPr/>
        <a:lstStyle/>
        <a:p>
          <a:endParaRPr lang="en-US"/>
        </a:p>
      </dgm:t>
    </dgm:pt>
    <dgm:pt modelId="{EA11CB4E-EF5B-E840-A569-8DCA9ABF12C3}" type="pres">
      <dgm:prSet presAssocID="{9A519381-2D1F-B84E-9D04-7960E731B060}" presName="FiveNodes_5" presStyleLbl="node1" presStyleIdx="4" presStyleCnt="5">
        <dgm:presLayoutVars>
          <dgm:bulletEnabled val="1"/>
        </dgm:presLayoutVars>
      </dgm:prSet>
      <dgm:spPr/>
      <dgm:t>
        <a:bodyPr/>
        <a:lstStyle/>
        <a:p>
          <a:endParaRPr lang="en-US"/>
        </a:p>
      </dgm:t>
    </dgm:pt>
    <dgm:pt modelId="{C997E8DC-06F4-254C-83A9-277DDFC87230}" type="pres">
      <dgm:prSet presAssocID="{9A519381-2D1F-B84E-9D04-7960E731B060}" presName="FiveConn_1-2" presStyleLbl="fgAccFollowNode1" presStyleIdx="0" presStyleCnt="4">
        <dgm:presLayoutVars>
          <dgm:bulletEnabled val="1"/>
        </dgm:presLayoutVars>
      </dgm:prSet>
      <dgm:spPr/>
      <dgm:t>
        <a:bodyPr/>
        <a:lstStyle/>
        <a:p>
          <a:endParaRPr lang="en-US"/>
        </a:p>
      </dgm:t>
    </dgm:pt>
    <dgm:pt modelId="{48294B5E-B02B-9942-B962-2CC64763DD00}" type="pres">
      <dgm:prSet presAssocID="{9A519381-2D1F-B84E-9D04-7960E731B060}" presName="FiveConn_2-3" presStyleLbl="fgAccFollowNode1" presStyleIdx="1" presStyleCnt="4">
        <dgm:presLayoutVars>
          <dgm:bulletEnabled val="1"/>
        </dgm:presLayoutVars>
      </dgm:prSet>
      <dgm:spPr/>
      <dgm:t>
        <a:bodyPr/>
        <a:lstStyle/>
        <a:p>
          <a:endParaRPr lang="en-US"/>
        </a:p>
      </dgm:t>
    </dgm:pt>
    <dgm:pt modelId="{90CA3721-63C5-3742-A530-746328DD2B61}" type="pres">
      <dgm:prSet presAssocID="{9A519381-2D1F-B84E-9D04-7960E731B060}" presName="FiveConn_3-4" presStyleLbl="fgAccFollowNode1" presStyleIdx="2" presStyleCnt="4">
        <dgm:presLayoutVars>
          <dgm:bulletEnabled val="1"/>
        </dgm:presLayoutVars>
      </dgm:prSet>
      <dgm:spPr/>
      <dgm:t>
        <a:bodyPr/>
        <a:lstStyle/>
        <a:p>
          <a:endParaRPr lang="en-US"/>
        </a:p>
      </dgm:t>
    </dgm:pt>
    <dgm:pt modelId="{74E97C60-40C4-7646-95AC-0317C8D78963}" type="pres">
      <dgm:prSet presAssocID="{9A519381-2D1F-B84E-9D04-7960E731B060}" presName="FiveConn_4-5" presStyleLbl="fgAccFollowNode1" presStyleIdx="3" presStyleCnt="4">
        <dgm:presLayoutVars>
          <dgm:bulletEnabled val="1"/>
        </dgm:presLayoutVars>
      </dgm:prSet>
      <dgm:spPr/>
      <dgm:t>
        <a:bodyPr/>
        <a:lstStyle/>
        <a:p>
          <a:endParaRPr lang="en-US"/>
        </a:p>
      </dgm:t>
    </dgm:pt>
    <dgm:pt modelId="{A9F8837A-0F55-AB4B-A6F0-E904E50E9B9E}" type="pres">
      <dgm:prSet presAssocID="{9A519381-2D1F-B84E-9D04-7960E731B060}" presName="FiveNodes_1_text" presStyleLbl="node1" presStyleIdx="4" presStyleCnt="5">
        <dgm:presLayoutVars>
          <dgm:bulletEnabled val="1"/>
        </dgm:presLayoutVars>
      </dgm:prSet>
      <dgm:spPr/>
      <dgm:t>
        <a:bodyPr/>
        <a:lstStyle/>
        <a:p>
          <a:endParaRPr lang="en-US"/>
        </a:p>
      </dgm:t>
    </dgm:pt>
    <dgm:pt modelId="{EB838BCE-9ABE-E84C-89E5-436810EB0D03}" type="pres">
      <dgm:prSet presAssocID="{9A519381-2D1F-B84E-9D04-7960E731B060}" presName="FiveNodes_2_text" presStyleLbl="node1" presStyleIdx="4" presStyleCnt="5">
        <dgm:presLayoutVars>
          <dgm:bulletEnabled val="1"/>
        </dgm:presLayoutVars>
      </dgm:prSet>
      <dgm:spPr/>
      <dgm:t>
        <a:bodyPr/>
        <a:lstStyle/>
        <a:p>
          <a:endParaRPr lang="en-US"/>
        </a:p>
      </dgm:t>
    </dgm:pt>
    <dgm:pt modelId="{C91D7240-F5A0-6049-ACC3-71DFCC8E2875}" type="pres">
      <dgm:prSet presAssocID="{9A519381-2D1F-B84E-9D04-7960E731B060}" presName="FiveNodes_3_text" presStyleLbl="node1" presStyleIdx="4" presStyleCnt="5">
        <dgm:presLayoutVars>
          <dgm:bulletEnabled val="1"/>
        </dgm:presLayoutVars>
      </dgm:prSet>
      <dgm:spPr/>
      <dgm:t>
        <a:bodyPr/>
        <a:lstStyle/>
        <a:p>
          <a:endParaRPr lang="en-US"/>
        </a:p>
      </dgm:t>
    </dgm:pt>
    <dgm:pt modelId="{83C212E7-ACBA-C94E-B9F1-4E4931EE5EF1}" type="pres">
      <dgm:prSet presAssocID="{9A519381-2D1F-B84E-9D04-7960E731B060}" presName="FiveNodes_4_text" presStyleLbl="node1" presStyleIdx="4" presStyleCnt="5">
        <dgm:presLayoutVars>
          <dgm:bulletEnabled val="1"/>
        </dgm:presLayoutVars>
      </dgm:prSet>
      <dgm:spPr/>
      <dgm:t>
        <a:bodyPr/>
        <a:lstStyle/>
        <a:p>
          <a:endParaRPr lang="en-US"/>
        </a:p>
      </dgm:t>
    </dgm:pt>
    <dgm:pt modelId="{E5332281-3F9F-D94E-9957-A413EBC26FBF}" type="pres">
      <dgm:prSet presAssocID="{9A519381-2D1F-B84E-9D04-7960E731B060}" presName="FiveNodes_5_text" presStyleLbl="node1" presStyleIdx="4" presStyleCnt="5">
        <dgm:presLayoutVars>
          <dgm:bulletEnabled val="1"/>
        </dgm:presLayoutVars>
      </dgm:prSet>
      <dgm:spPr/>
      <dgm:t>
        <a:bodyPr/>
        <a:lstStyle/>
        <a:p>
          <a:endParaRPr lang="en-US"/>
        </a:p>
      </dgm:t>
    </dgm:pt>
  </dgm:ptLst>
  <dgm:cxnLst>
    <dgm:cxn modelId="{5D6F9F91-8F4F-6542-AE1F-4E94684581B9}" type="presOf" srcId="{599125B8-A306-AB44-A77B-C4FC74B124D6}" destId="{48294B5E-B02B-9942-B962-2CC64763DD00}" srcOrd="0" destOrd="0" presId="urn:microsoft.com/office/officeart/2005/8/layout/vProcess5"/>
    <dgm:cxn modelId="{D6B006DE-D423-2A44-BFDD-FAB8C750F252}" srcId="{9A519381-2D1F-B84E-9D04-7960E731B060}" destId="{83112B55-B357-294E-89B9-BC6C3C98C5A9}" srcOrd="8" destOrd="0" parTransId="{D3E8F68A-0FFC-864B-B005-41E3ECF5BBBB}" sibTransId="{D1AD15A1-D6F8-624F-AFF2-E655EDA22FE8}"/>
    <dgm:cxn modelId="{C4B088DC-A944-4141-8E49-94B298A474DE}" srcId="{9A519381-2D1F-B84E-9D04-7960E731B060}" destId="{8290D11C-3ADA-5D4D-8FF5-6ADA265ADC70}" srcOrd="0" destOrd="0" parTransId="{5D44DE13-7388-7A45-B49A-4C2DD853205A}" sibTransId="{5F7E774A-2C87-C14C-A826-2CBA286904B7}"/>
    <dgm:cxn modelId="{1A92606B-F225-9E40-AC69-205806F1539E}" srcId="{9A519381-2D1F-B84E-9D04-7960E731B060}" destId="{D7FAA5C6-1818-7C4C-82AC-50DB9955F9E3}" srcOrd="4" destOrd="0" parTransId="{6BF8D149-7414-4848-95B9-6E413514A395}" sibTransId="{AA40F411-647A-0E43-9E84-1D2C32DB59C2}"/>
    <dgm:cxn modelId="{9C54F07C-4CC4-C949-957A-C9B136614BDD}" type="presOf" srcId="{8290D11C-3ADA-5D4D-8FF5-6ADA265ADC70}" destId="{A9F8837A-0F55-AB4B-A6F0-E904E50E9B9E}" srcOrd="1" destOrd="0" presId="urn:microsoft.com/office/officeart/2005/8/layout/vProcess5"/>
    <dgm:cxn modelId="{DD5AA235-9AA0-AA4D-AE3E-C4EA1261E317}" type="presOf" srcId="{32E0E274-3B0C-E146-9879-F50DD503D1AD}" destId="{EB838BCE-9ABE-E84C-89E5-436810EB0D03}" srcOrd="1" destOrd="0" presId="urn:microsoft.com/office/officeart/2005/8/layout/vProcess5"/>
    <dgm:cxn modelId="{3AF9569E-4024-794D-AE73-264EDFCE5EAE}" type="presOf" srcId="{594063F5-E2F6-9946-9B18-A54DD469BBD8}" destId="{1F307A19-A7CB-8A44-A94D-72F0D303E523}" srcOrd="0" destOrd="0" presId="urn:microsoft.com/office/officeart/2005/8/layout/vProcess5"/>
    <dgm:cxn modelId="{A087F7E5-0849-A64A-895C-C97F6CC8C06B}" type="presOf" srcId="{87C8DDB0-C35B-FA45-ABD5-81B04924D10A}" destId="{DF86A78B-BA1B-D446-B33D-157206C6107A}" srcOrd="0" destOrd="0" presId="urn:microsoft.com/office/officeart/2005/8/layout/vProcess5"/>
    <dgm:cxn modelId="{37338CAF-841E-3E42-929D-DDF70C3D896A}" srcId="{9A519381-2D1F-B84E-9D04-7960E731B060}" destId="{1433591D-DC4A-DA43-810A-8E7F7D5064D0}" srcOrd="6" destOrd="0" parTransId="{74514E59-6243-2842-869B-073FFFA47994}" sibTransId="{658F7E44-C36C-D848-9D75-D603FCFB106B}"/>
    <dgm:cxn modelId="{1AD7BB3E-F970-854A-9624-B246F008942B}" type="presOf" srcId="{D7FAA5C6-1818-7C4C-82AC-50DB9955F9E3}" destId="{EA11CB4E-EF5B-E840-A569-8DCA9ABF12C3}" srcOrd="0" destOrd="0" presId="urn:microsoft.com/office/officeart/2005/8/layout/vProcess5"/>
    <dgm:cxn modelId="{0A859FA9-D35F-0049-A871-6DD630D770C8}" type="presOf" srcId="{0FA90D86-8F5A-5E47-B9D1-A9CB30C0E2B9}" destId="{74E97C60-40C4-7646-95AC-0317C8D78963}" srcOrd="0" destOrd="0" presId="urn:microsoft.com/office/officeart/2005/8/layout/vProcess5"/>
    <dgm:cxn modelId="{E3D608E5-DC83-D24C-8BF2-22AACB90D892}" srcId="{9A519381-2D1F-B84E-9D04-7960E731B060}" destId="{4B776550-A98E-4941-BCAA-E8D5CDB33A29}" srcOrd="5" destOrd="0" parTransId="{39666809-0B94-1F43-89B3-E73089711138}" sibTransId="{E14E207B-BE29-7B4F-90CC-6A1C9E002223}"/>
    <dgm:cxn modelId="{82A80C8F-5C83-D240-B846-4D043E9423D8}" type="presOf" srcId="{594063F5-E2F6-9946-9B18-A54DD469BBD8}" destId="{83C212E7-ACBA-C94E-B9F1-4E4931EE5EF1}" srcOrd="1" destOrd="0" presId="urn:microsoft.com/office/officeart/2005/8/layout/vProcess5"/>
    <dgm:cxn modelId="{6B79361A-4104-7F49-B7FA-43DE22F7C433}" srcId="{9A519381-2D1F-B84E-9D04-7960E731B060}" destId="{A34FBFFB-29E3-E049-856A-CF069F1994C2}" srcOrd="7" destOrd="0" parTransId="{25032F58-9104-1C4B-9AB7-985FC487EE5A}" sibTransId="{9785A7C1-96D5-984E-B55E-7FED7D314ECF}"/>
    <dgm:cxn modelId="{9DB9B731-242C-1F4E-A7CA-D287377001AC}" type="presOf" srcId="{87C8DDB0-C35B-FA45-ABD5-81B04924D10A}" destId="{C91D7240-F5A0-6049-ACC3-71DFCC8E2875}" srcOrd="1" destOrd="0" presId="urn:microsoft.com/office/officeart/2005/8/layout/vProcess5"/>
    <dgm:cxn modelId="{81498101-743D-E64F-A6BF-0871469AE691}" type="presOf" srcId="{15FBD75E-DB03-9F4F-BF71-67C4B4E4BCB7}" destId="{90CA3721-63C5-3742-A530-746328DD2B61}" srcOrd="0" destOrd="0" presId="urn:microsoft.com/office/officeart/2005/8/layout/vProcess5"/>
    <dgm:cxn modelId="{6BF2DD97-4CF5-034D-A4CC-CB8E3F316146}" srcId="{9A519381-2D1F-B84E-9D04-7960E731B060}" destId="{32E0E274-3B0C-E146-9879-F50DD503D1AD}" srcOrd="1" destOrd="0" parTransId="{330A4C84-2CE2-8F46-84FE-7F8EC00F0ADB}" sibTransId="{599125B8-A306-AB44-A77B-C4FC74B124D6}"/>
    <dgm:cxn modelId="{5115108C-9053-774D-849C-21C2878C8FB2}" type="presOf" srcId="{32E0E274-3B0C-E146-9879-F50DD503D1AD}" destId="{4C964F7B-018C-1444-9B5D-931E317D9E48}" srcOrd="0" destOrd="0" presId="urn:microsoft.com/office/officeart/2005/8/layout/vProcess5"/>
    <dgm:cxn modelId="{B51C0577-FF4E-1240-9B6E-8D6AB7F74DA8}" srcId="{9A519381-2D1F-B84E-9D04-7960E731B060}" destId="{836E12F9-E18A-A74E-8FAA-C5479D75D162}" srcOrd="9" destOrd="0" parTransId="{B105A18E-1C93-9945-83E3-C0C2C1968681}" sibTransId="{4A66F1C4-C5E1-C94D-AB80-189C807698BE}"/>
    <dgm:cxn modelId="{6378B174-BE51-BC42-9890-8FBFE631F7AD}" type="presOf" srcId="{8290D11C-3ADA-5D4D-8FF5-6ADA265ADC70}" destId="{592A90F7-B4EA-5B42-ABF6-5F3A369DC471}" srcOrd="0" destOrd="0" presId="urn:microsoft.com/office/officeart/2005/8/layout/vProcess5"/>
    <dgm:cxn modelId="{4B158481-C4ED-BC4E-8435-152A89AE86F6}" type="presOf" srcId="{D7FAA5C6-1818-7C4C-82AC-50DB9955F9E3}" destId="{E5332281-3F9F-D94E-9957-A413EBC26FBF}" srcOrd="1" destOrd="0" presId="urn:microsoft.com/office/officeart/2005/8/layout/vProcess5"/>
    <dgm:cxn modelId="{6AB51B1A-99AF-7F4C-8BE4-7D8B5BFA33F8}" type="presOf" srcId="{9A519381-2D1F-B84E-9D04-7960E731B060}" destId="{E6DAA25A-C495-8A46-ACA1-EAA57291C893}" srcOrd="0" destOrd="0" presId="urn:microsoft.com/office/officeart/2005/8/layout/vProcess5"/>
    <dgm:cxn modelId="{C62E12A8-560E-EF4C-AE8D-7CADCC8572C2}" srcId="{9A519381-2D1F-B84E-9D04-7960E731B060}" destId="{594063F5-E2F6-9946-9B18-A54DD469BBD8}" srcOrd="3" destOrd="0" parTransId="{77C60E16-BF78-624B-8B77-C10C906287D8}" sibTransId="{0FA90D86-8F5A-5E47-B9D1-A9CB30C0E2B9}"/>
    <dgm:cxn modelId="{C05BABC2-C201-DC48-8DA6-1DC5FE43092A}" type="presOf" srcId="{5F7E774A-2C87-C14C-A826-2CBA286904B7}" destId="{C997E8DC-06F4-254C-83A9-277DDFC87230}" srcOrd="0" destOrd="0" presId="urn:microsoft.com/office/officeart/2005/8/layout/vProcess5"/>
    <dgm:cxn modelId="{668351DA-2F49-074F-A9E2-84BB6B2ECF3A}" srcId="{9A519381-2D1F-B84E-9D04-7960E731B060}" destId="{87C8DDB0-C35B-FA45-ABD5-81B04924D10A}" srcOrd="2" destOrd="0" parTransId="{3194B3E8-FC61-5D46-BEDF-D49949479AE4}" sibTransId="{15FBD75E-DB03-9F4F-BF71-67C4B4E4BCB7}"/>
    <dgm:cxn modelId="{F3DEFA9C-334A-EB4F-A38E-9C49DFFECD24}" type="presParOf" srcId="{E6DAA25A-C495-8A46-ACA1-EAA57291C893}" destId="{7E84DAF5-03D9-BD4F-B7B3-A22B8055E342}" srcOrd="0" destOrd="0" presId="urn:microsoft.com/office/officeart/2005/8/layout/vProcess5"/>
    <dgm:cxn modelId="{F152DBCA-5213-324C-9F6C-4C0226756F59}" type="presParOf" srcId="{E6DAA25A-C495-8A46-ACA1-EAA57291C893}" destId="{592A90F7-B4EA-5B42-ABF6-5F3A369DC471}" srcOrd="1" destOrd="0" presId="urn:microsoft.com/office/officeart/2005/8/layout/vProcess5"/>
    <dgm:cxn modelId="{A53248A8-5D25-CB43-AF7F-550BBE0EB694}" type="presParOf" srcId="{E6DAA25A-C495-8A46-ACA1-EAA57291C893}" destId="{4C964F7B-018C-1444-9B5D-931E317D9E48}" srcOrd="2" destOrd="0" presId="urn:microsoft.com/office/officeart/2005/8/layout/vProcess5"/>
    <dgm:cxn modelId="{3A259AF3-8058-9F46-8E76-581D19A594FD}" type="presParOf" srcId="{E6DAA25A-C495-8A46-ACA1-EAA57291C893}" destId="{DF86A78B-BA1B-D446-B33D-157206C6107A}" srcOrd="3" destOrd="0" presId="urn:microsoft.com/office/officeart/2005/8/layout/vProcess5"/>
    <dgm:cxn modelId="{DC4A5572-0A51-8846-BA0E-50C14F6A75A2}" type="presParOf" srcId="{E6DAA25A-C495-8A46-ACA1-EAA57291C893}" destId="{1F307A19-A7CB-8A44-A94D-72F0D303E523}" srcOrd="4" destOrd="0" presId="urn:microsoft.com/office/officeart/2005/8/layout/vProcess5"/>
    <dgm:cxn modelId="{3AD28912-C65A-9D47-BC4F-4FC320D1D68C}" type="presParOf" srcId="{E6DAA25A-C495-8A46-ACA1-EAA57291C893}" destId="{EA11CB4E-EF5B-E840-A569-8DCA9ABF12C3}" srcOrd="5" destOrd="0" presId="urn:microsoft.com/office/officeart/2005/8/layout/vProcess5"/>
    <dgm:cxn modelId="{4EEC7F35-5927-3647-8593-F861F9A96AF4}" type="presParOf" srcId="{E6DAA25A-C495-8A46-ACA1-EAA57291C893}" destId="{C997E8DC-06F4-254C-83A9-277DDFC87230}" srcOrd="6" destOrd="0" presId="urn:microsoft.com/office/officeart/2005/8/layout/vProcess5"/>
    <dgm:cxn modelId="{070ACC46-74A5-5244-A878-EE0B0087DB4D}" type="presParOf" srcId="{E6DAA25A-C495-8A46-ACA1-EAA57291C893}" destId="{48294B5E-B02B-9942-B962-2CC64763DD00}" srcOrd="7" destOrd="0" presId="urn:microsoft.com/office/officeart/2005/8/layout/vProcess5"/>
    <dgm:cxn modelId="{1616422E-1614-BA45-8157-64EC0E37178A}" type="presParOf" srcId="{E6DAA25A-C495-8A46-ACA1-EAA57291C893}" destId="{90CA3721-63C5-3742-A530-746328DD2B61}" srcOrd="8" destOrd="0" presId="urn:microsoft.com/office/officeart/2005/8/layout/vProcess5"/>
    <dgm:cxn modelId="{1A8B3CBB-BA6B-C94F-B626-2DF41A0619F2}" type="presParOf" srcId="{E6DAA25A-C495-8A46-ACA1-EAA57291C893}" destId="{74E97C60-40C4-7646-95AC-0317C8D78963}" srcOrd="9" destOrd="0" presId="urn:microsoft.com/office/officeart/2005/8/layout/vProcess5"/>
    <dgm:cxn modelId="{1B83BC5E-6331-9440-B466-A434332C9A49}" type="presParOf" srcId="{E6DAA25A-C495-8A46-ACA1-EAA57291C893}" destId="{A9F8837A-0F55-AB4B-A6F0-E904E50E9B9E}" srcOrd="10" destOrd="0" presId="urn:microsoft.com/office/officeart/2005/8/layout/vProcess5"/>
    <dgm:cxn modelId="{A2B0E0B9-213B-414B-B9DE-969D5143E024}" type="presParOf" srcId="{E6DAA25A-C495-8A46-ACA1-EAA57291C893}" destId="{EB838BCE-9ABE-E84C-89E5-436810EB0D03}" srcOrd="11" destOrd="0" presId="urn:microsoft.com/office/officeart/2005/8/layout/vProcess5"/>
    <dgm:cxn modelId="{37EB324C-4C4C-EA46-9242-210BCA57AF86}" type="presParOf" srcId="{E6DAA25A-C495-8A46-ACA1-EAA57291C893}" destId="{C91D7240-F5A0-6049-ACC3-71DFCC8E2875}" srcOrd="12" destOrd="0" presId="urn:microsoft.com/office/officeart/2005/8/layout/vProcess5"/>
    <dgm:cxn modelId="{C9EB1633-95A4-5040-B2E7-819BE35CAE92}" type="presParOf" srcId="{E6DAA25A-C495-8A46-ACA1-EAA57291C893}" destId="{83C212E7-ACBA-C94E-B9F1-4E4931EE5EF1}" srcOrd="13" destOrd="0" presId="urn:microsoft.com/office/officeart/2005/8/layout/vProcess5"/>
    <dgm:cxn modelId="{20600ABF-7205-634F-9CBC-9D9E186ECBDC}" type="presParOf" srcId="{E6DAA25A-C495-8A46-ACA1-EAA57291C893}" destId="{E5332281-3F9F-D94E-9957-A413EBC26FB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36CCB-03CF-451A-8DF3-FDDFF8EEAD3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1E43510-D263-42C1-977E-79BC9F49BE48}">
      <dgm:prSet phldrT="[Text]"/>
      <dgm:spPr/>
      <dgm:t>
        <a:bodyPr/>
        <a:lstStyle/>
        <a:p>
          <a:r>
            <a:rPr lang="en-US" dirty="0" smtClean="0">
              <a:solidFill>
                <a:schemeClr val="tx1">
                  <a:lumMod val="50000"/>
                </a:schemeClr>
              </a:solidFill>
            </a:rPr>
            <a:t>Stakeholder Participation</a:t>
          </a:r>
          <a:endParaRPr lang="en-US" dirty="0">
            <a:solidFill>
              <a:schemeClr val="tx1">
                <a:lumMod val="50000"/>
              </a:schemeClr>
            </a:solidFill>
          </a:endParaRPr>
        </a:p>
      </dgm:t>
    </dgm:pt>
    <dgm:pt modelId="{B02C1F2E-CA3E-4EEC-A296-396388CB1F1A}" type="parTrans" cxnId="{928CB664-1970-4322-8337-66C712782D6E}">
      <dgm:prSet/>
      <dgm:spPr/>
      <dgm:t>
        <a:bodyPr/>
        <a:lstStyle/>
        <a:p>
          <a:endParaRPr lang="en-US"/>
        </a:p>
      </dgm:t>
    </dgm:pt>
    <dgm:pt modelId="{F2A20060-FAB7-447B-A937-C32CAF52FA54}" type="sibTrans" cxnId="{928CB664-1970-4322-8337-66C712782D6E}">
      <dgm:prSet/>
      <dgm:spPr/>
      <dgm:t>
        <a:bodyPr/>
        <a:lstStyle/>
        <a:p>
          <a:endParaRPr lang="en-US"/>
        </a:p>
      </dgm:t>
    </dgm:pt>
    <dgm:pt modelId="{112B769D-828F-4D2C-A1D6-E26EED769B5A}">
      <dgm:prSet phldrT="[Text]"/>
      <dgm:spPr/>
      <dgm:t>
        <a:bodyPr/>
        <a:lstStyle/>
        <a:p>
          <a:r>
            <a:rPr lang="en-US" dirty="0">
              <a:solidFill>
                <a:srgbClr val="404040"/>
              </a:solidFill>
            </a:rPr>
            <a:t>Clear Message</a:t>
          </a:r>
        </a:p>
      </dgm:t>
    </dgm:pt>
    <dgm:pt modelId="{9914E41C-74B3-41AB-9B46-34249C2BD721}" type="parTrans" cxnId="{92A2B764-2054-426F-99E5-CA48AABAC122}">
      <dgm:prSet/>
      <dgm:spPr/>
      <dgm:t>
        <a:bodyPr/>
        <a:lstStyle/>
        <a:p>
          <a:endParaRPr lang="en-US"/>
        </a:p>
      </dgm:t>
    </dgm:pt>
    <dgm:pt modelId="{4A9698D6-0A02-48D3-A023-CEAB588E5C04}" type="sibTrans" cxnId="{92A2B764-2054-426F-99E5-CA48AABAC122}">
      <dgm:prSet/>
      <dgm:spPr/>
      <dgm:t>
        <a:bodyPr/>
        <a:lstStyle/>
        <a:p>
          <a:endParaRPr lang="en-US"/>
        </a:p>
      </dgm:t>
    </dgm:pt>
    <dgm:pt modelId="{DA6079F1-A5B4-4D0C-8414-EA9DCDA9138B}">
      <dgm:prSet phldrT="[Text]"/>
      <dgm:spPr/>
      <dgm:t>
        <a:bodyPr/>
        <a:lstStyle/>
        <a:p>
          <a:r>
            <a:rPr lang="en-US" dirty="0">
              <a:solidFill>
                <a:srgbClr val="404040"/>
              </a:solidFill>
            </a:rPr>
            <a:t>Recognition</a:t>
          </a:r>
        </a:p>
      </dgm:t>
    </dgm:pt>
    <dgm:pt modelId="{F5B6AD44-7601-4FEA-8589-CB5E0FD22C5E}" type="parTrans" cxnId="{86FA8221-ECC7-44D2-9E89-4F15B4AFEABF}">
      <dgm:prSet/>
      <dgm:spPr/>
      <dgm:t>
        <a:bodyPr/>
        <a:lstStyle/>
        <a:p>
          <a:endParaRPr lang="en-US"/>
        </a:p>
      </dgm:t>
    </dgm:pt>
    <dgm:pt modelId="{B7752763-F828-4152-BA96-EDC0F906F57B}" type="sibTrans" cxnId="{86FA8221-ECC7-44D2-9E89-4F15B4AFEABF}">
      <dgm:prSet/>
      <dgm:spPr/>
      <dgm:t>
        <a:bodyPr/>
        <a:lstStyle/>
        <a:p>
          <a:endParaRPr lang="en-US"/>
        </a:p>
      </dgm:t>
    </dgm:pt>
    <dgm:pt modelId="{FE444BDD-2707-43C9-AF4C-E53155288729}">
      <dgm:prSet/>
      <dgm:spPr/>
      <dgm:t>
        <a:bodyPr/>
        <a:lstStyle/>
        <a:p>
          <a:r>
            <a:rPr lang="en-US" dirty="0">
              <a:solidFill>
                <a:srgbClr val="404040"/>
              </a:solidFill>
            </a:rPr>
            <a:t>Timeliness</a:t>
          </a:r>
        </a:p>
      </dgm:t>
    </dgm:pt>
    <dgm:pt modelId="{17B191DB-4683-4CCA-B860-54B329C17E8F}" type="parTrans" cxnId="{90FB4641-5189-4167-BF8C-CE076AF8D125}">
      <dgm:prSet/>
      <dgm:spPr/>
      <dgm:t>
        <a:bodyPr/>
        <a:lstStyle/>
        <a:p>
          <a:endParaRPr lang="en-US"/>
        </a:p>
      </dgm:t>
    </dgm:pt>
    <dgm:pt modelId="{F851F21C-5320-4D96-81B3-88FDFA456F23}" type="sibTrans" cxnId="{90FB4641-5189-4167-BF8C-CE076AF8D125}">
      <dgm:prSet/>
      <dgm:spPr/>
      <dgm:t>
        <a:bodyPr/>
        <a:lstStyle/>
        <a:p>
          <a:endParaRPr lang="en-US"/>
        </a:p>
      </dgm:t>
    </dgm:pt>
    <dgm:pt modelId="{9B2B9952-F7EE-4D53-93E4-EA9C5D90BD1B}">
      <dgm:prSet/>
      <dgm:spPr/>
      <dgm:t>
        <a:bodyPr/>
        <a:lstStyle/>
        <a:p>
          <a:r>
            <a:rPr lang="en-US" dirty="0">
              <a:solidFill>
                <a:srgbClr val="404040"/>
              </a:solidFill>
            </a:rPr>
            <a:t>Appropriateness</a:t>
          </a:r>
        </a:p>
      </dgm:t>
    </dgm:pt>
    <dgm:pt modelId="{7ABD8221-FA12-4DFA-B06D-8749C8854685}" type="parTrans" cxnId="{6AF92F19-444C-47EE-AC8D-F28C6710B7A5}">
      <dgm:prSet/>
      <dgm:spPr/>
      <dgm:t>
        <a:bodyPr/>
        <a:lstStyle/>
        <a:p>
          <a:endParaRPr lang="en-US"/>
        </a:p>
      </dgm:t>
    </dgm:pt>
    <dgm:pt modelId="{C8D1DC51-CBB9-4C69-9560-EFE3E0EE730B}" type="sibTrans" cxnId="{6AF92F19-444C-47EE-AC8D-F28C6710B7A5}">
      <dgm:prSet/>
      <dgm:spPr/>
      <dgm:t>
        <a:bodyPr/>
        <a:lstStyle/>
        <a:p>
          <a:endParaRPr lang="en-US"/>
        </a:p>
      </dgm:t>
    </dgm:pt>
    <dgm:pt modelId="{AAFD721B-B199-44D2-8BD9-E243AA457A25}" type="pres">
      <dgm:prSet presAssocID="{81F36CCB-03CF-451A-8DF3-FDDFF8EEAD35}" presName="Name0" presStyleCnt="0">
        <dgm:presLayoutVars>
          <dgm:dir/>
          <dgm:animLvl val="lvl"/>
          <dgm:resizeHandles val="exact"/>
        </dgm:presLayoutVars>
      </dgm:prSet>
      <dgm:spPr/>
      <dgm:t>
        <a:bodyPr/>
        <a:lstStyle/>
        <a:p>
          <a:endParaRPr lang="en-US"/>
        </a:p>
      </dgm:t>
    </dgm:pt>
    <dgm:pt modelId="{73D3B3C9-5DEF-4220-BF32-2AC3B9A0F7E3}" type="pres">
      <dgm:prSet presAssocID="{C1E43510-D263-42C1-977E-79BC9F49BE48}" presName="linNode" presStyleCnt="0"/>
      <dgm:spPr/>
    </dgm:pt>
    <dgm:pt modelId="{5DB71AFC-9690-40CE-BDF0-42C38BBBA3D3}" type="pres">
      <dgm:prSet presAssocID="{C1E43510-D263-42C1-977E-79BC9F49BE48}" presName="parentText" presStyleLbl="node1" presStyleIdx="0" presStyleCnt="5">
        <dgm:presLayoutVars>
          <dgm:chMax val="1"/>
          <dgm:bulletEnabled val="1"/>
        </dgm:presLayoutVars>
      </dgm:prSet>
      <dgm:spPr/>
      <dgm:t>
        <a:bodyPr/>
        <a:lstStyle/>
        <a:p>
          <a:endParaRPr lang="en-US"/>
        </a:p>
      </dgm:t>
    </dgm:pt>
    <dgm:pt modelId="{755008A9-2A34-4E7D-BE5C-B1D8B67E809E}" type="pres">
      <dgm:prSet presAssocID="{F2A20060-FAB7-447B-A937-C32CAF52FA54}" presName="sp" presStyleCnt="0"/>
      <dgm:spPr/>
    </dgm:pt>
    <dgm:pt modelId="{79415A0B-B4B4-4E97-A900-5AE3C3153026}" type="pres">
      <dgm:prSet presAssocID="{112B769D-828F-4D2C-A1D6-E26EED769B5A}" presName="linNode" presStyleCnt="0"/>
      <dgm:spPr/>
    </dgm:pt>
    <dgm:pt modelId="{DCFA1FFA-0377-4DE5-8451-A80FE358F765}" type="pres">
      <dgm:prSet presAssocID="{112B769D-828F-4D2C-A1D6-E26EED769B5A}" presName="parentText" presStyleLbl="node1" presStyleIdx="1" presStyleCnt="5">
        <dgm:presLayoutVars>
          <dgm:chMax val="1"/>
          <dgm:bulletEnabled val="1"/>
        </dgm:presLayoutVars>
      </dgm:prSet>
      <dgm:spPr/>
      <dgm:t>
        <a:bodyPr/>
        <a:lstStyle/>
        <a:p>
          <a:endParaRPr lang="en-US"/>
        </a:p>
      </dgm:t>
    </dgm:pt>
    <dgm:pt modelId="{BB24F4BF-4F19-4B28-9422-06C66D2A2946}" type="pres">
      <dgm:prSet presAssocID="{4A9698D6-0A02-48D3-A023-CEAB588E5C04}" presName="sp" presStyleCnt="0"/>
      <dgm:spPr/>
    </dgm:pt>
    <dgm:pt modelId="{28B1A731-1FEB-4431-A1D4-617364D1D0BF}" type="pres">
      <dgm:prSet presAssocID="{DA6079F1-A5B4-4D0C-8414-EA9DCDA9138B}" presName="linNode" presStyleCnt="0"/>
      <dgm:spPr/>
    </dgm:pt>
    <dgm:pt modelId="{AED3F8E2-91CD-43A3-B67F-60D66B3B39E5}" type="pres">
      <dgm:prSet presAssocID="{DA6079F1-A5B4-4D0C-8414-EA9DCDA9138B}" presName="parentText" presStyleLbl="node1" presStyleIdx="2" presStyleCnt="5">
        <dgm:presLayoutVars>
          <dgm:chMax val="1"/>
          <dgm:bulletEnabled val="1"/>
        </dgm:presLayoutVars>
      </dgm:prSet>
      <dgm:spPr/>
      <dgm:t>
        <a:bodyPr/>
        <a:lstStyle/>
        <a:p>
          <a:endParaRPr lang="en-US"/>
        </a:p>
      </dgm:t>
    </dgm:pt>
    <dgm:pt modelId="{84B45A9C-EE0E-4109-985A-86F33A8C9857}" type="pres">
      <dgm:prSet presAssocID="{B7752763-F828-4152-BA96-EDC0F906F57B}" presName="sp" presStyleCnt="0"/>
      <dgm:spPr/>
    </dgm:pt>
    <dgm:pt modelId="{69E798B9-6055-4454-995B-9B4EC9E634D1}" type="pres">
      <dgm:prSet presAssocID="{FE444BDD-2707-43C9-AF4C-E53155288729}" presName="linNode" presStyleCnt="0"/>
      <dgm:spPr/>
    </dgm:pt>
    <dgm:pt modelId="{D262B86F-5A11-44B7-B64E-C2A790AD6B82}" type="pres">
      <dgm:prSet presAssocID="{FE444BDD-2707-43C9-AF4C-E53155288729}" presName="parentText" presStyleLbl="node1" presStyleIdx="3" presStyleCnt="5">
        <dgm:presLayoutVars>
          <dgm:chMax val="1"/>
          <dgm:bulletEnabled val="1"/>
        </dgm:presLayoutVars>
      </dgm:prSet>
      <dgm:spPr/>
      <dgm:t>
        <a:bodyPr/>
        <a:lstStyle/>
        <a:p>
          <a:endParaRPr lang="en-US"/>
        </a:p>
      </dgm:t>
    </dgm:pt>
    <dgm:pt modelId="{A95F6983-87BA-445B-939E-91487157EB97}" type="pres">
      <dgm:prSet presAssocID="{F851F21C-5320-4D96-81B3-88FDFA456F23}" presName="sp" presStyleCnt="0"/>
      <dgm:spPr/>
    </dgm:pt>
    <dgm:pt modelId="{8C256865-9F78-4756-BC7E-67514E95EB22}" type="pres">
      <dgm:prSet presAssocID="{9B2B9952-F7EE-4D53-93E4-EA9C5D90BD1B}" presName="linNode" presStyleCnt="0"/>
      <dgm:spPr/>
    </dgm:pt>
    <dgm:pt modelId="{7C826D3E-F2D5-45CD-8B9B-D92A659E2498}" type="pres">
      <dgm:prSet presAssocID="{9B2B9952-F7EE-4D53-93E4-EA9C5D90BD1B}" presName="parentText" presStyleLbl="node1" presStyleIdx="4" presStyleCnt="5">
        <dgm:presLayoutVars>
          <dgm:chMax val="1"/>
          <dgm:bulletEnabled val="1"/>
        </dgm:presLayoutVars>
      </dgm:prSet>
      <dgm:spPr/>
      <dgm:t>
        <a:bodyPr/>
        <a:lstStyle/>
        <a:p>
          <a:endParaRPr lang="en-US"/>
        </a:p>
      </dgm:t>
    </dgm:pt>
  </dgm:ptLst>
  <dgm:cxnLst>
    <dgm:cxn modelId="{86FA8221-ECC7-44D2-9E89-4F15B4AFEABF}" srcId="{81F36CCB-03CF-451A-8DF3-FDDFF8EEAD35}" destId="{DA6079F1-A5B4-4D0C-8414-EA9DCDA9138B}" srcOrd="2" destOrd="0" parTransId="{F5B6AD44-7601-4FEA-8589-CB5E0FD22C5E}" sibTransId="{B7752763-F828-4152-BA96-EDC0F906F57B}"/>
    <dgm:cxn modelId="{E49CF4BB-C994-4647-8D70-38AE6506182E}" type="presOf" srcId="{C1E43510-D263-42C1-977E-79BC9F49BE48}" destId="{5DB71AFC-9690-40CE-BDF0-42C38BBBA3D3}" srcOrd="0" destOrd="0" presId="urn:microsoft.com/office/officeart/2005/8/layout/vList5"/>
    <dgm:cxn modelId="{A278EF15-6731-314C-9E7D-C5FED1903AD7}" type="presOf" srcId="{FE444BDD-2707-43C9-AF4C-E53155288729}" destId="{D262B86F-5A11-44B7-B64E-C2A790AD6B82}" srcOrd="0" destOrd="0" presId="urn:microsoft.com/office/officeart/2005/8/layout/vList5"/>
    <dgm:cxn modelId="{3BCEA809-14BF-1149-B7B9-9335020B2098}" type="presOf" srcId="{112B769D-828F-4D2C-A1D6-E26EED769B5A}" destId="{DCFA1FFA-0377-4DE5-8451-A80FE358F765}" srcOrd="0" destOrd="0" presId="urn:microsoft.com/office/officeart/2005/8/layout/vList5"/>
    <dgm:cxn modelId="{06E2F78D-3AE3-F744-8D47-54369FC15802}" type="presOf" srcId="{81F36CCB-03CF-451A-8DF3-FDDFF8EEAD35}" destId="{AAFD721B-B199-44D2-8BD9-E243AA457A25}" srcOrd="0" destOrd="0" presId="urn:microsoft.com/office/officeart/2005/8/layout/vList5"/>
    <dgm:cxn modelId="{928CB664-1970-4322-8337-66C712782D6E}" srcId="{81F36CCB-03CF-451A-8DF3-FDDFF8EEAD35}" destId="{C1E43510-D263-42C1-977E-79BC9F49BE48}" srcOrd="0" destOrd="0" parTransId="{B02C1F2E-CA3E-4EEC-A296-396388CB1F1A}" sibTransId="{F2A20060-FAB7-447B-A937-C32CAF52FA54}"/>
    <dgm:cxn modelId="{92A2B764-2054-426F-99E5-CA48AABAC122}" srcId="{81F36CCB-03CF-451A-8DF3-FDDFF8EEAD35}" destId="{112B769D-828F-4D2C-A1D6-E26EED769B5A}" srcOrd="1" destOrd="0" parTransId="{9914E41C-74B3-41AB-9B46-34249C2BD721}" sibTransId="{4A9698D6-0A02-48D3-A023-CEAB588E5C04}"/>
    <dgm:cxn modelId="{90FB4641-5189-4167-BF8C-CE076AF8D125}" srcId="{81F36CCB-03CF-451A-8DF3-FDDFF8EEAD35}" destId="{FE444BDD-2707-43C9-AF4C-E53155288729}" srcOrd="3" destOrd="0" parTransId="{17B191DB-4683-4CCA-B860-54B329C17E8F}" sibTransId="{F851F21C-5320-4D96-81B3-88FDFA456F23}"/>
    <dgm:cxn modelId="{6AF92F19-444C-47EE-AC8D-F28C6710B7A5}" srcId="{81F36CCB-03CF-451A-8DF3-FDDFF8EEAD35}" destId="{9B2B9952-F7EE-4D53-93E4-EA9C5D90BD1B}" srcOrd="4" destOrd="0" parTransId="{7ABD8221-FA12-4DFA-B06D-8749C8854685}" sibTransId="{C8D1DC51-CBB9-4C69-9560-EFE3E0EE730B}"/>
    <dgm:cxn modelId="{ED5EB8CC-7B8C-5C4F-97ED-4EB237313146}" type="presOf" srcId="{9B2B9952-F7EE-4D53-93E4-EA9C5D90BD1B}" destId="{7C826D3E-F2D5-45CD-8B9B-D92A659E2498}" srcOrd="0" destOrd="0" presId="urn:microsoft.com/office/officeart/2005/8/layout/vList5"/>
    <dgm:cxn modelId="{27AD8C43-12AE-794D-90F0-02D5F40229AF}" type="presOf" srcId="{DA6079F1-A5B4-4D0C-8414-EA9DCDA9138B}" destId="{AED3F8E2-91CD-43A3-B67F-60D66B3B39E5}" srcOrd="0" destOrd="0" presId="urn:microsoft.com/office/officeart/2005/8/layout/vList5"/>
    <dgm:cxn modelId="{D2FD5E6B-4240-974C-A44E-ABCC450BFE80}" type="presParOf" srcId="{AAFD721B-B199-44D2-8BD9-E243AA457A25}" destId="{73D3B3C9-5DEF-4220-BF32-2AC3B9A0F7E3}" srcOrd="0" destOrd="0" presId="urn:microsoft.com/office/officeart/2005/8/layout/vList5"/>
    <dgm:cxn modelId="{D3BDB7EA-04D1-4F41-938E-FF7DD8F07EBF}" type="presParOf" srcId="{73D3B3C9-5DEF-4220-BF32-2AC3B9A0F7E3}" destId="{5DB71AFC-9690-40CE-BDF0-42C38BBBA3D3}" srcOrd="0" destOrd="0" presId="urn:microsoft.com/office/officeart/2005/8/layout/vList5"/>
    <dgm:cxn modelId="{2CEB383B-E71D-F14C-A67F-0C7407246C8B}" type="presParOf" srcId="{AAFD721B-B199-44D2-8BD9-E243AA457A25}" destId="{755008A9-2A34-4E7D-BE5C-B1D8B67E809E}" srcOrd="1" destOrd="0" presId="urn:microsoft.com/office/officeart/2005/8/layout/vList5"/>
    <dgm:cxn modelId="{34C2A81A-EE93-8348-A185-0CABD9B7DF50}" type="presParOf" srcId="{AAFD721B-B199-44D2-8BD9-E243AA457A25}" destId="{79415A0B-B4B4-4E97-A900-5AE3C3153026}" srcOrd="2" destOrd="0" presId="urn:microsoft.com/office/officeart/2005/8/layout/vList5"/>
    <dgm:cxn modelId="{D76FD2A6-FA57-CE45-B0B3-F39B271F2240}" type="presParOf" srcId="{79415A0B-B4B4-4E97-A900-5AE3C3153026}" destId="{DCFA1FFA-0377-4DE5-8451-A80FE358F765}" srcOrd="0" destOrd="0" presId="urn:microsoft.com/office/officeart/2005/8/layout/vList5"/>
    <dgm:cxn modelId="{458489F3-0C08-C94A-ACE9-949436B49981}" type="presParOf" srcId="{AAFD721B-B199-44D2-8BD9-E243AA457A25}" destId="{BB24F4BF-4F19-4B28-9422-06C66D2A2946}" srcOrd="3" destOrd="0" presId="urn:microsoft.com/office/officeart/2005/8/layout/vList5"/>
    <dgm:cxn modelId="{A21E9BAF-421B-474E-99A4-92B12149FFFC}" type="presParOf" srcId="{AAFD721B-B199-44D2-8BD9-E243AA457A25}" destId="{28B1A731-1FEB-4431-A1D4-617364D1D0BF}" srcOrd="4" destOrd="0" presId="urn:microsoft.com/office/officeart/2005/8/layout/vList5"/>
    <dgm:cxn modelId="{C2C96115-CA8D-894F-A717-C3CBA9CFFB59}" type="presParOf" srcId="{28B1A731-1FEB-4431-A1D4-617364D1D0BF}" destId="{AED3F8E2-91CD-43A3-B67F-60D66B3B39E5}" srcOrd="0" destOrd="0" presId="urn:microsoft.com/office/officeart/2005/8/layout/vList5"/>
    <dgm:cxn modelId="{898E029E-F05D-E841-8B60-28AB8FDECDFB}" type="presParOf" srcId="{AAFD721B-B199-44D2-8BD9-E243AA457A25}" destId="{84B45A9C-EE0E-4109-985A-86F33A8C9857}" srcOrd="5" destOrd="0" presId="urn:microsoft.com/office/officeart/2005/8/layout/vList5"/>
    <dgm:cxn modelId="{13F6012A-E537-F343-9416-AAA9B0BB8F3C}" type="presParOf" srcId="{AAFD721B-B199-44D2-8BD9-E243AA457A25}" destId="{69E798B9-6055-4454-995B-9B4EC9E634D1}" srcOrd="6" destOrd="0" presId="urn:microsoft.com/office/officeart/2005/8/layout/vList5"/>
    <dgm:cxn modelId="{F7DBD702-5CFB-4945-91F4-3BCBA1737408}" type="presParOf" srcId="{69E798B9-6055-4454-995B-9B4EC9E634D1}" destId="{D262B86F-5A11-44B7-B64E-C2A790AD6B82}" srcOrd="0" destOrd="0" presId="urn:microsoft.com/office/officeart/2005/8/layout/vList5"/>
    <dgm:cxn modelId="{48283D50-FA4E-C849-9AAD-F41E8EEFD30A}" type="presParOf" srcId="{AAFD721B-B199-44D2-8BD9-E243AA457A25}" destId="{A95F6983-87BA-445B-939E-91487157EB97}" srcOrd="7" destOrd="0" presId="urn:microsoft.com/office/officeart/2005/8/layout/vList5"/>
    <dgm:cxn modelId="{9612993F-259F-F54B-AF14-3FAE67E3C874}" type="presParOf" srcId="{AAFD721B-B199-44D2-8BD9-E243AA457A25}" destId="{8C256865-9F78-4756-BC7E-67514E95EB22}" srcOrd="8" destOrd="0" presId="urn:microsoft.com/office/officeart/2005/8/layout/vList5"/>
    <dgm:cxn modelId="{76A5824B-2D1B-BA4C-9B4E-8D1E1004B91A}" type="presParOf" srcId="{8C256865-9F78-4756-BC7E-67514E95EB22}" destId="{7C826D3E-F2D5-45CD-8B9B-D92A659E2498}"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A90F7-B4EA-5B42-ABF6-5F3A369DC471}">
      <dsp:nvSpPr>
        <dsp:cNvPr id="0" name=""/>
        <dsp:cNvSpPr/>
      </dsp:nvSpPr>
      <dsp:spPr>
        <a:xfrm>
          <a:off x="0" y="0"/>
          <a:ext cx="6418576" cy="8911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1. Involve key stakeholders</a:t>
          </a:r>
        </a:p>
      </dsp:txBody>
      <dsp:txXfrm>
        <a:off x="26100" y="26100"/>
        <a:ext cx="5352714" cy="838931"/>
      </dsp:txXfrm>
    </dsp:sp>
    <dsp:sp modelId="{4C964F7B-018C-1444-9B5D-931E317D9E48}">
      <dsp:nvSpPr>
        <dsp:cNvPr id="0" name=""/>
        <dsp:cNvSpPr/>
      </dsp:nvSpPr>
      <dsp:spPr>
        <a:xfrm>
          <a:off x="479309" y="1014899"/>
          <a:ext cx="6418576" cy="8911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2. Determine evaluation goals </a:t>
          </a:r>
        </a:p>
      </dsp:txBody>
      <dsp:txXfrm>
        <a:off x="505409" y="1040999"/>
        <a:ext cx="5307832" cy="838931"/>
      </dsp:txXfrm>
    </dsp:sp>
    <dsp:sp modelId="{DF86A78B-BA1B-D446-B33D-157206C6107A}">
      <dsp:nvSpPr>
        <dsp:cNvPr id="0" name=""/>
        <dsp:cNvSpPr/>
      </dsp:nvSpPr>
      <dsp:spPr>
        <a:xfrm>
          <a:off x="958618" y="2029799"/>
          <a:ext cx="6418576" cy="8911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3. Identify pieces of the project elements you can track that will help meet the goals</a:t>
          </a:r>
        </a:p>
      </dsp:txBody>
      <dsp:txXfrm>
        <a:off x="984718" y="2055899"/>
        <a:ext cx="5307832" cy="838931"/>
      </dsp:txXfrm>
    </dsp:sp>
    <dsp:sp modelId="{1F307A19-A7CB-8A44-A94D-72F0D303E523}">
      <dsp:nvSpPr>
        <dsp:cNvPr id="0" name=""/>
        <dsp:cNvSpPr/>
      </dsp:nvSpPr>
      <dsp:spPr>
        <a:xfrm>
          <a:off x="1437927" y="3044698"/>
          <a:ext cx="6418576" cy="8911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4. Decide on a data collection, analysis, and reporting plan</a:t>
          </a:r>
        </a:p>
      </dsp:txBody>
      <dsp:txXfrm>
        <a:off x="1464027" y="3070798"/>
        <a:ext cx="5307832" cy="838931"/>
      </dsp:txXfrm>
    </dsp:sp>
    <dsp:sp modelId="{EA11CB4E-EF5B-E840-A569-8DCA9ABF12C3}">
      <dsp:nvSpPr>
        <dsp:cNvPr id="0" name=""/>
        <dsp:cNvSpPr/>
      </dsp:nvSpPr>
      <dsp:spPr>
        <a:xfrm>
          <a:off x="1917237" y="4059598"/>
          <a:ext cx="6418576" cy="8911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5. Share the results and celebrate</a:t>
          </a:r>
        </a:p>
      </dsp:txBody>
      <dsp:txXfrm>
        <a:off x="1943337" y="4085698"/>
        <a:ext cx="5307832" cy="838931"/>
      </dsp:txXfrm>
    </dsp:sp>
    <dsp:sp modelId="{C997E8DC-06F4-254C-83A9-277DDFC87230}">
      <dsp:nvSpPr>
        <dsp:cNvPr id="0" name=""/>
        <dsp:cNvSpPr/>
      </dsp:nvSpPr>
      <dsp:spPr>
        <a:xfrm>
          <a:off x="5839341" y="651020"/>
          <a:ext cx="579235" cy="57923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969669" y="651020"/>
        <a:ext cx="318579" cy="435874"/>
      </dsp:txXfrm>
    </dsp:sp>
    <dsp:sp modelId="{48294B5E-B02B-9942-B962-2CC64763DD00}">
      <dsp:nvSpPr>
        <dsp:cNvPr id="0" name=""/>
        <dsp:cNvSpPr/>
      </dsp:nvSpPr>
      <dsp:spPr>
        <a:xfrm>
          <a:off x="6318650" y="1665920"/>
          <a:ext cx="579235" cy="579235"/>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448978" y="1665920"/>
        <a:ext cx="318579" cy="435874"/>
      </dsp:txXfrm>
    </dsp:sp>
    <dsp:sp modelId="{90CA3721-63C5-3742-A530-746328DD2B61}">
      <dsp:nvSpPr>
        <dsp:cNvPr id="0" name=""/>
        <dsp:cNvSpPr/>
      </dsp:nvSpPr>
      <dsp:spPr>
        <a:xfrm>
          <a:off x="6797959" y="2665968"/>
          <a:ext cx="579235" cy="57923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928287" y="2665968"/>
        <a:ext cx="318579" cy="435874"/>
      </dsp:txXfrm>
    </dsp:sp>
    <dsp:sp modelId="{74E97C60-40C4-7646-95AC-0317C8D78963}">
      <dsp:nvSpPr>
        <dsp:cNvPr id="0" name=""/>
        <dsp:cNvSpPr/>
      </dsp:nvSpPr>
      <dsp:spPr>
        <a:xfrm>
          <a:off x="7277269" y="3690769"/>
          <a:ext cx="579235" cy="579235"/>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7407597" y="3690769"/>
        <a:ext cx="318579" cy="435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71AFC-9690-40CE-BDF0-42C38BBBA3D3}">
      <dsp:nvSpPr>
        <dsp:cNvPr id="0" name=""/>
        <dsp:cNvSpPr/>
      </dsp:nvSpPr>
      <dsp:spPr>
        <a:xfrm>
          <a:off x="1763308" y="2113"/>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kern="1200" dirty="0" smtClean="0">
              <a:solidFill>
                <a:schemeClr val="tx1">
                  <a:lumMod val="50000"/>
                </a:schemeClr>
              </a:solidFill>
            </a:rPr>
            <a:t>Stakeholder Participation</a:t>
          </a:r>
          <a:endParaRPr lang="en-US" sz="1700" kern="1200" dirty="0">
            <a:solidFill>
              <a:schemeClr val="tx1">
                <a:lumMod val="50000"/>
              </a:schemeClr>
            </a:solidFill>
          </a:endParaRPr>
        </a:p>
      </dsp:txBody>
      <dsp:txXfrm>
        <a:off x="1808407" y="47212"/>
        <a:ext cx="1893523" cy="833655"/>
      </dsp:txXfrm>
    </dsp:sp>
    <dsp:sp modelId="{DCFA1FFA-0377-4DE5-8451-A80FE358F765}">
      <dsp:nvSpPr>
        <dsp:cNvPr id="0" name=""/>
        <dsp:cNvSpPr/>
      </dsp:nvSpPr>
      <dsp:spPr>
        <a:xfrm>
          <a:off x="1763308" y="972159"/>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kern="1200" dirty="0">
              <a:solidFill>
                <a:srgbClr val="404040"/>
              </a:solidFill>
            </a:rPr>
            <a:t>Clear Message</a:t>
          </a:r>
        </a:p>
      </dsp:txBody>
      <dsp:txXfrm>
        <a:off x="1808407" y="1017258"/>
        <a:ext cx="1893523" cy="833655"/>
      </dsp:txXfrm>
    </dsp:sp>
    <dsp:sp modelId="{AED3F8E2-91CD-43A3-B67F-60D66B3B39E5}">
      <dsp:nvSpPr>
        <dsp:cNvPr id="0" name=""/>
        <dsp:cNvSpPr/>
      </dsp:nvSpPr>
      <dsp:spPr>
        <a:xfrm>
          <a:off x="1763308" y="1942205"/>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kern="1200" dirty="0">
              <a:solidFill>
                <a:srgbClr val="404040"/>
              </a:solidFill>
            </a:rPr>
            <a:t>Recognition</a:t>
          </a:r>
        </a:p>
      </dsp:txBody>
      <dsp:txXfrm>
        <a:off x="1808407" y="1987304"/>
        <a:ext cx="1893523" cy="833655"/>
      </dsp:txXfrm>
    </dsp:sp>
    <dsp:sp modelId="{D262B86F-5A11-44B7-B64E-C2A790AD6B82}">
      <dsp:nvSpPr>
        <dsp:cNvPr id="0" name=""/>
        <dsp:cNvSpPr/>
      </dsp:nvSpPr>
      <dsp:spPr>
        <a:xfrm>
          <a:off x="1763308" y="2912252"/>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kern="1200" dirty="0">
              <a:solidFill>
                <a:srgbClr val="404040"/>
              </a:solidFill>
            </a:rPr>
            <a:t>Timeliness</a:t>
          </a:r>
        </a:p>
      </dsp:txBody>
      <dsp:txXfrm>
        <a:off x="1808407" y="2957351"/>
        <a:ext cx="1893523" cy="833655"/>
      </dsp:txXfrm>
    </dsp:sp>
    <dsp:sp modelId="{7C826D3E-F2D5-45CD-8B9B-D92A659E2498}">
      <dsp:nvSpPr>
        <dsp:cNvPr id="0" name=""/>
        <dsp:cNvSpPr/>
      </dsp:nvSpPr>
      <dsp:spPr>
        <a:xfrm>
          <a:off x="1763308" y="3882298"/>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kern="1200" dirty="0">
              <a:solidFill>
                <a:srgbClr val="404040"/>
              </a:solidFill>
            </a:rPr>
            <a:t>Appropriateness</a:t>
          </a:r>
        </a:p>
      </dsp:txBody>
      <dsp:txXfrm>
        <a:off x="1808407" y="3927397"/>
        <a:ext cx="1893523" cy="83365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7/14/17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Welcome to the last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167048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Recognition should be a part of the celebration. There is nothing more special than being thanked for your efforts! Even those who have not been very involved yet, but who you want to motivate to be more involved, can be thanked in some small and appropriate way.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Who should receive public recognition at the event and what should be said about their contribution? Write this down.</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68842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Timing your celebration to be soon after project completion is best for keeping momentum and excitement 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34411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Remember to support the </a:t>
            </a:r>
            <a:r>
              <a:rPr lang="en-US" sz="1200" i="1" kern="1200" dirty="0" smtClean="0">
                <a:solidFill>
                  <a:schemeClr val="tx1"/>
                </a:solidFill>
                <a:effectLst/>
                <a:latin typeface="+mn-lt"/>
                <a:ea typeface="+mn-ea"/>
                <a:cs typeface="+mn-cs"/>
              </a:rPr>
              <a:t>Live Well </a:t>
            </a:r>
            <a:r>
              <a:rPr lang="en-US" sz="1200" kern="1200" dirty="0" smtClean="0">
                <a:solidFill>
                  <a:schemeClr val="tx1"/>
                </a:solidFill>
                <a:effectLst/>
                <a:latin typeface="+mn-lt"/>
                <a:ea typeface="+mn-ea"/>
                <a:cs typeface="+mn-cs"/>
              </a:rPr>
              <a:t>goals! Is your event healthy, safe, and accessible?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15784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Work as a team to decide how best to celebrate the RLA’s accomplishments.</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Group members can work together to plan their celebration but everyone should fill out their individual workbook answers as a guide and as a reminder for future CIPs and celebrations.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This should be a practical exercise that results in a plan for the actual celebration and recognition of the group’s CIP. </a:t>
            </a: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76541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Past RLAs have celebrated in a variety of ways from ribbon-cuttings to block parties to cultural celebrations.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206347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Thank you! You worked hard and accomplished so much. This does not have to be the end. </a:t>
            </a:r>
            <a:r>
              <a:rPr lang="en-US" sz="1200" kern="1200" smtClean="0">
                <a:solidFill>
                  <a:schemeClr val="tx1"/>
                </a:solidFill>
                <a:effectLst/>
                <a:latin typeface="+mn-lt"/>
                <a:ea typeface="+mn-ea"/>
                <a:cs typeface="+mn-cs"/>
              </a:rPr>
              <a:t>You have learned so much about promoting and improving health that you can continue to repeat the CIP process as many times as you want with the RLA group you have already established or with others.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184608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You are already doing this! Keep it 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34816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Brief review of agenda.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99186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Use the resources in the Digital Library to choose an icebreaker activity for your group or ask each person to share their favorite part of their Resident Leadership Academy (RLA) experience.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the learning objectives. Today’s focus is on learning objective 3.</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245841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Briefly review steps 1-4. Today is all about celebration.</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5328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It is party time. Remember to keep your activities consistent with your goals to increase health. Think about healthy snacks, transportation, and maybe even some fun physical activities depending on your CIP. Celebrating strategically is the key to making this a useful step in the CIP process.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32574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Plan the invitation list , have you invited all of your current and potential stakeholders?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Who will be on the guest list? How will you make their participation more meaningful than just showing up? Can they be involved in the planning or have a special activity in the day? People are more motivated to attend and promote the event if they have a role in 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261098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Think about the 8-80 metaphor, it applies here also, can someone 8 years old and 80 years old understand your message? Do all key people involved in planning and putting on the event know what the message is? You do not want someone getting caught off guard with a question they either do not know the answer to or do not know where to direct people for the answer.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292205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400045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7/14/17</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44313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7/14/17</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3.xml"/><Relationship Id="rId6"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4.xml"/><Relationship Id="rId6"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72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smtClean="0"/>
              <a:t>Section 4</a:t>
            </a:r>
            <a:endParaRPr lang="en-US" spc="310" dirty="0"/>
          </a:p>
        </p:txBody>
      </p:sp>
      <p:sp>
        <p:nvSpPr>
          <p:cNvPr id="5" name="Subtitle 4"/>
          <p:cNvSpPr>
            <a:spLocks noGrp="1"/>
          </p:cNvSpPr>
          <p:nvPr>
            <p:ph type="subTitle" idx="1"/>
          </p:nvPr>
        </p:nvSpPr>
        <p:spPr/>
        <p:txBody>
          <a:bodyPr>
            <a:normAutofit fontScale="92500" lnSpcReduction="20000"/>
          </a:bodyPr>
          <a:lstStyle/>
          <a:p>
            <a:r>
              <a:rPr lang="en-US" sz="5400" dirty="0"/>
              <a:t>Evaluation and </a:t>
            </a:r>
            <a:r>
              <a:rPr lang="en-US" sz="5400" dirty="0" smtClean="0"/>
              <a:t>Celebrations</a:t>
            </a:r>
            <a:endParaRPr lang="en-US" sz="5400" dirty="0"/>
          </a:p>
        </p:txBody>
      </p:sp>
    </p:spTree>
    <p:extLst>
      <p:ext uri="{BB962C8B-B14F-4D97-AF65-F5344CB8AC3E}">
        <p14:creationId xmlns:p14="http://schemas.microsoft.com/office/powerpoint/2010/main" val="2969088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Sharing and celebrating</a:t>
            </a:r>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Recognition</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a:t>A</a:t>
            </a:r>
            <a:r>
              <a:rPr lang="en-US" sz="2400" dirty="0" smtClean="0"/>
              <a:t>cknowledge key stakeholders</a:t>
            </a:r>
          </a:p>
          <a:p>
            <a:pPr>
              <a:lnSpc>
                <a:spcPct val="100000"/>
              </a:lnSpc>
            </a:pPr>
            <a:r>
              <a:rPr lang="en-US" sz="2400" dirty="0" smtClean="0"/>
              <a:t>Thank people for support and effort</a:t>
            </a:r>
          </a:p>
        </p:txBody>
      </p:sp>
      <p:pic>
        <p:nvPicPr>
          <p:cNvPr id="7" name="Content Placeholder 4" descr="thank-you-140227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40809" b="-40809"/>
          <a:stretch>
            <a:fillRect/>
          </a:stretch>
        </p:blipFill>
        <p:spPr/>
      </p:pic>
    </p:spTree>
    <p:extLst>
      <p:ext uri="{BB962C8B-B14F-4D97-AF65-F5344CB8AC3E}">
        <p14:creationId xmlns:p14="http://schemas.microsoft.com/office/powerpoint/2010/main" val="3475851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Sharing and celebrating</a:t>
            </a:r>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Timeliness</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smtClean="0"/>
              <a:t>Don</a:t>
            </a:r>
            <a:r>
              <a:rPr lang="fr-FR" sz="2400" dirty="0" smtClean="0"/>
              <a:t>’</a:t>
            </a:r>
            <a:r>
              <a:rPr lang="en-US" sz="2400" dirty="0" smtClean="0"/>
              <a:t>t delay</a:t>
            </a:r>
          </a:p>
          <a:p>
            <a:pPr>
              <a:lnSpc>
                <a:spcPct val="100000"/>
              </a:lnSpc>
            </a:pPr>
            <a:r>
              <a:rPr lang="en-US" sz="2400" dirty="0" smtClean="0"/>
              <a:t>Timing is key</a:t>
            </a:r>
          </a:p>
        </p:txBody>
      </p:sp>
      <p:pic>
        <p:nvPicPr>
          <p:cNvPr id="7" name="Content Placeholder 4" descr="time-699965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5917" r="15917"/>
          <a:stretch/>
        </p:blipFill>
        <p:spPr/>
      </p:pic>
    </p:spTree>
    <p:extLst>
      <p:ext uri="{BB962C8B-B14F-4D97-AF65-F5344CB8AC3E}">
        <p14:creationId xmlns:p14="http://schemas.microsoft.com/office/powerpoint/2010/main" val="1623904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Sharing and celebrating</a:t>
            </a:r>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Appropriateness</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smtClean="0"/>
              <a:t>Location</a:t>
            </a:r>
          </a:p>
          <a:p>
            <a:pPr>
              <a:lnSpc>
                <a:spcPct val="100000"/>
              </a:lnSpc>
            </a:pPr>
            <a:r>
              <a:rPr lang="en-US" sz="2400" dirty="0" smtClean="0"/>
              <a:t>Refreshments</a:t>
            </a:r>
          </a:p>
          <a:p>
            <a:pPr>
              <a:lnSpc>
                <a:spcPct val="100000"/>
              </a:lnSpc>
            </a:pPr>
            <a:r>
              <a:rPr lang="en-US" sz="2400" dirty="0" smtClean="0"/>
              <a:t>Activities</a:t>
            </a:r>
          </a:p>
          <a:p>
            <a:pPr>
              <a:lnSpc>
                <a:spcPct val="100000"/>
              </a:lnSpc>
            </a:pPr>
            <a:r>
              <a:rPr lang="en-US" sz="2400" dirty="0" smtClean="0"/>
              <a:t>Etc.</a:t>
            </a:r>
            <a:endParaRPr lang="en-US" sz="2400" dirty="0"/>
          </a:p>
        </p:txBody>
      </p:sp>
      <p:pic>
        <p:nvPicPr>
          <p:cNvPr id="7" name="Content Placeholder 6" descr="location-162102_1280.png"/>
          <p:cNvPicPr>
            <a:picLocks noGrp="1" noChangeAspect="1"/>
          </p:cNvPicPr>
          <p:nvPr>
            <p:ph sz="quarter" idx="4"/>
          </p:nvPr>
        </p:nvPicPr>
        <p:blipFill>
          <a:blip r:embed="rId3">
            <a:extLst>
              <a:ext uri="{28A0092B-C50C-407E-A947-70E740481C1C}">
                <a14:useLocalDpi xmlns:a14="http://schemas.microsoft.com/office/drawing/2010/main" val="0"/>
              </a:ext>
            </a:extLst>
          </a:blip>
          <a:srcRect l="3490" r="3490"/>
          <a:stretch>
            <a:fillRect/>
          </a:stretch>
        </p:blipFill>
        <p:spPr/>
      </p:pic>
    </p:spTree>
    <p:extLst>
      <p:ext uri="{BB962C8B-B14F-4D97-AF65-F5344CB8AC3E}">
        <p14:creationId xmlns:p14="http://schemas.microsoft.com/office/powerpoint/2010/main" val="1460085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4" name="Text Placeholder 3"/>
          <p:cNvSpPr>
            <a:spLocks noGrp="1"/>
          </p:cNvSpPr>
          <p:nvPr>
            <p:ph type="body" idx="1"/>
          </p:nvPr>
        </p:nvSpPr>
        <p:spPr/>
        <p:txBody>
          <a:bodyPr>
            <a:noAutofit/>
          </a:bodyPr>
          <a:lstStyle/>
          <a:p>
            <a:r>
              <a:rPr lang="en-US" sz="2400" dirty="0" smtClean="0"/>
              <a:t>Instructions</a:t>
            </a:r>
            <a:endParaRPr lang="en-US" sz="2400" dirty="0"/>
          </a:p>
        </p:txBody>
      </p:sp>
      <p:sp>
        <p:nvSpPr>
          <p:cNvPr id="3" name="Content Placeholder 2"/>
          <p:cNvSpPr>
            <a:spLocks noGrp="1"/>
          </p:cNvSpPr>
          <p:nvPr>
            <p:ph sz="half" idx="2"/>
          </p:nvPr>
        </p:nvSpPr>
        <p:spPr/>
        <p:txBody>
          <a:bodyPr>
            <a:normAutofit/>
          </a:bodyPr>
          <a:lstStyle/>
          <a:p>
            <a:pPr marL="342900" indent="-342900">
              <a:buFont typeface="+mj-lt"/>
              <a:buAutoNum type="arabicPeriod"/>
            </a:pPr>
            <a:r>
              <a:rPr lang="en-US" sz="2400" dirty="0" smtClean="0"/>
              <a:t>Begin to think about what celebrations you should have and when you should have them. </a:t>
            </a:r>
          </a:p>
          <a:p>
            <a:pPr marL="342900" indent="-342900">
              <a:buFont typeface="+mj-lt"/>
              <a:buAutoNum type="arabicPeriod"/>
            </a:pPr>
            <a:r>
              <a:rPr lang="en-US" sz="2400" dirty="0" smtClean="0"/>
              <a:t>Answer the questions in your </a:t>
            </a:r>
            <a:r>
              <a:rPr lang="en-US" sz="2400" dirty="0" smtClean="0"/>
              <a:t>workbook.</a:t>
            </a:r>
            <a:endParaRPr lang="en-US" sz="2400" dirty="0" smtClean="0"/>
          </a:p>
        </p:txBody>
      </p:sp>
      <p:pic>
        <p:nvPicPr>
          <p:cNvPr id="7" name="Content Placeholder 6" descr="board-776688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23350" b="-23350"/>
          <a:stretch>
            <a:fillRect/>
          </a:stretch>
        </p:blipFill>
        <p:spPr/>
      </p:pic>
    </p:spTree>
    <p:extLst>
      <p:ext uri="{BB962C8B-B14F-4D97-AF65-F5344CB8AC3E}">
        <p14:creationId xmlns:p14="http://schemas.microsoft.com/office/powerpoint/2010/main" val="13615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Sharing and celebrating</a:t>
            </a:r>
          </a:p>
        </p:txBody>
      </p:sp>
      <p:pic>
        <p:nvPicPr>
          <p:cNvPr id="6" name="Picture 5" descr="D Roberts cutting 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57" y="1566333"/>
            <a:ext cx="3459191" cy="2594393"/>
          </a:xfrm>
          <a:prstGeom prst="rect">
            <a:avLst/>
          </a:prstGeom>
        </p:spPr>
      </p:pic>
      <p:pic>
        <p:nvPicPr>
          <p:cNvPr id="7" name="Picture 6" descr="IMG_330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732" y="4277729"/>
            <a:ext cx="2935065" cy="2201299"/>
          </a:xfrm>
          <a:prstGeom prst="rect">
            <a:avLst/>
          </a:prstGeom>
        </p:spPr>
      </p:pic>
      <p:pic>
        <p:nvPicPr>
          <p:cNvPr id="8" name="Picture 7" descr="Linda Placita 12_18_14_Ballet Folklorico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58" y="4277729"/>
            <a:ext cx="2935066" cy="2201299"/>
          </a:xfrm>
          <a:prstGeom prst="rect">
            <a:avLst/>
          </a:prstGeom>
        </p:spPr>
      </p:pic>
      <p:pic>
        <p:nvPicPr>
          <p:cNvPr id="9" name="Picture 8" descr="OWG RLA Graduation 6-23-14 (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3746" y="1566333"/>
            <a:ext cx="3643051" cy="2594393"/>
          </a:xfrm>
          <a:prstGeom prst="rect">
            <a:avLst/>
          </a:prstGeom>
        </p:spPr>
      </p:pic>
      <p:pic>
        <p:nvPicPr>
          <p:cNvPr id="10" name="Picture 9" descr="OWG RLA Graduation 6-23-14 (2).jpg"/>
          <p:cNvPicPr>
            <a:picLocks noChangeAspect="1"/>
          </p:cNvPicPr>
          <p:nvPr/>
        </p:nvPicPr>
        <p:blipFill rotWithShape="1">
          <a:blip r:embed="rId7">
            <a:extLst>
              <a:ext uri="{28A0092B-C50C-407E-A947-70E740481C1C}">
                <a14:useLocalDpi xmlns:a14="http://schemas.microsoft.com/office/drawing/2010/main" val="0"/>
              </a:ext>
            </a:extLst>
          </a:blip>
          <a:srcRect t="15373"/>
          <a:stretch/>
        </p:blipFill>
        <p:spPr>
          <a:xfrm>
            <a:off x="3454967" y="3069164"/>
            <a:ext cx="2296765" cy="2591572"/>
          </a:xfrm>
          <a:prstGeom prst="rect">
            <a:avLst/>
          </a:prstGeom>
        </p:spPr>
      </p:pic>
    </p:spTree>
    <p:extLst>
      <p:ext uri="{BB962C8B-B14F-4D97-AF65-F5344CB8AC3E}">
        <p14:creationId xmlns:p14="http://schemas.microsoft.com/office/powerpoint/2010/main" val="2660187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sp>
        <p:nvSpPr>
          <p:cNvPr id="5" name="Text Placeholder 4"/>
          <p:cNvSpPr>
            <a:spLocks noGrp="1"/>
          </p:cNvSpPr>
          <p:nvPr>
            <p:ph type="body" sz="quarter" idx="3"/>
          </p:nvPr>
        </p:nvSpPr>
        <p:spPr>
          <a:xfrm>
            <a:off x="4645025" y="1535113"/>
            <a:ext cx="4041775" cy="3741144"/>
          </a:xfrm>
        </p:spPr>
        <p:txBody>
          <a:bodyPr>
            <a:noAutofit/>
          </a:bodyPr>
          <a:lstStyle/>
          <a:p>
            <a:pPr marL="342900" indent="-342900" algn="ctr">
              <a:buFont typeface="Wingdings" charset="2"/>
              <a:buChar char="²"/>
            </a:pPr>
            <a:endParaRPr lang="en-US" sz="2400" dirty="0" smtClean="0"/>
          </a:p>
          <a:p>
            <a:pPr marL="342900" indent="-342900" algn="ctr">
              <a:buFont typeface="Wingdings" charset="2"/>
              <a:buChar char="²"/>
            </a:pPr>
            <a:endParaRPr lang="en-US" sz="2400" dirty="0"/>
          </a:p>
          <a:p>
            <a:pPr algn="ctr"/>
            <a:endParaRPr lang="en-US" sz="2400" dirty="0"/>
          </a:p>
          <a:p>
            <a:pPr marL="342900" indent="-342900" algn="ctr">
              <a:buFont typeface="Wingdings" charset="2"/>
              <a:buChar char="²"/>
            </a:pPr>
            <a:r>
              <a:rPr lang="en-US" sz="2400" dirty="0" smtClean="0"/>
              <a:t>Questions?</a:t>
            </a:r>
          </a:p>
          <a:p>
            <a:pPr algn="ctr"/>
            <a:endParaRPr lang="en-US" sz="2400" dirty="0" smtClean="0"/>
          </a:p>
          <a:p>
            <a:pPr marL="342900" indent="-342900" algn="ctr">
              <a:buFont typeface="Wingdings" charset="2"/>
              <a:buChar char="²"/>
            </a:pPr>
            <a:r>
              <a:rPr lang="en-US" sz="2400" dirty="0" smtClean="0"/>
              <a:t>Comments?</a:t>
            </a:r>
          </a:p>
          <a:p>
            <a:pPr algn="ctr"/>
            <a:endParaRPr lang="en-US" sz="2400" dirty="0"/>
          </a:p>
          <a:p>
            <a:pPr marL="342900" indent="-342900" algn="ctr">
              <a:buFont typeface="Wingdings" charset="2"/>
              <a:buChar char="²"/>
            </a:pPr>
            <a:r>
              <a:rPr lang="en-US" sz="2400" dirty="0" smtClean="0"/>
              <a:t>Concerns?</a:t>
            </a:r>
          </a:p>
          <a:p>
            <a:pPr marL="342900" indent="-342900" algn="ctr">
              <a:buFont typeface="Wingdings" charset="2"/>
              <a:buChar char="²"/>
            </a:pPr>
            <a:endParaRPr lang="en-US" sz="2400" dirty="0"/>
          </a:p>
          <a:p>
            <a:pPr algn="ctr"/>
            <a:endParaRPr lang="en-US" sz="2400" dirty="0"/>
          </a:p>
        </p:txBody>
      </p:sp>
      <p:pic>
        <p:nvPicPr>
          <p:cNvPr id="2" name="Picture 1" descr="question-423604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97" y="1535113"/>
            <a:ext cx="3242388" cy="2928282"/>
          </a:xfrm>
          <a:prstGeom prst="rect">
            <a:avLst/>
          </a:prstGeom>
        </p:spPr>
      </p:pic>
    </p:spTree>
    <p:extLst>
      <p:ext uri="{BB962C8B-B14F-4D97-AF65-F5344CB8AC3E}">
        <p14:creationId xmlns:p14="http://schemas.microsoft.com/office/powerpoint/2010/main" val="2608797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96" y="2102459"/>
            <a:ext cx="4241808" cy="2296318"/>
          </a:xfrm>
          <a:prstGeom prst="rect">
            <a:avLst/>
          </a:prstGeom>
        </p:spPr>
      </p:pic>
    </p:spTree>
    <p:extLst>
      <p:ext uri="{BB962C8B-B14F-4D97-AF65-F5344CB8AC3E}">
        <p14:creationId xmlns:p14="http://schemas.microsoft.com/office/powerpoint/2010/main" val="1971638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pic>
        <p:nvPicPr>
          <p:cNvPr id="2" name="Picture 1" descr="8384002527_b44dce561c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84" y="1466208"/>
            <a:ext cx="8717995" cy="5082659"/>
          </a:xfrm>
          <a:prstGeom prst="rect">
            <a:avLst/>
          </a:prstGeom>
        </p:spPr>
      </p:pic>
    </p:spTree>
    <p:extLst>
      <p:ext uri="{BB962C8B-B14F-4D97-AF65-F5344CB8AC3E}">
        <p14:creationId xmlns:p14="http://schemas.microsoft.com/office/powerpoint/2010/main" val="1305711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9"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rcRect t="1680" b="1680"/>
          <a:stretch>
            <a:fillRect/>
          </a:stretch>
        </p:blipFill>
        <p:spPr bwMode="auto">
          <a:xfrm>
            <a:off x="4796726" y="1766684"/>
            <a:ext cx="4040188" cy="395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19647222"/>
              </p:ext>
            </p:extLst>
          </p:nvPr>
        </p:nvGraphicFramePr>
        <p:xfrm>
          <a:off x="462817" y="2105351"/>
          <a:ext cx="4182207" cy="2876463"/>
        </p:xfrm>
        <a:graphic>
          <a:graphicData uri="http://schemas.openxmlformats.org/drawingml/2006/table">
            <a:tbl>
              <a:tblPr firstRow="1" bandRow="1">
                <a:tableStyleId>{BC89EF96-8CEA-46FF-86C4-4CE0E7609802}</a:tableStyleId>
              </a:tblPr>
              <a:tblGrid>
                <a:gridCol w="4182207"/>
              </a:tblGrid>
              <a:tr h="1006149">
                <a:tc>
                  <a:txBody>
                    <a:bodyPr/>
                    <a:lstStyle/>
                    <a:p>
                      <a:r>
                        <a:rPr lang="en-US" dirty="0" smtClean="0"/>
                        <a:t>Section</a:t>
                      </a:r>
                      <a:r>
                        <a:rPr lang="en-US" baseline="0" dirty="0" smtClean="0"/>
                        <a:t> 4.2: Celebration</a:t>
                      </a:r>
                      <a:endParaRPr lang="en-US" dirty="0"/>
                    </a:p>
                  </a:txBody>
                  <a:tcPr/>
                </a:tc>
              </a:tr>
              <a:tr h="935157">
                <a:tc>
                  <a:txBody>
                    <a:bodyPr/>
                    <a:lstStyle/>
                    <a:p>
                      <a:r>
                        <a:rPr lang="en-US" dirty="0" smtClean="0"/>
                        <a:t>What</a:t>
                      </a:r>
                      <a:r>
                        <a:rPr lang="en-US" baseline="0" dirty="0" smtClean="0"/>
                        <a:t> is a </a:t>
                      </a:r>
                      <a:r>
                        <a:rPr lang="en-US" dirty="0" smtClean="0"/>
                        <a:t>Strategic </a:t>
                      </a:r>
                      <a:r>
                        <a:rPr lang="en-US" dirty="0" smtClean="0"/>
                        <a:t>Celebration?</a:t>
                      </a:r>
                      <a:endParaRPr lang="en-US" dirty="0" smtClean="0"/>
                    </a:p>
                  </a:txBody>
                  <a:tcPr/>
                </a:tc>
              </a:tr>
              <a:tr h="935157">
                <a:tc>
                  <a:txBody>
                    <a:bodyPr/>
                    <a:lstStyle/>
                    <a:p>
                      <a:r>
                        <a:rPr lang="en-US" dirty="0" smtClean="0"/>
                        <a:t>Planning our Celebration </a:t>
                      </a:r>
                      <a:endParaRPr lang="en-US" dirty="0"/>
                    </a:p>
                  </a:txBody>
                  <a:tcPr/>
                </a:tc>
              </a:tr>
            </a:tbl>
          </a:graphicData>
        </a:graphic>
      </p:graphicFrame>
    </p:spTree>
    <p:extLst>
      <p:ext uri="{BB962C8B-B14F-4D97-AF65-F5344CB8AC3E}">
        <p14:creationId xmlns:p14="http://schemas.microsoft.com/office/powerpoint/2010/main" val="2392625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Ice Breaker</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9621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4: Evaluation</a:t>
            </a:r>
            <a:endParaRPr lang="en-US" dirty="0"/>
          </a:p>
        </p:txBody>
      </p:sp>
      <p:sp>
        <p:nvSpPr>
          <p:cNvPr id="5" name="Text Placeholder 4"/>
          <p:cNvSpPr>
            <a:spLocks noGrp="1"/>
          </p:cNvSpPr>
          <p:nvPr>
            <p:ph type="body" sz="quarter" idx="13"/>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pPr marL="457200" lvl="0" indent="-457200">
              <a:lnSpc>
                <a:spcPct val="100000"/>
              </a:lnSpc>
              <a:buFont typeface="+mj-lt"/>
              <a:buAutoNum type="arabicPeriod"/>
            </a:pPr>
            <a:r>
              <a:rPr lang="en-US" sz="2400" dirty="0" smtClean="0"/>
              <a:t>Identify the types </a:t>
            </a:r>
            <a:r>
              <a:rPr lang="en-US" sz="2400" dirty="0"/>
              <a:t>of evaluation and the key concepts of each.</a:t>
            </a:r>
          </a:p>
          <a:p>
            <a:pPr marL="457200" lvl="0" indent="-457200">
              <a:lnSpc>
                <a:spcPct val="100000"/>
              </a:lnSpc>
              <a:buFont typeface="+mj-lt"/>
              <a:buAutoNum type="arabicPeriod"/>
            </a:pPr>
            <a:r>
              <a:rPr lang="en-US" sz="2400" dirty="0" smtClean="0"/>
              <a:t>Apply the </a:t>
            </a:r>
            <a:r>
              <a:rPr lang="en-US" sz="2400" dirty="0"/>
              <a:t>five steps of the evaluation </a:t>
            </a:r>
            <a:r>
              <a:rPr lang="en-US" sz="2400" dirty="0" smtClean="0"/>
              <a:t>process to your Community Improvement Project (CIP). </a:t>
            </a:r>
            <a:endParaRPr lang="en-US" sz="2400" dirty="0"/>
          </a:p>
          <a:p>
            <a:pPr marL="457200" lvl="0" indent="-457200">
              <a:lnSpc>
                <a:spcPct val="100000"/>
              </a:lnSpc>
              <a:buFont typeface="+mj-lt"/>
              <a:buAutoNum type="arabicPeriod"/>
            </a:pPr>
            <a:r>
              <a:rPr lang="en-US" sz="2400" dirty="0" smtClean="0"/>
              <a:t>Create a strategy to share the results of your Community Improvement Project (CIP).</a:t>
            </a:r>
            <a:endParaRPr lang="en-US" sz="2400" dirty="0"/>
          </a:p>
        </p:txBody>
      </p:sp>
      <p:pic>
        <p:nvPicPr>
          <p:cNvPr id="4" name="Picture 3" descr="judgment-889219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150" y="4321299"/>
            <a:ext cx="3411647" cy="1665843"/>
          </a:xfrm>
          <a:prstGeom prst="rect">
            <a:avLst/>
          </a:prstGeom>
        </p:spPr>
      </p:pic>
    </p:spTree>
    <p:extLst>
      <p:ext uri="{BB962C8B-B14F-4D97-AF65-F5344CB8AC3E}">
        <p14:creationId xmlns:p14="http://schemas.microsoft.com/office/powerpoint/2010/main" val="2362877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graphicFrame>
        <p:nvGraphicFramePr>
          <p:cNvPr id="3" name="Diagram 2"/>
          <p:cNvGraphicFramePr/>
          <p:nvPr>
            <p:extLst>
              <p:ext uri="{D42A27DB-BD31-4B8C-83A1-F6EECF244321}">
                <p14:modId xmlns:p14="http://schemas.microsoft.com/office/powerpoint/2010/main" val="1766278844"/>
              </p:ext>
            </p:extLst>
          </p:nvPr>
        </p:nvGraphicFramePr>
        <p:xfrm>
          <a:off x="404093" y="1455420"/>
          <a:ext cx="8335814" cy="495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159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2" descr="balloons-154949_1280.png"/>
          <p:cNvPicPr>
            <a:picLocks noGrp="1" noChangeAspect="1"/>
          </p:cNvPicPr>
          <p:nvPr>
            <p:ph sz="quarter" idx="4"/>
          </p:nvPr>
        </p:nvPicPr>
        <p:blipFill>
          <a:blip r:embed="rId3">
            <a:extLst>
              <a:ext uri="{28A0092B-C50C-407E-A947-70E740481C1C}">
                <a14:useLocalDpi xmlns:a14="http://schemas.microsoft.com/office/drawing/2010/main" val="0"/>
              </a:ext>
            </a:extLst>
          </a:blip>
          <a:srcRect t="-4980" b="-4980"/>
          <a:stretch>
            <a:fillRect/>
          </a:stretch>
        </p:blipFill>
        <p:spPr>
          <a:xfrm>
            <a:off x="3831167" y="1418167"/>
            <a:ext cx="4855633" cy="4707996"/>
          </a:xfrm>
        </p:spPr>
      </p:pic>
      <p:sp>
        <p:nvSpPr>
          <p:cNvPr id="2" name="Title 1"/>
          <p:cNvSpPr>
            <a:spLocks noGrp="1"/>
          </p:cNvSpPr>
          <p:nvPr>
            <p:ph type="title"/>
          </p:nvPr>
        </p:nvSpPr>
        <p:spPr/>
        <p:txBody>
          <a:bodyPr/>
          <a:lstStyle/>
          <a:p>
            <a:r>
              <a:rPr lang="en-US" dirty="0"/>
              <a:t>Sharing and celebrating</a:t>
            </a:r>
          </a:p>
        </p:txBody>
      </p:sp>
      <p:graphicFrame>
        <p:nvGraphicFramePr>
          <p:cNvPr id="6" name="Diagram 5"/>
          <p:cNvGraphicFramePr/>
          <p:nvPr>
            <p:extLst>
              <p:ext uri="{D42A27DB-BD31-4B8C-83A1-F6EECF244321}">
                <p14:modId xmlns:p14="http://schemas.microsoft.com/office/powerpoint/2010/main" val="3936655107"/>
              </p:ext>
            </p:extLst>
          </p:nvPr>
        </p:nvGraphicFramePr>
        <p:xfrm>
          <a:off x="-557338" y="1418167"/>
          <a:ext cx="5510338" cy="4808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3521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Sharing and celebrating</a:t>
            </a:r>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Stakeholder Participation</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smtClean="0"/>
              <a:t>Involve a wide variety</a:t>
            </a:r>
          </a:p>
          <a:p>
            <a:pPr>
              <a:lnSpc>
                <a:spcPct val="100000"/>
              </a:lnSpc>
            </a:pPr>
            <a:r>
              <a:rPr lang="en-US" sz="2400" dirty="0" smtClean="0"/>
              <a:t>Contribute meaning to project</a:t>
            </a:r>
          </a:p>
        </p:txBody>
      </p:sp>
      <p:pic>
        <p:nvPicPr>
          <p:cNvPr id="10" name="Content Placeholder 9" descr="RLA 2 Group Picture_June 2014.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605" b="-413"/>
          <a:stretch/>
        </p:blipFill>
        <p:spPr>
          <a:xfrm>
            <a:off x="4645025" y="2174875"/>
            <a:ext cx="4041775" cy="3122839"/>
          </a:xfrm>
        </p:spPr>
      </p:pic>
      <p:pic>
        <p:nvPicPr>
          <p:cNvPr id="11" name="Picture 10" descr="RLA-Mountain Empi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85" y="4027715"/>
            <a:ext cx="3106661" cy="2329996"/>
          </a:xfrm>
          <a:prstGeom prst="rect">
            <a:avLst/>
          </a:prstGeom>
        </p:spPr>
      </p:pic>
    </p:spTree>
    <p:extLst>
      <p:ext uri="{BB962C8B-B14F-4D97-AF65-F5344CB8AC3E}">
        <p14:creationId xmlns:p14="http://schemas.microsoft.com/office/powerpoint/2010/main" val="2671728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Sharing and celebrating</a:t>
            </a:r>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Clear Message</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smtClean="0"/>
              <a:t>Clear, concise, and consistent</a:t>
            </a:r>
          </a:p>
          <a:p>
            <a:pPr>
              <a:lnSpc>
                <a:spcPct val="100000"/>
              </a:lnSpc>
            </a:pPr>
            <a:r>
              <a:rPr lang="en-US" sz="2400" dirty="0" smtClean="0"/>
              <a:t>Educate key stakeholders</a:t>
            </a:r>
          </a:p>
        </p:txBody>
      </p:sp>
      <p:pic>
        <p:nvPicPr>
          <p:cNvPr id="3" name="Content Placeholder 2" descr="AA039195.png"/>
          <p:cNvPicPr>
            <a:picLocks noGrp="1" noChangeAspect="1"/>
          </p:cNvPicPr>
          <p:nvPr>
            <p:ph sz="quarter" idx="4"/>
          </p:nvPr>
        </p:nvPicPr>
        <p:blipFill>
          <a:blip r:embed="rId3">
            <a:extLst>
              <a:ext uri="{28A0092B-C50C-407E-A947-70E740481C1C}">
                <a14:useLocalDpi xmlns:a14="http://schemas.microsoft.com/office/drawing/2010/main" val="0"/>
              </a:ext>
            </a:extLst>
          </a:blip>
          <a:srcRect t="-14500" b="-14500"/>
          <a:stretch>
            <a:fillRect/>
          </a:stretch>
        </p:blipFill>
        <p:spPr/>
      </p:pic>
      <p:sp>
        <p:nvSpPr>
          <p:cNvPr id="5" name="TextBox 4"/>
          <p:cNvSpPr txBox="1"/>
          <p:nvPr/>
        </p:nvSpPr>
        <p:spPr>
          <a:xfrm>
            <a:off x="4645025" y="3516507"/>
            <a:ext cx="4041775" cy="615553"/>
          </a:xfrm>
          <a:prstGeom prst="rect">
            <a:avLst/>
          </a:prstGeom>
          <a:noFill/>
        </p:spPr>
        <p:txBody>
          <a:bodyPr wrap="square" lIns="0" tIns="0" rIns="0" bIns="0" rtlCol="0">
            <a:spAutoFit/>
          </a:bodyPr>
          <a:lstStyle/>
          <a:p>
            <a:pPr algn="ctr"/>
            <a:r>
              <a:rPr lang="en-US" sz="2000" dirty="0" smtClean="0">
                <a:solidFill>
                  <a:srgbClr val="008000"/>
                </a:solidFill>
                <a:latin typeface="Chalkboard"/>
                <a:cs typeface="Chalkboard"/>
              </a:rPr>
              <a:t>What is your </a:t>
            </a:r>
          </a:p>
          <a:p>
            <a:pPr algn="ctr"/>
            <a:r>
              <a:rPr lang="en-US" sz="2000" dirty="0" smtClean="0">
                <a:solidFill>
                  <a:srgbClr val="008000"/>
                </a:solidFill>
                <a:latin typeface="Chalkboard"/>
                <a:cs typeface="Chalkboard"/>
              </a:rPr>
              <a:t>message?</a:t>
            </a:r>
          </a:p>
        </p:txBody>
      </p:sp>
    </p:spTree>
    <p:extLst>
      <p:ext uri="{BB962C8B-B14F-4D97-AF65-F5344CB8AC3E}">
        <p14:creationId xmlns:p14="http://schemas.microsoft.com/office/powerpoint/2010/main" val="2473193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Time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4214459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69E287C1CD934F8621432270294A03" ma:contentTypeVersion="3" ma:contentTypeDescription="Create a new document." ma:contentTypeScope="" ma:versionID="fac605141b0afd7a6bed368aedb2794d">
  <xsd:schema xmlns:xsd="http://www.w3.org/2001/XMLSchema" xmlns:xs="http://www.w3.org/2001/XMLSchema" xmlns:p="http://schemas.microsoft.com/office/2006/metadata/properties" xmlns:ns1="http://schemas.microsoft.com/sharepoint/v3" targetNamespace="http://schemas.microsoft.com/office/2006/metadata/properties" ma:root="true" ma:fieldsID="2dd5a21bfa5ddffeac8154210470a16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9"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DA85D94-EFF1-4734-BBA4-82FBC85D154F}"/>
</file>

<file path=docProps/app.xml><?xml version="1.0" encoding="utf-8"?>
<Properties xmlns="http://schemas.openxmlformats.org/officeDocument/2006/extended-properties" xmlns:vt="http://schemas.openxmlformats.org/officeDocument/2006/docPropsVTypes">
  <TotalTime>543</TotalTime>
  <Words>794</Words>
  <Application>Microsoft Macintosh PowerPoint</Application>
  <PresentationFormat>On-screen Show (4:3)</PresentationFormat>
  <Paragraphs>106</Paragraphs>
  <Slides>17</Slides>
  <Notes>17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Avenir Light</vt:lpstr>
      <vt:lpstr>Avenir Medium</vt:lpstr>
      <vt:lpstr>Avenir Medium Oblique</vt:lpstr>
      <vt:lpstr>Calibri</vt:lpstr>
      <vt:lpstr>Chalkboard</vt:lpstr>
      <vt:lpstr>Wingdings</vt:lpstr>
      <vt:lpstr>Arial</vt:lpstr>
      <vt:lpstr>LWSD 2013 Blue</vt:lpstr>
      <vt:lpstr>LWSD 2013 Blue 2</vt:lpstr>
      <vt:lpstr>LWSD 2013 Blue 3</vt:lpstr>
      <vt:lpstr>LWSD 2013 Blue 4</vt:lpstr>
      <vt:lpstr>Section 4</vt:lpstr>
      <vt:lpstr>Agenda</vt:lpstr>
      <vt:lpstr>Ice Breaker</vt:lpstr>
      <vt:lpstr>Section 4: Evaluation</vt:lpstr>
      <vt:lpstr>The Evaluation Process</vt:lpstr>
      <vt:lpstr>Sharing and celebrating</vt:lpstr>
      <vt:lpstr>Sharing and celebrating</vt:lpstr>
      <vt:lpstr>Sharing and celebrating</vt:lpstr>
      <vt:lpstr>Break Time</vt:lpstr>
      <vt:lpstr>Sharing and celebrating</vt:lpstr>
      <vt:lpstr>Sharing and celebrating</vt:lpstr>
      <vt:lpstr>Sharing and celebrating</vt:lpstr>
      <vt:lpstr>Activity</vt:lpstr>
      <vt:lpstr>Sharing and celebrating</vt:lpstr>
      <vt:lpstr>Conclusion</vt:lpstr>
      <vt:lpstr>PowerPoint Presentation</vt:lpstr>
      <vt:lpstr>Conclusion</vt:lpstr>
    </vt:vector>
  </TitlesOfParts>
  <Company>AdEase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Jessie</cp:lastModifiedBy>
  <cp:revision>93</cp:revision>
  <dcterms:created xsi:type="dcterms:W3CDTF">2013-10-28T20:20:09Z</dcterms:created>
  <dcterms:modified xsi:type="dcterms:W3CDTF">2017-07-14T22:09:24Z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0x010100BB69E287C1CD934F8621432270294A03</vt:lpwstr>
  </property>
</Properties>
</file>