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9" r:id="rId4"/>
    <p:sldMasterId id="2147483674" r:id="rId5"/>
    <p:sldMasterId id="2147483680" r:id="rId6"/>
    <p:sldMasterId id="2147483668" r:id="rId7"/>
  </p:sldMasterIdLst>
  <p:notesMasterIdLst>
    <p:notesMasterId r:id="rId46"/>
  </p:notesMasterIdLst>
  <p:sldIdLst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orient="horz" pos="4128">
          <p15:clr>
            <a:srgbClr val="A4A3A4"/>
          </p15:clr>
        </p15:guide>
        <p15:guide id="3" orient="horz" pos="1428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78" autoAdjust="0"/>
    <p:restoredTop sz="78873" autoAdjust="0"/>
  </p:normalViewPr>
  <p:slideViewPr>
    <p:cSldViewPr snapToGrid="0" snapToObjects="1">
      <p:cViewPr varScale="1">
        <p:scale>
          <a:sx n="75" d="100"/>
          <a:sy n="75" d="100"/>
        </p:scale>
        <p:origin x="2320" y="176"/>
      </p:cViewPr>
      <p:guideLst>
        <p:guide orient="horz"/>
        <p:guide orient="horz" pos="4128"/>
        <p:guide orient="horz" pos="142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50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9" Type="http://schemas.openxmlformats.org/officeDocument/2006/relationships/slide" Target="slides/slide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" Target="slides/slide1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1" Type="http://schemas.openxmlformats.org/officeDocument/2006/relationships/image" Target="../media/image40.jpg"/><Relationship Id="rId2" Type="http://schemas.openxmlformats.org/officeDocument/2006/relationships/image" Target="../media/image41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1" Type="http://schemas.openxmlformats.org/officeDocument/2006/relationships/image" Target="../media/image40.jpg"/><Relationship Id="rId2" Type="http://schemas.openxmlformats.org/officeDocument/2006/relationships/image" Target="../media/image4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BDB347-FB65-4D14-951A-3268DF134560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AB77755-07B4-4918-A9E2-2B6061E218F4}">
      <dgm:prSet phldrT="[Text]"/>
      <dgm:spPr/>
      <dgm:t>
        <a:bodyPr/>
        <a:lstStyle/>
        <a:p>
          <a:r>
            <a:rPr lang="es-MX" noProof="0" dirty="0"/>
            <a:t>Sistemas Alimentarios</a:t>
          </a:r>
        </a:p>
      </dgm:t>
    </dgm:pt>
    <dgm:pt modelId="{53DE6DC5-CBAD-4F0C-804B-DFE9DB0DF062}" type="parTrans" cxnId="{8458772E-E1D5-48C9-A898-AC530E1644B6}">
      <dgm:prSet/>
      <dgm:spPr/>
      <dgm:t>
        <a:bodyPr/>
        <a:lstStyle/>
        <a:p>
          <a:endParaRPr lang="en-US"/>
        </a:p>
      </dgm:t>
    </dgm:pt>
    <dgm:pt modelId="{FDB81876-CB75-4F37-ACB8-EAEA6E3D9169}" type="sibTrans" cxnId="{8458772E-E1D5-48C9-A898-AC530E1644B6}">
      <dgm:prSet/>
      <dgm:spPr/>
      <dgm:t>
        <a:bodyPr/>
        <a:lstStyle/>
        <a:p>
          <a:endParaRPr lang="en-US"/>
        </a:p>
      </dgm:t>
    </dgm:pt>
    <dgm:pt modelId="{DED1B885-D5E6-4395-8EB6-2670C9EC8447}" type="asst">
      <dgm:prSet phldrT="[Text]"/>
      <dgm:spPr/>
      <dgm:t>
        <a:bodyPr/>
        <a:lstStyle/>
        <a:p>
          <a:r>
            <a:rPr lang="es-MX" noProof="0" dirty="0"/>
            <a:t>Influenciados por factores</a:t>
          </a:r>
        </a:p>
      </dgm:t>
    </dgm:pt>
    <dgm:pt modelId="{E9E41033-4222-47A5-B4E1-02447F7A23A1}" type="parTrans" cxnId="{D1887925-3337-40DF-B2D5-3955365D30F7}">
      <dgm:prSet/>
      <dgm:spPr/>
      <dgm:t>
        <a:bodyPr/>
        <a:lstStyle/>
        <a:p>
          <a:endParaRPr lang="en-US"/>
        </a:p>
      </dgm:t>
    </dgm:pt>
    <dgm:pt modelId="{ADABE753-4822-4E06-A618-0E057610D14D}" type="sibTrans" cxnId="{D1887925-3337-40DF-B2D5-3955365D30F7}">
      <dgm:prSet/>
      <dgm:spPr/>
      <dgm:t>
        <a:bodyPr/>
        <a:lstStyle/>
        <a:p>
          <a:endParaRPr lang="en-US"/>
        </a:p>
      </dgm:t>
    </dgm:pt>
    <dgm:pt modelId="{13E83DA5-3485-4CDE-91CE-BC0E8B91CC43}">
      <dgm:prSet phldrT="[Text]"/>
      <dgm:spPr/>
      <dgm:t>
        <a:bodyPr/>
        <a:lstStyle/>
        <a:p>
          <a:r>
            <a:rPr lang="es-MX" noProof="0" dirty="0"/>
            <a:t>Sociales</a:t>
          </a:r>
        </a:p>
      </dgm:t>
    </dgm:pt>
    <dgm:pt modelId="{AB26268D-4201-4553-9B92-C42DDC552C65}" type="parTrans" cxnId="{B82C9AFD-EE69-479C-B1BC-DEA11035C1DE}">
      <dgm:prSet/>
      <dgm:spPr/>
      <dgm:t>
        <a:bodyPr/>
        <a:lstStyle/>
        <a:p>
          <a:endParaRPr lang="en-US"/>
        </a:p>
      </dgm:t>
    </dgm:pt>
    <dgm:pt modelId="{B2B7D2B6-FF54-4CA9-84AC-9A078B2BEFFC}" type="sibTrans" cxnId="{B82C9AFD-EE69-479C-B1BC-DEA11035C1DE}">
      <dgm:prSet/>
      <dgm:spPr/>
      <dgm:t>
        <a:bodyPr/>
        <a:lstStyle/>
        <a:p>
          <a:endParaRPr lang="en-US"/>
        </a:p>
      </dgm:t>
    </dgm:pt>
    <dgm:pt modelId="{923915C1-4C75-45A5-8BC0-A4B5A1871DB4}">
      <dgm:prSet phldrT="[Text]"/>
      <dgm:spPr/>
      <dgm:t>
        <a:bodyPr/>
        <a:lstStyle/>
        <a:p>
          <a:r>
            <a:rPr lang="es-MX" noProof="0" dirty="0"/>
            <a:t>Ambientales</a:t>
          </a:r>
        </a:p>
      </dgm:t>
    </dgm:pt>
    <dgm:pt modelId="{B9BBCA23-E987-4ABE-8D66-3452EFF8A210}" type="parTrans" cxnId="{7B4DA29E-F711-467A-B108-07DCAFAC5B99}">
      <dgm:prSet/>
      <dgm:spPr/>
      <dgm:t>
        <a:bodyPr/>
        <a:lstStyle/>
        <a:p>
          <a:endParaRPr lang="en-US"/>
        </a:p>
      </dgm:t>
    </dgm:pt>
    <dgm:pt modelId="{AB603D39-1836-4E10-B4D1-C12EECBD744E}" type="sibTrans" cxnId="{7B4DA29E-F711-467A-B108-07DCAFAC5B99}">
      <dgm:prSet/>
      <dgm:spPr/>
      <dgm:t>
        <a:bodyPr/>
        <a:lstStyle/>
        <a:p>
          <a:endParaRPr lang="en-US"/>
        </a:p>
      </dgm:t>
    </dgm:pt>
    <dgm:pt modelId="{1D16C8E4-2518-49A5-8579-95BBC7BC0E60}">
      <dgm:prSet phldrT="[Text]"/>
      <dgm:spPr/>
      <dgm:t>
        <a:bodyPr/>
        <a:lstStyle/>
        <a:p>
          <a:r>
            <a:rPr lang="es-MX" noProof="0" dirty="0"/>
            <a:t>Políticos</a:t>
          </a:r>
        </a:p>
      </dgm:t>
    </dgm:pt>
    <dgm:pt modelId="{89972971-7A62-4913-9926-AF06A470FF8A}" type="parTrans" cxnId="{EDB22C04-BFEA-4E1B-89DB-718DF6AAF250}">
      <dgm:prSet/>
      <dgm:spPr/>
      <dgm:t>
        <a:bodyPr/>
        <a:lstStyle/>
        <a:p>
          <a:endParaRPr lang="en-US"/>
        </a:p>
      </dgm:t>
    </dgm:pt>
    <dgm:pt modelId="{0584603D-A3D5-4BB1-83ED-6FE40817E38E}" type="sibTrans" cxnId="{EDB22C04-BFEA-4E1B-89DB-718DF6AAF250}">
      <dgm:prSet/>
      <dgm:spPr/>
      <dgm:t>
        <a:bodyPr/>
        <a:lstStyle/>
        <a:p>
          <a:endParaRPr lang="en-US"/>
        </a:p>
      </dgm:t>
    </dgm:pt>
    <dgm:pt modelId="{6C73D2AC-E0A8-4EB9-84C9-DFBAE8528F29}">
      <dgm:prSet phldrT="[Text]"/>
      <dgm:spPr/>
      <dgm:t>
        <a:bodyPr/>
        <a:lstStyle/>
        <a:p>
          <a:r>
            <a:rPr lang="es-MX" noProof="0" dirty="0"/>
            <a:t>Económicos</a:t>
          </a:r>
        </a:p>
      </dgm:t>
    </dgm:pt>
    <dgm:pt modelId="{A11AED1A-D49D-49AE-A602-D046BBBFEF9C}" type="parTrans" cxnId="{6433F00A-7CB3-4988-949C-8AAFD8619326}">
      <dgm:prSet/>
      <dgm:spPr/>
      <dgm:t>
        <a:bodyPr/>
        <a:lstStyle/>
        <a:p>
          <a:endParaRPr lang="en-US"/>
        </a:p>
      </dgm:t>
    </dgm:pt>
    <dgm:pt modelId="{B3C73C5B-E954-4078-A407-9580FF95B0BC}" type="sibTrans" cxnId="{6433F00A-7CB3-4988-949C-8AAFD8619326}">
      <dgm:prSet/>
      <dgm:spPr/>
      <dgm:t>
        <a:bodyPr/>
        <a:lstStyle/>
        <a:p>
          <a:endParaRPr lang="en-US"/>
        </a:p>
      </dgm:t>
    </dgm:pt>
    <dgm:pt modelId="{8D22EA4F-436F-4329-A19C-F7D6D62F6F2D}" type="pres">
      <dgm:prSet presAssocID="{00BDB347-FB65-4D14-951A-3268DF13456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C9799EA-E38E-4236-AD2E-A051AECFAEDA}" type="pres">
      <dgm:prSet presAssocID="{4AB77755-07B4-4918-A9E2-2B6061E218F4}" presName="hierRoot1" presStyleCnt="0">
        <dgm:presLayoutVars>
          <dgm:hierBranch val="init"/>
        </dgm:presLayoutVars>
      </dgm:prSet>
      <dgm:spPr/>
    </dgm:pt>
    <dgm:pt modelId="{3F94D06B-E33D-4383-BC90-4AA1D35CA88D}" type="pres">
      <dgm:prSet presAssocID="{4AB77755-07B4-4918-A9E2-2B6061E218F4}" presName="rootComposite1" presStyleCnt="0"/>
      <dgm:spPr/>
    </dgm:pt>
    <dgm:pt modelId="{FF053B68-67ED-43BC-A076-5002A280B879}" type="pres">
      <dgm:prSet presAssocID="{4AB77755-07B4-4918-A9E2-2B6061E218F4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F877CA0-9EEB-4590-BF7E-C7148A6493EC}" type="pres">
      <dgm:prSet presAssocID="{4AB77755-07B4-4918-A9E2-2B6061E218F4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341C36F-B661-4446-B7F3-9B3470ED9FB6}" type="pres">
      <dgm:prSet presAssocID="{4AB77755-07B4-4918-A9E2-2B6061E218F4}" presName="hierChild2" presStyleCnt="0"/>
      <dgm:spPr/>
    </dgm:pt>
    <dgm:pt modelId="{75481EEA-F079-4573-B585-8DFA36966997}" type="pres">
      <dgm:prSet presAssocID="{AB26268D-4201-4553-9B92-C42DDC552C65}" presName="Name64" presStyleLbl="parChTrans1D2" presStyleIdx="0" presStyleCnt="5"/>
      <dgm:spPr/>
      <dgm:t>
        <a:bodyPr/>
        <a:lstStyle/>
        <a:p>
          <a:endParaRPr lang="en-US"/>
        </a:p>
      </dgm:t>
    </dgm:pt>
    <dgm:pt modelId="{95E2C063-AFEC-4A94-B769-845DB7C22018}" type="pres">
      <dgm:prSet presAssocID="{13E83DA5-3485-4CDE-91CE-BC0E8B91CC43}" presName="hierRoot2" presStyleCnt="0">
        <dgm:presLayoutVars>
          <dgm:hierBranch val="init"/>
        </dgm:presLayoutVars>
      </dgm:prSet>
      <dgm:spPr/>
    </dgm:pt>
    <dgm:pt modelId="{F00B930F-7E63-4E44-B61A-08E1A559710F}" type="pres">
      <dgm:prSet presAssocID="{13E83DA5-3485-4CDE-91CE-BC0E8B91CC43}" presName="rootComposite" presStyleCnt="0"/>
      <dgm:spPr/>
    </dgm:pt>
    <dgm:pt modelId="{3C318287-27E1-4A27-B73B-1301F29ABE1D}" type="pres">
      <dgm:prSet presAssocID="{13E83DA5-3485-4CDE-91CE-BC0E8B91CC43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B489C55-A68F-481C-AA74-1905F145823A}" type="pres">
      <dgm:prSet presAssocID="{13E83DA5-3485-4CDE-91CE-BC0E8B91CC43}" presName="rootConnector" presStyleLbl="node2" presStyleIdx="0" presStyleCnt="4"/>
      <dgm:spPr/>
      <dgm:t>
        <a:bodyPr/>
        <a:lstStyle/>
        <a:p>
          <a:endParaRPr lang="en-US"/>
        </a:p>
      </dgm:t>
    </dgm:pt>
    <dgm:pt modelId="{EFDA0E57-D527-480D-BA4D-D92BCFA2E870}" type="pres">
      <dgm:prSet presAssocID="{13E83DA5-3485-4CDE-91CE-BC0E8B91CC43}" presName="hierChild4" presStyleCnt="0"/>
      <dgm:spPr/>
    </dgm:pt>
    <dgm:pt modelId="{F8E252C9-ECEC-454B-BECA-81535006595F}" type="pres">
      <dgm:prSet presAssocID="{13E83DA5-3485-4CDE-91CE-BC0E8B91CC43}" presName="hierChild5" presStyleCnt="0"/>
      <dgm:spPr/>
    </dgm:pt>
    <dgm:pt modelId="{A60EE26A-F272-46BE-AB2F-DF1C50C7113A}" type="pres">
      <dgm:prSet presAssocID="{89972971-7A62-4913-9926-AF06A470FF8A}" presName="Name64" presStyleLbl="parChTrans1D2" presStyleIdx="1" presStyleCnt="5"/>
      <dgm:spPr/>
      <dgm:t>
        <a:bodyPr/>
        <a:lstStyle/>
        <a:p>
          <a:endParaRPr lang="en-US"/>
        </a:p>
      </dgm:t>
    </dgm:pt>
    <dgm:pt modelId="{1CD2C3B8-30B8-4A4D-B3EA-1BCCC42721DD}" type="pres">
      <dgm:prSet presAssocID="{1D16C8E4-2518-49A5-8579-95BBC7BC0E60}" presName="hierRoot2" presStyleCnt="0">
        <dgm:presLayoutVars>
          <dgm:hierBranch val="init"/>
        </dgm:presLayoutVars>
      </dgm:prSet>
      <dgm:spPr/>
    </dgm:pt>
    <dgm:pt modelId="{0409B967-8030-4A5F-BE9A-042D7F7CD8C8}" type="pres">
      <dgm:prSet presAssocID="{1D16C8E4-2518-49A5-8579-95BBC7BC0E60}" presName="rootComposite" presStyleCnt="0"/>
      <dgm:spPr/>
    </dgm:pt>
    <dgm:pt modelId="{A067536F-15F5-48A1-ABB3-ADAF96D6F3DA}" type="pres">
      <dgm:prSet presAssocID="{1D16C8E4-2518-49A5-8579-95BBC7BC0E60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38CCA63-7AAA-454D-A26D-537D0060622E}" type="pres">
      <dgm:prSet presAssocID="{1D16C8E4-2518-49A5-8579-95BBC7BC0E60}" presName="rootConnector" presStyleLbl="node2" presStyleIdx="1" presStyleCnt="4"/>
      <dgm:spPr/>
      <dgm:t>
        <a:bodyPr/>
        <a:lstStyle/>
        <a:p>
          <a:endParaRPr lang="en-US"/>
        </a:p>
      </dgm:t>
    </dgm:pt>
    <dgm:pt modelId="{167FDF23-4DC1-4FDF-BBE4-5944312B6945}" type="pres">
      <dgm:prSet presAssocID="{1D16C8E4-2518-49A5-8579-95BBC7BC0E60}" presName="hierChild4" presStyleCnt="0"/>
      <dgm:spPr/>
    </dgm:pt>
    <dgm:pt modelId="{48C88A5B-17BA-4640-B83D-69B0350C200D}" type="pres">
      <dgm:prSet presAssocID="{1D16C8E4-2518-49A5-8579-95BBC7BC0E60}" presName="hierChild5" presStyleCnt="0"/>
      <dgm:spPr/>
    </dgm:pt>
    <dgm:pt modelId="{3737BB2D-C90C-4FF5-9C03-2B4C77B791DB}" type="pres">
      <dgm:prSet presAssocID="{A11AED1A-D49D-49AE-A602-D046BBBFEF9C}" presName="Name64" presStyleLbl="parChTrans1D2" presStyleIdx="2" presStyleCnt="5"/>
      <dgm:spPr/>
      <dgm:t>
        <a:bodyPr/>
        <a:lstStyle/>
        <a:p>
          <a:endParaRPr lang="en-US"/>
        </a:p>
      </dgm:t>
    </dgm:pt>
    <dgm:pt modelId="{8BB19477-A975-43D3-876C-6885DE61F0E4}" type="pres">
      <dgm:prSet presAssocID="{6C73D2AC-E0A8-4EB9-84C9-DFBAE8528F29}" presName="hierRoot2" presStyleCnt="0">
        <dgm:presLayoutVars>
          <dgm:hierBranch val="init"/>
        </dgm:presLayoutVars>
      </dgm:prSet>
      <dgm:spPr/>
    </dgm:pt>
    <dgm:pt modelId="{991FE6FF-0135-4944-907E-55BFDA7CCE3F}" type="pres">
      <dgm:prSet presAssocID="{6C73D2AC-E0A8-4EB9-84C9-DFBAE8528F29}" presName="rootComposite" presStyleCnt="0"/>
      <dgm:spPr/>
    </dgm:pt>
    <dgm:pt modelId="{A671C81C-E398-4336-BE89-FD894E804FEB}" type="pres">
      <dgm:prSet presAssocID="{6C73D2AC-E0A8-4EB9-84C9-DFBAE8528F29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D5174D5-0714-4271-AB31-1348EC5041F4}" type="pres">
      <dgm:prSet presAssocID="{6C73D2AC-E0A8-4EB9-84C9-DFBAE8528F29}" presName="rootConnector" presStyleLbl="node2" presStyleIdx="2" presStyleCnt="4"/>
      <dgm:spPr/>
      <dgm:t>
        <a:bodyPr/>
        <a:lstStyle/>
        <a:p>
          <a:endParaRPr lang="en-US"/>
        </a:p>
      </dgm:t>
    </dgm:pt>
    <dgm:pt modelId="{0D6EBFE9-FB54-4076-9B3A-0CCA21734B88}" type="pres">
      <dgm:prSet presAssocID="{6C73D2AC-E0A8-4EB9-84C9-DFBAE8528F29}" presName="hierChild4" presStyleCnt="0"/>
      <dgm:spPr/>
    </dgm:pt>
    <dgm:pt modelId="{3FCAAE36-B30B-4B91-B38F-F2328B26C39D}" type="pres">
      <dgm:prSet presAssocID="{6C73D2AC-E0A8-4EB9-84C9-DFBAE8528F29}" presName="hierChild5" presStyleCnt="0"/>
      <dgm:spPr/>
    </dgm:pt>
    <dgm:pt modelId="{46109512-5297-4F98-BF0A-24EDD7C1C39D}" type="pres">
      <dgm:prSet presAssocID="{B9BBCA23-E987-4ABE-8D66-3452EFF8A210}" presName="Name64" presStyleLbl="parChTrans1D2" presStyleIdx="3" presStyleCnt="5"/>
      <dgm:spPr/>
      <dgm:t>
        <a:bodyPr/>
        <a:lstStyle/>
        <a:p>
          <a:endParaRPr lang="en-US"/>
        </a:p>
      </dgm:t>
    </dgm:pt>
    <dgm:pt modelId="{DF4370EC-DAC0-4C80-9FDD-C9E4064D8DA4}" type="pres">
      <dgm:prSet presAssocID="{923915C1-4C75-45A5-8BC0-A4B5A1871DB4}" presName="hierRoot2" presStyleCnt="0">
        <dgm:presLayoutVars>
          <dgm:hierBranch val="init"/>
        </dgm:presLayoutVars>
      </dgm:prSet>
      <dgm:spPr/>
    </dgm:pt>
    <dgm:pt modelId="{F3040037-881A-4244-9B18-86044913AC9A}" type="pres">
      <dgm:prSet presAssocID="{923915C1-4C75-45A5-8BC0-A4B5A1871DB4}" presName="rootComposite" presStyleCnt="0"/>
      <dgm:spPr/>
    </dgm:pt>
    <dgm:pt modelId="{B129DB78-E149-4793-A8FF-6257457EBE6F}" type="pres">
      <dgm:prSet presAssocID="{923915C1-4C75-45A5-8BC0-A4B5A1871DB4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01D5C57-B04D-4038-BA2C-B833BB1050FC}" type="pres">
      <dgm:prSet presAssocID="{923915C1-4C75-45A5-8BC0-A4B5A1871DB4}" presName="rootConnector" presStyleLbl="node2" presStyleIdx="3" presStyleCnt="4"/>
      <dgm:spPr/>
      <dgm:t>
        <a:bodyPr/>
        <a:lstStyle/>
        <a:p>
          <a:endParaRPr lang="en-US"/>
        </a:p>
      </dgm:t>
    </dgm:pt>
    <dgm:pt modelId="{AA14286C-FF93-4D30-BB67-8276A2863327}" type="pres">
      <dgm:prSet presAssocID="{923915C1-4C75-45A5-8BC0-A4B5A1871DB4}" presName="hierChild4" presStyleCnt="0"/>
      <dgm:spPr/>
    </dgm:pt>
    <dgm:pt modelId="{B76387C9-17E2-4FCE-BAF6-36CDD9BCBE62}" type="pres">
      <dgm:prSet presAssocID="{923915C1-4C75-45A5-8BC0-A4B5A1871DB4}" presName="hierChild5" presStyleCnt="0"/>
      <dgm:spPr/>
    </dgm:pt>
    <dgm:pt modelId="{FF8BD0C5-67A7-4739-8C7F-105348F6A1B5}" type="pres">
      <dgm:prSet presAssocID="{4AB77755-07B4-4918-A9E2-2B6061E218F4}" presName="hierChild3" presStyleCnt="0"/>
      <dgm:spPr/>
    </dgm:pt>
    <dgm:pt modelId="{A7A6FBA7-E88F-401F-9CE2-7A01457DA56F}" type="pres">
      <dgm:prSet presAssocID="{E9E41033-4222-47A5-B4E1-02447F7A23A1}" presName="Name115" presStyleLbl="parChTrans1D2" presStyleIdx="4" presStyleCnt="5"/>
      <dgm:spPr/>
      <dgm:t>
        <a:bodyPr/>
        <a:lstStyle/>
        <a:p>
          <a:endParaRPr lang="en-US"/>
        </a:p>
      </dgm:t>
    </dgm:pt>
    <dgm:pt modelId="{74420973-3716-4FD4-BB75-07D9F94710CA}" type="pres">
      <dgm:prSet presAssocID="{DED1B885-D5E6-4395-8EB6-2670C9EC8447}" presName="hierRoot3" presStyleCnt="0">
        <dgm:presLayoutVars>
          <dgm:hierBranch val="init"/>
        </dgm:presLayoutVars>
      </dgm:prSet>
      <dgm:spPr/>
    </dgm:pt>
    <dgm:pt modelId="{38FE216D-6E46-4BD6-B590-53BE2E7EE39E}" type="pres">
      <dgm:prSet presAssocID="{DED1B885-D5E6-4395-8EB6-2670C9EC8447}" presName="rootComposite3" presStyleCnt="0"/>
      <dgm:spPr/>
    </dgm:pt>
    <dgm:pt modelId="{F2033D28-BC21-4ABA-A6D2-F997B5D0F8E8}" type="pres">
      <dgm:prSet presAssocID="{DED1B885-D5E6-4395-8EB6-2670C9EC8447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4B138DD-E51B-4A81-BFBC-14DF3971B003}" type="pres">
      <dgm:prSet presAssocID="{DED1B885-D5E6-4395-8EB6-2670C9EC8447}" presName="rootConnector3" presStyleLbl="asst1" presStyleIdx="0" presStyleCnt="1"/>
      <dgm:spPr/>
      <dgm:t>
        <a:bodyPr/>
        <a:lstStyle/>
        <a:p>
          <a:endParaRPr lang="en-US"/>
        </a:p>
      </dgm:t>
    </dgm:pt>
    <dgm:pt modelId="{317092C6-C29E-45D6-B0AE-45FF0B27B921}" type="pres">
      <dgm:prSet presAssocID="{DED1B885-D5E6-4395-8EB6-2670C9EC8447}" presName="hierChild6" presStyleCnt="0"/>
      <dgm:spPr/>
    </dgm:pt>
    <dgm:pt modelId="{3CE2979D-18AA-49D0-AB00-1388498993D4}" type="pres">
      <dgm:prSet presAssocID="{DED1B885-D5E6-4395-8EB6-2670C9EC8447}" presName="hierChild7" presStyleCnt="0"/>
      <dgm:spPr/>
    </dgm:pt>
  </dgm:ptLst>
  <dgm:cxnLst>
    <dgm:cxn modelId="{2D42FAF9-4DD7-E24B-A20D-F6D013CE1C7A}" type="presOf" srcId="{1D16C8E4-2518-49A5-8579-95BBC7BC0E60}" destId="{D38CCA63-7AAA-454D-A26D-537D0060622E}" srcOrd="1" destOrd="0" presId="urn:microsoft.com/office/officeart/2009/3/layout/HorizontalOrganizationChart"/>
    <dgm:cxn modelId="{7B4DA29E-F711-467A-B108-07DCAFAC5B99}" srcId="{4AB77755-07B4-4918-A9E2-2B6061E218F4}" destId="{923915C1-4C75-45A5-8BC0-A4B5A1871DB4}" srcOrd="4" destOrd="0" parTransId="{B9BBCA23-E987-4ABE-8D66-3452EFF8A210}" sibTransId="{AB603D39-1836-4E10-B4D1-C12EECBD744E}"/>
    <dgm:cxn modelId="{EFF418C1-69B1-2441-B639-7D8A2D58C376}" type="presOf" srcId="{6C73D2AC-E0A8-4EB9-84C9-DFBAE8528F29}" destId="{8D5174D5-0714-4271-AB31-1348EC5041F4}" srcOrd="1" destOrd="0" presId="urn:microsoft.com/office/officeart/2009/3/layout/HorizontalOrganizationChart"/>
    <dgm:cxn modelId="{8458772E-E1D5-48C9-A898-AC530E1644B6}" srcId="{00BDB347-FB65-4D14-951A-3268DF134560}" destId="{4AB77755-07B4-4918-A9E2-2B6061E218F4}" srcOrd="0" destOrd="0" parTransId="{53DE6DC5-CBAD-4F0C-804B-DFE9DB0DF062}" sibTransId="{FDB81876-CB75-4F37-ACB8-EAEA6E3D9169}"/>
    <dgm:cxn modelId="{6433F00A-7CB3-4988-949C-8AAFD8619326}" srcId="{4AB77755-07B4-4918-A9E2-2B6061E218F4}" destId="{6C73D2AC-E0A8-4EB9-84C9-DFBAE8528F29}" srcOrd="3" destOrd="0" parTransId="{A11AED1A-D49D-49AE-A602-D046BBBFEF9C}" sibTransId="{B3C73C5B-E954-4078-A407-9580FF95B0BC}"/>
    <dgm:cxn modelId="{9F1E6BF5-DE61-9F44-96A7-A35DA98DED7F}" type="presOf" srcId="{923915C1-4C75-45A5-8BC0-A4B5A1871DB4}" destId="{801D5C57-B04D-4038-BA2C-B833BB1050FC}" srcOrd="1" destOrd="0" presId="urn:microsoft.com/office/officeart/2009/3/layout/HorizontalOrganizationChart"/>
    <dgm:cxn modelId="{F260786B-1B48-374E-A81E-87EF16B91347}" type="presOf" srcId="{00BDB347-FB65-4D14-951A-3268DF134560}" destId="{8D22EA4F-436F-4329-A19C-F7D6D62F6F2D}" srcOrd="0" destOrd="0" presId="urn:microsoft.com/office/officeart/2009/3/layout/HorizontalOrganizationChart"/>
    <dgm:cxn modelId="{EDB22C04-BFEA-4E1B-89DB-718DF6AAF250}" srcId="{4AB77755-07B4-4918-A9E2-2B6061E218F4}" destId="{1D16C8E4-2518-49A5-8579-95BBC7BC0E60}" srcOrd="2" destOrd="0" parTransId="{89972971-7A62-4913-9926-AF06A470FF8A}" sibTransId="{0584603D-A3D5-4BB1-83ED-6FE40817E38E}"/>
    <dgm:cxn modelId="{5D155DF9-A01C-C34D-9F2C-3940200A9830}" type="presOf" srcId="{AB26268D-4201-4553-9B92-C42DDC552C65}" destId="{75481EEA-F079-4573-B585-8DFA36966997}" srcOrd="0" destOrd="0" presId="urn:microsoft.com/office/officeart/2009/3/layout/HorizontalOrganizationChart"/>
    <dgm:cxn modelId="{E2E3E57C-DF3A-E54A-BF1C-154413C18C32}" type="presOf" srcId="{B9BBCA23-E987-4ABE-8D66-3452EFF8A210}" destId="{46109512-5297-4F98-BF0A-24EDD7C1C39D}" srcOrd="0" destOrd="0" presId="urn:microsoft.com/office/officeart/2009/3/layout/HorizontalOrganizationChart"/>
    <dgm:cxn modelId="{FD449414-990F-6E4E-B5E7-4C208DF8341D}" type="presOf" srcId="{13E83DA5-3485-4CDE-91CE-BC0E8B91CC43}" destId="{BB489C55-A68F-481C-AA74-1905F145823A}" srcOrd="1" destOrd="0" presId="urn:microsoft.com/office/officeart/2009/3/layout/HorizontalOrganizationChart"/>
    <dgm:cxn modelId="{25B03057-3319-D146-A6A2-B79FF2AAEE24}" type="presOf" srcId="{DED1B885-D5E6-4395-8EB6-2670C9EC8447}" destId="{F2033D28-BC21-4ABA-A6D2-F997B5D0F8E8}" srcOrd="0" destOrd="0" presId="urn:microsoft.com/office/officeart/2009/3/layout/HorizontalOrganizationChart"/>
    <dgm:cxn modelId="{E9ADD05E-9062-3441-B1A9-68A54360153A}" type="presOf" srcId="{DED1B885-D5E6-4395-8EB6-2670C9EC8447}" destId="{24B138DD-E51B-4A81-BFBC-14DF3971B003}" srcOrd="1" destOrd="0" presId="urn:microsoft.com/office/officeart/2009/3/layout/HorizontalOrganizationChart"/>
    <dgm:cxn modelId="{C494DAA6-7E3F-C14C-B534-486A903B445F}" type="presOf" srcId="{89972971-7A62-4913-9926-AF06A470FF8A}" destId="{A60EE26A-F272-46BE-AB2F-DF1C50C7113A}" srcOrd="0" destOrd="0" presId="urn:microsoft.com/office/officeart/2009/3/layout/HorizontalOrganizationChart"/>
    <dgm:cxn modelId="{09D21A4C-2962-1246-8E0D-A7CD218574C0}" type="presOf" srcId="{6C73D2AC-E0A8-4EB9-84C9-DFBAE8528F29}" destId="{A671C81C-E398-4336-BE89-FD894E804FEB}" srcOrd="0" destOrd="0" presId="urn:microsoft.com/office/officeart/2009/3/layout/HorizontalOrganizationChart"/>
    <dgm:cxn modelId="{813E6A5F-CB19-054B-9CA3-E85FF88F9337}" type="presOf" srcId="{A11AED1A-D49D-49AE-A602-D046BBBFEF9C}" destId="{3737BB2D-C90C-4FF5-9C03-2B4C77B791DB}" srcOrd="0" destOrd="0" presId="urn:microsoft.com/office/officeart/2009/3/layout/HorizontalOrganizationChart"/>
    <dgm:cxn modelId="{8EC764FB-C556-0143-8236-8C65A240D7C5}" type="presOf" srcId="{4AB77755-07B4-4918-A9E2-2B6061E218F4}" destId="{6F877CA0-9EEB-4590-BF7E-C7148A6493EC}" srcOrd="1" destOrd="0" presId="urn:microsoft.com/office/officeart/2009/3/layout/HorizontalOrganizationChart"/>
    <dgm:cxn modelId="{9FEF885D-F26A-B14B-AC57-143CC624A3BA}" type="presOf" srcId="{E9E41033-4222-47A5-B4E1-02447F7A23A1}" destId="{A7A6FBA7-E88F-401F-9CE2-7A01457DA56F}" srcOrd="0" destOrd="0" presId="urn:microsoft.com/office/officeart/2009/3/layout/HorizontalOrganizationChart"/>
    <dgm:cxn modelId="{B82C9AFD-EE69-479C-B1BC-DEA11035C1DE}" srcId="{4AB77755-07B4-4918-A9E2-2B6061E218F4}" destId="{13E83DA5-3485-4CDE-91CE-BC0E8B91CC43}" srcOrd="1" destOrd="0" parTransId="{AB26268D-4201-4553-9B92-C42DDC552C65}" sibTransId="{B2B7D2B6-FF54-4CA9-84AC-9A078B2BEFFC}"/>
    <dgm:cxn modelId="{13EE04C3-E181-314F-8009-32D453E5F0B3}" type="presOf" srcId="{4AB77755-07B4-4918-A9E2-2B6061E218F4}" destId="{FF053B68-67ED-43BC-A076-5002A280B879}" srcOrd="0" destOrd="0" presId="urn:microsoft.com/office/officeart/2009/3/layout/HorizontalOrganizationChart"/>
    <dgm:cxn modelId="{D1887925-3337-40DF-B2D5-3955365D30F7}" srcId="{4AB77755-07B4-4918-A9E2-2B6061E218F4}" destId="{DED1B885-D5E6-4395-8EB6-2670C9EC8447}" srcOrd="0" destOrd="0" parTransId="{E9E41033-4222-47A5-B4E1-02447F7A23A1}" sibTransId="{ADABE753-4822-4E06-A618-0E057610D14D}"/>
    <dgm:cxn modelId="{F6D243FF-5C00-4E40-9E84-A05AF61CDF9B}" type="presOf" srcId="{13E83DA5-3485-4CDE-91CE-BC0E8B91CC43}" destId="{3C318287-27E1-4A27-B73B-1301F29ABE1D}" srcOrd="0" destOrd="0" presId="urn:microsoft.com/office/officeart/2009/3/layout/HorizontalOrganizationChart"/>
    <dgm:cxn modelId="{0EA779A3-64F1-5241-B514-543D3FBF11B8}" type="presOf" srcId="{923915C1-4C75-45A5-8BC0-A4B5A1871DB4}" destId="{B129DB78-E149-4793-A8FF-6257457EBE6F}" srcOrd="0" destOrd="0" presId="urn:microsoft.com/office/officeart/2009/3/layout/HorizontalOrganizationChart"/>
    <dgm:cxn modelId="{EC656292-7880-D442-8666-8194A18F8515}" type="presOf" srcId="{1D16C8E4-2518-49A5-8579-95BBC7BC0E60}" destId="{A067536F-15F5-48A1-ABB3-ADAF96D6F3DA}" srcOrd="0" destOrd="0" presId="urn:microsoft.com/office/officeart/2009/3/layout/HorizontalOrganizationChart"/>
    <dgm:cxn modelId="{4C70A1E2-6F2B-864C-BF16-03AA9B1E070A}" type="presParOf" srcId="{8D22EA4F-436F-4329-A19C-F7D6D62F6F2D}" destId="{1C9799EA-E38E-4236-AD2E-A051AECFAEDA}" srcOrd="0" destOrd="0" presId="urn:microsoft.com/office/officeart/2009/3/layout/HorizontalOrganizationChart"/>
    <dgm:cxn modelId="{7655EF32-8D2E-FB42-8E72-DE134D73352A}" type="presParOf" srcId="{1C9799EA-E38E-4236-AD2E-A051AECFAEDA}" destId="{3F94D06B-E33D-4383-BC90-4AA1D35CA88D}" srcOrd="0" destOrd="0" presId="urn:microsoft.com/office/officeart/2009/3/layout/HorizontalOrganizationChart"/>
    <dgm:cxn modelId="{FDE96751-674B-4C46-9FB0-C5656A629D12}" type="presParOf" srcId="{3F94D06B-E33D-4383-BC90-4AA1D35CA88D}" destId="{FF053B68-67ED-43BC-A076-5002A280B879}" srcOrd="0" destOrd="0" presId="urn:microsoft.com/office/officeart/2009/3/layout/HorizontalOrganizationChart"/>
    <dgm:cxn modelId="{DC3F1890-56AF-884F-AD92-94890D961D03}" type="presParOf" srcId="{3F94D06B-E33D-4383-BC90-4AA1D35CA88D}" destId="{6F877CA0-9EEB-4590-BF7E-C7148A6493EC}" srcOrd="1" destOrd="0" presId="urn:microsoft.com/office/officeart/2009/3/layout/HorizontalOrganizationChart"/>
    <dgm:cxn modelId="{95BC9BB2-66E0-A44A-A819-BC1DD26EA02A}" type="presParOf" srcId="{1C9799EA-E38E-4236-AD2E-A051AECFAEDA}" destId="{7341C36F-B661-4446-B7F3-9B3470ED9FB6}" srcOrd="1" destOrd="0" presId="urn:microsoft.com/office/officeart/2009/3/layout/HorizontalOrganizationChart"/>
    <dgm:cxn modelId="{7FEB0903-7BE6-7843-8D95-7BE374060512}" type="presParOf" srcId="{7341C36F-B661-4446-B7F3-9B3470ED9FB6}" destId="{75481EEA-F079-4573-B585-8DFA36966997}" srcOrd="0" destOrd="0" presId="urn:microsoft.com/office/officeart/2009/3/layout/HorizontalOrganizationChart"/>
    <dgm:cxn modelId="{30565592-0029-4443-B012-570C8912E49F}" type="presParOf" srcId="{7341C36F-B661-4446-B7F3-9B3470ED9FB6}" destId="{95E2C063-AFEC-4A94-B769-845DB7C22018}" srcOrd="1" destOrd="0" presId="urn:microsoft.com/office/officeart/2009/3/layout/HorizontalOrganizationChart"/>
    <dgm:cxn modelId="{9C2D20A0-CA55-4B46-9A32-F958F1CB81B6}" type="presParOf" srcId="{95E2C063-AFEC-4A94-B769-845DB7C22018}" destId="{F00B930F-7E63-4E44-B61A-08E1A559710F}" srcOrd="0" destOrd="0" presId="urn:microsoft.com/office/officeart/2009/3/layout/HorizontalOrganizationChart"/>
    <dgm:cxn modelId="{C15E0EE9-2C8B-8243-AA5E-286B0E34762E}" type="presParOf" srcId="{F00B930F-7E63-4E44-B61A-08E1A559710F}" destId="{3C318287-27E1-4A27-B73B-1301F29ABE1D}" srcOrd="0" destOrd="0" presId="urn:microsoft.com/office/officeart/2009/3/layout/HorizontalOrganizationChart"/>
    <dgm:cxn modelId="{C4F9FDC7-A2F2-0249-825D-F4325AA1A4F5}" type="presParOf" srcId="{F00B930F-7E63-4E44-B61A-08E1A559710F}" destId="{BB489C55-A68F-481C-AA74-1905F145823A}" srcOrd="1" destOrd="0" presId="urn:microsoft.com/office/officeart/2009/3/layout/HorizontalOrganizationChart"/>
    <dgm:cxn modelId="{1D5F5C4E-9759-0B40-81F1-114955A01BD7}" type="presParOf" srcId="{95E2C063-AFEC-4A94-B769-845DB7C22018}" destId="{EFDA0E57-D527-480D-BA4D-D92BCFA2E870}" srcOrd="1" destOrd="0" presId="urn:microsoft.com/office/officeart/2009/3/layout/HorizontalOrganizationChart"/>
    <dgm:cxn modelId="{2063FC66-92D9-EA48-AF7E-B309E7FB5044}" type="presParOf" srcId="{95E2C063-AFEC-4A94-B769-845DB7C22018}" destId="{F8E252C9-ECEC-454B-BECA-81535006595F}" srcOrd="2" destOrd="0" presId="urn:microsoft.com/office/officeart/2009/3/layout/HorizontalOrganizationChart"/>
    <dgm:cxn modelId="{B7775CC4-BA2C-0C4A-940C-508C0627FB5D}" type="presParOf" srcId="{7341C36F-B661-4446-B7F3-9B3470ED9FB6}" destId="{A60EE26A-F272-46BE-AB2F-DF1C50C7113A}" srcOrd="2" destOrd="0" presId="urn:microsoft.com/office/officeart/2009/3/layout/HorizontalOrganizationChart"/>
    <dgm:cxn modelId="{024B9A33-A528-5B45-ABAE-D43D7D0F392E}" type="presParOf" srcId="{7341C36F-B661-4446-B7F3-9B3470ED9FB6}" destId="{1CD2C3B8-30B8-4A4D-B3EA-1BCCC42721DD}" srcOrd="3" destOrd="0" presId="urn:microsoft.com/office/officeart/2009/3/layout/HorizontalOrganizationChart"/>
    <dgm:cxn modelId="{CD35EE79-0CD7-714E-BA4E-1E68769614F5}" type="presParOf" srcId="{1CD2C3B8-30B8-4A4D-B3EA-1BCCC42721DD}" destId="{0409B967-8030-4A5F-BE9A-042D7F7CD8C8}" srcOrd="0" destOrd="0" presId="urn:microsoft.com/office/officeart/2009/3/layout/HorizontalOrganizationChart"/>
    <dgm:cxn modelId="{5BA0D2A1-98B0-C94B-8957-DA17A693C710}" type="presParOf" srcId="{0409B967-8030-4A5F-BE9A-042D7F7CD8C8}" destId="{A067536F-15F5-48A1-ABB3-ADAF96D6F3DA}" srcOrd="0" destOrd="0" presId="urn:microsoft.com/office/officeart/2009/3/layout/HorizontalOrganizationChart"/>
    <dgm:cxn modelId="{C20A3049-2F7E-8647-9436-6D8B34043E91}" type="presParOf" srcId="{0409B967-8030-4A5F-BE9A-042D7F7CD8C8}" destId="{D38CCA63-7AAA-454D-A26D-537D0060622E}" srcOrd="1" destOrd="0" presId="urn:microsoft.com/office/officeart/2009/3/layout/HorizontalOrganizationChart"/>
    <dgm:cxn modelId="{B87051D0-F5C5-BF47-891F-2DCB43EE1A3C}" type="presParOf" srcId="{1CD2C3B8-30B8-4A4D-B3EA-1BCCC42721DD}" destId="{167FDF23-4DC1-4FDF-BBE4-5944312B6945}" srcOrd="1" destOrd="0" presId="urn:microsoft.com/office/officeart/2009/3/layout/HorizontalOrganizationChart"/>
    <dgm:cxn modelId="{B1C71B70-68EE-444A-93EF-8F064220F189}" type="presParOf" srcId="{1CD2C3B8-30B8-4A4D-B3EA-1BCCC42721DD}" destId="{48C88A5B-17BA-4640-B83D-69B0350C200D}" srcOrd="2" destOrd="0" presId="urn:microsoft.com/office/officeart/2009/3/layout/HorizontalOrganizationChart"/>
    <dgm:cxn modelId="{D6364F86-468E-7641-8635-20C7A47E1C37}" type="presParOf" srcId="{7341C36F-B661-4446-B7F3-9B3470ED9FB6}" destId="{3737BB2D-C90C-4FF5-9C03-2B4C77B791DB}" srcOrd="4" destOrd="0" presId="urn:microsoft.com/office/officeart/2009/3/layout/HorizontalOrganizationChart"/>
    <dgm:cxn modelId="{BF7852E0-F60E-034E-B6F2-1B1717F3032E}" type="presParOf" srcId="{7341C36F-B661-4446-B7F3-9B3470ED9FB6}" destId="{8BB19477-A975-43D3-876C-6885DE61F0E4}" srcOrd="5" destOrd="0" presId="urn:microsoft.com/office/officeart/2009/3/layout/HorizontalOrganizationChart"/>
    <dgm:cxn modelId="{F2F955B7-8F47-A54D-9223-ADBDF0E253CE}" type="presParOf" srcId="{8BB19477-A975-43D3-876C-6885DE61F0E4}" destId="{991FE6FF-0135-4944-907E-55BFDA7CCE3F}" srcOrd="0" destOrd="0" presId="urn:microsoft.com/office/officeart/2009/3/layout/HorizontalOrganizationChart"/>
    <dgm:cxn modelId="{174BB7A7-86B9-B642-A868-A285556B5B54}" type="presParOf" srcId="{991FE6FF-0135-4944-907E-55BFDA7CCE3F}" destId="{A671C81C-E398-4336-BE89-FD894E804FEB}" srcOrd="0" destOrd="0" presId="urn:microsoft.com/office/officeart/2009/3/layout/HorizontalOrganizationChart"/>
    <dgm:cxn modelId="{AA47FB8F-793B-6843-8023-43E56EDCA8C5}" type="presParOf" srcId="{991FE6FF-0135-4944-907E-55BFDA7CCE3F}" destId="{8D5174D5-0714-4271-AB31-1348EC5041F4}" srcOrd="1" destOrd="0" presId="urn:microsoft.com/office/officeart/2009/3/layout/HorizontalOrganizationChart"/>
    <dgm:cxn modelId="{0B4D5C3D-3713-C44F-B758-8C3FFC390CCC}" type="presParOf" srcId="{8BB19477-A975-43D3-876C-6885DE61F0E4}" destId="{0D6EBFE9-FB54-4076-9B3A-0CCA21734B88}" srcOrd="1" destOrd="0" presId="urn:microsoft.com/office/officeart/2009/3/layout/HorizontalOrganizationChart"/>
    <dgm:cxn modelId="{F9C50EF7-78B5-8F4F-B179-C90836D0C43B}" type="presParOf" srcId="{8BB19477-A975-43D3-876C-6885DE61F0E4}" destId="{3FCAAE36-B30B-4B91-B38F-F2328B26C39D}" srcOrd="2" destOrd="0" presId="urn:microsoft.com/office/officeart/2009/3/layout/HorizontalOrganizationChart"/>
    <dgm:cxn modelId="{EF1C572B-B37A-324D-A355-F1F995EA6C7F}" type="presParOf" srcId="{7341C36F-B661-4446-B7F3-9B3470ED9FB6}" destId="{46109512-5297-4F98-BF0A-24EDD7C1C39D}" srcOrd="6" destOrd="0" presId="urn:microsoft.com/office/officeart/2009/3/layout/HorizontalOrganizationChart"/>
    <dgm:cxn modelId="{7529EB60-BF56-DB47-8D65-D633E94C0264}" type="presParOf" srcId="{7341C36F-B661-4446-B7F3-9B3470ED9FB6}" destId="{DF4370EC-DAC0-4C80-9FDD-C9E4064D8DA4}" srcOrd="7" destOrd="0" presId="urn:microsoft.com/office/officeart/2009/3/layout/HorizontalOrganizationChart"/>
    <dgm:cxn modelId="{ABA20355-B3A5-9247-910D-750FBF17879F}" type="presParOf" srcId="{DF4370EC-DAC0-4C80-9FDD-C9E4064D8DA4}" destId="{F3040037-881A-4244-9B18-86044913AC9A}" srcOrd="0" destOrd="0" presId="urn:microsoft.com/office/officeart/2009/3/layout/HorizontalOrganizationChart"/>
    <dgm:cxn modelId="{28F00AC9-4344-1A42-AE3F-E7FBA737307A}" type="presParOf" srcId="{F3040037-881A-4244-9B18-86044913AC9A}" destId="{B129DB78-E149-4793-A8FF-6257457EBE6F}" srcOrd="0" destOrd="0" presId="urn:microsoft.com/office/officeart/2009/3/layout/HorizontalOrganizationChart"/>
    <dgm:cxn modelId="{F4705635-EC7A-DC42-A412-42A3D3FC1F95}" type="presParOf" srcId="{F3040037-881A-4244-9B18-86044913AC9A}" destId="{801D5C57-B04D-4038-BA2C-B833BB1050FC}" srcOrd="1" destOrd="0" presId="urn:microsoft.com/office/officeart/2009/3/layout/HorizontalOrganizationChart"/>
    <dgm:cxn modelId="{2359BC09-9967-2D4C-8979-D1093A123BB8}" type="presParOf" srcId="{DF4370EC-DAC0-4C80-9FDD-C9E4064D8DA4}" destId="{AA14286C-FF93-4D30-BB67-8276A2863327}" srcOrd="1" destOrd="0" presId="urn:microsoft.com/office/officeart/2009/3/layout/HorizontalOrganizationChart"/>
    <dgm:cxn modelId="{50EAF609-D75C-AE41-B435-52270C478EF5}" type="presParOf" srcId="{DF4370EC-DAC0-4C80-9FDD-C9E4064D8DA4}" destId="{B76387C9-17E2-4FCE-BAF6-36CDD9BCBE62}" srcOrd="2" destOrd="0" presId="urn:microsoft.com/office/officeart/2009/3/layout/HorizontalOrganizationChart"/>
    <dgm:cxn modelId="{96CD61AC-1EB5-A34B-83BA-3C491330D91F}" type="presParOf" srcId="{1C9799EA-E38E-4236-AD2E-A051AECFAEDA}" destId="{FF8BD0C5-67A7-4739-8C7F-105348F6A1B5}" srcOrd="2" destOrd="0" presId="urn:microsoft.com/office/officeart/2009/3/layout/HorizontalOrganizationChart"/>
    <dgm:cxn modelId="{448268BC-60F0-2E41-98F5-F8286419CB45}" type="presParOf" srcId="{FF8BD0C5-67A7-4739-8C7F-105348F6A1B5}" destId="{A7A6FBA7-E88F-401F-9CE2-7A01457DA56F}" srcOrd="0" destOrd="0" presId="urn:microsoft.com/office/officeart/2009/3/layout/HorizontalOrganizationChart"/>
    <dgm:cxn modelId="{2442D6BD-3F36-DE49-A50C-4CB330CFD50A}" type="presParOf" srcId="{FF8BD0C5-67A7-4739-8C7F-105348F6A1B5}" destId="{74420973-3716-4FD4-BB75-07D9F94710CA}" srcOrd="1" destOrd="0" presId="urn:microsoft.com/office/officeart/2009/3/layout/HorizontalOrganizationChart"/>
    <dgm:cxn modelId="{D4316F4C-628E-D34A-B4E9-CB8439E29D40}" type="presParOf" srcId="{74420973-3716-4FD4-BB75-07D9F94710CA}" destId="{38FE216D-6E46-4BD6-B590-53BE2E7EE39E}" srcOrd="0" destOrd="0" presId="urn:microsoft.com/office/officeart/2009/3/layout/HorizontalOrganizationChart"/>
    <dgm:cxn modelId="{F46DF742-C9C8-084B-BEE6-1E1616CDAC71}" type="presParOf" srcId="{38FE216D-6E46-4BD6-B590-53BE2E7EE39E}" destId="{F2033D28-BC21-4ABA-A6D2-F997B5D0F8E8}" srcOrd="0" destOrd="0" presId="urn:microsoft.com/office/officeart/2009/3/layout/HorizontalOrganizationChart"/>
    <dgm:cxn modelId="{56996AD9-9BD9-EC4C-ADA1-B82DD6EA6E0C}" type="presParOf" srcId="{38FE216D-6E46-4BD6-B590-53BE2E7EE39E}" destId="{24B138DD-E51B-4A81-BFBC-14DF3971B003}" srcOrd="1" destOrd="0" presId="urn:microsoft.com/office/officeart/2009/3/layout/HorizontalOrganizationChart"/>
    <dgm:cxn modelId="{58A1E853-5715-6449-B9FE-6E129E8F5C01}" type="presParOf" srcId="{74420973-3716-4FD4-BB75-07D9F94710CA}" destId="{317092C6-C29E-45D6-B0AE-45FF0B27B921}" srcOrd="1" destOrd="0" presId="urn:microsoft.com/office/officeart/2009/3/layout/HorizontalOrganizationChart"/>
    <dgm:cxn modelId="{D8FF039E-7C19-464A-AD49-D2925DDDCBC8}" type="presParOf" srcId="{74420973-3716-4FD4-BB75-07D9F94710CA}" destId="{3CE2979D-18AA-49D0-AB00-1388498993D4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87CD77-9A69-4C2B-BB49-B7B9F13D901D}" type="doc">
      <dgm:prSet loTypeId="urn:microsoft.com/office/officeart/2005/8/layout/radial2" loCatId="relationship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D5604249-EAE6-4AA8-9B23-599C0ED1DECD}">
      <dgm:prSet phldrT="[Text]" custT="1"/>
      <dgm:spPr/>
      <dgm:t>
        <a:bodyPr/>
        <a:lstStyle/>
        <a:p>
          <a:r>
            <a:rPr lang="es-MX" sz="1600" noProof="0" dirty="0"/>
            <a:t>Global</a:t>
          </a:r>
        </a:p>
        <a:p>
          <a:r>
            <a:rPr lang="es-MX" sz="1600" noProof="0" dirty="0"/>
            <a:t>Tradicional</a:t>
          </a:r>
        </a:p>
      </dgm:t>
    </dgm:pt>
    <dgm:pt modelId="{1948B2AD-33A0-4241-8E7B-2C8CED1EC162}" type="parTrans" cxnId="{D62362B3-464D-4892-9E53-0CCD5D685F3F}">
      <dgm:prSet/>
      <dgm:spPr>
        <a:ln w="57150"/>
      </dgm:spPr>
      <dgm:t>
        <a:bodyPr/>
        <a:lstStyle/>
        <a:p>
          <a:endParaRPr lang="en-US"/>
        </a:p>
      </dgm:t>
    </dgm:pt>
    <dgm:pt modelId="{2A444892-8451-4680-A451-96C6655C601C}" type="sibTrans" cxnId="{D62362B3-464D-4892-9E53-0CCD5D685F3F}">
      <dgm:prSet/>
      <dgm:spPr/>
      <dgm:t>
        <a:bodyPr/>
        <a:lstStyle/>
        <a:p>
          <a:endParaRPr lang="en-US"/>
        </a:p>
      </dgm:t>
    </dgm:pt>
    <dgm:pt modelId="{8F57F37D-7AA6-4793-94EF-0BCC781BF7B4}">
      <dgm:prSet phldrT="[Text]" custT="1"/>
      <dgm:spPr/>
      <dgm:t>
        <a:bodyPr/>
        <a:lstStyle/>
        <a:p>
          <a:pPr algn="l"/>
          <a:r>
            <a:rPr lang="es-MX" sz="1800" noProof="0" dirty="0"/>
            <a:t>La globalización de nuestro sistema esta afectando nuestra salud de manera negativa a un nivel mundial</a:t>
          </a:r>
          <a:r>
            <a:rPr lang="en-US" sz="1800" dirty="0"/>
            <a:t>.</a:t>
          </a:r>
        </a:p>
      </dgm:t>
    </dgm:pt>
    <dgm:pt modelId="{032A5C37-557A-4F11-9FFF-990320CE23DF}" type="parTrans" cxnId="{7124F68E-1255-4F1D-9C2C-FE65D94CD39A}">
      <dgm:prSet/>
      <dgm:spPr/>
      <dgm:t>
        <a:bodyPr/>
        <a:lstStyle/>
        <a:p>
          <a:endParaRPr lang="en-US"/>
        </a:p>
      </dgm:t>
    </dgm:pt>
    <dgm:pt modelId="{DF3D9401-07F6-4547-8527-65B26939DAD9}" type="sibTrans" cxnId="{7124F68E-1255-4F1D-9C2C-FE65D94CD39A}">
      <dgm:prSet/>
      <dgm:spPr/>
      <dgm:t>
        <a:bodyPr/>
        <a:lstStyle/>
        <a:p>
          <a:endParaRPr lang="en-US"/>
        </a:p>
      </dgm:t>
    </dgm:pt>
    <dgm:pt modelId="{50A4F149-88F6-469B-B0A7-F29A6D25874A}">
      <dgm:prSet phldrT="[Text]" custT="1"/>
      <dgm:spPr/>
      <dgm:t>
        <a:bodyPr/>
        <a:lstStyle/>
        <a:p>
          <a:r>
            <a:rPr lang="en-US" sz="2000" dirty="0"/>
            <a:t>Regional</a:t>
          </a:r>
          <a:endParaRPr lang="en-US" sz="1800" dirty="0"/>
        </a:p>
      </dgm:t>
    </dgm:pt>
    <dgm:pt modelId="{FCA76CF3-2D94-4EF0-9382-51705D46750B}" type="parTrans" cxnId="{C1615AF7-9E5F-4A55-968E-D776A3723059}">
      <dgm:prSet/>
      <dgm:spPr>
        <a:ln w="57150"/>
      </dgm:spPr>
      <dgm:t>
        <a:bodyPr/>
        <a:lstStyle/>
        <a:p>
          <a:endParaRPr lang="en-US"/>
        </a:p>
      </dgm:t>
    </dgm:pt>
    <dgm:pt modelId="{C5D7A394-6C27-4FAC-B1FA-634625D30089}" type="sibTrans" cxnId="{C1615AF7-9E5F-4A55-968E-D776A3723059}">
      <dgm:prSet/>
      <dgm:spPr/>
      <dgm:t>
        <a:bodyPr/>
        <a:lstStyle/>
        <a:p>
          <a:endParaRPr lang="en-US"/>
        </a:p>
      </dgm:t>
    </dgm:pt>
    <dgm:pt modelId="{B92AB4E1-1622-40FE-BC81-67F5D031C022}">
      <dgm:prSet phldrT="[Text]" custT="1"/>
      <dgm:spPr/>
      <dgm:t>
        <a:bodyPr/>
        <a:lstStyle/>
        <a:p>
          <a:r>
            <a:rPr lang="es-MX" sz="1800" noProof="0" dirty="0"/>
            <a:t>La mayoría de la comida que compramos en nuestros supermercados a viajado muy lejos para llegar ahí.</a:t>
          </a:r>
          <a:endParaRPr lang="es-MX" sz="1050" noProof="0" dirty="0"/>
        </a:p>
      </dgm:t>
    </dgm:pt>
    <dgm:pt modelId="{3C585BAE-D23D-4377-9C54-25C13B3B7539}" type="parTrans" cxnId="{8953CDE2-4F0E-42BF-BA25-D368F3D27290}">
      <dgm:prSet/>
      <dgm:spPr/>
      <dgm:t>
        <a:bodyPr/>
        <a:lstStyle/>
        <a:p>
          <a:endParaRPr lang="en-US"/>
        </a:p>
      </dgm:t>
    </dgm:pt>
    <dgm:pt modelId="{8B0D4964-4019-499B-9A0B-F56B50579F68}" type="sibTrans" cxnId="{8953CDE2-4F0E-42BF-BA25-D368F3D27290}">
      <dgm:prSet/>
      <dgm:spPr/>
      <dgm:t>
        <a:bodyPr/>
        <a:lstStyle/>
        <a:p>
          <a:endParaRPr lang="en-US"/>
        </a:p>
      </dgm:t>
    </dgm:pt>
    <dgm:pt modelId="{6F3C3F2C-1549-4952-86EA-23E7EC232194}">
      <dgm:prSet phldrT="[Text]" custT="1"/>
      <dgm:spPr/>
      <dgm:t>
        <a:bodyPr/>
        <a:lstStyle/>
        <a:p>
          <a:r>
            <a:rPr lang="en-US" sz="1800" dirty="0"/>
            <a:t>Local </a:t>
          </a:r>
          <a:endParaRPr lang="en-US" sz="1600" dirty="0"/>
        </a:p>
      </dgm:t>
    </dgm:pt>
    <dgm:pt modelId="{6162D78B-FB52-40FE-A4A2-A19955A25D5B}" type="parTrans" cxnId="{A27B4697-AFF0-4487-A785-F22881363C15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7F8D9402-E734-4E25-ADD3-FE72EE6D2241}" type="sibTrans" cxnId="{A27B4697-AFF0-4487-A785-F22881363C15}">
      <dgm:prSet/>
      <dgm:spPr/>
      <dgm:t>
        <a:bodyPr/>
        <a:lstStyle/>
        <a:p>
          <a:endParaRPr lang="en-US"/>
        </a:p>
      </dgm:t>
    </dgm:pt>
    <dgm:pt modelId="{15B02CE4-F1B9-430B-98D4-6A84C674BFA6}">
      <dgm:prSet phldrT="[Text]" custT="1"/>
      <dgm:spPr/>
      <dgm:t>
        <a:bodyPr/>
        <a:lstStyle/>
        <a:p>
          <a:r>
            <a:rPr lang="es-MX" sz="1800" noProof="0" dirty="0"/>
            <a:t>Es una mejor opción para nuestra salud, la economía local, el medio ambiente, y nuestra comunidad</a:t>
          </a:r>
        </a:p>
      </dgm:t>
    </dgm:pt>
    <dgm:pt modelId="{6B0D6B55-979B-4DCC-9981-F754BC89FACD}" type="parTrans" cxnId="{0153B79E-B4F9-415E-B17A-F12C416B67D6}">
      <dgm:prSet/>
      <dgm:spPr/>
      <dgm:t>
        <a:bodyPr/>
        <a:lstStyle/>
        <a:p>
          <a:endParaRPr lang="en-US"/>
        </a:p>
      </dgm:t>
    </dgm:pt>
    <dgm:pt modelId="{49311964-F81D-470E-9EEC-03449194B695}" type="sibTrans" cxnId="{0153B79E-B4F9-415E-B17A-F12C416B67D6}">
      <dgm:prSet/>
      <dgm:spPr/>
      <dgm:t>
        <a:bodyPr/>
        <a:lstStyle/>
        <a:p>
          <a:endParaRPr lang="en-US"/>
        </a:p>
      </dgm:t>
    </dgm:pt>
    <dgm:pt modelId="{F7536A57-13D5-41A9-905C-D44DD039F607}">
      <dgm:prSet phldrT="[Text]" custT="1"/>
      <dgm:spPr/>
      <dgm:t>
        <a:bodyPr/>
        <a:lstStyle/>
        <a:p>
          <a:pPr algn="l"/>
          <a:endParaRPr lang="en-US" sz="1600" dirty="0"/>
        </a:p>
      </dgm:t>
    </dgm:pt>
    <dgm:pt modelId="{EDC567F3-B8A6-4462-A5FD-A5FB66836E17}" type="parTrans" cxnId="{6DCA3C16-769A-4E84-B451-502103E92663}">
      <dgm:prSet/>
      <dgm:spPr/>
      <dgm:t>
        <a:bodyPr/>
        <a:lstStyle/>
        <a:p>
          <a:endParaRPr lang="en-US"/>
        </a:p>
      </dgm:t>
    </dgm:pt>
    <dgm:pt modelId="{C1A9CEE0-7B4E-4B99-A460-A9AA87FCCD9F}" type="sibTrans" cxnId="{6DCA3C16-769A-4E84-B451-502103E92663}">
      <dgm:prSet/>
      <dgm:spPr/>
      <dgm:t>
        <a:bodyPr/>
        <a:lstStyle/>
        <a:p>
          <a:endParaRPr lang="en-US"/>
        </a:p>
      </dgm:t>
    </dgm:pt>
    <dgm:pt modelId="{C5824240-FB82-4709-A194-E30460CC5401}">
      <dgm:prSet phldrT="[Text]" custT="1"/>
      <dgm:spPr/>
      <dgm:t>
        <a:bodyPr/>
        <a:lstStyle/>
        <a:p>
          <a:pPr algn="l"/>
          <a:endParaRPr lang="en-US" sz="1400" dirty="0"/>
        </a:p>
      </dgm:t>
    </dgm:pt>
    <dgm:pt modelId="{E8070C61-FE22-4955-96AF-9C5606DBB0B0}" type="sibTrans" cxnId="{31C26C04-4C51-4AA1-B106-E176B003F132}">
      <dgm:prSet/>
      <dgm:spPr/>
      <dgm:t>
        <a:bodyPr/>
        <a:lstStyle/>
        <a:p>
          <a:endParaRPr lang="en-US"/>
        </a:p>
      </dgm:t>
    </dgm:pt>
    <dgm:pt modelId="{C8FF3C62-00DB-4FE3-BC04-7E20F385D2A3}" type="parTrans" cxnId="{31C26C04-4C51-4AA1-B106-E176B003F132}">
      <dgm:prSet/>
      <dgm:spPr/>
      <dgm:t>
        <a:bodyPr/>
        <a:lstStyle/>
        <a:p>
          <a:endParaRPr lang="en-US"/>
        </a:p>
      </dgm:t>
    </dgm:pt>
    <dgm:pt modelId="{F1411502-D5FA-42FB-BFE3-8D66A08BC152}" type="pres">
      <dgm:prSet presAssocID="{8887CD77-9A69-4C2B-BB49-B7B9F13D901D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793C600-C33D-4973-A911-71E99C5FEE95}" type="pres">
      <dgm:prSet presAssocID="{8887CD77-9A69-4C2B-BB49-B7B9F13D901D}" presName="cycle" presStyleCnt="0"/>
      <dgm:spPr/>
    </dgm:pt>
    <dgm:pt modelId="{CE2AA1AE-E588-4B63-A21A-F345896C98E3}" type="pres">
      <dgm:prSet presAssocID="{8887CD77-9A69-4C2B-BB49-B7B9F13D901D}" presName="centerShape" presStyleCnt="0"/>
      <dgm:spPr/>
    </dgm:pt>
    <dgm:pt modelId="{492A7D6F-F787-4CC5-8704-E20243F13BF7}" type="pres">
      <dgm:prSet presAssocID="{8887CD77-9A69-4C2B-BB49-B7B9F13D901D}" presName="connSite" presStyleLbl="node1" presStyleIdx="0" presStyleCnt="4"/>
      <dgm:spPr/>
    </dgm:pt>
    <dgm:pt modelId="{0C50AA7C-9F90-4B3A-A7AE-D0E32E4594CD}" type="pres">
      <dgm:prSet presAssocID="{8887CD77-9A69-4C2B-BB49-B7B9F13D901D}" presName="visible" presStyleLbl="node1" presStyleIdx="0" presStyleCnt="4" custScaleX="159420" custScaleY="155215" custLinFactNeighborX="-18937" custLinFactNeighborY="-4094"/>
      <dgm:spPr>
        <a:blipFill>
          <a:blip xmlns:r="http://schemas.openxmlformats.org/officeDocument/2006/relationships" r:embed="rId1">
            <a:extLst/>
          </a:blip>
          <a:srcRect/>
          <a:stretch>
            <a:fillRect l="-39000" r="-39000"/>
          </a:stretch>
        </a:blipFill>
      </dgm:spPr>
    </dgm:pt>
    <dgm:pt modelId="{57257C6C-7320-40DF-BCA8-D86E3B9E129D}" type="pres">
      <dgm:prSet presAssocID="{1948B2AD-33A0-4241-8E7B-2C8CED1EC162}" presName="Name25" presStyleLbl="parChTrans1D1" presStyleIdx="0" presStyleCnt="3"/>
      <dgm:spPr/>
      <dgm:t>
        <a:bodyPr/>
        <a:lstStyle/>
        <a:p>
          <a:endParaRPr lang="en-US"/>
        </a:p>
      </dgm:t>
    </dgm:pt>
    <dgm:pt modelId="{B33D0021-2FDC-4652-B378-08D57627FB1C}" type="pres">
      <dgm:prSet presAssocID="{D5604249-EAE6-4AA8-9B23-599C0ED1DECD}" presName="node" presStyleCnt="0"/>
      <dgm:spPr/>
    </dgm:pt>
    <dgm:pt modelId="{A46CD99C-AD98-402E-A6E0-77DB3CEC6666}" type="pres">
      <dgm:prSet presAssocID="{D5604249-EAE6-4AA8-9B23-599C0ED1DECD}" presName="parentNode" presStyleLbl="node1" presStyleIdx="1" presStyleCnt="4" custScaleX="112965" custScaleY="116448" custLinFactNeighborX="65173" custLinFactNeighborY="1247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9942E6-B209-44BD-988C-9D8E8F0C6151}" type="pres">
      <dgm:prSet presAssocID="{D5604249-EAE6-4AA8-9B23-599C0ED1DECD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6D8FF0-C05E-413C-B1BF-395835C763E0}" type="pres">
      <dgm:prSet presAssocID="{FCA76CF3-2D94-4EF0-9382-51705D46750B}" presName="Name25" presStyleLbl="parChTrans1D1" presStyleIdx="1" presStyleCnt="3"/>
      <dgm:spPr/>
      <dgm:t>
        <a:bodyPr/>
        <a:lstStyle/>
        <a:p>
          <a:endParaRPr lang="en-US"/>
        </a:p>
      </dgm:t>
    </dgm:pt>
    <dgm:pt modelId="{537E66FE-5754-45FC-BCE1-98FC91703B45}" type="pres">
      <dgm:prSet presAssocID="{50A4F149-88F6-469B-B0A7-F29A6D25874A}" presName="node" presStyleCnt="0"/>
      <dgm:spPr/>
    </dgm:pt>
    <dgm:pt modelId="{3956C570-3449-4903-88DC-BDD38C6FE24F}" type="pres">
      <dgm:prSet presAssocID="{50A4F149-88F6-469B-B0A7-F29A6D25874A}" presName="parentNode" presStyleLbl="node1" presStyleIdx="2" presStyleCnt="4" custScaleX="108484" custScaleY="100690" custLinFactNeighborX="19220" custLinFactNeighborY="-312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AFDB1F-FE84-430C-8013-D2ACD5AB3D1E}" type="pres">
      <dgm:prSet presAssocID="{50A4F149-88F6-469B-B0A7-F29A6D25874A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B1D7F6-C939-47D7-A258-C3CCD36C24DA}" type="pres">
      <dgm:prSet presAssocID="{6162D78B-FB52-40FE-A4A2-A19955A25D5B}" presName="Name25" presStyleLbl="parChTrans1D1" presStyleIdx="2" presStyleCnt="3"/>
      <dgm:spPr/>
      <dgm:t>
        <a:bodyPr/>
        <a:lstStyle/>
        <a:p>
          <a:endParaRPr lang="en-US"/>
        </a:p>
      </dgm:t>
    </dgm:pt>
    <dgm:pt modelId="{C7DDB3E6-728F-4839-A044-2E978F8A1110}" type="pres">
      <dgm:prSet presAssocID="{6F3C3F2C-1549-4952-86EA-23E7EC232194}" presName="node" presStyleCnt="0"/>
      <dgm:spPr/>
    </dgm:pt>
    <dgm:pt modelId="{E0689EDD-16E1-4E85-AB62-AD0043F57EBC}" type="pres">
      <dgm:prSet presAssocID="{6F3C3F2C-1549-4952-86EA-23E7EC232194}" presName="parentNode" presStyleLbl="node1" presStyleIdx="3" presStyleCnt="4" custScaleX="109855" custScaleY="109297" custLinFactNeighborX="20881" custLinFactNeighborY="-167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8A38C3-3EC8-4507-8886-12374C12C54C}" type="pres">
      <dgm:prSet presAssocID="{6F3C3F2C-1549-4952-86EA-23E7EC232194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0DE270E-280E-3A41-9153-4F375AFB23B7}" type="presOf" srcId="{FCA76CF3-2D94-4EF0-9382-51705D46750B}" destId="{9F6D8FF0-C05E-413C-B1BF-395835C763E0}" srcOrd="0" destOrd="0" presId="urn:microsoft.com/office/officeart/2005/8/layout/radial2"/>
    <dgm:cxn modelId="{0422A712-588F-7246-8F9D-90AADB8E5507}" type="presOf" srcId="{6162D78B-FB52-40FE-A4A2-A19955A25D5B}" destId="{17B1D7F6-C939-47D7-A258-C3CCD36C24DA}" srcOrd="0" destOrd="0" presId="urn:microsoft.com/office/officeart/2005/8/layout/radial2"/>
    <dgm:cxn modelId="{BD440BAE-E1AF-6E43-BFF4-4E4485D4ECD1}" type="presOf" srcId="{50A4F149-88F6-469B-B0A7-F29A6D25874A}" destId="{3956C570-3449-4903-88DC-BDD38C6FE24F}" srcOrd="0" destOrd="0" presId="urn:microsoft.com/office/officeart/2005/8/layout/radial2"/>
    <dgm:cxn modelId="{A27B4697-AFF0-4487-A785-F22881363C15}" srcId="{8887CD77-9A69-4C2B-BB49-B7B9F13D901D}" destId="{6F3C3F2C-1549-4952-86EA-23E7EC232194}" srcOrd="2" destOrd="0" parTransId="{6162D78B-FB52-40FE-A4A2-A19955A25D5B}" sibTransId="{7F8D9402-E734-4E25-ADD3-FE72EE6D2241}"/>
    <dgm:cxn modelId="{0153B79E-B4F9-415E-B17A-F12C416B67D6}" srcId="{6F3C3F2C-1549-4952-86EA-23E7EC232194}" destId="{15B02CE4-F1B9-430B-98D4-6A84C674BFA6}" srcOrd="0" destOrd="0" parTransId="{6B0D6B55-979B-4DCC-9981-F754BC89FACD}" sibTransId="{49311964-F81D-470E-9EEC-03449194B695}"/>
    <dgm:cxn modelId="{8953CDE2-4F0E-42BF-BA25-D368F3D27290}" srcId="{50A4F149-88F6-469B-B0A7-F29A6D25874A}" destId="{B92AB4E1-1622-40FE-BC81-67F5D031C022}" srcOrd="0" destOrd="0" parTransId="{3C585BAE-D23D-4377-9C54-25C13B3B7539}" sibTransId="{8B0D4964-4019-499B-9A0B-F56B50579F68}"/>
    <dgm:cxn modelId="{95BB201D-7459-8645-88D2-6BBEA395F5F8}" type="presOf" srcId="{8F57F37D-7AA6-4793-94EF-0BCC781BF7B4}" destId="{6A9942E6-B209-44BD-988C-9D8E8F0C6151}" srcOrd="0" destOrd="1" presId="urn:microsoft.com/office/officeart/2005/8/layout/radial2"/>
    <dgm:cxn modelId="{025BECE9-B3C5-4D49-AE7C-BE5DA37235C3}" type="presOf" srcId="{15B02CE4-F1B9-430B-98D4-6A84C674BFA6}" destId="{9D8A38C3-3EC8-4507-8886-12374C12C54C}" srcOrd="0" destOrd="0" presId="urn:microsoft.com/office/officeart/2005/8/layout/radial2"/>
    <dgm:cxn modelId="{C0901425-D37E-C742-8DF1-1B5B790BAC86}" type="presOf" srcId="{8887CD77-9A69-4C2B-BB49-B7B9F13D901D}" destId="{F1411502-D5FA-42FB-BFE3-8D66A08BC152}" srcOrd="0" destOrd="0" presId="urn:microsoft.com/office/officeart/2005/8/layout/radial2"/>
    <dgm:cxn modelId="{832A0C3A-7D06-1743-8AEA-D555F9529237}" type="presOf" srcId="{1948B2AD-33A0-4241-8E7B-2C8CED1EC162}" destId="{57257C6C-7320-40DF-BCA8-D86E3B9E129D}" srcOrd="0" destOrd="0" presId="urn:microsoft.com/office/officeart/2005/8/layout/radial2"/>
    <dgm:cxn modelId="{F5072D4E-A7DB-1248-A3AF-4258DF5F3C7F}" type="presOf" srcId="{F7536A57-13D5-41A9-905C-D44DD039F607}" destId="{6A9942E6-B209-44BD-988C-9D8E8F0C6151}" srcOrd="0" destOrd="0" presId="urn:microsoft.com/office/officeart/2005/8/layout/radial2"/>
    <dgm:cxn modelId="{E905B4CA-2266-8A43-9702-C02FD7016561}" type="presOf" srcId="{B92AB4E1-1622-40FE-BC81-67F5D031C022}" destId="{D4AFDB1F-FE84-430C-8013-D2ACD5AB3D1E}" srcOrd="0" destOrd="0" presId="urn:microsoft.com/office/officeart/2005/8/layout/radial2"/>
    <dgm:cxn modelId="{7124F68E-1255-4F1D-9C2C-FE65D94CD39A}" srcId="{D5604249-EAE6-4AA8-9B23-599C0ED1DECD}" destId="{8F57F37D-7AA6-4793-94EF-0BCC781BF7B4}" srcOrd="1" destOrd="0" parTransId="{032A5C37-557A-4F11-9FFF-990320CE23DF}" sibTransId="{DF3D9401-07F6-4547-8527-65B26939DAD9}"/>
    <dgm:cxn modelId="{6DCA3C16-769A-4E84-B451-502103E92663}" srcId="{D5604249-EAE6-4AA8-9B23-599C0ED1DECD}" destId="{F7536A57-13D5-41A9-905C-D44DD039F607}" srcOrd="0" destOrd="0" parTransId="{EDC567F3-B8A6-4462-A5FD-A5FB66836E17}" sibTransId="{C1A9CEE0-7B4E-4B99-A460-A9AA87FCCD9F}"/>
    <dgm:cxn modelId="{6C9644AB-5B80-6A48-927D-F5181DE70970}" type="presOf" srcId="{D5604249-EAE6-4AA8-9B23-599C0ED1DECD}" destId="{A46CD99C-AD98-402E-A6E0-77DB3CEC6666}" srcOrd="0" destOrd="0" presId="urn:microsoft.com/office/officeart/2005/8/layout/radial2"/>
    <dgm:cxn modelId="{C1615AF7-9E5F-4A55-968E-D776A3723059}" srcId="{8887CD77-9A69-4C2B-BB49-B7B9F13D901D}" destId="{50A4F149-88F6-469B-B0A7-F29A6D25874A}" srcOrd="1" destOrd="0" parTransId="{FCA76CF3-2D94-4EF0-9382-51705D46750B}" sibTransId="{C5D7A394-6C27-4FAC-B1FA-634625D30089}"/>
    <dgm:cxn modelId="{31C26C04-4C51-4AA1-B106-E176B003F132}" srcId="{D5604249-EAE6-4AA8-9B23-599C0ED1DECD}" destId="{C5824240-FB82-4709-A194-E30460CC5401}" srcOrd="2" destOrd="0" parTransId="{C8FF3C62-00DB-4FE3-BC04-7E20F385D2A3}" sibTransId="{E8070C61-FE22-4955-96AF-9C5606DBB0B0}"/>
    <dgm:cxn modelId="{D62362B3-464D-4892-9E53-0CCD5D685F3F}" srcId="{8887CD77-9A69-4C2B-BB49-B7B9F13D901D}" destId="{D5604249-EAE6-4AA8-9B23-599C0ED1DECD}" srcOrd="0" destOrd="0" parTransId="{1948B2AD-33A0-4241-8E7B-2C8CED1EC162}" sibTransId="{2A444892-8451-4680-A451-96C6655C601C}"/>
    <dgm:cxn modelId="{4B1053A8-92A6-B94C-9B2C-72C8EC9E9B98}" type="presOf" srcId="{6F3C3F2C-1549-4952-86EA-23E7EC232194}" destId="{E0689EDD-16E1-4E85-AB62-AD0043F57EBC}" srcOrd="0" destOrd="0" presId="urn:microsoft.com/office/officeart/2005/8/layout/radial2"/>
    <dgm:cxn modelId="{A673F4AB-BD40-0D43-99BB-1E0281C7A80D}" type="presOf" srcId="{C5824240-FB82-4709-A194-E30460CC5401}" destId="{6A9942E6-B209-44BD-988C-9D8E8F0C6151}" srcOrd="0" destOrd="2" presId="urn:microsoft.com/office/officeart/2005/8/layout/radial2"/>
    <dgm:cxn modelId="{D7D403F3-B61A-D841-BF86-5A78C95A1E71}" type="presParOf" srcId="{F1411502-D5FA-42FB-BFE3-8D66A08BC152}" destId="{1793C600-C33D-4973-A911-71E99C5FEE95}" srcOrd="0" destOrd="0" presId="urn:microsoft.com/office/officeart/2005/8/layout/radial2"/>
    <dgm:cxn modelId="{2CB273ED-E1FE-8944-9A96-62E002AB3701}" type="presParOf" srcId="{1793C600-C33D-4973-A911-71E99C5FEE95}" destId="{CE2AA1AE-E588-4B63-A21A-F345896C98E3}" srcOrd="0" destOrd="0" presId="urn:microsoft.com/office/officeart/2005/8/layout/radial2"/>
    <dgm:cxn modelId="{A3F8DDCF-EE93-B143-9C49-E49A032E357C}" type="presParOf" srcId="{CE2AA1AE-E588-4B63-A21A-F345896C98E3}" destId="{492A7D6F-F787-4CC5-8704-E20243F13BF7}" srcOrd="0" destOrd="0" presId="urn:microsoft.com/office/officeart/2005/8/layout/radial2"/>
    <dgm:cxn modelId="{AFF653FF-EDBF-4947-9FFB-1B3EBE18AE04}" type="presParOf" srcId="{CE2AA1AE-E588-4B63-A21A-F345896C98E3}" destId="{0C50AA7C-9F90-4B3A-A7AE-D0E32E4594CD}" srcOrd="1" destOrd="0" presId="urn:microsoft.com/office/officeart/2005/8/layout/radial2"/>
    <dgm:cxn modelId="{04A4D2D8-19EF-EC49-98DA-3A97FAB32252}" type="presParOf" srcId="{1793C600-C33D-4973-A911-71E99C5FEE95}" destId="{57257C6C-7320-40DF-BCA8-D86E3B9E129D}" srcOrd="1" destOrd="0" presId="urn:microsoft.com/office/officeart/2005/8/layout/radial2"/>
    <dgm:cxn modelId="{8F650D31-1723-4646-A856-B8963DB0077D}" type="presParOf" srcId="{1793C600-C33D-4973-A911-71E99C5FEE95}" destId="{B33D0021-2FDC-4652-B378-08D57627FB1C}" srcOrd="2" destOrd="0" presId="urn:microsoft.com/office/officeart/2005/8/layout/radial2"/>
    <dgm:cxn modelId="{D9D17C98-ED50-4947-B463-4D021D55E4B1}" type="presParOf" srcId="{B33D0021-2FDC-4652-B378-08D57627FB1C}" destId="{A46CD99C-AD98-402E-A6E0-77DB3CEC6666}" srcOrd="0" destOrd="0" presId="urn:microsoft.com/office/officeart/2005/8/layout/radial2"/>
    <dgm:cxn modelId="{A92EF876-70F4-9A41-8BCB-37A93588BECB}" type="presParOf" srcId="{B33D0021-2FDC-4652-B378-08D57627FB1C}" destId="{6A9942E6-B209-44BD-988C-9D8E8F0C6151}" srcOrd="1" destOrd="0" presId="urn:microsoft.com/office/officeart/2005/8/layout/radial2"/>
    <dgm:cxn modelId="{D09A82E5-9834-3B4F-8809-9DCFFBCD958C}" type="presParOf" srcId="{1793C600-C33D-4973-A911-71E99C5FEE95}" destId="{9F6D8FF0-C05E-413C-B1BF-395835C763E0}" srcOrd="3" destOrd="0" presId="urn:microsoft.com/office/officeart/2005/8/layout/radial2"/>
    <dgm:cxn modelId="{DC25797C-6DBD-4F45-8CEA-753675F5FE1E}" type="presParOf" srcId="{1793C600-C33D-4973-A911-71E99C5FEE95}" destId="{537E66FE-5754-45FC-BCE1-98FC91703B45}" srcOrd="4" destOrd="0" presId="urn:microsoft.com/office/officeart/2005/8/layout/radial2"/>
    <dgm:cxn modelId="{FFA16CD2-2B35-1741-8025-58CC06FCB007}" type="presParOf" srcId="{537E66FE-5754-45FC-BCE1-98FC91703B45}" destId="{3956C570-3449-4903-88DC-BDD38C6FE24F}" srcOrd="0" destOrd="0" presId="urn:microsoft.com/office/officeart/2005/8/layout/radial2"/>
    <dgm:cxn modelId="{432A1F42-458A-B84D-9107-9F7A6B361749}" type="presParOf" srcId="{537E66FE-5754-45FC-BCE1-98FC91703B45}" destId="{D4AFDB1F-FE84-430C-8013-D2ACD5AB3D1E}" srcOrd="1" destOrd="0" presId="urn:microsoft.com/office/officeart/2005/8/layout/radial2"/>
    <dgm:cxn modelId="{1940776C-3E7F-F249-BA7E-551FF3AF5EC2}" type="presParOf" srcId="{1793C600-C33D-4973-A911-71E99C5FEE95}" destId="{17B1D7F6-C939-47D7-A258-C3CCD36C24DA}" srcOrd="5" destOrd="0" presId="urn:microsoft.com/office/officeart/2005/8/layout/radial2"/>
    <dgm:cxn modelId="{41EF8E98-B261-F046-962D-3CF22FA16B53}" type="presParOf" srcId="{1793C600-C33D-4973-A911-71E99C5FEE95}" destId="{C7DDB3E6-728F-4839-A044-2E978F8A1110}" srcOrd="6" destOrd="0" presId="urn:microsoft.com/office/officeart/2005/8/layout/radial2"/>
    <dgm:cxn modelId="{FE7BBCAE-56D7-544F-88C8-0A403C3BDD76}" type="presParOf" srcId="{C7DDB3E6-728F-4839-A044-2E978F8A1110}" destId="{E0689EDD-16E1-4E85-AB62-AD0043F57EBC}" srcOrd="0" destOrd="0" presId="urn:microsoft.com/office/officeart/2005/8/layout/radial2"/>
    <dgm:cxn modelId="{1D50DC01-04AC-FB40-A428-5D10867A3721}" type="presParOf" srcId="{C7DDB3E6-728F-4839-A044-2E978F8A1110}" destId="{9D8A38C3-3EC8-4507-8886-12374C12C54C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FD67CB-DC69-4D47-BF59-88E1606FFA77}" type="doc">
      <dgm:prSet loTypeId="urn:microsoft.com/office/officeart/2005/8/layout/vList3" loCatId="" qsTypeId="urn:microsoft.com/office/officeart/2005/8/quickstyle/simple4" qsCatId="simple" csTypeId="urn:microsoft.com/office/officeart/2005/8/colors/colorful1" csCatId="colorful" phldr="1"/>
      <dgm:spPr/>
    </dgm:pt>
    <dgm:pt modelId="{A90D4526-E168-0446-BF81-318E69F22483}">
      <dgm:prSet phldrT="[Text]"/>
      <dgm:spPr/>
      <dgm:t>
        <a:bodyPr/>
        <a:lstStyle/>
        <a:p>
          <a:pPr algn="l"/>
          <a:r>
            <a:rPr lang="es-MX" b="1" noProof="0" dirty="0">
              <a:solidFill>
                <a:srgbClr val="404040"/>
              </a:solidFill>
            </a:rPr>
            <a:t>ANIMALES</a:t>
          </a:r>
          <a:endParaRPr lang="es-MX" noProof="0" dirty="0">
            <a:solidFill>
              <a:srgbClr val="404040"/>
            </a:solidFill>
          </a:endParaRPr>
        </a:p>
      </dgm:t>
    </dgm:pt>
    <dgm:pt modelId="{9DABF9F9-5782-5746-8847-4425A8295B9B}" type="parTrans" cxnId="{F3F0099E-8710-4543-B9CE-6D714087743B}">
      <dgm:prSet/>
      <dgm:spPr/>
      <dgm:t>
        <a:bodyPr/>
        <a:lstStyle/>
        <a:p>
          <a:endParaRPr lang="en-US"/>
        </a:p>
      </dgm:t>
    </dgm:pt>
    <dgm:pt modelId="{20E44E9A-5B44-DD4D-8827-25B5A7660EC2}" type="sibTrans" cxnId="{F3F0099E-8710-4543-B9CE-6D714087743B}">
      <dgm:prSet/>
      <dgm:spPr/>
      <dgm:t>
        <a:bodyPr/>
        <a:lstStyle/>
        <a:p>
          <a:endParaRPr lang="en-US"/>
        </a:p>
      </dgm:t>
    </dgm:pt>
    <dgm:pt modelId="{4391342A-7108-A04E-8335-310FCEB59788}">
      <dgm:prSet phldrT="[Text]"/>
      <dgm:spPr/>
      <dgm:t>
        <a:bodyPr/>
        <a:lstStyle/>
        <a:p>
          <a:pPr algn="l"/>
          <a:r>
            <a:rPr lang="es-MX" b="1" noProof="0" dirty="0">
              <a:solidFill>
                <a:srgbClr val="404040"/>
              </a:solidFill>
            </a:rPr>
            <a:t>MEDIO AMBIENTE</a:t>
          </a:r>
        </a:p>
      </dgm:t>
    </dgm:pt>
    <dgm:pt modelId="{D0A39A7F-F698-224E-BF65-CC95A07BE069}" type="parTrans" cxnId="{8FF2DA27-D907-8244-B04A-F98688D1FC0C}">
      <dgm:prSet/>
      <dgm:spPr/>
      <dgm:t>
        <a:bodyPr/>
        <a:lstStyle/>
        <a:p>
          <a:endParaRPr lang="en-US"/>
        </a:p>
      </dgm:t>
    </dgm:pt>
    <dgm:pt modelId="{BEF8FBC1-0B6E-E94B-B31C-BD9DDA891726}" type="sibTrans" cxnId="{8FF2DA27-D907-8244-B04A-F98688D1FC0C}">
      <dgm:prSet/>
      <dgm:spPr/>
      <dgm:t>
        <a:bodyPr/>
        <a:lstStyle/>
        <a:p>
          <a:endParaRPr lang="en-US"/>
        </a:p>
      </dgm:t>
    </dgm:pt>
    <dgm:pt modelId="{2DEB1061-5403-0949-84E4-1CEDCF6716C7}">
      <dgm:prSet phldrT="[Text]"/>
      <dgm:spPr/>
      <dgm:t>
        <a:bodyPr/>
        <a:lstStyle/>
        <a:p>
          <a:pPr algn="l"/>
          <a:r>
            <a:rPr lang="es-MX" b="1" noProof="0" dirty="0">
              <a:solidFill>
                <a:srgbClr val="404040"/>
              </a:solidFill>
            </a:rPr>
            <a:t>TRABAJADORES</a:t>
          </a:r>
          <a:endParaRPr lang="es-MX" b="0" noProof="0" dirty="0">
            <a:solidFill>
              <a:srgbClr val="404040"/>
            </a:solidFill>
          </a:endParaRPr>
        </a:p>
      </dgm:t>
    </dgm:pt>
    <dgm:pt modelId="{8634FB36-81DB-A241-A254-9A585D475E04}" type="parTrans" cxnId="{B7CC7B46-C221-5942-8BBE-82A50433071F}">
      <dgm:prSet/>
      <dgm:spPr/>
      <dgm:t>
        <a:bodyPr/>
        <a:lstStyle/>
        <a:p>
          <a:endParaRPr lang="en-US"/>
        </a:p>
      </dgm:t>
    </dgm:pt>
    <dgm:pt modelId="{540B20F1-608A-1C4F-B6CE-F41D025A5378}" type="sibTrans" cxnId="{B7CC7B46-C221-5942-8BBE-82A50433071F}">
      <dgm:prSet/>
      <dgm:spPr/>
      <dgm:t>
        <a:bodyPr/>
        <a:lstStyle/>
        <a:p>
          <a:endParaRPr lang="en-US"/>
        </a:p>
      </dgm:t>
    </dgm:pt>
    <dgm:pt modelId="{297454D2-C9C8-624F-BE4B-F745DDE15FFD}">
      <dgm:prSet phldrT="[Text]"/>
      <dgm:spPr/>
      <dgm:t>
        <a:bodyPr/>
        <a:lstStyle/>
        <a:p>
          <a:pPr algn="l"/>
          <a:r>
            <a:rPr lang="es-MX" b="1" noProof="0" dirty="0">
              <a:solidFill>
                <a:schemeClr val="tx1">
                  <a:lumMod val="50000"/>
                </a:schemeClr>
              </a:solidFill>
            </a:rPr>
            <a:t>ECONOMIA</a:t>
          </a:r>
          <a:r>
            <a:rPr lang="es-MX" b="0" noProof="0" dirty="0">
              <a:solidFill>
                <a:srgbClr val="000000"/>
              </a:solidFill>
            </a:rPr>
            <a:t> </a:t>
          </a:r>
        </a:p>
      </dgm:t>
    </dgm:pt>
    <dgm:pt modelId="{91AB2D73-0F03-5F48-A8BA-140A9B673531}" type="parTrans" cxnId="{2471E767-95F9-304F-B3FB-D5D5A6362F8D}">
      <dgm:prSet/>
      <dgm:spPr/>
      <dgm:t>
        <a:bodyPr/>
        <a:lstStyle/>
        <a:p>
          <a:endParaRPr lang="en-US"/>
        </a:p>
      </dgm:t>
    </dgm:pt>
    <dgm:pt modelId="{6328F3A5-062C-1149-8770-A4A9C83FCED1}" type="sibTrans" cxnId="{2471E767-95F9-304F-B3FB-D5D5A6362F8D}">
      <dgm:prSet/>
      <dgm:spPr/>
      <dgm:t>
        <a:bodyPr/>
        <a:lstStyle/>
        <a:p>
          <a:endParaRPr lang="en-US"/>
        </a:p>
      </dgm:t>
    </dgm:pt>
    <dgm:pt modelId="{B73CAD82-5806-FB42-AE02-680C26BDFE94}" type="pres">
      <dgm:prSet presAssocID="{6DFD67CB-DC69-4D47-BF59-88E1606FFA77}" presName="linearFlow" presStyleCnt="0">
        <dgm:presLayoutVars>
          <dgm:dir/>
          <dgm:resizeHandles val="exact"/>
        </dgm:presLayoutVars>
      </dgm:prSet>
      <dgm:spPr/>
    </dgm:pt>
    <dgm:pt modelId="{8C506765-C698-F14B-876D-9C24EC2DC17A}" type="pres">
      <dgm:prSet presAssocID="{A90D4526-E168-0446-BF81-318E69F22483}" presName="composite" presStyleCnt="0"/>
      <dgm:spPr/>
    </dgm:pt>
    <dgm:pt modelId="{29AEA5EF-4876-124A-BD10-FDB9AB749A4C}" type="pres">
      <dgm:prSet presAssocID="{A90D4526-E168-0446-BF81-318E69F22483}" presName="imgShp" presStyleLbl="fgImgPlace1" presStyleIdx="0" presStyleCnt="4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831" t="-722" r="-14169" b="722"/>
          </a:stretch>
        </a:blipFill>
      </dgm:spPr>
    </dgm:pt>
    <dgm:pt modelId="{B0A1E8DB-CCAF-E04D-A252-C769ADA3A499}" type="pres">
      <dgm:prSet presAssocID="{A90D4526-E168-0446-BF81-318E69F22483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F2DB8D-0CC7-6342-AF41-2D334CF6708F}" type="pres">
      <dgm:prSet presAssocID="{20E44E9A-5B44-DD4D-8827-25B5A7660EC2}" presName="spacing" presStyleCnt="0"/>
      <dgm:spPr/>
    </dgm:pt>
    <dgm:pt modelId="{491D82AF-4DEA-2E42-9F8B-F3747280939B}" type="pres">
      <dgm:prSet presAssocID="{4391342A-7108-A04E-8335-310FCEB59788}" presName="composite" presStyleCnt="0"/>
      <dgm:spPr/>
    </dgm:pt>
    <dgm:pt modelId="{3ED85248-148D-E64B-912E-7AC633AB2E0C}" type="pres">
      <dgm:prSet presAssocID="{4391342A-7108-A04E-8335-310FCEB59788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1F105042-FA2A-C440-8DCC-4CAAAFA2F930}" type="pres">
      <dgm:prSet presAssocID="{4391342A-7108-A04E-8335-310FCEB59788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B31B6D-BF6E-244F-822F-7E850583D5FD}" type="pres">
      <dgm:prSet presAssocID="{BEF8FBC1-0B6E-E94B-B31C-BD9DDA891726}" presName="spacing" presStyleCnt="0"/>
      <dgm:spPr/>
    </dgm:pt>
    <dgm:pt modelId="{7C4ED2FE-4B21-2B48-937C-77999FA1B659}" type="pres">
      <dgm:prSet presAssocID="{2DEB1061-5403-0949-84E4-1CEDCF6716C7}" presName="composite" presStyleCnt="0"/>
      <dgm:spPr/>
    </dgm:pt>
    <dgm:pt modelId="{EF386CDE-BEE2-B140-9F53-26F520351AC3}" type="pres">
      <dgm:prSet presAssocID="{2DEB1061-5403-0949-84E4-1CEDCF6716C7}" presName="imgShp" presStyleLbl="fgImgPlace1" presStyleIdx="2" presStyleCnt="4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37" r="-46863"/>
          </a:stretch>
        </a:blipFill>
      </dgm:spPr>
    </dgm:pt>
    <dgm:pt modelId="{8F219C45-7DC7-0141-B1D7-E299088F999D}" type="pres">
      <dgm:prSet presAssocID="{2DEB1061-5403-0949-84E4-1CEDCF6716C7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77CDD4-A758-8A40-838C-BA0AA0B1066C}" type="pres">
      <dgm:prSet presAssocID="{540B20F1-608A-1C4F-B6CE-F41D025A5378}" presName="spacing" presStyleCnt="0"/>
      <dgm:spPr/>
    </dgm:pt>
    <dgm:pt modelId="{FD4E6229-BA94-544F-96E9-A4ED25F53C0E}" type="pres">
      <dgm:prSet presAssocID="{297454D2-C9C8-624F-BE4B-F745DDE15FFD}" presName="composite" presStyleCnt="0"/>
      <dgm:spPr/>
    </dgm:pt>
    <dgm:pt modelId="{88FF4533-BF32-6A4C-AF31-54BADDAACB86}" type="pres">
      <dgm:prSet presAssocID="{297454D2-C9C8-624F-BE4B-F745DDE15FFD}" presName="imgShp" presStyleLbl="fgImgPlace1" presStyleIdx="3" presStyleCnt="4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386" r="-7614"/>
          </a:stretch>
        </a:blipFill>
      </dgm:spPr>
    </dgm:pt>
    <dgm:pt modelId="{012C8797-E976-BF41-B386-41C1A51E7627}" type="pres">
      <dgm:prSet presAssocID="{297454D2-C9C8-624F-BE4B-F745DDE15FFD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1F7609-DF28-4341-8F95-D74C5C59DF2B}" type="presOf" srcId="{6DFD67CB-DC69-4D47-BF59-88E1606FFA77}" destId="{B73CAD82-5806-FB42-AE02-680C26BDFE94}" srcOrd="0" destOrd="0" presId="urn:microsoft.com/office/officeart/2005/8/layout/vList3"/>
    <dgm:cxn modelId="{DCAFEFDB-92FF-D348-A7B1-86390AAAF9AB}" type="presOf" srcId="{4391342A-7108-A04E-8335-310FCEB59788}" destId="{1F105042-FA2A-C440-8DCC-4CAAAFA2F930}" srcOrd="0" destOrd="0" presId="urn:microsoft.com/office/officeart/2005/8/layout/vList3"/>
    <dgm:cxn modelId="{F3F0099E-8710-4543-B9CE-6D714087743B}" srcId="{6DFD67CB-DC69-4D47-BF59-88E1606FFA77}" destId="{A90D4526-E168-0446-BF81-318E69F22483}" srcOrd="0" destOrd="0" parTransId="{9DABF9F9-5782-5746-8847-4425A8295B9B}" sibTransId="{20E44E9A-5B44-DD4D-8827-25B5A7660EC2}"/>
    <dgm:cxn modelId="{2471E767-95F9-304F-B3FB-D5D5A6362F8D}" srcId="{6DFD67CB-DC69-4D47-BF59-88E1606FFA77}" destId="{297454D2-C9C8-624F-BE4B-F745DDE15FFD}" srcOrd="3" destOrd="0" parTransId="{91AB2D73-0F03-5F48-A8BA-140A9B673531}" sibTransId="{6328F3A5-062C-1149-8770-A4A9C83FCED1}"/>
    <dgm:cxn modelId="{28217C21-F1E2-8E41-8814-FB0F734D994A}" type="presOf" srcId="{297454D2-C9C8-624F-BE4B-F745DDE15FFD}" destId="{012C8797-E976-BF41-B386-41C1A51E7627}" srcOrd="0" destOrd="0" presId="urn:microsoft.com/office/officeart/2005/8/layout/vList3"/>
    <dgm:cxn modelId="{8FF2DA27-D907-8244-B04A-F98688D1FC0C}" srcId="{6DFD67CB-DC69-4D47-BF59-88E1606FFA77}" destId="{4391342A-7108-A04E-8335-310FCEB59788}" srcOrd="1" destOrd="0" parTransId="{D0A39A7F-F698-224E-BF65-CC95A07BE069}" sibTransId="{BEF8FBC1-0B6E-E94B-B31C-BD9DDA891726}"/>
    <dgm:cxn modelId="{AEDD55C1-3D72-8243-AED0-02E5BFB4AF19}" type="presOf" srcId="{2DEB1061-5403-0949-84E4-1CEDCF6716C7}" destId="{8F219C45-7DC7-0141-B1D7-E299088F999D}" srcOrd="0" destOrd="0" presId="urn:microsoft.com/office/officeart/2005/8/layout/vList3"/>
    <dgm:cxn modelId="{F3063D8B-0B38-6A46-8A41-F1391C0B0BA6}" type="presOf" srcId="{A90D4526-E168-0446-BF81-318E69F22483}" destId="{B0A1E8DB-CCAF-E04D-A252-C769ADA3A499}" srcOrd="0" destOrd="0" presId="urn:microsoft.com/office/officeart/2005/8/layout/vList3"/>
    <dgm:cxn modelId="{B7CC7B46-C221-5942-8BBE-82A50433071F}" srcId="{6DFD67CB-DC69-4D47-BF59-88E1606FFA77}" destId="{2DEB1061-5403-0949-84E4-1CEDCF6716C7}" srcOrd="2" destOrd="0" parTransId="{8634FB36-81DB-A241-A254-9A585D475E04}" sibTransId="{540B20F1-608A-1C4F-B6CE-F41D025A5378}"/>
    <dgm:cxn modelId="{5C520B89-F447-2A43-8838-8E00ABE300EF}" type="presParOf" srcId="{B73CAD82-5806-FB42-AE02-680C26BDFE94}" destId="{8C506765-C698-F14B-876D-9C24EC2DC17A}" srcOrd="0" destOrd="0" presId="urn:microsoft.com/office/officeart/2005/8/layout/vList3"/>
    <dgm:cxn modelId="{6838FA7B-7EDD-E44D-9A1B-E635CE523B96}" type="presParOf" srcId="{8C506765-C698-F14B-876D-9C24EC2DC17A}" destId="{29AEA5EF-4876-124A-BD10-FDB9AB749A4C}" srcOrd="0" destOrd="0" presId="urn:microsoft.com/office/officeart/2005/8/layout/vList3"/>
    <dgm:cxn modelId="{773780CC-25AB-2D46-B1C8-4D64DC40CDDD}" type="presParOf" srcId="{8C506765-C698-F14B-876D-9C24EC2DC17A}" destId="{B0A1E8DB-CCAF-E04D-A252-C769ADA3A499}" srcOrd="1" destOrd="0" presId="urn:microsoft.com/office/officeart/2005/8/layout/vList3"/>
    <dgm:cxn modelId="{FFBCD28C-5B91-F64F-B16A-62F913ACFB83}" type="presParOf" srcId="{B73CAD82-5806-FB42-AE02-680C26BDFE94}" destId="{D9F2DB8D-0CC7-6342-AF41-2D334CF6708F}" srcOrd="1" destOrd="0" presId="urn:microsoft.com/office/officeart/2005/8/layout/vList3"/>
    <dgm:cxn modelId="{C867BABF-71B3-EE40-A502-B9E24A552345}" type="presParOf" srcId="{B73CAD82-5806-FB42-AE02-680C26BDFE94}" destId="{491D82AF-4DEA-2E42-9F8B-F3747280939B}" srcOrd="2" destOrd="0" presId="urn:microsoft.com/office/officeart/2005/8/layout/vList3"/>
    <dgm:cxn modelId="{588D6937-C4BD-B648-B5CE-AD136C3E69C5}" type="presParOf" srcId="{491D82AF-4DEA-2E42-9F8B-F3747280939B}" destId="{3ED85248-148D-E64B-912E-7AC633AB2E0C}" srcOrd="0" destOrd="0" presId="urn:microsoft.com/office/officeart/2005/8/layout/vList3"/>
    <dgm:cxn modelId="{E74D2AC0-CB51-4644-AC0F-C69F557E25B9}" type="presParOf" srcId="{491D82AF-4DEA-2E42-9F8B-F3747280939B}" destId="{1F105042-FA2A-C440-8DCC-4CAAAFA2F930}" srcOrd="1" destOrd="0" presId="urn:microsoft.com/office/officeart/2005/8/layout/vList3"/>
    <dgm:cxn modelId="{007437FD-72E5-2B4F-94CE-B32209E358C6}" type="presParOf" srcId="{B73CAD82-5806-FB42-AE02-680C26BDFE94}" destId="{7CB31B6D-BF6E-244F-822F-7E850583D5FD}" srcOrd="3" destOrd="0" presId="urn:microsoft.com/office/officeart/2005/8/layout/vList3"/>
    <dgm:cxn modelId="{AE77E3C9-5DF3-BC46-9138-A381FE3417CA}" type="presParOf" srcId="{B73CAD82-5806-FB42-AE02-680C26BDFE94}" destId="{7C4ED2FE-4B21-2B48-937C-77999FA1B659}" srcOrd="4" destOrd="0" presId="urn:microsoft.com/office/officeart/2005/8/layout/vList3"/>
    <dgm:cxn modelId="{606C1825-5A98-8540-8BFC-A007A0C09220}" type="presParOf" srcId="{7C4ED2FE-4B21-2B48-937C-77999FA1B659}" destId="{EF386CDE-BEE2-B140-9F53-26F520351AC3}" srcOrd="0" destOrd="0" presId="urn:microsoft.com/office/officeart/2005/8/layout/vList3"/>
    <dgm:cxn modelId="{F1DE6ABE-BD97-8A4E-BBA4-BCFB18F4DDF1}" type="presParOf" srcId="{7C4ED2FE-4B21-2B48-937C-77999FA1B659}" destId="{8F219C45-7DC7-0141-B1D7-E299088F999D}" srcOrd="1" destOrd="0" presId="urn:microsoft.com/office/officeart/2005/8/layout/vList3"/>
    <dgm:cxn modelId="{1EC4EF76-6C0F-E243-AF9A-89768F0E552E}" type="presParOf" srcId="{B73CAD82-5806-FB42-AE02-680C26BDFE94}" destId="{DE77CDD4-A758-8A40-838C-BA0AA0B1066C}" srcOrd="5" destOrd="0" presId="urn:microsoft.com/office/officeart/2005/8/layout/vList3"/>
    <dgm:cxn modelId="{21AC6298-6638-6C42-A724-87A56FE942FE}" type="presParOf" srcId="{B73CAD82-5806-FB42-AE02-680C26BDFE94}" destId="{FD4E6229-BA94-544F-96E9-A4ED25F53C0E}" srcOrd="6" destOrd="0" presId="urn:microsoft.com/office/officeart/2005/8/layout/vList3"/>
    <dgm:cxn modelId="{3EE3B29B-A143-FE46-B573-A0172C7EA55C}" type="presParOf" srcId="{FD4E6229-BA94-544F-96E9-A4ED25F53C0E}" destId="{88FF4533-BF32-6A4C-AF31-54BADDAACB86}" srcOrd="0" destOrd="0" presId="urn:microsoft.com/office/officeart/2005/8/layout/vList3"/>
    <dgm:cxn modelId="{9330109A-B243-5A40-8C15-CD93EA0A2E78}" type="presParOf" srcId="{FD4E6229-BA94-544F-96E9-A4ED25F53C0E}" destId="{012C8797-E976-BF41-B386-41C1A51E762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6FBA7-E88F-401F-9CE2-7A01457DA56F}">
      <dsp:nvSpPr>
        <dsp:cNvPr id="0" name=""/>
        <dsp:cNvSpPr/>
      </dsp:nvSpPr>
      <dsp:spPr>
        <a:xfrm>
          <a:off x="1504290" y="1840299"/>
          <a:ext cx="1051584" cy="93891"/>
        </a:xfrm>
        <a:custGeom>
          <a:avLst/>
          <a:gdLst/>
          <a:ahLst/>
          <a:cxnLst/>
          <a:rect l="0" t="0" r="0" b="0"/>
          <a:pathLst>
            <a:path>
              <a:moveTo>
                <a:pt x="0" y="93891"/>
              </a:moveTo>
              <a:lnTo>
                <a:pt x="1051584" y="93891"/>
              </a:lnTo>
              <a:lnTo>
                <a:pt x="1051584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109512-5297-4F98-BF0A-24EDD7C1C39D}">
      <dsp:nvSpPr>
        <dsp:cNvPr id="0" name=""/>
        <dsp:cNvSpPr/>
      </dsp:nvSpPr>
      <dsp:spPr>
        <a:xfrm>
          <a:off x="1504290" y="1934190"/>
          <a:ext cx="2103168" cy="9689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52941" y="0"/>
              </a:lnTo>
              <a:lnTo>
                <a:pt x="1952941" y="968959"/>
              </a:lnTo>
              <a:lnTo>
                <a:pt x="2103168" y="96895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37BB2D-C90C-4FF5-9C03-2B4C77B791DB}">
      <dsp:nvSpPr>
        <dsp:cNvPr id="0" name=""/>
        <dsp:cNvSpPr/>
      </dsp:nvSpPr>
      <dsp:spPr>
        <a:xfrm>
          <a:off x="1504290" y="1934190"/>
          <a:ext cx="2103168" cy="3229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52941" y="0"/>
              </a:lnTo>
              <a:lnTo>
                <a:pt x="1952941" y="322986"/>
              </a:lnTo>
              <a:lnTo>
                <a:pt x="2103168" y="32298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0EE26A-F272-46BE-AB2F-DF1C50C7113A}">
      <dsp:nvSpPr>
        <dsp:cNvPr id="0" name=""/>
        <dsp:cNvSpPr/>
      </dsp:nvSpPr>
      <dsp:spPr>
        <a:xfrm>
          <a:off x="1504290" y="1611203"/>
          <a:ext cx="2103168" cy="322986"/>
        </a:xfrm>
        <a:custGeom>
          <a:avLst/>
          <a:gdLst/>
          <a:ahLst/>
          <a:cxnLst/>
          <a:rect l="0" t="0" r="0" b="0"/>
          <a:pathLst>
            <a:path>
              <a:moveTo>
                <a:pt x="0" y="322986"/>
              </a:moveTo>
              <a:lnTo>
                <a:pt x="1952941" y="322986"/>
              </a:lnTo>
              <a:lnTo>
                <a:pt x="1952941" y="0"/>
              </a:lnTo>
              <a:lnTo>
                <a:pt x="2103168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481EEA-F079-4573-B585-8DFA36966997}">
      <dsp:nvSpPr>
        <dsp:cNvPr id="0" name=""/>
        <dsp:cNvSpPr/>
      </dsp:nvSpPr>
      <dsp:spPr>
        <a:xfrm>
          <a:off x="1504290" y="965230"/>
          <a:ext cx="2103168" cy="968959"/>
        </a:xfrm>
        <a:custGeom>
          <a:avLst/>
          <a:gdLst/>
          <a:ahLst/>
          <a:cxnLst/>
          <a:rect l="0" t="0" r="0" b="0"/>
          <a:pathLst>
            <a:path>
              <a:moveTo>
                <a:pt x="0" y="968959"/>
              </a:moveTo>
              <a:lnTo>
                <a:pt x="1952941" y="968959"/>
              </a:lnTo>
              <a:lnTo>
                <a:pt x="1952941" y="0"/>
              </a:lnTo>
              <a:lnTo>
                <a:pt x="2103168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053B68-67ED-43BC-A076-5002A280B879}">
      <dsp:nvSpPr>
        <dsp:cNvPr id="0" name=""/>
        <dsp:cNvSpPr/>
      </dsp:nvSpPr>
      <dsp:spPr>
        <a:xfrm>
          <a:off x="2027" y="1705095"/>
          <a:ext cx="1502262" cy="45819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noProof="0" dirty="0"/>
            <a:t>Sistemas Alimentarios</a:t>
          </a:r>
        </a:p>
      </dsp:txBody>
      <dsp:txXfrm>
        <a:off x="2027" y="1705095"/>
        <a:ext cx="1502262" cy="458190"/>
      </dsp:txXfrm>
    </dsp:sp>
    <dsp:sp modelId="{3C318287-27E1-4A27-B73B-1301F29ABE1D}">
      <dsp:nvSpPr>
        <dsp:cNvPr id="0" name=""/>
        <dsp:cNvSpPr/>
      </dsp:nvSpPr>
      <dsp:spPr>
        <a:xfrm>
          <a:off x="3607459" y="736135"/>
          <a:ext cx="1502262" cy="45819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noProof="0" dirty="0"/>
            <a:t>Sociales</a:t>
          </a:r>
        </a:p>
      </dsp:txBody>
      <dsp:txXfrm>
        <a:off x="3607459" y="736135"/>
        <a:ext cx="1502262" cy="458190"/>
      </dsp:txXfrm>
    </dsp:sp>
    <dsp:sp modelId="{A067536F-15F5-48A1-ABB3-ADAF96D6F3DA}">
      <dsp:nvSpPr>
        <dsp:cNvPr id="0" name=""/>
        <dsp:cNvSpPr/>
      </dsp:nvSpPr>
      <dsp:spPr>
        <a:xfrm>
          <a:off x="3607459" y="1382108"/>
          <a:ext cx="1502262" cy="45819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noProof="0" dirty="0"/>
            <a:t>Políticos</a:t>
          </a:r>
        </a:p>
      </dsp:txBody>
      <dsp:txXfrm>
        <a:off x="3607459" y="1382108"/>
        <a:ext cx="1502262" cy="458190"/>
      </dsp:txXfrm>
    </dsp:sp>
    <dsp:sp modelId="{A671C81C-E398-4336-BE89-FD894E804FEB}">
      <dsp:nvSpPr>
        <dsp:cNvPr id="0" name=""/>
        <dsp:cNvSpPr/>
      </dsp:nvSpPr>
      <dsp:spPr>
        <a:xfrm>
          <a:off x="3607459" y="2028081"/>
          <a:ext cx="1502262" cy="45819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noProof="0" dirty="0"/>
            <a:t>Económicos</a:t>
          </a:r>
        </a:p>
      </dsp:txBody>
      <dsp:txXfrm>
        <a:off x="3607459" y="2028081"/>
        <a:ext cx="1502262" cy="458190"/>
      </dsp:txXfrm>
    </dsp:sp>
    <dsp:sp modelId="{B129DB78-E149-4793-A8FF-6257457EBE6F}">
      <dsp:nvSpPr>
        <dsp:cNvPr id="0" name=""/>
        <dsp:cNvSpPr/>
      </dsp:nvSpPr>
      <dsp:spPr>
        <a:xfrm>
          <a:off x="3607459" y="2674055"/>
          <a:ext cx="1502262" cy="45819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noProof="0" dirty="0"/>
            <a:t>Ambientales</a:t>
          </a:r>
        </a:p>
      </dsp:txBody>
      <dsp:txXfrm>
        <a:off x="3607459" y="2674055"/>
        <a:ext cx="1502262" cy="458190"/>
      </dsp:txXfrm>
    </dsp:sp>
    <dsp:sp modelId="{F2033D28-BC21-4ABA-A6D2-F997B5D0F8E8}">
      <dsp:nvSpPr>
        <dsp:cNvPr id="0" name=""/>
        <dsp:cNvSpPr/>
      </dsp:nvSpPr>
      <dsp:spPr>
        <a:xfrm>
          <a:off x="1804743" y="1382108"/>
          <a:ext cx="1502262" cy="45819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noProof="0" dirty="0"/>
            <a:t>Influenciados por factores</a:t>
          </a:r>
        </a:p>
      </dsp:txBody>
      <dsp:txXfrm>
        <a:off x="1804743" y="1382108"/>
        <a:ext cx="1502262" cy="4581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B1D7F6-C939-47D7-A258-C3CCD36C24DA}">
      <dsp:nvSpPr>
        <dsp:cNvPr id="0" name=""/>
        <dsp:cNvSpPr/>
      </dsp:nvSpPr>
      <dsp:spPr>
        <a:xfrm rot="2087825">
          <a:off x="3293573" y="3571062"/>
          <a:ext cx="941176" cy="52558"/>
        </a:xfrm>
        <a:custGeom>
          <a:avLst/>
          <a:gdLst/>
          <a:ahLst/>
          <a:cxnLst/>
          <a:rect l="0" t="0" r="0" b="0"/>
          <a:pathLst>
            <a:path>
              <a:moveTo>
                <a:pt x="0" y="26279"/>
              </a:moveTo>
              <a:lnTo>
                <a:pt x="941176" y="26279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6D8FF0-C05E-413C-B1BF-395835C763E0}">
      <dsp:nvSpPr>
        <dsp:cNvPr id="0" name=""/>
        <dsp:cNvSpPr/>
      </dsp:nvSpPr>
      <dsp:spPr>
        <a:xfrm rot="21541978">
          <a:off x="3377644" y="2652780"/>
          <a:ext cx="1118261" cy="52558"/>
        </a:xfrm>
        <a:custGeom>
          <a:avLst/>
          <a:gdLst/>
          <a:ahLst/>
          <a:cxnLst/>
          <a:rect l="0" t="0" r="0" b="0"/>
          <a:pathLst>
            <a:path>
              <a:moveTo>
                <a:pt x="0" y="26279"/>
              </a:moveTo>
              <a:lnTo>
                <a:pt x="1118261" y="26279"/>
              </a:lnTo>
            </a:path>
          </a:pathLst>
        </a:custGeom>
        <a:noFill/>
        <a:ln w="571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257C6C-7320-40DF-BCA8-D86E3B9E129D}">
      <dsp:nvSpPr>
        <dsp:cNvPr id="0" name=""/>
        <dsp:cNvSpPr/>
      </dsp:nvSpPr>
      <dsp:spPr>
        <a:xfrm rot="19839219">
          <a:off x="3276171" y="1783823"/>
          <a:ext cx="1582720" cy="52558"/>
        </a:xfrm>
        <a:custGeom>
          <a:avLst/>
          <a:gdLst/>
          <a:ahLst/>
          <a:cxnLst/>
          <a:rect l="0" t="0" r="0" b="0"/>
          <a:pathLst>
            <a:path>
              <a:moveTo>
                <a:pt x="0" y="26279"/>
              </a:moveTo>
              <a:lnTo>
                <a:pt x="1582720" y="26279"/>
              </a:lnTo>
            </a:path>
          </a:pathLst>
        </a:custGeom>
        <a:noFill/>
        <a:ln w="571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50AA7C-9F90-4B3A-A7AE-D0E32E4594CD}">
      <dsp:nvSpPr>
        <dsp:cNvPr id="0" name=""/>
        <dsp:cNvSpPr/>
      </dsp:nvSpPr>
      <dsp:spPr>
        <a:xfrm>
          <a:off x="0" y="603920"/>
          <a:ext cx="4097155" cy="3989085"/>
        </a:xfrm>
        <a:prstGeom prst="ellipse">
          <a:avLst/>
        </a:prstGeom>
        <a:blipFill>
          <a:blip xmlns:r="http://schemas.openxmlformats.org/officeDocument/2006/relationships" r:embed="rId1">
            <a:extLst/>
          </a:blip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6CD99C-AD98-402E-A6E0-77DB3CEC6666}">
      <dsp:nvSpPr>
        <dsp:cNvPr id="0" name=""/>
        <dsp:cNvSpPr/>
      </dsp:nvSpPr>
      <dsp:spPr>
        <a:xfrm>
          <a:off x="4651000" y="94533"/>
          <a:ext cx="1741946" cy="179565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noProof="0" dirty="0"/>
            <a:t>Global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noProof="0" dirty="0"/>
            <a:t>Tradicional</a:t>
          </a:r>
        </a:p>
      </dsp:txBody>
      <dsp:txXfrm>
        <a:off x="4906102" y="357501"/>
        <a:ext cx="1231742" cy="1269719"/>
      </dsp:txXfrm>
    </dsp:sp>
    <dsp:sp modelId="{6A9942E6-B209-44BD-988C-9D8E8F0C6151}">
      <dsp:nvSpPr>
        <dsp:cNvPr id="0" name=""/>
        <dsp:cNvSpPr/>
      </dsp:nvSpPr>
      <dsp:spPr>
        <a:xfrm>
          <a:off x="6297245" y="94533"/>
          <a:ext cx="2612919" cy="1795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800" kern="1200" noProof="0" dirty="0"/>
            <a:t>La globalización de nuestro sistema esta afectando nuestra salud de manera negativa a un nivel mundial</a:t>
          </a:r>
          <a:r>
            <a:rPr lang="en-US" sz="1800" kern="1200" dirty="0"/>
            <a:t>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</dsp:txBody>
      <dsp:txXfrm>
        <a:off x="6297245" y="94533"/>
        <a:ext cx="2612919" cy="1795655"/>
      </dsp:txXfrm>
    </dsp:sp>
    <dsp:sp modelId="{3956C570-3449-4903-88DC-BDD38C6FE24F}">
      <dsp:nvSpPr>
        <dsp:cNvPr id="0" name=""/>
        <dsp:cNvSpPr/>
      </dsp:nvSpPr>
      <dsp:spPr>
        <a:xfrm>
          <a:off x="4495688" y="1879175"/>
          <a:ext cx="1672848" cy="155266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Regional</a:t>
          </a:r>
          <a:endParaRPr lang="en-US" sz="1800" kern="1200" dirty="0"/>
        </a:p>
      </dsp:txBody>
      <dsp:txXfrm>
        <a:off x="4740671" y="2106557"/>
        <a:ext cx="1182882" cy="1097899"/>
      </dsp:txXfrm>
    </dsp:sp>
    <dsp:sp modelId="{D4AFDB1F-FE84-430C-8013-D2ACD5AB3D1E}">
      <dsp:nvSpPr>
        <dsp:cNvPr id="0" name=""/>
        <dsp:cNvSpPr/>
      </dsp:nvSpPr>
      <dsp:spPr>
        <a:xfrm>
          <a:off x="6159207" y="1879175"/>
          <a:ext cx="2509272" cy="1552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800" kern="1200" noProof="0" dirty="0"/>
            <a:t>La mayoría de la comida que compramos en nuestros supermercados a viajado muy lejos para llegar ahí.</a:t>
          </a:r>
          <a:endParaRPr lang="es-MX" sz="1050" kern="1200" noProof="0" dirty="0"/>
        </a:p>
      </dsp:txBody>
      <dsp:txXfrm>
        <a:off x="6159207" y="1879175"/>
        <a:ext cx="2509272" cy="1552663"/>
      </dsp:txXfrm>
    </dsp:sp>
    <dsp:sp modelId="{E0689EDD-16E1-4E85-AB62-AD0043F57EBC}">
      <dsp:nvSpPr>
        <dsp:cNvPr id="0" name=""/>
        <dsp:cNvSpPr/>
      </dsp:nvSpPr>
      <dsp:spPr>
        <a:xfrm>
          <a:off x="3997980" y="3505753"/>
          <a:ext cx="1693989" cy="168538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Local </a:t>
          </a:r>
          <a:endParaRPr lang="en-US" sz="1600" kern="1200" dirty="0"/>
        </a:p>
      </dsp:txBody>
      <dsp:txXfrm>
        <a:off x="4246059" y="3752572"/>
        <a:ext cx="1197831" cy="1191746"/>
      </dsp:txXfrm>
    </dsp:sp>
    <dsp:sp modelId="{9D8A38C3-3EC8-4507-8886-12374C12C54C}">
      <dsp:nvSpPr>
        <dsp:cNvPr id="0" name=""/>
        <dsp:cNvSpPr/>
      </dsp:nvSpPr>
      <dsp:spPr>
        <a:xfrm>
          <a:off x="5656214" y="3505753"/>
          <a:ext cx="2540984" cy="1685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800" kern="1200" noProof="0" dirty="0"/>
            <a:t>Es una mejor opción para nuestra salud, la economía local, el medio ambiente, y nuestra comunidad</a:t>
          </a:r>
        </a:p>
      </dsp:txBody>
      <dsp:txXfrm>
        <a:off x="5656214" y="3505753"/>
        <a:ext cx="2540984" cy="16853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A1E8DB-CCAF-E04D-A252-C769ADA3A499}">
      <dsp:nvSpPr>
        <dsp:cNvPr id="0" name=""/>
        <dsp:cNvSpPr/>
      </dsp:nvSpPr>
      <dsp:spPr>
        <a:xfrm rot="10800000">
          <a:off x="1703811" y="1504"/>
          <a:ext cx="5662563" cy="1110106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9526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b="1" kern="1200" noProof="0" dirty="0">
              <a:solidFill>
                <a:srgbClr val="404040"/>
              </a:solidFill>
            </a:rPr>
            <a:t>ANIMALES</a:t>
          </a:r>
          <a:endParaRPr lang="es-MX" sz="3200" kern="1200" noProof="0" dirty="0">
            <a:solidFill>
              <a:srgbClr val="404040"/>
            </a:solidFill>
          </a:endParaRPr>
        </a:p>
      </dsp:txBody>
      <dsp:txXfrm rot="10800000">
        <a:off x="1981337" y="1504"/>
        <a:ext cx="5385037" cy="1110106"/>
      </dsp:txXfrm>
    </dsp:sp>
    <dsp:sp modelId="{29AEA5EF-4876-124A-BD10-FDB9AB749A4C}">
      <dsp:nvSpPr>
        <dsp:cNvPr id="0" name=""/>
        <dsp:cNvSpPr/>
      </dsp:nvSpPr>
      <dsp:spPr>
        <a:xfrm>
          <a:off x="1148758" y="1504"/>
          <a:ext cx="1110106" cy="1110106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831" t="-722" r="-14169" b="722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F105042-FA2A-C440-8DCC-4CAAAFA2F930}">
      <dsp:nvSpPr>
        <dsp:cNvPr id="0" name=""/>
        <dsp:cNvSpPr/>
      </dsp:nvSpPr>
      <dsp:spPr>
        <a:xfrm rot="10800000">
          <a:off x="1703811" y="1442986"/>
          <a:ext cx="5662563" cy="1110106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9526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b="1" kern="1200" noProof="0" dirty="0">
              <a:solidFill>
                <a:srgbClr val="404040"/>
              </a:solidFill>
            </a:rPr>
            <a:t>MEDIO AMBIENTE</a:t>
          </a:r>
        </a:p>
      </dsp:txBody>
      <dsp:txXfrm rot="10800000">
        <a:off x="1981337" y="1442986"/>
        <a:ext cx="5385037" cy="1110106"/>
      </dsp:txXfrm>
    </dsp:sp>
    <dsp:sp modelId="{3ED85248-148D-E64B-912E-7AC633AB2E0C}">
      <dsp:nvSpPr>
        <dsp:cNvPr id="0" name=""/>
        <dsp:cNvSpPr/>
      </dsp:nvSpPr>
      <dsp:spPr>
        <a:xfrm>
          <a:off x="1148758" y="1442986"/>
          <a:ext cx="1110106" cy="111010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F219C45-7DC7-0141-B1D7-E299088F999D}">
      <dsp:nvSpPr>
        <dsp:cNvPr id="0" name=""/>
        <dsp:cNvSpPr/>
      </dsp:nvSpPr>
      <dsp:spPr>
        <a:xfrm rot="10800000">
          <a:off x="1703811" y="2884467"/>
          <a:ext cx="5662563" cy="1110106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9526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b="1" kern="1200" noProof="0" dirty="0">
              <a:solidFill>
                <a:srgbClr val="404040"/>
              </a:solidFill>
            </a:rPr>
            <a:t>TRABAJADORES</a:t>
          </a:r>
          <a:endParaRPr lang="es-MX" sz="3200" b="0" kern="1200" noProof="0" dirty="0">
            <a:solidFill>
              <a:srgbClr val="404040"/>
            </a:solidFill>
          </a:endParaRPr>
        </a:p>
      </dsp:txBody>
      <dsp:txXfrm rot="10800000">
        <a:off x="1981337" y="2884467"/>
        <a:ext cx="5385037" cy="1110106"/>
      </dsp:txXfrm>
    </dsp:sp>
    <dsp:sp modelId="{EF386CDE-BEE2-B140-9F53-26F520351AC3}">
      <dsp:nvSpPr>
        <dsp:cNvPr id="0" name=""/>
        <dsp:cNvSpPr/>
      </dsp:nvSpPr>
      <dsp:spPr>
        <a:xfrm>
          <a:off x="1148758" y="2884467"/>
          <a:ext cx="1110106" cy="1110106"/>
        </a:xfrm>
        <a:prstGeom prst="ellipse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37" r="-46863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12C8797-E976-BF41-B386-41C1A51E7627}">
      <dsp:nvSpPr>
        <dsp:cNvPr id="0" name=""/>
        <dsp:cNvSpPr/>
      </dsp:nvSpPr>
      <dsp:spPr>
        <a:xfrm rot="10800000">
          <a:off x="1703811" y="4325948"/>
          <a:ext cx="5662563" cy="1110106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9526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b="1" kern="1200" noProof="0" dirty="0">
              <a:solidFill>
                <a:schemeClr val="tx1">
                  <a:lumMod val="50000"/>
                </a:schemeClr>
              </a:solidFill>
            </a:rPr>
            <a:t>ECONOMIA</a:t>
          </a:r>
          <a:r>
            <a:rPr lang="es-MX" sz="3200" b="0" kern="1200" noProof="0" dirty="0">
              <a:solidFill>
                <a:srgbClr val="000000"/>
              </a:solidFill>
            </a:rPr>
            <a:t> </a:t>
          </a:r>
        </a:p>
      </dsp:txBody>
      <dsp:txXfrm rot="10800000">
        <a:off x="1981337" y="4325948"/>
        <a:ext cx="5385037" cy="1110106"/>
      </dsp:txXfrm>
    </dsp:sp>
    <dsp:sp modelId="{88FF4533-BF32-6A4C-AF31-54BADDAACB86}">
      <dsp:nvSpPr>
        <dsp:cNvPr id="0" name=""/>
        <dsp:cNvSpPr/>
      </dsp:nvSpPr>
      <dsp:spPr>
        <a:xfrm>
          <a:off x="1148758" y="4325948"/>
          <a:ext cx="1110106" cy="1110106"/>
        </a:xfrm>
        <a:prstGeom prst="ellipse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386" r="-7614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FC715-202B-AC41-8CAD-EA3D67F3A591}" type="datetimeFigureOut">
              <a:rPr lang="en-US" smtClean="0"/>
              <a:t>7/14/17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60785-9338-114B-891F-4D52A71C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74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Relationship Id="rId3" Type="http://schemas.openxmlformats.org/officeDocument/2006/relationships/hyperlink" Target="https://www.youtube.com/watch?v=5eKYyD14d_0" TargetMode="Externa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Relationship Id="rId3" Type="http://schemas.openxmlformats.org/officeDocument/2006/relationships/hyperlink" Target="https://vimeo.com/36220762" TargetMode="Externa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s.org/black-culture/shows/list/soul-food-junkies/" TargetMode="External"/><Relationship Id="rId4" Type="http://schemas.openxmlformats.org/officeDocument/2006/relationships/hyperlink" Target="http://www.kitchensisters.org/hidden-kitchens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Relationship Id="rId3" Type="http://schemas.openxmlformats.org/officeDocument/2006/relationships/hyperlink" Target="http://www.kpbs.org/news/2010/apr/16/first-lady-addresses-obesity-city-heights-speech/" TargetMode="Externa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¡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Bienvenidos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siguiente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625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Aunque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alimentario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convencionales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hay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sustentable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jardines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huertos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comunitarios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316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Alimentos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saludables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saludables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comes.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sienten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después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comer comida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rápida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Después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comida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hecha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casa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incluye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verduras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frescas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460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mercadotecnia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mercadotecnia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pasaría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agricultores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recibieran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cambiaría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pasaría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agricultores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tuvieran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dólares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mercadotecnia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pídales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anuncios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frutas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verduras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que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intención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hacerlos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críticamente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mercadotecnia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divertida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con humor. </a:t>
            </a: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36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gobierno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influyen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alimentos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saludables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socio-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(SEM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ingles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estrategias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específicas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hay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comunitario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alimentario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local?</a:t>
            </a:r>
            <a:r>
              <a:rPr lang="en-US" dirty="0">
                <a:effectLst/>
              </a:rPr>
              <a:t> </a:t>
            </a: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312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Tome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momento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recordarles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combatir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enfermedades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crónicas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afectando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obesidad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incrementa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posibilidad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enferme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diabetes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enfermedad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pulmonaria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cáncer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y/o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enfermedad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cardiovascular.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sorprendió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conexión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mercadotecnia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gobierno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comidas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procesadas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obesidad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piensan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afecta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vecindades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familias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881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Relacione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conceptos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lo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alimentario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investigación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decretos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alimentarios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locales.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efecto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848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actual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alimentario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afecta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ambiente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 Inc.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disponible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biblioteca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favor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escoja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segmento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sea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adecuado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que 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20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https://www.youtube.com/watch?v=5eKYyD14d_0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20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(s) para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(a): Use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un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descanso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Deles a los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cinco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diez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minutos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descanso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dependiendo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las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necesidades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el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total de 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sesión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Use los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Biblioteca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digital para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elegir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ejercicio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s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3871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Prácticas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comerciales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agricultura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alimentación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afectan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añadir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afecta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vecindades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familias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1168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alimentario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afecta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consumidor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individual.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brevemente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ideas,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ambiente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etc.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388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Breve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repaso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092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Desperdicio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comida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gran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contribuidor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contaminación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climático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compost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estrategia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desperdicio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comida.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orador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invitado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incluyen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Alianza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Alimentarios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(San Diego Food Systems Alliance),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agricultor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local, o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compost. Hasta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podría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enseñarle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compost en casa. 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7418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entornos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alimentarios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Desierto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alimentario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vecindad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suficiente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Pantano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alimentario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vecindad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comida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comida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área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restaurants de comida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rápida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aplica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vecindad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¿Si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aplica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familiaridad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vecindad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investiga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disponibilidad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alimentos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frescos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607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(s) para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(a): Use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un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descanso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Deles a los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cinco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diez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minutos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descanso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dependiendo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las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necesidades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el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total de 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sesión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Use los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Biblioteca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Digital para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elegir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ejercicio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232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características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alimentario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meta.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543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siguiente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diferencias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culturales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entornos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alimentarios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Nota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generalizaciones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cierta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cultura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7279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alimentarios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consumo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Italia.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5979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alimentarios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consumo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Japón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1571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alimentarios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consumo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Ecuador.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9607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alimentarios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consumo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5178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alimentarios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consumo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México.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963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rompehielos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ayudan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conocerse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Escoja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rompehielos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Biblioteca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digital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obtener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ideas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exitosa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s-MX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6178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alimentarios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consumo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Egipto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mesa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americanos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países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usted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¿Al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estadounidenses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podrían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adoptar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estrategias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3676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jardín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Atlanta, GA.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https://vimeo.com/36220762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5587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alimentario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Tome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diferencias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encontró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hablaron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alimentación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Pregúntele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hicieron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aprendieron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Asegúrese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modelar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buena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participación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7383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Historias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alimentación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consumo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actual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influenciado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cultura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http://www.pbs.org/black-culture/shows/list/soul-food-junkies/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Adictos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comida del alma (Soul Food Junkies)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disponible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biblioteca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favor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escoja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segmento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adecuado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20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alternativa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escoja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podcast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adecuado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serie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Hermanas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cocina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cocinas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escondidas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(Kitchen Sisters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Hidden Kitchens)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disponible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http://www.kitchensisters.org/hidden-kitchens/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2819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estrecho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país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entornos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apoyen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alimentarios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saludables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Con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fomentar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empezamos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saludables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autoridades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apoyen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saludables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encargados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empresas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establecer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incentivos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promuevan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hábitos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haciendo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saludables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pequeños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dele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rotafolio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Pídale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apunten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ideas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podrían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promover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alimentario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Pídale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escoja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ideas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estrella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cualquier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estrategia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 largo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Tengan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profunda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CIP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pídales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empiecen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ideas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específicas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tengan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el CIP.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9163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Michelle Obama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utilizo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popularidad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voluntad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población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campaña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¡A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Moverse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(Let’s Move! Campaign)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prácticas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comerciales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Walmart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vendiendo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frutas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verduras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escolares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alimentos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niños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escuelas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Imagines de: http://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www.kpbs.org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/news/2010/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/16/first-lady-addresses-obesity-city-heights-speech/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www.sandiego.gov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citycouncil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/cd9/news/events2010/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newroots.shtml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978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Michelle Obama,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Jardín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City Heights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obesidad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http://www.kpbs.org/news/2010/apr/16/first-lady-addresses-obesity-city-heights-speech/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978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preguntas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repase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tarea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facilitadores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mucho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mucho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Podría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escoger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cubrir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 largo de dos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9613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117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Breve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repaso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semana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anterior.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Tuvieron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nuevas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vecindad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podrían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apoyar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estrategias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aprendieron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conectadas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cuatro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estrategias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las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leído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711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Sabemos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debemos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mover (con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obtener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movernos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necesitamos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¡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la comida! 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comida,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02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documentales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películas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alimentarios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dentro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Biblioteca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Repase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use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seleccionando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que le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segmentos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5-20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segmento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Hay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sugerencias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través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PowerPoint,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favor personalize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RLA. No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olvide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agregar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título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video.</a:t>
            </a:r>
            <a:r>
              <a:rPr lang="en-US" dirty="0">
                <a:effectLst/>
              </a:rPr>
              <a:t> </a:t>
            </a:r>
            <a:endParaRPr lang="es-MX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519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alimentario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incluye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proceso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la </a:t>
            </a:r>
            <a:r>
              <a:rPr lang="en-U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infraestructura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relacionada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alimentar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poblacion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sembrar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cosechar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procesar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empaquetar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transportar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promover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consumer, y </a:t>
            </a:r>
            <a:r>
              <a:rPr lang="en-U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desechar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comida y </a:t>
            </a:r>
            <a:r>
              <a:rPr lang="en-U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articulos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relacionados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comida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Discusion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Debatan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amplio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manera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comida al leer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seccion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¿Que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informacion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sorprendio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en-US" dirty="0">
              <a:effectLst/>
            </a:endParaRP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267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Recalque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diferencias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alimentarios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convencionales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sustentables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identificar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conexiones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conexión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el SEM y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Dónde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ocurrir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afectar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influencia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identificadas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694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Repase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local y regional en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226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71835" y="2130425"/>
            <a:ext cx="7772400" cy="1470025"/>
          </a:xfrm>
        </p:spPr>
        <p:txBody>
          <a:bodyPr/>
          <a:lstStyle>
            <a:lvl1pPr algn="ctr">
              <a:lnSpc>
                <a:spcPct val="90000"/>
              </a:lnSpc>
              <a:defRPr sz="4200" cap="all" spc="100">
                <a:latin typeface="+mj-lt"/>
                <a:cs typeface="Avenir Medium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57635" y="3840845"/>
            <a:ext cx="6400800" cy="127544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0" i="1" cap="none" spc="80">
                <a:solidFill>
                  <a:schemeClr val="bg1"/>
                </a:solidFill>
                <a:latin typeface="+mn-lt"/>
                <a:cs typeface="Avenir Medium Obliqu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4246" y="6528699"/>
            <a:ext cx="2133600" cy="365125"/>
          </a:xfrm>
        </p:spPr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9472" y="6528699"/>
            <a:ext cx="2133600" cy="365125"/>
          </a:xfrm>
        </p:spPr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340285" y="3627663"/>
            <a:ext cx="46355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2340285" y="3627663"/>
            <a:ext cx="46355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420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3056" y="1369786"/>
            <a:ext cx="7993741" cy="589641"/>
          </a:xfrm>
        </p:spPr>
        <p:txBody>
          <a:bodyPr>
            <a:noAutofit/>
          </a:bodyPr>
          <a:lstStyle>
            <a:lvl1pPr>
              <a:buFontTx/>
              <a:buNone/>
              <a:defRPr sz="2400" cap="all">
                <a:solidFill>
                  <a:schemeClr val="tx1"/>
                </a:solidFill>
              </a:defRPr>
            </a:lvl1pPr>
            <a:lvl2pPr marL="344487" indent="0">
              <a:buFontTx/>
              <a:buNone/>
              <a:defRPr sz="2400">
                <a:solidFill>
                  <a:schemeClr val="tx1">
                    <a:lumMod val="20000"/>
                    <a:lumOff val="80000"/>
                  </a:schemeClr>
                </a:solidFill>
              </a:defRPr>
            </a:lvl2pPr>
            <a:lvl3pPr marL="688975" indent="0">
              <a:buFontTx/>
              <a:buNone/>
              <a:defRPr sz="2400">
                <a:solidFill>
                  <a:schemeClr val="tx1">
                    <a:lumMod val="20000"/>
                    <a:lumOff val="80000"/>
                  </a:schemeClr>
                </a:solidFill>
              </a:defRPr>
            </a:lvl3pPr>
            <a:lvl4pPr marL="1025525" indent="0">
              <a:buFontTx/>
              <a:buNone/>
              <a:defRPr sz="2400">
                <a:solidFill>
                  <a:schemeClr val="tx1">
                    <a:lumMod val="20000"/>
                    <a:lumOff val="80000"/>
                  </a:schemeClr>
                </a:solidFill>
              </a:defRPr>
            </a:lvl4pPr>
            <a:lvl5pPr marL="1370013" indent="0">
              <a:buFontTx/>
              <a:buNone/>
              <a:defRPr sz="2400">
                <a:solidFill>
                  <a:schemeClr val="tx1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045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32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39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5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645556" y="1260930"/>
            <a:ext cx="7041242" cy="47171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buFontTx/>
              <a:buNone/>
              <a:defRPr sz="1800" cap="all">
                <a:solidFill>
                  <a:schemeClr val="accent3"/>
                </a:solidFill>
                <a:latin typeface="+mn-lt"/>
              </a:defRPr>
            </a:lvl1pPr>
            <a:lvl2pPr marL="344487" indent="0">
              <a:lnSpc>
                <a:spcPct val="100000"/>
              </a:lnSpc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 marL="688975" indent="0">
              <a:lnSpc>
                <a:spcPct val="100000"/>
              </a:lnSpc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3pPr>
            <a:lvl4pPr marL="1025525" indent="0">
              <a:lnSpc>
                <a:spcPct val="100000"/>
              </a:lnSpc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4pPr>
            <a:lvl5pPr marL="1370012" indent="0">
              <a:lnSpc>
                <a:spcPct val="100000"/>
              </a:lnSpc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518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97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9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3056" y="1369786"/>
            <a:ext cx="7993741" cy="589641"/>
          </a:xfrm>
        </p:spPr>
        <p:txBody>
          <a:bodyPr>
            <a:noAutofit/>
          </a:bodyPr>
          <a:lstStyle>
            <a:lvl1pPr marL="0" indent="0">
              <a:buNone/>
              <a:defRPr sz="2400" cap="all">
                <a:solidFill>
                  <a:schemeClr val="accent3"/>
                </a:solidFill>
              </a:defRPr>
            </a:lvl1pPr>
            <a:lvl2pPr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3pPr>
            <a:lvl4pPr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4pPr>
            <a:lvl5pPr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pPr/>
              <a:t>7/14/17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13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53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3056" y="1369786"/>
            <a:ext cx="7993741" cy="589641"/>
          </a:xfrm>
        </p:spPr>
        <p:txBody>
          <a:bodyPr>
            <a:noAutofit/>
          </a:bodyPr>
          <a:lstStyle>
            <a:lvl1pPr>
              <a:buFontTx/>
              <a:buNone/>
              <a:defRPr sz="2400" cap="all">
                <a:solidFill>
                  <a:schemeClr val="accent2"/>
                </a:solidFill>
              </a:defRPr>
            </a:lvl1pPr>
            <a:lvl2pPr marL="344487" indent="0"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 marL="688975" indent="0"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3pPr>
            <a:lvl4pPr marL="1025525" indent="0"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4pPr>
            <a:lvl5pPr marL="1370013" indent="0"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8790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32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98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346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theme" Target="../theme/theme2.xml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theme" Target="../theme/theme3.xm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theme" Target="../theme/theme4.xml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57" y="269002"/>
            <a:ext cx="5326743" cy="7413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56" y="1959427"/>
            <a:ext cx="7993743" cy="43180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57" y="6356350"/>
            <a:ext cx="21336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8AB2E955-1FCD-504A-A4D9-17915D554538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8142" y="6356350"/>
            <a:ext cx="1048655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50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400" kern="1200" cap="all">
          <a:solidFill>
            <a:schemeClr val="bg1"/>
          </a:solidFill>
          <a:latin typeface="+mj-lt"/>
          <a:ea typeface="+mj-ea"/>
          <a:cs typeface="Avenir Medium"/>
        </a:defRPr>
      </a:lvl1pPr>
    </p:titleStyle>
    <p:bodyStyle>
      <a:lvl1pPr marL="285750" indent="-2857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tx1">
            <a:lumMod val="75000"/>
          </a:schemeClr>
        </a:buClr>
        <a:buSzPct val="100000"/>
        <a:buFont typeface="Wingdings" panose="05000000000000000000" pitchFamily="2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2pPr>
      <a:lvl3pPr marL="915988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349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1597025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4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57" y="169221"/>
            <a:ext cx="5715000" cy="7413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56" y="1959427"/>
            <a:ext cx="7993743" cy="43180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57" y="6356350"/>
            <a:ext cx="21336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8AB2E955-1FCD-504A-A4D9-17915D554538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8142" y="6356350"/>
            <a:ext cx="1048655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400" kern="1200" cap="all">
          <a:solidFill>
            <a:schemeClr val="bg1"/>
          </a:solidFill>
          <a:latin typeface="+mj-lt"/>
          <a:ea typeface="+mj-ea"/>
          <a:cs typeface="Avenir Medium"/>
        </a:defRPr>
      </a:lvl1pPr>
    </p:titleStyle>
    <p:bodyStyle>
      <a:lvl1pPr marL="285750" indent="-2857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tx1">
            <a:lumMod val="75000"/>
          </a:schemeClr>
        </a:buClr>
        <a:buSzPct val="100000"/>
        <a:buFont typeface="Wingdings" panose="05000000000000000000" pitchFamily="2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charset="2"/>
        <a:buChar char="§"/>
        <a:tabLst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2pPr>
      <a:lvl3pPr marL="915988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349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1597025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4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57" y="291088"/>
            <a:ext cx="4831443" cy="7413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56" y="1959427"/>
            <a:ext cx="7993743" cy="43180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57" y="6356350"/>
            <a:ext cx="21336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8AB2E955-1FCD-504A-A4D9-17915D554538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8142" y="6356350"/>
            <a:ext cx="1048655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8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800" b="1" kern="1200" cap="all">
          <a:solidFill>
            <a:schemeClr val="bg1"/>
          </a:solidFill>
          <a:latin typeface="+mj-lt"/>
          <a:ea typeface="+mj-ea"/>
          <a:cs typeface="Avenir Medium"/>
        </a:defRPr>
      </a:lvl1pPr>
    </p:titleStyle>
    <p:bodyStyle>
      <a:lvl1pPr marL="285750" indent="-2857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tx1">
            <a:lumMod val="75000"/>
          </a:schemeClr>
        </a:buClr>
        <a:buSzPct val="100000"/>
        <a:buFont typeface="Wingdings" panose="05000000000000000000" pitchFamily="2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charset="2"/>
        <a:buChar char="§"/>
        <a:tabLst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2pPr>
      <a:lvl3pPr marL="915988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349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1597025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4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557" y="269002"/>
            <a:ext cx="7041240" cy="74136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556" y="1732643"/>
            <a:ext cx="7041241" cy="42545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45555" y="6356350"/>
            <a:ext cx="1710874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8AB2E955-1FCD-504A-A4D9-17915D554538}" type="datetimeFigureOut">
              <a:rPr lang="en-US" smtClean="0"/>
              <a:pPr/>
              <a:t>7/14/17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8142" y="6356350"/>
            <a:ext cx="1048655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21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2" r:id="rId2"/>
    <p:sldLayoutId id="2147483673" r:id="rId3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800" b="1" i="0" kern="1200" cap="all" baseline="0">
          <a:solidFill>
            <a:schemeClr val="accent1"/>
          </a:solidFill>
          <a:latin typeface="+mj-lt"/>
          <a:ea typeface="+mj-ea"/>
          <a:cs typeface="Avenir Medium"/>
        </a:defRPr>
      </a:lvl1pPr>
    </p:titleStyle>
    <p:bodyStyle>
      <a:lvl1pPr marL="285750" indent="-2857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tx1">
            <a:lumMod val="75000"/>
          </a:schemeClr>
        </a:buClr>
        <a:buSzPct val="100000"/>
        <a:buFont typeface="Wingdings" panose="05000000000000000000" pitchFamily="2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2pPr>
      <a:lvl3pPr marL="915988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349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1597025" indent="-22860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4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jpeg"/><Relationship Id="rId1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png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8" Type="http://schemas.openxmlformats.org/officeDocument/2006/relationships/image" Target="../media/image35.jpeg"/><Relationship Id="rId9" Type="http://schemas.openxmlformats.org/officeDocument/2006/relationships/image" Target="../media/image36.jpeg"/><Relationship Id="rId10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5" Type="http://schemas.openxmlformats.org/officeDocument/2006/relationships/image" Target="../media/image47.jpg"/><Relationship Id="rId6" Type="http://schemas.openxmlformats.org/officeDocument/2006/relationships/image" Target="../media/image48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5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5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4" Type="http://schemas.openxmlformats.org/officeDocument/2006/relationships/image" Target="../media/image65.JPG"/><Relationship Id="rId5" Type="http://schemas.openxmlformats.org/officeDocument/2006/relationships/image" Target="../media/image66.JPG"/><Relationship Id="rId6" Type="http://schemas.openxmlformats.org/officeDocument/2006/relationships/image" Target="../media/image67.JPG"/><Relationship Id="rId7" Type="http://schemas.openxmlformats.org/officeDocument/2006/relationships/image" Target="../media/image68.jpg"/><Relationship Id="rId8" Type="http://schemas.openxmlformats.org/officeDocument/2006/relationships/image" Target="../media/image69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5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MX" spc="310" dirty="0"/>
              <a:t>Sección 2: estrategias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MX" sz="5400" dirty="0"/>
              <a:t>Sistemas alimentarios</a:t>
            </a:r>
          </a:p>
        </p:txBody>
      </p:sp>
    </p:spTree>
    <p:extLst>
      <p:ext uri="{BB962C8B-B14F-4D97-AF65-F5344CB8AC3E}">
        <p14:creationId xmlns:p14="http://schemas.microsoft.com/office/powerpoint/2010/main" val="1971180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Tipos de Sistemas alimentarios</a:t>
            </a:r>
            <a:endParaRPr lang="en-US" dirty="0"/>
          </a:p>
        </p:txBody>
      </p:sp>
      <p:graphicFrame>
        <p:nvGraphicFramePr>
          <p:cNvPr id="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4791075"/>
              </p:ext>
            </p:extLst>
          </p:nvPr>
        </p:nvGraphicFramePr>
        <p:xfrm>
          <a:off x="230017" y="910583"/>
          <a:ext cx="8761582" cy="3840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807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807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58442">
                <a:tc>
                  <a:txBody>
                    <a:bodyPr/>
                    <a:lstStyle/>
                    <a:p>
                      <a:pPr algn="ctr"/>
                      <a:r>
                        <a:rPr lang="es-MX" sz="2400" b="1" noProof="0" dirty="0"/>
                        <a:t>Tradicional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noProof="0" dirty="0"/>
                        <a:t>Sostenibles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85110"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s-MX" sz="2000" noProof="0" dirty="0">
                          <a:ea typeface="ＭＳ Ｐゴシック" pitchFamily="34" charset="-128"/>
                        </a:rPr>
                        <a:t>Involucra distribución amplia, basada en costo</a:t>
                      </a:r>
                    </a:p>
                    <a:p>
                      <a:pPr marL="171450" indent="-171450">
                        <a:buFont typeface="Arial"/>
                        <a:buChar char="•"/>
                      </a:pPr>
                      <a:endParaRPr lang="es-MX" sz="800" noProof="0" dirty="0">
                        <a:ea typeface="ＭＳ Ｐゴシック" pitchFamily="34" charset="-128"/>
                      </a:endParaRP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s-MX" sz="2000" noProof="0" dirty="0">
                          <a:ea typeface="ＭＳ Ｐゴシック" pitchFamily="34" charset="-128"/>
                        </a:rPr>
                        <a:t>Conducido</a:t>
                      </a:r>
                      <a:r>
                        <a:rPr lang="es-MX" sz="2000" baseline="0" noProof="0" dirty="0">
                          <a:ea typeface="ＭＳ Ｐゴシック" pitchFamily="34" charset="-128"/>
                        </a:rPr>
                        <a:t> por la expansión, incrementar ganancias</a:t>
                      </a:r>
                      <a:endParaRPr lang="es-MX" sz="2000" noProof="0" dirty="0">
                        <a:ea typeface="ＭＳ Ｐゴシック" pitchFamily="34" charset="-128"/>
                      </a:endParaRPr>
                    </a:p>
                    <a:p>
                      <a:pPr marL="171450" indent="-171450">
                        <a:buFont typeface="Arial"/>
                        <a:buChar char="•"/>
                      </a:pPr>
                      <a:endParaRPr lang="es-MX" sz="800" noProof="0" dirty="0">
                        <a:ea typeface="ＭＳ Ｐゴシック" pitchFamily="34" charset="-128"/>
                      </a:endParaRP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s-MX" sz="2000" noProof="0" dirty="0">
                          <a:ea typeface="ＭＳ Ｐゴシック" pitchFamily="34" charset="-128"/>
                        </a:rPr>
                        <a:t>Basado</a:t>
                      </a:r>
                      <a:r>
                        <a:rPr lang="es-MX" sz="2000" baseline="0" noProof="0" dirty="0">
                          <a:ea typeface="ＭＳ Ｐゴシック" pitchFamily="34" charset="-128"/>
                        </a:rPr>
                        <a:t> en un modelo de productividad</a:t>
                      </a:r>
                      <a:endParaRPr lang="es-MX" sz="2000" noProof="0" dirty="0">
                        <a:ea typeface="ＭＳ Ｐゴシック" pitchFamily="34" charset="-128"/>
                      </a:endParaRPr>
                    </a:p>
                    <a:p>
                      <a:pPr marL="1085850" lvl="2" indent="-171450">
                        <a:buFont typeface="Arial"/>
                        <a:buChar char="•"/>
                      </a:pPr>
                      <a:endParaRPr lang="es-MX" sz="800" noProof="0" dirty="0">
                        <a:ea typeface="ＭＳ Ｐゴシック" pitchFamily="34" charset="-128"/>
                      </a:endParaRPr>
                    </a:p>
                    <a:p>
                      <a:pPr marL="1200150" lvl="2" indent="-285750">
                        <a:buFont typeface="Arial"/>
                        <a:buChar char="•"/>
                      </a:pPr>
                      <a:r>
                        <a:rPr lang="es-MX" sz="1800" noProof="0" dirty="0">
                          <a:ea typeface="ＭＳ Ｐゴシック" pitchFamily="34" charset="-128"/>
                        </a:rPr>
                        <a:t>Sistemas</a:t>
                      </a:r>
                      <a:r>
                        <a:rPr lang="es-MX" sz="1800" baseline="0" noProof="0" dirty="0">
                          <a:ea typeface="ＭＳ Ｐゴシック" pitchFamily="34" charset="-128"/>
                        </a:rPr>
                        <a:t> alimentarios industriales</a:t>
                      </a:r>
                      <a:endParaRPr lang="es-MX" sz="1800" noProof="0" dirty="0">
                        <a:ea typeface="ＭＳ Ｐゴシック" pitchFamily="34" charset="-128"/>
                      </a:endParaRPr>
                    </a:p>
                    <a:p>
                      <a:pPr marL="1200150" lvl="2" indent="-285750">
                        <a:buFont typeface="Arial"/>
                        <a:buChar char="•"/>
                      </a:pPr>
                      <a:r>
                        <a:rPr lang="es-MX" sz="1800" noProof="0" dirty="0">
                          <a:ea typeface="ＭＳ Ｐゴシック" pitchFamily="34" charset="-128"/>
                        </a:rPr>
                        <a:t>Corporaciones multi-nacionales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  <a:defRPr/>
                      </a:pPr>
                      <a:r>
                        <a:rPr lang="es-MX" sz="2000" noProof="0" dirty="0">
                          <a:ea typeface="ＭＳ Ｐゴシック" pitchFamily="34" charset="-128"/>
                        </a:rPr>
                        <a:t>Enfocado en la área local</a:t>
                      </a:r>
                      <a:r>
                        <a:rPr lang="es-MX" sz="2000" baseline="0" noProof="0" dirty="0">
                          <a:ea typeface="ＭＳ Ｐゴシック" pitchFamily="34" charset="-128"/>
                        </a:rPr>
                        <a:t> para dar beneficio directo a la comunidad</a:t>
                      </a:r>
                      <a:endParaRPr lang="es-MX" sz="2000" noProof="0" dirty="0">
                        <a:ea typeface="ＭＳ Ｐゴシック" pitchFamily="34" charset="-128"/>
                      </a:endParaRPr>
                    </a:p>
                    <a:p>
                      <a:pPr marL="171450" indent="-171450">
                        <a:buFont typeface="Arial"/>
                        <a:buChar char="•"/>
                        <a:defRPr/>
                      </a:pPr>
                      <a:endParaRPr lang="es-MX" sz="800" noProof="0" dirty="0">
                        <a:ea typeface="ＭＳ Ｐゴシック" pitchFamily="34" charset="-128"/>
                      </a:endParaRPr>
                    </a:p>
                    <a:p>
                      <a:pPr marL="342900" indent="-342900">
                        <a:buFont typeface="Arial"/>
                        <a:buChar char="•"/>
                        <a:defRPr/>
                      </a:pPr>
                      <a:r>
                        <a:rPr lang="es-MX" sz="2000" noProof="0" dirty="0">
                          <a:ea typeface="ＭＳ Ｐゴシック" pitchFamily="34" charset="-128"/>
                        </a:rPr>
                        <a:t>Accesible geográficamente y económicamente </a:t>
                      </a:r>
                    </a:p>
                    <a:p>
                      <a:pPr marL="171450" indent="-171450">
                        <a:buFont typeface="Arial"/>
                        <a:buChar char="•"/>
                        <a:defRPr/>
                      </a:pPr>
                      <a:endParaRPr lang="es-MX" sz="800" noProof="0" dirty="0">
                        <a:ea typeface="ＭＳ Ｐゴシック" pitchFamily="34" charset="-128"/>
                      </a:endParaRPr>
                    </a:p>
                    <a:p>
                      <a:pPr marL="342900" indent="-342900">
                        <a:buFont typeface="Arial"/>
                        <a:buChar char="•"/>
                        <a:defRPr/>
                      </a:pPr>
                      <a:r>
                        <a:rPr lang="es-MX" sz="2000" noProof="0" dirty="0">
                          <a:ea typeface="ＭＳ Ｐゴシック" pitchFamily="34" charset="-128"/>
                        </a:rPr>
                        <a:t>Nativo, sostenible,</a:t>
                      </a:r>
                      <a:r>
                        <a:rPr lang="es-MX" sz="2000" baseline="0" noProof="0" dirty="0">
                          <a:ea typeface="ＭＳ Ｐゴシック" pitchFamily="34" charset="-128"/>
                        </a:rPr>
                        <a:t> y estacional</a:t>
                      </a:r>
                      <a:endParaRPr lang="es-MX" sz="2000" noProof="0" dirty="0">
                        <a:ea typeface="ＭＳ Ｐゴシック" pitchFamily="34" charset="-128"/>
                      </a:endParaRPr>
                    </a:p>
                    <a:p>
                      <a:pPr marL="1200150" lvl="2" indent="-285750">
                        <a:buFont typeface="Arial"/>
                        <a:buChar char="•"/>
                        <a:defRPr/>
                      </a:pPr>
                      <a:r>
                        <a:rPr lang="es-MX" sz="1800" noProof="0" dirty="0">
                          <a:ea typeface="ＭＳ Ｐゴシック" pitchFamily="34" charset="-128"/>
                        </a:rPr>
                        <a:t>Sistema alimentario local</a:t>
                      </a:r>
                    </a:p>
                    <a:p>
                      <a:pPr marL="1200150" lvl="2" indent="-285750">
                        <a:buFont typeface="Arial"/>
                        <a:buChar char="•"/>
                        <a:defRPr/>
                      </a:pPr>
                      <a:r>
                        <a:rPr lang="es-MX" sz="1800" noProof="0" dirty="0">
                          <a:ea typeface="ＭＳ Ｐゴシック" pitchFamily="34" charset="-128"/>
                        </a:rPr>
                        <a:t>Sistema alimentario comunitario</a:t>
                      </a:r>
                    </a:p>
                    <a:p>
                      <a:pPr marL="1200150" lvl="2" indent="-285750">
                        <a:buFont typeface="Arial"/>
                        <a:buChar char="•"/>
                        <a:defRPr/>
                      </a:pPr>
                      <a:r>
                        <a:rPr lang="es-MX" sz="1800" noProof="0" dirty="0">
                          <a:ea typeface="ＭＳ Ｐゴシック" pitchFamily="34" charset="-128"/>
                        </a:rPr>
                        <a:t>Sistema alimentario orgánico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Picture 2" descr="agricultural,agriculture,crops,farms,food,grains,photographs,stalks,whea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338BF5"/>
              </a:clrFrom>
              <a:clrTo>
                <a:srgbClr val="338BF5">
                  <a:alpha val="0"/>
                </a:srgbClr>
              </a:clrTo>
            </a:clrChange>
          </a:blip>
          <a:srcRect t="18769" b="12308"/>
          <a:stretch>
            <a:fillRect/>
          </a:stretch>
        </p:blipFill>
        <p:spPr bwMode="auto">
          <a:xfrm>
            <a:off x="3984266" y="4735333"/>
            <a:ext cx="5007334" cy="1985667"/>
          </a:xfrm>
          <a:prstGeom prst="rect">
            <a:avLst/>
          </a:prstGeom>
          <a:noFill/>
        </p:spPr>
      </p:pic>
      <p:pic>
        <p:nvPicPr>
          <p:cNvPr id="11" name="Picture 2" descr="agricultural,agriculture,crops,farms,food,grains,photographs,stalks,whea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3086F7"/>
              </a:clrFrom>
              <a:clrTo>
                <a:srgbClr val="3086F7">
                  <a:alpha val="0"/>
                </a:srgbClr>
              </a:clrTo>
            </a:clrChange>
          </a:blip>
          <a:srcRect t="18769" b="12308"/>
          <a:stretch>
            <a:fillRect/>
          </a:stretch>
        </p:blipFill>
        <p:spPr bwMode="auto">
          <a:xfrm>
            <a:off x="118946" y="4703973"/>
            <a:ext cx="4700568" cy="2026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6534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Eres lo que comes</a:t>
            </a:r>
          </a:p>
        </p:txBody>
      </p:sp>
      <p:pic>
        <p:nvPicPr>
          <p:cNvPr id="9" name="Picture 8" descr="you-are-what-you-eat_o_67825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16817" b="48251"/>
          <a:stretch/>
        </p:blipFill>
        <p:spPr>
          <a:xfrm>
            <a:off x="804611" y="1529940"/>
            <a:ext cx="3893050" cy="2908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 descr="you-are-what-you-eat_o_67825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51748" b="15927"/>
          <a:stretch/>
        </p:blipFill>
        <p:spPr>
          <a:xfrm>
            <a:off x="4452841" y="1529940"/>
            <a:ext cx="3948431" cy="2729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 descr="you-are-what-you-eat_o_67825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82828" b="-5"/>
          <a:stretch/>
        </p:blipFill>
        <p:spPr>
          <a:xfrm>
            <a:off x="2657108" y="4727534"/>
            <a:ext cx="4081105" cy="1499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01089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Nuestro sistema  alimentario actual</a:t>
            </a:r>
          </a:p>
        </p:txBody>
      </p:sp>
      <p:sp>
        <p:nvSpPr>
          <p:cNvPr id="4" name="Text Box 5"/>
          <p:cNvSpPr txBox="1"/>
          <p:nvPr/>
        </p:nvSpPr>
        <p:spPr>
          <a:xfrm>
            <a:off x="166381" y="1751493"/>
            <a:ext cx="8706106" cy="4095204"/>
          </a:xfrm>
          <a:prstGeom prst="rect">
            <a:avLst/>
          </a:prstGeom>
          <a:ln>
            <a:noFill/>
          </a:ln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MX" dirty="0"/>
              <a:t>Dólar Alimentario 2013: Costo de la Mercadotecnia </a:t>
            </a:r>
            <a:endParaRPr lang="en-US" dirty="0"/>
          </a:p>
        </p:txBody>
      </p:sp>
      <p:pic>
        <p:nvPicPr>
          <p:cNvPr id="5" name="Picture 4" descr="Macintosh HD:Users:Sykes11:Desktop:dollar-926397_128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81" y="2177858"/>
            <a:ext cx="8696669" cy="3701849"/>
          </a:xfrm>
          <a:prstGeom prst="rect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cxnSp>
        <p:nvCxnSpPr>
          <p:cNvPr id="6" name="Straight Connector 5"/>
          <p:cNvCxnSpPr/>
          <p:nvPr/>
        </p:nvCxnSpPr>
        <p:spPr>
          <a:xfrm>
            <a:off x="1880881" y="2182567"/>
            <a:ext cx="0" cy="366413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4624080" y="3607723"/>
            <a:ext cx="3272801" cy="775933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/>
          <a:lstStyle/>
          <a:p>
            <a:pPr algn="ctr"/>
            <a:r>
              <a:rPr lang="es-MX" dirty="0">
                <a:latin typeface="Arial"/>
                <a:cs typeface="Arial"/>
              </a:rPr>
              <a:t>Porción para Mercadotecnia </a:t>
            </a:r>
            <a:endParaRPr lang="en-US" dirty="0">
              <a:latin typeface="Arial"/>
              <a:cs typeface="Arial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/>
                <a:ea typeface="ＭＳ 明朝"/>
                <a:cs typeface="Times New Roman"/>
              </a:rPr>
              <a:t>82.6¢</a:t>
            </a:r>
            <a:endParaRPr lang="en-US" sz="1200" dirty="0">
              <a:effectLst/>
              <a:ea typeface="ＭＳ 明朝"/>
              <a:cs typeface="Times New Roman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07049" y="3423673"/>
            <a:ext cx="1600200" cy="993418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/>
          <a:lstStyle/>
          <a:p>
            <a:pPr algn="ctr"/>
            <a:r>
              <a:rPr lang="en-US" dirty="0">
                <a:ea typeface="ＭＳ 明朝"/>
                <a:cs typeface="Times New Roman"/>
              </a:rPr>
              <a:t>Porción para Agricultores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/>
                <a:ea typeface="ＭＳ 明朝"/>
                <a:cs typeface="Times New Roman"/>
              </a:rPr>
              <a:t>17.4¢</a:t>
            </a:r>
            <a:endParaRPr lang="en-US" sz="1200" dirty="0">
              <a:effectLst/>
              <a:ea typeface="ＭＳ 明朝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73137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Influencias principales sobre el sistema  alimentario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Políticas gubernamentales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93056" y="1959427"/>
            <a:ext cx="3119597" cy="4318001"/>
          </a:xfrm>
        </p:spPr>
        <p:txBody>
          <a:bodyPr>
            <a:normAutofit fontScale="92500" lnSpcReduction="20000"/>
          </a:bodyPr>
          <a:lstStyle/>
          <a:p>
            <a:r>
              <a:rPr lang="es-MX" sz="2400" dirty="0"/>
              <a:t>Creadas hace mas de 100 anos</a:t>
            </a:r>
          </a:p>
          <a:p>
            <a:r>
              <a:rPr lang="es-MX" sz="2400" dirty="0"/>
              <a:t>Subsidios</a:t>
            </a:r>
          </a:p>
          <a:p>
            <a:r>
              <a:rPr lang="es-MX" sz="2400" dirty="0"/>
              <a:t>Seguido, los productos menos saludables son creados con cultivos baratos como azúcar y trigo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653" y="2400558"/>
            <a:ext cx="5190806" cy="2919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91530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obesidad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1400" dirty="0" err="1"/>
              <a:t>Frequencia</a:t>
            </a:r>
            <a:r>
              <a:rPr lang="en-US" sz="1400" dirty="0"/>
              <a:t> de </a:t>
            </a:r>
            <a:r>
              <a:rPr lang="en-US" sz="1400" dirty="0" err="1"/>
              <a:t>obesidad</a:t>
            </a:r>
            <a:r>
              <a:rPr lang="en-US" sz="1400" dirty="0"/>
              <a:t> entre </a:t>
            </a:r>
            <a:r>
              <a:rPr lang="en-US" sz="1400" dirty="0" err="1"/>
              <a:t>adultos</a:t>
            </a:r>
            <a:r>
              <a:rPr lang="en-US" sz="1400" dirty="0"/>
              <a:t> </a:t>
            </a:r>
            <a:r>
              <a:rPr lang="en-US" sz="1400" dirty="0" err="1"/>
              <a:t>estadounidenses</a:t>
            </a:r>
            <a:r>
              <a:rPr lang="en-US" sz="1400" dirty="0"/>
              <a:t> de 20-74 </a:t>
            </a:r>
            <a:r>
              <a:rPr lang="en-US" sz="1400" dirty="0" err="1"/>
              <a:t>aÑos</a:t>
            </a:r>
            <a:r>
              <a:rPr lang="en-US" sz="1400" dirty="0"/>
              <a:t> de </a:t>
            </a:r>
            <a:r>
              <a:rPr lang="en-US" sz="1400" dirty="0" err="1"/>
              <a:t>edad</a:t>
            </a:r>
            <a:endParaRPr lang="en-US" sz="1400" dirty="0"/>
          </a:p>
        </p:txBody>
      </p:sp>
      <p:pic>
        <p:nvPicPr>
          <p:cNvPr id="10" name="Content Placeholder 9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0"/>
          <a:stretch/>
        </p:blipFill>
        <p:spPr bwMode="auto">
          <a:xfrm>
            <a:off x="693056" y="1730029"/>
            <a:ext cx="7993743" cy="4547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5447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Influencias principales sobre el sistema  alimentario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40963" y="1369786"/>
            <a:ext cx="8555063" cy="589641"/>
          </a:xfrm>
        </p:spPr>
        <p:txBody>
          <a:bodyPr/>
          <a:lstStyle/>
          <a:p>
            <a:r>
              <a:rPr lang="es-MX" dirty="0"/>
              <a:t>Políticas locales de la producción de alimentos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0964" y="1959427"/>
            <a:ext cx="8345836" cy="4318001"/>
          </a:xfrm>
        </p:spPr>
        <p:txBody>
          <a:bodyPr/>
          <a:lstStyle/>
          <a:p>
            <a:r>
              <a:rPr lang="es-MX" sz="2400" dirty="0"/>
              <a:t>Reglamentos de la ciudad y el condado</a:t>
            </a:r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  <p:pic>
        <p:nvPicPr>
          <p:cNvPr id="5" name="Picture 4" descr="IMG_33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8" y="2868017"/>
            <a:ext cx="4509927" cy="3006618"/>
          </a:xfrm>
          <a:prstGeom prst="rect">
            <a:avLst/>
          </a:prstGeom>
        </p:spPr>
      </p:pic>
      <p:pic>
        <p:nvPicPr>
          <p:cNvPr id="6" name="Picture 5" descr="IMG_329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442" y="2868017"/>
            <a:ext cx="4509927" cy="3006618"/>
          </a:xfrm>
          <a:prstGeom prst="rect">
            <a:avLst/>
          </a:prstGeom>
        </p:spPr>
      </p:pic>
      <p:sp>
        <p:nvSpPr>
          <p:cNvPr id="7" name="Sun 6"/>
          <p:cNvSpPr/>
          <p:nvPr/>
        </p:nvSpPr>
        <p:spPr>
          <a:xfrm>
            <a:off x="3170891" y="4129279"/>
            <a:ext cx="2808328" cy="2808328"/>
          </a:xfrm>
          <a:prstGeom prst="su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86467" y="5119587"/>
            <a:ext cx="137717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+mj-lt"/>
              </a:rPr>
              <a:t>Mercados Agrícolas</a:t>
            </a:r>
          </a:p>
        </p:txBody>
      </p:sp>
    </p:spTree>
    <p:extLst>
      <p:ext uri="{BB962C8B-B14F-4D97-AF65-F5344CB8AC3E}">
        <p14:creationId xmlns:p14="http://schemas.microsoft.com/office/powerpoint/2010/main" val="53363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Segmento de video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Food, Inc.</a:t>
            </a:r>
          </a:p>
        </p:txBody>
      </p:sp>
      <p:pic>
        <p:nvPicPr>
          <p:cNvPr id="8" name="Picture 3" descr="C:\Users\acabal1\AppData\Local\Microsoft\Windows\Temporary Internet Files\Content.IE5\7KRZFHYP\MP900305832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84" y="1959426"/>
            <a:ext cx="1196854" cy="41994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cabal1\AppData\Local\Microsoft\Windows\Temporary Internet Files\Content.IE5\C4EZJDUP\MP90030583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478" y="1959426"/>
            <a:ext cx="699915" cy="41994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20"/>
          <a:stretch>
            <a:fillRect/>
          </a:stretch>
        </p:blipFill>
        <p:spPr>
          <a:xfrm>
            <a:off x="3125073" y="1959428"/>
            <a:ext cx="2893855" cy="4102368"/>
          </a:xfrm>
        </p:spPr>
      </p:pic>
      <p:pic>
        <p:nvPicPr>
          <p:cNvPr id="7" name="Content Placeholder 4" descr="projector-361784_128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45" r="-15445"/>
          <a:stretch>
            <a:fillRect/>
          </a:stretch>
        </p:blipFill>
        <p:spPr>
          <a:xfrm>
            <a:off x="6483239" y="5116108"/>
            <a:ext cx="2517673" cy="135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9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Hora de descanso</a:t>
            </a:r>
          </a:p>
        </p:txBody>
      </p:sp>
      <p:pic>
        <p:nvPicPr>
          <p:cNvPr id="3" name="Picture 2" descr="Clo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955099"/>
            <a:ext cx="3596640" cy="496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38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Practicas de la industria de alimentación</a:t>
            </a:r>
          </a:p>
        </p:txBody>
      </p:sp>
      <p:pic>
        <p:nvPicPr>
          <p:cNvPr id="7" name="Content Placeholder 5"/>
          <p:cNvPicPr>
            <a:picLocks/>
          </p:cNvPicPr>
          <p:nvPr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3640" y="1419080"/>
            <a:ext cx="2514600" cy="1600200"/>
          </a:xfrm>
          <a:prstGeom prst="roundRect">
            <a:avLst>
              <a:gd name="adj" fmla="val 3307"/>
            </a:avLst>
          </a:prstGeom>
          <a:ln w="25400">
            <a:solidFill>
              <a:srgbClr val="73B632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/>
          </p:cNvPicPr>
          <p:nvPr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4"/>
          <a:stretch>
            <a:fillRect/>
          </a:stretch>
        </p:blipFill>
        <p:spPr bwMode="auto">
          <a:xfrm>
            <a:off x="365760" y="1419080"/>
            <a:ext cx="2514600" cy="1600200"/>
          </a:xfrm>
          <a:prstGeom prst="roundRect">
            <a:avLst>
              <a:gd name="adj" fmla="val 3307"/>
            </a:avLst>
          </a:prstGeom>
          <a:ln w="25400">
            <a:solidFill>
              <a:srgbClr val="73B632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/>
          <p:cNvPicPr>
            <a:picLocks/>
          </p:cNvPicPr>
          <p:nvPr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r="15160"/>
          <a:stretch>
            <a:fillRect/>
          </a:stretch>
        </p:blipFill>
        <p:spPr bwMode="auto">
          <a:xfrm>
            <a:off x="3314700" y="1419080"/>
            <a:ext cx="2514600" cy="1600200"/>
          </a:xfrm>
          <a:prstGeom prst="roundRect">
            <a:avLst>
              <a:gd name="adj" fmla="val 3307"/>
            </a:avLst>
          </a:prstGeom>
          <a:ln w="25400">
            <a:solidFill>
              <a:srgbClr val="73B632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/>
          <p:cNvPicPr>
            <a:picLocks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760" y="3247880"/>
            <a:ext cx="2514600" cy="1600200"/>
          </a:xfrm>
          <a:prstGeom prst="roundRect">
            <a:avLst>
              <a:gd name="adj" fmla="val 3307"/>
            </a:avLst>
          </a:prstGeom>
          <a:ln w="25400">
            <a:solidFill>
              <a:srgbClr val="73B632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/>
          <p:cNvPicPr>
            <a:picLocks/>
          </p:cNvPicPr>
          <p:nvPr/>
        </p:nvPicPr>
        <p:blipFill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4700" y="3247880"/>
            <a:ext cx="2514600" cy="1600200"/>
          </a:xfrm>
          <a:prstGeom prst="roundRect">
            <a:avLst>
              <a:gd name="adj" fmla="val 3307"/>
            </a:avLst>
          </a:prstGeom>
          <a:ln w="25400">
            <a:solidFill>
              <a:srgbClr val="73B632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/>
          <p:cNvPicPr>
            <a:picLocks/>
          </p:cNvPicPr>
          <p:nvPr/>
        </p:nvPicPr>
        <p:blipFill>
          <a:blip r:embed="rId8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3640" y="3247880"/>
            <a:ext cx="2514600" cy="1600200"/>
          </a:xfrm>
          <a:prstGeom prst="roundRect">
            <a:avLst>
              <a:gd name="adj" fmla="val 3307"/>
            </a:avLst>
          </a:prstGeom>
          <a:ln w="25400">
            <a:solidFill>
              <a:srgbClr val="73B632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/>
          <p:cNvPicPr>
            <a:picLocks/>
          </p:cNvPicPr>
          <p:nvPr/>
        </p:nvPicPr>
        <p:blipFill>
          <a:blip r:embed="rId9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760" y="5076680"/>
            <a:ext cx="1828800" cy="1371600"/>
          </a:xfrm>
          <a:prstGeom prst="roundRect">
            <a:avLst>
              <a:gd name="adj" fmla="val 3307"/>
            </a:avLst>
          </a:prstGeom>
          <a:ln w="25400">
            <a:solidFill>
              <a:srgbClr val="73B632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/>
          <p:cNvPicPr>
            <a:picLocks/>
          </p:cNvPicPr>
          <p:nvPr/>
        </p:nvPicPr>
        <p:blipFill>
          <a:blip r:embed="rId10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4880" y="5076680"/>
            <a:ext cx="1828800" cy="1371600"/>
          </a:xfrm>
          <a:prstGeom prst="roundRect">
            <a:avLst>
              <a:gd name="adj" fmla="val 3307"/>
            </a:avLst>
          </a:prstGeom>
          <a:ln w="25400">
            <a:solidFill>
              <a:srgbClr val="73B632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/>
          <p:cNvPicPr>
            <a:picLocks/>
          </p:cNvPicPr>
          <p:nvPr/>
        </p:nvPicPr>
        <p:blipFill>
          <a:blip r:embed="rId11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9440" y="5076680"/>
            <a:ext cx="1828800" cy="1371600"/>
          </a:xfrm>
          <a:prstGeom prst="roundRect">
            <a:avLst>
              <a:gd name="adj" fmla="val 3307"/>
            </a:avLst>
          </a:prstGeom>
          <a:ln w="25400">
            <a:solidFill>
              <a:srgbClr val="73B632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/>
          <p:cNvPicPr>
            <a:picLocks/>
          </p:cNvPicPr>
          <p:nvPr/>
        </p:nvPicPr>
        <p:blipFill>
          <a:blip r:embed="rId1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" t="6444" r="3954" b="4950"/>
          <a:stretch>
            <a:fillRect/>
          </a:stretch>
        </p:blipFill>
        <p:spPr bwMode="auto">
          <a:xfrm>
            <a:off x="2560320" y="5076680"/>
            <a:ext cx="1828800" cy="1371600"/>
          </a:xfrm>
          <a:prstGeom prst="roundRect">
            <a:avLst>
              <a:gd name="adj" fmla="val 3307"/>
            </a:avLst>
          </a:prstGeom>
          <a:ln w="25400">
            <a:solidFill>
              <a:srgbClr val="73B632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359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Impactos en el sistema alimentario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642874536"/>
              </p:ext>
            </p:extLst>
          </p:nvPr>
        </p:nvGraphicFramePr>
        <p:xfrm>
          <a:off x="293064" y="1188449"/>
          <a:ext cx="8515133" cy="5437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87491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Orden del día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1" b="5358"/>
          <a:stretch/>
        </p:blipFill>
        <p:spPr>
          <a:xfrm>
            <a:off x="4828427" y="1366070"/>
            <a:ext cx="3907837" cy="1958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 descr="market-601580_128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427" y="3457845"/>
            <a:ext cx="3907837" cy="26072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aphicFrame>
        <p:nvGraphicFramePr>
          <p:cNvPr id="7" name="Content Placeholder 3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276025963"/>
              </p:ext>
            </p:extLst>
          </p:nvPr>
        </p:nvGraphicFramePr>
        <p:xfrm>
          <a:off x="603250" y="1434711"/>
          <a:ext cx="4041775" cy="475598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0417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14488">
                <a:tc>
                  <a:txBody>
                    <a:bodyPr/>
                    <a:lstStyle/>
                    <a:p>
                      <a:pPr algn="ctr"/>
                      <a:r>
                        <a:rPr lang="es-MX" noProof="0" dirty="0"/>
                        <a:t>Sección</a:t>
                      </a:r>
                      <a:r>
                        <a:rPr lang="es-MX" baseline="0" noProof="0" dirty="0"/>
                        <a:t> 2.4: sistemas alimentarios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4488">
                <a:tc>
                  <a:txBody>
                    <a:bodyPr/>
                    <a:lstStyle/>
                    <a:p>
                      <a:r>
                        <a:rPr lang="es-MX" noProof="0" dirty="0"/>
                        <a:t>Actividad rompehielos/repaso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4488">
                <a:tc>
                  <a:txBody>
                    <a:bodyPr/>
                    <a:lstStyle/>
                    <a:p>
                      <a:r>
                        <a:rPr lang="es-MX" noProof="0" dirty="0"/>
                        <a:t>Sistemas alimentarios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4488">
                <a:tc>
                  <a:txBody>
                    <a:bodyPr/>
                    <a:lstStyle/>
                    <a:p>
                      <a:r>
                        <a:rPr lang="es-MX" baseline="0" noProof="0" dirty="0"/>
                        <a:t>Política alimentaria</a:t>
                      </a:r>
                      <a:endParaRPr lang="es-MX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14488">
                <a:tc>
                  <a:txBody>
                    <a:bodyPr/>
                    <a:lstStyle/>
                    <a:p>
                      <a:r>
                        <a:rPr lang="es-MX" noProof="0" dirty="0"/>
                        <a:t>Empresas grandes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14488">
                <a:tc>
                  <a:txBody>
                    <a:bodyPr/>
                    <a:lstStyle/>
                    <a:p>
                      <a:r>
                        <a:rPr lang="es-MX" noProof="0" dirty="0"/>
                        <a:t>Entornos</a:t>
                      </a:r>
                      <a:r>
                        <a:rPr lang="es-MX" baseline="0" noProof="0" dirty="0"/>
                        <a:t> a</a:t>
                      </a:r>
                      <a:r>
                        <a:rPr lang="es-MX" noProof="0" dirty="0"/>
                        <a:t>limentarios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1448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noProof="0" dirty="0"/>
                        <a:t>Costos de la</a:t>
                      </a:r>
                      <a:r>
                        <a:rPr lang="es-MX" baseline="0" noProof="0" dirty="0"/>
                        <a:t> s</a:t>
                      </a:r>
                      <a:r>
                        <a:rPr lang="es-MX" noProof="0" dirty="0"/>
                        <a:t>alud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14488">
                <a:tc>
                  <a:txBody>
                    <a:bodyPr/>
                    <a:lstStyle/>
                    <a:p>
                      <a:r>
                        <a:rPr lang="es-MX" noProof="0" dirty="0"/>
                        <a:t>Desarrollando un sistema</a:t>
                      </a:r>
                      <a:r>
                        <a:rPr lang="es-MX" baseline="0" noProof="0" dirty="0"/>
                        <a:t> alimentario saludable</a:t>
                      </a:r>
                      <a:endParaRPr lang="es-MX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14488">
                <a:tc>
                  <a:txBody>
                    <a:bodyPr/>
                    <a:lstStyle/>
                    <a:p>
                      <a:r>
                        <a:rPr lang="es-MX" noProof="0" dirty="0"/>
                        <a:t>Conclusión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6702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DESPERDICIO de alimentos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35113"/>
            <a:ext cx="4040188" cy="4591050"/>
          </a:xfrm>
        </p:spPr>
        <p:txBody>
          <a:bodyPr>
            <a:normAutofit fontScale="92500"/>
          </a:bodyPr>
          <a:lstStyle/>
          <a:p>
            <a:r>
              <a:rPr lang="es-MX" sz="2400" dirty="0"/>
              <a:t>El mas grande contribuidor a los vertederos en los EE.UU</a:t>
            </a:r>
          </a:p>
          <a:p>
            <a:r>
              <a:rPr lang="es-MX" sz="2400" dirty="0"/>
              <a:t>Los vertederos en San Diego reciben 450,00 toneladas de residuos de alimentos al año</a:t>
            </a:r>
          </a:p>
          <a:p>
            <a:r>
              <a:rPr lang="es-MX" sz="2400" dirty="0"/>
              <a:t>Contribuye al cambio climático</a:t>
            </a:r>
          </a:p>
        </p:txBody>
      </p:sp>
      <p:pic>
        <p:nvPicPr>
          <p:cNvPr id="7" name="Content Placeholder 6" descr="trash-313711_1280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78" b="-3378"/>
          <a:stretch>
            <a:fillRect/>
          </a:stretch>
        </p:blipFill>
        <p:spPr>
          <a:xfrm>
            <a:off x="4645025" y="1535113"/>
            <a:ext cx="4041775" cy="4591050"/>
          </a:xfrm>
        </p:spPr>
      </p:pic>
    </p:spTree>
    <p:extLst>
      <p:ext uri="{BB962C8B-B14F-4D97-AF65-F5344CB8AC3E}">
        <p14:creationId xmlns:p14="http://schemas.microsoft.com/office/powerpoint/2010/main" val="3824665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Entornos alimentarios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742" y="1340582"/>
            <a:ext cx="3993675" cy="23086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 descr="tsj97zsx-138732421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07" y="4099497"/>
            <a:ext cx="3541343" cy="2364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 descr="food-desert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08" y="1340583"/>
            <a:ext cx="3541343" cy="2656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742" y="3798360"/>
            <a:ext cx="3993675" cy="2665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42805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Hora de descanso</a:t>
            </a:r>
          </a:p>
        </p:txBody>
      </p:sp>
      <p:pic>
        <p:nvPicPr>
          <p:cNvPr id="2" name="Picture 1" descr="Clo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939800"/>
            <a:ext cx="3596640" cy="496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27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Desarrollando un sistema alimentario saludable</a:t>
            </a: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3922" y="1104274"/>
            <a:ext cx="4616156" cy="5447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16928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Cultura y cocina</a:t>
            </a:r>
          </a:p>
        </p:txBody>
      </p:sp>
      <p:pic>
        <p:nvPicPr>
          <p:cNvPr id="3" name="Content Placeholder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295400"/>
            <a:ext cx="6553200" cy="4420423"/>
          </a:xfrm>
          <a:prstGeom prst="roundRect">
            <a:avLst/>
          </a:prstGeom>
          <a:ln>
            <a:noFill/>
          </a:ln>
          <a:effectLst/>
        </p:spPr>
      </p:pic>
      <p:sp>
        <p:nvSpPr>
          <p:cNvPr id="4" name="Text Placeholder 7"/>
          <p:cNvSpPr txBox="1">
            <a:spLocks/>
          </p:cNvSpPr>
          <p:nvPr/>
        </p:nvSpPr>
        <p:spPr>
          <a:xfrm>
            <a:off x="2551113" y="5257800"/>
            <a:ext cx="4041775" cy="7318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0" tIns="0" rIns="0" bIns="0" rtlCol="0">
            <a:normAutofit fontScale="85000" lnSpcReduction="10000"/>
          </a:bodyPr>
          <a:lstStyle>
            <a:lvl1pPr marL="285750" indent="-28575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600" kern="1200" cap="none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71500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kern="1200" cap="none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5988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Wingdings" charset="2"/>
              <a:buChar char="§"/>
              <a:defRPr sz="1600" kern="1200" cap="none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60475" indent="-23495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charset="2"/>
              <a:buChar char="§"/>
              <a:defRPr sz="1600" kern="1200" cap="none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97025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4"/>
              </a:buClr>
              <a:buFont typeface="Wingdings" charset="2"/>
              <a:buChar char="§"/>
              <a:defRPr sz="1600" kern="1200" cap="none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s-MX" sz="4000" b="1" dirty="0">
                <a:ea typeface="ＭＳ Ｐゴシック" pitchFamily="34" charset="-128"/>
              </a:rPr>
              <a:t>Estados</a:t>
            </a:r>
            <a:r>
              <a:rPr lang="en-US" sz="4000" b="1" dirty="0">
                <a:ea typeface="ＭＳ Ｐゴシック" pitchFamily="34" charset="-128"/>
              </a:rPr>
              <a:t> Unidos</a:t>
            </a:r>
          </a:p>
        </p:txBody>
      </p:sp>
    </p:spTree>
    <p:extLst>
      <p:ext uri="{BB962C8B-B14F-4D97-AF65-F5344CB8AC3E}">
        <p14:creationId xmlns:p14="http://schemas.microsoft.com/office/powerpoint/2010/main" val="547550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Cultura y cocina</a:t>
            </a:r>
            <a:endParaRPr lang="en-US" dirty="0"/>
          </a:p>
        </p:txBody>
      </p:sp>
      <p:pic>
        <p:nvPicPr>
          <p:cNvPr id="5" name="Content Placeholder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883" y="2286000"/>
            <a:ext cx="3975995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Text Placeholder 6"/>
          <p:cNvSpPr txBox="1">
            <a:spLocks/>
          </p:cNvSpPr>
          <p:nvPr/>
        </p:nvSpPr>
        <p:spPr>
          <a:xfrm>
            <a:off x="381000" y="1839653"/>
            <a:ext cx="3689332" cy="7326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marL="285750" indent="-28575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600" kern="1200" cap="none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71500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kern="1200" cap="none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5988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Wingdings" charset="2"/>
              <a:buChar char="§"/>
              <a:defRPr sz="1600" kern="1200" cap="none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60475" indent="-23495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charset="2"/>
              <a:buChar char="§"/>
              <a:defRPr sz="1600" kern="1200" cap="none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97025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4"/>
              </a:buClr>
              <a:buFont typeface="Wingdings" charset="2"/>
              <a:buChar char="§"/>
              <a:defRPr sz="1600" kern="1200" cap="none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s-MX" sz="2800" dirty="0"/>
              <a:t>Granjas al aire libre</a:t>
            </a:r>
          </a:p>
        </p:txBody>
      </p:sp>
      <p:pic>
        <p:nvPicPr>
          <p:cNvPr id="7" name="Content Placeholder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3944" y="3048000"/>
            <a:ext cx="4379349" cy="2897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10" name="Straight Connector 9"/>
          <p:cNvCxnSpPr/>
          <p:nvPr/>
        </p:nvCxnSpPr>
        <p:spPr>
          <a:xfrm flipH="1">
            <a:off x="4070332" y="1676400"/>
            <a:ext cx="1066800" cy="41910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356332" y="1676400"/>
            <a:ext cx="1524000" cy="121920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Text Placeholder 8"/>
          <p:cNvSpPr txBox="1">
            <a:spLocks/>
          </p:cNvSpPr>
          <p:nvPr/>
        </p:nvSpPr>
        <p:spPr bwMode="auto">
          <a:xfrm>
            <a:off x="4832332" y="1295400"/>
            <a:ext cx="1676400" cy="990600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 sz="22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32C16"/>
              </a:buClr>
              <a:buSzPct val="75000"/>
              <a:buFont typeface="Wingdings 2" pitchFamily="18" charset="2"/>
              <a:buNone/>
              <a:defRPr sz="1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CD2D"/>
              </a:buClr>
              <a:buSzPct val="70000"/>
              <a:buFont typeface="Wingdings" pitchFamily="2" charset="2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EBAD5"/>
              </a:buClr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dirty="0">
                <a:solidFill>
                  <a:schemeClr val="tx1"/>
                </a:solidFill>
              </a:rPr>
              <a:t>Italia</a:t>
            </a:r>
          </a:p>
        </p:txBody>
      </p:sp>
      <p:sp>
        <p:nvSpPr>
          <p:cNvPr id="8" name="Text Placeholder 8"/>
          <p:cNvSpPr txBox="1">
            <a:spLocks/>
          </p:cNvSpPr>
          <p:nvPr/>
        </p:nvSpPr>
        <p:spPr>
          <a:xfrm>
            <a:off x="7123112" y="2819400"/>
            <a:ext cx="1908175" cy="6746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normAutofit fontScale="77500" lnSpcReduction="20000"/>
          </a:bodyPr>
          <a:lstStyle>
            <a:lvl1pPr marL="285750" indent="-28575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600" kern="1200" cap="none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71500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kern="1200" cap="none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5988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Wingdings" charset="2"/>
              <a:buChar char="§"/>
              <a:defRPr sz="1600" kern="1200" cap="none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60475" indent="-23495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charset="2"/>
              <a:buChar char="§"/>
              <a:defRPr sz="1600" kern="1200" cap="none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97025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4"/>
              </a:buClr>
              <a:buFont typeface="Wingdings" charset="2"/>
              <a:buChar char="§"/>
              <a:defRPr sz="1600" kern="1200" cap="none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s-MX" sz="3600" dirty="0"/>
              <a:t>Despensa</a:t>
            </a:r>
          </a:p>
        </p:txBody>
      </p:sp>
      <p:sp>
        <p:nvSpPr>
          <p:cNvPr id="13" name="Curved Up Arrow 12"/>
          <p:cNvSpPr/>
          <p:nvPr/>
        </p:nvSpPr>
        <p:spPr>
          <a:xfrm>
            <a:off x="2546332" y="4876800"/>
            <a:ext cx="3048000" cy="1125794"/>
          </a:xfrm>
          <a:prstGeom prst="curvedUpArrow">
            <a:avLst>
              <a:gd name="adj1" fmla="val 25000"/>
              <a:gd name="adj2" fmla="val 51135"/>
              <a:gd name="adj3" fmla="val 26126"/>
            </a:avLst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8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Cultura y cocina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5715000" y="1676400"/>
            <a:ext cx="1447800" cy="121920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5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399" y="2362200"/>
            <a:ext cx="4389257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Content Placeholder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6785" y="2975555"/>
            <a:ext cx="4267200" cy="2822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17" name="Straight Connector 16"/>
          <p:cNvCxnSpPr/>
          <p:nvPr/>
        </p:nvCxnSpPr>
        <p:spPr>
          <a:xfrm flipH="1">
            <a:off x="3429000" y="1676400"/>
            <a:ext cx="1066800" cy="41910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Text Placeholder 6"/>
          <p:cNvSpPr txBox="1">
            <a:spLocks/>
          </p:cNvSpPr>
          <p:nvPr/>
        </p:nvSpPr>
        <p:spPr>
          <a:xfrm>
            <a:off x="836908" y="1534332"/>
            <a:ext cx="2592092" cy="7516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s-MX" sz="2800" dirty="0"/>
              <a:t>Agricultura en la ciudad</a:t>
            </a:r>
          </a:p>
        </p:txBody>
      </p:sp>
      <p:sp>
        <p:nvSpPr>
          <p:cNvPr id="19" name="Text Placeholder 8"/>
          <p:cNvSpPr txBox="1">
            <a:spLocks/>
          </p:cNvSpPr>
          <p:nvPr/>
        </p:nvSpPr>
        <p:spPr>
          <a:xfrm>
            <a:off x="7077848" y="2438400"/>
            <a:ext cx="1908175" cy="6746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s-MX" sz="3600" dirty="0"/>
              <a:t>Despensa</a:t>
            </a:r>
          </a:p>
        </p:txBody>
      </p:sp>
      <p:sp>
        <p:nvSpPr>
          <p:cNvPr id="20" name="Text Placeholder 8"/>
          <p:cNvSpPr txBox="1">
            <a:spLocks/>
          </p:cNvSpPr>
          <p:nvPr/>
        </p:nvSpPr>
        <p:spPr bwMode="auto">
          <a:xfrm>
            <a:off x="4077033" y="1295400"/>
            <a:ext cx="2217056" cy="990600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 sz="22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32C16"/>
              </a:buClr>
              <a:buSzPct val="75000"/>
              <a:buFont typeface="Wingdings 2" pitchFamily="18" charset="2"/>
              <a:buNone/>
              <a:defRPr sz="1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CD2D"/>
              </a:buClr>
              <a:buSzPct val="70000"/>
              <a:buFont typeface="Wingdings" pitchFamily="2" charset="2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EBAD5"/>
              </a:buClr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dirty="0">
                <a:solidFill>
                  <a:schemeClr val="tx1"/>
                </a:solidFill>
              </a:rPr>
              <a:t>Jap</a:t>
            </a:r>
            <a:r>
              <a:rPr lang="en-US" sz="4800" dirty="0">
                <a:solidFill>
                  <a:schemeClr val="tx1"/>
                </a:solidFill>
                <a:latin typeface="Arial"/>
                <a:cs typeface="Arial"/>
              </a:rPr>
              <a:t>ó</a:t>
            </a:r>
            <a:r>
              <a:rPr lang="en-US" sz="4800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1" name="Curved Up Arrow 20"/>
          <p:cNvSpPr/>
          <p:nvPr/>
        </p:nvSpPr>
        <p:spPr>
          <a:xfrm>
            <a:off x="2819400" y="5029200"/>
            <a:ext cx="2590800" cy="973394"/>
          </a:xfrm>
          <a:prstGeom prst="curvedUpArrow">
            <a:avLst>
              <a:gd name="adj1" fmla="val 25000"/>
              <a:gd name="adj2" fmla="val 51135"/>
              <a:gd name="adj3" fmla="val 26126"/>
            </a:avLst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9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Cultura y cocina</a:t>
            </a:r>
            <a:endParaRPr lang="en-US" dirty="0"/>
          </a:p>
        </p:txBody>
      </p:sp>
      <p:pic>
        <p:nvPicPr>
          <p:cNvPr id="11" name="Content Placeholder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182728"/>
            <a:ext cx="2971800" cy="3817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Content Placeholder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66754" y="2802194"/>
            <a:ext cx="4849091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" name="Text Placeholder 6"/>
          <p:cNvSpPr txBox="1">
            <a:spLocks/>
          </p:cNvSpPr>
          <p:nvPr/>
        </p:nvSpPr>
        <p:spPr>
          <a:xfrm>
            <a:off x="146531" y="1571626"/>
            <a:ext cx="3434869" cy="8191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s-MX" sz="2800" dirty="0"/>
              <a:t>Cultivaci</a:t>
            </a:r>
            <a:r>
              <a:rPr lang="es-MX" sz="2800" dirty="0">
                <a:latin typeface="Arial"/>
                <a:cs typeface="Arial"/>
              </a:rPr>
              <a:t>ó</a:t>
            </a:r>
            <a:r>
              <a:rPr lang="es-MX" sz="2800" dirty="0"/>
              <a:t>n estacional 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5715001" y="1676400"/>
            <a:ext cx="1693003" cy="81915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Text Placeholder 8"/>
          <p:cNvSpPr txBox="1">
            <a:spLocks/>
          </p:cNvSpPr>
          <p:nvPr/>
        </p:nvSpPr>
        <p:spPr>
          <a:xfrm>
            <a:off x="7077848" y="2438400"/>
            <a:ext cx="1908175" cy="6746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s-MX" sz="3600" dirty="0"/>
              <a:t>Despensa</a:t>
            </a:r>
          </a:p>
        </p:txBody>
      </p:sp>
      <p:cxnSp>
        <p:nvCxnSpPr>
          <p:cNvPr id="24" name="Straight Connector 23"/>
          <p:cNvCxnSpPr>
            <a:endCxn id="13" idx="3"/>
          </p:cNvCxnSpPr>
          <p:nvPr/>
        </p:nvCxnSpPr>
        <p:spPr>
          <a:xfrm flipH="1">
            <a:off x="3581400" y="1571625"/>
            <a:ext cx="914400" cy="409576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5" name="Text Placeholder 8"/>
          <p:cNvSpPr txBox="1">
            <a:spLocks/>
          </p:cNvSpPr>
          <p:nvPr/>
        </p:nvSpPr>
        <p:spPr bwMode="auto">
          <a:xfrm>
            <a:off x="3962399" y="1295400"/>
            <a:ext cx="2631537" cy="895350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 sz="22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32C16"/>
              </a:buClr>
              <a:buSzPct val="75000"/>
              <a:buFont typeface="Wingdings 2" pitchFamily="18" charset="2"/>
              <a:buNone/>
              <a:defRPr sz="1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CD2D"/>
              </a:buClr>
              <a:buSzPct val="70000"/>
              <a:buFont typeface="Wingdings" pitchFamily="2" charset="2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EBAD5"/>
              </a:buClr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dirty="0">
                <a:solidFill>
                  <a:schemeClr val="tx1"/>
                </a:solidFill>
              </a:rPr>
              <a:t>Ecuador</a:t>
            </a:r>
          </a:p>
        </p:txBody>
      </p:sp>
      <p:sp>
        <p:nvSpPr>
          <p:cNvPr id="26" name="Curved Up Arrow 25"/>
          <p:cNvSpPr/>
          <p:nvPr/>
        </p:nvSpPr>
        <p:spPr>
          <a:xfrm>
            <a:off x="3200400" y="5115123"/>
            <a:ext cx="2209800" cy="897194"/>
          </a:xfrm>
          <a:prstGeom prst="curvedUpArrow">
            <a:avLst>
              <a:gd name="adj1" fmla="val 25000"/>
              <a:gd name="adj2" fmla="val 51135"/>
              <a:gd name="adj3" fmla="val 26126"/>
            </a:avLst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76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Cultura y cocina</a:t>
            </a:r>
            <a:endParaRPr lang="en-US" dirty="0"/>
          </a:p>
        </p:txBody>
      </p:sp>
      <p:pic>
        <p:nvPicPr>
          <p:cNvPr id="14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362200"/>
            <a:ext cx="4359666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Content Placeholder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5446" y="2931289"/>
            <a:ext cx="4156364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6" name="Text Placeholder 6"/>
          <p:cNvSpPr txBox="1">
            <a:spLocks/>
          </p:cNvSpPr>
          <p:nvPr/>
        </p:nvSpPr>
        <p:spPr>
          <a:xfrm>
            <a:off x="381000" y="1847850"/>
            <a:ext cx="2819400" cy="8191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s-MX" sz="2800" dirty="0"/>
              <a:t>Cultivaci</a:t>
            </a:r>
            <a:r>
              <a:rPr lang="es-MX" sz="2800" dirty="0">
                <a:latin typeface="Arial"/>
                <a:cs typeface="Arial"/>
              </a:rPr>
              <a:t>ó</a:t>
            </a:r>
            <a:r>
              <a:rPr lang="es-MX" sz="2800" dirty="0"/>
              <a:t>n de arroz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715000" y="1676400"/>
            <a:ext cx="1447800" cy="121920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Text Placeholder 8"/>
          <p:cNvSpPr txBox="1">
            <a:spLocks/>
          </p:cNvSpPr>
          <p:nvPr/>
        </p:nvSpPr>
        <p:spPr>
          <a:xfrm>
            <a:off x="7077848" y="2438400"/>
            <a:ext cx="1908175" cy="6746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s-MX" sz="3600" dirty="0"/>
              <a:t>Despensa</a:t>
            </a:r>
          </a:p>
        </p:txBody>
      </p:sp>
      <p:cxnSp>
        <p:nvCxnSpPr>
          <p:cNvPr id="19" name="Straight Connector 18"/>
          <p:cNvCxnSpPr>
            <a:endCxn id="16" idx="3"/>
          </p:cNvCxnSpPr>
          <p:nvPr/>
        </p:nvCxnSpPr>
        <p:spPr>
          <a:xfrm flipH="1">
            <a:off x="3200400" y="1847850"/>
            <a:ext cx="1295400" cy="409575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Text Placeholder 8"/>
          <p:cNvSpPr txBox="1">
            <a:spLocks/>
          </p:cNvSpPr>
          <p:nvPr/>
        </p:nvSpPr>
        <p:spPr bwMode="auto">
          <a:xfrm>
            <a:off x="4229100" y="1295400"/>
            <a:ext cx="2362200" cy="990600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 sz="22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32C16"/>
              </a:buClr>
              <a:buSzPct val="75000"/>
              <a:buFont typeface="Wingdings 2" pitchFamily="18" charset="2"/>
              <a:buNone/>
              <a:defRPr sz="1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CD2D"/>
              </a:buClr>
              <a:buSzPct val="70000"/>
              <a:buFont typeface="Wingdings" pitchFamily="2" charset="2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EBAD5"/>
              </a:buClr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dirty="0">
                <a:solidFill>
                  <a:schemeClr val="tx1"/>
                </a:solidFill>
              </a:rPr>
              <a:t>Bhutan</a:t>
            </a:r>
          </a:p>
        </p:txBody>
      </p:sp>
      <p:sp>
        <p:nvSpPr>
          <p:cNvPr id="21" name="Curved Up Arrow 20"/>
          <p:cNvSpPr/>
          <p:nvPr/>
        </p:nvSpPr>
        <p:spPr>
          <a:xfrm>
            <a:off x="3505200" y="5257800"/>
            <a:ext cx="2209800" cy="897194"/>
          </a:xfrm>
          <a:prstGeom prst="curvedUpArrow">
            <a:avLst>
              <a:gd name="adj1" fmla="val 25000"/>
              <a:gd name="adj2" fmla="val 51135"/>
              <a:gd name="adj3" fmla="val 26126"/>
            </a:avLst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5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Cultura y cocina</a:t>
            </a:r>
            <a:endParaRPr lang="en-US" dirty="0"/>
          </a:p>
        </p:txBody>
      </p:sp>
      <p:pic>
        <p:nvPicPr>
          <p:cNvPr id="11" name="Content Placeholder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1491" y="2656810"/>
            <a:ext cx="4494532" cy="2973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12" name="Straight Connector 11"/>
          <p:cNvCxnSpPr/>
          <p:nvPr/>
        </p:nvCxnSpPr>
        <p:spPr>
          <a:xfrm>
            <a:off x="5715000" y="1676400"/>
            <a:ext cx="1447800" cy="121920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Text Placeholder 8"/>
          <p:cNvSpPr txBox="1">
            <a:spLocks/>
          </p:cNvSpPr>
          <p:nvPr/>
        </p:nvSpPr>
        <p:spPr>
          <a:xfrm>
            <a:off x="7077848" y="2438400"/>
            <a:ext cx="1908175" cy="6746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s-MX" sz="3600" dirty="0"/>
              <a:t>Despensa</a:t>
            </a:r>
          </a:p>
        </p:txBody>
      </p:sp>
      <p:cxnSp>
        <p:nvCxnSpPr>
          <p:cNvPr id="22" name="Straight Connector 21"/>
          <p:cNvCxnSpPr>
            <a:endCxn id="26" idx="3"/>
          </p:cNvCxnSpPr>
          <p:nvPr/>
        </p:nvCxnSpPr>
        <p:spPr>
          <a:xfrm flipH="1">
            <a:off x="2080877" y="1847850"/>
            <a:ext cx="2414924" cy="468329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Text Placeholder 8"/>
          <p:cNvSpPr txBox="1">
            <a:spLocks/>
          </p:cNvSpPr>
          <p:nvPr/>
        </p:nvSpPr>
        <p:spPr bwMode="auto">
          <a:xfrm>
            <a:off x="4229100" y="1295400"/>
            <a:ext cx="2362200" cy="990600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 sz="22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32C16"/>
              </a:buClr>
              <a:buSzPct val="75000"/>
              <a:buFont typeface="Wingdings 2" pitchFamily="18" charset="2"/>
              <a:buNone/>
              <a:defRPr sz="1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CD2D"/>
              </a:buClr>
              <a:buSzPct val="70000"/>
              <a:buFont typeface="Wingdings" pitchFamily="2" charset="2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EBAD5"/>
              </a:buClr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dirty="0">
                <a:solidFill>
                  <a:schemeClr val="tx1"/>
                </a:solidFill>
              </a:rPr>
              <a:t>Mexico</a:t>
            </a:r>
          </a:p>
        </p:txBody>
      </p:sp>
      <p:sp>
        <p:nvSpPr>
          <p:cNvPr id="24" name="Curved Up Arrow 23"/>
          <p:cNvSpPr/>
          <p:nvPr/>
        </p:nvSpPr>
        <p:spPr>
          <a:xfrm>
            <a:off x="3522562" y="4953000"/>
            <a:ext cx="2209800" cy="1049594"/>
          </a:xfrm>
          <a:prstGeom prst="curvedUpArrow">
            <a:avLst>
              <a:gd name="adj1" fmla="val 25000"/>
              <a:gd name="adj2" fmla="val 51135"/>
              <a:gd name="adj3" fmla="val 26126"/>
            </a:avLst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5" name="Content Placeholder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599" y="2362200"/>
            <a:ext cx="4274219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6" name="Text Placeholder 6"/>
          <p:cNvSpPr txBox="1">
            <a:spLocks/>
          </p:cNvSpPr>
          <p:nvPr/>
        </p:nvSpPr>
        <p:spPr>
          <a:xfrm>
            <a:off x="380999" y="1847849"/>
            <a:ext cx="1699878" cy="9366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s-MX" sz="2800" dirty="0"/>
              <a:t>Campo agrícola</a:t>
            </a:r>
          </a:p>
        </p:txBody>
      </p:sp>
    </p:spTree>
    <p:extLst>
      <p:ext uri="{BB962C8B-B14F-4D97-AF65-F5344CB8AC3E}">
        <p14:creationId xmlns:p14="http://schemas.microsoft.com/office/powerpoint/2010/main" val="187626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cy-429133_12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75" y="1207352"/>
            <a:ext cx="7387851" cy="554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Actividad rompehielos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1906" y="1535113"/>
            <a:ext cx="4040188" cy="639762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3362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Cultura y cocina</a:t>
            </a:r>
            <a:endParaRPr lang="en-US" dirty="0"/>
          </a:p>
        </p:txBody>
      </p:sp>
      <p:pic>
        <p:nvPicPr>
          <p:cNvPr id="3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625" y="2438400"/>
            <a:ext cx="4098695" cy="2719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2743200"/>
            <a:ext cx="4419600" cy="2923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Text Placeholder 6"/>
          <p:cNvSpPr txBox="1">
            <a:spLocks/>
          </p:cNvSpPr>
          <p:nvPr/>
        </p:nvSpPr>
        <p:spPr>
          <a:xfrm>
            <a:off x="485172" y="1790700"/>
            <a:ext cx="2981928" cy="800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s-MX" sz="2800" dirty="0"/>
              <a:t>Cultivando melones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715000" y="1676400"/>
            <a:ext cx="1447800" cy="121920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Text Placeholder 8"/>
          <p:cNvSpPr txBox="1">
            <a:spLocks/>
          </p:cNvSpPr>
          <p:nvPr/>
        </p:nvSpPr>
        <p:spPr>
          <a:xfrm>
            <a:off x="7077848" y="2438400"/>
            <a:ext cx="1908175" cy="6746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s-MX" sz="3600" dirty="0"/>
              <a:t>Despensa</a:t>
            </a:r>
          </a:p>
        </p:txBody>
      </p:sp>
      <p:cxnSp>
        <p:nvCxnSpPr>
          <p:cNvPr id="8" name="Straight Connector 7"/>
          <p:cNvCxnSpPr>
            <a:endCxn id="5" idx="3"/>
          </p:cNvCxnSpPr>
          <p:nvPr/>
        </p:nvCxnSpPr>
        <p:spPr>
          <a:xfrm flipH="1">
            <a:off x="3467100" y="1771650"/>
            <a:ext cx="1132872" cy="41910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Text Placeholder 8"/>
          <p:cNvSpPr txBox="1">
            <a:spLocks/>
          </p:cNvSpPr>
          <p:nvPr/>
        </p:nvSpPr>
        <p:spPr bwMode="auto">
          <a:xfrm>
            <a:off x="4229100" y="1295400"/>
            <a:ext cx="2362200" cy="990600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 sz="22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32C16"/>
              </a:buClr>
              <a:buSzPct val="75000"/>
              <a:buFont typeface="Wingdings 2" pitchFamily="18" charset="2"/>
              <a:buNone/>
              <a:defRPr sz="1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CD2D"/>
              </a:buClr>
              <a:buSzPct val="70000"/>
              <a:buFont typeface="Wingdings" pitchFamily="2" charset="2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EBAD5"/>
              </a:buClr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MX" sz="4800" dirty="0">
                <a:solidFill>
                  <a:schemeClr val="tx1"/>
                </a:solidFill>
              </a:rPr>
              <a:t>Egipto</a:t>
            </a:r>
          </a:p>
        </p:txBody>
      </p:sp>
      <p:sp>
        <p:nvSpPr>
          <p:cNvPr id="10" name="Curved Up Arrow 9"/>
          <p:cNvSpPr/>
          <p:nvPr/>
        </p:nvSpPr>
        <p:spPr>
          <a:xfrm>
            <a:off x="3467100" y="5105400"/>
            <a:ext cx="2209800" cy="897194"/>
          </a:xfrm>
          <a:prstGeom prst="curvedUpArrow">
            <a:avLst>
              <a:gd name="adj1" fmla="val 25000"/>
              <a:gd name="adj2" fmla="val 51135"/>
              <a:gd name="adj3" fmla="val 26126"/>
            </a:avLst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43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Segmento de video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3056" y="1238869"/>
            <a:ext cx="7993741" cy="398526"/>
          </a:xfrm>
        </p:spPr>
        <p:txBody>
          <a:bodyPr>
            <a:normAutofit fontScale="85000" lnSpcReduction="20000"/>
          </a:bodyPr>
          <a:lstStyle/>
          <a:p>
            <a:r>
              <a:rPr lang="es-MX" dirty="0"/>
              <a:t>El plato perenne episodio 90: jardín de refugiados</a:t>
            </a:r>
          </a:p>
        </p:txBody>
      </p:sp>
      <p:pic>
        <p:nvPicPr>
          <p:cNvPr id="6" name="Content Placeholder 4" descr="projector-361784_128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45" r="-15445"/>
          <a:stretch>
            <a:fillRect/>
          </a:stretch>
        </p:blipFill>
        <p:spPr/>
      </p:pic>
      <p:sp>
        <p:nvSpPr>
          <p:cNvPr id="7" name="Text Placeholder 7"/>
          <p:cNvSpPr txBox="1">
            <a:spLocks/>
          </p:cNvSpPr>
          <p:nvPr/>
        </p:nvSpPr>
        <p:spPr>
          <a:xfrm>
            <a:off x="693056" y="1560900"/>
            <a:ext cx="7993741" cy="79705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50" indent="-28575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</a:schemeClr>
              </a:buClr>
              <a:buSzPct val="100000"/>
              <a:buFontTx/>
              <a:buNone/>
              <a:defRPr sz="2400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44487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Tx/>
              <a:buNone/>
              <a:tabLst/>
              <a:defRPr sz="2400" kern="1200" cap="none" baseline="0">
                <a:solidFill>
                  <a:schemeClr val="accent2">
                    <a:lumMod val="20000"/>
                    <a:lumOff val="80000"/>
                  </a:schemeClr>
                </a:solidFill>
                <a:latin typeface="Avenir Light"/>
                <a:ea typeface="+mn-ea"/>
                <a:cs typeface="+mn-cs"/>
              </a:defRPr>
            </a:lvl2pPr>
            <a:lvl3pPr marL="688975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Tx/>
              <a:buNone/>
              <a:defRPr sz="2400" kern="1200" cap="none" baseline="0">
                <a:solidFill>
                  <a:schemeClr val="accent2">
                    <a:lumMod val="20000"/>
                    <a:lumOff val="80000"/>
                  </a:schemeClr>
                </a:solidFill>
                <a:latin typeface="Avenir Light"/>
                <a:ea typeface="+mn-ea"/>
                <a:cs typeface="+mn-cs"/>
              </a:defRPr>
            </a:lvl3pPr>
            <a:lvl4pPr marL="1025525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Tx/>
              <a:buNone/>
              <a:defRPr sz="2400" kern="1200" cap="none" baseline="0">
                <a:solidFill>
                  <a:schemeClr val="accent2">
                    <a:lumMod val="20000"/>
                    <a:lumOff val="80000"/>
                  </a:schemeClr>
                </a:solidFill>
                <a:latin typeface="Avenir Light"/>
                <a:ea typeface="+mn-ea"/>
                <a:cs typeface="+mn-cs"/>
              </a:defRPr>
            </a:lvl4pPr>
            <a:lvl5pPr marL="1370013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4"/>
              </a:buClr>
              <a:buFontTx/>
              <a:buNone/>
              <a:defRPr sz="2400" kern="1200" cap="none" baseline="0">
                <a:solidFill>
                  <a:schemeClr val="accent2">
                    <a:lumMod val="20000"/>
                    <a:lumOff val="80000"/>
                  </a:schemeClr>
                </a:solidFill>
                <a:latin typeface="Avenir Ligh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dirty="0"/>
              <a:t>(The Perennial Plate Episode 90: Refugee Garden)</a:t>
            </a:r>
          </a:p>
        </p:txBody>
      </p:sp>
    </p:spTree>
    <p:extLst>
      <p:ext uri="{BB962C8B-B14F-4D97-AF65-F5344CB8AC3E}">
        <p14:creationId xmlns:p14="http://schemas.microsoft.com/office/powerpoint/2010/main" val="9979411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Actividad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instrucciones: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99" y="2174875"/>
            <a:ext cx="5950858" cy="3951288"/>
          </a:xfrm>
        </p:spPr>
        <p:txBody>
          <a:bodyPr>
            <a:normAutofit/>
          </a:bodyPr>
          <a:lstStyle/>
          <a:p>
            <a:r>
              <a:rPr lang="es-MX" dirty="0"/>
              <a:t>Para obtener información sobre su propia historia de alimentación:</a:t>
            </a:r>
          </a:p>
          <a:p>
            <a:pPr marL="687387" lvl="1" indent="-342900">
              <a:buFont typeface="+mj-lt"/>
              <a:buAutoNum type="arabicPeriod"/>
            </a:pPr>
            <a:r>
              <a:rPr lang="es-MX" dirty="0"/>
              <a:t>Hablen con sus padres y/o abuelos. Pregúnteles que comieron cuando eran niños, como preparaban la comida, que le dieron de comer a sus hijos, y porque. </a:t>
            </a:r>
          </a:p>
          <a:p>
            <a:pPr marL="687387" lvl="1" indent="-342900">
              <a:buFont typeface="+mj-lt"/>
              <a:buAutoNum type="arabicPeriod"/>
            </a:pPr>
            <a:r>
              <a:rPr lang="es-MX" dirty="0"/>
              <a:t>Hablen con ancianos y otros residentes en su comunidad que han vivido ahí muchos a</a:t>
            </a:r>
            <a:r>
              <a:rPr lang="es-MX" dirty="0">
                <a:latin typeface="Arial"/>
                <a:cs typeface="Arial"/>
              </a:rPr>
              <a:t>ñ</a:t>
            </a:r>
            <a:r>
              <a:rPr lang="es-MX" dirty="0"/>
              <a:t>os. Pregúnteles como era diferente la comunidad antes, donde compraban su comida, y como ha cambiado eso al pasar de los a</a:t>
            </a:r>
            <a:r>
              <a:rPr lang="es-MX" dirty="0">
                <a:latin typeface="Arial"/>
                <a:cs typeface="Arial"/>
              </a:rPr>
              <a:t>ñ</a:t>
            </a:r>
            <a:r>
              <a:rPr lang="es-MX" dirty="0"/>
              <a:t>os. </a:t>
            </a:r>
          </a:p>
          <a:p>
            <a:endParaRPr lang="en-US" dirty="0"/>
          </a:p>
        </p:txBody>
      </p:sp>
      <p:pic>
        <p:nvPicPr>
          <p:cNvPr id="7" name="Content Placeholder 6" descr="Veggies in Bowl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22" r="-28322"/>
          <a:stretch>
            <a:fillRect/>
          </a:stretch>
        </p:blipFill>
        <p:spPr>
          <a:xfrm>
            <a:off x="5733500" y="2190898"/>
            <a:ext cx="3578811" cy="3786848"/>
          </a:xfrm>
        </p:spPr>
      </p:pic>
    </p:spTree>
    <p:extLst>
      <p:ext uri="{BB962C8B-B14F-4D97-AF65-F5344CB8AC3E}">
        <p14:creationId xmlns:p14="http://schemas.microsoft.com/office/powerpoint/2010/main" val="10429475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Segmento de video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3056" y="1131376"/>
            <a:ext cx="7993741" cy="828051"/>
          </a:xfrm>
        </p:spPr>
        <p:txBody>
          <a:bodyPr>
            <a:normAutofit fontScale="92500"/>
          </a:bodyPr>
          <a:lstStyle/>
          <a:p>
            <a:r>
              <a:rPr lang="es-MX" dirty="0"/>
              <a:t>Adictos a la Comida del alma </a:t>
            </a:r>
            <a:r>
              <a:rPr lang="en-US" dirty="0"/>
              <a:t>(Soul Food Junkies) </a:t>
            </a:r>
          </a:p>
        </p:txBody>
      </p:sp>
      <p:pic>
        <p:nvPicPr>
          <p:cNvPr id="5" name="Content Placeholder 4" descr="projector-361784_128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45" r="-15445"/>
          <a:stretch>
            <a:fillRect/>
          </a:stretch>
        </p:blipFill>
        <p:spPr>
          <a:xfrm>
            <a:off x="693056" y="1959427"/>
            <a:ext cx="7993743" cy="4318001"/>
          </a:xfrm>
        </p:spPr>
      </p:pic>
    </p:spTree>
    <p:extLst>
      <p:ext uri="{BB962C8B-B14F-4D97-AF65-F5344CB8AC3E}">
        <p14:creationId xmlns:p14="http://schemas.microsoft.com/office/powerpoint/2010/main" val="7614285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 </a:t>
            </a:r>
            <a:br>
              <a:rPr lang="en-US" dirty="0"/>
            </a:br>
            <a:r>
              <a:rPr lang="es-MX" dirty="0"/>
              <a:t>cambios de política, sistemas, y comunidad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3058" y="1062263"/>
            <a:ext cx="7993741" cy="897164"/>
          </a:xfrm>
        </p:spPr>
        <p:txBody>
          <a:bodyPr>
            <a:normAutofit fontScale="92500" lnSpcReduction="20000"/>
          </a:bodyPr>
          <a:lstStyle/>
          <a:p>
            <a:r>
              <a:rPr lang="es-MX" dirty="0"/>
              <a:t>Estrategias para un sistema  alimentario saludable</a:t>
            </a:r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60838" y="1958975"/>
            <a:ext cx="3658861" cy="431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4076" y="4858804"/>
            <a:ext cx="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1600" dirty="0">
              <a:solidFill>
                <a:schemeClr val="tx2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7485592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Historia de éxito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3056" y="1069384"/>
            <a:ext cx="7993741" cy="890044"/>
          </a:xfrm>
        </p:spPr>
        <p:txBody>
          <a:bodyPr>
            <a:normAutofit fontScale="77500" lnSpcReduction="20000"/>
          </a:bodyPr>
          <a:lstStyle/>
          <a:p>
            <a:r>
              <a:rPr lang="es-MX" dirty="0"/>
              <a:t>jardín en city heights visitado por la primera dama </a:t>
            </a:r>
            <a:r>
              <a:rPr lang="es-MX" dirty="0" err="1"/>
              <a:t>michelle</a:t>
            </a:r>
            <a:r>
              <a:rPr lang="es-MX" dirty="0"/>
              <a:t> Obama</a:t>
            </a:r>
          </a:p>
          <a:p>
            <a:endParaRPr lang="en-US" dirty="0"/>
          </a:p>
        </p:txBody>
      </p:sp>
      <p:pic>
        <p:nvPicPr>
          <p:cNvPr id="3" name="Picture 2" descr="mobamavisit1_tx7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3" y="1959427"/>
            <a:ext cx="2992649" cy="2245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mobamavisit4_tx7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891" y="4244745"/>
            <a:ext cx="2992649" cy="2245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mobamavisit3_tx7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42" y="4244745"/>
            <a:ext cx="2992649" cy="2245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mobamavisit5_tx70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3" y="4244745"/>
            <a:ext cx="2992649" cy="2245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006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80"/>
          <a:stretch/>
        </p:blipFill>
        <p:spPr>
          <a:xfrm>
            <a:off x="3080242" y="1959426"/>
            <a:ext cx="2992649" cy="2245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011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1" r="-1"/>
          <a:stretch/>
        </p:blipFill>
        <p:spPr>
          <a:xfrm>
            <a:off x="6072891" y="1959426"/>
            <a:ext cx="2992649" cy="2245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91182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Segmento de video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57939" y="1028700"/>
            <a:ext cx="8291593" cy="930727"/>
          </a:xfrm>
        </p:spPr>
        <p:txBody>
          <a:bodyPr>
            <a:normAutofit fontScale="85000" lnSpcReduction="20000"/>
          </a:bodyPr>
          <a:lstStyle/>
          <a:p>
            <a:r>
              <a:rPr lang="es-MX" dirty="0"/>
              <a:t>jardín en city heights visitado por la primera dama michelle Obama</a:t>
            </a:r>
          </a:p>
          <a:p>
            <a:endParaRPr lang="en-US" dirty="0"/>
          </a:p>
        </p:txBody>
      </p:sp>
      <p:pic>
        <p:nvPicPr>
          <p:cNvPr id="12" name="Content Placeholder 4" descr="projector-361784_128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39" r="-15439"/>
          <a:stretch>
            <a:fillRect/>
          </a:stretch>
        </p:blipFill>
        <p:spPr>
          <a:xfrm>
            <a:off x="693738" y="1958975"/>
            <a:ext cx="7993062" cy="4318000"/>
          </a:xfrm>
        </p:spPr>
      </p:pic>
    </p:spTree>
    <p:extLst>
      <p:ext uri="{BB962C8B-B14F-4D97-AF65-F5344CB8AC3E}">
        <p14:creationId xmlns:p14="http://schemas.microsoft.com/office/powerpoint/2010/main" val="41500352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Conclusión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57200" y="1535113"/>
            <a:ext cx="4040188" cy="4007723"/>
          </a:xfr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0" tIns="0" rIns="0" bIns="0" rtlCol="0" anchor="t">
            <a:normAutofit/>
          </a:bodyPr>
          <a:lstStyle/>
          <a:p>
            <a:pPr marL="0" indent="0" algn="ctr">
              <a:buNone/>
            </a:pPr>
            <a:r>
              <a:rPr lang="es-MX" sz="2000" b="1" u="sng" dirty="0">
                <a:solidFill>
                  <a:schemeClr val="tx1">
                    <a:lumMod val="50000"/>
                  </a:schemeClr>
                </a:solidFill>
              </a:rPr>
              <a:t>T</a:t>
            </a:r>
            <a:r>
              <a:rPr lang="es-MX" sz="2000" b="1" u="sng" dirty="0" smtClean="0">
                <a:solidFill>
                  <a:schemeClr val="tx1">
                    <a:lumMod val="50000"/>
                  </a:schemeClr>
                </a:solidFill>
              </a:rPr>
              <a:t>area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Wingdings" charset="2"/>
              <a:buChar char="q"/>
            </a:pPr>
            <a:r>
              <a:rPr lang="es-MX" sz="2000" dirty="0">
                <a:solidFill>
                  <a:schemeClr val="tx1">
                    <a:lumMod val="50000"/>
                  </a:schemeClr>
                </a:solidFill>
              </a:rPr>
              <a:t>Leer sección 3.1 participación cívica </a:t>
            </a:r>
          </a:p>
          <a:p>
            <a:pPr>
              <a:buFont typeface="Wingdings" charset="2"/>
              <a:buChar char="q"/>
            </a:pPr>
            <a:r>
              <a:rPr lang="es-MX" sz="2000" dirty="0">
                <a:solidFill>
                  <a:schemeClr val="tx1">
                    <a:lumMod val="50000"/>
                  </a:schemeClr>
                </a:solidFill>
              </a:rPr>
              <a:t>Completar la entrevista de historias de alimentación (si no lo hiciste la semana pasada). 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3"/>
          </p:nvPr>
        </p:nvSpPr>
        <p:spPr>
          <a:xfrm>
            <a:off x="4645025" y="1535111"/>
            <a:ext cx="4041775" cy="3786011"/>
          </a:xfrm>
        </p:spPr>
        <p:txBody>
          <a:bodyPr>
            <a:normAutofit/>
          </a:bodyPr>
          <a:lstStyle/>
          <a:p>
            <a:pPr marL="457200" indent="-457200" algn="ctr">
              <a:buFont typeface="Wingdings" charset="2"/>
              <a:buChar char="²"/>
            </a:pPr>
            <a:r>
              <a:rPr lang="en-US" sz="2000" dirty="0"/>
              <a:t>¿</a:t>
            </a:r>
            <a:r>
              <a:rPr lang="es-MX" sz="2000" dirty="0"/>
              <a:t>preguntas?</a:t>
            </a:r>
          </a:p>
          <a:p>
            <a:pPr algn="ctr"/>
            <a:endParaRPr lang="es-MX" sz="2000" dirty="0"/>
          </a:p>
          <a:p>
            <a:pPr marL="457200" indent="-457200" algn="ctr">
              <a:buFont typeface="Wingdings" charset="2"/>
              <a:buChar char="²"/>
            </a:pPr>
            <a:r>
              <a:rPr lang="es-MX" sz="2000" dirty="0"/>
              <a:t>¿comentarios?</a:t>
            </a:r>
          </a:p>
          <a:p>
            <a:pPr algn="ctr"/>
            <a:endParaRPr lang="es-MX" sz="2000" dirty="0"/>
          </a:p>
          <a:p>
            <a:pPr marL="457200" indent="-457200" algn="ctr">
              <a:buFont typeface="Wingdings" charset="2"/>
              <a:buChar char="²"/>
            </a:pPr>
            <a:r>
              <a:rPr lang="es-MX" sz="2000" dirty="0"/>
              <a:t>¿preocupaciones?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06370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55200" y="4190291"/>
            <a:ext cx="5833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Este plan de </a:t>
            </a:r>
            <a:r>
              <a:rPr lang="en-US" sz="1200" dirty="0" err="1"/>
              <a:t>estudio</a:t>
            </a:r>
            <a:r>
              <a:rPr lang="en-US" sz="1200" dirty="0"/>
              <a:t> </a:t>
            </a:r>
            <a:r>
              <a:rPr lang="en-US" sz="1200" dirty="0" err="1"/>
              <a:t>fue</a:t>
            </a:r>
            <a:r>
              <a:rPr lang="en-US" sz="1200" dirty="0"/>
              <a:t> </a:t>
            </a:r>
            <a:r>
              <a:rPr lang="en-US" sz="1200" dirty="0" err="1"/>
              <a:t>creado</a:t>
            </a:r>
            <a:r>
              <a:rPr lang="en-US" sz="1200" dirty="0"/>
              <a:t> gracias al </a:t>
            </a:r>
            <a:r>
              <a:rPr lang="en-US" sz="1200" dirty="0" err="1"/>
              <a:t>apoyo</a:t>
            </a:r>
            <a:r>
              <a:rPr lang="en-US" sz="1200" dirty="0"/>
              <a:t> del </a:t>
            </a:r>
            <a:r>
              <a:rPr lang="en-US" sz="1200" dirty="0" err="1"/>
              <a:t>Acuerdo</a:t>
            </a:r>
            <a:r>
              <a:rPr lang="en-US" sz="1200" dirty="0"/>
              <a:t> </a:t>
            </a:r>
            <a:r>
              <a:rPr lang="en-US" sz="1200" dirty="0" err="1"/>
              <a:t>Cooperativo</a:t>
            </a:r>
            <a:r>
              <a:rPr lang="en-US" sz="1200" dirty="0"/>
              <a:t> </a:t>
            </a:r>
            <a:r>
              <a:rPr lang="en-US" sz="1200" dirty="0" err="1"/>
              <a:t>Numero</a:t>
            </a:r>
            <a:r>
              <a:rPr lang="en-US" sz="1200" dirty="0"/>
              <a:t> DP005528-01, </a:t>
            </a:r>
            <a:r>
              <a:rPr lang="en-US" sz="1200" dirty="0" err="1"/>
              <a:t>financiado</a:t>
            </a:r>
            <a:r>
              <a:rPr lang="en-US" sz="1200" dirty="0"/>
              <a:t> </a:t>
            </a:r>
            <a:r>
              <a:rPr lang="en-US" sz="1200" dirty="0" err="1"/>
              <a:t>por</a:t>
            </a:r>
            <a:r>
              <a:rPr lang="en-US" sz="1200" dirty="0"/>
              <a:t> los </a:t>
            </a:r>
            <a:r>
              <a:rPr lang="en-US" sz="1200" dirty="0" err="1"/>
              <a:t>Centros</a:t>
            </a:r>
            <a:r>
              <a:rPr lang="en-US" sz="1200" dirty="0"/>
              <a:t> </a:t>
            </a:r>
            <a:r>
              <a:rPr lang="en-US" sz="1200" dirty="0" err="1"/>
              <a:t>para</a:t>
            </a:r>
            <a:r>
              <a:rPr lang="en-US" sz="1200" dirty="0"/>
              <a:t> el Control y la </a:t>
            </a:r>
            <a:r>
              <a:rPr lang="en-US" sz="1200" dirty="0" err="1"/>
              <a:t>Prevención</a:t>
            </a:r>
            <a:r>
              <a:rPr lang="en-US" sz="1200" dirty="0"/>
              <a:t> de </a:t>
            </a:r>
            <a:r>
              <a:rPr lang="en-US" sz="1200" dirty="0" err="1"/>
              <a:t>Enfermedades</a:t>
            </a:r>
            <a:r>
              <a:rPr lang="en-US" sz="1200" dirty="0"/>
              <a:t> </a:t>
            </a:r>
            <a:r>
              <a:rPr lang="en-US" sz="1200" dirty="0" err="1"/>
              <a:t>mediante</a:t>
            </a:r>
            <a:r>
              <a:rPr lang="en-US" sz="1200" dirty="0"/>
              <a:t> la </a:t>
            </a:r>
            <a:r>
              <a:rPr lang="en-US" sz="1200" dirty="0" err="1"/>
              <a:t>Agencia</a:t>
            </a:r>
            <a:r>
              <a:rPr lang="en-US" sz="1200" dirty="0"/>
              <a:t> de </a:t>
            </a:r>
            <a:r>
              <a:rPr lang="en-US" sz="1200" dirty="0" err="1"/>
              <a:t>Salud</a:t>
            </a:r>
            <a:r>
              <a:rPr lang="en-US" sz="1200" dirty="0"/>
              <a:t> y </a:t>
            </a:r>
            <a:r>
              <a:rPr lang="en-US" sz="1200" dirty="0" err="1"/>
              <a:t>Servicios</a:t>
            </a:r>
            <a:r>
              <a:rPr lang="en-US" sz="1200" dirty="0"/>
              <a:t> </a:t>
            </a:r>
            <a:r>
              <a:rPr lang="en-US" sz="1200" dirty="0" err="1"/>
              <a:t>Humanos</a:t>
            </a:r>
            <a:r>
              <a:rPr lang="en-US" sz="1200" dirty="0"/>
              <a:t> del </a:t>
            </a:r>
            <a:r>
              <a:rPr lang="en-US" sz="1200" dirty="0" err="1"/>
              <a:t>Condado</a:t>
            </a:r>
            <a:r>
              <a:rPr lang="en-US" sz="1200" dirty="0"/>
              <a:t> de San Diego. Su </a:t>
            </a:r>
            <a:r>
              <a:rPr lang="en-US" sz="1200" dirty="0" err="1"/>
              <a:t>contenido</a:t>
            </a:r>
            <a:r>
              <a:rPr lang="en-US" sz="1200" dirty="0"/>
              <a:t> </a:t>
            </a:r>
            <a:r>
              <a:rPr lang="en-US" sz="1200" dirty="0" err="1"/>
              <a:t>es</a:t>
            </a:r>
            <a:r>
              <a:rPr lang="en-US" sz="1200" dirty="0"/>
              <a:t> </a:t>
            </a:r>
            <a:r>
              <a:rPr lang="en-US" sz="1200" dirty="0" err="1"/>
              <a:t>exclusivamente</a:t>
            </a:r>
            <a:r>
              <a:rPr lang="en-US" sz="1200" dirty="0"/>
              <a:t> la </a:t>
            </a:r>
            <a:r>
              <a:rPr lang="en-US" sz="1200" dirty="0" err="1"/>
              <a:t>responsabilidad</a:t>
            </a:r>
            <a:r>
              <a:rPr lang="en-US" sz="1200" dirty="0"/>
              <a:t> de los </a:t>
            </a:r>
            <a:r>
              <a:rPr lang="en-US" sz="1200" dirty="0" err="1"/>
              <a:t>autores</a:t>
            </a:r>
            <a:r>
              <a:rPr lang="en-US" sz="1200" dirty="0"/>
              <a:t> y no </a:t>
            </a:r>
            <a:r>
              <a:rPr lang="en-US" sz="1200" dirty="0" err="1"/>
              <a:t>necesariamente</a:t>
            </a:r>
            <a:r>
              <a:rPr lang="en-US" sz="1200" dirty="0"/>
              <a:t> </a:t>
            </a:r>
            <a:r>
              <a:rPr lang="en-US" sz="1200" dirty="0" err="1"/>
              <a:t>representan</a:t>
            </a:r>
            <a:r>
              <a:rPr lang="en-US" sz="1200" dirty="0"/>
              <a:t> </a:t>
            </a:r>
            <a:r>
              <a:rPr lang="en-US" sz="1200" dirty="0" err="1"/>
              <a:t>las</a:t>
            </a:r>
            <a:r>
              <a:rPr lang="en-US" sz="1200" dirty="0"/>
              <a:t> </a:t>
            </a:r>
            <a:r>
              <a:rPr lang="en-US" sz="1200" dirty="0" err="1"/>
              <a:t>opiniones</a:t>
            </a:r>
            <a:r>
              <a:rPr lang="en-US" sz="1200" dirty="0"/>
              <a:t> </a:t>
            </a:r>
            <a:r>
              <a:rPr lang="en-US" sz="1200" dirty="0" err="1"/>
              <a:t>oficiales</a:t>
            </a:r>
            <a:r>
              <a:rPr lang="en-US" sz="1200" dirty="0"/>
              <a:t> de los </a:t>
            </a:r>
            <a:r>
              <a:rPr lang="en-US" sz="1200" dirty="0" err="1"/>
              <a:t>Centros</a:t>
            </a:r>
            <a:r>
              <a:rPr lang="en-US" sz="1200" dirty="0"/>
              <a:t> </a:t>
            </a:r>
            <a:r>
              <a:rPr lang="en-US" sz="1200" dirty="0" err="1"/>
              <a:t>para</a:t>
            </a:r>
            <a:r>
              <a:rPr lang="en-US" sz="1200" dirty="0"/>
              <a:t> el Control y la </a:t>
            </a:r>
            <a:r>
              <a:rPr lang="en-US" sz="1200" dirty="0" err="1"/>
              <a:t>Prevención</a:t>
            </a:r>
            <a:r>
              <a:rPr lang="en-US" sz="1200" dirty="0"/>
              <a:t> de </a:t>
            </a:r>
            <a:r>
              <a:rPr lang="en-US" sz="1200" dirty="0" err="1"/>
              <a:t>Enfermedades</a:t>
            </a:r>
            <a:r>
              <a:rPr lang="en-US" sz="1200" dirty="0"/>
              <a:t> </a:t>
            </a:r>
            <a:r>
              <a:rPr lang="en-US" sz="1200" dirty="0" err="1"/>
              <a:t>mediante</a:t>
            </a:r>
            <a:r>
              <a:rPr lang="en-US" sz="1200" dirty="0"/>
              <a:t> la </a:t>
            </a:r>
            <a:r>
              <a:rPr lang="en-US" sz="1200" dirty="0" err="1"/>
              <a:t>Agencia</a:t>
            </a:r>
            <a:r>
              <a:rPr lang="en-US" sz="1200" dirty="0"/>
              <a:t> de </a:t>
            </a:r>
            <a:r>
              <a:rPr lang="en-US" sz="1200" dirty="0" err="1"/>
              <a:t>Salud</a:t>
            </a:r>
            <a:r>
              <a:rPr lang="en-US" sz="1200" dirty="0"/>
              <a:t> y </a:t>
            </a:r>
            <a:r>
              <a:rPr lang="en-US" sz="1200" dirty="0" err="1"/>
              <a:t>Servicios</a:t>
            </a:r>
            <a:r>
              <a:rPr lang="en-US" sz="1200" dirty="0"/>
              <a:t> </a:t>
            </a:r>
            <a:r>
              <a:rPr lang="en-US" sz="1200" dirty="0" err="1"/>
              <a:t>Humanos</a:t>
            </a:r>
            <a:r>
              <a:rPr lang="en-US" sz="1200" dirty="0"/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096" y="2102459"/>
            <a:ext cx="4241808" cy="229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74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Repaso de transporte activo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>
            <a:normAutofit/>
          </a:bodyPr>
          <a:lstStyle/>
          <a:p>
            <a:r>
              <a:rPr lang="es-MX" sz="2400" dirty="0"/>
              <a:t>¿Que aprendimos sobre el transporte activo?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35022" cy="3951288"/>
          </a:xfrm>
        </p:spPr>
        <p:txBody>
          <a:bodyPr>
            <a:normAutofit/>
          </a:bodyPr>
          <a:lstStyle/>
          <a:p>
            <a:r>
              <a:rPr lang="es-MX" sz="2400" dirty="0"/>
              <a:t>SANDAG</a:t>
            </a:r>
          </a:p>
          <a:p>
            <a:r>
              <a:rPr lang="es-MX" sz="2400" dirty="0" err="1"/>
              <a:t>Transitabilidad</a:t>
            </a:r>
            <a:r>
              <a:rPr lang="es-MX" sz="2400" dirty="0"/>
              <a:t> peatonal</a:t>
            </a:r>
          </a:p>
          <a:p>
            <a:r>
              <a:rPr lang="es-MX" sz="2400" dirty="0"/>
              <a:t>Movilidad ciclista</a:t>
            </a:r>
          </a:p>
        </p:txBody>
      </p:sp>
      <p:pic>
        <p:nvPicPr>
          <p:cNvPr id="7" name="Picture 6" descr="child-727945_128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3" t="37913" r="25000"/>
          <a:stretch/>
        </p:blipFill>
        <p:spPr>
          <a:xfrm>
            <a:off x="6461658" y="2181379"/>
            <a:ext cx="1648891" cy="1562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inline-skates-681321_128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502" y="3599612"/>
            <a:ext cx="2252530" cy="1667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skateboarder-388977_128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37"/>
          <a:stretch/>
        </p:blipFill>
        <p:spPr>
          <a:xfrm>
            <a:off x="6461658" y="3606020"/>
            <a:ext cx="1618011" cy="2809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wheelchair-749985_128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099" y="2213804"/>
            <a:ext cx="2252531" cy="1501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walking-454543_1280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05"/>
          <a:stretch/>
        </p:blipFill>
        <p:spPr>
          <a:xfrm>
            <a:off x="4315745" y="5150459"/>
            <a:ext cx="2272885" cy="1217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4335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Sección 2: estrategias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sz="2400" dirty="0"/>
              <a:t>Objetivos de aprendizaje: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MX" sz="2400" dirty="0"/>
              <a:t>Identificar los determinantes sociales y como afectan la salud.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2400" dirty="0"/>
              <a:t>Identificar los cambios comunitarios que se pueden hacer para mejorar la salud.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Picture 5" descr="Frui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387" y="4116785"/>
            <a:ext cx="3907837" cy="26225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9922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Segmento de video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Agregue el titulo del video aquí</a:t>
            </a:r>
          </a:p>
        </p:txBody>
      </p:sp>
      <p:pic>
        <p:nvPicPr>
          <p:cNvPr id="6" name="Content Placeholder 4" descr="projector-361784_128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39" r="-15439"/>
          <a:stretch>
            <a:fillRect/>
          </a:stretch>
        </p:blipFill>
        <p:spPr>
          <a:xfrm>
            <a:off x="693738" y="1958975"/>
            <a:ext cx="7993062" cy="4318000"/>
          </a:xfrm>
        </p:spPr>
      </p:pic>
    </p:spTree>
    <p:extLst>
      <p:ext uri="{BB962C8B-B14F-4D97-AF65-F5344CB8AC3E}">
        <p14:creationId xmlns:p14="http://schemas.microsoft.com/office/powerpoint/2010/main" val="1417698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Sistemas alimentarios</a:t>
            </a:r>
          </a:p>
        </p:txBody>
      </p:sp>
      <p:pic>
        <p:nvPicPr>
          <p:cNvPr id="4" name="Picture 3" descr="FoodSystem_MinText_Espano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6" b="3404"/>
          <a:stretch/>
        </p:blipFill>
        <p:spPr>
          <a:xfrm>
            <a:off x="2244490" y="1206400"/>
            <a:ext cx="4655021" cy="541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79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Sistemas alimentarios</a:t>
            </a:r>
            <a:endParaRPr lang="en-US" dirty="0"/>
          </a:p>
        </p:txBody>
      </p:sp>
      <p:pic>
        <p:nvPicPr>
          <p:cNvPr id="7" name="Picture 2" descr="View details"/>
          <p:cNvPicPr>
            <a:picLocks noChangeAspect="1" noChangeArrowheads="1"/>
          </p:cNvPicPr>
          <p:nvPr/>
        </p:nvPicPr>
        <p:blipFill>
          <a:blip r:embed="rId3" cstate="print"/>
          <a:srcRect t="16667" b="20834"/>
          <a:stretch>
            <a:fillRect/>
          </a:stretch>
        </p:blipFill>
        <p:spPr bwMode="auto">
          <a:xfrm>
            <a:off x="306324" y="1281296"/>
            <a:ext cx="8531352" cy="5332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Text Placeholder 2"/>
          <p:cNvSpPr>
            <a:spLocks noGrp="1"/>
          </p:cNvSpPr>
          <p:nvPr>
            <p:ph type="body" sz="half" idx="2"/>
          </p:nvPr>
        </p:nvSpPr>
        <p:spPr>
          <a:xfrm>
            <a:off x="298712" y="5161257"/>
            <a:ext cx="6109344" cy="14478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MX" dirty="0">
                <a:solidFill>
                  <a:schemeClr val="tx1"/>
                </a:solidFill>
                <a:ea typeface="ＭＳ Ｐゴシック" pitchFamily="34" charset="-128"/>
              </a:rPr>
              <a:t>Requieren recursos humanos para proveer la mano de obra, investigación, y educación.  Sistemas alimentarios son tradicionales o alternativos de acuerdo a el modelo que utilizan a lo largo de la “vida” del alimento desde sus orígenes al plato.</a:t>
            </a:r>
          </a:p>
          <a:p>
            <a:endParaRPr lang="en-US" dirty="0">
              <a:ea typeface="ＭＳ Ｐゴシック" pitchFamily="34" charset="-128"/>
            </a:endParaRPr>
          </a:p>
        </p:txBody>
      </p:sp>
      <p:graphicFrame>
        <p:nvGraphicFramePr>
          <p:cNvPr id="9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8003728"/>
              </p:ext>
            </p:extLst>
          </p:nvPr>
        </p:nvGraphicFramePr>
        <p:xfrm>
          <a:off x="3396695" y="1442551"/>
          <a:ext cx="5111750" cy="3868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48729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Sistemas alimentarios</a:t>
            </a:r>
            <a:endParaRPr lang="en-US" dirty="0"/>
          </a:p>
        </p:txBody>
      </p:sp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4258207687"/>
              </p:ext>
            </p:extLst>
          </p:nvPr>
        </p:nvGraphicFramePr>
        <p:xfrm>
          <a:off x="181565" y="1217657"/>
          <a:ext cx="8801737" cy="5352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09602195"/>
      </p:ext>
    </p:extLst>
  </p:cSld>
  <p:clrMapOvr>
    <a:masterClrMapping/>
  </p:clrMapOvr>
</p:sld>
</file>

<file path=ppt/theme/theme1.xml><?xml version="1.0" encoding="utf-8"?>
<a:theme xmlns:a="http://schemas.openxmlformats.org/drawingml/2006/main" name="LWSD 2013 Orange">
  <a:themeElements>
    <a:clrScheme name="LWSD_orange">
      <a:dk1>
        <a:srgbClr val="808080"/>
      </a:dk1>
      <a:lt1>
        <a:sysClr val="window" lastClr="FFFFFF"/>
      </a:lt1>
      <a:dk2>
        <a:srgbClr val="2FB4BC"/>
      </a:dk2>
      <a:lt2>
        <a:srgbClr val="FFFFFF"/>
      </a:lt2>
      <a:accent1>
        <a:srgbClr val="F79527"/>
      </a:accent1>
      <a:accent2>
        <a:srgbClr val="95AF39"/>
      </a:accent2>
      <a:accent3>
        <a:srgbClr val="2FB4BC"/>
      </a:accent3>
      <a:accent4>
        <a:srgbClr val="FDBA16"/>
      </a:accent4>
      <a:accent5>
        <a:srgbClr val="779042"/>
      </a:accent5>
      <a:accent6>
        <a:srgbClr val="F47F26"/>
      </a:accent6>
      <a:hlink>
        <a:srgbClr val="00A9C5"/>
      </a:hlink>
      <a:folHlink>
        <a:srgbClr val="C7DC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>
            <a:solidFill>
              <a:schemeClr val="tx2"/>
            </a:solidFill>
            <a:latin typeface="Avenir Light"/>
            <a:cs typeface="Avenir 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WSD 2013 Orange 2">
  <a:themeElements>
    <a:clrScheme name="LWSD_orange">
      <a:dk1>
        <a:srgbClr val="808080"/>
      </a:dk1>
      <a:lt1>
        <a:sysClr val="window" lastClr="FFFFFF"/>
      </a:lt1>
      <a:dk2>
        <a:srgbClr val="2FB4BC"/>
      </a:dk2>
      <a:lt2>
        <a:srgbClr val="FFFFFF"/>
      </a:lt2>
      <a:accent1>
        <a:srgbClr val="F79527"/>
      </a:accent1>
      <a:accent2>
        <a:srgbClr val="95AF39"/>
      </a:accent2>
      <a:accent3>
        <a:srgbClr val="2FB4BC"/>
      </a:accent3>
      <a:accent4>
        <a:srgbClr val="FDBA16"/>
      </a:accent4>
      <a:accent5>
        <a:srgbClr val="779042"/>
      </a:accent5>
      <a:accent6>
        <a:srgbClr val="F47F26"/>
      </a:accent6>
      <a:hlink>
        <a:srgbClr val="00A9C5"/>
      </a:hlink>
      <a:folHlink>
        <a:srgbClr val="C7DC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>
            <a:solidFill>
              <a:schemeClr val="tx2"/>
            </a:solidFill>
            <a:latin typeface="Avenir Light"/>
            <a:cs typeface="Avenir Ligh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LWSD 2013 Orange 3">
  <a:themeElements>
    <a:clrScheme name="LWSD_orange">
      <a:dk1>
        <a:srgbClr val="808080"/>
      </a:dk1>
      <a:lt1>
        <a:sysClr val="window" lastClr="FFFFFF"/>
      </a:lt1>
      <a:dk2>
        <a:srgbClr val="2FB4BC"/>
      </a:dk2>
      <a:lt2>
        <a:srgbClr val="FFFFFF"/>
      </a:lt2>
      <a:accent1>
        <a:srgbClr val="F79527"/>
      </a:accent1>
      <a:accent2>
        <a:srgbClr val="95AF39"/>
      </a:accent2>
      <a:accent3>
        <a:srgbClr val="2FB4BC"/>
      </a:accent3>
      <a:accent4>
        <a:srgbClr val="FDBA16"/>
      </a:accent4>
      <a:accent5>
        <a:srgbClr val="779042"/>
      </a:accent5>
      <a:accent6>
        <a:srgbClr val="F47F26"/>
      </a:accent6>
      <a:hlink>
        <a:srgbClr val="00A9C5"/>
      </a:hlink>
      <a:folHlink>
        <a:srgbClr val="C7DC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>
            <a:solidFill>
              <a:schemeClr val="tx2"/>
            </a:solidFill>
            <a:latin typeface="Avenir Light"/>
            <a:cs typeface="Avenir Ligh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LWSD 2013 Orange 4">
  <a:themeElements>
    <a:clrScheme name="LWSD_orange">
      <a:dk1>
        <a:srgbClr val="808080"/>
      </a:dk1>
      <a:lt1>
        <a:sysClr val="window" lastClr="FFFFFF"/>
      </a:lt1>
      <a:dk2>
        <a:srgbClr val="2FB4BC"/>
      </a:dk2>
      <a:lt2>
        <a:srgbClr val="FFFFFF"/>
      </a:lt2>
      <a:accent1>
        <a:srgbClr val="F79527"/>
      </a:accent1>
      <a:accent2>
        <a:srgbClr val="95AF39"/>
      </a:accent2>
      <a:accent3>
        <a:srgbClr val="2FB4BC"/>
      </a:accent3>
      <a:accent4>
        <a:srgbClr val="FDBA16"/>
      </a:accent4>
      <a:accent5>
        <a:srgbClr val="779042"/>
      </a:accent5>
      <a:accent6>
        <a:srgbClr val="F47F26"/>
      </a:accent6>
      <a:hlink>
        <a:srgbClr val="00A9C5"/>
      </a:hlink>
      <a:folHlink>
        <a:srgbClr val="C7DC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>
            <a:solidFill>
              <a:schemeClr val="tx2"/>
            </a:solidFill>
            <a:latin typeface="Avenir Light"/>
            <a:cs typeface="Avenir Ligh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9C836218537D469586CDA6A9969B1B" ma:contentTypeVersion="20" ma:contentTypeDescription="Create a new document." ma:contentTypeScope="" ma:versionID="50e7bc90de03086eaadc9881d02a345a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bdfdf64d0d6ddb84bda85ee5373dcf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RoutingRuleDescription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outingRuleDescription" ma:index="2" ma:displayName="Description" ma:description="" ma:internalName="RoutingRuleDescription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outingRuleDescription xmlns="http://schemas.microsoft.com/sharepoint/v3">Template to be used for business-focused presentations on Live Well</RoutingRuleDescription>
  </documentManagement>
</p:properties>
</file>

<file path=customXml/itemProps1.xml><?xml version="1.0" encoding="utf-8"?>
<ds:datastoreItem xmlns:ds="http://schemas.openxmlformats.org/officeDocument/2006/customXml" ds:itemID="{DCB99079-1E3C-4F36-B61F-C2C31DDE0E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662C8DB-ABB7-474A-AC93-AFD7EE84A79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7B01B4-6917-4177-9932-BBC53A000DCC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1798</Words>
  <Application>Microsoft Macintosh PowerPoint</Application>
  <PresentationFormat>On-screen Show (4:3)</PresentationFormat>
  <Paragraphs>282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Avenir Light</vt:lpstr>
      <vt:lpstr>Avenir Medium</vt:lpstr>
      <vt:lpstr>Avenir Medium Oblique</vt:lpstr>
      <vt:lpstr>Calibri</vt:lpstr>
      <vt:lpstr>ＭＳ Ｐゴシック</vt:lpstr>
      <vt:lpstr>ＭＳ 明朝</vt:lpstr>
      <vt:lpstr>Times New Roman</vt:lpstr>
      <vt:lpstr>Wingdings</vt:lpstr>
      <vt:lpstr>Wingdings 2</vt:lpstr>
      <vt:lpstr>Arial</vt:lpstr>
      <vt:lpstr>LWSD 2013 Orange</vt:lpstr>
      <vt:lpstr>LWSD 2013 Orange 2</vt:lpstr>
      <vt:lpstr>LWSD 2013 Orange 3</vt:lpstr>
      <vt:lpstr>LWSD 2013 Orange 4</vt:lpstr>
      <vt:lpstr>Sección 2: estrategias</vt:lpstr>
      <vt:lpstr>Orden del día</vt:lpstr>
      <vt:lpstr>Actividad rompehielos</vt:lpstr>
      <vt:lpstr>Repaso de transporte activo</vt:lpstr>
      <vt:lpstr>Sección 2: estrategias</vt:lpstr>
      <vt:lpstr>Segmento de video</vt:lpstr>
      <vt:lpstr>Sistemas alimentarios</vt:lpstr>
      <vt:lpstr>Sistemas alimentarios</vt:lpstr>
      <vt:lpstr>Sistemas alimentarios</vt:lpstr>
      <vt:lpstr>Tipos de Sistemas alimentarios</vt:lpstr>
      <vt:lpstr>Eres lo que comes</vt:lpstr>
      <vt:lpstr>Nuestro sistema  alimentario actual</vt:lpstr>
      <vt:lpstr>Influencias principales sobre el sistema  alimentario</vt:lpstr>
      <vt:lpstr>obesidad</vt:lpstr>
      <vt:lpstr>Influencias principales sobre el sistema  alimentario</vt:lpstr>
      <vt:lpstr>Segmento de video</vt:lpstr>
      <vt:lpstr>Hora de descanso</vt:lpstr>
      <vt:lpstr>Practicas de la industria de alimentación</vt:lpstr>
      <vt:lpstr>Impactos en el sistema alimentario</vt:lpstr>
      <vt:lpstr>DESPERDICIO de alimentos</vt:lpstr>
      <vt:lpstr>Entornos alimentarios</vt:lpstr>
      <vt:lpstr>Hora de descanso</vt:lpstr>
      <vt:lpstr>Desarrollando un sistema alimentario saludable</vt:lpstr>
      <vt:lpstr>Cultura y cocina</vt:lpstr>
      <vt:lpstr>Cultura y cocina</vt:lpstr>
      <vt:lpstr>Cultura y cocina</vt:lpstr>
      <vt:lpstr>Cultura y cocina</vt:lpstr>
      <vt:lpstr>Cultura y cocina</vt:lpstr>
      <vt:lpstr>Cultura y cocina</vt:lpstr>
      <vt:lpstr>Cultura y cocina</vt:lpstr>
      <vt:lpstr>Segmento de video</vt:lpstr>
      <vt:lpstr>Actividad</vt:lpstr>
      <vt:lpstr>Segmento de video</vt:lpstr>
      <vt:lpstr>  cambios de política, sistemas, y comunidad </vt:lpstr>
      <vt:lpstr>Historia de éxito</vt:lpstr>
      <vt:lpstr>Segmento de video</vt:lpstr>
      <vt:lpstr>Conclusión</vt:lpstr>
      <vt:lpstr>PowerPoint Presentation</vt:lpstr>
    </vt:vector>
  </TitlesOfParts>
  <Company>AdEase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LWSD PowerPoint Template - Business Orange</dc:title>
  <dc:creator>Creative Contractor</dc:creator>
  <cp:lastModifiedBy>Jessie</cp:lastModifiedBy>
  <cp:revision>95</cp:revision>
  <dcterms:created xsi:type="dcterms:W3CDTF">2013-10-28T20:20:09Z</dcterms:created>
  <dcterms:modified xsi:type="dcterms:W3CDTF">2017-07-14T22:31:51Z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0x0101003F9C836218537D469586CDA6A9969B1B</vt:lpwstr>
  </property>
</Properties>
</file>