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  <p:sldMasterId id="2147483674" r:id="rId5"/>
    <p:sldMasterId id="2147483680" r:id="rId6"/>
    <p:sldMasterId id="2147483668" r:id="rId7"/>
  </p:sldMasterIdLst>
  <p:notesMasterIdLst>
    <p:notesMasterId r:id="rId33"/>
  </p:notesMasterIdLst>
  <p:sldIdLst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1" r:id="rId30"/>
    <p:sldId id="300" r:id="rId31"/>
    <p:sldId id="30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4128">
          <p15:clr>
            <a:srgbClr val="A4A3A4"/>
          </p15:clr>
        </p15:guide>
        <p15:guide id="3" orient="horz" pos="142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70246" autoAdjust="0"/>
  </p:normalViewPr>
  <p:slideViewPr>
    <p:cSldViewPr snapToGrid="0" snapToObjects="1">
      <p:cViewPr varScale="1">
        <p:scale>
          <a:sx n="66" d="100"/>
          <a:sy n="66" d="100"/>
        </p:scale>
        <p:origin x="2600" y="184"/>
      </p:cViewPr>
      <p:guideLst>
        <p:guide orient="horz"/>
        <p:guide orient="horz" pos="4128"/>
        <p:guide orient="horz" pos="14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519381-2D1F-B84E-9D04-7960E731B060}" type="doc">
      <dgm:prSet loTypeId="urn:microsoft.com/office/officeart/2005/8/layout/vProcess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90D11C-3ADA-5D4D-8FF5-6ADA265ADC70}">
      <dgm:prSet phldrT="[Text]"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1. </a:t>
          </a:r>
          <a:r>
            <a:rPr lang="es-MX" noProof="0" dirty="0">
              <a:solidFill>
                <a:srgbClr val="404040"/>
              </a:solidFill>
            </a:rPr>
            <a:t>Involucren a partes interesadas </a:t>
          </a:r>
        </a:p>
      </dgm:t>
    </dgm:pt>
    <dgm:pt modelId="{5D44DE13-7388-7A45-B49A-4C2DD853205A}" type="parTrans" cxnId="{C4B088DC-A944-4141-8E49-94B298A474DE}">
      <dgm:prSet/>
      <dgm:spPr/>
      <dgm:t>
        <a:bodyPr/>
        <a:lstStyle/>
        <a:p>
          <a:endParaRPr lang="en-US"/>
        </a:p>
      </dgm:t>
    </dgm:pt>
    <dgm:pt modelId="{5F7E774A-2C87-C14C-A826-2CBA286904B7}" type="sibTrans" cxnId="{C4B088DC-A944-4141-8E49-94B298A474DE}">
      <dgm:prSet/>
      <dgm:spPr/>
      <dgm:t>
        <a:bodyPr/>
        <a:lstStyle/>
        <a:p>
          <a:endParaRPr lang="en-US" dirty="0"/>
        </a:p>
      </dgm:t>
    </dgm:pt>
    <dgm:pt modelId="{1433591D-DC4A-DA43-810A-8E7F7D5064D0}">
      <dgm:prSet phldrT="[Text]" phldr="1"/>
      <dgm:spPr/>
      <dgm:t>
        <a:bodyPr/>
        <a:lstStyle/>
        <a:p>
          <a:endParaRPr lang="en-US"/>
        </a:p>
      </dgm:t>
    </dgm:pt>
    <dgm:pt modelId="{74514E59-6243-2842-869B-073FFFA47994}" type="parTrans" cxnId="{37338CAF-841E-3E42-929D-DDF70C3D896A}">
      <dgm:prSet/>
      <dgm:spPr/>
      <dgm:t>
        <a:bodyPr/>
        <a:lstStyle/>
        <a:p>
          <a:endParaRPr lang="en-US"/>
        </a:p>
      </dgm:t>
    </dgm:pt>
    <dgm:pt modelId="{658F7E44-C36C-D848-9D75-D603FCFB106B}" type="sibTrans" cxnId="{37338CAF-841E-3E42-929D-DDF70C3D896A}">
      <dgm:prSet/>
      <dgm:spPr/>
      <dgm:t>
        <a:bodyPr/>
        <a:lstStyle/>
        <a:p>
          <a:endParaRPr lang="en-US"/>
        </a:p>
      </dgm:t>
    </dgm:pt>
    <dgm:pt modelId="{A34FBFFB-29E3-E049-856A-CF069F1994C2}">
      <dgm:prSet phldrT="[Text]" phldr="1"/>
      <dgm:spPr/>
      <dgm:t>
        <a:bodyPr/>
        <a:lstStyle/>
        <a:p>
          <a:endParaRPr lang="en-US"/>
        </a:p>
      </dgm:t>
    </dgm:pt>
    <dgm:pt modelId="{25032F58-9104-1C4B-9AB7-985FC487EE5A}" type="parTrans" cxnId="{6B79361A-4104-7F49-B7FA-43DE22F7C433}">
      <dgm:prSet/>
      <dgm:spPr/>
      <dgm:t>
        <a:bodyPr/>
        <a:lstStyle/>
        <a:p>
          <a:endParaRPr lang="en-US"/>
        </a:p>
      </dgm:t>
    </dgm:pt>
    <dgm:pt modelId="{9785A7C1-96D5-984E-B55E-7FED7D314ECF}" type="sibTrans" cxnId="{6B79361A-4104-7F49-B7FA-43DE22F7C433}">
      <dgm:prSet/>
      <dgm:spPr/>
      <dgm:t>
        <a:bodyPr/>
        <a:lstStyle/>
        <a:p>
          <a:endParaRPr lang="en-US"/>
        </a:p>
      </dgm:t>
    </dgm:pt>
    <dgm:pt modelId="{83112B55-B357-294E-89B9-BC6C3C98C5A9}">
      <dgm:prSet/>
      <dgm:spPr/>
      <dgm:t>
        <a:bodyPr/>
        <a:lstStyle/>
        <a:p>
          <a:endParaRPr lang="en-US"/>
        </a:p>
      </dgm:t>
    </dgm:pt>
    <dgm:pt modelId="{D3E8F68A-0FFC-864B-B005-41E3ECF5BBBB}" type="parTrans" cxnId="{D6B006DE-D423-2A44-BFDD-FAB8C750F252}">
      <dgm:prSet/>
      <dgm:spPr/>
      <dgm:t>
        <a:bodyPr/>
        <a:lstStyle/>
        <a:p>
          <a:endParaRPr lang="en-US"/>
        </a:p>
      </dgm:t>
    </dgm:pt>
    <dgm:pt modelId="{D1AD15A1-D6F8-624F-AFF2-E655EDA22FE8}" type="sibTrans" cxnId="{D6B006DE-D423-2A44-BFDD-FAB8C750F252}">
      <dgm:prSet/>
      <dgm:spPr/>
      <dgm:t>
        <a:bodyPr/>
        <a:lstStyle/>
        <a:p>
          <a:endParaRPr lang="en-US"/>
        </a:p>
      </dgm:t>
    </dgm:pt>
    <dgm:pt modelId="{836E12F9-E18A-A74E-8FAA-C5479D75D162}">
      <dgm:prSet/>
      <dgm:spPr/>
      <dgm:t>
        <a:bodyPr/>
        <a:lstStyle/>
        <a:p>
          <a:endParaRPr lang="en-US"/>
        </a:p>
      </dgm:t>
    </dgm:pt>
    <dgm:pt modelId="{B105A18E-1C93-9945-83E3-C0C2C1968681}" type="parTrans" cxnId="{B51C0577-FF4E-1240-9B6E-8D6AB7F74DA8}">
      <dgm:prSet/>
      <dgm:spPr/>
      <dgm:t>
        <a:bodyPr/>
        <a:lstStyle/>
        <a:p>
          <a:endParaRPr lang="en-US"/>
        </a:p>
      </dgm:t>
    </dgm:pt>
    <dgm:pt modelId="{4A66F1C4-C5E1-C94D-AB80-189C807698BE}" type="sibTrans" cxnId="{B51C0577-FF4E-1240-9B6E-8D6AB7F74DA8}">
      <dgm:prSet/>
      <dgm:spPr/>
      <dgm:t>
        <a:bodyPr/>
        <a:lstStyle/>
        <a:p>
          <a:endParaRPr lang="en-US"/>
        </a:p>
      </dgm:t>
    </dgm:pt>
    <dgm:pt modelId="{32E0E274-3B0C-E146-9879-F50DD503D1AD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2. Determinen las metas de su evaluación</a:t>
          </a:r>
        </a:p>
      </dgm:t>
    </dgm:pt>
    <dgm:pt modelId="{330A4C84-2CE2-8F46-84FE-7F8EC00F0ADB}" type="parTrans" cxnId="{6BF2DD97-4CF5-034D-A4CC-CB8E3F316146}">
      <dgm:prSet/>
      <dgm:spPr/>
      <dgm:t>
        <a:bodyPr/>
        <a:lstStyle/>
        <a:p>
          <a:endParaRPr lang="en-US"/>
        </a:p>
      </dgm:t>
    </dgm:pt>
    <dgm:pt modelId="{599125B8-A306-AB44-A77B-C4FC74B124D6}" type="sibTrans" cxnId="{6BF2DD97-4CF5-034D-A4CC-CB8E3F316146}">
      <dgm:prSet/>
      <dgm:spPr/>
      <dgm:t>
        <a:bodyPr/>
        <a:lstStyle/>
        <a:p>
          <a:endParaRPr lang="en-US" dirty="0"/>
        </a:p>
      </dgm:t>
    </dgm:pt>
    <dgm:pt modelId="{87C8DDB0-C35B-FA45-ABD5-81B04924D10A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3. Identifiquen elementos del proyecto que pueden seguir y evaluar para lograr sus metas</a:t>
          </a:r>
        </a:p>
      </dgm:t>
    </dgm:pt>
    <dgm:pt modelId="{3194B3E8-FC61-5D46-BEDF-D49949479AE4}" type="parTrans" cxnId="{668351DA-2F49-074F-A9E2-84BB6B2ECF3A}">
      <dgm:prSet/>
      <dgm:spPr/>
      <dgm:t>
        <a:bodyPr/>
        <a:lstStyle/>
        <a:p>
          <a:endParaRPr lang="en-US"/>
        </a:p>
      </dgm:t>
    </dgm:pt>
    <dgm:pt modelId="{15FBD75E-DB03-9F4F-BF71-67C4B4E4BCB7}" type="sibTrans" cxnId="{668351DA-2F49-074F-A9E2-84BB6B2ECF3A}">
      <dgm:prSet/>
      <dgm:spPr/>
      <dgm:t>
        <a:bodyPr/>
        <a:lstStyle/>
        <a:p>
          <a:endParaRPr lang="en-US" dirty="0"/>
        </a:p>
      </dgm:t>
    </dgm:pt>
    <dgm:pt modelId="{594063F5-E2F6-9946-9B18-A54DD469BBD8}">
      <dgm:prSet/>
      <dgm:spPr/>
      <dgm:t>
        <a:bodyPr/>
        <a:lstStyle/>
        <a:p>
          <a:r>
            <a:rPr lang="es-MX" noProof="0" dirty="0">
              <a:solidFill>
                <a:srgbClr val="404040"/>
              </a:solidFill>
            </a:rPr>
            <a:t>4. Creen un plan de recolección y análisis de datos, y como usarlos para presentar un informe</a:t>
          </a:r>
        </a:p>
      </dgm:t>
    </dgm:pt>
    <dgm:pt modelId="{77C60E16-BF78-624B-8B77-C10C906287D8}" type="parTrans" cxnId="{C62E12A8-560E-EF4C-AE8D-7CADCC8572C2}">
      <dgm:prSet/>
      <dgm:spPr/>
      <dgm:t>
        <a:bodyPr/>
        <a:lstStyle/>
        <a:p>
          <a:endParaRPr lang="en-US"/>
        </a:p>
      </dgm:t>
    </dgm:pt>
    <dgm:pt modelId="{0FA90D86-8F5A-5E47-B9D1-A9CB30C0E2B9}" type="sibTrans" cxnId="{C62E12A8-560E-EF4C-AE8D-7CADCC8572C2}">
      <dgm:prSet/>
      <dgm:spPr/>
      <dgm:t>
        <a:bodyPr/>
        <a:lstStyle/>
        <a:p>
          <a:endParaRPr lang="en-US" dirty="0"/>
        </a:p>
      </dgm:t>
    </dgm:pt>
    <dgm:pt modelId="{D7FAA5C6-1818-7C4C-82AC-50DB9955F9E3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5. Compartan los resultados y </a:t>
          </a:r>
          <a:r>
            <a:rPr lang="es-MX" noProof="0" dirty="0">
              <a:solidFill>
                <a:srgbClr val="404040"/>
              </a:solidFill>
            </a:rPr>
            <a:t>celebren</a:t>
          </a:r>
        </a:p>
      </dgm:t>
    </dgm:pt>
    <dgm:pt modelId="{6BF8D149-7414-4848-95B9-6E413514A395}" type="parTrans" cxnId="{1A92606B-F225-9E40-AC69-205806F1539E}">
      <dgm:prSet/>
      <dgm:spPr/>
      <dgm:t>
        <a:bodyPr/>
        <a:lstStyle/>
        <a:p>
          <a:endParaRPr lang="en-US"/>
        </a:p>
      </dgm:t>
    </dgm:pt>
    <dgm:pt modelId="{AA40F411-647A-0E43-9E84-1D2C32DB59C2}" type="sibTrans" cxnId="{1A92606B-F225-9E40-AC69-205806F1539E}">
      <dgm:prSet/>
      <dgm:spPr/>
      <dgm:t>
        <a:bodyPr/>
        <a:lstStyle/>
        <a:p>
          <a:endParaRPr lang="en-US"/>
        </a:p>
      </dgm:t>
    </dgm:pt>
    <dgm:pt modelId="{4B776550-A98E-4941-BCAA-E8D5CDB33A29}">
      <dgm:prSet/>
      <dgm:spPr/>
      <dgm:t>
        <a:bodyPr/>
        <a:lstStyle/>
        <a:p>
          <a:endParaRPr lang="en-US"/>
        </a:p>
      </dgm:t>
    </dgm:pt>
    <dgm:pt modelId="{39666809-0B94-1F43-89B3-E73089711138}" type="parTrans" cxnId="{E3D608E5-DC83-D24C-8BF2-22AACB90D892}">
      <dgm:prSet/>
      <dgm:spPr/>
      <dgm:t>
        <a:bodyPr/>
        <a:lstStyle/>
        <a:p>
          <a:endParaRPr lang="en-US"/>
        </a:p>
      </dgm:t>
    </dgm:pt>
    <dgm:pt modelId="{E14E207B-BE29-7B4F-90CC-6A1C9E002223}" type="sibTrans" cxnId="{E3D608E5-DC83-D24C-8BF2-22AACB90D892}">
      <dgm:prSet/>
      <dgm:spPr/>
      <dgm:t>
        <a:bodyPr/>
        <a:lstStyle/>
        <a:p>
          <a:endParaRPr lang="en-US"/>
        </a:p>
      </dgm:t>
    </dgm:pt>
    <dgm:pt modelId="{E6DAA25A-C495-8A46-ACA1-EAA57291C893}" type="pres">
      <dgm:prSet presAssocID="{9A519381-2D1F-B84E-9D04-7960E731B06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84DAF5-03D9-BD4F-B7B3-A22B8055E342}" type="pres">
      <dgm:prSet presAssocID="{9A519381-2D1F-B84E-9D04-7960E731B060}" presName="dummyMaxCanvas" presStyleCnt="0">
        <dgm:presLayoutVars/>
      </dgm:prSet>
      <dgm:spPr/>
    </dgm:pt>
    <dgm:pt modelId="{592A90F7-B4EA-5B42-ABF6-5F3A369DC471}" type="pres">
      <dgm:prSet presAssocID="{9A519381-2D1F-B84E-9D04-7960E731B06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64F7B-018C-1444-9B5D-931E317D9E48}" type="pres">
      <dgm:prSet presAssocID="{9A519381-2D1F-B84E-9D04-7960E731B06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6A78B-BA1B-D446-B33D-157206C6107A}" type="pres">
      <dgm:prSet presAssocID="{9A519381-2D1F-B84E-9D04-7960E731B06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07A19-A7CB-8A44-A94D-72F0D303E523}" type="pres">
      <dgm:prSet presAssocID="{9A519381-2D1F-B84E-9D04-7960E731B06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11CB4E-EF5B-E840-A569-8DCA9ABF12C3}" type="pres">
      <dgm:prSet presAssocID="{9A519381-2D1F-B84E-9D04-7960E731B06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7E8DC-06F4-254C-83A9-277DDFC87230}" type="pres">
      <dgm:prSet presAssocID="{9A519381-2D1F-B84E-9D04-7960E731B06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94B5E-B02B-9942-B962-2CC64763DD00}" type="pres">
      <dgm:prSet presAssocID="{9A519381-2D1F-B84E-9D04-7960E731B06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CA3721-63C5-3742-A530-746328DD2B61}" type="pres">
      <dgm:prSet presAssocID="{9A519381-2D1F-B84E-9D04-7960E731B06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E97C60-40C4-7646-95AC-0317C8D78963}" type="pres">
      <dgm:prSet presAssocID="{9A519381-2D1F-B84E-9D04-7960E731B06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F8837A-0F55-AB4B-A6F0-E904E50E9B9E}" type="pres">
      <dgm:prSet presAssocID="{9A519381-2D1F-B84E-9D04-7960E731B06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38BCE-9ABE-E84C-89E5-436810EB0D03}" type="pres">
      <dgm:prSet presAssocID="{9A519381-2D1F-B84E-9D04-7960E731B06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D7240-F5A0-6049-ACC3-71DFCC8E2875}" type="pres">
      <dgm:prSet presAssocID="{9A519381-2D1F-B84E-9D04-7960E731B06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212E7-ACBA-C94E-B9F1-4E4931EE5EF1}" type="pres">
      <dgm:prSet presAssocID="{9A519381-2D1F-B84E-9D04-7960E731B06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32281-3F9F-D94E-9957-A413EBC26FBF}" type="pres">
      <dgm:prSet presAssocID="{9A519381-2D1F-B84E-9D04-7960E731B06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77BB3B-72E4-F74F-AD3C-E875B4F7962A}" type="presOf" srcId="{594063F5-E2F6-9946-9B18-A54DD469BBD8}" destId="{83C212E7-ACBA-C94E-B9F1-4E4931EE5EF1}" srcOrd="1" destOrd="0" presId="urn:microsoft.com/office/officeart/2005/8/layout/vProcess5"/>
    <dgm:cxn modelId="{D6B006DE-D423-2A44-BFDD-FAB8C750F252}" srcId="{9A519381-2D1F-B84E-9D04-7960E731B060}" destId="{83112B55-B357-294E-89B9-BC6C3C98C5A9}" srcOrd="8" destOrd="0" parTransId="{D3E8F68A-0FFC-864B-B005-41E3ECF5BBBB}" sibTransId="{D1AD15A1-D6F8-624F-AFF2-E655EDA22FE8}"/>
    <dgm:cxn modelId="{3EE3B8A6-F2EC-3947-AC7B-ED229577D34F}" type="presOf" srcId="{87C8DDB0-C35B-FA45-ABD5-81B04924D10A}" destId="{C91D7240-F5A0-6049-ACC3-71DFCC8E2875}" srcOrd="1" destOrd="0" presId="urn:microsoft.com/office/officeart/2005/8/layout/vProcess5"/>
    <dgm:cxn modelId="{C4B088DC-A944-4141-8E49-94B298A474DE}" srcId="{9A519381-2D1F-B84E-9D04-7960E731B060}" destId="{8290D11C-3ADA-5D4D-8FF5-6ADA265ADC70}" srcOrd="0" destOrd="0" parTransId="{5D44DE13-7388-7A45-B49A-4C2DD853205A}" sibTransId="{5F7E774A-2C87-C14C-A826-2CBA286904B7}"/>
    <dgm:cxn modelId="{1A92606B-F225-9E40-AC69-205806F1539E}" srcId="{9A519381-2D1F-B84E-9D04-7960E731B060}" destId="{D7FAA5C6-1818-7C4C-82AC-50DB9955F9E3}" srcOrd="4" destOrd="0" parTransId="{6BF8D149-7414-4848-95B9-6E413514A395}" sibTransId="{AA40F411-647A-0E43-9E84-1D2C32DB59C2}"/>
    <dgm:cxn modelId="{B64C6BF6-6C11-334F-AFFC-879650E792E6}" type="presOf" srcId="{D7FAA5C6-1818-7C4C-82AC-50DB9955F9E3}" destId="{EA11CB4E-EF5B-E840-A569-8DCA9ABF12C3}" srcOrd="0" destOrd="0" presId="urn:microsoft.com/office/officeart/2005/8/layout/vProcess5"/>
    <dgm:cxn modelId="{4E702DF8-D33C-1F48-86B0-31BC612ADF9A}" type="presOf" srcId="{D7FAA5C6-1818-7C4C-82AC-50DB9955F9E3}" destId="{E5332281-3F9F-D94E-9957-A413EBC26FBF}" srcOrd="1" destOrd="0" presId="urn:microsoft.com/office/officeart/2005/8/layout/vProcess5"/>
    <dgm:cxn modelId="{E76E2C59-FB89-8247-9422-CC5623DB0807}" type="presOf" srcId="{599125B8-A306-AB44-A77B-C4FC74B124D6}" destId="{48294B5E-B02B-9942-B962-2CC64763DD00}" srcOrd="0" destOrd="0" presId="urn:microsoft.com/office/officeart/2005/8/layout/vProcess5"/>
    <dgm:cxn modelId="{B435F221-359D-D945-8268-7C6D86E6973F}" type="presOf" srcId="{0FA90D86-8F5A-5E47-B9D1-A9CB30C0E2B9}" destId="{74E97C60-40C4-7646-95AC-0317C8D78963}" srcOrd="0" destOrd="0" presId="urn:microsoft.com/office/officeart/2005/8/layout/vProcess5"/>
    <dgm:cxn modelId="{37338CAF-841E-3E42-929D-DDF70C3D896A}" srcId="{9A519381-2D1F-B84E-9D04-7960E731B060}" destId="{1433591D-DC4A-DA43-810A-8E7F7D5064D0}" srcOrd="6" destOrd="0" parTransId="{74514E59-6243-2842-869B-073FFFA47994}" sibTransId="{658F7E44-C36C-D848-9D75-D603FCFB106B}"/>
    <dgm:cxn modelId="{C4B68DA5-2128-0746-B87B-02F21B6AA9D7}" type="presOf" srcId="{594063F5-E2F6-9946-9B18-A54DD469BBD8}" destId="{1F307A19-A7CB-8A44-A94D-72F0D303E523}" srcOrd="0" destOrd="0" presId="urn:microsoft.com/office/officeart/2005/8/layout/vProcess5"/>
    <dgm:cxn modelId="{E3D608E5-DC83-D24C-8BF2-22AACB90D892}" srcId="{9A519381-2D1F-B84E-9D04-7960E731B060}" destId="{4B776550-A98E-4941-BCAA-E8D5CDB33A29}" srcOrd="5" destOrd="0" parTransId="{39666809-0B94-1F43-89B3-E73089711138}" sibTransId="{E14E207B-BE29-7B4F-90CC-6A1C9E002223}"/>
    <dgm:cxn modelId="{C1F2B505-D412-624A-9C17-840CE05FE94F}" type="presOf" srcId="{15FBD75E-DB03-9F4F-BF71-67C4B4E4BCB7}" destId="{90CA3721-63C5-3742-A530-746328DD2B61}" srcOrd="0" destOrd="0" presId="urn:microsoft.com/office/officeart/2005/8/layout/vProcess5"/>
    <dgm:cxn modelId="{6B79361A-4104-7F49-B7FA-43DE22F7C433}" srcId="{9A519381-2D1F-B84E-9D04-7960E731B060}" destId="{A34FBFFB-29E3-E049-856A-CF069F1994C2}" srcOrd="7" destOrd="0" parTransId="{25032F58-9104-1C4B-9AB7-985FC487EE5A}" sibTransId="{9785A7C1-96D5-984E-B55E-7FED7D314ECF}"/>
    <dgm:cxn modelId="{6BF2DD97-4CF5-034D-A4CC-CB8E3F316146}" srcId="{9A519381-2D1F-B84E-9D04-7960E731B060}" destId="{32E0E274-3B0C-E146-9879-F50DD503D1AD}" srcOrd="1" destOrd="0" parTransId="{330A4C84-2CE2-8F46-84FE-7F8EC00F0ADB}" sibTransId="{599125B8-A306-AB44-A77B-C4FC74B124D6}"/>
    <dgm:cxn modelId="{C5C02F08-CB21-8749-9482-9485216396C0}" type="presOf" srcId="{87C8DDB0-C35B-FA45-ABD5-81B04924D10A}" destId="{DF86A78B-BA1B-D446-B33D-157206C6107A}" srcOrd="0" destOrd="0" presId="urn:microsoft.com/office/officeart/2005/8/layout/vProcess5"/>
    <dgm:cxn modelId="{0B2FBD56-1AEE-2C4F-A387-EB4E5B6143EC}" type="presOf" srcId="{32E0E274-3B0C-E146-9879-F50DD503D1AD}" destId="{EB838BCE-9ABE-E84C-89E5-436810EB0D03}" srcOrd="1" destOrd="0" presId="urn:microsoft.com/office/officeart/2005/8/layout/vProcess5"/>
    <dgm:cxn modelId="{B51C0577-FF4E-1240-9B6E-8D6AB7F74DA8}" srcId="{9A519381-2D1F-B84E-9D04-7960E731B060}" destId="{836E12F9-E18A-A74E-8FAA-C5479D75D162}" srcOrd="9" destOrd="0" parTransId="{B105A18E-1C93-9945-83E3-C0C2C1968681}" sibTransId="{4A66F1C4-C5E1-C94D-AB80-189C807698BE}"/>
    <dgm:cxn modelId="{D51F55D4-82F2-5B48-B424-E77A8D153E92}" type="presOf" srcId="{8290D11C-3ADA-5D4D-8FF5-6ADA265ADC70}" destId="{592A90F7-B4EA-5B42-ABF6-5F3A369DC471}" srcOrd="0" destOrd="0" presId="urn:microsoft.com/office/officeart/2005/8/layout/vProcess5"/>
    <dgm:cxn modelId="{8355FAC5-EDD0-0245-B3F4-4C4FA936DCAD}" type="presOf" srcId="{8290D11C-3ADA-5D4D-8FF5-6ADA265ADC70}" destId="{A9F8837A-0F55-AB4B-A6F0-E904E50E9B9E}" srcOrd="1" destOrd="0" presId="urn:microsoft.com/office/officeart/2005/8/layout/vProcess5"/>
    <dgm:cxn modelId="{6117FC48-D483-A24C-B8C0-56D4492B5A92}" type="presOf" srcId="{5F7E774A-2C87-C14C-A826-2CBA286904B7}" destId="{C997E8DC-06F4-254C-83A9-277DDFC87230}" srcOrd="0" destOrd="0" presId="urn:microsoft.com/office/officeart/2005/8/layout/vProcess5"/>
    <dgm:cxn modelId="{3D33BB2E-1097-2645-8944-6A2C8D7474AA}" type="presOf" srcId="{9A519381-2D1F-B84E-9D04-7960E731B060}" destId="{E6DAA25A-C495-8A46-ACA1-EAA57291C893}" srcOrd="0" destOrd="0" presId="urn:microsoft.com/office/officeart/2005/8/layout/vProcess5"/>
    <dgm:cxn modelId="{C62E12A8-560E-EF4C-AE8D-7CADCC8572C2}" srcId="{9A519381-2D1F-B84E-9D04-7960E731B060}" destId="{594063F5-E2F6-9946-9B18-A54DD469BBD8}" srcOrd="3" destOrd="0" parTransId="{77C60E16-BF78-624B-8B77-C10C906287D8}" sibTransId="{0FA90D86-8F5A-5E47-B9D1-A9CB30C0E2B9}"/>
    <dgm:cxn modelId="{56E7E43E-2B5D-4B4B-B7DA-DBF10A5B1610}" type="presOf" srcId="{32E0E274-3B0C-E146-9879-F50DD503D1AD}" destId="{4C964F7B-018C-1444-9B5D-931E317D9E48}" srcOrd="0" destOrd="0" presId="urn:microsoft.com/office/officeart/2005/8/layout/vProcess5"/>
    <dgm:cxn modelId="{668351DA-2F49-074F-A9E2-84BB6B2ECF3A}" srcId="{9A519381-2D1F-B84E-9D04-7960E731B060}" destId="{87C8DDB0-C35B-FA45-ABD5-81B04924D10A}" srcOrd="2" destOrd="0" parTransId="{3194B3E8-FC61-5D46-BEDF-D49949479AE4}" sibTransId="{15FBD75E-DB03-9F4F-BF71-67C4B4E4BCB7}"/>
    <dgm:cxn modelId="{17A6D4D4-A69E-864B-B196-619950D9306E}" type="presParOf" srcId="{E6DAA25A-C495-8A46-ACA1-EAA57291C893}" destId="{7E84DAF5-03D9-BD4F-B7B3-A22B8055E342}" srcOrd="0" destOrd="0" presId="urn:microsoft.com/office/officeart/2005/8/layout/vProcess5"/>
    <dgm:cxn modelId="{0568D378-C972-374A-8E03-6F4989C57E67}" type="presParOf" srcId="{E6DAA25A-C495-8A46-ACA1-EAA57291C893}" destId="{592A90F7-B4EA-5B42-ABF6-5F3A369DC471}" srcOrd="1" destOrd="0" presId="urn:microsoft.com/office/officeart/2005/8/layout/vProcess5"/>
    <dgm:cxn modelId="{D0430BE4-7C0C-474B-BE26-4A1214836677}" type="presParOf" srcId="{E6DAA25A-C495-8A46-ACA1-EAA57291C893}" destId="{4C964F7B-018C-1444-9B5D-931E317D9E48}" srcOrd="2" destOrd="0" presId="urn:microsoft.com/office/officeart/2005/8/layout/vProcess5"/>
    <dgm:cxn modelId="{9DAC5800-4FFD-354D-98C8-0266D16C1D97}" type="presParOf" srcId="{E6DAA25A-C495-8A46-ACA1-EAA57291C893}" destId="{DF86A78B-BA1B-D446-B33D-157206C6107A}" srcOrd="3" destOrd="0" presId="urn:microsoft.com/office/officeart/2005/8/layout/vProcess5"/>
    <dgm:cxn modelId="{8DE13131-191D-2D4B-A279-54F5C6DAB543}" type="presParOf" srcId="{E6DAA25A-C495-8A46-ACA1-EAA57291C893}" destId="{1F307A19-A7CB-8A44-A94D-72F0D303E523}" srcOrd="4" destOrd="0" presId="urn:microsoft.com/office/officeart/2005/8/layout/vProcess5"/>
    <dgm:cxn modelId="{FCC3E8FA-79A5-D744-B0C5-7D089D0D9576}" type="presParOf" srcId="{E6DAA25A-C495-8A46-ACA1-EAA57291C893}" destId="{EA11CB4E-EF5B-E840-A569-8DCA9ABF12C3}" srcOrd="5" destOrd="0" presId="urn:microsoft.com/office/officeart/2005/8/layout/vProcess5"/>
    <dgm:cxn modelId="{56473511-23FE-7E47-89E8-EB8AB06BFCED}" type="presParOf" srcId="{E6DAA25A-C495-8A46-ACA1-EAA57291C893}" destId="{C997E8DC-06F4-254C-83A9-277DDFC87230}" srcOrd="6" destOrd="0" presId="urn:microsoft.com/office/officeart/2005/8/layout/vProcess5"/>
    <dgm:cxn modelId="{8B53885D-D4A9-2549-AF16-F815563D45C7}" type="presParOf" srcId="{E6DAA25A-C495-8A46-ACA1-EAA57291C893}" destId="{48294B5E-B02B-9942-B962-2CC64763DD00}" srcOrd="7" destOrd="0" presId="urn:microsoft.com/office/officeart/2005/8/layout/vProcess5"/>
    <dgm:cxn modelId="{D7AE10CF-DCF5-D44D-B229-2628A6FFE23B}" type="presParOf" srcId="{E6DAA25A-C495-8A46-ACA1-EAA57291C893}" destId="{90CA3721-63C5-3742-A530-746328DD2B61}" srcOrd="8" destOrd="0" presId="urn:microsoft.com/office/officeart/2005/8/layout/vProcess5"/>
    <dgm:cxn modelId="{6AF90548-227D-F644-9686-EA517C96E9C7}" type="presParOf" srcId="{E6DAA25A-C495-8A46-ACA1-EAA57291C893}" destId="{74E97C60-40C4-7646-95AC-0317C8D78963}" srcOrd="9" destOrd="0" presId="urn:microsoft.com/office/officeart/2005/8/layout/vProcess5"/>
    <dgm:cxn modelId="{855F7973-E28E-1E42-9953-9E6FB710FA9D}" type="presParOf" srcId="{E6DAA25A-C495-8A46-ACA1-EAA57291C893}" destId="{A9F8837A-0F55-AB4B-A6F0-E904E50E9B9E}" srcOrd="10" destOrd="0" presId="urn:microsoft.com/office/officeart/2005/8/layout/vProcess5"/>
    <dgm:cxn modelId="{C3B4472D-1DE1-9444-8F30-E353F4CCDFEB}" type="presParOf" srcId="{E6DAA25A-C495-8A46-ACA1-EAA57291C893}" destId="{EB838BCE-9ABE-E84C-89E5-436810EB0D03}" srcOrd="11" destOrd="0" presId="urn:microsoft.com/office/officeart/2005/8/layout/vProcess5"/>
    <dgm:cxn modelId="{3FFADF5D-4126-0748-8BF5-7B3C001D925D}" type="presParOf" srcId="{E6DAA25A-C495-8A46-ACA1-EAA57291C893}" destId="{C91D7240-F5A0-6049-ACC3-71DFCC8E2875}" srcOrd="12" destOrd="0" presId="urn:microsoft.com/office/officeart/2005/8/layout/vProcess5"/>
    <dgm:cxn modelId="{728922DF-3695-764B-ACD1-8D5EEAC6D115}" type="presParOf" srcId="{E6DAA25A-C495-8A46-ACA1-EAA57291C893}" destId="{83C212E7-ACBA-C94E-B9F1-4E4931EE5EF1}" srcOrd="13" destOrd="0" presId="urn:microsoft.com/office/officeart/2005/8/layout/vProcess5"/>
    <dgm:cxn modelId="{E0A93A35-CA1E-F346-9793-E727E4A2F9B9}" type="presParOf" srcId="{E6DAA25A-C495-8A46-ACA1-EAA57291C893}" destId="{E5332281-3F9F-D94E-9957-A413EBC26FB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8299A-8077-489B-BACD-9458553AD976}" type="doc">
      <dgm:prSet loTypeId="urn:microsoft.com/office/officeart/2005/8/layout/lProcess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681FACF-8713-4FB6-B6AD-F272B2972674}">
      <dgm:prSet phldrT="[Text]"/>
      <dgm:spPr/>
      <dgm:t>
        <a:bodyPr/>
        <a:lstStyle/>
        <a:p>
          <a:r>
            <a:rPr lang="es-MX" noProof="0" dirty="0"/>
            <a:t>Colección de datos</a:t>
          </a:r>
        </a:p>
      </dgm:t>
    </dgm:pt>
    <dgm:pt modelId="{6B8C469A-7D35-4964-939D-41EA8022D77F}" type="parTrans" cxnId="{D901CB5B-29C3-4242-A3E0-3FBB983A73B2}">
      <dgm:prSet/>
      <dgm:spPr/>
      <dgm:t>
        <a:bodyPr/>
        <a:lstStyle/>
        <a:p>
          <a:endParaRPr lang="en-US"/>
        </a:p>
      </dgm:t>
    </dgm:pt>
    <dgm:pt modelId="{B2603E41-E0AE-494E-958F-75B26774F6F3}" type="sibTrans" cxnId="{D901CB5B-29C3-4242-A3E0-3FBB983A73B2}">
      <dgm:prSet/>
      <dgm:spPr/>
      <dgm:t>
        <a:bodyPr/>
        <a:lstStyle/>
        <a:p>
          <a:endParaRPr lang="en-US"/>
        </a:p>
      </dgm:t>
    </dgm:pt>
    <dgm:pt modelId="{AFE9A6D5-45D5-4E7A-B952-ADB80A5B8658}">
      <dgm:prSet phldrT="[Text]" custT="1"/>
      <dgm:spPr/>
      <dgm:t>
        <a:bodyPr/>
        <a:lstStyle/>
        <a:p>
          <a:r>
            <a:rPr lang="es-MX" sz="1100" b="1" noProof="0" dirty="0">
              <a:solidFill>
                <a:srgbClr val="000000"/>
              </a:solidFill>
            </a:rPr>
            <a:t>Personal</a:t>
          </a:r>
          <a:r>
            <a:rPr lang="es-MX" sz="900" noProof="0" dirty="0">
              <a:solidFill>
                <a:srgbClr val="000000"/>
              </a:solidFill>
            </a:rPr>
            <a:t>:</a:t>
          </a:r>
        </a:p>
        <a:p>
          <a:r>
            <a:rPr lang="es-MX" sz="900" noProof="0" dirty="0">
              <a:solidFill>
                <a:srgbClr val="000000"/>
              </a:solidFill>
            </a:rPr>
            <a:t>Entrevistas</a:t>
          </a:r>
        </a:p>
        <a:p>
          <a:r>
            <a:rPr lang="es-MX" sz="900" noProof="0" dirty="0">
              <a:solidFill>
                <a:srgbClr val="000000"/>
              </a:solidFill>
            </a:rPr>
            <a:t>Fotos/Videos</a:t>
          </a:r>
        </a:p>
        <a:p>
          <a:r>
            <a:rPr lang="es-MX" sz="900" noProof="0" dirty="0">
              <a:solidFill>
                <a:srgbClr val="000000"/>
              </a:solidFill>
            </a:rPr>
            <a:t>Historias</a:t>
          </a:r>
        </a:p>
      </dgm:t>
    </dgm:pt>
    <dgm:pt modelId="{833A4358-EE62-4F59-AB80-7D54CBFD003C}" type="parTrans" cxnId="{8C5644F3-F221-46AC-9F27-141DC4FA8229}">
      <dgm:prSet/>
      <dgm:spPr/>
      <dgm:t>
        <a:bodyPr/>
        <a:lstStyle/>
        <a:p>
          <a:endParaRPr lang="en-US"/>
        </a:p>
      </dgm:t>
    </dgm:pt>
    <dgm:pt modelId="{054C05A1-C2B7-46F0-BAE7-98DFFDF6007E}" type="sibTrans" cxnId="{8C5644F3-F221-46AC-9F27-141DC4FA8229}">
      <dgm:prSet/>
      <dgm:spPr/>
      <dgm:t>
        <a:bodyPr/>
        <a:lstStyle/>
        <a:p>
          <a:endParaRPr lang="en-US"/>
        </a:p>
      </dgm:t>
    </dgm:pt>
    <dgm:pt modelId="{A238319E-026C-49B8-9F1C-7DBBA0B3957F}">
      <dgm:prSet phldrT="[Text]"/>
      <dgm:spPr/>
      <dgm:t>
        <a:bodyPr/>
        <a:lstStyle/>
        <a:p>
          <a:r>
            <a:rPr lang="es-MX" noProof="0" dirty="0"/>
            <a:t>Análisis de datos</a:t>
          </a:r>
        </a:p>
      </dgm:t>
    </dgm:pt>
    <dgm:pt modelId="{471CF6B0-6A6C-43B1-BCC5-240C873B6049}" type="parTrans" cxnId="{815883EE-3B9B-4114-9F0B-DF4705A29F48}">
      <dgm:prSet/>
      <dgm:spPr/>
      <dgm:t>
        <a:bodyPr/>
        <a:lstStyle/>
        <a:p>
          <a:endParaRPr lang="en-US"/>
        </a:p>
      </dgm:t>
    </dgm:pt>
    <dgm:pt modelId="{42AA9458-7B1F-491A-8AAD-CA20C5438483}" type="sibTrans" cxnId="{815883EE-3B9B-4114-9F0B-DF4705A29F48}">
      <dgm:prSet/>
      <dgm:spPr/>
      <dgm:t>
        <a:bodyPr/>
        <a:lstStyle/>
        <a:p>
          <a:endParaRPr lang="en-US"/>
        </a:p>
      </dgm:t>
    </dgm:pt>
    <dgm:pt modelId="{D17746BC-C685-417C-97BA-BB890AA78D71}">
      <dgm:prSet phldrT="[Text]"/>
      <dgm:spPr/>
      <dgm:t>
        <a:bodyPr/>
        <a:lstStyle/>
        <a:p>
          <a:r>
            <a:rPr lang="es-MX" noProof="0" dirty="0"/>
            <a:t>Conservaci</a:t>
          </a:r>
          <a:r>
            <a:rPr lang="es-MX" noProof="0" dirty="0">
              <a:latin typeface="Arial"/>
              <a:cs typeface="Arial"/>
            </a:rPr>
            <a:t>ón</a:t>
          </a:r>
          <a:r>
            <a:rPr lang="en-US" dirty="0">
              <a:latin typeface="Arial"/>
              <a:cs typeface="Arial"/>
            </a:rPr>
            <a:t> </a:t>
          </a:r>
          <a:r>
            <a:rPr lang="en-US" dirty="0"/>
            <a:t>de </a:t>
          </a:r>
          <a:r>
            <a:rPr lang="en-US" dirty="0" err="1"/>
            <a:t>datos</a:t>
          </a:r>
          <a:endParaRPr lang="en-US" dirty="0"/>
        </a:p>
      </dgm:t>
    </dgm:pt>
    <dgm:pt modelId="{372BD432-197A-44CE-9CDB-951BFD7CF64F}" type="parTrans" cxnId="{2DC2880C-820B-4D46-8129-276099F8A93B}">
      <dgm:prSet/>
      <dgm:spPr/>
      <dgm:t>
        <a:bodyPr/>
        <a:lstStyle/>
        <a:p>
          <a:endParaRPr lang="en-US"/>
        </a:p>
      </dgm:t>
    </dgm:pt>
    <dgm:pt modelId="{9CCFEF51-19F9-4585-A98C-3D2AA34F3B14}" type="sibTrans" cxnId="{2DC2880C-820B-4D46-8129-276099F8A93B}">
      <dgm:prSet/>
      <dgm:spPr/>
      <dgm:t>
        <a:bodyPr/>
        <a:lstStyle/>
        <a:p>
          <a:endParaRPr lang="en-US"/>
        </a:p>
      </dgm:t>
    </dgm:pt>
    <dgm:pt modelId="{48AA3340-21BD-426B-B591-F8CCBBCA8FC2}">
      <dgm:prSet phldrT="[Text]"/>
      <dgm:spPr/>
      <dgm:t>
        <a:bodyPr/>
        <a:lstStyle/>
        <a:p>
          <a:r>
            <a:rPr lang="es-MX" b="1" noProof="0" dirty="0">
              <a:solidFill>
                <a:srgbClr val="000000"/>
              </a:solidFill>
            </a:rPr>
            <a:t>Personal y numéricos</a:t>
          </a:r>
          <a:r>
            <a:rPr lang="es-MX" noProof="0" dirty="0">
              <a:solidFill>
                <a:srgbClr val="000000"/>
              </a:solidFill>
            </a:rPr>
            <a:t>:</a:t>
          </a:r>
        </a:p>
        <a:p>
          <a:r>
            <a:rPr lang="es-MX" noProof="0" dirty="0">
              <a:solidFill>
                <a:srgbClr val="000000"/>
              </a:solidFill>
            </a:rPr>
            <a:t>Excel/Word/Fotos/Archivos</a:t>
          </a:r>
        </a:p>
        <a:p>
          <a:r>
            <a:rPr lang="es-MX" noProof="0" dirty="0">
              <a:solidFill>
                <a:srgbClr val="000000"/>
              </a:solidFill>
            </a:rPr>
            <a:t>Copias en papel</a:t>
          </a:r>
        </a:p>
        <a:p>
          <a:r>
            <a:rPr lang="es-MX" noProof="0" dirty="0" err="1">
              <a:solidFill>
                <a:srgbClr val="000000"/>
              </a:solidFill>
            </a:rPr>
            <a:t>CDs</a:t>
          </a:r>
          <a:r>
            <a:rPr lang="es-MX" noProof="0" dirty="0">
              <a:solidFill>
                <a:srgbClr val="000000"/>
              </a:solidFill>
            </a:rPr>
            <a:t>/unidad de discos</a:t>
          </a:r>
        </a:p>
      </dgm:t>
    </dgm:pt>
    <dgm:pt modelId="{1D4CDCCC-7E96-4ADF-B575-64FA5606D5A4}" type="parTrans" cxnId="{12C3AF25-CD9D-4112-9822-8FFDAE770A16}">
      <dgm:prSet/>
      <dgm:spPr/>
      <dgm:t>
        <a:bodyPr/>
        <a:lstStyle/>
        <a:p>
          <a:endParaRPr lang="en-US"/>
        </a:p>
      </dgm:t>
    </dgm:pt>
    <dgm:pt modelId="{574E7022-D1D3-4A98-983C-E3427DBBA3E4}" type="sibTrans" cxnId="{12C3AF25-CD9D-4112-9822-8FFDAE770A16}">
      <dgm:prSet/>
      <dgm:spPr/>
      <dgm:t>
        <a:bodyPr/>
        <a:lstStyle/>
        <a:p>
          <a:endParaRPr lang="en-US"/>
        </a:p>
      </dgm:t>
    </dgm:pt>
    <dgm:pt modelId="{454E3396-6DF0-4C47-BB21-EABFBF51D360}">
      <dgm:prSet phldrT="[Text]" custT="1"/>
      <dgm:spPr/>
      <dgm:t>
        <a:bodyPr/>
        <a:lstStyle/>
        <a:p>
          <a:endParaRPr lang="en-US" sz="800" b="1" dirty="0">
            <a:solidFill>
              <a:srgbClr val="000000"/>
            </a:solidFill>
          </a:endParaRPr>
        </a:p>
        <a:p>
          <a:endParaRPr lang="en-US" sz="800" b="1" dirty="0">
            <a:solidFill>
              <a:srgbClr val="000000"/>
            </a:solidFill>
          </a:endParaRPr>
        </a:p>
        <a:p>
          <a:endParaRPr lang="en-US" sz="800" b="1" dirty="0">
            <a:solidFill>
              <a:srgbClr val="000000"/>
            </a:solidFill>
          </a:endParaRPr>
        </a:p>
        <a:p>
          <a:endParaRPr lang="en-US" sz="800" b="1" dirty="0">
            <a:solidFill>
              <a:srgbClr val="000000"/>
            </a:solidFill>
          </a:endParaRPr>
        </a:p>
        <a:p>
          <a:endParaRPr lang="en-US" sz="800" b="1" dirty="0">
            <a:solidFill>
              <a:srgbClr val="000000"/>
            </a:solidFill>
          </a:endParaRPr>
        </a:p>
        <a:p>
          <a:r>
            <a:rPr lang="es-MX" sz="1000" b="1" noProof="0" dirty="0">
              <a:solidFill>
                <a:srgbClr val="000000"/>
              </a:solidFill>
            </a:rPr>
            <a:t>Numéricos</a:t>
          </a:r>
          <a:r>
            <a:rPr lang="es-MX" sz="800" noProof="0" dirty="0">
              <a:solidFill>
                <a:srgbClr val="000000"/>
              </a:solidFill>
            </a:rPr>
            <a:t>:</a:t>
          </a:r>
        </a:p>
        <a:p>
          <a:r>
            <a:rPr lang="es-MX" sz="800" noProof="0" dirty="0">
              <a:solidFill>
                <a:srgbClr val="000000"/>
              </a:solidFill>
            </a:rPr>
            <a:t>Encuestas anteriores/posteriores</a:t>
          </a:r>
        </a:p>
        <a:p>
          <a:r>
            <a:rPr lang="es-MX" sz="800" noProof="0" dirty="0">
              <a:solidFill>
                <a:srgbClr val="000000"/>
              </a:solidFill>
            </a:rPr>
            <a:t>Examinación de datos disponibles (asistencia, cambios en peso, reportes de incidentes etc.)</a:t>
          </a:r>
        </a:p>
        <a:p>
          <a:r>
            <a:rPr lang="es-MX" sz="800" noProof="0" dirty="0">
              <a:solidFill>
                <a:srgbClr val="000000"/>
              </a:solidFill>
            </a:rPr>
            <a:t>Examinación de datos/investigaciones nuevas</a:t>
          </a:r>
        </a:p>
        <a:p>
          <a:endParaRPr lang="en-US" sz="800" dirty="0">
            <a:solidFill>
              <a:srgbClr val="000000"/>
            </a:solidFill>
          </a:endParaRPr>
        </a:p>
        <a:p>
          <a:endParaRPr lang="en-US" sz="800" dirty="0">
            <a:solidFill>
              <a:srgbClr val="000000"/>
            </a:solidFill>
          </a:endParaRPr>
        </a:p>
        <a:p>
          <a:endParaRPr lang="en-US" sz="600" dirty="0">
            <a:solidFill>
              <a:srgbClr val="000000"/>
            </a:solidFill>
          </a:endParaRPr>
        </a:p>
        <a:p>
          <a:endParaRPr lang="en-US" sz="600" dirty="0">
            <a:solidFill>
              <a:srgbClr val="000000"/>
            </a:solidFill>
          </a:endParaRPr>
        </a:p>
        <a:p>
          <a:endParaRPr lang="en-US" sz="600" dirty="0">
            <a:solidFill>
              <a:srgbClr val="000000"/>
            </a:solidFill>
          </a:endParaRPr>
        </a:p>
        <a:p>
          <a:endParaRPr lang="en-US" sz="600" dirty="0">
            <a:solidFill>
              <a:srgbClr val="000000"/>
            </a:solidFill>
          </a:endParaRPr>
        </a:p>
      </dgm:t>
    </dgm:pt>
    <dgm:pt modelId="{521CA479-D9A5-494C-BD87-135CED5F5166}" type="sibTrans" cxnId="{8F392A53-6849-41A0-9E3E-5DCC85115914}">
      <dgm:prSet/>
      <dgm:spPr/>
      <dgm:t>
        <a:bodyPr/>
        <a:lstStyle/>
        <a:p>
          <a:endParaRPr lang="en-US"/>
        </a:p>
      </dgm:t>
    </dgm:pt>
    <dgm:pt modelId="{76086108-F15C-493B-8157-299C6D6234FA}" type="parTrans" cxnId="{8F392A53-6849-41A0-9E3E-5DCC85115914}">
      <dgm:prSet/>
      <dgm:spPr/>
      <dgm:t>
        <a:bodyPr/>
        <a:lstStyle/>
        <a:p>
          <a:endParaRPr lang="en-US"/>
        </a:p>
      </dgm:t>
    </dgm:pt>
    <dgm:pt modelId="{8DE834EE-9EDF-D349-8308-A856C2ED922B}">
      <dgm:prSet phldrT="[Text]"/>
      <dgm:spPr/>
      <dgm:t>
        <a:bodyPr/>
        <a:lstStyle/>
        <a:p>
          <a:r>
            <a:rPr lang="es-MX" b="1" noProof="0" dirty="0">
              <a:solidFill>
                <a:srgbClr val="000000"/>
              </a:solidFill>
            </a:rPr>
            <a:t>Personal</a:t>
          </a:r>
          <a:r>
            <a:rPr lang="es-MX" noProof="0" dirty="0">
              <a:solidFill>
                <a:srgbClr val="000000"/>
              </a:solidFill>
            </a:rPr>
            <a:t>:</a:t>
          </a:r>
        </a:p>
        <a:p>
          <a:r>
            <a:rPr lang="es-MX" noProof="0" dirty="0">
              <a:solidFill>
                <a:srgbClr val="000000"/>
              </a:solidFill>
            </a:rPr>
            <a:t>Comparaciones visuales</a:t>
          </a:r>
        </a:p>
        <a:p>
          <a:r>
            <a:rPr lang="es-MX" noProof="0" dirty="0">
              <a:solidFill>
                <a:srgbClr val="000000"/>
              </a:solidFill>
            </a:rPr>
            <a:t>Sumario de documentación actual para notar tendencias básicas y elementos notorios</a:t>
          </a:r>
        </a:p>
      </dgm:t>
    </dgm:pt>
    <dgm:pt modelId="{56BC4799-D625-804D-9E42-0B2905FB3CBD}" type="parTrans" cxnId="{0DFBC014-4E10-C94D-98AC-92E1D4C5F8F9}">
      <dgm:prSet/>
      <dgm:spPr/>
      <dgm:t>
        <a:bodyPr/>
        <a:lstStyle/>
        <a:p>
          <a:endParaRPr lang="en-US"/>
        </a:p>
      </dgm:t>
    </dgm:pt>
    <dgm:pt modelId="{AAB6D9E6-8938-8743-8014-736555C06366}" type="sibTrans" cxnId="{0DFBC014-4E10-C94D-98AC-92E1D4C5F8F9}">
      <dgm:prSet/>
      <dgm:spPr/>
      <dgm:t>
        <a:bodyPr/>
        <a:lstStyle/>
        <a:p>
          <a:endParaRPr lang="en-US"/>
        </a:p>
      </dgm:t>
    </dgm:pt>
    <dgm:pt modelId="{E013F6A9-7519-F243-802B-252A08D9E0FC}">
      <dgm:prSet phldrT="[Text]"/>
      <dgm:spPr/>
      <dgm:t>
        <a:bodyPr/>
        <a:lstStyle/>
        <a:p>
          <a:r>
            <a:rPr lang="es-MX" b="1" noProof="0" dirty="0">
              <a:solidFill>
                <a:srgbClr val="000000"/>
              </a:solidFill>
            </a:rPr>
            <a:t>Numéricos:</a:t>
          </a:r>
        </a:p>
        <a:p>
          <a:r>
            <a:rPr lang="es-MX" b="0" noProof="0" dirty="0">
              <a:solidFill>
                <a:srgbClr val="000000"/>
              </a:solidFill>
            </a:rPr>
            <a:t>Comparaciones matemáticas básicas</a:t>
          </a:r>
        </a:p>
      </dgm:t>
    </dgm:pt>
    <dgm:pt modelId="{18B94065-08F2-A84B-8ABF-3E95B3574898}" type="parTrans" cxnId="{1CDF5CE8-1B03-2641-8D79-500ABE82C74C}">
      <dgm:prSet/>
      <dgm:spPr/>
      <dgm:t>
        <a:bodyPr/>
        <a:lstStyle/>
        <a:p>
          <a:endParaRPr lang="en-US"/>
        </a:p>
      </dgm:t>
    </dgm:pt>
    <dgm:pt modelId="{FCF744F7-8A9D-734B-8BA3-BCD6620653D4}" type="sibTrans" cxnId="{1CDF5CE8-1B03-2641-8D79-500ABE82C74C}">
      <dgm:prSet/>
      <dgm:spPr/>
      <dgm:t>
        <a:bodyPr/>
        <a:lstStyle/>
        <a:p>
          <a:endParaRPr lang="en-US"/>
        </a:p>
      </dgm:t>
    </dgm:pt>
    <dgm:pt modelId="{D32FD005-F171-4807-AD4A-44324CA3622B}" type="pres">
      <dgm:prSet presAssocID="{56D8299A-8077-489B-BACD-9458553AD97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1B3006-DCFE-4000-861A-5D6DBE9125A6}" type="pres">
      <dgm:prSet presAssocID="{4681FACF-8713-4FB6-B6AD-F272B2972674}" presName="compNode" presStyleCnt="0"/>
      <dgm:spPr/>
    </dgm:pt>
    <dgm:pt modelId="{D55ACE7C-30DF-4323-BC34-69A1FAD7EEF2}" type="pres">
      <dgm:prSet presAssocID="{4681FACF-8713-4FB6-B6AD-F272B2972674}" presName="aNode" presStyleLbl="bgShp" presStyleIdx="0" presStyleCnt="3"/>
      <dgm:spPr/>
      <dgm:t>
        <a:bodyPr/>
        <a:lstStyle/>
        <a:p>
          <a:endParaRPr lang="en-US"/>
        </a:p>
      </dgm:t>
    </dgm:pt>
    <dgm:pt modelId="{4FE00A0C-5526-46AF-BBA4-0E3D61ADBD7B}" type="pres">
      <dgm:prSet presAssocID="{4681FACF-8713-4FB6-B6AD-F272B2972674}" presName="textNode" presStyleLbl="bgShp" presStyleIdx="0" presStyleCnt="3"/>
      <dgm:spPr/>
      <dgm:t>
        <a:bodyPr/>
        <a:lstStyle/>
        <a:p>
          <a:endParaRPr lang="en-US"/>
        </a:p>
      </dgm:t>
    </dgm:pt>
    <dgm:pt modelId="{C9297C2B-2E90-42B4-A5A9-DC977446D689}" type="pres">
      <dgm:prSet presAssocID="{4681FACF-8713-4FB6-B6AD-F272B2972674}" presName="compChildNode" presStyleCnt="0"/>
      <dgm:spPr/>
    </dgm:pt>
    <dgm:pt modelId="{8C27BAD9-B55D-446D-838F-5D3ED41B948B}" type="pres">
      <dgm:prSet presAssocID="{4681FACF-8713-4FB6-B6AD-F272B2972674}" presName="theInnerList" presStyleCnt="0"/>
      <dgm:spPr/>
    </dgm:pt>
    <dgm:pt modelId="{FC23F0C3-991F-4BC1-96E8-6FD4FDB0CAF6}" type="pres">
      <dgm:prSet presAssocID="{AFE9A6D5-45D5-4E7A-B952-ADB80A5B8658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4E3220-9B66-4EF1-AA6B-5D17B170B320}" type="pres">
      <dgm:prSet presAssocID="{AFE9A6D5-45D5-4E7A-B952-ADB80A5B8658}" presName="aSpace2" presStyleCnt="0"/>
      <dgm:spPr/>
    </dgm:pt>
    <dgm:pt modelId="{B2B32BD8-F468-4B74-A65B-CFA81B4B7E87}" type="pres">
      <dgm:prSet presAssocID="{454E3396-6DF0-4C47-BB21-EABFBF51D360}" presName="childNode" presStyleLbl="node1" presStyleIdx="1" presStyleCnt="5" custLinFactNeighborX="5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162C85-6F00-49B1-B1F3-B6855941867A}" type="pres">
      <dgm:prSet presAssocID="{4681FACF-8713-4FB6-B6AD-F272B2972674}" presName="aSpace" presStyleCnt="0"/>
      <dgm:spPr/>
    </dgm:pt>
    <dgm:pt modelId="{D1A54C7F-033A-411B-8CE9-557DE8317FCE}" type="pres">
      <dgm:prSet presAssocID="{A238319E-026C-49B8-9F1C-7DBBA0B3957F}" presName="compNode" presStyleCnt="0"/>
      <dgm:spPr/>
    </dgm:pt>
    <dgm:pt modelId="{4F67F020-E85C-47C0-A77D-5E41125BDEA2}" type="pres">
      <dgm:prSet presAssocID="{A238319E-026C-49B8-9F1C-7DBBA0B3957F}" presName="aNode" presStyleLbl="bgShp" presStyleIdx="1" presStyleCnt="3"/>
      <dgm:spPr/>
      <dgm:t>
        <a:bodyPr/>
        <a:lstStyle/>
        <a:p>
          <a:endParaRPr lang="en-US"/>
        </a:p>
      </dgm:t>
    </dgm:pt>
    <dgm:pt modelId="{079161D8-E9D4-4B85-B5F1-6DB3511231FE}" type="pres">
      <dgm:prSet presAssocID="{A238319E-026C-49B8-9F1C-7DBBA0B3957F}" presName="textNode" presStyleLbl="bgShp" presStyleIdx="1" presStyleCnt="3"/>
      <dgm:spPr/>
      <dgm:t>
        <a:bodyPr/>
        <a:lstStyle/>
        <a:p>
          <a:endParaRPr lang="en-US"/>
        </a:p>
      </dgm:t>
    </dgm:pt>
    <dgm:pt modelId="{734CF734-D195-4505-8DB6-29AA06114723}" type="pres">
      <dgm:prSet presAssocID="{A238319E-026C-49B8-9F1C-7DBBA0B3957F}" presName="compChildNode" presStyleCnt="0"/>
      <dgm:spPr/>
    </dgm:pt>
    <dgm:pt modelId="{17BD53D2-EB18-4E20-B75A-2229BEAD6842}" type="pres">
      <dgm:prSet presAssocID="{A238319E-026C-49B8-9F1C-7DBBA0B3957F}" presName="theInnerList" presStyleCnt="0"/>
      <dgm:spPr/>
    </dgm:pt>
    <dgm:pt modelId="{2BF8ACBF-79F1-004A-B44D-C5CF091321EE}" type="pres">
      <dgm:prSet presAssocID="{8DE834EE-9EDF-D349-8308-A856C2ED922B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590AD-01EC-7D43-A8CC-B0ED73E312AC}" type="pres">
      <dgm:prSet presAssocID="{8DE834EE-9EDF-D349-8308-A856C2ED922B}" presName="aSpace2" presStyleCnt="0"/>
      <dgm:spPr/>
    </dgm:pt>
    <dgm:pt modelId="{D7507383-1475-924D-83DA-D07BF842595B}" type="pres">
      <dgm:prSet presAssocID="{E013F6A9-7519-F243-802B-252A08D9E0FC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7E6EA-4EB7-4505-8966-B451BE7657C0}" type="pres">
      <dgm:prSet presAssocID="{A238319E-026C-49B8-9F1C-7DBBA0B3957F}" presName="aSpace" presStyleCnt="0"/>
      <dgm:spPr/>
    </dgm:pt>
    <dgm:pt modelId="{25C01F71-C96C-4AA3-8CB4-16DD0C7C5405}" type="pres">
      <dgm:prSet presAssocID="{D17746BC-C685-417C-97BA-BB890AA78D71}" presName="compNode" presStyleCnt="0"/>
      <dgm:spPr/>
    </dgm:pt>
    <dgm:pt modelId="{2B6CBB2C-646A-4C54-A687-7D4F5ADEB48B}" type="pres">
      <dgm:prSet presAssocID="{D17746BC-C685-417C-97BA-BB890AA78D71}" presName="aNode" presStyleLbl="bgShp" presStyleIdx="2" presStyleCnt="3"/>
      <dgm:spPr/>
      <dgm:t>
        <a:bodyPr/>
        <a:lstStyle/>
        <a:p>
          <a:endParaRPr lang="en-US"/>
        </a:p>
      </dgm:t>
    </dgm:pt>
    <dgm:pt modelId="{41144944-3F03-4843-ACB8-95CB89F4A662}" type="pres">
      <dgm:prSet presAssocID="{D17746BC-C685-417C-97BA-BB890AA78D71}" presName="textNode" presStyleLbl="bgShp" presStyleIdx="2" presStyleCnt="3"/>
      <dgm:spPr/>
      <dgm:t>
        <a:bodyPr/>
        <a:lstStyle/>
        <a:p>
          <a:endParaRPr lang="en-US"/>
        </a:p>
      </dgm:t>
    </dgm:pt>
    <dgm:pt modelId="{0DCBC2F8-F217-4374-838E-D211D7EB17F4}" type="pres">
      <dgm:prSet presAssocID="{D17746BC-C685-417C-97BA-BB890AA78D71}" presName="compChildNode" presStyleCnt="0"/>
      <dgm:spPr/>
    </dgm:pt>
    <dgm:pt modelId="{AB5A131D-2C80-40BA-B3F1-457EAE1B056B}" type="pres">
      <dgm:prSet presAssocID="{D17746BC-C685-417C-97BA-BB890AA78D71}" presName="theInnerList" presStyleCnt="0"/>
      <dgm:spPr/>
    </dgm:pt>
    <dgm:pt modelId="{916C275B-C08A-493F-8000-E516AB6F0F88}" type="pres">
      <dgm:prSet presAssocID="{48AA3340-21BD-426B-B591-F8CCBBCA8FC2}" presName="childNode" presStyleLbl="node1" presStyleIdx="4" presStyleCnt="5" custLinFactNeighborX="21" custLinFactNeighborY="-1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C078AD-979D-8B40-A174-25F374126ED4}" type="presOf" srcId="{454E3396-6DF0-4C47-BB21-EABFBF51D360}" destId="{B2B32BD8-F468-4B74-A65B-CFA81B4B7E87}" srcOrd="0" destOrd="0" presId="urn:microsoft.com/office/officeart/2005/8/layout/lProcess2"/>
    <dgm:cxn modelId="{A3858F7E-17E8-A040-B120-0A75050967BD}" type="presOf" srcId="{48AA3340-21BD-426B-B591-F8CCBBCA8FC2}" destId="{916C275B-C08A-493F-8000-E516AB6F0F88}" srcOrd="0" destOrd="0" presId="urn:microsoft.com/office/officeart/2005/8/layout/lProcess2"/>
    <dgm:cxn modelId="{E9ACCA58-6855-2D47-9A18-65763DE9C59B}" type="presOf" srcId="{56D8299A-8077-489B-BACD-9458553AD976}" destId="{D32FD005-F171-4807-AD4A-44324CA3622B}" srcOrd="0" destOrd="0" presId="urn:microsoft.com/office/officeart/2005/8/layout/lProcess2"/>
    <dgm:cxn modelId="{7B9A2083-E561-524E-B0FE-F309CD6A9011}" type="presOf" srcId="{AFE9A6D5-45D5-4E7A-B952-ADB80A5B8658}" destId="{FC23F0C3-991F-4BC1-96E8-6FD4FDB0CAF6}" srcOrd="0" destOrd="0" presId="urn:microsoft.com/office/officeart/2005/8/layout/lProcess2"/>
    <dgm:cxn modelId="{1CDF5CE8-1B03-2641-8D79-500ABE82C74C}" srcId="{A238319E-026C-49B8-9F1C-7DBBA0B3957F}" destId="{E013F6A9-7519-F243-802B-252A08D9E0FC}" srcOrd="1" destOrd="0" parTransId="{18B94065-08F2-A84B-8ABF-3E95B3574898}" sibTransId="{FCF744F7-8A9D-734B-8BA3-BCD6620653D4}"/>
    <dgm:cxn modelId="{FC6B95C3-1EA6-324D-89EB-80E2EF37D934}" type="presOf" srcId="{4681FACF-8713-4FB6-B6AD-F272B2972674}" destId="{D55ACE7C-30DF-4323-BC34-69A1FAD7EEF2}" srcOrd="0" destOrd="0" presId="urn:microsoft.com/office/officeart/2005/8/layout/lProcess2"/>
    <dgm:cxn modelId="{F71B60A6-5B69-9A44-8D22-F1597B44CBFA}" type="presOf" srcId="{D17746BC-C685-417C-97BA-BB890AA78D71}" destId="{2B6CBB2C-646A-4C54-A687-7D4F5ADEB48B}" srcOrd="0" destOrd="0" presId="urn:microsoft.com/office/officeart/2005/8/layout/lProcess2"/>
    <dgm:cxn modelId="{12C3AF25-CD9D-4112-9822-8FFDAE770A16}" srcId="{D17746BC-C685-417C-97BA-BB890AA78D71}" destId="{48AA3340-21BD-426B-B591-F8CCBBCA8FC2}" srcOrd="0" destOrd="0" parTransId="{1D4CDCCC-7E96-4ADF-B575-64FA5606D5A4}" sibTransId="{574E7022-D1D3-4A98-983C-E3427DBBA3E4}"/>
    <dgm:cxn modelId="{2DC2880C-820B-4D46-8129-276099F8A93B}" srcId="{56D8299A-8077-489B-BACD-9458553AD976}" destId="{D17746BC-C685-417C-97BA-BB890AA78D71}" srcOrd="2" destOrd="0" parTransId="{372BD432-197A-44CE-9CDB-951BFD7CF64F}" sibTransId="{9CCFEF51-19F9-4585-A98C-3D2AA34F3B14}"/>
    <dgm:cxn modelId="{8C744B3B-9091-B94D-A562-A2D6B5FCE5F1}" type="presOf" srcId="{E013F6A9-7519-F243-802B-252A08D9E0FC}" destId="{D7507383-1475-924D-83DA-D07BF842595B}" srcOrd="0" destOrd="0" presId="urn:microsoft.com/office/officeart/2005/8/layout/lProcess2"/>
    <dgm:cxn modelId="{D901CB5B-29C3-4242-A3E0-3FBB983A73B2}" srcId="{56D8299A-8077-489B-BACD-9458553AD976}" destId="{4681FACF-8713-4FB6-B6AD-F272B2972674}" srcOrd="0" destOrd="0" parTransId="{6B8C469A-7D35-4964-939D-41EA8022D77F}" sibTransId="{B2603E41-E0AE-494E-958F-75B26774F6F3}"/>
    <dgm:cxn modelId="{941E72EC-3DAC-9040-A5A3-FB6D87AE4BCB}" type="presOf" srcId="{8DE834EE-9EDF-D349-8308-A856C2ED922B}" destId="{2BF8ACBF-79F1-004A-B44D-C5CF091321EE}" srcOrd="0" destOrd="0" presId="urn:microsoft.com/office/officeart/2005/8/layout/lProcess2"/>
    <dgm:cxn modelId="{8C5644F3-F221-46AC-9F27-141DC4FA8229}" srcId="{4681FACF-8713-4FB6-B6AD-F272B2972674}" destId="{AFE9A6D5-45D5-4E7A-B952-ADB80A5B8658}" srcOrd="0" destOrd="0" parTransId="{833A4358-EE62-4F59-AB80-7D54CBFD003C}" sibTransId="{054C05A1-C2B7-46F0-BAE7-98DFFDF6007E}"/>
    <dgm:cxn modelId="{61D28C35-BB72-7142-89E1-1ABB81F135BE}" type="presOf" srcId="{D17746BC-C685-417C-97BA-BB890AA78D71}" destId="{41144944-3F03-4843-ACB8-95CB89F4A662}" srcOrd="1" destOrd="0" presId="urn:microsoft.com/office/officeart/2005/8/layout/lProcess2"/>
    <dgm:cxn modelId="{2F9B1928-8525-7B41-A20A-690D23FDEAA6}" type="presOf" srcId="{A238319E-026C-49B8-9F1C-7DBBA0B3957F}" destId="{079161D8-E9D4-4B85-B5F1-6DB3511231FE}" srcOrd="1" destOrd="0" presId="urn:microsoft.com/office/officeart/2005/8/layout/lProcess2"/>
    <dgm:cxn modelId="{EFE9E84D-F898-2247-BCD1-F639BDF75064}" type="presOf" srcId="{A238319E-026C-49B8-9F1C-7DBBA0B3957F}" destId="{4F67F020-E85C-47C0-A77D-5E41125BDEA2}" srcOrd="0" destOrd="0" presId="urn:microsoft.com/office/officeart/2005/8/layout/lProcess2"/>
    <dgm:cxn modelId="{0DFBC014-4E10-C94D-98AC-92E1D4C5F8F9}" srcId="{A238319E-026C-49B8-9F1C-7DBBA0B3957F}" destId="{8DE834EE-9EDF-D349-8308-A856C2ED922B}" srcOrd="0" destOrd="0" parTransId="{56BC4799-D625-804D-9E42-0B2905FB3CBD}" sibTransId="{AAB6D9E6-8938-8743-8014-736555C06366}"/>
    <dgm:cxn modelId="{815883EE-3B9B-4114-9F0B-DF4705A29F48}" srcId="{56D8299A-8077-489B-BACD-9458553AD976}" destId="{A238319E-026C-49B8-9F1C-7DBBA0B3957F}" srcOrd="1" destOrd="0" parTransId="{471CF6B0-6A6C-43B1-BCC5-240C873B6049}" sibTransId="{42AA9458-7B1F-491A-8AAD-CA20C5438483}"/>
    <dgm:cxn modelId="{8F392A53-6849-41A0-9E3E-5DCC85115914}" srcId="{4681FACF-8713-4FB6-B6AD-F272B2972674}" destId="{454E3396-6DF0-4C47-BB21-EABFBF51D360}" srcOrd="1" destOrd="0" parTransId="{76086108-F15C-493B-8157-299C6D6234FA}" sibTransId="{521CA479-D9A5-494C-BD87-135CED5F5166}"/>
    <dgm:cxn modelId="{6099A596-1978-4E4D-B411-BCCC01D3FD6D}" type="presOf" srcId="{4681FACF-8713-4FB6-B6AD-F272B2972674}" destId="{4FE00A0C-5526-46AF-BBA4-0E3D61ADBD7B}" srcOrd="1" destOrd="0" presId="urn:microsoft.com/office/officeart/2005/8/layout/lProcess2"/>
    <dgm:cxn modelId="{6E35A7AD-87A9-4B4E-A342-1B62E0ABC4F3}" type="presParOf" srcId="{D32FD005-F171-4807-AD4A-44324CA3622B}" destId="{6B1B3006-DCFE-4000-861A-5D6DBE9125A6}" srcOrd="0" destOrd="0" presId="urn:microsoft.com/office/officeart/2005/8/layout/lProcess2"/>
    <dgm:cxn modelId="{694A169C-98C5-6B44-AB32-1409D780E116}" type="presParOf" srcId="{6B1B3006-DCFE-4000-861A-5D6DBE9125A6}" destId="{D55ACE7C-30DF-4323-BC34-69A1FAD7EEF2}" srcOrd="0" destOrd="0" presId="urn:microsoft.com/office/officeart/2005/8/layout/lProcess2"/>
    <dgm:cxn modelId="{F38502A7-6271-274D-BE88-069493BC5796}" type="presParOf" srcId="{6B1B3006-DCFE-4000-861A-5D6DBE9125A6}" destId="{4FE00A0C-5526-46AF-BBA4-0E3D61ADBD7B}" srcOrd="1" destOrd="0" presId="urn:microsoft.com/office/officeart/2005/8/layout/lProcess2"/>
    <dgm:cxn modelId="{4FDCC35F-ECDB-3540-A269-707DE678E39F}" type="presParOf" srcId="{6B1B3006-DCFE-4000-861A-5D6DBE9125A6}" destId="{C9297C2B-2E90-42B4-A5A9-DC977446D689}" srcOrd="2" destOrd="0" presId="urn:microsoft.com/office/officeart/2005/8/layout/lProcess2"/>
    <dgm:cxn modelId="{C71752D5-E125-8641-9472-871373D91511}" type="presParOf" srcId="{C9297C2B-2E90-42B4-A5A9-DC977446D689}" destId="{8C27BAD9-B55D-446D-838F-5D3ED41B948B}" srcOrd="0" destOrd="0" presId="urn:microsoft.com/office/officeart/2005/8/layout/lProcess2"/>
    <dgm:cxn modelId="{9A167742-A85F-A048-B0AF-161116B7BD01}" type="presParOf" srcId="{8C27BAD9-B55D-446D-838F-5D3ED41B948B}" destId="{FC23F0C3-991F-4BC1-96E8-6FD4FDB0CAF6}" srcOrd="0" destOrd="0" presId="urn:microsoft.com/office/officeart/2005/8/layout/lProcess2"/>
    <dgm:cxn modelId="{4F891AC6-29D6-CB4A-8C16-15F23CF85FC4}" type="presParOf" srcId="{8C27BAD9-B55D-446D-838F-5D3ED41B948B}" destId="{B14E3220-9B66-4EF1-AA6B-5D17B170B320}" srcOrd="1" destOrd="0" presId="urn:microsoft.com/office/officeart/2005/8/layout/lProcess2"/>
    <dgm:cxn modelId="{C94E7452-E3DF-0547-BA01-4F9DF578A0D3}" type="presParOf" srcId="{8C27BAD9-B55D-446D-838F-5D3ED41B948B}" destId="{B2B32BD8-F468-4B74-A65B-CFA81B4B7E87}" srcOrd="2" destOrd="0" presId="urn:microsoft.com/office/officeart/2005/8/layout/lProcess2"/>
    <dgm:cxn modelId="{1FD8EB92-C7F6-484E-9B1A-56E1499C58C6}" type="presParOf" srcId="{D32FD005-F171-4807-AD4A-44324CA3622B}" destId="{27162C85-6F00-49B1-B1F3-B6855941867A}" srcOrd="1" destOrd="0" presId="urn:microsoft.com/office/officeart/2005/8/layout/lProcess2"/>
    <dgm:cxn modelId="{2F6AC708-F34B-874D-A32F-11DAE66A7B90}" type="presParOf" srcId="{D32FD005-F171-4807-AD4A-44324CA3622B}" destId="{D1A54C7F-033A-411B-8CE9-557DE8317FCE}" srcOrd="2" destOrd="0" presId="urn:microsoft.com/office/officeart/2005/8/layout/lProcess2"/>
    <dgm:cxn modelId="{F93AE32E-D6F2-EA48-9D4D-81C9ACC77B3A}" type="presParOf" srcId="{D1A54C7F-033A-411B-8CE9-557DE8317FCE}" destId="{4F67F020-E85C-47C0-A77D-5E41125BDEA2}" srcOrd="0" destOrd="0" presId="urn:microsoft.com/office/officeart/2005/8/layout/lProcess2"/>
    <dgm:cxn modelId="{591BAD80-8626-7647-BFD8-48B9B01A66C4}" type="presParOf" srcId="{D1A54C7F-033A-411B-8CE9-557DE8317FCE}" destId="{079161D8-E9D4-4B85-B5F1-6DB3511231FE}" srcOrd="1" destOrd="0" presId="urn:microsoft.com/office/officeart/2005/8/layout/lProcess2"/>
    <dgm:cxn modelId="{F5653CEE-C6D0-F94D-891C-7D169B4F61D5}" type="presParOf" srcId="{D1A54C7F-033A-411B-8CE9-557DE8317FCE}" destId="{734CF734-D195-4505-8DB6-29AA06114723}" srcOrd="2" destOrd="0" presId="urn:microsoft.com/office/officeart/2005/8/layout/lProcess2"/>
    <dgm:cxn modelId="{E240010E-2AD0-DD43-AE10-2EFE94B9DF17}" type="presParOf" srcId="{734CF734-D195-4505-8DB6-29AA06114723}" destId="{17BD53D2-EB18-4E20-B75A-2229BEAD6842}" srcOrd="0" destOrd="0" presId="urn:microsoft.com/office/officeart/2005/8/layout/lProcess2"/>
    <dgm:cxn modelId="{FF547B28-8DCE-1A4B-A2A4-8D8DECBEFD2F}" type="presParOf" srcId="{17BD53D2-EB18-4E20-B75A-2229BEAD6842}" destId="{2BF8ACBF-79F1-004A-B44D-C5CF091321EE}" srcOrd="0" destOrd="0" presId="urn:microsoft.com/office/officeart/2005/8/layout/lProcess2"/>
    <dgm:cxn modelId="{FBD89B1C-5C97-8A45-8D97-ACB2F3F510B8}" type="presParOf" srcId="{17BD53D2-EB18-4E20-B75A-2229BEAD6842}" destId="{E13590AD-01EC-7D43-A8CC-B0ED73E312AC}" srcOrd="1" destOrd="0" presId="urn:microsoft.com/office/officeart/2005/8/layout/lProcess2"/>
    <dgm:cxn modelId="{F76BF5A2-98A6-B34B-8519-50F4DE7E17C2}" type="presParOf" srcId="{17BD53D2-EB18-4E20-B75A-2229BEAD6842}" destId="{D7507383-1475-924D-83DA-D07BF842595B}" srcOrd="2" destOrd="0" presId="urn:microsoft.com/office/officeart/2005/8/layout/lProcess2"/>
    <dgm:cxn modelId="{80865D06-31CD-254A-9868-2221ADCAB399}" type="presParOf" srcId="{D32FD005-F171-4807-AD4A-44324CA3622B}" destId="{33F7E6EA-4EB7-4505-8966-B451BE7657C0}" srcOrd="3" destOrd="0" presId="urn:microsoft.com/office/officeart/2005/8/layout/lProcess2"/>
    <dgm:cxn modelId="{F12918B4-C77C-0C48-9488-CFAE3BC6381F}" type="presParOf" srcId="{D32FD005-F171-4807-AD4A-44324CA3622B}" destId="{25C01F71-C96C-4AA3-8CB4-16DD0C7C5405}" srcOrd="4" destOrd="0" presId="urn:microsoft.com/office/officeart/2005/8/layout/lProcess2"/>
    <dgm:cxn modelId="{99F65A24-BF8E-1448-A398-AC064DD652E5}" type="presParOf" srcId="{25C01F71-C96C-4AA3-8CB4-16DD0C7C5405}" destId="{2B6CBB2C-646A-4C54-A687-7D4F5ADEB48B}" srcOrd="0" destOrd="0" presId="urn:microsoft.com/office/officeart/2005/8/layout/lProcess2"/>
    <dgm:cxn modelId="{6B4BA2D9-B2BD-004A-A36E-D6DAF20472A0}" type="presParOf" srcId="{25C01F71-C96C-4AA3-8CB4-16DD0C7C5405}" destId="{41144944-3F03-4843-ACB8-95CB89F4A662}" srcOrd="1" destOrd="0" presId="urn:microsoft.com/office/officeart/2005/8/layout/lProcess2"/>
    <dgm:cxn modelId="{FCB082CB-2990-914A-AB70-AB3CEE09EE93}" type="presParOf" srcId="{25C01F71-C96C-4AA3-8CB4-16DD0C7C5405}" destId="{0DCBC2F8-F217-4374-838E-D211D7EB17F4}" srcOrd="2" destOrd="0" presId="urn:microsoft.com/office/officeart/2005/8/layout/lProcess2"/>
    <dgm:cxn modelId="{3BD0E45C-E654-F248-840C-F02CFE92E927}" type="presParOf" srcId="{0DCBC2F8-F217-4374-838E-D211D7EB17F4}" destId="{AB5A131D-2C80-40BA-B3F1-457EAE1B056B}" srcOrd="0" destOrd="0" presId="urn:microsoft.com/office/officeart/2005/8/layout/lProcess2"/>
    <dgm:cxn modelId="{35C2A173-648D-0A4E-95BD-0F2A654FD091}" type="presParOf" srcId="{AB5A131D-2C80-40BA-B3F1-457EAE1B056B}" destId="{916C275B-C08A-493F-8000-E516AB6F0F8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A90F7-B4EA-5B42-ABF6-5F3A369DC471}">
      <dsp:nvSpPr>
        <dsp:cNvPr id="0" name=""/>
        <dsp:cNvSpPr/>
      </dsp:nvSpPr>
      <dsp:spPr>
        <a:xfrm>
          <a:off x="0" y="0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404040"/>
              </a:solidFill>
            </a:rPr>
            <a:t>1. </a:t>
          </a:r>
          <a:r>
            <a:rPr lang="es-MX" sz="1800" kern="1200" noProof="0" dirty="0">
              <a:solidFill>
                <a:srgbClr val="404040"/>
              </a:solidFill>
            </a:rPr>
            <a:t>Involucren a partes interesadas </a:t>
          </a:r>
        </a:p>
      </dsp:txBody>
      <dsp:txXfrm>
        <a:off x="26100" y="26100"/>
        <a:ext cx="5352714" cy="838931"/>
      </dsp:txXfrm>
    </dsp:sp>
    <dsp:sp modelId="{4C964F7B-018C-1444-9B5D-931E317D9E48}">
      <dsp:nvSpPr>
        <dsp:cNvPr id="0" name=""/>
        <dsp:cNvSpPr/>
      </dsp:nvSpPr>
      <dsp:spPr>
        <a:xfrm>
          <a:off x="479309" y="1014899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noProof="0" dirty="0">
              <a:solidFill>
                <a:srgbClr val="404040"/>
              </a:solidFill>
            </a:rPr>
            <a:t>2. Determinen las metas de su evaluación</a:t>
          </a:r>
        </a:p>
      </dsp:txBody>
      <dsp:txXfrm>
        <a:off x="505409" y="1040999"/>
        <a:ext cx="5307832" cy="838931"/>
      </dsp:txXfrm>
    </dsp:sp>
    <dsp:sp modelId="{DF86A78B-BA1B-D446-B33D-157206C6107A}">
      <dsp:nvSpPr>
        <dsp:cNvPr id="0" name=""/>
        <dsp:cNvSpPr/>
      </dsp:nvSpPr>
      <dsp:spPr>
        <a:xfrm>
          <a:off x="958618" y="2029799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noProof="0" dirty="0">
              <a:solidFill>
                <a:srgbClr val="404040"/>
              </a:solidFill>
            </a:rPr>
            <a:t>3. Identifiquen elementos del proyecto que pueden seguir y evaluar para lograr sus metas</a:t>
          </a:r>
        </a:p>
      </dsp:txBody>
      <dsp:txXfrm>
        <a:off x="984718" y="2055899"/>
        <a:ext cx="5307832" cy="838931"/>
      </dsp:txXfrm>
    </dsp:sp>
    <dsp:sp modelId="{1F307A19-A7CB-8A44-A94D-72F0D303E523}">
      <dsp:nvSpPr>
        <dsp:cNvPr id="0" name=""/>
        <dsp:cNvSpPr/>
      </dsp:nvSpPr>
      <dsp:spPr>
        <a:xfrm>
          <a:off x="1437927" y="3044698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noProof="0" dirty="0">
              <a:solidFill>
                <a:srgbClr val="404040"/>
              </a:solidFill>
            </a:rPr>
            <a:t>4. Creen un plan de recolección y análisis de datos, y como usarlos para presentar un informe</a:t>
          </a:r>
        </a:p>
      </dsp:txBody>
      <dsp:txXfrm>
        <a:off x="1464027" y="3070798"/>
        <a:ext cx="5307832" cy="838931"/>
      </dsp:txXfrm>
    </dsp:sp>
    <dsp:sp modelId="{EA11CB4E-EF5B-E840-A569-8DCA9ABF12C3}">
      <dsp:nvSpPr>
        <dsp:cNvPr id="0" name=""/>
        <dsp:cNvSpPr/>
      </dsp:nvSpPr>
      <dsp:spPr>
        <a:xfrm>
          <a:off x="1917237" y="4059598"/>
          <a:ext cx="6418576" cy="8911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rgbClr val="404040"/>
              </a:solidFill>
            </a:rPr>
            <a:t>5. Compartan los resultados y </a:t>
          </a:r>
          <a:r>
            <a:rPr lang="es-MX" sz="1800" kern="1200" noProof="0" dirty="0">
              <a:solidFill>
                <a:srgbClr val="404040"/>
              </a:solidFill>
            </a:rPr>
            <a:t>celebren</a:t>
          </a:r>
        </a:p>
      </dsp:txBody>
      <dsp:txXfrm>
        <a:off x="1943337" y="4085698"/>
        <a:ext cx="5307832" cy="838931"/>
      </dsp:txXfrm>
    </dsp:sp>
    <dsp:sp modelId="{C997E8DC-06F4-254C-83A9-277DDFC87230}">
      <dsp:nvSpPr>
        <dsp:cNvPr id="0" name=""/>
        <dsp:cNvSpPr/>
      </dsp:nvSpPr>
      <dsp:spPr>
        <a:xfrm>
          <a:off x="5839341" y="651020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5969669" y="651020"/>
        <a:ext cx="318579" cy="435874"/>
      </dsp:txXfrm>
    </dsp:sp>
    <dsp:sp modelId="{48294B5E-B02B-9942-B962-2CC64763DD00}">
      <dsp:nvSpPr>
        <dsp:cNvPr id="0" name=""/>
        <dsp:cNvSpPr/>
      </dsp:nvSpPr>
      <dsp:spPr>
        <a:xfrm>
          <a:off x="6318650" y="1665920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6448978" y="1665920"/>
        <a:ext cx="318579" cy="435874"/>
      </dsp:txXfrm>
    </dsp:sp>
    <dsp:sp modelId="{90CA3721-63C5-3742-A530-746328DD2B61}">
      <dsp:nvSpPr>
        <dsp:cNvPr id="0" name=""/>
        <dsp:cNvSpPr/>
      </dsp:nvSpPr>
      <dsp:spPr>
        <a:xfrm>
          <a:off x="6797959" y="2665968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6928287" y="2665968"/>
        <a:ext cx="318579" cy="435874"/>
      </dsp:txXfrm>
    </dsp:sp>
    <dsp:sp modelId="{74E97C60-40C4-7646-95AC-0317C8D78963}">
      <dsp:nvSpPr>
        <dsp:cNvPr id="0" name=""/>
        <dsp:cNvSpPr/>
      </dsp:nvSpPr>
      <dsp:spPr>
        <a:xfrm>
          <a:off x="7277269" y="3690769"/>
          <a:ext cx="579235" cy="57923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7407597" y="3690769"/>
        <a:ext cx="318579" cy="435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ACE7C-30DF-4323-BC34-69A1FAD7EEF2}">
      <dsp:nvSpPr>
        <dsp:cNvPr id="0" name=""/>
        <dsp:cNvSpPr/>
      </dsp:nvSpPr>
      <dsp:spPr>
        <a:xfrm>
          <a:off x="975" y="0"/>
          <a:ext cx="2537076" cy="351033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noProof="0" dirty="0"/>
            <a:t>Colección de datos</a:t>
          </a:r>
        </a:p>
      </dsp:txBody>
      <dsp:txXfrm>
        <a:off x="975" y="0"/>
        <a:ext cx="2537076" cy="1053101"/>
      </dsp:txXfrm>
    </dsp:sp>
    <dsp:sp modelId="{FC23F0C3-991F-4BC1-96E8-6FD4FDB0CAF6}">
      <dsp:nvSpPr>
        <dsp:cNvPr id="0" name=""/>
        <dsp:cNvSpPr/>
      </dsp:nvSpPr>
      <dsp:spPr>
        <a:xfrm>
          <a:off x="254683" y="1054129"/>
          <a:ext cx="2029661" cy="1058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noProof="0" dirty="0">
              <a:solidFill>
                <a:srgbClr val="000000"/>
              </a:solidFill>
            </a:rPr>
            <a:t>Personal</a:t>
          </a:r>
          <a:r>
            <a:rPr lang="es-MX" sz="900" kern="1200" noProof="0" dirty="0">
              <a:solidFill>
                <a:srgbClr val="000000"/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noProof="0" dirty="0">
              <a:solidFill>
                <a:srgbClr val="000000"/>
              </a:solidFill>
            </a:rPr>
            <a:t>Entrevistas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noProof="0" dirty="0">
              <a:solidFill>
                <a:srgbClr val="000000"/>
              </a:solidFill>
            </a:rPr>
            <a:t>Fotos/Videos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900" kern="1200" noProof="0" dirty="0">
              <a:solidFill>
                <a:srgbClr val="000000"/>
              </a:solidFill>
            </a:rPr>
            <a:t>Historias</a:t>
          </a:r>
        </a:p>
      </dsp:txBody>
      <dsp:txXfrm>
        <a:off x="285683" y="1085129"/>
        <a:ext cx="1967661" cy="996414"/>
      </dsp:txXfrm>
    </dsp:sp>
    <dsp:sp modelId="{B2B32BD8-F468-4B74-A65B-CFA81B4B7E87}">
      <dsp:nvSpPr>
        <dsp:cNvPr id="0" name=""/>
        <dsp:cNvSpPr/>
      </dsp:nvSpPr>
      <dsp:spPr>
        <a:xfrm>
          <a:off x="265785" y="2275377"/>
          <a:ext cx="2029661" cy="1058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b="1" kern="1200" noProof="0" dirty="0">
              <a:solidFill>
                <a:srgbClr val="000000"/>
              </a:solidFill>
            </a:rPr>
            <a:t>Numéricos</a:t>
          </a:r>
          <a:r>
            <a:rPr lang="es-MX" sz="800" kern="1200" noProof="0" dirty="0">
              <a:solidFill>
                <a:srgbClr val="000000"/>
              </a:solidFill>
            </a:rPr>
            <a:t>: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noProof="0" dirty="0">
              <a:solidFill>
                <a:srgbClr val="000000"/>
              </a:solidFill>
            </a:rPr>
            <a:t>Encuestas anteriores/posteriores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noProof="0" dirty="0">
              <a:solidFill>
                <a:srgbClr val="000000"/>
              </a:solidFill>
            </a:rPr>
            <a:t>Examinación de datos disponibles (asistencia, cambios en peso, reportes de incidentes etc.)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800" kern="1200" noProof="0" dirty="0">
              <a:solidFill>
                <a:srgbClr val="000000"/>
              </a:solidFill>
            </a:rPr>
            <a:t>Examinación de datos/investigaciones nuevas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>
            <a:solidFill>
              <a:srgbClr val="0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>
            <a:solidFill>
              <a:srgbClr val="000000"/>
            </a:solidFill>
          </a:endParaRPr>
        </a:p>
      </dsp:txBody>
      <dsp:txXfrm>
        <a:off x="296785" y="2306377"/>
        <a:ext cx="1967661" cy="996414"/>
      </dsp:txXfrm>
    </dsp:sp>
    <dsp:sp modelId="{4F67F020-E85C-47C0-A77D-5E41125BDEA2}">
      <dsp:nvSpPr>
        <dsp:cNvPr id="0" name=""/>
        <dsp:cNvSpPr/>
      </dsp:nvSpPr>
      <dsp:spPr>
        <a:xfrm>
          <a:off x="2728332" y="0"/>
          <a:ext cx="2537076" cy="351033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noProof="0" dirty="0"/>
            <a:t>Análisis de datos</a:t>
          </a:r>
        </a:p>
      </dsp:txBody>
      <dsp:txXfrm>
        <a:off x="2728332" y="0"/>
        <a:ext cx="2537076" cy="1053101"/>
      </dsp:txXfrm>
    </dsp:sp>
    <dsp:sp modelId="{2BF8ACBF-79F1-004A-B44D-C5CF091321EE}">
      <dsp:nvSpPr>
        <dsp:cNvPr id="0" name=""/>
        <dsp:cNvSpPr/>
      </dsp:nvSpPr>
      <dsp:spPr>
        <a:xfrm>
          <a:off x="2982040" y="1054129"/>
          <a:ext cx="2029661" cy="1058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noProof="0" dirty="0">
              <a:solidFill>
                <a:srgbClr val="000000"/>
              </a:solidFill>
            </a:rPr>
            <a:t>Personal</a:t>
          </a:r>
          <a:r>
            <a:rPr lang="es-MX" sz="1100" kern="1200" noProof="0" dirty="0">
              <a:solidFill>
                <a:srgbClr val="000000"/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noProof="0" dirty="0">
              <a:solidFill>
                <a:srgbClr val="000000"/>
              </a:solidFill>
            </a:rPr>
            <a:t>Comparaciones visuales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noProof="0" dirty="0">
              <a:solidFill>
                <a:srgbClr val="000000"/>
              </a:solidFill>
            </a:rPr>
            <a:t>Sumario de documentación actual para notar tendencias básicas y elementos notorios</a:t>
          </a:r>
        </a:p>
      </dsp:txBody>
      <dsp:txXfrm>
        <a:off x="3013040" y="1085129"/>
        <a:ext cx="1967661" cy="996414"/>
      </dsp:txXfrm>
    </dsp:sp>
    <dsp:sp modelId="{D7507383-1475-924D-83DA-D07BF842595B}">
      <dsp:nvSpPr>
        <dsp:cNvPr id="0" name=""/>
        <dsp:cNvSpPr/>
      </dsp:nvSpPr>
      <dsp:spPr>
        <a:xfrm>
          <a:off x="2982040" y="2275377"/>
          <a:ext cx="2029661" cy="1058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noProof="0" dirty="0">
              <a:solidFill>
                <a:srgbClr val="000000"/>
              </a:solidFill>
            </a:rPr>
            <a:t>Numéricos: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0" kern="1200" noProof="0" dirty="0">
              <a:solidFill>
                <a:srgbClr val="000000"/>
              </a:solidFill>
            </a:rPr>
            <a:t>Comparaciones matemáticas básicas</a:t>
          </a:r>
        </a:p>
      </dsp:txBody>
      <dsp:txXfrm>
        <a:off x="3013040" y="2306377"/>
        <a:ext cx="1967661" cy="996414"/>
      </dsp:txXfrm>
    </dsp:sp>
    <dsp:sp modelId="{2B6CBB2C-646A-4C54-A687-7D4F5ADEB48B}">
      <dsp:nvSpPr>
        <dsp:cNvPr id="0" name=""/>
        <dsp:cNvSpPr/>
      </dsp:nvSpPr>
      <dsp:spPr>
        <a:xfrm>
          <a:off x="5455689" y="0"/>
          <a:ext cx="2537076" cy="3510337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noProof="0" dirty="0"/>
            <a:t>Conservaci</a:t>
          </a:r>
          <a:r>
            <a:rPr lang="es-MX" sz="2900" kern="1200" noProof="0" dirty="0">
              <a:latin typeface="Arial"/>
              <a:cs typeface="Arial"/>
            </a:rPr>
            <a:t>ón</a:t>
          </a:r>
          <a:r>
            <a:rPr lang="en-US" sz="2900" kern="1200" dirty="0">
              <a:latin typeface="Arial"/>
              <a:cs typeface="Arial"/>
            </a:rPr>
            <a:t> </a:t>
          </a:r>
          <a:r>
            <a:rPr lang="en-US" sz="2900" kern="1200" dirty="0"/>
            <a:t>de </a:t>
          </a:r>
          <a:r>
            <a:rPr lang="en-US" sz="2900" kern="1200" dirty="0" err="1"/>
            <a:t>datos</a:t>
          </a:r>
          <a:endParaRPr lang="en-US" sz="2900" kern="1200" dirty="0"/>
        </a:p>
      </dsp:txBody>
      <dsp:txXfrm>
        <a:off x="5455689" y="0"/>
        <a:ext cx="2537076" cy="1053101"/>
      </dsp:txXfrm>
    </dsp:sp>
    <dsp:sp modelId="{916C275B-C08A-493F-8000-E516AB6F0F88}">
      <dsp:nvSpPr>
        <dsp:cNvPr id="0" name=""/>
        <dsp:cNvSpPr/>
      </dsp:nvSpPr>
      <dsp:spPr>
        <a:xfrm>
          <a:off x="5709823" y="1016890"/>
          <a:ext cx="2029661" cy="2281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b="1" kern="1200" noProof="0" dirty="0">
              <a:solidFill>
                <a:srgbClr val="000000"/>
              </a:solidFill>
            </a:rPr>
            <a:t>Personal y numéricos</a:t>
          </a:r>
          <a:r>
            <a:rPr lang="es-MX" sz="1100" kern="1200" noProof="0" dirty="0">
              <a:solidFill>
                <a:srgbClr val="000000"/>
              </a:solidFill>
            </a:rPr>
            <a:t>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noProof="0" dirty="0">
              <a:solidFill>
                <a:srgbClr val="000000"/>
              </a:solidFill>
            </a:rPr>
            <a:t>Excel/Word/Fotos/Archivos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noProof="0" dirty="0">
              <a:solidFill>
                <a:srgbClr val="000000"/>
              </a:solidFill>
            </a:rPr>
            <a:t>Copias en papel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noProof="0" dirty="0" err="1">
              <a:solidFill>
                <a:srgbClr val="000000"/>
              </a:solidFill>
            </a:rPr>
            <a:t>CDs</a:t>
          </a:r>
          <a:r>
            <a:rPr lang="es-MX" sz="1100" kern="1200" noProof="0" dirty="0">
              <a:solidFill>
                <a:srgbClr val="000000"/>
              </a:solidFill>
            </a:rPr>
            <a:t>/unidad de discos</a:t>
          </a:r>
        </a:p>
      </dsp:txBody>
      <dsp:txXfrm>
        <a:off x="5769270" y="1076337"/>
        <a:ext cx="1910767" cy="2162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FC715-202B-AC41-8CAD-EA3D67F3A591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60785-9338-114B-891F-4D52A71C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7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5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Divídalos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hablar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para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 Use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Deles a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descanso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dependiendo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necesidades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de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Use los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Biblioteca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elegir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ejercicio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3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de: http://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thinkandstart.com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/2012/dale-un-giro-al-desempeno-con-la-evaluacion-de-360/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09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Mantenga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resto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apuntar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respuestas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Recuerda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sección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Exploración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Profunda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adicionales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coleccionen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(s)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54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“meta”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CIP (antes,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y/o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solo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necesitan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 plan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tuvieron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el/la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Facilitadores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pizarra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clarificarlo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5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hoy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sencillo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verduras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vapor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elaborar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platillo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platillos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60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asegúrense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dos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96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coleccionar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ahorrara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cabeza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63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apropiadas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accesibles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encajan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No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finalizando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comenzar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lanzamiento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50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Resumen: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¡Si, celebración es PARTE de evaluación! Compartir sus resultados no solamente tiene que incluir un informe aburrido (es solamente una broma, los informes son importantes también); también puede incluir un festejo con la vecindad para compartir la información con su comunidad y partes interesadas. Hable con el grupo sobre la importancia de celebrar su CIP estratégicamente para ayudarlos a recibir más apoyo y participación de la comunidad.  También </a:t>
            </a:r>
            <a:r>
              <a:rPr lang="es-MX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hagales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saber que, aunque esta será la última sesión formal, tendrán una sesión para planear su celebración (usando PowerPoint 4.2) cerca del final del CIP.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37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¡Han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hoy!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1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1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rompehielos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intimidante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podrías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divertida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relajar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1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aprendizaje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7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críticamente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monetarios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triunfantes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reflexionar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exitosos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0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¿Como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afectaría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sostenibilidad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¿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responderán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8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básicos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Discusión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Pídale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Recuerden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personas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interés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dispuestos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sustraer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cualquier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siguientes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cinco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diapositivas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demuestran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ejemplos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interesadas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60785-9338-114B-891F-4D52A71C2C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2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20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tx1"/>
                </a:solidFill>
              </a:defRPr>
            </a:lvl1pPr>
            <a:lvl2pPr marL="344487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4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9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0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645556" y="1260930"/>
            <a:ext cx="7041242" cy="47171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FontTx/>
              <a:buNone/>
              <a:defRPr sz="1800" cap="all">
                <a:solidFill>
                  <a:schemeClr val="accent3"/>
                </a:solidFill>
                <a:latin typeface="+mn-lt"/>
              </a:defRPr>
            </a:lvl1pPr>
            <a:lvl2pPr marL="344487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2" indent="0">
              <a:lnSpc>
                <a:spcPct val="100000"/>
              </a:lnSpc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51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97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 marL="0" indent="0">
              <a:buNone/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  <a:latin typeface="+mn-lt"/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879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2E955-1FCD-504A-A4D9-17915D554538}" type="datetimeFigureOut">
              <a:rPr lang="en-US" smtClean="0"/>
              <a:t>7/14/17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4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6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48314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8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557" y="269002"/>
            <a:ext cx="7041240" cy="7413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556" y="1732643"/>
            <a:ext cx="7041241" cy="4254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555" y="6356350"/>
            <a:ext cx="1710874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8AB2E955-1FCD-504A-A4D9-17915D554538}" type="datetimeFigureOut">
              <a:rPr lang="en-US" smtClean="0"/>
              <a:pPr/>
              <a:t>7/14/17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2" r:id="rId2"/>
    <p:sldLayoutId id="2147483673" r:id="rId3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860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pc="310" dirty="0"/>
              <a:t>Sección</a:t>
            </a:r>
            <a:r>
              <a:rPr lang="en-US" spc="310" dirty="0"/>
              <a:t> 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5400" dirty="0"/>
              <a:t>Evaluación y celebración</a:t>
            </a:r>
          </a:p>
        </p:txBody>
      </p:sp>
    </p:spTree>
    <p:extLst>
      <p:ext uri="{BB962C8B-B14F-4D97-AF65-F5344CB8AC3E}">
        <p14:creationId xmlns:p14="http://schemas.microsoft.com/office/powerpoint/2010/main" val="231691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1" y="1959427"/>
            <a:ext cx="6143679" cy="459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00161" y="5194300"/>
            <a:ext cx="6143679" cy="1384536"/>
          </a:xfrm>
          <a:prstGeom prst="rect">
            <a:avLst/>
          </a:prstGeom>
          <a:solidFill>
            <a:schemeClr val="bg2">
              <a:alpha val="70195"/>
            </a:schemeClr>
          </a:solidFill>
          <a:ln w="38100" algn="ctr">
            <a:noFill/>
            <a:miter lim="800000"/>
            <a:headEnd/>
            <a:tailEnd/>
          </a:ln>
        </p:spPr>
        <p:txBody>
          <a:bodyPr lIns="38100" tIns="38100" rIns="38100" bIns="38100" anchor="b"/>
          <a:lstStyle/>
          <a:p>
            <a:pPr marL="914400" indent="-685800" eaLnBrk="0" hangingPunct="0">
              <a:lnSpc>
                <a:spcPct val="80000"/>
              </a:lnSpc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F47F26"/>
                </a:solidFill>
                <a:latin typeface="Arial"/>
                <a:ea typeface="ヒラギノ明朝 Pro W6" pitchFamily="80" charset="-128"/>
                <a:cs typeface="Arial"/>
              </a:rPr>
              <a:t>Planificadores de la ciudad/condado: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Preparan, examinan, y modifican planes/reglamentos 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Implementan e interpretan planes/reglamentos Supervisan el desarrollo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Buscan financiamiento para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10699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pic>
        <p:nvPicPr>
          <p:cNvPr id="8" name="Picture 5" descr="Residents' Role_Photo by Tim Wagner for HEAC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31" y="1959428"/>
            <a:ext cx="6187538" cy="464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9613" y="5387308"/>
            <a:ext cx="6186155" cy="1212774"/>
          </a:xfrm>
          <a:prstGeom prst="rect">
            <a:avLst/>
          </a:prstGeom>
          <a:solidFill>
            <a:schemeClr val="bg2">
              <a:alpha val="70195"/>
            </a:schemeClr>
          </a:solidFill>
          <a:ln w="38100" algn="ctr">
            <a:noFill/>
            <a:miter lim="800000"/>
            <a:headEnd/>
            <a:tailEnd/>
          </a:ln>
        </p:spPr>
        <p:txBody>
          <a:bodyPr lIns="38100" tIns="38100" rIns="38100" bIns="38100" anchor="b"/>
          <a:lstStyle/>
          <a:p>
            <a:pPr marL="914400" indent="-685800" eaLnBrk="0" hangingPunct="0">
              <a:lnSpc>
                <a:spcPct val="80000"/>
              </a:lnSpc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F47F26"/>
                </a:solidFill>
                <a:latin typeface="Arial"/>
                <a:ea typeface="ヒラギノ明朝 Pro W6" pitchFamily="80" charset="-128"/>
                <a:cs typeface="Arial"/>
              </a:rPr>
              <a:t>Salud publica: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Comparten datos sobre la salud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Organizan participación comunitaria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Colaboran en la implementación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Participan en la examinación del desarrollo</a:t>
            </a:r>
          </a:p>
        </p:txBody>
      </p:sp>
    </p:spTree>
    <p:extLst>
      <p:ext uri="{BB962C8B-B14F-4D97-AF65-F5344CB8AC3E}">
        <p14:creationId xmlns:p14="http://schemas.microsoft.com/office/powerpoint/2010/main" val="80151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12" y="1959427"/>
            <a:ext cx="6380177" cy="47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81913" y="5308600"/>
            <a:ext cx="6380176" cy="1410080"/>
          </a:xfrm>
          <a:prstGeom prst="rect">
            <a:avLst/>
          </a:prstGeom>
          <a:solidFill>
            <a:schemeClr val="bg2">
              <a:alpha val="70195"/>
            </a:schemeClr>
          </a:solidFill>
          <a:ln w="38100" algn="ctr">
            <a:noFill/>
            <a:miter lim="800000"/>
            <a:headEnd/>
            <a:tailEnd/>
          </a:ln>
        </p:spPr>
        <p:txBody>
          <a:bodyPr lIns="38100" tIns="38100" rIns="38100" bIns="38100" anchor="b"/>
          <a:lstStyle/>
          <a:p>
            <a:pPr marL="914400" indent="-685800" eaLnBrk="0" hangingPunct="0">
              <a:lnSpc>
                <a:spcPct val="80000"/>
              </a:lnSpc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F47F26"/>
                </a:solidFill>
                <a:latin typeface="Arial"/>
                <a:ea typeface="ヒラギノ明朝 Pro W6" pitchFamily="80" charset="-128"/>
                <a:cs typeface="Arial"/>
              </a:rPr>
              <a:t>Otras agencias: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Escuelas (uso compartido)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Parques y recreación (mantenimiento, programas)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Obras publicas (terminar calles, banquetas, construcción para calmar el trafico) </a:t>
            </a:r>
          </a:p>
        </p:txBody>
      </p:sp>
    </p:spTree>
    <p:extLst>
      <p:ext uri="{BB962C8B-B14F-4D97-AF65-F5344CB8AC3E}">
        <p14:creationId xmlns:p14="http://schemas.microsoft.com/office/powerpoint/2010/main" val="5494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92" y="1959428"/>
            <a:ext cx="6333817" cy="47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05091" y="5764138"/>
            <a:ext cx="6333817" cy="945651"/>
          </a:xfrm>
          <a:prstGeom prst="rect">
            <a:avLst/>
          </a:prstGeom>
          <a:solidFill>
            <a:schemeClr val="bg2">
              <a:alpha val="70195"/>
            </a:schemeClr>
          </a:solidFill>
          <a:ln w="38100" algn="ctr">
            <a:noFill/>
            <a:miter lim="800000"/>
            <a:headEnd/>
            <a:tailEnd/>
          </a:ln>
        </p:spPr>
        <p:txBody>
          <a:bodyPr lIns="38100" tIns="38100" rIns="38100" bIns="38100" anchor="b"/>
          <a:lstStyle/>
          <a:p>
            <a:pPr marL="914400" indent="-685800" eaLnBrk="0" hangingPunct="0">
              <a:lnSpc>
                <a:spcPct val="80000"/>
              </a:lnSpc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chemeClr val="accent6"/>
                </a:solidFill>
                <a:latin typeface="Arial"/>
                <a:ea typeface="ヒラギノ明朝 Pro W6" pitchFamily="80" charset="-128"/>
                <a:cs typeface="Arial"/>
              </a:rPr>
              <a:t>Residentes de la comunidad: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Cultivando aliados entre autoridades elegidas 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Compartiendo las prioridades de la comunidad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808080"/>
                </a:solidFill>
                <a:latin typeface="Arial"/>
                <a:ea typeface="ヒラギノ明朝 Pro W6" pitchFamily="80" charset="-128"/>
                <a:cs typeface="Arial"/>
              </a:rPr>
              <a:t>Creando colaboraciones publicas-privadas</a:t>
            </a:r>
          </a:p>
        </p:txBody>
      </p:sp>
    </p:spTree>
    <p:extLst>
      <p:ext uri="{BB962C8B-B14F-4D97-AF65-F5344CB8AC3E}">
        <p14:creationId xmlns:p14="http://schemas.microsoft.com/office/powerpoint/2010/main" val="37252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sz="2400" dirty="0"/>
              <a:t>Respondan a las siguientes preguntas en sus libros de trabajo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sz="2400" dirty="0"/>
              <a:t>¿Cuales son las posibles partes interesadas en su comunidad?</a:t>
            </a:r>
          </a:p>
          <a:p>
            <a:pPr marL="687387" lvl="1" indent="-342900">
              <a:buFont typeface="+mj-lt"/>
              <a:buAutoNum type="arabicPeriod"/>
            </a:pPr>
            <a:r>
              <a:rPr lang="es-MX" sz="2400" dirty="0"/>
              <a:t>¿Como podemos lograr su participación?</a:t>
            </a:r>
          </a:p>
        </p:txBody>
      </p:sp>
      <p:pic>
        <p:nvPicPr>
          <p:cNvPr id="9" name="Content Placeholder 8" descr="pens-532214_128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4"/>
          <a:stretch/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114811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Hora de descanso</a:t>
            </a:r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939800"/>
            <a:ext cx="3596640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6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2: meta(s) de evaluación</a:t>
            </a:r>
          </a:p>
        </p:txBody>
      </p:sp>
      <p:pic>
        <p:nvPicPr>
          <p:cNvPr id="6" name="Content Placeholder 5" descr="appraisalillustration505_013112125145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2127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1300925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8229600" cy="1342227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Definan las metas de su CIP.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/>
              <a:t>Respondan a las preguntas en la tabla.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29600" cy="639762"/>
          </a:xfrm>
        </p:spPr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975778"/>
              </p:ext>
            </p:extLst>
          </p:nvPr>
        </p:nvGraphicFramePr>
        <p:xfrm>
          <a:off x="1311275" y="3517101"/>
          <a:ext cx="6219825" cy="3189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5" imgW="6083300" imgH="4076700" progId="Word.Document.12">
                  <p:embed/>
                </p:oleObj>
              </mc:Choice>
              <mc:Fallback>
                <p:oleObj name="Document" r:id="rId5" imgW="6083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1275" y="3517101"/>
                        <a:ext cx="6219825" cy="3189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3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3: indicadores claves</a:t>
            </a:r>
          </a:p>
        </p:txBody>
      </p:sp>
      <p:pic>
        <p:nvPicPr>
          <p:cNvPr id="5" name="Content Placeholder 4" descr="monitor-862135_128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273"/>
          <a:stretch/>
        </p:blipFill>
        <p:spPr>
          <a:xfrm>
            <a:off x="1213491" y="1959427"/>
            <a:ext cx="6717019" cy="4768870"/>
          </a:xfrm>
        </p:spPr>
      </p:pic>
    </p:spTree>
    <p:extLst>
      <p:ext uri="{BB962C8B-B14F-4D97-AF65-F5344CB8AC3E}">
        <p14:creationId xmlns:p14="http://schemas.microsoft.com/office/powerpoint/2010/main" val="813789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MX" sz="2800" dirty="0"/>
              <a:t>Identifiquen sus indicadores haciendo lo siguiente.</a:t>
            </a:r>
          </a:p>
          <a:p>
            <a:pPr marL="687387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2800" dirty="0"/>
              <a:t>Escriban su(s) meta(s) en el cuadro apropiado</a:t>
            </a:r>
          </a:p>
          <a:p>
            <a:pPr marL="687387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2800" dirty="0"/>
              <a:t>Anoten información que necesitan para lograr su meta</a:t>
            </a:r>
          </a:p>
          <a:p>
            <a:pPr marL="687387" lvl="1" indent="-342900">
              <a:lnSpc>
                <a:spcPct val="120000"/>
              </a:lnSpc>
              <a:buFont typeface="+mj-lt"/>
              <a:buAutoNum type="arabicPeriod"/>
            </a:pPr>
            <a:r>
              <a:rPr lang="es-MX" sz="2800" dirty="0"/>
              <a:t>Circulen los pedazos de información que creen van a ser mas útiles</a:t>
            </a:r>
          </a:p>
        </p:txBody>
      </p:sp>
      <p:sp>
        <p:nvSpPr>
          <p:cNvPr id="17" name="Text Box 6"/>
          <p:cNvSpPr txBox="1"/>
          <p:nvPr/>
        </p:nvSpPr>
        <p:spPr>
          <a:xfrm>
            <a:off x="4995881" y="2172495"/>
            <a:ext cx="3112331" cy="1425969"/>
          </a:xfrm>
          <a:prstGeom prst="round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s-MX" sz="1600" dirty="0">
                <a:effectLst/>
                <a:ea typeface="Calibri"/>
                <a:cs typeface="Times New Roman"/>
              </a:rPr>
              <a:t>Meta 1: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149388" y="3588003"/>
            <a:ext cx="619888" cy="1492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87075" y="3572128"/>
            <a:ext cx="0" cy="1075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061219" y="3588003"/>
            <a:ext cx="316795" cy="1492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580876" y="3572128"/>
            <a:ext cx="607374" cy="1059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66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Orden del día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22" b="-6122"/>
          <a:stretch>
            <a:fillRect/>
          </a:stretch>
        </p:blipFill>
        <p:spPr bwMode="auto">
          <a:xfrm>
            <a:off x="4645025" y="1535113"/>
            <a:ext cx="40417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76642"/>
              </p:ext>
            </p:extLst>
          </p:nvPr>
        </p:nvGraphicFramePr>
        <p:xfrm>
          <a:off x="462817" y="2547085"/>
          <a:ext cx="4182207" cy="256418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1822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74124">
                <a:tc>
                  <a:txBody>
                    <a:bodyPr/>
                    <a:lstStyle/>
                    <a:p>
                      <a:r>
                        <a:rPr lang="es-MX" noProof="0" dirty="0"/>
                        <a:t>Sección</a:t>
                      </a:r>
                      <a:r>
                        <a:rPr lang="es-MX" baseline="0" noProof="0" dirty="0"/>
                        <a:t> 4.1: evaluación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5029">
                <a:tc>
                  <a:txBody>
                    <a:bodyPr/>
                    <a:lstStyle/>
                    <a:p>
                      <a:r>
                        <a:rPr lang="es-MX" noProof="0" dirty="0"/>
                        <a:t>¿Que es evaluación?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5029">
                <a:tc>
                  <a:txBody>
                    <a:bodyPr/>
                    <a:lstStyle/>
                    <a:p>
                      <a:r>
                        <a:rPr lang="es-MX" noProof="0" dirty="0"/>
                        <a:t>Tipos de evaluación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72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2400" dirty="0"/>
              <a:t>Anoten sus indicadores de la actividad previa</a:t>
            </a:r>
          </a:p>
          <a:p>
            <a:pPr marL="342900" indent="-342900">
              <a:buFont typeface="+mj-lt"/>
              <a:buAutoNum type="arabicPeriod"/>
            </a:pPr>
            <a:r>
              <a:rPr lang="es-MX" sz="2400" dirty="0"/>
              <a:t>Piensen en herramientas para medir cada indicador</a:t>
            </a:r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470607336"/>
              </p:ext>
            </p:extLst>
          </p:nvPr>
        </p:nvGraphicFramePr>
        <p:xfrm>
          <a:off x="4984750" y="1535113"/>
          <a:ext cx="3359150" cy="444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Document" r:id="rId5" imgW="6286500" imgH="8064500" progId="Word.Document.12">
                  <p:embed/>
                </p:oleObj>
              </mc:Choice>
              <mc:Fallback>
                <p:oleObj name="Document" r:id="rId5" imgW="6286500" imgH="806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4750" y="1535113"/>
                        <a:ext cx="3359150" cy="444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740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Paso 4: colección de datos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56" y="1959428"/>
            <a:ext cx="7993743" cy="630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400" dirty="0"/>
              <a:t>Sistema de colección de catos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17854155"/>
              </p:ext>
            </p:extLst>
          </p:nvPr>
        </p:nvGraphicFramePr>
        <p:xfrm>
          <a:off x="693057" y="2590289"/>
          <a:ext cx="7993742" cy="351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4699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Actividad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2400" dirty="0"/>
              <a:t>instrucciones</a:t>
            </a:r>
            <a:r>
              <a:rPr lang="en-US" sz="2400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MX" sz="2400" dirty="0"/>
              <a:t>Desarrollen ideas para su sistema de colección de datos</a:t>
            </a:r>
          </a:p>
          <a:p>
            <a:pPr lvl="0"/>
            <a:r>
              <a:rPr lang="es-MX" sz="2400" dirty="0"/>
              <a:t>¿Cuales herramientas de colección de datos les gustan?</a:t>
            </a:r>
          </a:p>
          <a:p>
            <a:pPr lvl="0"/>
            <a:r>
              <a:rPr lang="es-MX" sz="2400" dirty="0"/>
              <a:t>¿Donde deben mantener sus datos?</a:t>
            </a:r>
          </a:p>
          <a:p>
            <a:pPr lvl="0"/>
            <a:r>
              <a:rPr lang="es-MX" sz="2400" dirty="0"/>
              <a:t>¿Como van a analizar sus datos?</a:t>
            </a:r>
          </a:p>
          <a:p>
            <a:pPr lvl="0"/>
            <a:r>
              <a:rPr lang="es-MX" sz="2400" dirty="0"/>
              <a:t>¿Quien debe coleccionar, analizar, y archivar sus datos</a:t>
            </a:r>
            <a:r>
              <a:rPr lang="en-US" sz="2400" dirty="0"/>
              <a:t>?</a:t>
            </a:r>
          </a:p>
        </p:txBody>
      </p:sp>
      <p:pic>
        <p:nvPicPr>
          <p:cNvPr id="7" name="Content Placeholder 8" descr="pens-532214_128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r="3002"/>
          <a:stretch/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369189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5: compartiendo y celebrando</a:t>
            </a:r>
          </a:p>
        </p:txBody>
      </p:sp>
      <p:pic>
        <p:nvPicPr>
          <p:cNvPr id="5" name="Content Placeholder 4" descr="dancing-156041_128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3722"/>
          <a:stretch>
            <a:fillRect/>
          </a:stretch>
        </p:blipFill>
        <p:spPr>
          <a:xfrm>
            <a:off x="693738" y="1958975"/>
            <a:ext cx="7993062" cy="4318000"/>
          </a:xfrm>
        </p:spPr>
      </p:pic>
    </p:spTree>
    <p:extLst>
      <p:ext uri="{BB962C8B-B14F-4D97-AF65-F5344CB8AC3E}">
        <p14:creationId xmlns:p14="http://schemas.microsoft.com/office/powerpoint/2010/main" val="4160769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357504" y="2169861"/>
            <a:ext cx="4041775" cy="235599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¿Preguntas?</a:t>
            </a:r>
          </a:p>
          <a:p>
            <a:pPr algn="ctr">
              <a:lnSpc>
                <a:spcPct val="100000"/>
              </a:lnSpc>
            </a:pPr>
            <a:endParaRPr lang="es-MX" sz="3200" dirty="0"/>
          </a:p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¿Comentarios?</a:t>
            </a:r>
          </a:p>
          <a:p>
            <a:pPr algn="ctr">
              <a:lnSpc>
                <a:spcPct val="100000"/>
              </a:lnSpc>
            </a:pPr>
            <a:endParaRPr lang="es-MX" sz="3200" dirty="0"/>
          </a:p>
          <a:p>
            <a:pPr marL="457200" indent="-457200" algn="ctr">
              <a:lnSpc>
                <a:spcPct val="100000"/>
              </a:lnSpc>
              <a:buFont typeface="Wingdings" charset="2"/>
              <a:buChar char="²"/>
            </a:pPr>
            <a:r>
              <a:rPr lang="es-MX" sz="3200" dirty="0"/>
              <a:t>¿Preocupaciones?</a:t>
            </a:r>
          </a:p>
        </p:txBody>
      </p:sp>
      <p:pic>
        <p:nvPicPr>
          <p:cNvPr id="2" name="Picture 1" descr="question-423604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24" y="1948003"/>
            <a:ext cx="2905450" cy="26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5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55200" y="4190291"/>
            <a:ext cx="58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Este plan de </a:t>
            </a:r>
            <a:r>
              <a:rPr lang="en-US" sz="1200" dirty="0" err="1"/>
              <a:t>estudio</a:t>
            </a:r>
            <a:r>
              <a:rPr lang="en-US" sz="1200" dirty="0"/>
              <a:t> </a:t>
            </a:r>
            <a:r>
              <a:rPr lang="en-US" sz="1200" dirty="0" err="1"/>
              <a:t>fue</a:t>
            </a:r>
            <a:r>
              <a:rPr lang="en-US" sz="1200" dirty="0"/>
              <a:t> </a:t>
            </a:r>
            <a:r>
              <a:rPr lang="en-US" sz="1200" dirty="0" err="1"/>
              <a:t>creado</a:t>
            </a:r>
            <a:r>
              <a:rPr lang="en-US" sz="1200" dirty="0"/>
              <a:t> gracias al </a:t>
            </a:r>
            <a:r>
              <a:rPr lang="en-US" sz="1200" dirty="0" err="1"/>
              <a:t>apoyo</a:t>
            </a:r>
            <a:r>
              <a:rPr lang="en-US" sz="1200" dirty="0"/>
              <a:t> del </a:t>
            </a:r>
            <a:r>
              <a:rPr lang="en-US" sz="1200" dirty="0" err="1"/>
              <a:t>Acuerdo</a:t>
            </a:r>
            <a:r>
              <a:rPr lang="en-US" sz="1200" dirty="0"/>
              <a:t> </a:t>
            </a:r>
            <a:r>
              <a:rPr lang="en-US" sz="1200" dirty="0" err="1"/>
              <a:t>Cooperativo</a:t>
            </a:r>
            <a:r>
              <a:rPr lang="en-US" sz="1200" dirty="0"/>
              <a:t> </a:t>
            </a:r>
            <a:r>
              <a:rPr lang="en-US" sz="1200" dirty="0" err="1"/>
              <a:t>Numero</a:t>
            </a:r>
            <a:r>
              <a:rPr lang="en-US" sz="1200" dirty="0"/>
              <a:t> DP005528-01, </a:t>
            </a:r>
            <a:r>
              <a:rPr lang="en-US" sz="1200" dirty="0" err="1"/>
              <a:t>financiado</a:t>
            </a:r>
            <a:r>
              <a:rPr lang="en-US" sz="1200" dirty="0"/>
              <a:t> </a:t>
            </a:r>
            <a:r>
              <a:rPr lang="en-US" sz="1200" dirty="0" err="1"/>
              <a:t>por</a:t>
            </a:r>
            <a:r>
              <a:rPr lang="en-US" sz="1200" dirty="0"/>
              <a:t>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 del </a:t>
            </a:r>
            <a:r>
              <a:rPr lang="en-US" sz="1200" dirty="0" err="1"/>
              <a:t>Condado</a:t>
            </a:r>
            <a:r>
              <a:rPr lang="en-US" sz="1200" dirty="0"/>
              <a:t> de San Diego. Su </a:t>
            </a:r>
            <a:r>
              <a:rPr lang="en-US" sz="1200" dirty="0" err="1"/>
              <a:t>contenido</a:t>
            </a:r>
            <a:r>
              <a:rPr lang="en-US" sz="1200" dirty="0"/>
              <a:t> </a:t>
            </a:r>
            <a:r>
              <a:rPr lang="en-US" sz="1200" dirty="0" err="1"/>
              <a:t>es</a:t>
            </a:r>
            <a:r>
              <a:rPr lang="en-US" sz="1200" dirty="0"/>
              <a:t> </a:t>
            </a:r>
            <a:r>
              <a:rPr lang="en-US" sz="1200" dirty="0" err="1"/>
              <a:t>exclusivamente</a:t>
            </a:r>
            <a:r>
              <a:rPr lang="en-US" sz="1200" dirty="0"/>
              <a:t> la </a:t>
            </a:r>
            <a:r>
              <a:rPr lang="en-US" sz="1200" dirty="0" err="1"/>
              <a:t>responsabilidad</a:t>
            </a:r>
            <a:r>
              <a:rPr lang="en-US" sz="1200" dirty="0"/>
              <a:t> de los </a:t>
            </a:r>
            <a:r>
              <a:rPr lang="en-US" sz="1200" dirty="0" err="1"/>
              <a:t>autores</a:t>
            </a:r>
            <a:r>
              <a:rPr lang="en-US" sz="1200" dirty="0"/>
              <a:t> y no </a:t>
            </a:r>
            <a:r>
              <a:rPr lang="en-US" sz="1200" dirty="0" err="1"/>
              <a:t>necesariamente</a:t>
            </a:r>
            <a:r>
              <a:rPr lang="en-US" sz="1200" dirty="0"/>
              <a:t> </a:t>
            </a:r>
            <a:r>
              <a:rPr lang="en-US" sz="1200" dirty="0" err="1"/>
              <a:t>representan</a:t>
            </a:r>
            <a:r>
              <a:rPr lang="en-US" sz="1200" dirty="0"/>
              <a:t>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opiniones</a:t>
            </a:r>
            <a:r>
              <a:rPr lang="en-US" sz="1200" dirty="0"/>
              <a:t> </a:t>
            </a:r>
            <a:r>
              <a:rPr lang="en-US" sz="1200" dirty="0" err="1"/>
              <a:t>oficiales</a:t>
            </a:r>
            <a:r>
              <a:rPr lang="en-US" sz="1200" dirty="0"/>
              <a:t> de los </a:t>
            </a:r>
            <a:r>
              <a:rPr lang="en-US" sz="1200" dirty="0" err="1"/>
              <a:t>Centros</a:t>
            </a:r>
            <a:r>
              <a:rPr lang="en-US" sz="1200" dirty="0"/>
              <a:t> </a:t>
            </a:r>
            <a:r>
              <a:rPr lang="en-US" sz="1200" dirty="0" err="1"/>
              <a:t>para</a:t>
            </a:r>
            <a:r>
              <a:rPr lang="en-US" sz="1200" dirty="0"/>
              <a:t> el Control y la </a:t>
            </a:r>
            <a:r>
              <a:rPr lang="en-US" sz="1200" dirty="0" err="1"/>
              <a:t>Prevención</a:t>
            </a:r>
            <a:r>
              <a:rPr lang="en-US" sz="1200" dirty="0"/>
              <a:t> de </a:t>
            </a:r>
            <a:r>
              <a:rPr lang="en-US" sz="1200" dirty="0" err="1"/>
              <a:t>Enfermedades</a:t>
            </a:r>
            <a:r>
              <a:rPr lang="en-US" sz="1200" dirty="0"/>
              <a:t> </a:t>
            </a:r>
            <a:r>
              <a:rPr lang="en-US" sz="1200" dirty="0" err="1"/>
              <a:t>mediante</a:t>
            </a:r>
            <a:r>
              <a:rPr lang="en-US" sz="1200" dirty="0"/>
              <a:t> la </a:t>
            </a:r>
            <a:r>
              <a:rPr lang="en-US" sz="1200" dirty="0" err="1"/>
              <a:t>Agencia</a:t>
            </a:r>
            <a:r>
              <a:rPr lang="en-US" sz="1200" dirty="0"/>
              <a:t> de </a:t>
            </a:r>
            <a:r>
              <a:rPr lang="en-US" sz="1200" dirty="0" err="1"/>
              <a:t>Salud</a:t>
            </a:r>
            <a:r>
              <a:rPr lang="en-US" sz="1200" dirty="0"/>
              <a:t> y 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Humanos</a:t>
            </a:r>
            <a:r>
              <a:rPr lang="en-US" sz="12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6" y="2102459"/>
            <a:ext cx="4241808" cy="22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y-429133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5" y="1207352"/>
            <a:ext cx="7387851" cy="554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Actividad rompehielos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1906" y="1535113"/>
            <a:ext cx="4040188" cy="639762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0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Evaluación y Celebración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Objetivos de aprendizaje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Identificar los tipos de evaluación y los conceptos claves de cada uno.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Aplicar los cinco pasos del proceso de  evaluación a su Proyecto de Mejoramiento Comunitario (conocido como </a:t>
            </a:r>
            <a:r>
              <a:rPr lang="es-MX" sz="2000" dirty="0" err="1"/>
              <a:t>Community</a:t>
            </a:r>
            <a:r>
              <a:rPr lang="es-MX" sz="2000" dirty="0"/>
              <a:t> Improvement Project o CIP por sus siglas, en ingles). </a:t>
            </a:r>
          </a:p>
          <a:p>
            <a:pPr marL="457200" lvl="0" indent="-457200">
              <a:lnSpc>
                <a:spcPct val="100000"/>
              </a:lnSpc>
              <a:buFont typeface="+mj-lt"/>
              <a:buAutoNum type="arabicPeriod"/>
            </a:pPr>
            <a:r>
              <a:rPr lang="es-MX" sz="2000" dirty="0"/>
              <a:t>Crear una estrategia para compartir los resultados del Proyecto de Mejoramiento Comunitario (CIP).</a:t>
            </a:r>
          </a:p>
        </p:txBody>
      </p:sp>
      <p:pic>
        <p:nvPicPr>
          <p:cNvPr id="4" name="Picture 3" descr="judgment-889219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34" y="4557473"/>
            <a:ext cx="2927963" cy="14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¿Que es evaluación?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459105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sz="2400" dirty="0"/>
              <a:t>Un proceso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Entender el efecto de algo (programa, política, etc)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Y que bien logra su propósito</a:t>
            </a:r>
          </a:p>
        </p:txBody>
      </p:sp>
      <p:pic>
        <p:nvPicPr>
          <p:cNvPr id="7" name="Content Placeholder 6" descr="man-814697_128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r="18912"/>
          <a:stretch>
            <a:fillRect/>
          </a:stretch>
        </p:blipFill>
        <p:spPr>
          <a:xfrm>
            <a:off x="4645025" y="1535113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91980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¿Porque es importante la evaluación?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87500"/>
            <a:ext cx="4040188" cy="45386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s-MX" sz="2400" dirty="0"/>
              <a:t>Éxito o fracaso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Determinar si fueron bien utilizados los recursos</a:t>
            </a:r>
          </a:p>
          <a:p>
            <a:pPr>
              <a:buFont typeface="Wingdings" charset="2"/>
              <a:buChar char="ü"/>
            </a:pPr>
            <a:r>
              <a:rPr lang="es-MX" sz="2400" dirty="0"/>
              <a:t>Y si tienen que hacerse cambios</a:t>
            </a:r>
          </a:p>
        </p:txBody>
      </p:sp>
      <p:pic>
        <p:nvPicPr>
          <p:cNvPr id="8" name="Picture 7" descr="finance-791348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1282700"/>
            <a:ext cx="4239134" cy="2997200"/>
          </a:xfrm>
          <a:prstGeom prst="rect">
            <a:avLst/>
          </a:prstGeom>
        </p:spPr>
      </p:pic>
      <p:pic>
        <p:nvPicPr>
          <p:cNvPr id="9" name="Picture 8" descr="business-163464_12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80" y="4394200"/>
            <a:ext cx="3883377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8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71954622"/>
              </p:ext>
            </p:extLst>
          </p:nvPr>
        </p:nvGraphicFramePr>
        <p:xfrm>
          <a:off x="404093" y="1455420"/>
          <a:ext cx="8335814" cy="4950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12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C:\Users\JCastano\AppData\Local\Microsoft\Windows\Temporary Internet Files\Content.IE5\PIY82216\MP90040033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693" y="2428519"/>
            <a:ext cx="4125030" cy="274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5310" y="1959427"/>
            <a:ext cx="4300921" cy="338508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MX" sz="2000" b="1" dirty="0"/>
              <a:t>¿Que papel juegan partes interesadas?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Residentes de la comunidad (i.e. niños y adultos de todas edades)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Autoridades elegidas (i.e. junta de supervisores)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Autoridades designadas (i.e. comisión de planificación)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Empleados de agencias (i.e. departamento </a:t>
            </a:r>
            <a:r>
              <a:rPr lang="en-US" sz="2000" dirty="0"/>
              <a:t>de salud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315310" y="5502161"/>
            <a:ext cx="8371487" cy="567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7025" indent="-227013" algn="l" defTabSz="4572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Font typeface="Wingdings" charset="2"/>
              <a:buChar char="§"/>
              <a:defRPr sz="16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    escuelas, parques y recreacion)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Planificación comunitaria, fundaciones, y otras partes interesadas</a:t>
            </a:r>
          </a:p>
          <a:p>
            <a:pPr>
              <a:lnSpc>
                <a:spcPct val="100000"/>
              </a:lnSpc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366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El proceso de evaluación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MX" dirty="0"/>
              <a:t>Paso 1: partes interesadas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958" y="2066925"/>
            <a:ext cx="6291079" cy="456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62958" y="2068249"/>
            <a:ext cx="6291079" cy="1436951"/>
          </a:xfrm>
          <a:prstGeom prst="rect">
            <a:avLst/>
          </a:prstGeom>
          <a:solidFill>
            <a:schemeClr val="bg2">
              <a:alpha val="70195"/>
            </a:schemeClr>
          </a:solidFill>
          <a:ln w="38100" algn="ctr">
            <a:noFill/>
            <a:miter lim="800000"/>
            <a:headEnd/>
            <a:tailEnd/>
          </a:ln>
        </p:spPr>
        <p:txBody>
          <a:bodyPr lIns="38100" tIns="38100" rIns="38100" bIns="38100" anchor="b"/>
          <a:lstStyle/>
          <a:p>
            <a:pPr marL="914400" indent="-685800" eaLnBrk="0" hangingPunct="0">
              <a:lnSpc>
                <a:spcPct val="80000"/>
              </a:lnSpc>
              <a:tabLst>
                <a:tab pos="860425" algn="l"/>
                <a:tab pos="914400" algn="l"/>
              </a:tabLst>
            </a:pPr>
            <a:r>
              <a:rPr lang="es-MX" b="1" dirty="0">
                <a:solidFill>
                  <a:srgbClr val="F47F26"/>
                </a:solidFill>
                <a:latin typeface="Arial"/>
                <a:ea typeface="ヒラギノ明朝 Pro W6" pitchFamily="80" charset="-128"/>
                <a:cs typeface="Arial"/>
              </a:rPr>
              <a:t>Comisiones: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latin typeface="Arial"/>
                <a:ea typeface="ヒラギノ明朝 Pro W6" pitchFamily="80" charset="-128"/>
                <a:cs typeface="Arial"/>
              </a:rPr>
              <a:t>Asesoran el proceso de desarrollo y la toma de decisiones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latin typeface="Arial"/>
                <a:ea typeface="ヒラギノ明朝 Pro W6" pitchFamily="80" charset="-128"/>
                <a:cs typeface="Arial"/>
              </a:rPr>
              <a:t>Examinan propuestas de desarrollo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latin typeface="Arial"/>
                <a:ea typeface="ヒラギノ明朝 Pro W6" pitchFamily="80" charset="-128"/>
                <a:cs typeface="Arial"/>
              </a:rPr>
              <a:t>Establecen condiciones para el desarrollo</a:t>
            </a:r>
          </a:p>
          <a:p>
            <a:pPr marL="914400" indent="-685800" eaLnBrk="0" hangingPunct="0">
              <a:lnSpc>
                <a:spcPct val="80000"/>
              </a:lnSpc>
              <a:buFont typeface="Wingdings" pitchFamily="2" charset="2"/>
              <a:buChar char="ü"/>
              <a:tabLst>
                <a:tab pos="860425" algn="l"/>
                <a:tab pos="914400" algn="l"/>
              </a:tabLst>
            </a:pPr>
            <a:r>
              <a:rPr lang="es-MX" b="1" dirty="0">
                <a:latin typeface="Arial"/>
                <a:ea typeface="ヒラギノ明朝 Pro W6" pitchFamily="80" charset="-128"/>
                <a:cs typeface="Arial"/>
              </a:rPr>
              <a:t>Dirigen al empleados de agencias</a:t>
            </a:r>
          </a:p>
        </p:txBody>
      </p:sp>
    </p:spTree>
    <p:extLst>
      <p:ext uri="{BB962C8B-B14F-4D97-AF65-F5344CB8AC3E}">
        <p14:creationId xmlns:p14="http://schemas.microsoft.com/office/powerpoint/2010/main" val="33591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WSD 2013 Blue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WSD 2013 Blue 2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LWSD 2013 Blue 3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Blue 4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outingRuleDescription xmlns="http://schemas.microsoft.com/sharepoint/v3">Template to be used for business-focused presentations on Live Well</RoutingRuleDescrip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9C836218537D469586CDA6A9969B1B" ma:contentTypeVersion="20" ma:contentTypeDescription="Create a new document." ma:contentTypeScope="" ma:versionID="50e7bc90de03086eaadc9881d02a345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bdfdf64d0d6ddb84bda85ee5373dcf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RoutingRuleDescription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ma:displayName="Description" ma:description="" ma:internalName="RoutingRule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D2F7E-991E-42D6-A086-7BDBBEC3BF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1E3CD7-2B00-41A5-92B6-914235362425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149B195-FC51-4345-AFDE-0B1D0B17B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1488</Words>
  <Application>Microsoft Macintosh PowerPoint</Application>
  <PresentationFormat>On-screen Show (4:3)</PresentationFormat>
  <Paragraphs>204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Avenir Light</vt:lpstr>
      <vt:lpstr>Avenir Medium</vt:lpstr>
      <vt:lpstr>Avenir Medium Oblique</vt:lpstr>
      <vt:lpstr>Calibri</vt:lpstr>
      <vt:lpstr>Times New Roman</vt:lpstr>
      <vt:lpstr>Wingdings</vt:lpstr>
      <vt:lpstr>ヒラギノ明朝 Pro W6</vt:lpstr>
      <vt:lpstr>Arial</vt:lpstr>
      <vt:lpstr>LWSD 2013 Blue</vt:lpstr>
      <vt:lpstr>LWSD 2013 Blue 2</vt:lpstr>
      <vt:lpstr>LWSD 2013 Blue 3</vt:lpstr>
      <vt:lpstr>LWSD 2013 Blue 4</vt:lpstr>
      <vt:lpstr>Document</vt:lpstr>
      <vt:lpstr>Sección 4</vt:lpstr>
      <vt:lpstr>Orden del día</vt:lpstr>
      <vt:lpstr>Actividad rompehielos</vt:lpstr>
      <vt:lpstr>Evaluación y Celebración</vt:lpstr>
      <vt:lpstr>¿Que es evaluación?</vt:lpstr>
      <vt:lpstr>¿Porque es importante la evaluación?</vt:lpstr>
      <vt:lpstr>El proceso de evaluación</vt:lpstr>
      <vt:lpstr>El proceso de evaluación</vt:lpstr>
      <vt:lpstr>El proceso de evaluación</vt:lpstr>
      <vt:lpstr>El proceso de evaluación</vt:lpstr>
      <vt:lpstr>El proceso de evaluación</vt:lpstr>
      <vt:lpstr>El proceso de evaluación</vt:lpstr>
      <vt:lpstr>El proceso de evaluación</vt:lpstr>
      <vt:lpstr>Actividad</vt:lpstr>
      <vt:lpstr>Hora de descanso</vt:lpstr>
      <vt:lpstr>El proceso de evaluación</vt:lpstr>
      <vt:lpstr>Actividad</vt:lpstr>
      <vt:lpstr>El proceso de evaluación</vt:lpstr>
      <vt:lpstr>Actividad</vt:lpstr>
      <vt:lpstr>Actividad</vt:lpstr>
      <vt:lpstr>El proceso de evaluación</vt:lpstr>
      <vt:lpstr>Actividad</vt:lpstr>
      <vt:lpstr>El proceso de evaluación</vt:lpstr>
      <vt:lpstr>Conclusión</vt:lpstr>
      <vt:lpstr>PowerPoint Presentation</vt:lpstr>
    </vt:vector>
  </TitlesOfParts>
  <Company>AdEase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LWSD PowerPoint Template - Business Blue</dc:title>
  <dc:creator>Creative Contractor</dc:creator>
  <cp:lastModifiedBy>Jessie</cp:lastModifiedBy>
  <cp:revision>91</cp:revision>
  <dcterms:created xsi:type="dcterms:W3CDTF">2013-10-28T20:20:09Z</dcterms:created>
  <dcterms:modified xsi:type="dcterms:W3CDTF">2017-07-14T22:33:13Z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0x0101003F9C836218537D469586CDA6A9969B1B</vt:lpwstr>
  </property>
</Properties>
</file>