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4"/>
    <p:sldMasterId id="2147483674" r:id="rId5"/>
    <p:sldMasterId id="2147483680" r:id="rId6"/>
    <p:sldMasterId id="2147483668" r:id="rId7"/>
  </p:sldMasterIdLst>
  <p:notesMasterIdLst>
    <p:notesMasterId r:id="rId25"/>
  </p:notesMasterIdLst>
  <p:sldIdLst>
    <p:sldId id="268" r:id="rId8"/>
    <p:sldId id="269" r:id="rId9"/>
    <p:sldId id="270" r:id="rId10"/>
    <p:sldId id="271" r:id="rId11"/>
    <p:sldId id="274" r:id="rId12"/>
    <p:sldId id="292" r:id="rId13"/>
    <p:sldId id="293" r:id="rId14"/>
    <p:sldId id="294" r:id="rId15"/>
    <p:sldId id="302" r:id="rId16"/>
    <p:sldId id="295" r:id="rId17"/>
    <p:sldId id="296" r:id="rId18"/>
    <p:sldId id="297" r:id="rId19"/>
    <p:sldId id="298" r:id="rId20"/>
    <p:sldId id="299" r:id="rId21"/>
    <p:sldId id="300" r:id="rId22"/>
    <p:sldId id="303" r:id="rId23"/>
    <p:sldId id="30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4128">
          <p15:clr>
            <a:srgbClr val="A4A3A4"/>
          </p15:clr>
        </p15:guide>
        <p15:guide id="3" orient="horz" pos="1428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8" autoAdjust="0"/>
    <p:restoredTop sz="72447" autoAdjust="0"/>
  </p:normalViewPr>
  <p:slideViewPr>
    <p:cSldViewPr snapToGrid="0" snapToObjects="1">
      <p:cViewPr varScale="1">
        <p:scale>
          <a:sx n="68" d="100"/>
          <a:sy n="68" d="100"/>
        </p:scale>
        <p:origin x="2560" y="200"/>
      </p:cViewPr>
      <p:guideLst>
        <p:guide orient="horz"/>
        <p:guide orient="horz" pos="4128"/>
        <p:guide orient="horz" pos="14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519381-2D1F-B84E-9D04-7960E731B060}" type="doc">
      <dgm:prSet loTypeId="urn:microsoft.com/office/officeart/2005/8/layout/vProcess5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290D11C-3ADA-5D4D-8FF5-6ADA265ADC70}">
      <dgm:prSet phldrT="[Text]"/>
      <dgm:spPr/>
      <dgm:t>
        <a:bodyPr/>
        <a:lstStyle/>
        <a:p>
          <a:r>
            <a:rPr lang="en-US" dirty="0">
              <a:solidFill>
                <a:srgbClr val="404040"/>
              </a:solidFill>
            </a:rPr>
            <a:t>1. </a:t>
          </a:r>
          <a:r>
            <a:rPr lang="es-MX" noProof="0" dirty="0">
              <a:solidFill>
                <a:srgbClr val="404040"/>
              </a:solidFill>
            </a:rPr>
            <a:t>Involucren a partes interesadas </a:t>
          </a:r>
        </a:p>
      </dgm:t>
    </dgm:pt>
    <dgm:pt modelId="{5D44DE13-7388-7A45-B49A-4C2DD853205A}" type="parTrans" cxnId="{C4B088DC-A944-4141-8E49-94B298A474DE}">
      <dgm:prSet/>
      <dgm:spPr/>
      <dgm:t>
        <a:bodyPr/>
        <a:lstStyle/>
        <a:p>
          <a:endParaRPr lang="en-US"/>
        </a:p>
      </dgm:t>
    </dgm:pt>
    <dgm:pt modelId="{5F7E774A-2C87-C14C-A826-2CBA286904B7}" type="sibTrans" cxnId="{C4B088DC-A944-4141-8E49-94B298A474DE}">
      <dgm:prSet/>
      <dgm:spPr/>
      <dgm:t>
        <a:bodyPr/>
        <a:lstStyle/>
        <a:p>
          <a:endParaRPr lang="en-US" dirty="0"/>
        </a:p>
      </dgm:t>
    </dgm:pt>
    <dgm:pt modelId="{1433591D-DC4A-DA43-810A-8E7F7D5064D0}">
      <dgm:prSet phldrT="[Text]" phldr="1"/>
      <dgm:spPr/>
      <dgm:t>
        <a:bodyPr/>
        <a:lstStyle/>
        <a:p>
          <a:endParaRPr lang="en-US"/>
        </a:p>
      </dgm:t>
    </dgm:pt>
    <dgm:pt modelId="{74514E59-6243-2842-869B-073FFFA47994}" type="parTrans" cxnId="{37338CAF-841E-3E42-929D-DDF70C3D896A}">
      <dgm:prSet/>
      <dgm:spPr/>
      <dgm:t>
        <a:bodyPr/>
        <a:lstStyle/>
        <a:p>
          <a:endParaRPr lang="en-US"/>
        </a:p>
      </dgm:t>
    </dgm:pt>
    <dgm:pt modelId="{658F7E44-C36C-D848-9D75-D603FCFB106B}" type="sibTrans" cxnId="{37338CAF-841E-3E42-929D-DDF70C3D896A}">
      <dgm:prSet/>
      <dgm:spPr/>
      <dgm:t>
        <a:bodyPr/>
        <a:lstStyle/>
        <a:p>
          <a:endParaRPr lang="en-US"/>
        </a:p>
      </dgm:t>
    </dgm:pt>
    <dgm:pt modelId="{A34FBFFB-29E3-E049-856A-CF069F1994C2}">
      <dgm:prSet phldrT="[Text]" phldr="1"/>
      <dgm:spPr/>
      <dgm:t>
        <a:bodyPr/>
        <a:lstStyle/>
        <a:p>
          <a:endParaRPr lang="en-US"/>
        </a:p>
      </dgm:t>
    </dgm:pt>
    <dgm:pt modelId="{25032F58-9104-1C4B-9AB7-985FC487EE5A}" type="parTrans" cxnId="{6B79361A-4104-7F49-B7FA-43DE22F7C433}">
      <dgm:prSet/>
      <dgm:spPr/>
      <dgm:t>
        <a:bodyPr/>
        <a:lstStyle/>
        <a:p>
          <a:endParaRPr lang="en-US"/>
        </a:p>
      </dgm:t>
    </dgm:pt>
    <dgm:pt modelId="{9785A7C1-96D5-984E-B55E-7FED7D314ECF}" type="sibTrans" cxnId="{6B79361A-4104-7F49-B7FA-43DE22F7C433}">
      <dgm:prSet/>
      <dgm:spPr/>
      <dgm:t>
        <a:bodyPr/>
        <a:lstStyle/>
        <a:p>
          <a:endParaRPr lang="en-US"/>
        </a:p>
      </dgm:t>
    </dgm:pt>
    <dgm:pt modelId="{83112B55-B357-294E-89B9-BC6C3C98C5A9}">
      <dgm:prSet/>
      <dgm:spPr/>
      <dgm:t>
        <a:bodyPr/>
        <a:lstStyle/>
        <a:p>
          <a:endParaRPr lang="en-US"/>
        </a:p>
      </dgm:t>
    </dgm:pt>
    <dgm:pt modelId="{D3E8F68A-0FFC-864B-B005-41E3ECF5BBBB}" type="parTrans" cxnId="{D6B006DE-D423-2A44-BFDD-FAB8C750F252}">
      <dgm:prSet/>
      <dgm:spPr/>
      <dgm:t>
        <a:bodyPr/>
        <a:lstStyle/>
        <a:p>
          <a:endParaRPr lang="en-US"/>
        </a:p>
      </dgm:t>
    </dgm:pt>
    <dgm:pt modelId="{D1AD15A1-D6F8-624F-AFF2-E655EDA22FE8}" type="sibTrans" cxnId="{D6B006DE-D423-2A44-BFDD-FAB8C750F252}">
      <dgm:prSet/>
      <dgm:spPr/>
      <dgm:t>
        <a:bodyPr/>
        <a:lstStyle/>
        <a:p>
          <a:endParaRPr lang="en-US"/>
        </a:p>
      </dgm:t>
    </dgm:pt>
    <dgm:pt modelId="{836E12F9-E18A-A74E-8FAA-C5479D75D162}">
      <dgm:prSet/>
      <dgm:spPr/>
      <dgm:t>
        <a:bodyPr/>
        <a:lstStyle/>
        <a:p>
          <a:endParaRPr lang="en-US"/>
        </a:p>
      </dgm:t>
    </dgm:pt>
    <dgm:pt modelId="{B105A18E-1C93-9945-83E3-C0C2C1968681}" type="parTrans" cxnId="{B51C0577-FF4E-1240-9B6E-8D6AB7F74DA8}">
      <dgm:prSet/>
      <dgm:spPr/>
      <dgm:t>
        <a:bodyPr/>
        <a:lstStyle/>
        <a:p>
          <a:endParaRPr lang="en-US"/>
        </a:p>
      </dgm:t>
    </dgm:pt>
    <dgm:pt modelId="{4A66F1C4-C5E1-C94D-AB80-189C807698BE}" type="sibTrans" cxnId="{B51C0577-FF4E-1240-9B6E-8D6AB7F74DA8}">
      <dgm:prSet/>
      <dgm:spPr/>
      <dgm:t>
        <a:bodyPr/>
        <a:lstStyle/>
        <a:p>
          <a:endParaRPr lang="en-US"/>
        </a:p>
      </dgm:t>
    </dgm:pt>
    <dgm:pt modelId="{32E0E274-3B0C-E146-9879-F50DD503D1AD}">
      <dgm:prSet/>
      <dgm:spPr/>
      <dgm:t>
        <a:bodyPr/>
        <a:lstStyle/>
        <a:p>
          <a:r>
            <a:rPr lang="es-MX" noProof="0" dirty="0">
              <a:solidFill>
                <a:srgbClr val="404040"/>
              </a:solidFill>
            </a:rPr>
            <a:t>2. Determinen las metas de su evaluación</a:t>
          </a:r>
        </a:p>
      </dgm:t>
    </dgm:pt>
    <dgm:pt modelId="{330A4C84-2CE2-8F46-84FE-7F8EC00F0ADB}" type="parTrans" cxnId="{6BF2DD97-4CF5-034D-A4CC-CB8E3F316146}">
      <dgm:prSet/>
      <dgm:spPr/>
      <dgm:t>
        <a:bodyPr/>
        <a:lstStyle/>
        <a:p>
          <a:endParaRPr lang="en-US"/>
        </a:p>
      </dgm:t>
    </dgm:pt>
    <dgm:pt modelId="{599125B8-A306-AB44-A77B-C4FC74B124D6}" type="sibTrans" cxnId="{6BF2DD97-4CF5-034D-A4CC-CB8E3F316146}">
      <dgm:prSet/>
      <dgm:spPr/>
      <dgm:t>
        <a:bodyPr/>
        <a:lstStyle/>
        <a:p>
          <a:endParaRPr lang="en-US" dirty="0"/>
        </a:p>
      </dgm:t>
    </dgm:pt>
    <dgm:pt modelId="{87C8DDB0-C35B-FA45-ABD5-81B04924D10A}">
      <dgm:prSet/>
      <dgm:spPr/>
      <dgm:t>
        <a:bodyPr/>
        <a:lstStyle/>
        <a:p>
          <a:r>
            <a:rPr lang="es-MX" noProof="0" dirty="0">
              <a:solidFill>
                <a:srgbClr val="404040"/>
              </a:solidFill>
            </a:rPr>
            <a:t>3. Identifiquen elementos del proyecto que pueden seguir y evaluar para lograr sus metas</a:t>
          </a:r>
        </a:p>
      </dgm:t>
    </dgm:pt>
    <dgm:pt modelId="{3194B3E8-FC61-5D46-BEDF-D49949479AE4}" type="parTrans" cxnId="{668351DA-2F49-074F-A9E2-84BB6B2ECF3A}">
      <dgm:prSet/>
      <dgm:spPr/>
      <dgm:t>
        <a:bodyPr/>
        <a:lstStyle/>
        <a:p>
          <a:endParaRPr lang="en-US"/>
        </a:p>
      </dgm:t>
    </dgm:pt>
    <dgm:pt modelId="{15FBD75E-DB03-9F4F-BF71-67C4B4E4BCB7}" type="sibTrans" cxnId="{668351DA-2F49-074F-A9E2-84BB6B2ECF3A}">
      <dgm:prSet/>
      <dgm:spPr/>
      <dgm:t>
        <a:bodyPr/>
        <a:lstStyle/>
        <a:p>
          <a:endParaRPr lang="en-US" dirty="0"/>
        </a:p>
      </dgm:t>
    </dgm:pt>
    <dgm:pt modelId="{594063F5-E2F6-9946-9B18-A54DD469BBD8}">
      <dgm:prSet/>
      <dgm:spPr/>
      <dgm:t>
        <a:bodyPr/>
        <a:lstStyle/>
        <a:p>
          <a:r>
            <a:rPr lang="es-MX" noProof="0" dirty="0">
              <a:solidFill>
                <a:srgbClr val="404040"/>
              </a:solidFill>
            </a:rPr>
            <a:t>4. Creen un plan de recolección y análisis de datos, y como usarlos para presentar un informe</a:t>
          </a:r>
        </a:p>
      </dgm:t>
    </dgm:pt>
    <dgm:pt modelId="{77C60E16-BF78-624B-8B77-C10C906287D8}" type="parTrans" cxnId="{C62E12A8-560E-EF4C-AE8D-7CADCC8572C2}">
      <dgm:prSet/>
      <dgm:spPr/>
      <dgm:t>
        <a:bodyPr/>
        <a:lstStyle/>
        <a:p>
          <a:endParaRPr lang="en-US"/>
        </a:p>
      </dgm:t>
    </dgm:pt>
    <dgm:pt modelId="{0FA90D86-8F5A-5E47-B9D1-A9CB30C0E2B9}" type="sibTrans" cxnId="{C62E12A8-560E-EF4C-AE8D-7CADCC8572C2}">
      <dgm:prSet/>
      <dgm:spPr/>
      <dgm:t>
        <a:bodyPr/>
        <a:lstStyle/>
        <a:p>
          <a:endParaRPr lang="en-US" dirty="0"/>
        </a:p>
      </dgm:t>
    </dgm:pt>
    <dgm:pt modelId="{D7FAA5C6-1818-7C4C-82AC-50DB9955F9E3}">
      <dgm:prSet/>
      <dgm:spPr/>
      <dgm:t>
        <a:bodyPr/>
        <a:lstStyle/>
        <a:p>
          <a:r>
            <a:rPr lang="en-US" dirty="0">
              <a:solidFill>
                <a:srgbClr val="404040"/>
              </a:solidFill>
            </a:rPr>
            <a:t>5. Compartan los resultados y </a:t>
          </a:r>
          <a:r>
            <a:rPr lang="es-MX" noProof="0" dirty="0">
              <a:solidFill>
                <a:srgbClr val="404040"/>
              </a:solidFill>
            </a:rPr>
            <a:t>celebren</a:t>
          </a:r>
        </a:p>
      </dgm:t>
    </dgm:pt>
    <dgm:pt modelId="{6BF8D149-7414-4848-95B9-6E413514A395}" type="parTrans" cxnId="{1A92606B-F225-9E40-AC69-205806F1539E}">
      <dgm:prSet/>
      <dgm:spPr/>
      <dgm:t>
        <a:bodyPr/>
        <a:lstStyle/>
        <a:p>
          <a:endParaRPr lang="en-US"/>
        </a:p>
      </dgm:t>
    </dgm:pt>
    <dgm:pt modelId="{AA40F411-647A-0E43-9E84-1D2C32DB59C2}" type="sibTrans" cxnId="{1A92606B-F225-9E40-AC69-205806F1539E}">
      <dgm:prSet/>
      <dgm:spPr/>
      <dgm:t>
        <a:bodyPr/>
        <a:lstStyle/>
        <a:p>
          <a:endParaRPr lang="en-US"/>
        </a:p>
      </dgm:t>
    </dgm:pt>
    <dgm:pt modelId="{4B776550-A98E-4941-BCAA-E8D5CDB33A29}">
      <dgm:prSet/>
      <dgm:spPr/>
      <dgm:t>
        <a:bodyPr/>
        <a:lstStyle/>
        <a:p>
          <a:endParaRPr lang="en-US"/>
        </a:p>
      </dgm:t>
    </dgm:pt>
    <dgm:pt modelId="{39666809-0B94-1F43-89B3-E73089711138}" type="parTrans" cxnId="{E3D608E5-DC83-D24C-8BF2-22AACB90D892}">
      <dgm:prSet/>
      <dgm:spPr/>
      <dgm:t>
        <a:bodyPr/>
        <a:lstStyle/>
        <a:p>
          <a:endParaRPr lang="en-US"/>
        </a:p>
      </dgm:t>
    </dgm:pt>
    <dgm:pt modelId="{E14E207B-BE29-7B4F-90CC-6A1C9E002223}" type="sibTrans" cxnId="{E3D608E5-DC83-D24C-8BF2-22AACB90D892}">
      <dgm:prSet/>
      <dgm:spPr/>
      <dgm:t>
        <a:bodyPr/>
        <a:lstStyle/>
        <a:p>
          <a:endParaRPr lang="en-US"/>
        </a:p>
      </dgm:t>
    </dgm:pt>
    <dgm:pt modelId="{E6DAA25A-C495-8A46-ACA1-EAA57291C893}" type="pres">
      <dgm:prSet presAssocID="{9A519381-2D1F-B84E-9D04-7960E731B060}" presName="outerComposite" presStyleCnt="0">
        <dgm:presLayoutVars>
          <dgm:chMax val="5"/>
          <dgm:dir/>
          <dgm:resizeHandles val="exact"/>
        </dgm:presLayoutVars>
      </dgm:prSet>
      <dgm:spPr/>
    </dgm:pt>
    <dgm:pt modelId="{7E84DAF5-03D9-BD4F-B7B3-A22B8055E342}" type="pres">
      <dgm:prSet presAssocID="{9A519381-2D1F-B84E-9D04-7960E731B060}" presName="dummyMaxCanvas" presStyleCnt="0">
        <dgm:presLayoutVars/>
      </dgm:prSet>
      <dgm:spPr/>
    </dgm:pt>
    <dgm:pt modelId="{592A90F7-B4EA-5B42-ABF6-5F3A369DC471}" type="pres">
      <dgm:prSet presAssocID="{9A519381-2D1F-B84E-9D04-7960E731B060}" presName="FiveNodes_1" presStyleLbl="node1" presStyleIdx="0" presStyleCnt="5">
        <dgm:presLayoutVars>
          <dgm:bulletEnabled val="1"/>
        </dgm:presLayoutVars>
      </dgm:prSet>
      <dgm:spPr/>
    </dgm:pt>
    <dgm:pt modelId="{4C964F7B-018C-1444-9B5D-931E317D9E48}" type="pres">
      <dgm:prSet presAssocID="{9A519381-2D1F-B84E-9D04-7960E731B060}" presName="FiveNodes_2" presStyleLbl="node1" presStyleIdx="1" presStyleCnt="5">
        <dgm:presLayoutVars>
          <dgm:bulletEnabled val="1"/>
        </dgm:presLayoutVars>
      </dgm:prSet>
      <dgm:spPr/>
    </dgm:pt>
    <dgm:pt modelId="{DF86A78B-BA1B-D446-B33D-157206C6107A}" type="pres">
      <dgm:prSet presAssocID="{9A519381-2D1F-B84E-9D04-7960E731B060}" presName="FiveNodes_3" presStyleLbl="node1" presStyleIdx="2" presStyleCnt="5">
        <dgm:presLayoutVars>
          <dgm:bulletEnabled val="1"/>
        </dgm:presLayoutVars>
      </dgm:prSet>
      <dgm:spPr/>
    </dgm:pt>
    <dgm:pt modelId="{1F307A19-A7CB-8A44-A94D-72F0D303E523}" type="pres">
      <dgm:prSet presAssocID="{9A519381-2D1F-B84E-9D04-7960E731B060}" presName="FiveNodes_4" presStyleLbl="node1" presStyleIdx="3" presStyleCnt="5">
        <dgm:presLayoutVars>
          <dgm:bulletEnabled val="1"/>
        </dgm:presLayoutVars>
      </dgm:prSet>
      <dgm:spPr/>
    </dgm:pt>
    <dgm:pt modelId="{EA11CB4E-EF5B-E840-A569-8DCA9ABF12C3}" type="pres">
      <dgm:prSet presAssocID="{9A519381-2D1F-B84E-9D04-7960E731B060}" presName="FiveNodes_5" presStyleLbl="node1" presStyleIdx="4" presStyleCnt="5">
        <dgm:presLayoutVars>
          <dgm:bulletEnabled val="1"/>
        </dgm:presLayoutVars>
      </dgm:prSet>
      <dgm:spPr/>
    </dgm:pt>
    <dgm:pt modelId="{C997E8DC-06F4-254C-83A9-277DDFC87230}" type="pres">
      <dgm:prSet presAssocID="{9A519381-2D1F-B84E-9D04-7960E731B060}" presName="FiveConn_1-2" presStyleLbl="fgAccFollowNode1" presStyleIdx="0" presStyleCnt="4">
        <dgm:presLayoutVars>
          <dgm:bulletEnabled val="1"/>
        </dgm:presLayoutVars>
      </dgm:prSet>
      <dgm:spPr/>
    </dgm:pt>
    <dgm:pt modelId="{48294B5E-B02B-9942-B962-2CC64763DD00}" type="pres">
      <dgm:prSet presAssocID="{9A519381-2D1F-B84E-9D04-7960E731B060}" presName="FiveConn_2-3" presStyleLbl="fgAccFollowNode1" presStyleIdx="1" presStyleCnt="4">
        <dgm:presLayoutVars>
          <dgm:bulletEnabled val="1"/>
        </dgm:presLayoutVars>
      </dgm:prSet>
      <dgm:spPr/>
    </dgm:pt>
    <dgm:pt modelId="{90CA3721-63C5-3742-A530-746328DD2B61}" type="pres">
      <dgm:prSet presAssocID="{9A519381-2D1F-B84E-9D04-7960E731B060}" presName="FiveConn_3-4" presStyleLbl="fgAccFollowNode1" presStyleIdx="2" presStyleCnt="4">
        <dgm:presLayoutVars>
          <dgm:bulletEnabled val="1"/>
        </dgm:presLayoutVars>
      </dgm:prSet>
      <dgm:spPr/>
    </dgm:pt>
    <dgm:pt modelId="{74E97C60-40C4-7646-95AC-0317C8D78963}" type="pres">
      <dgm:prSet presAssocID="{9A519381-2D1F-B84E-9D04-7960E731B060}" presName="FiveConn_4-5" presStyleLbl="fgAccFollowNode1" presStyleIdx="3" presStyleCnt="4">
        <dgm:presLayoutVars>
          <dgm:bulletEnabled val="1"/>
        </dgm:presLayoutVars>
      </dgm:prSet>
      <dgm:spPr/>
    </dgm:pt>
    <dgm:pt modelId="{A9F8837A-0F55-AB4B-A6F0-E904E50E9B9E}" type="pres">
      <dgm:prSet presAssocID="{9A519381-2D1F-B84E-9D04-7960E731B060}" presName="FiveNodes_1_text" presStyleLbl="node1" presStyleIdx="4" presStyleCnt="5">
        <dgm:presLayoutVars>
          <dgm:bulletEnabled val="1"/>
        </dgm:presLayoutVars>
      </dgm:prSet>
      <dgm:spPr/>
    </dgm:pt>
    <dgm:pt modelId="{EB838BCE-9ABE-E84C-89E5-436810EB0D03}" type="pres">
      <dgm:prSet presAssocID="{9A519381-2D1F-B84E-9D04-7960E731B060}" presName="FiveNodes_2_text" presStyleLbl="node1" presStyleIdx="4" presStyleCnt="5">
        <dgm:presLayoutVars>
          <dgm:bulletEnabled val="1"/>
        </dgm:presLayoutVars>
      </dgm:prSet>
      <dgm:spPr/>
    </dgm:pt>
    <dgm:pt modelId="{C91D7240-F5A0-6049-ACC3-71DFCC8E2875}" type="pres">
      <dgm:prSet presAssocID="{9A519381-2D1F-B84E-9D04-7960E731B060}" presName="FiveNodes_3_text" presStyleLbl="node1" presStyleIdx="4" presStyleCnt="5">
        <dgm:presLayoutVars>
          <dgm:bulletEnabled val="1"/>
        </dgm:presLayoutVars>
      </dgm:prSet>
      <dgm:spPr/>
    </dgm:pt>
    <dgm:pt modelId="{83C212E7-ACBA-C94E-B9F1-4E4931EE5EF1}" type="pres">
      <dgm:prSet presAssocID="{9A519381-2D1F-B84E-9D04-7960E731B060}" presName="FiveNodes_4_text" presStyleLbl="node1" presStyleIdx="4" presStyleCnt="5">
        <dgm:presLayoutVars>
          <dgm:bulletEnabled val="1"/>
        </dgm:presLayoutVars>
      </dgm:prSet>
      <dgm:spPr/>
    </dgm:pt>
    <dgm:pt modelId="{E5332281-3F9F-D94E-9957-A413EBC26FBF}" type="pres">
      <dgm:prSet presAssocID="{9A519381-2D1F-B84E-9D04-7960E731B060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C1F2B505-D412-624A-9C17-840CE05FE94F}" type="presOf" srcId="{15FBD75E-DB03-9F4F-BF71-67C4B4E4BCB7}" destId="{90CA3721-63C5-3742-A530-746328DD2B61}" srcOrd="0" destOrd="0" presId="urn:microsoft.com/office/officeart/2005/8/layout/vProcess5"/>
    <dgm:cxn modelId="{C5C02F08-CB21-8749-9482-9485216396C0}" type="presOf" srcId="{87C8DDB0-C35B-FA45-ABD5-81B04924D10A}" destId="{DF86A78B-BA1B-D446-B33D-157206C6107A}" srcOrd="0" destOrd="0" presId="urn:microsoft.com/office/officeart/2005/8/layout/vProcess5"/>
    <dgm:cxn modelId="{6B79361A-4104-7F49-B7FA-43DE22F7C433}" srcId="{9A519381-2D1F-B84E-9D04-7960E731B060}" destId="{A34FBFFB-29E3-E049-856A-CF069F1994C2}" srcOrd="7" destOrd="0" parTransId="{25032F58-9104-1C4B-9AB7-985FC487EE5A}" sibTransId="{9785A7C1-96D5-984E-B55E-7FED7D314ECF}"/>
    <dgm:cxn modelId="{B435F221-359D-D945-8268-7C6D86E6973F}" type="presOf" srcId="{0FA90D86-8F5A-5E47-B9D1-A9CB30C0E2B9}" destId="{74E97C60-40C4-7646-95AC-0317C8D78963}" srcOrd="0" destOrd="0" presId="urn:microsoft.com/office/officeart/2005/8/layout/vProcess5"/>
    <dgm:cxn modelId="{3D33BB2E-1097-2645-8944-6A2C8D7474AA}" type="presOf" srcId="{9A519381-2D1F-B84E-9D04-7960E731B060}" destId="{E6DAA25A-C495-8A46-ACA1-EAA57291C893}" srcOrd="0" destOrd="0" presId="urn:microsoft.com/office/officeart/2005/8/layout/vProcess5"/>
    <dgm:cxn modelId="{E677BB3B-72E4-F74F-AD3C-E875B4F7962A}" type="presOf" srcId="{594063F5-E2F6-9946-9B18-A54DD469BBD8}" destId="{83C212E7-ACBA-C94E-B9F1-4E4931EE5EF1}" srcOrd="1" destOrd="0" presId="urn:microsoft.com/office/officeart/2005/8/layout/vProcess5"/>
    <dgm:cxn modelId="{56E7E43E-2B5D-4B4B-B7DA-DBF10A5B1610}" type="presOf" srcId="{32E0E274-3B0C-E146-9879-F50DD503D1AD}" destId="{4C964F7B-018C-1444-9B5D-931E317D9E48}" srcOrd="0" destOrd="0" presId="urn:microsoft.com/office/officeart/2005/8/layout/vProcess5"/>
    <dgm:cxn modelId="{6117FC48-D483-A24C-B8C0-56D4492B5A92}" type="presOf" srcId="{5F7E774A-2C87-C14C-A826-2CBA286904B7}" destId="{C997E8DC-06F4-254C-83A9-277DDFC87230}" srcOrd="0" destOrd="0" presId="urn:microsoft.com/office/officeart/2005/8/layout/vProcess5"/>
    <dgm:cxn modelId="{1A92606B-F225-9E40-AC69-205806F1539E}" srcId="{9A519381-2D1F-B84E-9D04-7960E731B060}" destId="{D7FAA5C6-1818-7C4C-82AC-50DB9955F9E3}" srcOrd="4" destOrd="0" parTransId="{6BF8D149-7414-4848-95B9-6E413514A395}" sibTransId="{AA40F411-647A-0E43-9E84-1D2C32DB59C2}"/>
    <dgm:cxn modelId="{0B2FBD56-1AEE-2C4F-A387-EB4E5B6143EC}" type="presOf" srcId="{32E0E274-3B0C-E146-9879-F50DD503D1AD}" destId="{EB838BCE-9ABE-E84C-89E5-436810EB0D03}" srcOrd="1" destOrd="0" presId="urn:microsoft.com/office/officeart/2005/8/layout/vProcess5"/>
    <dgm:cxn modelId="{B51C0577-FF4E-1240-9B6E-8D6AB7F74DA8}" srcId="{9A519381-2D1F-B84E-9D04-7960E731B060}" destId="{836E12F9-E18A-A74E-8FAA-C5479D75D162}" srcOrd="9" destOrd="0" parTransId="{B105A18E-1C93-9945-83E3-C0C2C1968681}" sibTransId="{4A66F1C4-C5E1-C94D-AB80-189C807698BE}"/>
    <dgm:cxn modelId="{E76E2C59-FB89-8247-9422-CC5623DB0807}" type="presOf" srcId="{599125B8-A306-AB44-A77B-C4FC74B124D6}" destId="{48294B5E-B02B-9942-B962-2CC64763DD00}" srcOrd="0" destOrd="0" presId="urn:microsoft.com/office/officeart/2005/8/layout/vProcess5"/>
    <dgm:cxn modelId="{6BF2DD97-4CF5-034D-A4CC-CB8E3F316146}" srcId="{9A519381-2D1F-B84E-9D04-7960E731B060}" destId="{32E0E274-3B0C-E146-9879-F50DD503D1AD}" srcOrd="1" destOrd="0" parTransId="{330A4C84-2CE2-8F46-84FE-7F8EC00F0ADB}" sibTransId="{599125B8-A306-AB44-A77B-C4FC74B124D6}"/>
    <dgm:cxn modelId="{C4B68DA5-2128-0746-B87B-02F21B6AA9D7}" type="presOf" srcId="{594063F5-E2F6-9946-9B18-A54DD469BBD8}" destId="{1F307A19-A7CB-8A44-A94D-72F0D303E523}" srcOrd="0" destOrd="0" presId="urn:microsoft.com/office/officeart/2005/8/layout/vProcess5"/>
    <dgm:cxn modelId="{3EE3B8A6-F2EC-3947-AC7B-ED229577D34F}" type="presOf" srcId="{87C8DDB0-C35B-FA45-ABD5-81B04924D10A}" destId="{C91D7240-F5A0-6049-ACC3-71DFCC8E2875}" srcOrd="1" destOrd="0" presId="urn:microsoft.com/office/officeart/2005/8/layout/vProcess5"/>
    <dgm:cxn modelId="{C62E12A8-560E-EF4C-AE8D-7CADCC8572C2}" srcId="{9A519381-2D1F-B84E-9D04-7960E731B060}" destId="{594063F5-E2F6-9946-9B18-A54DD469BBD8}" srcOrd="3" destOrd="0" parTransId="{77C60E16-BF78-624B-8B77-C10C906287D8}" sibTransId="{0FA90D86-8F5A-5E47-B9D1-A9CB30C0E2B9}"/>
    <dgm:cxn modelId="{37338CAF-841E-3E42-929D-DDF70C3D896A}" srcId="{9A519381-2D1F-B84E-9D04-7960E731B060}" destId="{1433591D-DC4A-DA43-810A-8E7F7D5064D0}" srcOrd="6" destOrd="0" parTransId="{74514E59-6243-2842-869B-073FFFA47994}" sibTransId="{658F7E44-C36C-D848-9D75-D603FCFB106B}"/>
    <dgm:cxn modelId="{8355FAC5-EDD0-0245-B3F4-4C4FA936DCAD}" type="presOf" srcId="{8290D11C-3ADA-5D4D-8FF5-6ADA265ADC70}" destId="{A9F8837A-0F55-AB4B-A6F0-E904E50E9B9E}" srcOrd="1" destOrd="0" presId="urn:microsoft.com/office/officeart/2005/8/layout/vProcess5"/>
    <dgm:cxn modelId="{D51F55D4-82F2-5B48-B424-E77A8D153E92}" type="presOf" srcId="{8290D11C-3ADA-5D4D-8FF5-6ADA265ADC70}" destId="{592A90F7-B4EA-5B42-ABF6-5F3A369DC471}" srcOrd="0" destOrd="0" presId="urn:microsoft.com/office/officeart/2005/8/layout/vProcess5"/>
    <dgm:cxn modelId="{668351DA-2F49-074F-A9E2-84BB6B2ECF3A}" srcId="{9A519381-2D1F-B84E-9D04-7960E731B060}" destId="{87C8DDB0-C35B-FA45-ABD5-81B04924D10A}" srcOrd="2" destOrd="0" parTransId="{3194B3E8-FC61-5D46-BEDF-D49949479AE4}" sibTransId="{15FBD75E-DB03-9F4F-BF71-67C4B4E4BCB7}"/>
    <dgm:cxn modelId="{C4B088DC-A944-4141-8E49-94B298A474DE}" srcId="{9A519381-2D1F-B84E-9D04-7960E731B060}" destId="{8290D11C-3ADA-5D4D-8FF5-6ADA265ADC70}" srcOrd="0" destOrd="0" parTransId="{5D44DE13-7388-7A45-B49A-4C2DD853205A}" sibTransId="{5F7E774A-2C87-C14C-A826-2CBA286904B7}"/>
    <dgm:cxn modelId="{D6B006DE-D423-2A44-BFDD-FAB8C750F252}" srcId="{9A519381-2D1F-B84E-9D04-7960E731B060}" destId="{83112B55-B357-294E-89B9-BC6C3C98C5A9}" srcOrd="8" destOrd="0" parTransId="{D3E8F68A-0FFC-864B-B005-41E3ECF5BBBB}" sibTransId="{D1AD15A1-D6F8-624F-AFF2-E655EDA22FE8}"/>
    <dgm:cxn modelId="{E3D608E5-DC83-D24C-8BF2-22AACB90D892}" srcId="{9A519381-2D1F-B84E-9D04-7960E731B060}" destId="{4B776550-A98E-4941-BCAA-E8D5CDB33A29}" srcOrd="5" destOrd="0" parTransId="{39666809-0B94-1F43-89B3-E73089711138}" sibTransId="{E14E207B-BE29-7B4F-90CC-6A1C9E002223}"/>
    <dgm:cxn modelId="{B64C6BF6-6C11-334F-AFFC-879650E792E6}" type="presOf" srcId="{D7FAA5C6-1818-7C4C-82AC-50DB9955F9E3}" destId="{EA11CB4E-EF5B-E840-A569-8DCA9ABF12C3}" srcOrd="0" destOrd="0" presId="urn:microsoft.com/office/officeart/2005/8/layout/vProcess5"/>
    <dgm:cxn modelId="{4E702DF8-D33C-1F48-86B0-31BC612ADF9A}" type="presOf" srcId="{D7FAA5C6-1818-7C4C-82AC-50DB9955F9E3}" destId="{E5332281-3F9F-D94E-9957-A413EBC26FBF}" srcOrd="1" destOrd="0" presId="urn:microsoft.com/office/officeart/2005/8/layout/vProcess5"/>
    <dgm:cxn modelId="{17A6D4D4-A69E-864B-B196-619950D9306E}" type="presParOf" srcId="{E6DAA25A-C495-8A46-ACA1-EAA57291C893}" destId="{7E84DAF5-03D9-BD4F-B7B3-A22B8055E342}" srcOrd="0" destOrd="0" presId="urn:microsoft.com/office/officeart/2005/8/layout/vProcess5"/>
    <dgm:cxn modelId="{0568D378-C972-374A-8E03-6F4989C57E67}" type="presParOf" srcId="{E6DAA25A-C495-8A46-ACA1-EAA57291C893}" destId="{592A90F7-B4EA-5B42-ABF6-5F3A369DC471}" srcOrd="1" destOrd="0" presId="urn:microsoft.com/office/officeart/2005/8/layout/vProcess5"/>
    <dgm:cxn modelId="{D0430BE4-7C0C-474B-BE26-4A1214836677}" type="presParOf" srcId="{E6DAA25A-C495-8A46-ACA1-EAA57291C893}" destId="{4C964F7B-018C-1444-9B5D-931E317D9E48}" srcOrd="2" destOrd="0" presId="urn:microsoft.com/office/officeart/2005/8/layout/vProcess5"/>
    <dgm:cxn modelId="{9DAC5800-4FFD-354D-98C8-0266D16C1D97}" type="presParOf" srcId="{E6DAA25A-C495-8A46-ACA1-EAA57291C893}" destId="{DF86A78B-BA1B-D446-B33D-157206C6107A}" srcOrd="3" destOrd="0" presId="urn:microsoft.com/office/officeart/2005/8/layout/vProcess5"/>
    <dgm:cxn modelId="{8DE13131-191D-2D4B-A279-54F5C6DAB543}" type="presParOf" srcId="{E6DAA25A-C495-8A46-ACA1-EAA57291C893}" destId="{1F307A19-A7CB-8A44-A94D-72F0D303E523}" srcOrd="4" destOrd="0" presId="urn:microsoft.com/office/officeart/2005/8/layout/vProcess5"/>
    <dgm:cxn modelId="{FCC3E8FA-79A5-D744-B0C5-7D089D0D9576}" type="presParOf" srcId="{E6DAA25A-C495-8A46-ACA1-EAA57291C893}" destId="{EA11CB4E-EF5B-E840-A569-8DCA9ABF12C3}" srcOrd="5" destOrd="0" presId="urn:microsoft.com/office/officeart/2005/8/layout/vProcess5"/>
    <dgm:cxn modelId="{56473511-23FE-7E47-89E8-EB8AB06BFCED}" type="presParOf" srcId="{E6DAA25A-C495-8A46-ACA1-EAA57291C893}" destId="{C997E8DC-06F4-254C-83A9-277DDFC87230}" srcOrd="6" destOrd="0" presId="urn:microsoft.com/office/officeart/2005/8/layout/vProcess5"/>
    <dgm:cxn modelId="{8B53885D-D4A9-2549-AF16-F815563D45C7}" type="presParOf" srcId="{E6DAA25A-C495-8A46-ACA1-EAA57291C893}" destId="{48294B5E-B02B-9942-B962-2CC64763DD00}" srcOrd="7" destOrd="0" presId="urn:microsoft.com/office/officeart/2005/8/layout/vProcess5"/>
    <dgm:cxn modelId="{D7AE10CF-DCF5-D44D-B229-2628A6FFE23B}" type="presParOf" srcId="{E6DAA25A-C495-8A46-ACA1-EAA57291C893}" destId="{90CA3721-63C5-3742-A530-746328DD2B61}" srcOrd="8" destOrd="0" presId="urn:microsoft.com/office/officeart/2005/8/layout/vProcess5"/>
    <dgm:cxn modelId="{6AF90548-227D-F644-9686-EA517C96E9C7}" type="presParOf" srcId="{E6DAA25A-C495-8A46-ACA1-EAA57291C893}" destId="{74E97C60-40C4-7646-95AC-0317C8D78963}" srcOrd="9" destOrd="0" presId="urn:microsoft.com/office/officeart/2005/8/layout/vProcess5"/>
    <dgm:cxn modelId="{855F7973-E28E-1E42-9953-9E6FB710FA9D}" type="presParOf" srcId="{E6DAA25A-C495-8A46-ACA1-EAA57291C893}" destId="{A9F8837A-0F55-AB4B-A6F0-E904E50E9B9E}" srcOrd="10" destOrd="0" presId="urn:microsoft.com/office/officeart/2005/8/layout/vProcess5"/>
    <dgm:cxn modelId="{C3B4472D-1DE1-9444-8F30-E353F4CCDFEB}" type="presParOf" srcId="{E6DAA25A-C495-8A46-ACA1-EAA57291C893}" destId="{EB838BCE-9ABE-E84C-89E5-436810EB0D03}" srcOrd="11" destOrd="0" presId="urn:microsoft.com/office/officeart/2005/8/layout/vProcess5"/>
    <dgm:cxn modelId="{3FFADF5D-4126-0748-8BF5-7B3C001D925D}" type="presParOf" srcId="{E6DAA25A-C495-8A46-ACA1-EAA57291C893}" destId="{C91D7240-F5A0-6049-ACC3-71DFCC8E2875}" srcOrd="12" destOrd="0" presId="urn:microsoft.com/office/officeart/2005/8/layout/vProcess5"/>
    <dgm:cxn modelId="{728922DF-3695-764B-ACD1-8D5EEAC6D115}" type="presParOf" srcId="{E6DAA25A-C495-8A46-ACA1-EAA57291C893}" destId="{83C212E7-ACBA-C94E-B9F1-4E4931EE5EF1}" srcOrd="13" destOrd="0" presId="urn:microsoft.com/office/officeart/2005/8/layout/vProcess5"/>
    <dgm:cxn modelId="{E0A93A35-CA1E-F346-9793-E727E4A2F9B9}" type="presParOf" srcId="{E6DAA25A-C495-8A46-ACA1-EAA57291C893}" destId="{E5332281-3F9F-D94E-9957-A413EBC26FB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F36CCB-03CF-451A-8DF3-FDDFF8EEAD3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E43510-D263-42C1-977E-79BC9F49BE48}">
      <dgm:prSet phldrT="[Text]"/>
      <dgm:spPr/>
      <dgm:t>
        <a:bodyPr/>
        <a:lstStyle/>
        <a:p>
          <a:r>
            <a:rPr lang="en-US" dirty="0" err="1">
              <a:solidFill>
                <a:srgbClr val="000000"/>
              </a:solidFill>
            </a:rPr>
            <a:t>Participaci</a:t>
          </a:r>
          <a:r>
            <a:rPr lang="en-US" dirty="0" err="1">
              <a:solidFill>
                <a:srgbClr val="000000"/>
              </a:solidFill>
              <a:latin typeface="Arial"/>
              <a:cs typeface="Arial"/>
            </a:rPr>
            <a:t>ó</a:t>
          </a:r>
          <a:r>
            <a:rPr lang="en-US" dirty="0" err="1">
              <a:solidFill>
                <a:srgbClr val="000000"/>
              </a:solidFill>
            </a:rPr>
            <a:t>n</a:t>
          </a:r>
          <a:r>
            <a:rPr lang="en-US" dirty="0">
              <a:solidFill>
                <a:srgbClr val="000000"/>
              </a:solidFill>
            </a:rPr>
            <a:t> de </a:t>
          </a:r>
          <a:r>
            <a:rPr lang="en-US" dirty="0" err="1">
              <a:solidFill>
                <a:srgbClr val="000000"/>
              </a:solidFill>
            </a:rPr>
            <a:t>partes</a:t>
          </a:r>
          <a:r>
            <a:rPr lang="en-US" dirty="0">
              <a:solidFill>
                <a:srgbClr val="000000"/>
              </a:solidFill>
            </a:rPr>
            <a:t> </a:t>
          </a:r>
          <a:r>
            <a:rPr lang="en-US" dirty="0" err="1">
              <a:solidFill>
                <a:srgbClr val="000000"/>
              </a:solidFill>
            </a:rPr>
            <a:t>interesadas</a:t>
          </a:r>
          <a:endParaRPr lang="en-US" dirty="0">
            <a:solidFill>
              <a:srgbClr val="000000"/>
            </a:solidFill>
          </a:endParaRPr>
        </a:p>
      </dgm:t>
    </dgm:pt>
    <dgm:pt modelId="{B02C1F2E-CA3E-4EEC-A296-396388CB1F1A}" type="parTrans" cxnId="{928CB664-1970-4322-8337-66C712782D6E}">
      <dgm:prSet/>
      <dgm:spPr/>
      <dgm:t>
        <a:bodyPr/>
        <a:lstStyle/>
        <a:p>
          <a:endParaRPr lang="en-US"/>
        </a:p>
      </dgm:t>
    </dgm:pt>
    <dgm:pt modelId="{F2A20060-FAB7-447B-A937-C32CAF52FA54}" type="sibTrans" cxnId="{928CB664-1970-4322-8337-66C712782D6E}">
      <dgm:prSet/>
      <dgm:spPr/>
      <dgm:t>
        <a:bodyPr/>
        <a:lstStyle/>
        <a:p>
          <a:endParaRPr lang="en-US"/>
        </a:p>
      </dgm:t>
    </dgm:pt>
    <dgm:pt modelId="{112B769D-828F-4D2C-A1D6-E26EED769B5A}">
      <dgm:prSet phldrT="[Text]"/>
      <dgm:spPr/>
      <dgm:t>
        <a:bodyPr/>
        <a:lstStyle/>
        <a:p>
          <a:r>
            <a:rPr lang="en-US" dirty="0" err="1">
              <a:solidFill>
                <a:srgbClr val="000000"/>
              </a:solidFill>
            </a:rPr>
            <a:t>Mensaje</a:t>
          </a:r>
          <a:r>
            <a:rPr lang="en-US" dirty="0">
              <a:solidFill>
                <a:srgbClr val="000000"/>
              </a:solidFill>
            </a:rPr>
            <a:t> </a:t>
          </a:r>
          <a:r>
            <a:rPr lang="en-US" dirty="0" err="1">
              <a:solidFill>
                <a:srgbClr val="000000"/>
              </a:solidFill>
            </a:rPr>
            <a:t>claro</a:t>
          </a:r>
          <a:endParaRPr lang="en-US" dirty="0">
            <a:solidFill>
              <a:srgbClr val="000000"/>
            </a:solidFill>
          </a:endParaRPr>
        </a:p>
      </dgm:t>
    </dgm:pt>
    <dgm:pt modelId="{9914E41C-74B3-41AB-9B46-34249C2BD721}" type="parTrans" cxnId="{92A2B764-2054-426F-99E5-CA48AABAC122}">
      <dgm:prSet/>
      <dgm:spPr/>
      <dgm:t>
        <a:bodyPr/>
        <a:lstStyle/>
        <a:p>
          <a:endParaRPr lang="en-US"/>
        </a:p>
      </dgm:t>
    </dgm:pt>
    <dgm:pt modelId="{4A9698D6-0A02-48D3-A023-CEAB588E5C04}" type="sibTrans" cxnId="{92A2B764-2054-426F-99E5-CA48AABAC122}">
      <dgm:prSet/>
      <dgm:spPr/>
      <dgm:t>
        <a:bodyPr/>
        <a:lstStyle/>
        <a:p>
          <a:endParaRPr lang="en-US"/>
        </a:p>
      </dgm:t>
    </dgm:pt>
    <dgm:pt modelId="{DA6079F1-A5B4-4D0C-8414-EA9DCDA9138B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Reconocimiento</a:t>
          </a:r>
        </a:p>
      </dgm:t>
    </dgm:pt>
    <dgm:pt modelId="{F5B6AD44-7601-4FEA-8589-CB5E0FD22C5E}" type="parTrans" cxnId="{86FA8221-ECC7-44D2-9E89-4F15B4AFEABF}">
      <dgm:prSet/>
      <dgm:spPr/>
      <dgm:t>
        <a:bodyPr/>
        <a:lstStyle/>
        <a:p>
          <a:endParaRPr lang="en-US"/>
        </a:p>
      </dgm:t>
    </dgm:pt>
    <dgm:pt modelId="{B7752763-F828-4152-BA96-EDC0F906F57B}" type="sibTrans" cxnId="{86FA8221-ECC7-44D2-9E89-4F15B4AFEABF}">
      <dgm:prSet/>
      <dgm:spPr/>
      <dgm:t>
        <a:bodyPr/>
        <a:lstStyle/>
        <a:p>
          <a:endParaRPr lang="en-US"/>
        </a:p>
      </dgm:t>
    </dgm:pt>
    <dgm:pt modelId="{FE444BDD-2707-43C9-AF4C-E53155288729}">
      <dgm:prSet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Oportuno</a:t>
          </a:r>
        </a:p>
      </dgm:t>
    </dgm:pt>
    <dgm:pt modelId="{17B191DB-4683-4CCA-B860-54B329C17E8F}" type="parTrans" cxnId="{90FB4641-5189-4167-BF8C-CE076AF8D125}">
      <dgm:prSet/>
      <dgm:spPr/>
      <dgm:t>
        <a:bodyPr/>
        <a:lstStyle/>
        <a:p>
          <a:endParaRPr lang="en-US"/>
        </a:p>
      </dgm:t>
    </dgm:pt>
    <dgm:pt modelId="{F851F21C-5320-4D96-81B3-88FDFA456F23}" type="sibTrans" cxnId="{90FB4641-5189-4167-BF8C-CE076AF8D125}">
      <dgm:prSet/>
      <dgm:spPr/>
      <dgm:t>
        <a:bodyPr/>
        <a:lstStyle/>
        <a:p>
          <a:endParaRPr lang="en-US"/>
        </a:p>
      </dgm:t>
    </dgm:pt>
    <dgm:pt modelId="{9B2B9952-F7EE-4D53-93E4-EA9C5D90BD1B}">
      <dgm:prSet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Apropiado</a:t>
          </a:r>
        </a:p>
      </dgm:t>
    </dgm:pt>
    <dgm:pt modelId="{7ABD8221-FA12-4DFA-B06D-8749C8854685}" type="parTrans" cxnId="{6AF92F19-444C-47EE-AC8D-F28C6710B7A5}">
      <dgm:prSet/>
      <dgm:spPr/>
      <dgm:t>
        <a:bodyPr/>
        <a:lstStyle/>
        <a:p>
          <a:endParaRPr lang="en-US"/>
        </a:p>
      </dgm:t>
    </dgm:pt>
    <dgm:pt modelId="{C8D1DC51-CBB9-4C69-9560-EFE3E0EE730B}" type="sibTrans" cxnId="{6AF92F19-444C-47EE-AC8D-F28C6710B7A5}">
      <dgm:prSet/>
      <dgm:spPr/>
      <dgm:t>
        <a:bodyPr/>
        <a:lstStyle/>
        <a:p>
          <a:endParaRPr lang="en-US"/>
        </a:p>
      </dgm:t>
    </dgm:pt>
    <dgm:pt modelId="{AAFD721B-B199-44D2-8BD9-E243AA457A25}" type="pres">
      <dgm:prSet presAssocID="{81F36CCB-03CF-451A-8DF3-FDDFF8EEAD35}" presName="Name0" presStyleCnt="0">
        <dgm:presLayoutVars>
          <dgm:dir/>
          <dgm:animLvl val="lvl"/>
          <dgm:resizeHandles val="exact"/>
        </dgm:presLayoutVars>
      </dgm:prSet>
      <dgm:spPr/>
    </dgm:pt>
    <dgm:pt modelId="{73D3B3C9-5DEF-4220-BF32-2AC3B9A0F7E3}" type="pres">
      <dgm:prSet presAssocID="{C1E43510-D263-42C1-977E-79BC9F49BE48}" presName="linNode" presStyleCnt="0"/>
      <dgm:spPr/>
    </dgm:pt>
    <dgm:pt modelId="{5DB71AFC-9690-40CE-BDF0-42C38BBBA3D3}" type="pres">
      <dgm:prSet presAssocID="{C1E43510-D263-42C1-977E-79BC9F49BE48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755008A9-2A34-4E7D-BE5C-B1D8B67E809E}" type="pres">
      <dgm:prSet presAssocID="{F2A20060-FAB7-447B-A937-C32CAF52FA54}" presName="sp" presStyleCnt="0"/>
      <dgm:spPr/>
    </dgm:pt>
    <dgm:pt modelId="{79415A0B-B4B4-4E97-A900-5AE3C3153026}" type="pres">
      <dgm:prSet presAssocID="{112B769D-828F-4D2C-A1D6-E26EED769B5A}" presName="linNode" presStyleCnt="0"/>
      <dgm:spPr/>
    </dgm:pt>
    <dgm:pt modelId="{DCFA1FFA-0377-4DE5-8451-A80FE358F765}" type="pres">
      <dgm:prSet presAssocID="{112B769D-828F-4D2C-A1D6-E26EED769B5A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BB24F4BF-4F19-4B28-9422-06C66D2A2946}" type="pres">
      <dgm:prSet presAssocID="{4A9698D6-0A02-48D3-A023-CEAB588E5C04}" presName="sp" presStyleCnt="0"/>
      <dgm:spPr/>
    </dgm:pt>
    <dgm:pt modelId="{28B1A731-1FEB-4431-A1D4-617364D1D0BF}" type="pres">
      <dgm:prSet presAssocID="{DA6079F1-A5B4-4D0C-8414-EA9DCDA9138B}" presName="linNode" presStyleCnt="0"/>
      <dgm:spPr/>
    </dgm:pt>
    <dgm:pt modelId="{AED3F8E2-91CD-43A3-B67F-60D66B3B39E5}" type="pres">
      <dgm:prSet presAssocID="{DA6079F1-A5B4-4D0C-8414-EA9DCDA9138B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84B45A9C-EE0E-4109-985A-86F33A8C9857}" type="pres">
      <dgm:prSet presAssocID="{B7752763-F828-4152-BA96-EDC0F906F57B}" presName="sp" presStyleCnt="0"/>
      <dgm:spPr/>
    </dgm:pt>
    <dgm:pt modelId="{69E798B9-6055-4454-995B-9B4EC9E634D1}" type="pres">
      <dgm:prSet presAssocID="{FE444BDD-2707-43C9-AF4C-E53155288729}" presName="linNode" presStyleCnt="0"/>
      <dgm:spPr/>
    </dgm:pt>
    <dgm:pt modelId="{D262B86F-5A11-44B7-B64E-C2A790AD6B82}" type="pres">
      <dgm:prSet presAssocID="{FE444BDD-2707-43C9-AF4C-E53155288729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A95F6983-87BA-445B-939E-91487157EB97}" type="pres">
      <dgm:prSet presAssocID="{F851F21C-5320-4D96-81B3-88FDFA456F23}" presName="sp" presStyleCnt="0"/>
      <dgm:spPr/>
    </dgm:pt>
    <dgm:pt modelId="{8C256865-9F78-4756-BC7E-67514E95EB22}" type="pres">
      <dgm:prSet presAssocID="{9B2B9952-F7EE-4D53-93E4-EA9C5D90BD1B}" presName="linNode" presStyleCnt="0"/>
      <dgm:spPr/>
    </dgm:pt>
    <dgm:pt modelId="{7C826D3E-F2D5-45CD-8B9B-D92A659E2498}" type="pres">
      <dgm:prSet presAssocID="{9B2B9952-F7EE-4D53-93E4-EA9C5D90BD1B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6AF92F19-444C-47EE-AC8D-F28C6710B7A5}" srcId="{81F36CCB-03CF-451A-8DF3-FDDFF8EEAD35}" destId="{9B2B9952-F7EE-4D53-93E4-EA9C5D90BD1B}" srcOrd="4" destOrd="0" parTransId="{7ABD8221-FA12-4DFA-B06D-8749C8854685}" sibTransId="{C8D1DC51-CBB9-4C69-9560-EFE3E0EE730B}"/>
    <dgm:cxn modelId="{86FA8221-ECC7-44D2-9E89-4F15B4AFEABF}" srcId="{81F36CCB-03CF-451A-8DF3-FDDFF8EEAD35}" destId="{DA6079F1-A5B4-4D0C-8414-EA9DCDA9138B}" srcOrd="2" destOrd="0" parTransId="{F5B6AD44-7601-4FEA-8589-CB5E0FD22C5E}" sibTransId="{B7752763-F828-4152-BA96-EDC0F906F57B}"/>
    <dgm:cxn modelId="{85EBAA3E-E71E-3846-8CC4-A4ADBCD6646E}" type="presOf" srcId="{DA6079F1-A5B4-4D0C-8414-EA9DCDA9138B}" destId="{AED3F8E2-91CD-43A3-B67F-60D66B3B39E5}" srcOrd="0" destOrd="0" presId="urn:microsoft.com/office/officeart/2005/8/layout/vList5"/>
    <dgm:cxn modelId="{90FB4641-5189-4167-BF8C-CE076AF8D125}" srcId="{81F36CCB-03CF-451A-8DF3-FDDFF8EEAD35}" destId="{FE444BDD-2707-43C9-AF4C-E53155288729}" srcOrd="3" destOrd="0" parTransId="{17B191DB-4683-4CCA-B860-54B329C17E8F}" sibTransId="{F851F21C-5320-4D96-81B3-88FDFA456F23}"/>
    <dgm:cxn modelId="{928CB664-1970-4322-8337-66C712782D6E}" srcId="{81F36CCB-03CF-451A-8DF3-FDDFF8EEAD35}" destId="{C1E43510-D263-42C1-977E-79BC9F49BE48}" srcOrd="0" destOrd="0" parTransId="{B02C1F2E-CA3E-4EEC-A296-396388CB1F1A}" sibTransId="{F2A20060-FAB7-447B-A937-C32CAF52FA54}"/>
    <dgm:cxn modelId="{92A2B764-2054-426F-99E5-CA48AABAC122}" srcId="{81F36CCB-03CF-451A-8DF3-FDDFF8EEAD35}" destId="{112B769D-828F-4D2C-A1D6-E26EED769B5A}" srcOrd="1" destOrd="0" parTransId="{9914E41C-74B3-41AB-9B46-34249C2BD721}" sibTransId="{4A9698D6-0A02-48D3-A023-CEAB588E5C04}"/>
    <dgm:cxn modelId="{29A37450-4042-0642-94F7-2FDD02D01C4D}" type="presOf" srcId="{FE444BDD-2707-43C9-AF4C-E53155288729}" destId="{D262B86F-5A11-44B7-B64E-C2A790AD6B82}" srcOrd="0" destOrd="0" presId="urn:microsoft.com/office/officeart/2005/8/layout/vList5"/>
    <dgm:cxn modelId="{0310329B-1599-E440-AE21-90340D148600}" type="presOf" srcId="{C1E43510-D263-42C1-977E-79BC9F49BE48}" destId="{5DB71AFC-9690-40CE-BDF0-42C38BBBA3D3}" srcOrd="0" destOrd="0" presId="urn:microsoft.com/office/officeart/2005/8/layout/vList5"/>
    <dgm:cxn modelId="{7887A4A3-EF6D-9E40-9167-9C3AB244AFEB}" type="presOf" srcId="{112B769D-828F-4D2C-A1D6-E26EED769B5A}" destId="{DCFA1FFA-0377-4DE5-8451-A80FE358F765}" srcOrd="0" destOrd="0" presId="urn:microsoft.com/office/officeart/2005/8/layout/vList5"/>
    <dgm:cxn modelId="{322F13CE-EDD5-754A-A0FB-21559DC039DD}" type="presOf" srcId="{81F36CCB-03CF-451A-8DF3-FDDFF8EEAD35}" destId="{AAFD721B-B199-44D2-8BD9-E243AA457A25}" srcOrd="0" destOrd="0" presId="urn:microsoft.com/office/officeart/2005/8/layout/vList5"/>
    <dgm:cxn modelId="{3B825DD8-1F46-B748-BD44-09CFA3E675E4}" type="presOf" srcId="{9B2B9952-F7EE-4D53-93E4-EA9C5D90BD1B}" destId="{7C826D3E-F2D5-45CD-8B9B-D92A659E2498}" srcOrd="0" destOrd="0" presId="urn:microsoft.com/office/officeart/2005/8/layout/vList5"/>
    <dgm:cxn modelId="{DD1DBA8D-87F8-C44A-8BE8-C1D4BE42CB8F}" type="presParOf" srcId="{AAFD721B-B199-44D2-8BD9-E243AA457A25}" destId="{73D3B3C9-5DEF-4220-BF32-2AC3B9A0F7E3}" srcOrd="0" destOrd="0" presId="urn:microsoft.com/office/officeart/2005/8/layout/vList5"/>
    <dgm:cxn modelId="{6DF91915-B6BE-A74E-96F4-FF23BEC004E2}" type="presParOf" srcId="{73D3B3C9-5DEF-4220-BF32-2AC3B9A0F7E3}" destId="{5DB71AFC-9690-40CE-BDF0-42C38BBBA3D3}" srcOrd="0" destOrd="0" presId="urn:microsoft.com/office/officeart/2005/8/layout/vList5"/>
    <dgm:cxn modelId="{CFE441FF-81FA-404E-9BB4-ED01928457A8}" type="presParOf" srcId="{AAFD721B-B199-44D2-8BD9-E243AA457A25}" destId="{755008A9-2A34-4E7D-BE5C-B1D8B67E809E}" srcOrd="1" destOrd="0" presId="urn:microsoft.com/office/officeart/2005/8/layout/vList5"/>
    <dgm:cxn modelId="{DEC6D5EE-AD04-434A-AD09-538A8FBD46F1}" type="presParOf" srcId="{AAFD721B-B199-44D2-8BD9-E243AA457A25}" destId="{79415A0B-B4B4-4E97-A900-5AE3C3153026}" srcOrd="2" destOrd="0" presId="urn:microsoft.com/office/officeart/2005/8/layout/vList5"/>
    <dgm:cxn modelId="{1CF65494-F776-AC4E-8739-12466003904D}" type="presParOf" srcId="{79415A0B-B4B4-4E97-A900-5AE3C3153026}" destId="{DCFA1FFA-0377-4DE5-8451-A80FE358F765}" srcOrd="0" destOrd="0" presId="urn:microsoft.com/office/officeart/2005/8/layout/vList5"/>
    <dgm:cxn modelId="{F8C41C45-4813-6346-9B5D-C22A8DE53D92}" type="presParOf" srcId="{AAFD721B-B199-44D2-8BD9-E243AA457A25}" destId="{BB24F4BF-4F19-4B28-9422-06C66D2A2946}" srcOrd="3" destOrd="0" presId="urn:microsoft.com/office/officeart/2005/8/layout/vList5"/>
    <dgm:cxn modelId="{3D91E364-1C04-084A-88EF-CB0DE6537C90}" type="presParOf" srcId="{AAFD721B-B199-44D2-8BD9-E243AA457A25}" destId="{28B1A731-1FEB-4431-A1D4-617364D1D0BF}" srcOrd="4" destOrd="0" presId="urn:microsoft.com/office/officeart/2005/8/layout/vList5"/>
    <dgm:cxn modelId="{DED71C59-D894-6B4B-8D33-763C3CDAB25B}" type="presParOf" srcId="{28B1A731-1FEB-4431-A1D4-617364D1D0BF}" destId="{AED3F8E2-91CD-43A3-B67F-60D66B3B39E5}" srcOrd="0" destOrd="0" presId="urn:microsoft.com/office/officeart/2005/8/layout/vList5"/>
    <dgm:cxn modelId="{C824B72D-D12F-BD47-A7BC-C7DE1F1F5AC3}" type="presParOf" srcId="{AAFD721B-B199-44D2-8BD9-E243AA457A25}" destId="{84B45A9C-EE0E-4109-985A-86F33A8C9857}" srcOrd="5" destOrd="0" presId="urn:microsoft.com/office/officeart/2005/8/layout/vList5"/>
    <dgm:cxn modelId="{862B9266-1C24-CC46-B522-00D775FCFE53}" type="presParOf" srcId="{AAFD721B-B199-44D2-8BD9-E243AA457A25}" destId="{69E798B9-6055-4454-995B-9B4EC9E634D1}" srcOrd="6" destOrd="0" presId="urn:microsoft.com/office/officeart/2005/8/layout/vList5"/>
    <dgm:cxn modelId="{04E42481-FFC4-A84F-9B1D-B8AF373205FF}" type="presParOf" srcId="{69E798B9-6055-4454-995B-9B4EC9E634D1}" destId="{D262B86F-5A11-44B7-B64E-C2A790AD6B82}" srcOrd="0" destOrd="0" presId="urn:microsoft.com/office/officeart/2005/8/layout/vList5"/>
    <dgm:cxn modelId="{0670D7F4-B898-874F-B04E-5E9B3C4BA218}" type="presParOf" srcId="{AAFD721B-B199-44D2-8BD9-E243AA457A25}" destId="{A95F6983-87BA-445B-939E-91487157EB97}" srcOrd="7" destOrd="0" presId="urn:microsoft.com/office/officeart/2005/8/layout/vList5"/>
    <dgm:cxn modelId="{B5333E83-0CF6-3C49-B7C3-EED2D0B9725C}" type="presParOf" srcId="{AAFD721B-B199-44D2-8BD9-E243AA457A25}" destId="{8C256865-9F78-4756-BC7E-67514E95EB22}" srcOrd="8" destOrd="0" presId="urn:microsoft.com/office/officeart/2005/8/layout/vList5"/>
    <dgm:cxn modelId="{1FFA3C7A-EF85-4949-B7AC-5E0459C8CF65}" type="presParOf" srcId="{8C256865-9F78-4756-BC7E-67514E95EB22}" destId="{7C826D3E-F2D5-45CD-8B9B-D92A659E249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2A90F7-B4EA-5B42-ABF6-5F3A369DC471}">
      <dsp:nvSpPr>
        <dsp:cNvPr id="0" name=""/>
        <dsp:cNvSpPr/>
      </dsp:nvSpPr>
      <dsp:spPr>
        <a:xfrm>
          <a:off x="0" y="0"/>
          <a:ext cx="6418576" cy="8911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404040"/>
              </a:solidFill>
            </a:rPr>
            <a:t>1. </a:t>
          </a:r>
          <a:r>
            <a:rPr lang="es-MX" sz="1800" kern="1200" noProof="0" dirty="0">
              <a:solidFill>
                <a:srgbClr val="404040"/>
              </a:solidFill>
            </a:rPr>
            <a:t>Involucren a partes interesadas </a:t>
          </a:r>
        </a:p>
      </dsp:txBody>
      <dsp:txXfrm>
        <a:off x="26100" y="26100"/>
        <a:ext cx="5352714" cy="838931"/>
      </dsp:txXfrm>
    </dsp:sp>
    <dsp:sp modelId="{4C964F7B-018C-1444-9B5D-931E317D9E48}">
      <dsp:nvSpPr>
        <dsp:cNvPr id="0" name=""/>
        <dsp:cNvSpPr/>
      </dsp:nvSpPr>
      <dsp:spPr>
        <a:xfrm>
          <a:off x="479309" y="1014899"/>
          <a:ext cx="6418576" cy="8911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noProof="0" dirty="0">
              <a:solidFill>
                <a:srgbClr val="404040"/>
              </a:solidFill>
            </a:rPr>
            <a:t>2. Determinen las metas de su evaluación</a:t>
          </a:r>
        </a:p>
      </dsp:txBody>
      <dsp:txXfrm>
        <a:off x="505409" y="1040999"/>
        <a:ext cx="5307832" cy="838931"/>
      </dsp:txXfrm>
    </dsp:sp>
    <dsp:sp modelId="{DF86A78B-BA1B-D446-B33D-157206C6107A}">
      <dsp:nvSpPr>
        <dsp:cNvPr id="0" name=""/>
        <dsp:cNvSpPr/>
      </dsp:nvSpPr>
      <dsp:spPr>
        <a:xfrm>
          <a:off x="958618" y="2029799"/>
          <a:ext cx="6418576" cy="8911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noProof="0" dirty="0">
              <a:solidFill>
                <a:srgbClr val="404040"/>
              </a:solidFill>
            </a:rPr>
            <a:t>3. Identifiquen elementos del proyecto que pueden seguir y evaluar para lograr sus metas</a:t>
          </a:r>
        </a:p>
      </dsp:txBody>
      <dsp:txXfrm>
        <a:off x="984718" y="2055899"/>
        <a:ext cx="5307832" cy="838931"/>
      </dsp:txXfrm>
    </dsp:sp>
    <dsp:sp modelId="{1F307A19-A7CB-8A44-A94D-72F0D303E523}">
      <dsp:nvSpPr>
        <dsp:cNvPr id="0" name=""/>
        <dsp:cNvSpPr/>
      </dsp:nvSpPr>
      <dsp:spPr>
        <a:xfrm>
          <a:off x="1437927" y="3044698"/>
          <a:ext cx="6418576" cy="8911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noProof="0" dirty="0">
              <a:solidFill>
                <a:srgbClr val="404040"/>
              </a:solidFill>
            </a:rPr>
            <a:t>4. Creen un plan de recolección y análisis de datos, y como usarlos para presentar un informe</a:t>
          </a:r>
        </a:p>
      </dsp:txBody>
      <dsp:txXfrm>
        <a:off x="1464027" y="3070798"/>
        <a:ext cx="5307832" cy="838931"/>
      </dsp:txXfrm>
    </dsp:sp>
    <dsp:sp modelId="{EA11CB4E-EF5B-E840-A569-8DCA9ABF12C3}">
      <dsp:nvSpPr>
        <dsp:cNvPr id="0" name=""/>
        <dsp:cNvSpPr/>
      </dsp:nvSpPr>
      <dsp:spPr>
        <a:xfrm>
          <a:off x="1917237" y="4059598"/>
          <a:ext cx="6418576" cy="8911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404040"/>
              </a:solidFill>
            </a:rPr>
            <a:t>5. Compartan los resultados y </a:t>
          </a:r>
          <a:r>
            <a:rPr lang="es-MX" sz="1800" kern="1200" noProof="0" dirty="0">
              <a:solidFill>
                <a:srgbClr val="404040"/>
              </a:solidFill>
            </a:rPr>
            <a:t>celebren</a:t>
          </a:r>
        </a:p>
      </dsp:txBody>
      <dsp:txXfrm>
        <a:off x="1943337" y="4085698"/>
        <a:ext cx="5307832" cy="838931"/>
      </dsp:txXfrm>
    </dsp:sp>
    <dsp:sp modelId="{C997E8DC-06F4-254C-83A9-277DDFC87230}">
      <dsp:nvSpPr>
        <dsp:cNvPr id="0" name=""/>
        <dsp:cNvSpPr/>
      </dsp:nvSpPr>
      <dsp:spPr>
        <a:xfrm>
          <a:off x="5839341" y="651020"/>
          <a:ext cx="579235" cy="57923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/>
        </a:p>
      </dsp:txBody>
      <dsp:txXfrm>
        <a:off x="5969669" y="651020"/>
        <a:ext cx="318579" cy="435874"/>
      </dsp:txXfrm>
    </dsp:sp>
    <dsp:sp modelId="{48294B5E-B02B-9942-B962-2CC64763DD00}">
      <dsp:nvSpPr>
        <dsp:cNvPr id="0" name=""/>
        <dsp:cNvSpPr/>
      </dsp:nvSpPr>
      <dsp:spPr>
        <a:xfrm>
          <a:off x="6318650" y="1665920"/>
          <a:ext cx="579235" cy="57923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/>
        </a:p>
      </dsp:txBody>
      <dsp:txXfrm>
        <a:off x="6448978" y="1665920"/>
        <a:ext cx="318579" cy="435874"/>
      </dsp:txXfrm>
    </dsp:sp>
    <dsp:sp modelId="{90CA3721-63C5-3742-A530-746328DD2B61}">
      <dsp:nvSpPr>
        <dsp:cNvPr id="0" name=""/>
        <dsp:cNvSpPr/>
      </dsp:nvSpPr>
      <dsp:spPr>
        <a:xfrm>
          <a:off x="6797959" y="2665968"/>
          <a:ext cx="579235" cy="57923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/>
        </a:p>
      </dsp:txBody>
      <dsp:txXfrm>
        <a:off x="6928287" y="2665968"/>
        <a:ext cx="318579" cy="435874"/>
      </dsp:txXfrm>
    </dsp:sp>
    <dsp:sp modelId="{74E97C60-40C4-7646-95AC-0317C8D78963}">
      <dsp:nvSpPr>
        <dsp:cNvPr id="0" name=""/>
        <dsp:cNvSpPr/>
      </dsp:nvSpPr>
      <dsp:spPr>
        <a:xfrm>
          <a:off x="7277269" y="3690769"/>
          <a:ext cx="579235" cy="57923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/>
        </a:p>
      </dsp:txBody>
      <dsp:txXfrm>
        <a:off x="7407597" y="3690769"/>
        <a:ext cx="318579" cy="4358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71AFC-9690-40CE-BDF0-42C38BBBA3D3}">
      <dsp:nvSpPr>
        <dsp:cNvPr id="0" name=""/>
        <dsp:cNvSpPr/>
      </dsp:nvSpPr>
      <dsp:spPr>
        <a:xfrm>
          <a:off x="1339636" y="1726"/>
          <a:ext cx="1507090" cy="7550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>
              <a:solidFill>
                <a:srgbClr val="000000"/>
              </a:solidFill>
            </a:rPr>
            <a:t>Participaci</a:t>
          </a:r>
          <a:r>
            <a:rPr lang="en-US" sz="1300" kern="1200" dirty="0" err="1">
              <a:solidFill>
                <a:srgbClr val="000000"/>
              </a:solidFill>
              <a:latin typeface="Arial"/>
              <a:cs typeface="Arial"/>
            </a:rPr>
            <a:t>ó</a:t>
          </a:r>
          <a:r>
            <a:rPr lang="en-US" sz="1300" kern="1200" dirty="0" err="1">
              <a:solidFill>
                <a:srgbClr val="000000"/>
              </a:solidFill>
            </a:rPr>
            <a:t>n</a:t>
          </a:r>
          <a:r>
            <a:rPr lang="en-US" sz="1300" kern="1200" dirty="0">
              <a:solidFill>
                <a:srgbClr val="000000"/>
              </a:solidFill>
            </a:rPr>
            <a:t> de </a:t>
          </a:r>
          <a:r>
            <a:rPr lang="en-US" sz="1300" kern="1200" dirty="0" err="1">
              <a:solidFill>
                <a:srgbClr val="000000"/>
              </a:solidFill>
            </a:rPr>
            <a:t>partes</a:t>
          </a:r>
          <a:r>
            <a:rPr lang="en-US" sz="1300" kern="1200" dirty="0">
              <a:solidFill>
                <a:srgbClr val="000000"/>
              </a:solidFill>
            </a:rPr>
            <a:t> </a:t>
          </a:r>
          <a:r>
            <a:rPr lang="en-US" sz="1300" kern="1200" dirty="0" err="1">
              <a:solidFill>
                <a:srgbClr val="000000"/>
              </a:solidFill>
            </a:rPr>
            <a:t>interesadas</a:t>
          </a:r>
          <a:endParaRPr lang="en-US" sz="1300" kern="1200" dirty="0">
            <a:solidFill>
              <a:srgbClr val="000000"/>
            </a:solidFill>
          </a:endParaRPr>
        </a:p>
      </dsp:txBody>
      <dsp:txXfrm>
        <a:off x="1376494" y="38584"/>
        <a:ext cx="1433374" cy="681333"/>
      </dsp:txXfrm>
    </dsp:sp>
    <dsp:sp modelId="{DCFA1FFA-0377-4DE5-8451-A80FE358F765}">
      <dsp:nvSpPr>
        <dsp:cNvPr id="0" name=""/>
        <dsp:cNvSpPr/>
      </dsp:nvSpPr>
      <dsp:spPr>
        <a:xfrm>
          <a:off x="1339636" y="794528"/>
          <a:ext cx="1507090" cy="7550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>
              <a:solidFill>
                <a:srgbClr val="000000"/>
              </a:solidFill>
            </a:rPr>
            <a:t>Mensaje</a:t>
          </a:r>
          <a:r>
            <a:rPr lang="en-US" sz="1300" kern="1200" dirty="0">
              <a:solidFill>
                <a:srgbClr val="000000"/>
              </a:solidFill>
            </a:rPr>
            <a:t> </a:t>
          </a:r>
          <a:r>
            <a:rPr lang="en-US" sz="1300" kern="1200" dirty="0" err="1">
              <a:solidFill>
                <a:srgbClr val="000000"/>
              </a:solidFill>
            </a:rPr>
            <a:t>claro</a:t>
          </a:r>
          <a:endParaRPr lang="en-US" sz="1300" kern="1200" dirty="0">
            <a:solidFill>
              <a:srgbClr val="000000"/>
            </a:solidFill>
          </a:endParaRPr>
        </a:p>
      </dsp:txBody>
      <dsp:txXfrm>
        <a:off x="1376494" y="831386"/>
        <a:ext cx="1433374" cy="681333"/>
      </dsp:txXfrm>
    </dsp:sp>
    <dsp:sp modelId="{AED3F8E2-91CD-43A3-B67F-60D66B3B39E5}">
      <dsp:nvSpPr>
        <dsp:cNvPr id="0" name=""/>
        <dsp:cNvSpPr/>
      </dsp:nvSpPr>
      <dsp:spPr>
        <a:xfrm>
          <a:off x="1339636" y="1587330"/>
          <a:ext cx="1507090" cy="7550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rgbClr val="000000"/>
              </a:solidFill>
            </a:rPr>
            <a:t>Reconocimiento</a:t>
          </a:r>
        </a:p>
      </dsp:txBody>
      <dsp:txXfrm>
        <a:off x="1376494" y="1624188"/>
        <a:ext cx="1433374" cy="681333"/>
      </dsp:txXfrm>
    </dsp:sp>
    <dsp:sp modelId="{D262B86F-5A11-44B7-B64E-C2A790AD6B82}">
      <dsp:nvSpPr>
        <dsp:cNvPr id="0" name=""/>
        <dsp:cNvSpPr/>
      </dsp:nvSpPr>
      <dsp:spPr>
        <a:xfrm>
          <a:off x="1339636" y="2380132"/>
          <a:ext cx="1507090" cy="7550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rgbClr val="000000"/>
              </a:solidFill>
            </a:rPr>
            <a:t>Oportuno</a:t>
          </a:r>
        </a:p>
      </dsp:txBody>
      <dsp:txXfrm>
        <a:off x="1376494" y="2416990"/>
        <a:ext cx="1433374" cy="681333"/>
      </dsp:txXfrm>
    </dsp:sp>
    <dsp:sp modelId="{7C826D3E-F2D5-45CD-8B9B-D92A659E2498}">
      <dsp:nvSpPr>
        <dsp:cNvPr id="0" name=""/>
        <dsp:cNvSpPr/>
      </dsp:nvSpPr>
      <dsp:spPr>
        <a:xfrm>
          <a:off x="1339636" y="3172933"/>
          <a:ext cx="1507090" cy="7550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rgbClr val="000000"/>
              </a:solidFill>
            </a:rPr>
            <a:t>Apropiado</a:t>
          </a:r>
        </a:p>
      </dsp:txBody>
      <dsp:txXfrm>
        <a:off x="1376494" y="3209791"/>
        <a:ext cx="1433374" cy="681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FC715-202B-AC41-8CAD-EA3D67F3A591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60785-9338-114B-891F-4D52A71C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74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¡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Bienvenidos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última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88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Reconocimiento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celebración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¡No hay nada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especial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recibir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reconocimiento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esfuerzos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Aún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reconocer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pequeña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apropiada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todavía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involucrados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quieren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mayor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Quiénes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recibir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reconocimiento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Apúntenlo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422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celebración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después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ideal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72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¡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Recuerden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Vive Bien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 Well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)!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Pregúntense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accesible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46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decidir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celebrar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RLA.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celebración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apuntar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recordatorio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CIPs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celebraciones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práctica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un plan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celebración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reconocimiento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CIP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417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celebrado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ignauraciones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aperturas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fiestas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vecindad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celebraciones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culturales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479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¡Gracias!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esforzaron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mucho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lograron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final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repetir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CIP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veces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quieran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establecido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32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17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66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860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para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escoger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rompehielos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pídale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favorita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Academia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Liderazgo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(RLA).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617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objetivos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aprendizaje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enfoque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hoy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objetivo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417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brevemente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1-4.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hoy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celebraciones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89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festejar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Recuerden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asegurase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Piensen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botanas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saludables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divertidas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CIP.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Celebrando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estratégicamente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clave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útil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45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potenciales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estará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invitados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significativa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nada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asistir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incluirlos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ofrecerles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Personas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asistir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980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metáfora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8-80,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mensaje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8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años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80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años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Conocen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mensaje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personas clave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involucradas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responder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dirigir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alguien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contestar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058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(s)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Use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un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descanso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Deles a los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diez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descanso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dependiendo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necesidades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de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Use los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para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elegir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ejercicio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59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1835" y="2130425"/>
            <a:ext cx="7772400" cy="1470025"/>
          </a:xfrm>
        </p:spPr>
        <p:txBody>
          <a:bodyPr/>
          <a:lstStyle>
            <a:lvl1pPr algn="ctr">
              <a:lnSpc>
                <a:spcPct val="90000"/>
              </a:lnSpc>
              <a:defRPr sz="4200" cap="all" spc="100">
                <a:latin typeface="+mj-lt"/>
                <a:cs typeface="Avenir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57635" y="3840845"/>
            <a:ext cx="6400800" cy="127544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0" i="1" cap="none" spc="80">
                <a:solidFill>
                  <a:schemeClr val="bg1"/>
                </a:solidFill>
                <a:latin typeface="+mn-lt"/>
                <a:cs typeface="Avenir Medium Obliq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4246" y="6528699"/>
            <a:ext cx="2133600" cy="365125"/>
          </a:xfrm>
        </p:spPr>
        <p:txBody>
          <a:bodyPr/>
          <a:lstStyle/>
          <a:p>
            <a:fld id="{8AB2E955-1FCD-504A-A4D9-17915D554538}" type="datetimeFigureOut">
              <a:rPr lang="en-US" smtClean="0"/>
              <a:t>8/15/2017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9472" y="6528699"/>
            <a:ext cx="2133600" cy="365125"/>
          </a:xfrm>
        </p:spPr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340285" y="3627663"/>
            <a:ext cx="46355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340285" y="3627663"/>
            <a:ext cx="46355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42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>
              <a:buFontTx/>
              <a:buNone/>
              <a:defRPr sz="2400" cap="all">
                <a:solidFill>
                  <a:schemeClr val="tx1"/>
                </a:solidFill>
              </a:defRPr>
            </a:lvl1pPr>
            <a:lvl2pPr marL="344487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688975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1025525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1370013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04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32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39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5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645556" y="1260930"/>
            <a:ext cx="7041242" cy="47171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FontTx/>
              <a:buNone/>
              <a:defRPr sz="1800" cap="all">
                <a:solidFill>
                  <a:schemeClr val="accent3"/>
                </a:solidFill>
                <a:latin typeface="+mn-lt"/>
              </a:defRPr>
            </a:lvl1pPr>
            <a:lvl2pPr marL="344487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 marL="688975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 marL="1025525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 marL="1370012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518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97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 marL="0" indent="0">
              <a:buNone/>
              <a:defRPr sz="2400" cap="all">
                <a:solidFill>
                  <a:schemeClr val="accent3"/>
                </a:solidFill>
              </a:defRPr>
            </a:lvl1pPr>
            <a:lvl2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pPr/>
              <a:t>8/15/2017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13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5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>
              <a:buFontTx/>
              <a:buNone/>
              <a:defRPr sz="2400" cap="all">
                <a:solidFill>
                  <a:schemeClr val="accent2"/>
                </a:solidFill>
                <a:latin typeface="+mn-lt"/>
              </a:defRPr>
            </a:lvl1pPr>
            <a:lvl2pPr marL="344487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 marL="688975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 marL="1025525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 marL="1370013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879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 baseline="0">
                <a:latin typeface="+mn-lt"/>
              </a:defRPr>
            </a:lvl1pPr>
            <a:lvl2pPr>
              <a:defRPr sz="1600" b="0" i="0" baseline="0">
                <a:latin typeface="+mn-lt"/>
              </a:defRPr>
            </a:lvl2pPr>
            <a:lvl3pPr>
              <a:defRPr sz="1600" b="0" i="0" baseline="0">
                <a:latin typeface="+mn-lt"/>
              </a:defRPr>
            </a:lvl3pPr>
            <a:lvl4pPr>
              <a:defRPr sz="1600" b="0" i="0" baseline="0">
                <a:latin typeface="+mn-lt"/>
              </a:defRPr>
            </a:lvl4pPr>
            <a:lvl5pPr>
              <a:defRPr sz="1600" b="0" i="0" baseline="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 baseline="0">
                <a:latin typeface="+mn-lt"/>
              </a:defRPr>
            </a:lvl1pPr>
            <a:lvl2pPr>
              <a:defRPr sz="1600" b="0" i="0" baseline="0">
                <a:latin typeface="+mn-lt"/>
              </a:defRPr>
            </a:lvl2pPr>
            <a:lvl3pPr>
              <a:defRPr sz="1600" b="0" i="0" baseline="0">
                <a:latin typeface="+mn-lt"/>
              </a:defRPr>
            </a:lvl3pPr>
            <a:lvl4pPr>
              <a:defRPr sz="1600" b="0" i="0" baseline="0">
                <a:latin typeface="+mn-lt"/>
              </a:defRPr>
            </a:lvl4pPr>
            <a:lvl5pPr>
              <a:defRPr sz="1600" b="0" i="0" baseline="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3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9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4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7" y="269002"/>
            <a:ext cx="5326743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5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kern="1200" cap="all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6" y="169221"/>
            <a:ext cx="5715000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kern="1200" cap="all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Avenir Ligh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tabLst/>
        <a:defRPr sz="1600" kern="1200" cap="none" baseline="0">
          <a:solidFill>
            <a:schemeClr val="tx1"/>
          </a:solidFill>
          <a:latin typeface="Avenir Ligh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Avenir Ligh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Avenir Ligh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Avenir Ligh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7" y="269002"/>
            <a:ext cx="4831443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8/15/2017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8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i="0" kern="1200" cap="all" baseline="0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tabLst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557" y="269002"/>
            <a:ext cx="7041240" cy="7413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556" y="1732643"/>
            <a:ext cx="7041241" cy="4254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555" y="6356350"/>
            <a:ext cx="1710874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8/15/2017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1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accent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860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spc="310" dirty="0"/>
              <a:t>Sección</a:t>
            </a:r>
            <a:r>
              <a:rPr lang="en-US" spc="310" dirty="0"/>
              <a:t> 4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sz="5400" dirty="0"/>
              <a:t>Evaluación y celebración</a:t>
            </a:r>
          </a:p>
        </p:txBody>
      </p:sp>
    </p:spTree>
    <p:extLst>
      <p:ext uri="{BB962C8B-B14F-4D97-AF65-F5344CB8AC3E}">
        <p14:creationId xmlns:p14="http://schemas.microsoft.com/office/powerpoint/2010/main" val="2316911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proceso de evaluación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rmAutofit/>
          </a:bodyPr>
          <a:lstStyle/>
          <a:p>
            <a:r>
              <a:rPr lang="es-MX" sz="2400" dirty="0"/>
              <a:t>Reconocimiento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MX" sz="2400" dirty="0"/>
              <a:t>Reconozcan partes interesadas</a:t>
            </a:r>
          </a:p>
          <a:p>
            <a:pPr>
              <a:lnSpc>
                <a:spcPct val="100000"/>
              </a:lnSpc>
            </a:pPr>
            <a:r>
              <a:rPr lang="es-MX" sz="2400" dirty="0"/>
              <a:t>Agradezcan a personas por sus esfuerzos y apoyo</a:t>
            </a:r>
          </a:p>
        </p:txBody>
      </p:sp>
      <p:pic>
        <p:nvPicPr>
          <p:cNvPr id="5" name="Content Placeholder 4" descr="images.jpe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563" b="-175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8957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proceso de evaluación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rmAutofit/>
          </a:bodyPr>
          <a:lstStyle/>
          <a:p>
            <a:r>
              <a:rPr lang="es-MX" sz="2400" dirty="0"/>
              <a:t>Oportuno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MX" sz="2400" dirty="0"/>
              <a:t>No se esperen</a:t>
            </a:r>
          </a:p>
          <a:p>
            <a:pPr>
              <a:lnSpc>
                <a:spcPct val="100000"/>
              </a:lnSpc>
            </a:pPr>
            <a:r>
              <a:rPr lang="es-MX" sz="2400" dirty="0"/>
              <a:t>La sincronización es esencial</a:t>
            </a:r>
          </a:p>
        </p:txBody>
      </p:sp>
      <p:pic>
        <p:nvPicPr>
          <p:cNvPr id="7" name="Content Placeholder 4" descr="time-699965_1280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7" r="15917"/>
          <a:stretch/>
        </p:blipFill>
        <p:spPr/>
      </p:pic>
    </p:spTree>
    <p:extLst>
      <p:ext uri="{BB962C8B-B14F-4D97-AF65-F5344CB8AC3E}">
        <p14:creationId xmlns:p14="http://schemas.microsoft.com/office/powerpoint/2010/main" val="2854864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proceso de evaluación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rmAutofit/>
          </a:bodyPr>
          <a:lstStyle/>
          <a:p>
            <a:r>
              <a:rPr lang="es-MX" sz="2400" dirty="0"/>
              <a:t>Apropiado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MX" sz="2400" dirty="0"/>
              <a:t>Lugar</a:t>
            </a:r>
          </a:p>
          <a:p>
            <a:pPr>
              <a:lnSpc>
                <a:spcPct val="100000"/>
              </a:lnSpc>
            </a:pPr>
            <a:r>
              <a:rPr lang="es-MX" sz="2400" dirty="0"/>
              <a:t>Refrescos</a:t>
            </a:r>
          </a:p>
          <a:p>
            <a:pPr>
              <a:lnSpc>
                <a:spcPct val="100000"/>
              </a:lnSpc>
            </a:pPr>
            <a:r>
              <a:rPr lang="es-MX" sz="2400" dirty="0"/>
              <a:t>Actividades</a:t>
            </a:r>
          </a:p>
          <a:p>
            <a:pPr>
              <a:lnSpc>
                <a:spcPct val="100000"/>
              </a:lnSpc>
            </a:pPr>
            <a:r>
              <a:rPr lang="es-MX" sz="2400" dirty="0"/>
              <a:t>Etc</a:t>
            </a:r>
            <a:r>
              <a:rPr lang="en-US" sz="2400" dirty="0"/>
              <a:t>.</a:t>
            </a:r>
          </a:p>
        </p:txBody>
      </p:sp>
      <p:pic>
        <p:nvPicPr>
          <p:cNvPr id="7" name="Content Placeholder 6" descr="location-162102_1280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r="34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2386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Actividad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s-MX" sz="2400" dirty="0"/>
              <a:t>Instrucciones</a:t>
            </a:r>
            <a:r>
              <a:rPr lang="en-US" sz="2400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2400" dirty="0"/>
              <a:t>Empiecen a considerar que celebraciones deben tener y cuando las deben tener. 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400" dirty="0"/>
              <a:t>Respondan a las preguntas en su libro de trabajo.</a:t>
            </a:r>
          </a:p>
        </p:txBody>
      </p:sp>
      <p:pic>
        <p:nvPicPr>
          <p:cNvPr id="8" name="Content Placeholder 8" descr="pens-532214_1280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4"/>
          <a:stretch/>
        </p:blipFill>
        <p:spPr>
          <a:xfrm>
            <a:off x="4645025" y="1535113"/>
            <a:ext cx="4041775" cy="4591050"/>
          </a:xfrm>
        </p:spPr>
      </p:pic>
    </p:spTree>
    <p:extLst>
      <p:ext uri="{BB962C8B-B14F-4D97-AF65-F5344CB8AC3E}">
        <p14:creationId xmlns:p14="http://schemas.microsoft.com/office/powerpoint/2010/main" val="3601590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proceso de evaluación</a:t>
            </a:r>
          </a:p>
        </p:txBody>
      </p:sp>
      <p:pic>
        <p:nvPicPr>
          <p:cNvPr id="6" name="Picture 5" descr="D Roberts cutting ribb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7" y="1377366"/>
            <a:ext cx="3230877" cy="2423158"/>
          </a:xfrm>
          <a:prstGeom prst="rect">
            <a:avLst/>
          </a:prstGeom>
        </p:spPr>
      </p:pic>
      <p:pic>
        <p:nvPicPr>
          <p:cNvPr id="7" name="Picture 6" descr="IMG_33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432" y="4044253"/>
            <a:ext cx="3246366" cy="2434775"/>
          </a:xfrm>
          <a:prstGeom prst="rect">
            <a:avLst/>
          </a:prstGeom>
        </p:spPr>
      </p:pic>
      <p:pic>
        <p:nvPicPr>
          <p:cNvPr id="8" name="Picture 7" descr="Linda Placita 12_18_14_Ballet Folklorico_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8" y="4055873"/>
            <a:ext cx="3230876" cy="2423156"/>
          </a:xfrm>
          <a:prstGeom prst="rect">
            <a:avLst/>
          </a:prstGeom>
        </p:spPr>
      </p:pic>
      <p:pic>
        <p:nvPicPr>
          <p:cNvPr id="9" name="Picture 8" descr="OWG RLA Graduation 6-23-14 (30)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431" y="1377366"/>
            <a:ext cx="3246366" cy="2311894"/>
          </a:xfrm>
          <a:prstGeom prst="rect">
            <a:avLst/>
          </a:prstGeom>
        </p:spPr>
      </p:pic>
      <p:pic>
        <p:nvPicPr>
          <p:cNvPr id="10" name="Picture 9" descr="OWG RLA Graduation 6-23-14 (2)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967" y="2746552"/>
            <a:ext cx="2296765" cy="306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50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Conclusión</a:t>
            </a: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4357504" y="2169861"/>
            <a:ext cx="4041775" cy="235599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85750" indent="-2857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349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7025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lnSpc>
                <a:spcPct val="100000"/>
              </a:lnSpc>
              <a:buFont typeface="Wingdings" charset="2"/>
              <a:buChar char="²"/>
            </a:pPr>
            <a:r>
              <a:rPr lang="es-MX" sz="3200" dirty="0"/>
              <a:t>¿Preguntas?</a:t>
            </a:r>
          </a:p>
          <a:p>
            <a:pPr algn="ctr">
              <a:lnSpc>
                <a:spcPct val="100000"/>
              </a:lnSpc>
            </a:pPr>
            <a:endParaRPr lang="es-MX" sz="3200" dirty="0"/>
          </a:p>
          <a:p>
            <a:pPr marL="457200" indent="-457200" algn="ctr">
              <a:lnSpc>
                <a:spcPct val="100000"/>
              </a:lnSpc>
              <a:buFont typeface="Wingdings" charset="2"/>
              <a:buChar char="²"/>
            </a:pPr>
            <a:r>
              <a:rPr lang="es-MX" sz="3200" dirty="0"/>
              <a:t>¿Comentarios?</a:t>
            </a:r>
          </a:p>
          <a:p>
            <a:pPr algn="ctr">
              <a:lnSpc>
                <a:spcPct val="100000"/>
              </a:lnSpc>
            </a:pPr>
            <a:endParaRPr lang="es-MX" sz="3200" dirty="0"/>
          </a:p>
          <a:p>
            <a:pPr marL="457200" indent="-457200" algn="ctr">
              <a:lnSpc>
                <a:spcPct val="100000"/>
              </a:lnSpc>
              <a:buFont typeface="Wingdings" charset="2"/>
              <a:buChar char="²"/>
            </a:pPr>
            <a:r>
              <a:rPr lang="es-MX" sz="3200" dirty="0"/>
              <a:t>¿Preocupaciones?</a:t>
            </a:r>
          </a:p>
        </p:txBody>
      </p:sp>
      <p:pic>
        <p:nvPicPr>
          <p:cNvPr id="2" name="Picture 1" descr="question-423604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24" y="1948003"/>
            <a:ext cx="2905450" cy="262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57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55200" y="4190291"/>
            <a:ext cx="583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Este plan de </a:t>
            </a:r>
            <a:r>
              <a:rPr lang="en-US" sz="1200" dirty="0" err="1"/>
              <a:t>estudio</a:t>
            </a:r>
            <a:r>
              <a:rPr lang="en-US" sz="1200" dirty="0"/>
              <a:t> </a:t>
            </a:r>
            <a:r>
              <a:rPr lang="en-US" sz="1200" dirty="0" err="1"/>
              <a:t>fue</a:t>
            </a:r>
            <a:r>
              <a:rPr lang="en-US" sz="1200" dirty="0"/>
              <a:t> </a:t>
            </a:r>
            <a:r>
              <a:rPr lang="en-US" sz="1200" dirty="0" err="1"/>
              <a:t>creado</a:t>
            </a:r>
            <a:r>
              <a:rPr lang="en-US" sz="1200" dirty="0"/>
              <a:t> gracias al </a:t>
            </a:r>
            <a:r>
              <a:rPr lang="en-US" sz="1200" dirty="0" err="1"/>
              <a:t>apoyo</a:t>
            </a:r>
            <a:r>
              <a:rPr lang="en-US" sz="1200" dirty="0"/>
              <a:t> del </a:t>
            </a:r>
            <a:r>
              <a:rPr lang="en-US" sz="1200" dirty="0" err="1"/>
              <a:t>Acuerdo</a:t>
            </a:r>
            <a:r>
              <a:rPr lang="en-US" sz="1200" dirty="0"/>
              <a:t> </a:t>
            </a:r>
            <a:r>
              <a:rPr lang="en-US" sz="1200" dirty="0" err="1"/>
              <a:t>Cooperativo</a:t>
            </a:r>
            <a:r>
              <a:rPr lang="en-US" sz="1200" dirty="0"/>
              <a:t> </a:t>
            </a:r>
            <a:r>
              <a:rPr lang="en-US" sz="1200" dirty="0" err="1"/>
              <a:t>Numero</a:t>
            </a:r>
            <a:r>
              <a:rPr lang="en-US" sz="1200" dirty="0"/>
              <a:t> DP005528-01, </a:t>
            </a:r>
            <a:r>
              <a:rPr lang="en-US" sz="1200" dirty="0" err="1"/>
              <a:t>financiado</a:t>
            </a:r>
            <a:r>
              <a:rPr lang="en-US" sz="1200" dirty="0"/>
              <a:t> </a:t>
            </a:r>
            <a:r>
              <a:rPr lang="en-US" sz="1200" dirty="0" err="1"/>
              <a:t>por</a:t>
            </a:r>
            <a:r>
              <a:rPr lang="en-US" sz="1200" dirty="0"/>
              <a:t> los </a:t>
            </a:r>
            <a:r>
              <a:rPr lang="en-US" sz="1200" dirty="0" err="1"/>
              <a:t>Centros</a:t>
            </a:r>
            <a:r>
              <a:rPr lang="en-US" sz="1200" dirty="0"/>
              <a:t> </a:t>
            </a:r>
            <a:r>
              <a:rPr lang="en-US" sz="1200" dirty="0" err="1"/>
              <a:t>para</a:t>
            </a:r>
            <a:r>
              <a:rPr lang="en-US" sz="1200" dirty="0"/>
              <a:t> el Control y la </a:t>
            </a:r>
            <a:r>
              <a:rPr lang="en-US" sz="1200" dirty="0" err="1"/>
              <a:t>Prevención</a:t>
            </a:r>
            <a:r>
              <a:rPr lang="en-US" sz="1200" dirty="0"/>
              <a:t> de </a:t>
            </a:r>
            <a:r>
              <a:rPr lang="en-US" sz="1200" dirty="0" err="1"/>
              <a:t>Enfermedades</a:t>
            </a:r>
            <a:r>
              <a:rPr lang="en-US" sz="1200" dirty="0"/>
              <a:t> </a:t>
            </a:r>
            <a:r>
              <a:rPr lang="en-US" sz="1200" dirty="0" err="1"/>
              <a:t>mediante</a:t>
            </a:r>
            <a:r>
              <a:rPr lang="en-US" sz="1200" dirty="0"/>
              <a:t> la </a:t>
            </a:r>
            <a:r>
              <a:rPr lang="en-US" sz="1200" dirty="0" err="1"/>
              <a:t>Agencia</a:t>
            </a:r>
            <a:r>
              <a:rPr lang="en-US" sz="1200" dirty="0"/>
              <a:t> de </a:t>
            </a:r>
            <a:r>
              <a:rPr lang="en-US" sz="1200" dirty="0" err="1"/>
              <a:t>Salud</a:t>
            </a:r>
            <a:r>
              <a:rPr lang="en-US" sz="1200" dirty="0"/>
              <a:t> y </a:t>
            </a:r>
            <a:r>
              <a:rPr lang="en-US" sz="1200" dirty="0" err="1"/>
              <a:t>Servicios</a:t>
            </a:r>
            <a:r>
              <a:rPr lang="en-US" sz="1200" dirty="0"/>
              <a:t> </a:t>
            </a:r>
            <a:r>
              <a:rPr lang="en-US" sz="1200" dirty="0" err="1"/>
              <a:t>Humanos</a:t>
            </a:r>
            <a:r>
              <a:rPr lang="en-US" sz="1200" dirty="0"/>
              <a:t> del </a:t>
            </a:r>
            <a:r>
              <a:rPr lang="en-US" sz="1200" dirty="0" err="1"/>
              <a:t>Condado</a:t>
            </a:r>
            <a:r>
              <a:rPr lang="en-US" sz="1200" dirty="0"/>
              <a:t> de San Diego. Su </a:t>
            </a:r>
            <a:r>
              <a:rPr lang="en-US" sz="1200" dirty="0" err="1"/>
              <a:t>contenido</a:t>
            </a:r>
            <a:r>
              <a:rPr lang="en-US" sz="1200" dirty="0"/>
              <a:t> </a:t>
            </a:r>
            <a:r>
              <a:rPr lang="en-US" sz="1200" dirty="0" err="1"/>
              <a:t>es</a:t>
            </a:r>
            <a:r>
              <a:rPr lang="en-US" sz="1200" dirty="0"/>
              <a:t> </a:t>
            </a:r>
            <a:r>
              <a:rPr lang="en-US" sz="1200" dirty="0" err="1"/>
              <a:t>exclusivamente</a:t>
            </a:r>
            <a:r>
              <a:rPr lang="en-US" sz="1200" dirty="0"/>
              <a:t> la </a:t>
            </a:r>
            <a:r>
              <a:rPr lang="en-US" sz="1200" dirty="0" err="1"/>
              <a:t>responsabilidad</a:t>
            </a:r>
            <a:r>
              <a:rPr lang="en-US" sz="1200" dirty="0"/>
              <a:t> de los </a:t>
            </a:r>
            <a:r>
              <a:rPr lang="en-US" sz="1200" dirty="0" err="1"/>
              <a:t>autores</a:t>
            </a:r>
            <a:r>
              <a:rPr lang="en-US" sz="1200" dirty="0"/>
              <a:t> y no </a:t>
            </a:r>
            <a:r>
              <a:rPr lang="en-US" sz="1200" dirty="0" err="1"/>
              <a:t>necesariamente</a:t>
            </a:r>
            <a:r>
              <a:rPr lang="en-US" sz="1200" dirty="0"/>
              <a:t> </a:t>
            </a:r>
            <a:r>
              <a:rPr lang="en-US" sz="1200" dirty="0" err="1"/>
              <a:t>representan</a:t>
            </a:r>
            <a:r>
              <a:rPr lang="en-US" sz="1200" dirty="0"/>
              <a:t> </a:t>
            </a:r>
            <a:r>
              <a:rPr lang="en-US" sz="1200" dirty="0" err="1"/>
              <a:t>las</a:t>
            </a:r>
            <a:r>
              <a:rPr lang="en-US" sz="1200" dirty="0"/>
              <a:t> </a:t>
            </a:r>
            <a:r>
              <a:rPr lang="en-US" sz="1200" dirty="0" err="1"/>
              <a:t>opiniones</a:t>
            </a:r>
            <a:r>
              <a:rPr lang="en-US" sz="1200" dirty="0"/>
              <a:t> </a:t>
            </a:r>
            <a:r>
              <a:rPr lang="en-US" sz="1200" dirty="0" err="1"/>
              <a:t>oficiales</a:t>
            </a:r>
            <a:r>
              <a:rPr lang="en-US" sz="1200" dirty="0"/>
              <a:t> de los </a:t>
            </a:r>
            <a:r>
              <a:rPr lang="en-US" sz="1200" dirty="0" err="1"/>
              <a:t>Centros</a:t>
            </a:r>
            <a:r>
              <a:rPr lang="en-US" sz="1200" dirty="0"/>
              <a:t> </a:t>
            </a:r>
            <a:r>
              <a:rPr lang="en-US" sz="1200" dirty="0" err="1"/>
              <a:t>para</a:t>
            </a:r>
            <a:r>
              <a:rPr lang="en-US" sz="1200" dirty="0"/>
              <a:t> el Control y la </a:t>
            </a:r>
            <a:r>
              <a:rPr lang="en-US" sz="1200" dirty="0" err="1"/>
              <a:t>Prevención</a:t>
            </a:r>
            <a:r>
              <a:rPr lang="en-US" sz="1200" dirty="0"/>
              <a:t> de </a:t>
            </a:r>
            <a:r>
              <a:rPr lang="en-US" sz="1200" dirty="0" err="1"/>
              <a:t>Enfermedades</a:t>
            </a:r>
            <a:r>
              <a:rPr lang="en-US" sz="1200" dirty="0"/>
              <a:t> </a:t>
            </a:r>
            <a:r>
              <a:rPr lang="en-US" sz="1200" dirty="0" err="1"/>
              <a:t>mediante</a:t>
            </a:r>
            <a:r>
              <a:rPr lang="en-US" sz="1200" dirty="0"/>
              <a:t> la </a:t>
            </a:r>
            <a:r>
              <a:rPr lang="en-US" sz="1200" dirty="0" err="1"/>
              <a:t>Agencia</a:t>
            </a:r>
            <a:r>
              <a:rPr lang="en-US" sz="1200" dirty="0"/>
              <a:t> de </a:t>
            </a:r>
            <a:r>
              <a:rPr lang="en-US" sz="1200" dirty="0" err="1"/>
              <a:t>Salud</a:t>
            </a:r>
            <a:r>
              <a:rPr lang="en-US" sz="1200" dirty="0"/>
              <a:t> y </a:t>
            </a:r>
            <a:r>
              <a:rPr lang="en-US" sz="1200" dirty="0" err="1"/>
              <a:t>Servicios</a:t>
            </a:r>
            <a:r>
              <a:rPr lang="en-US" sz="1200" dirty="0"/>
              <a:t> </a:t>
            </a:r>
            <a:r>
              <a:rPr lang="en-US" sz="1200" dirty="0" err="1"/>
              <a:t>Humanos</a:t>
            </a:r>
            <a:r>
              <a:rPr lang="en-US" sz="1200" dirty="0"/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96" y="2102459"/>
            <a:ext cx="4241808" cy="229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74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Conclusión</a:t>
            </a:r>
          </a:p>
        </p:txBody>
      </p:sp>
      <p:pic>
        <p:nvPicPr>
          <p:cNvPr id="5" name="Content Placeholder 4" descr="Mahatma Gandhi-2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5" b="13985"/>
          <a:stretch/>
        </p:blipFill>
        <p:spPr>
          <a:xfrm>
            <a:off x="230952" y="1587597"/>
            <a:ext cx="8682097" cy="4689831"/>
          </a:xfrm>
        </p:spPr>
      </p:pic>
    </p:spTree>
    <p:extLst>
      <p:ext uri="{BB962C8B-B14F-4D97-AF65-F5344CB8AC3E}">
        <p14:creationId xmlns:p14="http://schemas.microsoft.com/office/powerpoint/2010/main" val="1476467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Orden del día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22" b="-6122"/>
          <a:stretch>
            <a:fillRect/>
          </a:stretch>
        </p:blipFill>
        <p:spPr bwMode="auto">
          <a:xfrm>
            <a:off x="4645025" y="1535113"/>
            <a:ext cx="4041775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360110"/>
              </p:ext>
            </p:extLst>
          </p:nvPr>
        </p:nvGraphicFramePr>
        <p:xfrm>
          <a:off x="462817" y="2275973"/>
          <a:ext cx="4182207" cy="287646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182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61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MX" noProof="0" dirty="0"/>
                        <a:t>Sección</a:t>
                      </a:r>
                      <a:r>
                        <a:rPr lang="es-MX" baseline="0" noProof="0" dirty="0"/>
                        <a:t> 4.2: celebración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15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MX" noProof="0" dirty="0"/>
                        <a:t>¿Que es una celebración</a:t>
                      </a:r>
                      <a:r>
                        <a:rPr lang="es-MX" baseline="0" noProof="0" dirty="0"/>
                        <a:t> estratégica?</a:t>
                      </a:r>
                      <a:endParaRPr lang="es-MX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5157">
                <a:tc>
                  <a:txBody>
                    <a:bodyPr/>
                    <a:lstStyle/>
                    <a:p>
                      <a:r>
                        <a:rPr lang="es-MX" noProof="0" dirty="0"/>
                        <a:t>Planeando nuestra</a:t>
                      </a:r>
                      <a:r>
                        <a:rPr lang="es-MX" baseline="0" noProof="0" dirty="0"/>
                        <a:t> celebración</a:t>
                      </a:r>
                      <a:endParaRPr lang="es-MX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2720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y-429133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5" y="1207352"/>
            <a:ext cx="7387851" cy="554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Actividad rompehielos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1906" y="1535113"/>
            <a:ext cx="4040188" cy="639762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60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Evaluación Y Celebración</a:t>
            </a:r>
            <a:endParaRPr lang="es-MX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Objetivos de aprendizaje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es-MX" sz="2000" dirty="0"/>
              <a:t>Identificar los tipos de evaluación y los conceptos claves de cada uno.</a:t>
            </a:r>
          </a:p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es-MX" sz="2000" dirty="0"/>
              <a:t>Aplicar los cinco pasos del proceso de  evaluación a su Proyecto de Mejoramiento Comunitario (conocido como </a:t>
            </a:r>
            <a:r>
              <a:rPr lang="es-MX" sz="2000" dirty="0" err="1"/>
              <a:t>Community</a:t>
            </a:r>
            <a:r>
              <a:rPr lang="es-MX" sz="2000" dirty="0"/>
              <a:t> Improvement Project o CIP por sus siglas, en ingles). </a:t>
            </a:r>
          </a:p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es-MX" sz="2000" dirty="0"/>
              <a:t>Crear una estrategia para compartir los resultados del Proyecto de Mejoramiento Comunitario (CIP).</a:t>
            </a:r>
          </a:p>
          <a:p>
            <a:pPr marL="0" lvl="0" indent="0">
              <a:lnSpc>
                <a:spcPct val="100000"/>
              </a:lnSpc>
              <a:buNone/>
            </a:pPr>
            <a:endParaRPr lang="es-MX" sz="2400" dirty="0"/>
          </a:p>
        </p:txBody>
      </p:sp>
      <p:pic>
        <p:nvPicPr>
          <p:cNvPr id="4" name="Picture 3" descr="judgment-889219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961" y="4626871"/>
            <a:ext cx="2785836" cy="136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45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proceso de evaluación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871954622"/>
              </p:ext>
            </p:extLst>
          </p:nvPr>
        </p:nvGraphicFramePr>
        <p:xfrm>
          <a:off x="404093" y="1455420"/>
          <a:ext cx="8335814" cy="4950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1218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2" descr="balloons-154949_1280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80" b="-4980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proceso de evaluación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rmAutofit/>
          </a:bodyPr>
          <a:lstStyle/>
          <a:p>
            <a:r>
              <a:rPr lang="es-MX" sz="2400" dirty="0"/>
              <a:t>Paso 5: compartiendo y celebrando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84173287"/>
              </p:ext>
            </p:extLst>
          </p:nvPr>
        </p:nvGraphicFramePr>
        <p:xfrm>
          <a:off x="458662" y="2296722"/>
          <a:ext cx="4186363" cy="3929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59573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proceso de evaluación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382713"/>
            <a:ext cx="8229600" cy="639762"/>
          </a:xfrm>
        </p:spPr>
        <p:txBody>
          <a:bodyPr>
            <a:normAutofit/>
          </a:bodyPr>
          <a:lstStyle/>
          <a:p>
            <a:r>
              <a:rPr lang="es-MX" sz="2400" dirty="0"/>
              <a:t>Participación de Partes Interesadas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45375" y="2022475"/>
            <a:ext cx="4164879" cy="39512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MX" sz="2400" dirty="0"/>
              <a:t>Incluyan una amplia variedad</a:t>
            </a:r>
          </a:p>
          <a:p>
            <a:pPr>
              <a:lnSpc>
                <a:spcPct val="100000"/>
              </a:lnSpc>
            </a:pPr>
            <a:r>
              <a:rPr lang="es-MX" sz="2400" dirty="0"/>
              <a:t>Contribuyen significado al proyecto</a:t>
            </a:r>
          </a:p>
        </p:txBody>
      </p:sp>
      <p:pic>
        <p:nvPicPr>
          <p:cNvPr id="10" name="Content Placeholder 9" descr="RLA 2 Group Picture_June 2014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5" b="-413"/>
          <a:stretch/>
        </p:blipFill>
        <p:spPr>
          <a:xfrm>
            <a:off x="4645025" y="2174875"/>
            <a:ext cx="4041775" cy="3122839"/>
          </a:xfrm>
        </p:spPr>
      </p:pic>
      <p:pic>
        <p:nvPicPr>
          <p:cNvPr id="11" name="Picture 10" descr="RLA-Mountain Empire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42" y="4245093"/>
            <a:ext cx="2847500" cy="213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93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proceso de evaluación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rmAutofit/>
          </a:bodyPr>
          <a:lstStyle/>
          <a:p>
            <a:r>
              <a:rPr lang="es-MX" sz="2400" dirty="0"/>
              <a:t>Mensaje Claro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MX" sz="2400" dirty="0"/>
              <a:t>Claro, conciso, y consistente</a:t>
            </a:r>
          </a:p>
          <a:p>
            <a:pPr>
              <a:lnSpc>
                <a:spcPct val="100000"/>
              </a:lnSpc>
            </a:pPr>
            <a:r>
              <a:rPr lang="es-MX" sz="2400" dirty="0"/>
              <a:t>Eduquen a las partes interesadas</a:t>
            </a:r>
          </a:p>
        </p:txBody>
      </p:sp>
      <p:pic>
        <p:nvPicPr>
          <p:cNvPr id="3" name="Content Placeholder 2" descr="AA039195.pn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00" b="-14500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645025" y="3516507"/>
            <a:ext cx="40417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MX" sz="2000" dirty="0">
                <a:solidFill>
                  <a:srgbClr val="008000"/>
                </a:solidFill>
                <a:latin typeface="Chalkboard"/>
                <a:cs typeface="Chalkboard"/>
              </a:rPr>
              <a:t>¿Cual es su mensaje?</a:t>
            </a:r>
          </a:p>
        </p:txBody>
      </p:sp>
    </p:spTree>
    <p:extLst>
      <p:ext uri="{BB962C8B-B14F-4D97-AF65-F5344CB8AC3E}">
        <p14:creationId xmlns:p14="http://schemas.microsoft.com/office/powerpoint/2010/main" val="644206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Hora de descanso</a:t>
            </a:r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939800"/>
            <a:ext cx="3596640" cy="49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76486"/>
      </p:ext>
    </p:extLst>
  </p:cSld>
  <p:clrMapOvr>
    <a:masterClrMapping/>
  </p:clrMapOvr>
</p:sld>
</file>

<file path=ppt/theme/theme1.xml><?xml version="1.0" encoding="utf-8"?>
<a:theme xmlns:a="http://schemas.openxmlformats.org/drawingml/2006/main" name="LWSD 2013 Blue">
  <a:themeElements>
    <a:clrScheme name="LWSD_blue">
      <a:dk1>
        <a:srgbClr val="808080"/>
      </a:dk1>
      <a:lt1>
        <a:sysClr val="window" lastClr="FFFFFF"/>
      </a:lt1>
      <a:dk2>
        <a:srgbClr val="95AF39"/>
      </a:dk2>
      <a:lt2>
        <a:srgbClr val="FFFFFF"/>
      </a:lt2>
      <a:accent1>
        <a:srgbClr val="2FB4BC"/>
      </a:accent1>
      <a:accent2>
        <a:srgbClr val="F79527"/>
      </a:accent2>
      <a:accent3>
        <a:srgbClr val="95AF39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WSD 2013 Blue 2">
  <a:themeElements>
    <a:clrScheme name="LWSD_blue">
      <a:dk1>
        <a:srgbClr val="808080"/>
      </a:dk1>
      <a:lt1>
        <a:sysClr val="window" lastClr="FFFFFF"/>
      </a:lt1>
      <a:dk2>
        <a:srgbClr val="95AF39"/>
      </a:dk2>
      <a:lt2>
        <a:srgbClr val="FFFFFF"/>
      </a:lt2>
      <a:accent1>
        <a:srgbClr val="2FB4BC"/>
      </a:accent1>
      <a:accent2>
        <a:srgbClr val="F79527"/>
      </a:accent2>
      <a:accent3>
        <a:srgbClr val="95AF39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LWSD 2013 Blue 3">
  <a:themeElements>
    <a:clrScheme name="LWSD_blue">
      <a:dk1>
        <a:srgbClr val="808080"/>
      </a:dk1>
      <a:lt1>
        <a:sysClr val="window" lastClr="FFFFFF"/>
      </a:lt1>
      <a:dk2>
        <a:srgbClr val="95AF39"/>
      </a:dk2>
      <a:lt2>
        <a:srgbClr val="FFFFFF"/>
      </a:lt2>
      <a:accent1>
        <a:srgbClr val="2FB4BC"/>
      </a:accent1>
      <a:accent2>
        <a:srgbClr val="F79527"/>
      </a:accent2>
      <a:accent3>
        <a:srgbClr val="95AF39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LWSD 2013 Blue 4">
  <a:themeElements>
    <a:clrScheme name="LWSD_blue">
      <a:dk1>
        <a:srgbClr val="808080"/>
      </a:dk1>
      <a:lt1>
        <a:sysClr val="window" lastClr="FFFFFF"/>
      </a:lt1>
      <a:dk2>
        <a:srgbClr val="95AF39"/>
      </a:dk2>
      <a:lt2>
        <a:srgbClr val="FFFFFF"/>
      </a:lt2>
      <a:accent1>
        <a:srgbClr val="2FB4BC"/>
      </a:accent1>
      <a:accent2>
        <a:srgbClr val="F79527"/>
      </a:accent2>
      <a:accent3>
        <a:srgbClr val="95AF39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9C836218537D469586CDA6A9969B1B" ma:contentTypeVersion="20" ma:contentTypeDescription="Create a new document." ma:contentTypeScope="" ma:versionID="50e7bc90de03086eaadc9881d02a345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bdfdf64d0d6ddb84bda85ee5373dcf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RoutingRuleDescription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2" ma:displayName="Description" ma:description="" ma:internalName="RoutingRuleDescript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outingRuleDescription xmlns="http://schemas.microsoft.com/sharepoint/v3">Template to be used for business-focused presentations on Live Well</RoutingRuleDescription>
  </documentManagement>
</p:properties>
</file>

<file path=customXml/itemProps1.xml><?xml version="1.0" encoding="utf-8"?>
<ds:datastoreItem xmlns:ds="http://schemas.openxmlformats.org/officeDocument/2006/customXml" ds:itemID="{92CD2F7E-991E-42D6-A086-7BDBBEC3BF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49B195-FC51-4345-AFDE-0B1D0B17B0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1E3CD7-2B00-41A5-92B6-914235362425}">
  <ds:schemaRefs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854</Words>
  <Application>Microsoft Office PowerPoint</Application>
  <PresentationFormat>On-screen Show (4:3)</PresentationFormat>
  <Paragraphs>102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LWSD 2013 Blue</vt:lpstr>
      <vt:lpstr>LWSD 2013 Blue 2</vt:lpstr>
      <vt:lpstr>LWSD 2013 Blue 3</vt:lpstr>
      <vt:lpstr>LWSD 2013 Blue 4</vt:lpstr>
      <vt:lpstr>Sección 4</vt:lpstr>
      <vt:lpstr>Orden del día</vt:lpstr>
      <vt:lpstr>Actividad rompehielos</vt:lpstr>
      <vt:lpstr>Evaluación Y Celebración</vt:lpstr>
      <vt:lpstr>El proceso de evaluación</vt:lpstr>
      <vt:lpstr>El proceso de evaluación</vt:lpstr>
      <vt:lpstr>El proceso de evaluación</vt:lpstr>
      <vt:lpstr>El proceso de evaluación</vt:lpstr>
      <vt:lpstr>Hora de descanso</vt:lpstr>
      <vt:lpstr>El proceso de evaluación</vt:lpstr>
      <vt:lpstr>El proceso de evaluación</vt:lpstr>
      <vt:lpstr>El proceso de evaluación</vt:lpstr>
      <vt:lpstr>Actividad</vt:lpstr>
      <vt:lpstr>El proceso de evaluación</vt:lpstr>
      <vt:lpstr>Conclusión</vt:lpstr>
      <vt:lpstr>PowerPoint Presentation</vt:lpstr>
      <vt:lpstr>Conclusión</vt:lpstr>
    </vt:vector>
  </TitlesOfParts>
  <Company>AdEase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LWSD PowerPoint Template - Business Blue</dc:title>
  <dc:creator>Creative Contractor</dc:creator>
  <cp:lastModifiedBy>Jessie</cp:lastModifiedBy>
  <cp:revision>97</cp:revision>
  <dcterms:created xsi:type="dcterms:W3CDTF">2013-10-28T20:20:09Z</dcterms:created>
  <dcterms:modified xsi:type="dcterms:W3CDTF">2017-08-15T05:24:28Z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0x0101003F9C836218537D469586CDA6A9969B1B</vt:lpwstr>
  </property>
</Properties>
</file>