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49"/>
  </p:notesMasterIdLst>
  <p:sldIdLst>
    <p:sldId id="334" r:id="rId11"/>
    <p:sldId id="262" r:id="rId12"/>
    <p:sldId id="363" r:id="rId13"/>
    <p:sldId id="268" r:id="rId14"/>
    <p:sldId id="271" r:id="rId15"/>
    <p:sldId id="320" r:id="rId16"/>
    <p:sldId id="344" r:id="rId17"/>
    <p:sldId id="327" r:id="rId18"/>
    <p:sldId id="328" r:id="rId19"/>
    <p:sldId id="324" r:id="rId20"/>
    <p:sldId id="321" r:id="rId21"/>
    <p:sldId id="345" r:id="rId22"/>
    <p:sldId id="347" r:id="rId23"/>
    <p:sldId id="323" r:id="rId24"/>
    <p:sldId id="348" r:id="rId25"/>
    <p:sldId id="325" r:id="rId26"/>
    <p:sldId id="336" r:id="rId27"/>
    <p:sldId id="339" r:id="rId28"/>
    <p:sldId id="350" r:id="rId29"/>
    <p:sldId id="353" r:id="rId30"/>
    <p:sldId id="352" r:id="rId31"/>
    <p:sldId id="342" r:id="rId32"/>
    <p:sldId id="343" r:id="rId33"/>
    <p:sldId id="355" r:id="rId34"/>
    <p:sldId id="356" r:id="rId35"/>
    <p:sldId id="357" r:id="rId36"/>
    <p:sldId id="358" r:id="rId37"/>
    <p:sldId id="359" r:id="rId38"/>
    <p:sldId id="360" r:id="rId39"/>
    <p:sldId id="361" r:id="rId40"/>
    <p:sldId id="329" r:id="rId41"/>
    <p:sldId id="326" r:id="rId42"/>
    <p:sldId id="330" r:id="rId43"/>
    <p:sldId id="362" r:id="rId44"/>
    <p:sldId id="333" r:id="rId45"/>
    <p:sldId id="337" r:id="rId46"/>
    <p:sldId id="266" r:id="rId47"/>
    <p:sldId id="364"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66" autoAdjust="0"/>
    <p:restoredTop sz="94280" autoAdjust="0"/>
  </p:normalViewPr>
  <p:slideViewPr>
    <p:cSldViewPr snapToGrid="0" snapToObjects="1">
      <p:cViewPr varScale="1">
        <p:scale>
          <a:sx n="68" d="100"/>
          <a:sy n="68" d="100"/>
        </p:scale>
        <p:origin x="870" y="72"/>
      </p:cViewPr>
      <p:guideLst>
        <p:guide orient="horz"/>
        <p:guide orient="horz" pos="4128"/>
        <p:guide orient="horz" pos="142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5.xml"/><Relationship Id="rId51"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1.jpeg"/></Relationships>
</file>

<file path=ppt/diagrams/_rels/data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BDB347-FB65-4D14-951A-3268DF134560}" type="doc">
      <dgm:prSet loTypeId="urn:microsoft.com/office/officeart/2009/3/layout/HorizontalOrganizationChart" loCatId="hierarchy" qsTypeId="urn:microsoft.com/office/officeart/2005/8/quickstyle/simple1" qsCatId="simple" csTypeId="urn:microsoft.com/office/officeart/2005/8/colors/colorful5" csCatId="colorful" phldr="1"/>
      <dgm:spPr/>
      <dgm:t>
        <a:bodyPr/>
        <a:lstStyle/>
        <a:p>
          <a:endParaRPr lang="en-US"/>
        </a:p>
      </dgm:t>
    </dgm:pt>
    <dgm:pt modelId="{4AB77755-07B4-4918-A9E2-2B6061E218F4}">
      <dgm:prSet phldrT="[Text]"/>
      <dgm:spPr/>
      <dgm:t>
        <a:bodyPr/>
        <a:lstStyle/>
        <a:p>
          <a:r>
            <a:rPr lang="ar-EG" dirty="0"/>
            <a:t>الأنظمة الغذائية</a:t>
          </a:r>
          <a:endParaRPr lang="en-US" dirty="0"/>
        </a:p>
      </dgm:t>
    </dgm:pt>
    <dgm:pt modelId="{53DE6DC5-CBAD-4F0C-804B-DFE9DB0DF062}" type="parTrans" cxnId="{8458772E-E1D5-48C9-A898-AC530E1644B6}">
      <dgm:prSet/>
      <dgm:spPr/>
      <dgm:t>
        <a:bodyPr/>
        <a:lstStyle/>
        <a:p>
          <a:endParaRPr lang="en-US"/>
        </a:p>
      </dgm:t>
    </dgm:pt>
    <dgm:pt modelId="{FDB81876-CB75-4F37-ACB8-EAEA6E3D9169}" type="sibTrans" cxnId="{8458772E-E1D5-48C9-A898-AC530E1644B6}">
      <dgm:prSet/>
      <dgm:spPr/>
      <dgm:t>
        <a:bodyPr/>
        <a:lstStyle/>
        <a:p>
          <a:endParaRPr lang="en-US"/>
        </a:p>
      </dgm:t>
    </dgm:pt>
    <dgm:pt modelId="{DED1B885-D5E6-4395-8EB6-2670C9EC8447}" type="asst">
      <dgm:prSet phldrT="[Text]"/>
      <dgm:spPr/>
      <dgm:t>
        <a:bodyPr/>
        <a:lstStyle/>
        <a:p>
          <a:r>
            <a:rPr lang="ar-EG" dirty="0"/>
            <a:t>تتأثر </a:t>
          </a:r>
          <a:r>
            <a:rPr lang="ar-EG" dirty="0" err="1"/>
            <a:t>بـ</a:t>
          </a:r>
          <a:endParaRPr lang="en-US" dirty="0"/>
        </a:p>
      </dgm:t>
    </dgm:pt>
    <dgm:pt modelId="{E9E41033-4222-47A5-B4E1-02447F7A23A1}" type="parTrans" cxnId="{D1887925-3337-40DF-B2D5-3955365D30F7}">
      <dgm:prSet/>
      <dgm:spPr/>
      <dgm:t>
        <a:bodyPr/>
        <a:lstStyle/>
        <a:p>
          <a:endParaRPr lang="en-US"/>
        </a:p>
      </dgm:t>
    </dgm:pt>
    <dgm:pt modelId="{ADABE753-4822-4E06-A618-0E057610D14D}" type="sibTrans" cxnId="{D1887925-3337-40DF-B2D5-3955365D30F7}">
      <dgm:prSet/>
      <dgm:spPr/>
      <dgm:t>
        <a:bodyPr/>
        <a:lstStyle/>
        <a:p>
          <a:endParaRPr lang="en-US"/>
        </a:p>
      </dgm:t>
    </dgm:pt>
    <dgm:pt modelId="{13E83DA5-3485-4CDE-91CE-BC0E8B91CC43}">
      <dgm:prSet phldrT="[Text]"/>
      <dgm:spPr/>
      <dgm:t>
        <a:bodyPr/>
        <a:lstStyle/>
        <a:p>
          <a:r>
            <a:rPr lang="ar-EG" dirty="0"/>
            <a:t>اجتماعي</a:t>
          </a:r>
          <a:endParaRPr lang="en-US" dirty="0"/>
        </a:p>
      </dgm:t>
    </dgm:pt>
    <dgm:pt modelId="{AB26268D-4201-4553-9B92-C42DDC552C65}" type="parTrans" cxnId="{B82C9AFD-EE69-479C-B1BC-DEA11035C1DE}">
      <dgm:prSet/>
      <dgm:spPr/>
      <dgm:t>
        <a:bodyPr/>
        <a:lstStyle/>
        <a:p>
          <a:endParaRPr lang="en-US"/>
        </a:p>
      </dgm:t>
    </dgm:pt>
    <dgm:pt modelId="{B2B7D2B6-FF54-4CA9-84AC-9A078B2BEFFC}" type="sibTrans" cxnId="{B82C9AFD-EE69-479C-B1BC-DEA11035C1DE}">
      <dgm:prSet/>
      <dgm:spPr/>
      <dgm:t>
        <a:bodyPr/>
        <a:lstStyle/>
        <a:p>
          <a:endParaRPr lang="en-US"/>
        </a:p>
      </dgm:t>
    </dgm:pt>
    <dgm:pt modelId="{923915C1-4C75-45A5-8BC0-A4B5A1871DB4}">
      <dgm:prSet phldrT="[Text]"/>
      <dgm:spPr/>
      <dgm:t>
        <a:bodyPr/>
        <a:lstStyle/>
        <a:p>
          <a:r>
            <a:rPr lang="ar-EG" dirty="0"/>
            <a:t>بيئي</a:t>
          </a:r>
          <a:endParaRPr lang="en-US" dirty="0"/>
        </a:p>
      </dgm:t>
    </dgm:pt>
    <dgm:pt modelId="{B9BBCA23-E987-4ABE-8D66-3452EFF8A210}" type="parTrans" cxnId="{7B4DA29E-F711-467A-B108-07DCAFAC5B99}">
      <dgm:prSet/>
      <dgm:spPr/>
      <dgm:t>
        <a:bodyPr/>
        <a:lstStyle/>
        <a:p>
          <a:endParaRPr lang="en-US"/>
        </a:p>
      </dgm:t>
    </dgm:pt>
    <dgm:pt modelId="{AB603D39-1836-4E10-B4D1-C12EECBD744E}" type="sibTrans" cxnId="{7B4DA29E-F711-467A-B108-07DCAFAC5B99}">
      <dgm:prSet/>
      <dgm:spPr/>
      <dgm:t>
        <a:bodyPr/>
        <a:lstStyle/>
        <a:p>
          <a:endParaRPr lang="en-US"/>
        </a:p>
      </dgm:t>
    </dgm:pt>
    <dgm:pt modelId="{1D16C8E4-2518-49A5-8579-95BBC7BC0E60}">
      <dgm:prSet phldrT="[Text]"/>
      <dgm:spPr/>
      <dgm:t>
        <a:bodyPr/>
        <a:lstStyle/>
        <a:p>
          <a:r>
            <a:rPr lang="ar-EG" dirty="0"/>
            <a:t>سياسي</a:t>
          </a:r>
          <a:endParaRPr lang="en-US" dirty="0"/>
        </a:p>
      </dgm:t>
    </dgm:pt>
    <dgm:pt modelId="{89972971-7A62-4913-9926-AF06A470FF8A}" type="parTrans" cxnId="{EDB22C04-BFEA-4E1B-89DB-718DF6AAF250}">
      <dgm:prSet/>
      <dgm:spPr/>
      <dgm:t>
        <a:bodyPr/>
        <a:lstStyle/>
        <a:p>
          <a:endParaRPr lang="en-US"/>
        </a:p>
      </dgm:t>
    </dgm:pt>
    <dgm:pt modelId="{0584603D-A3D5-4BB1-83ED-6FE40817E38E}" type="sibTrans" cxnId="{EDB22C04-BFEA-4E1B-89DB-718DF6AAF250}">
      <dgm:prSet/>
      <dgm:spPr/>
      <dgm:t>
        <a:bodyPr/>
        <a:lstStyle/>
        <a:p>
          <a:endParaRPr lang="en-US"/>
        </a:p>
      </dgm:t>
    </dgm:pt>
    <dgm:pt modelId="{6C73D2AC-E0A8-4EB9-84C9-DFBAE8528F29}">
      <dgm:prSet phldrT="[Text]"/>
      <dgm:spPr/>
      <dgm:t>
        <a:bodyPr/>
        <a:lstStyle/>
        <a:p>
          <a:r>
            <a:rPr lang="ar-EG" dirty="0"/>
            <a:t>اقتصادي</a:t>
          </a:r>
          <a:endParaRPr lang="en-US" dirty="0"/>
        </a:p>
      </dgm:t>
    </dgm:pt>
    <dgm:pt modelId="{A11AED1A-D49D-49AE-A602-D046BBBFEF9C}" type="parTrans" cxnId="{6433F00A-7CB3-4988-949C-8AAFD8619326}">
      <dgm:prSet/>
      <dgm:spPr/>
      <dgm:t>
        <a:bodyPr/>
        <a:lstStyle/>
        <a:p>
          <a:endParaRPr lang="en-US"/>
        </a:p>
      </dgm:t>
    </dgm:pt>
    <dgm:pt modelId="{B3C73C5B-E954-4078-A407-9580FF95B0BC}" type="sibTrans" cxnId="{6433F00A-7CB3-4988-949C-8AAFD8619326}">
      <dgm:prSet/>
      <dgm:spPr/>
      <dgm:t>
        <a:bodyPr/>
        <a:lstStyle/>
        <a:p>
          <a:endParaRPr lang="en-US"/>
        </a:p>
      </dgm:t>
    </dgm:pt>
    <dgm:pt modelId="{8D22EA4F-436F-4329-A19C-F7D6D62F6F2D}" type="pres">
      <dgm:prSet presAssocID="{00BDB347-FB65-4D14-951A-3268DF134560}" presName="hierChild1" presStyleCnt="0">
        <dgm:presLayoutVars>
          <dgm:orgChart val="1"/>
          <dgm:chPref val="1"/>
          <dgm:dir/>
          <dgm:animOne val="branch"/>
          <dgm:animLvl val="lvl"/>
          <dgm:resizeHandles/>
        </dgm:presLayoutVars>
      </dgm:prSet>
      <dgm:spPr/>
    </dgm:pt>
    <dgm:pt modelId="{1C9799EA-E38E-4236-AD2E-A051AECFAEDA}" type="pres">
      <dgm:prSet presAssocID="{4AB77755-07B4-4918-A9E2-2B6061E218F4}" presName="hierRoot1" presStyleCnt="0">
        <dgm:presLayoutVars>
          <dgm:hierBranch val="init"/>
        </dgm:presLayoutVars>
      </dgm:prSet>
      <dgm:spPr/>
    </dgm:pt>
    <dgm:pt modelId="{3F94D06B-E33D-4383-BC90-4AA1D35CA88D}" type="pres">
      <dgm:prSet presAssocID="{4AB77755-07B4-4918-A9E2-2B6061E218F4}" presName="rootComposite1" presStyleCnt="0"/>
      <dgm:spPr/>
    </dgm:pt>
    <dgm:pt modelId="{FF053B68-67ED-43BC-A076-5002A280B879}" type="pres">
      <dgm:prSet presAssocID="{4AB77755-07B4-4918-A9E2-2B6061E218F4}" presName="rootText1" presStyleLbl="node0" presStyleIdx="0" presStyleCnt="1">
        <dgm:presLayoutVars>
          <dgm:chPref val="3"/>
        </dgm:presLayoutVars>
      </dgm:prSet>
      <dgm:spPr/>
    </dgm:pt>
    <dgm:pt modelId="{6F877CA0-9EEB-4590-BF7E-C7148A6493EC}" type="pres">
      <dgm:prSet presAssocID="{4AB77755-07B4-4918-A9E2-2B6061E218F4}" presName="rootConnector1" presStyleLbl="node1" presStyleIdx="0" presStyleCnt="0"/>
      <dgm:spPr/>
    </dgm:pt>
    <dgm:pt modelId="{7341C36F-B661-4446-B7F3-9B3470ED9FB6}" type="pres">
      <dgm:prSet presAssocID="{4AB77755-07B4-4918-A9E2-2B6061E218F4}" presName="hierChild2" presStyleCnt="0"/>
      <dgm:spPr/>
    </dgm:pt>
    <dgm:pt modelId="{75481EEA-F079-4573-B585-8DFA36966997}" type="pres">
      <dgm:prSet presAssocID="{AB26268D-4201-4553-9B92-C42DDC552C65}" presName="Name64" presStyleLbl="parChTrans1D2" presStyleIdx="0" presStyleCnt="5"/>
      <dgm:spPr/>
    </dgm:pt>
    <dgm:pt modelId="{95E2C063-AFEC-4A94-B769-845DB7C22018}" type="pres">
      <dgm:prSet presAssocID="{13E83DA5-3485-4CDE-91CE-BC0E8B91CC43}" presName="hierRoot2" presStyleCnt="0">
        <dgm:presLayoutVars>
          <dgm:hierBranch val="init"/>
        </dgm:presLayoutVars>
      </dgm:prSet>
      <dgm:spPr/>
    </dgm:pt>
    <dgm:pt modelId="{F00B930F-7E63-4E44-B61A-08E1A559710F}" type="pres">
      <dgm:prSet presAssocID="{13E83DA5-3485-4CDE-91CE-BC0E8B91CC43}" presName="rootComposite" presStyleCnt="0"/>
      <dgm:spPr/>
    </dgm:pt>
    <dgm:pt modelId="{3C318287-27E1-4A27-B73B-1301F29ABE1D}" type="pres">
      <dgm:prSet presAssocID="{13E83DA5-3485-4CDE-91CE-BC0E8B91CC43}" presName="rootText" presStyleLbl="node2" presStyleIdx="0" presStyleCnt="4">
        <dgm:presLayoutVars>
          <dgm:chPref val="3"/>
        </dgm:presLayoutVars>
      </dgm:prSet>
      <dgm:spPr/>
    </dgm:pt>
    <dgm:pt modelId="{BB489C55-A68F-481C-AA74-1905F145823A}" type="pres">
      <dgm:prSet presAssocID="{13E83DA5-3485-4CDE-91CE-BC0E8B91CC43}" presName="rootConnector" presStyleLbl="node2" presStyleIdx="0" presStyleCnt="4"/>
      <dgm:spPr/>
    </dgm:pt>
    <dgm:pt modelId="{EFDA0E57-D527-480D-BA4D-D92BCFA2E870}" type="pres">
      <dgm:prSet presAssocID="{13E83DA5-3485-4CDE-91CE-BC0E8B91CC43}" presName="hierChild4" presStyleCnt="0"/>
      <dgm:spPr/>
    </dgm:pt>
    <dgm:pt modelId="{F8E252C9-ECEC-454B-BECA-81535006595F}" type="pres">
      <dgm:prSet presAssocID="{13E83DA5-3485-4CDE-91CE-BC0E8B91CC43}" presName="hierChild5" presStyleCnt="0"/>
      <dgm:spPr/>
    </dgm:pt>
    <dgm:pt modelId="{A60EE26A-F272-46BE-AB2F-DF1C50C7113A}" type="pres">
      <dgm:prSet presAssocID="{89972971-7A62-4913-9926-AF06A470FF8A}" presName="Name64" presStyleLbl="parChTrans1D2" presStyleIdx="1" presStyleCnt="5"/>
      <dgm:spPr/>
    </dgm:pt>
    <dgm:pt modelId="{1CD2C3B8-30B8-4A4D-B3EA-1BCCC42721DD}" type="pres">
      <dgm:prSet presAssocID="{1D16C8E4-2518-49A5-8579-95BBC7BC0E60}" presName="hierRoot2" presStyleCnt="0">
        <dgm:presLayoutVars>
          <dgm:hierBranch val="init"/>
        </dgm:presLayoutVars>
      </dgm:prSet>
      <dgm:spPr/>
    </dgm:pt>
    <dgm:pt modelId="{0409B967-8030-4A5F-BE9A-042D7F7CD8C8}" type="pres">
      <dgm:prSet presAssocID="{1D16C8E4-2518-49A5-8579-95BBC7BC0E60}" presName="rootComposite" presStyleCnt="0"/>
      <dgm:spPr/>
    </dgm:pt>
    <dgm:pt modelId="{A067536F-15F5-48A1-ABB3-ADAF96D6F3DA}" type="pres">
      <dgm:prSet presAssocID="{1D16C8E4-2518-49A5-8579-95BBC7BC0E60}" presName="rootText" presStyleLbl="node2" presStyleIdx="1" presStyleCnt="4">
        <dgm:presLayoutVars>
          <dgm:chPref val="3"/>
        </dgm:presLayoutVars>
      </dgm:prSet>
      <dgm:spPr/>
    </dgm:pt>
    <dgm:pt modelId="{D38CCA63-7AAA-454D-A26D-537D0060622E}" type="pres">
      <dgm:prSet presAssocID="{1D16C8E4-2518-49A5-8579-95BBC7BC0E60}" presName="rootConnector" presStyleLbl="node2" presStyleIdx="1" presStyleCnt="4"/>
      <dgm:spPr/>
    </dgm:pt>
    <dgm:pt modelId="{167FDF23-4DC1-4FDF-BBE4-5944312B6945}" type="pres">
      <dgm:prSet presAssocID="{1D16C8E4-2518-49A5-8579-95BBC7BC0E60}" presName="hierChild4" presStyleCnt="0"/>
      <dgm:spPr/>
    </dgm:pt>
    <dgm:pt modelId="{48C88A5B-17BA-4640-B83D-69B0350C200D}" type="pres">
      <dgm:prSet presAssocID="{1D16C8E4-2518-49A5-8579-95BBC7BC0E60}" presName="hierChild5" presStyleCnt="0"/>
      <dgm:spPr/>
    </dgm:pt>
    <dgm:pt modelId="{3737BB2D-C90C-4FF5-9C03-2B4C77B791DB}" type="pres">
      <dgm:prSet presAssocID="{A11AED1A-D49D-49AE-A602-D046BBBFEF9C}" presName="Name64" presStyleLbl="parChTrans1D2" presStyleIdx="2" presStyleCnt="5"/>
      <dgm:spPr/>
    </dgm:pt>
    <dgm:pt modelId="{8BB19477-A975-43D3-876C-6885DE61F0E4}" type="pres">
      <dgm:prSet presAssocID="{6C73D2AC-E0A8-4EB9-84C9-DFBAE8528F29}" presName="hierRoot2" presStyleCnt="0">
        <dgm:presLayoutVars>
          <dgm:hierBranch val="init"/>
        </dgm:presLayoutVars>
      </dgm:prSet>
      <dgm:spPr/>
    </dgm:pt>
    <dgm:pt modelId="{991FE6FF-0135-4944-907E-55BFDA7CCE3F}" type="pres">
      <dgm:prSet presAssocID="{6C73D2AC-E0A8-4EB9-84C9-DFBAE8528F29}" presName="rootComposite" presStyleCnt="0"/>
      <dgm:spPr/>
    </dgm:pt>
    <dgm:pt modelId="{A671C81C-E398-4336-BE89-FD894E804FEB}" type="pres">
      <dgm:prSet presAssocID="{6C73D2AC-E0A8-4EB9-84C9-DFBAE8528F29}" presName="rootText" presStyleLbl="node2" presStyleIdx="2" presStyleCnt="4">
        <dgm:presLayoutVars>
          <dgm:chPref val="3"/>
        </dgm:presLayoutVars>
      </dgm:prSet>
      <dgm:spPr/>
    </dgm:pt>
    <dgm:pt modelId="{8D5174D5-0714-4271-AB31-1348EC5041F4}" type="pres">
      <dgm:prSet presAssocID="{6C73D2AC-E0A8-4EB9-84C9-DFBAE8528F29}" presName="rootConnector" presStyleLbl="node2" presStyleIdx="2" presStyleCnt="4"/>
      <dgm:spPr/>
    </dgm:pt>
    <dgm:pt modelId="{0D6EBFE9-FB54-4076-9B3A-0CCA21734B88}" type="pres">
      <dgm:prSet presAssocID="{6C73D2AC-E0A8-4EB9-84C9-DFBAE8528F29}" presName="hierChild4" presStyleCnt="0"/>
      <dgm:spPr/>
    </dgm:pt>
    <dgm:pt modelId="{3FCAAE36-B30B-4B91-B38F-F2328B26C39D}" type="pres">
      <dgm:prSet presAssocID="{6C73D2AC-E0A8-4EB9-84C9-DFBAE8528F29}" presName="hierChild5" presStyleCnt="0"/>
      <dgm:spPr/>
    </dgm:pt>
    <dgm:pt modelId="{46109512-5297-4F98-BF0A-24EDD7C1C39D}" type="pres">
      <dgm:prSet presAssocID="{B9BBCA23-E987-4ABE-8D66-3452EFF8A210}" presName="Name64" presStyleLbl="parChTrans1D2" presStyleIdx="3" presStyleCnt="5"/>
      <dgm:spPr/>
    </dgm:pt>
    <dgm:pt modelId="{DF4370EC-DAC0-4C80-9FDD-C9E4064D8DA4}" type="pres">
      <dgm:prSet presAssocID="{923915C1-4C75-45A5-8BC0-A4B5A1871DB4}" presName="hierRoot2" presStyleCnt="0">
        <dgm:presLayoutVars>
          <dgm:hierBranch val="init"/>
        </dgm:presLayoutVars>
      </dgm:prSet>
      <dgm:spPr/>
    </dgm:pt>
    <dgm:pt modelId="{F3040037-881A-4244-9B18-86044913AC9A}" type="pres">
      <dgm:prSet presAssocID="{923915C1-4C75-45A5-8BC0-A4B5A1871DB4}" presName="rootComposite" presStyleCnt="0"/>
      <dgm:spPr/>
    </dgm:pt>
    <dgm:pt modelId="{B129DB78-E149-4793-A8FF-6257457EBE6F}" type="pres">
      <dgm:prSet presAssocID="{923915C1-4C75-45A5-8BC0-A4B5A1871DB4}" presName="rootText" presStyleLbl="node2" presStyleIdx="3" presStyleCnt="4">
        <dgm:presLayoutVars>
          <dgm:chPref val="3"/>
        </dgm:presLayoutVars>
      </dgm:prSet>
      <dgm:spPr/>
    </dgm:pt>
    <dgm:pt modelId="{801D5C57-B04D-4038-BA2C-B833BB1050FC}" type="pres">
      <dgm:prSet presAssocID="{923915C1-4C75-45A5-8BC0-A4B5A1871DB4}" presName="rootConnector" presStyleLbl="node2" presStyleIdx="3" presStyleCnt="4"/>
      <dgm:spPr/>
    </dgm:pt>
    <dgm:pt modelId="{AA14286C-FF93-4D30-BB67-8276A2863327}" type="pres">
      <dgm:prSet presAssocID="{923915C1-4C75-45A5-8BC0-A4B5A1871DB4}" presName="hierChild4" presStyleCnt="0"/>
      <dgm:spPr/>
    </dgm:pt>
    <dgm:pt modelId="{B76387C9-17E2-4FCE-BAF6-36CDD9BCBE62}" type="pres">
      <dgm:prSet presAssocID="{923915C1-4C75-45A5-8BC0-A4B5A1871DB4}" presName="hierChild5" presStyleCnt="0"/>
      <dgm:spPr/>
    </dgm:pt>
    <dgm:pt modelId="{FF8BD0C5-67A7-4739-8C7F-105348F6A1B5}" type="pres">
      <dgm:prSet presAssocID="{4AB77755-07B4-4918-A9E2-2B6061E218F4}" presName="hierChild3" presStyleCnt="0"/>
      <dgm:spPr/>
    </dgm:pt>
    <dgm:pt modelId="{A7A6FBA7-E88F-401F-9CE2-7A01457DA56F}" type="pres">
      <dgm:prSet presAssocID="{E9E41033-4222-47A5-B4E1-02447F7A23A1}" presName="Name115" presStyleLbl="parChTrans1D2" presStyleIdx="4" presStyleCnt="5"/>
      <dgm:spPr/>
    </dgm:pt>
    <dgm:pt modelId="{74420973-3716-4FD4-BB75-07D9F94710CA}" type="pres">
      <dgm:prSet presAssocID="{DED1B885-D5E6-4395-8EB6-2670C9EC8447}" presName="hierRoot3" presStyleCnt="0">
        <dgm:presLayoutVars>
          <dgm:hierBranch val="init"/>
        </dgm:presLayoutVars>
      </dgm:prSet>
      <dgm:spPr/>
    </dgm:pt>
    <dgm:pt modelId="{38FE216D-6E46-4BD6-B590-53BE2E7EE39E}" type="pres">
      <dgm:prSet presAssocID="{DED1B885-D5E6-4395-8EB6-2670C9EC8447}" presName="rootComposite3" presStyleCnt="0"/>
      <dgm:spPr/>
    </dgm:pt>
    <dgm:pt modelId="{F2033D28-BC21-4ABA-A6D2-F997B5D0F8E8}" type="pres">
      <dgm:prSet presAssocID="{DED1B885-D5E6-4395-8EB6-2670C9EC8447}" presName="rootText3" presStyleLbl="asst1" presStyleIdx="0" presStyleCnt="1">
        <dgm:presLayoutVars>
          <dgm:chPref val="3"/>
        </dgm:presLayoutVars>
      </dgm:prSet>
      <dgm:spPr/>
    </dgm:pt>
    <dgm:pt modelId="{24B138DD-E51B-4A81-BFBC-14DF3971B003}" type="pres">
      <dgm:prSet presAssocID="{DED1B885-D5E6-4395-8EB6-2670C9EC8447}" presName="rootConnector3" presStyleLbl="asst1" presStyleIdx="0" presStyleCnt="1"/>
      <dgm:spPr/>
    </dgm:pt>
    <dgm:pt modelId="{317092C6-C29E-45D6-B0AE-45FF0B27B921}" type="pres">
      <dgm:prSet presAssocID="{DED1B885-D5E6-4395-8EB6-2670C9EC8447}" presName="hierChild6" presStyleCnt="0"/>
      <dgm:spPr/>
    </dgm:pt>
    <dgm:pt modelId="{3CE2979D-18AA-49D0-AB00-1388498993D4}" type="pres">
      <dgm:prSet presAssocID="{DED1B885-D5E6-4395-8EB6-2670C9EC8447}" presName="hierChild7" presStyleCnt="0"/>
      <dgm:spPr/>
    </dgm:pt>
  </dgm:ptLst>
  <dgm:cxnLst>
    <dgm:cxn modelId="{D1887925-3337-40DF-B2D5-3955365D30F7}" srcId="{4AB77755-07B4-4918-A9E2-2B6061E218F4}" destId="{DED1B885-D5E6-4395-8EB6-2670C9EC8447}" srcOrd="0" destOrd="0" parTransId="{E9E41033-4222-47A5-B4E1-02447F7A23A1}" sibTransId="{ADABE753-4822-4E06-A618-0E057610D14D}"/>
    <dgm:cxn modelId="{9FE1BD2C-493E-8440-AE45-9765D2245974}" type="presOf" srcId="{4AB77755-07B4-4918-A9E2-2B6061E218F4}" destId="{6F877CA0-9EEB-4590-BF7E-C7148A6493EC}" srcOrd="1" destOrd="0" presId="urn:microsoft.com/office/officeart/2009/3/layout/HorizontalOrganizationChart"/>
    <dgm:cxn modelId="{7B4DA29E-F711-467A-B108-07DCAFAC5B99}" srcId="{4AB77755-07B4-4918-A9E2-2B6061E218F4}" destId="{923915C1-4C75-45A5-8BC0-A4B5A1871DB4}" srcOrd="4" destOrd="0" parTransId="{B9BBCA23-E987-4ABE-8D66-3452EFF8A210}" sibTransId="{AB603D39-1836-4E10-B4D1-C12EECBD744E}"/>
    <dgm:cxn modelId="{EDB22C04-BFEA-4E1B-89DB-718DF6AAF250}" srcId="{4AB77755-07B4-4918-A9E2-2B6061E218F4}" destId="{1D16C8E4-2518-49A5-8579-95BBC7BC0E60}" srcOrd="2" destOrd="0" parTransId="{89972971-7A62-4913-9926-AF06A470FF8A}" sibTransId="{0584603D-A3D5-4BB1-83ED-6FE40817E38E}"/>
    <dgm:cxn modelId="{E3A6A41A-E081-7245-A520-F729C6E12A15}" type="presOf" srcId="{DED1B885-D5E6-4395-8EB6-2670C9EC8447}" destId="{F2033D28-BC21-4ABA-A6D2-F997B5D0F8E8}" srcOrd="0" destOrd="0" presId="urn:microsoft.com/office/officeart/2009/3/layout/HorizontalOrganizationChart"/>
    <dgm:cxn modelId="{7FAEDEA7-6FB0-BB4B-AF2A-BDD862C333F4}" type="presOf" srcId="{A11AED1A-D49D-49AE-A602-D046BBBFEF9C}" destId="{3737BB2D-C90C-4FF5-9C03-2B4C77B791DB}" srcOrd="0" destOrd="0" presId="urn:microsoft.com/office/officeart/2009/3/layout/HorizontalOrganizationChart"/>
    <dgm:cxn modelId="{29E6CFCC-DE95-3349-AB67-68FC9DD523EC}" type="presOf" srcId="{1D16C8E4-2518-49A5-8579-95BBC7BC0E60}" destId="{D38CCA63-7AAA-454D-A26D-537D0060622E}" srcOrd="1" destOrd="0" presId="urn:microsoft.com/office/officeart/2009/3/layout/HorizontalOrganizationChart"/>
    <dgm:cxn modelId="{6433F00A-7CB3-4988-949C-8AAFD8619326}" srcId="{4AB77755-07B4-4918-A9E2-2B6061E218F4}" destId="{6C73D2AC-E0A8-4EB9-84C9-DFBAE8528F29}" srcOrd="3" destOrd="0" parTransId="{A11AED1A-D49D-49AE-A602-D046BBBFEF9C}" sibTransId="{B3C73C5B-E954-4078-A407-9580FF95B0BC}"/>
    <dgm:cxn modelId="{FAB8236C-6806-C244-B51E-E5121623F8B7}" type="presOf" srcId="{E9E41033-4222-47A5-B4E1-02447F7A23A1}" destId="{A7A6FBA7-E88F-401F-9CE2-7A01457DA56F}" srcOrd="0" destOrd="0" presId="urn:microsoft.com/office/officeart/2009/3/layout/HorizontalOrganizationChart"/>
    <dgm:cxn modelId="{8DDBF3A6-BDAD-DA40-B3A0-BE9AC1A4746B}" type="presOf" srcId="{923915C1-4C75-45A5-8BC0-A4B5A1871DB4}" destId="{801D5C57-B04D-4038-BA2C-B833BB1050FC}" srcOrd="1" destOrd="0" presId="urn:microsoft.com/office/officeart/2009/3/layout/HorizontalOrganizationChart"/>
    <dgm:cxn modelId="{803B3A71-BF07-8944-8774-0E8331E6A4AA}" type="presOf" srcId="{13E83DA5-3485-4CDE-91CE-BC0E8B91CC43}" destId="{BB489C55-A68F-481C-AA74-1905F145823A}" srcOrd="1" destOrd="0" presId="urn:microsoft.com/office/officeart/2009/3/layout/HorizontalOrganizationChart"/>
    <dgm:cxn modelId="{B4C29E3B-08A1-4B48-8043-06E11087145D}" type="presOf" srcId="{6C73D2AC-E0A8-4EB9-84C9-DFBAE8528F29}" destId="{A671C81C-E398-4336-BE89-FD894E804FEB}" srcOrd="0" destOrd="0" presId="urn:microsoft.com/office/officeart/2009/3/layout/HorizontalOrganizationChart"/>
    <dgm:cxn modelId="{6F55E757-1C14-434A-8A1F-CC81470D3BC5}" type="presOf" srcId="{1D16C8E4-2518-49A5-8579-95BBC7BC0E60}" destId="{A067536F-15F5-48A1-ABB3-ADAF96D6F3DA}" srcOrd="0" destOrd="0" presId="urn:microsoft.com/office/officeart/2009/3/layout/HorizontalOrganizationChart"/>
    <dgm:cxn modelId="{7709D06D-6299-574B-A1D4-12AF48F823D5}" type="presOf" srcId="{DED1B885-D5E6-4395-8EB6-2670C9EC8447}" destId="{24B138DD-E51B-4A81-BFBC-14DF3971B003}" srcOrd="1" destOrd="0" presId="urn:microsoft.com/office/officeart/2009/3/layout/HorizontalOrganizationChart"/>
    <dgm:cxn modelId="{F1541E0B-68AA-4243-AA82-4D550F79AE71}" type="presOf" srcId="{13E83DA5-3485-4CDE-91CE-BC0E8B91CC43}" destId="{3C318287-27E1-4A27-B73B-1301F29ABE1D}" srcOrd="0" destOrd="0" presId="urn:microsoft.com/office/officeart/2009/3/layout/HorizontalOrganizationChart"/>
    <dgm:cxn modelId="{F0B077FE-3854-F24B-902D-2A70EBF852D5}" type="presOf" srcId="{00BDB347-FB65-4D14-951A-3268DF134560}" destId="{8D22EA4F-436F-4329-A19C-F7D6D62F6F2D}" srcOrd="0" destOrd="0" presId="urn:microsoft.com/office/officeart/2009/3/layout/HorizontalOrganizationChart"/>
    <dgm:cxn modelId="{B82C9AFD-EE69-479C-B1BC-DEA11035C1DE}" srcId="{4AB77755-07B4-4918-A9E2-2B6061E218F4}" destId="{13E83DA5-3485-4CDE-91CE-BC0E8B91CC43}" srcOrd="1" destOrd="0" parTransId="{AB26268D-4201-4553-9B92-C42DDC552C65}" sibTransId="{B2B7D2B6-FF54-4CA9-84AC-9A078B2BEFFC}"/>
    <dgm:cxn modelId="{A427D56A-08F7-EE46-A1C4-D30A7ECAC8A4}" type="presOf" srcId="{6C73D2AC-E0A8-4EB9-84C9-DFBAE8528F29}" destId="{8D5174D5-0714-4271-AB31-1348EC5041F4}" srcOrd="1" destOrd="0" presId="urn:microsoft.com/office/officeart/2009/3/layout/HorizontalOrganizationChart"/>
    <dgm:cxn modelId="{814D7938-91B3-5D4E-85B4-4B8E16E88B55}" type="presOf" srcId="{89972971-7A62-4913-9926-AF06A470FF8A}" destId="{A60EE26A-F272-46BE-AB2F-DF1C50C7113A}" srcOrd="0" destOrd="0" presId="urn:microsoft.com/office/officeart/2009/3/layout/HorizontalOrganizationChart"/>
    <dgm:cxn modelId="{4F2B8343-A393-744F-B9B9-AF961771ADB4}" type="presOf" srcId="{923915C1-4C75-45A5-8BC0-A4B5A1871DB4}" destId="{B129DB78-E149-4793-A8FF-6257457EBE6F}" srcOrd="0" destOrd="0" presId="urn:microsoft.com/office/officeart/2009/3/layout/HorizontalOrganizationChart"/>
    <dgm:cxn modelId="{AC04F5A8-C582-8840-BA6E-1DCC70A8738C}" type="presOf" srcId="{4AB77755-07B4-4918-A9E2-2B6061E218F4}" destId="{FF053B68-67ED-43BC-A076-5002A280B879}" srcOrd="0" destOrd="0" presId="urn:microsoft.com/office/officeart/2009/3/layout/HorizontalOrganizationChart"/>
    <dgm:cxn modelId="{E56C42A2-9977-3A40-9893-1ECE7BB3D422}" type="presOf" srcId="{AB26268D-4201-4553-9B92-C42DDC552C65}" destId="{75481EEA-F079-4573-B585-8DFA36966997}" srcOrd="0" destOrd="0" presId="urn:microsoft.com/office/officeart/2009/3/layout/HorizontalOrganizationChart"/>
    <dgm:cxn modelId="{D56914F0-5105-8745-A849-01BA42CFC4C0}" type="presOf" srcId="{B9BBCA23-E987-4ABE-8D66-3452EFF8A210}" destId="{46109512-5297-4F98-BF0A-24EDD7C1C39D}" srcOrd="0" destOrd="0" presId="urn:microsoft.com/office/officeart/2009/3/layout/HorizontalOrganizationChart"/>
    <dgm:cxn modelId="{8458772E-E1D5-48C9-A898-AC530E1644B6}" srcId="{00BDB347-FB65-4D14-951A-3268DF134560}" destId="{4AB77755-07B4-4918-A9E2-2B6061E218F4}" srcOrd="0" destOrd="0" parTransId="{53DE6DC5-CBAD-4F0C-804B-DFE9DB0DF062}" sibTransId="{FDB81876-CB75-4F37-ACB8-EAEA6E3D9169}"/>
    <dgm:cxn modelId="{AAC62D81-C206-0943-85FF-17FFBDD67B49}" type="presParOf" srcId="{8D22EA4F-436F-4329-A19C-F7D6D62F6F2D}" destId="{1C9799EA-E38E-4236-AD2E-A051AECFAEDA}" srcOrd="0" destOrd="0" presId="urn:microsoft.com/office/officeart/2009/3/layout/HorizontalOrganizationChart"/>
    <dgm:cxn modelId="{51D02765-BF7D-5F4A-A8D8-6858CA7F4F9C}" type="presParOf" srcId="{1C9799EA-E38E-4236-AD2E-A051AECFAEDA}" destId="{3F94D06B-E33D-4383-BC90-4AA1D35CA88D}" srcOrd="0" destOrd="0" presId="urn:microsoft.com/office/officeart/2009/3/layout/HorizontalOrganizationChart"/>
    <dgm:cxn modelId="{516C29B1-D3D5-F04F-89AA-B05796BE5D49}" type="presParOf" srcId="{3F94D06B-E33D-4383-BC90-4AA1D35CA88D}" destId="{FF053B68-67ED-43BC-A076-5002A280B879}" srcOrd="0" destOrd="0" presId="urn:microsoft.com/office/officeart/2009/3/layout/HorizontalOrganizationChart"/>
    <dgm:cxn modelId="{BBF47178-270D-8341-AD2B-2E2433EB1A09}" type="presParOf" srcId="{3F94D06B-E33D-4383-BC90-4AA1D35CA88D}" destId="{6F877CA0-9EEB-4590-BF7E-C7148A6493EC}" srcOrd="1" destOrd="0" presId="urn:microsoft.com/office/officeart/2009/3/layout/HorizontalOrganizationChart"/>
    <dgm:cxn modelId="{135EB6E2-BA78-9F4E-A1FC-E50AD6895116}" type="presParOf" srcId="{1C9799EA-E38E-4236-AD2E-A051AECFAEDA}" destId="{7341C36F-B661-4446-B7F3-9B3470ED9FB6}" srcOrd="1" destOrd="0" presId="urn:microsoft.com/office/officeart/2009/3/layout/HorizontalOrganizationChart"/>
    <dgm:cxn modelId="{6753494B-6551-2F48-BB15-54A099EAF94C}" type="presParOf" srcId="{7341C36F-B661-4446-B7F3-9B3470ED9FB6}" destId="{75481EEA-F079-4573-B585-8DFA36966997}" srcOrd="0" destOrd="0" presId="urn:microsoft.com/office/officeart/2009/3/layout/HorizontalOrganizationChart"/>
    <dgm:cxn modelId="{AA0CC5CB-26E7-2F4D-9A1C-2D260048F24E}" type="presParOf" srcId="{7341C36F-B661-4446-B7F3-9B3470ED9FB6}" destId="{95E2C063-AFEC-4A94-B769-845DB7C22018}" srcOrd="1" destOrd="0" presId="urn:microsoft.com/office/officeart/2009/3/layout/HorizontalOrganizationChart"/>
    <dgm:cxn modelId="{9887CB73-1D61-C24A-B8E4-AA9276304BE3}" type="presParOf" srcId="{95E2C063-AFEC-4A94-B769-845DB7C22018}" destId="{F00B930F-7E63-4E44-B61A-08E1A559710F}" srcOrd="0" destOrd="0" presId="urn:microsoft.com/office/officeart/2009/3/layout/HorizontalOrganizationChart"/>
    <dgm:cxn modelId="{D47637E8-19E9-4A45-80B7-5784A68C6ECB}" type="presParOf" srcId="{F00B930F-7E63-4E44-B61A-08E1A559710F}" destId="{3C318287-27E1-4A27-B73B-1301F29ABE1D}" srcOrd="0" destOrd="0" presId="urn:microsoft.com/office/officeart/2009/3/layout/HorizontalOrganizationChart"/>
    <dgm:cxn modelId="{233DA256-2A4F-4F42-AF72-BF420EFB0C7C}" type="presParOf" srcId="{F00B930F-7E63-4E44-B61A-08E1A559710F}" destId="{BB489C55-A68F-481C-AA74-1905F145823A}" srcOrd="1" destOrd="0" presId="urn:microsoft.com/office/officeart/2009/3/layout/HorizontalOrganizationChart"/>
    <dgm:cxn modelId="{D77298D1-F96E-3D44-92FF-7E306EF64909}" type="presParOf" srcId="{95E2C063-AFEC-4A94-B769-845DB7C22018}" destId="{EFDA0E57-D527-480D-BA4D-D92BCFA2E870}" srcOrd="1" destOrd="0" presId="urn:microsoft.com/office/officeart/2009/3/layout/HorizontalOrganizationChart"/>
    <dgm:cxn modelId="{1FA55464-1008-2F4C-BF7A-9629D37F2ADC}" type="presParOf" srcId="{95E2C063-AFEC-4A94-B769-845DB7C22018}" destId="{F8E252C9-ECEC-454B-BECA-81535006595F}" srcOrd="2" destOrd="0" presId="urn:microsoft.com/office/officeart/2009/3/layout/HorizontalOrganizationChart"/>
    <dgm:cxn modelId="{47F2732F-C3EC-1B43-80C4-24552BD706E0}" type="presParOf" srcId="{7341C36F-B661-4446-B7F3-9B3470ED9FB6}" destId="{A60EE26A-F272-46BE-AB2F-DF1C50C7113A}" srcOrd="2" destOrd="0" presId="urn:microsoft.com/office/officeart/2009/3/layout/HorizontalOrganizationChart"/>
    <dgm:cxn modelId="{8CC9499E-B9EF-AF45-A691-2D706AE9D8DF}" type="presParOf" srcId="{7341C36F-B661-4446-B7F3-9B3470ED9FB6}" destId="{1CD2C3B8-30B8-4A4D-B3EA-1BCCC42721DD}" srcOrd="3" destOrd="0" presId="urn:microsoft.com/office/officeart/2009/3/layout/HorizontalOrganizationChart"/>
    <dgm:cxn modelId="{C7F923E8-FF12-CE4B-A0E8-BFAB5EEEF0CB}" type="presParOf" srcId="{1CD2C3B8-30B8-4A4D-B3EA-1BCCC42721DD}" destId="{0409B967-8030-4A5F-BE9A-042D7F7CD8C8}" srcOrd="0" destOrd="0" presId="urn:microsoft.com/office/officeart/2009/3/layout/HorizontalOrganizationChart"/>
    <dgm:cxn modelId="{AF615BB1-081B-E640-832D-C40E31705D61}" type="presParOf" srcId="{0409B967-8030-4A5F-BE9A-042D7F7CD8C8}" destId="{A067536F-15F5-48A1-ABB3-ADAF96D6F3DA}" srcOrd="0" destOrd="0" presId="urn:microsoft.com/office/officeart/2009/3/layout/HorizontalOrganizationChart"/>
    <dgm:cxn modelId="{F0716248-E4CC-2D4B-AADE-FC3BA09A0126}" type="presParOf" srcId="{0409B967-8030-4A5F-BE9A-042D7F7CD8C8}" destId="{D38CCA63-7AAA-454D-A26D-537D0060622E}" srcOrd="1" destOrd="0" presId="urn:microsoft.com/office/officeart/2009/3/layout/HorizontalOrganizationChart"/>
    <dgm:cxn modelId="{CCC55FC2-B15D-F344-BFDA-1480F95489B7}" type="presParOf" srcId="{1CD2C3B8-30B8-4A4D-B3EA-1BCCC42721DD}" destId="{167FDF23-4DC1-4FDF-BBE4-5944312B6945}" srcOrd="1" destOrd="0" presId="urn:microsoft.com/office/officeart/2009/3/layout/HorizontalOrganizationChart"/>
    <dgm:cxn modelId="{8896DEF9-0404-0247-B2E1-7CF81C40B1A0}" type="presParOf" srcId="{1CD2C3B8-30B8-4A4D-B3EA-1BCCC42721DD}" destId="{48C88A5B-17BA-4640-B83D-69B0350C200D}" srcOrd="2" destOrd="0" presId="urn:microsoft.com/office/officeart/2009/3/layout/HorizontalOrganizationChart"/>
    <dgm:cxn modelId="{7DFC5885-6EE5-E640-B5B9-067042F69111}" type="presParOf" srcId="{7341C36F-B661-4446-B7F3-9B3470ED9FB6}" destId="{3737BB2D-C90C-4FF5-9C03-2B4C77B791DB}" srcOrd="4" destOrd="0" presId="urn:microsoft.com/office/officeart/2009/3/layout/HorizontalOrganizationChart"/>
    <dgm:cxn modelId="{3003D2D0-970D-AC46-A2D6-D45B6C257DB6}" type="presParOf" srcId="{7341C36F-B661-4446-B7F3-9B3470ED9FB6}" destId="{8BB19477-A975-43D3-876C-6885DE61F0E4}" srcOrd="5" destOrd="0" presId="urn:microsoft.com/office/officeart/2009/3/layout/HorizontalOrganizationChart"/>
    <dgm:cxn modelId="{E07810AB-EA5C-AF42-AAF6-68FE151CE3EC}" type="presParOf" srcId="{8BB19477-A975-43D3-876C-6885DE61F0E4}" destId="{991FE6FF-0135-4944-907E-55BFDA7CCE3F}" srcOrd="0" destOrd="0" presId="urn:microsoft.com/office/officeart/2009/3/layout/HorizontalOrganizationChart"/>
    <dgm:cxn modelId="{8CA96261-7FE6-6B42-AD2E-DCC183A44B8A}" type="presParOf" srcId="{991FE6FF-0135-4944-907E-55BFDA7CCE3F}" destId="{A671C81C-E398-4336-BE89-FD894E804FEB}" srcOrd="0" destOrd="0" presId="urn:microsoft.com/office/officeart/2009/3/layout/HorizontalOrganizationChart"/>
    <dgm:cxn modelId="{292E01B2-6CAD-7E48-803D-5249B536619E}" type="presParOf" srcId="{991FE6FF-0135-4944-907E-55BFDA7CCE3F}" destId="{8D5174D5-0714-4271-AB31-1348EC5041F4}" srcOrd="1" destOrd="0" presId="urn:microsoft.com/office/officeart/2009/3/layout/HorizontalOrganizationChart"/>
    <dgm:cxn modelId="{4FFDC320-1BDC-074E-A6B0-4A54C9ACB90F}" type="presParOf" srcId="{8BB19477-A975-43D3-876C-6885DE61F0E4}" destId="{0D6EBFE9-FB54-4076-9B3A-0CCA21734B88}" srcOrd="1" destOrd="0" presId="urn:microsoft.com/office/officeart/2009/3/layout/HorizontalOrganizationChart"/>
    <dgm:cxn modelId="{9B1699C2-C065-9E4B-BB36-B1F92418000C}" type="presParOf" srcId="{8BB19477-A975-43D3-876C-6885DE61F0E4}" destId="{3FCAAE36-B30B-4B91-B38F-F2328B26C39D}" srcOrd="2" destOrd="0" presId="urn:microsoft.com/office/officeart/2009/3/layout/HorizontalOrganizationChart"/>
    <dgm:cxn modelId="{22181AF5-81D3-EA46-9E01-DE815E770EC5}" type="presParOf" srcId="{7341C36F-B661-4446-B7F3-9B3470ED9FB6}" destId="{46109512-5297-4F98-BF0A-24EDD7C1C39D}" srcOrd="6" destOrd="0" presId="urn:microsoft.com/office/officeart/2009/3/layout/HorizontalOrganizationChart"/>
    <dgm:cxn modelId="{29C3DDAD-86BD-4B4F-ABEF-44A9A4B2BBB6}" type="presParOf" srcId="{7341C36F-B661-4446-B7F3-9B3470ED9FB6}" destId="{DF4370EC-DAC0-4C80-9FDD-C9E4064D8DA4}" srcOrd="7" destOrd="0" presId="urn:microsoft.com/office/officeart/2009/3/layout/HorizontalOrganizationChart"/>
    <dgm:cxn modelId="{BA019DFE-7113-094D-A2F9-0EF6E131920E}" type="presParOf" srcId="{DF4370EC-DAC0-4C80-9FDD-C9E4064D8DA4}" destId="{F3040037-881A-4244-9B18-86044913AC9A}" srcOrd="0" destOrd="0" presId="urn:microsoft.com/office/officeart/2009/3/layout/HorizontalOrganizationChart"/>
    <dgm:cxn modelId="{BE88FE07-CEEF-534B-9E7B-C6B9474C3F7F}" type="presParOf" srcId="{F3040037-881A-4244-9B18-86044913AC9A}" destId="{B129DB78-E149-4793-A8FF-6257457EBE6F}" srcOrd="0" destOrd="0" presId="urn:microsoft.com/office/officeart/2009/3/layout/HorizontalOrganizationChart"/>
    <dgm:cxn modelId="{B8671793-3E95-8742-A07A-FF84EC04E5AF}" type="presParOf" srcId="{F3040037-881A-4244-9B18-86044913AC9A}" destId="{801D5C57-B04D-4038-BA2C-B833BB1050FC}" srcOrd="1" destOrd="0" presId="urn:microsoft.com/office/officeart/2009/3/layout/HorizontalOrganizationChart"/>
    <dgm:cxn modelId="{8D2B5E34-4A86-E546-9B61-964FE5099FF2}" type="presParOf" srcId="{DF4370EC-DAC0-4C80-9FDD-C9E4064D8DA4}" destId="{AA14286C-FF93-4D30-BB67-8276A2863327}" srcOrd="1" destOrd="0" presId="urn:microsoft.com/office/officeart/2009/3/layout/HorizontalOrganizationChart"/>
    <dgm:cxn modelId="{4FFFE248-D1FC-C341-9CC6-8C579F35EAA2}" type="presParOf" srcId="{DF4370EC-DAC0-4C80-9FDD-C9E4064D8DA4}" destId="{B76387C9-17E2-4FCE-BAF6-36CDD9BCBE62}" srcOrd="2" destOrd="0" presId="urn:microsoft.com/office/officeart/2009/3/layout/HorizontalOrganizationChart"/>
    <dgm:cxn modelId="{DB34E4C9-E7F0-7144-8F60-F57D78AFDAB1}" type="presParOf" srcId="{1C9799EA-E38E-4236-AD2E-A051AECFAEDA}" destId="{FF8BD0C5-67A7-4739-8C7F-105348F6A1B5}" srcOrd="2" destOrd="0" presId="urn:microsoft.com/office/officeart/2009/3/layout/HorizontalOrganizationChart"/>
    <dgm:cxn modelId="{749F0584-A682-7D46-A92A-680A402B5D57}" type="presParOf" srcId="{FF8BD0C5-67A7-4739-8C7F-105348F6A1B5}" destId="{A7A6FBA7-E88F-401F-9CE2-7A01457DA56F}" srcOrd="0" destOrd="0" presId="urn:microsoft.com/office/officeart/2009/3/layout/HorizontalOrganizationChart"/>
    <dgm:cxn modelId="{743D49E1-240E-9C4E-B869-00C4F64B5767}" type="presParOf" srcId="{FF8BD0C5-67A7-4739-8C7F-105348F6A1B5}" destId="{74420973-3716-4FD4-BB75-07D9F94710CA}" srcOrd="1" destOrd="0" presId="urn:microsoft.com/office/officeart/2009/3/layout/HorizontalOrganizationChart"/>
    <dgm:cxn modelId="{60E626A7-90AF-A24A-8570-4D89B8520707}" type="presParOf" srcId="{74420973-3716-4FD4-BB75-07D9F94710CA}" destId="{38FE216D-6E46-4BD6-B590-53BE2E7EE39E}" srcOrd="0" destOrd="0" presId="urn:microsoft.com/office/officeart/2009/3/layout/HorizontalOrganizationChart"/>
    <dgm:cxn modelId="{758B8FB9-D56E-CF4A-B167-26F9C6A5CB7D}" type="presParOf" srcId="{38FE216D-6E46-4BD6-B590-53BE2E7EE39E}" destId="{F2033D28-BC21-4ABA-A6D2-F997B5D0F8E8}" srcOrd="0" destOrd="0" presId="urn:microsoft.com/office/officeart/2009/3/layout/HorizontalOrganizationChart"/>
    <dgm:cxn modelId="{85BF0C33-9B80-3A49-8575-0AB814059D92}" type="presParOf" srcId="{38FE216D-6E46-4BD6-B590-53BE2E7EE39E}" destId="{24B138DD-E51B-4A81-BFBC-14DF3971B003}" srcOrd="1" destOrd="0" presId="urn:microsoft.com/office/officeart/2009/3/layout/HorizontalOrganizationChart"/>
    <dgm:cxn modelId="{596727BE-634C-F241-866A-82EDB717AD74}" type="presParOf" srcId="{74420973-3716-4FD4-BB75-07D9F94710CA}" destId="{317092C6-C29E-45D6-B0AE-45FF0B27B921}" srcOrd="1" destOrd="0" presId="urn:microsoft.com/office/officeart/2009/3/layout/HorizontalOrganizationChart"/>
    <dgm:cxn modelId="{72583EB1-9C1C-3545-88C0-D0CFD82134A2}" type="presParOf" srcId="{74420973-3716-4FD4-BB75-07D9F94710CA}" destId="{3CE2979D-18AA-49D0-AB00-1388498993D4}"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87CD77-9A69-4C2B-BB49-B7B9F13D901D}" type="doc">
      <dgm:prSet loTypeId="urn:microsoft.com/office/officeart/2005/8/layout/radial2" loCatId="relationship" qsTypeId="urn:microsoft.com/office/officeart/2005/8/quickstyle/simple1" qsCatId="simple" csTypeId="urn:microsoft.com/office/officeart/2005/8/colors/colorful1#3" csCatId="colorful" phldr="1"/>
      <dgm:spPr/>
      <dgm:t>
        <a:bodyPr/>
        <a:lstStyle/>
        <a:p>
          <a:endParaRPr lang="en-US"/>
        </a:p>
      </dgm:t>
    </dgm:pt>
    <dgm:pt modelId="{D5604249-EAE6-4AA8-9B23-599C0ED1DECD}">
      <dgm:prSet phldrT="[Text]" custT="1"/>
      <dgm:spPr/>
      <dgm:t>
        <a:bodyPr/>
        <a:lstStyle/>
        <a:p>
          <a:r>
            <a:rPr lang="ar-EG" sz="1600" dirty="0"/>
            <a:t>متفق مع القواعد المقررة عالميًا</a:t>
          </a:r>
          <a:endParaRPr lang="en-US" sz="1600" dirty="0"/>
        </a:p>
      </dgm:t>
    </dgm:pt>
    <dgm:pt modelId="{1948B2AD-33A0-4241-8E7B-2C8CED1EC162}" type="parTrans" cxnId="{D62362B3-464D-4892-9E53-0CCD5D685F3F}">
      <dgm:prSet/>
      <dgm:spPr>
        <a:ln w="57150"/>
      </dgm:spPr>
      <dgm:t>
        <a:bodyPr/>
        <a:lstStyle/>
        <a:p>
          <a:endParaRPr lang="en-US"/>
        </a:p>
      </dgm:t>
    </dgm:pt>
    <dgm:pt modelId="{2A444892-8451-4680-A451-96C6655C601C}" type="sibTrans" cxnId="{D62362B3-464D-4892-9E53-0CCD5D685F3F}">
      <dgm:prSet/>
      <dgm:spPr/>
      <dgm:t>
        <a:bodyPr/>
        <a:lstStyle/>
        <a:p>
          <a:endParaRPr lang="en-US"/>
        </a:p>
      </dgm:t>
    </dgm:pt>
    <dgm:pt modelId="{8F57F37D-7AA6-4793-94EF-0BCC781BF7B4}">
      <dgm:prSet phldrT="[Text]" custT="1"/>
      <dgm:spPr/>
      <dgm:t>
        <a:bodyPr/>
        <a:lstStyle/>
        <a:p>
          <a:pPr algn="r" rtl="1"/>
          <a:r>
            <a:rPr lang="ar-EG" sz="1800" dirty="0"/>
            <a:t>إن </a:t>
          </a:r>
          <a:r>
            <a:rPr lang="ar-SA" sz="1800" dirty="0"/>
            <a:t>عولمة </a:t>
          </a:r>
          <a:r>
            <a:rPr lang="ar-EG" sz="1800" dirty="0"/>
            <a:t>نظامنا الغذائي تؤثر على الصحة سلبًا على نطاق شامل</a:t>
          </a:r>
          <a:endParaRPr lang="en-US" sz="1800" dirty="0"/>
        </a:p>
      </dgm:t>
    </dgm:pt>
    <dgm:pt modelId="{032A5C37-557A-4F11-9FFF-990320CE23DF}" type="parTrans" cxnId="{7124F68E-1255-4F1D-9C2C-FE65D94CD39A}">
      <dgm:prSet/>
      <dgm:spPr/>
      <dgm:t>
        <a:bodyPr/>
        <a:lstStyle/>
        <a:p>
          <a:endParaRPr lang="en-US"/>
        </a:p>
      </dgm:t>
    </dgm:pt>
    <dgm:pt modelId="{DF3D9401-07F6-4547-8527-65B26939DAD9}" type="sibTrans" cxnId="{7124F68E-1255-4F1D-9C2C-FE65D94CD39A}">
      <dgm:prSet/>
      <dgm:spPr/>
      <dgm:t>
        <a:bodyPr/>
        <a:lstStyle/>
        <a:p>
          <a:endParaRPr lang="en-US"/>
        </a:p>
      </dgm:t>
    </dgm:pt>
    <dgm:pt modelId="{50A4F149-88F6-469B-B0A7-F29A6D25874A}">
      <dgm:prSet phldrT="[Text]" custT="1"/>
      <dgm:spPr/>
      <dgm:t>
        <a:bodyPr/>
        <a:lstStyle/>
        <a:p>
          <a:r>
            <a:rPr lang="ar-EG" sz="2000" dirty="0"/>
            <a:t>إقليمية</a:t>
          </a:r>
          <a:endParaRPr lang="en-US" sz="1800" dirty="0"/>
        </a:p>
      </dgm:t>
    </dgm:pt>
    <dgm:pt modelId="{FCA76CF3-2D94-4EF0-9382-51705D46750B}" type="parTrans" cxnId="{C1615AF7-9E5F-4A55-968E-D776A3723059}">
      <dgm:prSet/>
      <dgm:spPr>
        <a:ln w="57150"/>
      </dgm:spPr>
      <dgm:t>
        <a:bodyPr/>
        <a:lstStyle/>
        <a:p>
          <a:endParaRPr lang="en-US"/>
        </a:p>
      </dgm:t>
    </dgm:pt>
    <dgm:pt modelId="{C5D7A394-6C27-4FAC-B1FA-634625D30089}" type="sibTrans" cxnId="{C1615AF7-9E5F-4A55-968E-D776A3723059}">
      <dgm:prSet/>
      <dgm:spPr/>
      <dgm:t>
        <a:bodyPr/>
        <a:lstStyle/>
        <a:p>
          <a:endParaRPr lang="en-US"/>
        </a:p>
      </dgm:t>
    </dgm:pt>
    <dgm:pt modelId="{B92AB4E1-1622-40FE-BC81-67F5D031C022}">
      <dgm:prSet phldrT="[Text]" custT="1"/>
      <dgm:spPr/>
      <dgm:t>
        <a:bodyPr/>
        <a:lstStyle/>
        <a:p>
          <a:pPr rtl="1"/>
          <a:r>
            <a:rPr lang="ar-EG" sz="1800" dirty="0"/>
            <a:t>معظم الأغذية التي نبتاعها من أسواقنا المحلية قد سافرت لمسافات طويلة للغاية كي تصل هذه الأسواق  </a:t>
          </a:r>
          <a:endParaRPr lang="en-US" sz="1050" dirty="0"/>
        </a:p>
      </dgm:t>
    </dgm:pt>
    <dgm:pt modelId="{3C585BAE-D23D-4377-9C54-25C13B3B7539}" type="parTrans" cxnId="{8953CDE2-4F0E-42BF-BA25-D368F3D27290}">
      <dgm:prSet/>
      <dgm:spPr/>
      <dgm:t>
        <a:bodyPr/>
        <a:lstStyle/>
        <a:p>
          <a:endParaRPr lang="en-US"/>
        </a:p>
      </dgm:t>
    </dgm:pt>
    <dgm:pt modelId="{8B0D4964-4019-499B-9A0B-F56B50579F68}" type="sibTrans" cxnId="{8953CDE2-4F0E-42BF-BA25-D368F3D27290}">
      <dgm:prSet/>
      <dgm:spPr/>
      <dgm:t>
        <a:bodyPr/>
        <a:lstStyle/>
        <a:p>
          <a:endParaRPr lang="en-US"/>
        </a:p>
      </dgm:t>
    </dgm:pt>
    <dgm:pt modelId="{6F3C3F2C-1549-4952-86EA-23E7EC232194}">
      <dgm:prSet phldrT="[Text]" custT="1"/>
      <dgm:spPr/>
      <dgm:t>
        <a:bodyPr/>
        <a:lstStyle/>
        <a:p>
          <a:r>
            <a:rPr lang="ar-EG" sz="1800" dirty="0"/>
            <a:t>محلية </a:t>
          </a:r>
          <a:endParaRPr lang="en-US" sz="1600" dirty="0"/>
        </a:p>
      </dgm:t>
    </dgm:pt>
    <dgm:pt modelId="{6162D78B-FB52-40FE-A4A2-A19955A25D5B}" type="parTrans" cxnId="{A27B4697-AFF0-4487-A785-F22881363C15}">
      <dgm:prSet/>
      <dgm:spPr>
        <a:ln>
          <a:noFill/>
        </a:ln>
      </dgm:spPr>
      <dgm:t>
        <a:bodyPr/>
        <a:lstStyle/>
        <a:p>
          <a:endParaRPr lang="en-US"/>
        </a:p>
      </dgm:t>
    </dgm:pt>
    <dgm:pt modelId="{7F8D9402-E734-4E25-ADD3-FE72EE6D2241}" type="sibTrans" cxnId="{A27B4697-AFF0-4487-A785-F22881363C15}">
      <dgm:prSet/>
      <dgm:spPr/>
      <dgm:t>
        <a:bodyPr/>
        <a:lstStyle/>
        <a:p>
          <a:endParaRPr lang="en-US"/>
        </a:p>
      </dgm:t>
    </dgm:pt>
    <dgm:pt modelId="{15B02CE4-F1B9-430B-98D4-6A84C674BFA6}">
      <dgm:prSet phldrT="[Text]" custT="1"/>
      <dgm:spPr/>
      <dgm:t>
        <a:bodyPr/>
        <a:lstStyle/>
        <a:p>
          <a:pPr rtl="1"/>
          <a:r>
            <a:rPr lang="ar-EG" sz="1800" dirty="0"/>
            <a:t>هي الخيار الأفضل لصحتنا، واقتصادنا المحلي، وبيئتنا، ومجتمعاتنا</a:t>
          </a:r>
          <a:endParaRPr lang="en-US" sz="1800" dirty="0"/>
        </a:p>
      </dgm:t>
    </dgm:pt>
    <dgm:pt modelId="{6B0D6B55-979B-4DCC-9981-F754BC89FACD}" type="parTrans" cxnId="{0153B79E-B4F9-415E-B17A-F12C416B67D6}">
      <dgm:prSet/>
      <dgm:spPr/>
      <dgm:t>
        <a:bodyPr/>
        <a:lstStyle/>
        <a:p>
          <a:endParaRPr lang="en-US"/>
        </a:p>
      </dgm:t>
    </dgm:pt>
    <dgm:pt modelId="{49311964-F81D-470E-9EEC-03449194B695}" type="sibTrans" cxnId="{0153B79E-B4F9-415E-B17A-F12C416B67D6}">
      <dgm:prSet/>
      <dgm:spPr/>
      <dgm:t>
        <a:bodyPr/>
        <a:lstStyle/>
        <a:p>
          <a:endParaRPr lang="en-US"/>
        </a:p>
      </dgm:t>
    </dgm:pt>
    <dgm:pt modelId="{F7536A57-13D5-41A9-905C-D44DD039F607}">
      <dgm:prSet phldrT="[Text]" custT="1"/>
      <dgm:spPr/>
      <dgm:t>
        <a:bodyPr/>
        <a:lstStyle/>
        <a:p>
          <a:pPr algn="l"/>
          <a:endParaRPr lang="en-US" sz="1600" dirty="0"/>
        </a:p>
      </dgm:t>
    </dgm:pt>
    <dgm:pt modelId="{EDC567F3-B8A6-4462-A5FD-A5FB66836E17}" type="parTrans" cxnId="{6DCA3C16-769A-4E84-B451-502103E92663}">
      <dgm:prSet/>
      <dgm:spPr/>
      <dgm:t>
        <a:bodyPr/>
        <a:lstStyle/>
        <a:p>
          <a:endParaRPr lang="en-US"/>
        </a:p>
      </dgm:t>
    </dgm:pt>
    <dgm:pt modelId="{C1A9CEE0-7B4E-4B99-A460-A9AA87FCCD9F}" type="sibTrans" cxnId="{6DCA3C16-769A-4E84-B451-502103E92663}">
      <dgm:prSet/>
      <dgm:spPr/>
      <dgm:t>
        <a:bodyPr/>
        <a:lstStyle/>
        <a:p>
          <a:endParaRPr lang="en-US"/>
        </a:p>
      </dgm:t>
    </dgm:pt>
    <dgm:pt modelId="{C5824240-FB82-4709-A194-E30460CC5401}">
      <dgm:prSet phldrT="[Text]" custT="1"/>
      <dgm:spPr/>
      <dgm:t>
        <a:bodyPr/>
        <a:lstStyle/>
        <a:p>
          <a:pPr algn="l"/>
          <a:endParaRPr lang="en-US" sz="1400" dirty="0"/>
        </a:p>
      </dgm:t>
    </dgm:pt>
    <dgm:pt modelId="{E8070C61-FE22-4955-96AF-9C5606DBB0B0}" type="sibTrans" cxnId="{31C26C04-4C51-4AA1-B106-E176B003F132}">
      <dgm:prSet/>
      <dgm:spPr/>
      <dgm:t>
        <a:bodyPr/>
        <a:lstStyle/>
        <a:p>
          <a:endParaRPr lang="en-US"/>
        </a:p>
      </dgm:t>
    </dgm:pt>
    <dgm:pt modelId="{C8FF3C62-00DB-4FE3-BC04-7E20F385D2A3}" type="parTrans" cxnId="{31C26C04-4C51-4AA1-B106-E176B003F132}">
      <dgm:prSet/>
      <dgm:spPr/>
      <dgm:t>
        <a:bodyPr/>
        <a:lstStyle/>
        <a:p>
          <a:endParaRPr lang="en-US"/>
        </a:p>
      </dgm:t>
    </dgm:pt>
    <dgm:pt modelId="{F1411502-D5FA-42FB-BFE3-8D66A08BC152}" type="pres">
      <dgm:prSet presAssocID="{8887CD77-9A69-4C2B-BB49-B7B9F13D901D}" presName="composite" presStyleCnt="0">
        <dgm:presLayoutVars>
          <dgm:chMax val="5"/>
          <dgm:dir/>
          <dgm:animLvl val="ctr"/>
          <dgm:resizeHandles val="exact"/>
        </dgm:presLayoutVars>
      </dgm:prSet>
      <dgm:spPr/>
    </dgm:pt>
    <dgm:pt modelId="{1793C600-C33D-4973-A911-71E99C5FEE95}" type="pres">
      <dgm:prSet presAssocID="{8887CD77-9A69-4C2B-BB49-B7B9F13D901D}" presName="cycle" presStyleCnt="0"/>
      <dgm:spPr/>
    </dgm:pt>
    <dgm:pt modelId="{CE2AA1AE-E588-4B63-A21A-F345896C98E3}" type="pres">
      <dgm:prSet presAssocID="{8887CD77-9A69-4C2B-BB49-B7B9F13D901D}" presName="centerShape" presStyleCnt="0"/>
      <dgm:spPr/>
    </dgm:pt>
    <dgm:pt modelId="{492A7D6F-F787-4CC5-8704-E20243F13BF7}" type="pres">
      <dgm:prSet presAssocID="{8887CD77-9A69-4C2B-BB49-B7B9F13D901D}" presName="connSite" presStyleLbl="node1" presStyleIdx="0" presStyleCnt="4"/>
      <dgm:spPr/>
    </dgm:pt>
    <dgm:pt modelId="{0C50AA7C-9F90-4B3A-A7AE-D0E32E4594CD}" type="pres">
      <dgm:prSet presAssocID="{8887CD77-9A69-4C2B-BB49-B7B9F13D901D}" presName="visible" presStyleLbl="node1" presStyleIdx="0" presStyleCnt="4" custScaleX="159420" custScaleY="155215" custLinFactNeighborX="-18937" custLinFactNeighborY="-4094"/>
      <dgm:spPr>
        <a:blipFill>
          <a:blip xmlns:r="http://schemas.openxmlformats.org/officeDocument/2006/relationships" r:embed="rId1">
            <a:extLst/>
          </a:blip>
          <a:srcRect/>
          <a:stretch>
            <a:fillRect l="-39000" r="-39000"/>
          </a:stretch>
        </a:blipFill>
      </dgm:spPr>
    </dgm:pt>
    <dgm:pt modelId="{57257C6C-7320-40DF-BCA8-D86E3B9E129D}" type="pres">
      <dgm:prSet presAssocID="{1948B2AD-33A0-4241-8E7B-2C8CED1EC162}" presName="Name25" presStyleLbl="parChTrans1D1" presStyleIdx="0" presStyleCnt="3"/>
      <dgm:spPr/>
    </dgm:pt>
    <dgm:pt modelId="{B33D0021-2FDC-4652-B378-08D57627FB1C}" type="pres">
      <dgm:prSet presAssocID="{D5604249-EAE6-4AA8-9B23-599C0ED1DECD}" presName="node" presStyleCnt="0"/>
      <dgm:spPr/>
    </dgm:pt>
    <dgm:pt modelId="{A46CD99C-AD98-402E-A6E0-77DB3CEC6666}" type="pres">
      <dgm:prSet presAssocID="{D5604249-EAE6-4AA8-9B23-599C0ED1DECD}" presName="parentNode" presStyleLbl="node1" presStyleIdx="1" presStyleCnt="4" custScaleX="112965" custScaleY="116448" custLinFactNeighborX="65173" custLinFactNeighborY="12479">
        <dgm:presLayoutVars>
          <dgm:chMax val="1"/>
          <dgm:bulletEnabled val="1"/>
        </dgm:presLayoutVars>
      </dgm:prSet>
      <dgm:spPr/>
    </dgm:pt>
    <dgm:pt modelId="{6A9942E6-B209-44BD-988C-9D8E8F0C6151}" type="pres">
      <dgm:prSet presAssocID="{D5604249-EAE6-4AA8-9B23-599C0ED1DECD}" presName="childNode" presStyleLbl="revTx" presStyleIdx="0" presStyleCnt="3">
        <dgm:presLayoutVars>
          <dgm:bulletEnabled val="1"/>
        </dgm:presLayoutVars>
      </dgm:prSet>
      <dgm:spPr/>
    </dgm:pt>
    <dgm:pt modelId="{9F6D8FF0-C05E-413C-B1BF-395835C763E0}" type="pres">
      <dgm:prSet presAssocID="{FCA76CF3-2D94-4EF0-9382-51705D46750B}" presName="Name25" presStyleLbl="parChTrans1D1" presStyleIdx="1" presStyleCnt="3"/>
      <dgm:spPr/>
    </dgm:pt>
    <dgm:pt modelId="{537E66FE-5754-45FC-BCE1-98FC91703B45}" type="pres">
      <dgm:prSet presAssocID="{50A4F149-88F6-469B-B0A7-F29A6D25874A}" presName="node" presStyleCnt="0"/>
      <dgm:spPr/>
    </dgm:pt>
    <dgm:pt modelId="{3956C570-3449-4903-88DC-BDD38C6FE24F}" type="pres">
      <dgm:prSet presAssocID="{50A4F149-88F6-469B-B0A7-F29A6D25874A}" presName="parentNode" presStyleLbl="node1" presStyleIdx="2" presStyleCnt="4" custScaleX="108484" custScaleY="91296" custLinFactNeighborX="19220" custLinFactNeighborY="-3124">
        <dgm:presLayoutVars>
          <dgm:chMax val="1"/>
          <dgm:bulletEnabled val="1"/>
        </dgm:presLayoutVars>
      </dgm:prSet>
      <dgm:spPr/>
    </dgm:pt>
    <dgm:pt modelId="{D4AFDB1F-FE84-430C-8013-D2ACD5AB3D1E}" type="pres">
      <dgm:prSet presAssocID="{50A4F149-88F6-469B-B0A7-F29A6D25874A}" presName="childNode" presStyleLbl="revTx" presStyleIdx="1" presStyleCnt="3">
        <dgm:presLayoutVars>
          <dgm:bulletEnabled val="1"/>
        </dgm:presLayoutVars>
      </dgm:prSet>
      <dgm:spPr/>
    </dgm:pt>
    <dgm:pt modelId="{17B1D7F6-C939-47D7-A258-C3CCD36C24DA}" type="pres">
      <dgm:prSet presAssocID="{6162D78B-FB52-40FE-A4A2-A19955A25D5B}" presName="Name25" presStyleLbl="parChTrans1D1" presStyleIdx="2" presStyleCnt="3"/>
      <dgm:spPr/>
    </dgm:pt>
    <dgm:pt modelId="{C7DDB3E6-728F-4839-A044-2E978F8A1110}" type="pres">
      <dgm:prSet presAssocID="{6F3C3F2C-1549-4952-86EA-23E7EC232194}" presName="node" presStyleCnt="0"/>
      <dgm:spPr/>
    </dgm:pt>
    <dgm:pt modelId="{E0689EDD-16E1-4E85-AB62-AD0043F57EBC}" type="pres">
      <dgm:prSet presAssocID="{6F3C3F2C-1549-4952-86EA-23E7EC232194}" presName="parentNode" presStyleLbl="node1" presStyleIdx="3" presStyleCnt="4" custScaleX="109855" custScaleY="109297" custLinFactNeighborX="20881" custLinFactNeighborY="-16795">
        <dgm:presLayoutVars>
          <dgm:chMax val="1"/>
          <dgm:bulletEnabled val="1"/>
        </dgm:presLayoutVars>
      </dgm:prSet>
      <dgm:spPr/>
    </dgm:pt>
    <dgm:pt modelId="{9D8A38C3-3EC8-4507-8886-12374C12C54C}" type="pres">
      <dgm:prSet presAssocID="{6F3C3F2C-1549-4952-86EA-23E7EC232194}" presName="childNode" presStyleLbl="revTx" presStyleIdx="2" presStyleCnt="3">
        <dgm:presLayoutVars>
          <dgm:bulletEnabled val="1"/>
        </dgm:presLayoutVars>
      </dgm:prSet>
      <dgm:spPr/>
    </dgm:pt>
  </dgm:ptLst>
  <dgm:cxnLst>
    <dgm:cxn modelId="{31C26C04-4C51-4AA1-B106-E176B003F132}" srcId="{D5604249-EAE6-4AA8-9B23-599C0ED1DECD}" destId="{C5824240-FB82-4709-A194-E30460CC5401}" srcOrd="2" destOrd="0" parTransId="{C8FF3C62-00DB-4FE3-BC04-7E20F385D2A3}" sibTransId="{E8070C61-FE22-4955-96AF-9C5606DBB0B0}"/>
    <dgm:cxn modelId="{D62362B3-464D-4892-9E53-0CCD5D685F3F}" srcId="{8887CD77-9A69-4C2B-BB49-B7B9F13D901D}" destId="{D5604249-EAE6-4AA8-9B23-599C0ED1DECD}" srcOrd="0" destOrd="0" parTransId="{1948B2AD-33A0-4241-8E7B-2C8CED1EC162}" sibTransId="{2A444892-8451-4680-A451-96C6655C601C}"/>
    <dgm:cxn modelId="{B3E54FA0-30EE-CC44-B729-58EA821E6F39}" type="presOf" srcId="{C5824240-FB82-4709-A194-E30460CC5401}" destId="{6A9942E6-B209-44BD-988C-9D8E8F0C6151}" srcOrd="0" destOrd="2" presId="urn:microsoft.com/office/officeart/2005/8/layout/radial2"/>
    <dgm:cxn modelId="{38215D4B-8C64-FB47-80E1-6626FDBA5D70}" type="presOf" srcId="{FCA76CF3-2D94-4EF0-9382-51705D46750B}" destId="{9F6D8FF0-C05E-413C-B1BF-395835C763E0}" srcOrd="0" destOrd="0" presId="urn:microsoft.com/office/officeart/2005/8/layout/radial2"/>
    <dgm:cxn modelId="{057AB6DF-08D4-EB49-8998-8EF92FB8F307}" type="presOf" srcId="{8F57F37D-7AA6-4793-94EF-0BCC781BF7B4}" destId="{6A9942E6-B209-44BD-988C-9D8E8F0C6151}" srcOrd="0" destOrd="1" presId="urn:microsoft.com/office/officeart/2005/8/layout/radial2"/>
    <dgm:cxn modelId="{7124F68E-1255-4F1D-9C2C-FE65D94CD39A}" srcId="{D5604249-EAE6-4AA8-9B23-599C0ED1DECD}" destId="{8F57F37D-7AA6-4793-94EF-0BCC781BF7B4}" srcOrd="1" destOrd="0" parTransId="{032A5C37-557A-4F11-9FFF-990320CE23DF}" sibTransId="{DF3D9401-07F6-4547-8527-65B26939DAD9}"/>
    <dgm:cxn modelId="{6DCA3C16-769A-4E84-B451-502103E92663}" srcId="{D5604249-EAE6-4AA8-9B23-599C0ED1DECD}" destId="{F7536A57-13D5-41A9-905C-D44DD039F607}" srcOrd="0" destOrd="0" parTransId="{EDC567F3-B8A6-4462-A5FD-A5FB66836E17}" sibTransId="{C1A9CEE0-7B4E-4B99-A460-A9AA87FCCD9F}"/>
    <dgm:cxn modelId="{3B3B8AB5-328F-BE4C-90FE-BBDFFB59E59E}" type="presOf" srcId="{8887CD77-9A69-4C2B-BB49-B7B9F13D901D}" destId="{F1411502-D5FA-42FB-BFE3-8D66A08BC152}" srcOrd="0" destOrd="0" presId="urn:microsoft.com/office/officeart/2005/8/layout/radial2"/>
    <dgm:cxn modelId="{FD06DC85-D9C4-5C49-8DBC-5ECC3BEA5144}" type="presOf" srcId="{50A4F149-88F6-469B-B0A7-F29A6D25874A}" destId="{3956C570-3449-4903-88DC-BDD38C6FE24F}" srcOrd="0" destOrd="0" presId="urn:microsoft.com/office/officeart/2005/8/layout/radial2"/>
    <dgm:cxn modelId="{C40F6EC7-B3A3-6545-8DD6-E1E39F796C7F}" type="presOf" srcId="{F7536A57-13D5-41A9-905C-D44DD039F607}" destId="{6A9942E6-B209-44BD-988C-9D8E8F0C6151}" srcOrd="0" destOrd="0" presId="urn:microsoft.com/office/officeart/2005/8/layout/radial2"/>
    <dgm:cxn modelId="{D1D4B4AE-3861-D24E-9C83-BFC87EEE65A7}" type="presOf" srcId="{6F3C3F2C-1549-4952-86EA-23E7EC232194}" destId="{E0689EDD-16E1-4E85-AB62-AD0043F57EBC}" srcOrd="0" destOrd="0" presId="urn:microsoft.com/office/officeart/2005/8/layout/radial2"/>
    <dgm:cxn modelId="{A27B4697-AFF0-4487-A785-F22881363C15}" srcId="{8887CD77-9A69-4C2B-BB49-B7B9F13D901D}" destId="{6F3C3F2C-1549-4952-86EA-23E7EC232194}" srcOrd="2" destOrd="0" parTransId="{6162D78B-FB52-40FE-A4A2-A19955A25D5B}" sibTransId="{7F8D9402-E734-4E25-ADD3-FE72EE6D2241}"/>
    <dgm:cxn modelId="{39D0B1DD-CAC9-6F45-A100-46B370B8091F}" type="presOf" srcId="{B92AB4E1-1622-40FE-BC81-67F5D031C022}" destId="{D4AFDB1F-FE84-430C-8013-D2ACD5AB3D1E}" srcOrd="0" destOrd="0" presId="urn:microsoft.com/office/officeart/2005/8/layout/radial2"/>
    <dgm:cxn modelId="{8B53AA4A-6753-DF40-BDE6-783C69A07716}" type="presOf" srcId="{D5604249-EAE6-4AA8-9B23-599C0ED1DECD}" destId="{A46CD99C-AD98-402E-A6E0-77DB3CEC6666}" srcOrd="0" destOrd="0" presId="urn:microsoft.com/office/officeart/2005/8/layout/radial2"/>
    <dgm:cxn modelId="{C1615AF7-9E5F-4A55-968E-D776A3723059}" srcId="{8887CD77-9A69-4C2B-BB49-B7B9F13D901D}" destId="{50A4F149-88F6-469B-B0A7-F29A6D25874A}" srcOrd="1" destOrd="0" parTransId="{FCA76CF3-2D94-4EF0-9382-51705D46750B}" sibTransId="{C5D7A394-6C27-4FAC-B1FA-634625D30089}"/>
    <dgm:cxn modelId="{0153B79E-B4F9-415E-B17A-F12C416B67D6}" srcId="{6F3C3F2C-1549-4952-86EA-23E7EC232194}" destId="{15B02CE4-F1B9-430B-98D4-6A84C674BFA6}" srcOrd="0" destOrd="0" parTransId="{6B0D6B55-979B-4DCC-9981-F754BC89FACD}" sibTransId="{49311964-F81D-470E-9EEC-03449194B695}"/>
    <dgm:cxn modelId="{CB82DBC8-1DFD-3B42-8DA2-8B2578AACE49}" type="presOf" srcId="{15B02CE4-F1B9-430B-98D4-6A84C674BFA6}" destId="{9D8A38C3-3EC8-4507-8886-12374C12C54C}" srcOrd="0" destOrd="0" presId="urn:microsoft.com/office/officeart/2005/8/layout/radial2"/>
    <dgm:cxn modelId="{C7CA1ABB-4085-0F47-BEF2-CCF81C2DBB30}" type="presOf" srcId="{6162D78B-FB52-40FE-A4A2-A19955A25D5B}" destId="{17B1D7F6-C939-47D7-A258-C3CCD36C24DA}" srcOrd="0" destOrd="0" presId="urn:microsoft.com/office/officeart/2005/8/layout/radial2"/>
    <dgm:cxn modelId="{95CCC0F1-F4A7-F344-BD54-39F838BAEDC7}" type="presOf" srcId="{1948B2AD-33A0-4241-8E7B-2C8CED1EC162}" destId="{57257C6C-7320-40DF-BCA8-D86E3B9E129D}" srcOrd="0" destOrd="0" presId="urn:microsoft.com/office/officeart/2005/8/layout/radial2"/>
    <dgm:cxn modelId="{8953CDE2-4F0E-42BF-BA25-D368F3D27290}" srcId="{50A4F149-88F6-469B-B0A7-F29A6D25874A}" destId="{B92AB4E1-1622-40FE-BC81-67F5D031C022}" srcOrd="0" destOrd="0" parTransId="{3C585BAE-D23D-4377-9C54-25C13B3B7539}" sibTransId="{8B0D4964-4019-499B-9A0B-F56B50579F68}"/>
    <dgm:cxn modelId="{F2F60487-5B05-8D4E-B4F4-42DF57E1E87D}" type="presParOf" srcId="{F1411502-D5FA-42FB-BFE3-8D66A08BC152}" destId="{1793C600-C33D-4973-A911-71E99C5FEE95}" srcOrd="0" destOrd="0" presId="urn:microsoft.com/office/officeart/2005/8/layout/radial2"/>
    <dgm:cxn modelId="{288CF3EF-ADA3-004C-BD0A-209A9628B3E5}" type="presParOf" srcId="{1793C600-C33D-4973-A911-71E99C5FEE95}" destId="{CE2AA1AE-E588-4B63-A21A-F345896C98E3}" srcOrd="0" destOrd="0" presId="urn:microsoft.com/office/officeart/2005/8/layout/radial2"/>
    <dgm:cxn modelId="{5F8A78A6-7D13-EB42-8C57-6714DA266E66}" type="presParOf" srcId="{CE2AA1AE-E588-4B63-A21A-F345896C98E3}" destId="{492A7D6F-F787-4CC5-8704-E20243F13BF7}" srcOrd="0" destOrd="0" presId="urn:microsoft.com/office/officeart/2005/8/layout/radial2"/>
    <dgm:cxn modelId="{75555726-1EE7-5241-9D65-AAC29F993A8B}" type="presParOf" srcId="{CE2AA1AE-E588-4B63-A21A-F345896C98E3}" destId="{0C50AA7C-9F90-4B3A-A7AE-D0E32E4594CD}" srcOrd="1" destOrd="0" presId="urn:microsoft.com/office/officeart/2005/8/layout/radial2"/>
    <dgm:cxn modelId="{BF1C139F-517F-9346-8F56-00B95ED9C11D}" type="presParOf" srcId="{1793C600-C33D-4973-A911-71E99C5FEE95}" destId="{57257C6C-7320-40DF-BCA8-D86E3B9E129D}" srcOrd="1" destOrd="0" presId="urn:microsoft.com/office/officeart/2005/8/layout/radial2"/>
    <dgm:cxn modelId="{51C50913-2B9F-494E-A41E-5C1EA85D2104}" type="presParOf" srcId="{1793C600-C33D-4973-A911-71E99C5FEE95}" destId="{B33D0021-2FDC-4652-B378-08D57627FB1C}" srcOrd="2" destOrd="0" presId="urn:microsoft.com/office/officeart/2005/8/layout/radial2"/>
    <dgm:cxn modelId="{DEC3960D-E4AD-E84A-BD1C-87D80B8D9C21}" type="presParOf" srcId="{B33D0021-2FDC-4652-B378-08D57627FB1C}" destId="{A46CD99C-AD98-402E-A6E0-77DB3CEC6666}" srcOrd="0" destOrd="0" presId="urn:microsoft.com/office/officeart/2005/8/layout/radial2"/>
    <dgm:cxn modelId="{022CBF79-262F-F348-9339-1FC41F7963A9}" type="presParOf" srcId="{B33D0021-2FDC-4652-B378-08D57627FB1C}" destId="{6A9942E6-B209-44BD-988C-9D8E8F0C6151}" srcOrd="1" destOrd="0" presId="urn:microsoft.com/office/officeart/2005/8/layout/radial2"/>
    <dgm:cxn modelId="{3BA5EE03-4DDA-CF48-8338-A37D0370ECBE}" type="presParOf" srcId="{1793C600-C33D-4973-A911-71E99C5FEE95}" destId="{9F6D8FF0-C05E-413C-B1BF-395835C763E0}" srcOrd="3" destOrd="0" presId="urn:microsoft.com/office/officeart/2005/8/layout/radial2"/>
    <dgm:cxn modelId="{DD5530C6-6342-6240-8EE4-72F810B6A991}" type="presParOf" srcId="{1793C600-C33D-4973-A911-71E99C5FEE95}" destId="{537E66FE-5754-45FC-BCE1-98FC91703B45}" srcOrd="4" destOrd="0" presId="urn:microsoft.com/office/officeart/2005/8/layout/radial2"/>
    <dgm:cxn modelId="{141E6F12-F4B3-3249-AE3A-091AD8FDA500}" type="presParOf" srcId="{537E66FE-5754-45FC-BCE1-98FC91703B45}" destId="{3956C570-3449-4903-88DC-BDD38C6FE24F}" srcOrd="0" destOrd="0" presId="urn:microsoft.com/office/officeart/2005/8/layout/radial2"/>
    <dgm:cxn modelId="{C51533B9-99A4-8E4D-A7DE-409C4D796F74}" type="presParOf" srcId="{537E66FE-5754-45FC-BCE1-98FC91703B45}" destId="{D4AFDB1F-FE84-430C-8013-D2ACD5AB3D1E}" srcOrd="1" destOrd="0" presId="urn:microsoft.com/office/officeart/2005/8/layout/radial2"/>
    <dgm:cxn modelId="{AA166BEA-1834-314C-AC1D-D97D7EC30D41}" type="presParOf" srcId="{1793C600-C33D-4973-A911-71E99C5FEE95}" destId="{17B1D7F6-C939-47D7-A258-C3CCD36C24DA}" srcOrd="5" destOrd="0" presId="urn:microsoft.com/office/officeart/2005/8/layout/radial2"/>
    <dgm:cxn modelId="{9A04F626-E5E1-7E4C-8EA2-ABF924E0A703}" type="presParOf" srcId="{1793C600-C33D-4973-A911-71E99C5FEE95}" destId="{C7DDB3E6-728F-4839-A044-2E978F8A1110}" srcOrd="6" destOrd="0" presId="urn:microsoft.com/office/officeart/2005/8/layout/radial2"/>
    <dgm:cxn modelId="{29478839-071F-BA4A-AD4D-DB164678D7E5}" type="presParOf" srcId="{C7DDB3E6-728F-4839-A044-2E978F8A1110}" destId="{E0689EDD-16E1-4E85-AB62-AD0043F57EBC}" srcOrd="0" destOrd="0" presId="urn:microsoft.com/office/officeart/2005/8/layout/radial2"/>
    <dgm:cxn modelId="{5559958C-1340-0D4A-9F26-2F596B09A4A8}" type="presParOf" srcId="{C7DDB3E6-728F-4839-A044-2E978F8A1110}" destId="{9D8A38C3-3EC8-4507-8886-12374C12C54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FD67CB-DC69-4D47-BF59-88E1606FFA77}" type="doc">
      <dgm:prSet loTypeId="urn:microsoft.com/office/officeart/2005/8/layout/vList3#1" loCatId="" qsTypeId="urn:microsoft.com/office/officeart/2005/8/quickstyle/simple4" qsCatId="simple" csTypeId="urn:microsoft.com/office/officeart/2005/8/colors/colorful1#1" csCatId="colorful" phldr="1"/>
      <dgm:spPr/>
    </dgm:pt>
    <dgm:pt modelId="{A90D4526-E168-0446-BF81-318E69F22483}">
      <dgm:prSet phldrT="[Text]"/>
      <dgm:spPr/>
      <dgm:t>
        <a:bodyPr/>
        <a:lstStyle/>
        <a:p>
          <a:pPr algn="l" rtl="1"/>
          <a:r>
            <a:rPr lang="ar-EG" b="1" dirty="0">
              <a:solidFill>
                <a:srgbClr val="404040"/>
              </a:solidFill>
            </a:rPr>
            <a:t>الحيوانات</a:t>
          </a:r>
          <a:endParaRPr lang="en-US" dirty="0">
            <a:solidFill>
              <a:srgbClr val="404040"/>
            </a:solidFill>
          </a:endParaRPr>
        </a:p>
      </dgm:t>
    </dgm:pt>
    <dgm:pt modelId="{9DABF9F9-5782-5746-8847-4425A8295B9B}" type="parTrans" cxnId="{F3F0099E-8710-4543-B9CE-6D714087743B}">
      <dgm:prSet/>
      <dgm:spPr/>
      <dgm:t>
        <a:bodyPr/>
        <a:lstStyle/>
        <a:p>
          <a:endParaRPr lang="en-US"/>
        </a:p>
      </dgm:t>
    </dgm:pt>
    <dgm:pt modelId="{20E44E9A-5B44-DD4D-8827-25B5A7660EC2}" type="sibTrans" cxnId="{F3F0099E-8710-4543-B9CE-6D714087743B}">
      <dgm:prSet/>
      <dgm:spPr/>
      <dgm:t>
        <a:bodyPr/>
        <a:lstStyle/>
        <a:p>
          <a:endParaRPr lang="en-US"/>
        </a:p>
      </dgm:t>
    </dgm:pt>
    <dgm:pt modelId="{4391342A-7108-A04E-8335-310FCEB59788}">
      <dgm:prSet phldrT="[Text]"/>
      <dgm:spPr/>
      <dgm:t>
        <a:bodyPr/>
        <a:lstStyle/>
        <a:p>
          <a:pPr algn="l" rtl="1"/>
          <a:r>
            <a:rPr lang="ar-EG" b="1" dirty="0">
              <a:solidFill>
                <a:srgbClr val="404040"/>
              </a:solidFill>
            </a:rPr>
            <a:t>البيئة</a:t>
          </a:r>
          <a:endParaRPr lang="en-US" dirty="0">
            <a:solidFill>
              <a:srgbClr val="404040"/>
            </a:solidFill>
          </a:endParaRPr>
        </a:p>
      </dgm:t>
    </dgm:pt>
    <dgm:pt modelId="{D0A39A7F-F698-224E-BF65-CC95A07BE069}" type="parTrans" cxnId="{8FF2DA27-D907-8244-B04A-F98688D1FC0C}">
      <dgm:prSet/>
      <dgm:spPr/>
      <dgm:t>
        <a:bodyPr/>
        <a:lstStyle/>
        <a:p>
          <a:endParaRPr lang="en-US"/>
        </a:p>
      </dgm:t>
    </dgm:pt>
    <dgm:pt modelId="{BEF8FBC1-0B6E-E94B-B31C-BD9DDA891726}" type="sibTrans" cxnId="{8FF2DA27-D907-8244-B04A-F98688D1FC0C}">
      <dgm:prSet/>
      <dgm:spPr/>
      <dgm:t>
        <a:bodyPr/>
        <a:lstStyle/>
        <a:p>
          <a:endParaRPr lang="en-US"/>
        </a:p>
      </dgm:t>
    </dgm:pt>
    <dgm:pt modelId="{2DEB1061-5403-0949-84E4-1CEDCF6716C7}">
      <dgm:prSet phldrT="[Text]"/>
      <dgm:spPr/>
      <dgm:t>
        <a:bodyPr/>
        <a:lstStyle/>
        <a:p>
          <a:pPr algn="l" rtl="1"/>
          <a:r>
            <a:rPr lang="ar-EG" b="1" dirty="0">
              <a:solidFill>
                <a:srgbClr val="404040"/>
              </a:solidFill>
            </a:rPr>
            <a:t>العمال</a:t>
          </a:r>
          <a:endParaRPr lang="en-US" b="0" dirty="0">
            <a:solidFill>
              <a:srgbClr val="404040"/>
            </a:solidFill>
          </a:endParaRPr>
        </a:p>
      </dgm:t>
    </dgm:pt>
    <dgm:pt modelId="{8634FB36-81DB-A241-A254-9A585D475E04}" type="parTrans" cxnId="{B7CC7B46-C221-5942-8BBE-82A50433071F}">
      <dgm:prSet/>
      <dgm:spPr/>
      <dgm:t>
        <a:bodyPr/>
        <a:lstStyle/>
        <a:p>
          <a:endParaRPr lang="en-US"/>
        </a:p>
      </dgm:t>
    </dgm:pt>
    <dgm:pt modelId="{540B20F1-608A-1C4F-B6CE-F41D025A5378}" type="sibTrans" cxnId="{B7CC7B46-C221-5942-8BBE-82A50433071F}">
      <dgm:prSet/>
      <dgm:spPr/>
      <dgm:t>
        <a:bodyPr/>
        <a:lstStyle/>
        <a:p>
          <a:endParaRPr lang="en-US"/>
        </a:p>
      </dgm:t>
    </dgm:pt>
    <dgm:pt modelId="{297454D2-C9C8-624F-BE4B-F745DDE15FFD}">
      <dgm:prSet phldrT="[Text]"/>
      <dgm:spPr/>
      <dgm:t>
        <a:bodyPr/>
        <a:lstStyle/>
        <a:p>
          <a:pPr algn="l"/>
          <a:r>
            <a:rPr lang="ar-EG" b="1" dirty="0">
              <a:solidFill>
                <a:schemeClr val="tx1">
                  <a:lumMod val="50000"/>
                </a:schemeClr>
              </a:solidFill>
            </a:rPr>
            <a:t>الاقتصاد</a:t>
          </a:r>
          <a:endParaRPr lang="en-US" b="0" dirty="0">
            <a:solidFill>
              <a:srgbClr val="000000"/>
            </a:solidFill>
          </a:endParaRPr>
        </a:p>
      </dgm:t>
    </dgm:pt>
    <dgm:pt modelId="{91AB2D73-0F03-5F48-A8BA-140A9B673531}" type="parTrans" cxnId="{2471E767-95F9-304F-B3FB-D5D5A6362F8D}">
      <dgm:prSet/>
      <dgm:spPr/>
      <dgm:t>
        <a:bodyPr/>
        <a:lstStyle/>
        <a:p>
          <a:endParaRPr lang="en-US"/>
        </a:p>
      </dgm:t>
    </dgm:pt>
    <dgm:pt modelId="{6328F3A5-062C-1149-8770-A4A9C83FCED1}" type="sibTrans" cxnId="{2471E767-95F9-304F-B3FB-D5D5A6362F8D}">
      <dgm:prSet/>
      <dgm:spPr/>
      <dgm:t>
        <a:bodyPr/>
        <a:lstStyle/>
        <a:p>
          <a:endParaRPr lang="en-US"/>
        </a:p>
      </dgm:t>
    </dgm:pt>
    <dgm:pt modelId="{B73CAD82-5806-FB42-AE02-680C26BDFE94}" type="pres">
      <dgm:prSet presAssocID="{6DFD67CB-DC69-4D47-BF59-88E1606FFA77}" presName="linearFlow" presStyleCnt="0">
        <dgm:presLayoutVars>
          <dgm:dir/>
          <dgm:resizeHandles val="exact"/>
        </dgm:presLayoutVars>
      </dgm:prSet>
      <dgm:spPr/>
    </dgm:pt>
    <dgm:pt modelId="{8C506765-C698-F14B-876D-9C24EC2DC17A}" type="pres">
      <dgm:prSet presAssocID="{A90D4526-E168-0446-BF81-318E69F22483}" presName="composite" presStyleCnt="0"/>
      <dgm:spPr/>
    </dgm:pt>
    <dgm:pt modelId="{29AEA5EF-4876-124A-BD10-FDB9AB749A4C}" type="pres">
      <dgm:prSet presAssocID="{A90D4526-E168-0446-BF81-318E69F22483}" presName="imgShp"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5831" t="-722" r="-14169" b="722"/>
          </a:stretch>
        </a:blipFill>
      </dgm:spPr>
    </dgm:pt>
    <dgm:pt modelId="{B0A1E8DB-CCAF-E04D-A252-C769ADA3A499}" type="pres">
      <dgm:prSet presAssocID="{A90D4526-E168-0446-BF81-318E69F22483}" presName="txShp" presStyleLbl="node1" presStyleIdx="0" presStyleCnt="4">
        <dgm:presLayoutVars>
          <dgm:bulletEnabled val="1"/>
        </dgm:presLayoutVars>
      </dgm:prSet>
      <dgm:spPr/>
    </dgm:pt>
    <dgm:pt modelId="{D9F2DB8D-0CC7-6342-AF41-2D334CF6708F}" type="pres">
      <dgm:prSet presAssocID="{20E44E9A-5B44-DD4D-8827-25B5A7660EC2}" presName="spacing" presStyleCnt="0"/>
      <dgm:spPr/>
    </dgm:pt>
    <dgm:pt modelId="{491D82AF-4DEA-2E42-9F8B-F3747280939B}" type="pres">
      <dgm:prSet presAssocID="{4391342A-7108-A04E-8335-310FCEB59788}" presName="composite" presStyleCnt="0"/>
      <dgm:spPr/>
    </dgm:pt>
    <dgm:pt modelId="{3ED85248-148D-E64B-912E-7AC633AB2E0C}" type="pres">
      <dgm:prSet presAssocID="{4391342A-7108-A04E-8335-310FCEB59788}"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dgm:spPr>
    </dgm:pt>
    <dgm:pt modelId="{1F105042-FA2A-C440-8DCC-4CAAAFA2F930}" type="pres">
      <dgm:prSet presAssocID="{4391342A-7108-A04E-8335-310FCEB59788}" presName="txShp" presStyleLbl="node1" presStyleIdx="1" presStyleCnt="4">
        <dgm:presLayoutVars>
          <dgm:bulletEnabled val="1"/>
        </dgm:presLayoutVars>
      </dgm:prSet>
      <dgm:spPr/>
    </dgm:pt>
    <dgm:pt modelId="{7CB31B6D-BF6E-244F-822F-7E850583D5FD}" type="pres">
      <dgm:prSet presAssocID="{BEF8FBC1-0B6E-E94B-B31C-BD9DDA891726}" presName="spacing" presStyleCnt="0"/>
      <dgm:spPr/>
    </dgm:pt>
    <dgm:pt modelId="{7C4ED2FE-4B21-2B48-937C-77999FA1B659}" type="pres">
      <dgm:prSet presAssocID="{2DEB1061-5403-0949-84E4-1CEDCF6716C7}" presName="composite" presStyleCnt="0"/>
      <dgm:spPr/>
    </dgm:pt>
    <dgm:pt modelId="{EF386CDE-BEE2-B140-9F53-26F520351AC3}" type="pres">
      <dgm:prSet presAssocID="{2DEB1061-5403-0949-84E4-1CEDCF6716C7}" presName="imgShp" presStyleLbl="fgImgPlace1"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137" r="-46863"/>
          </a:stretch>
        </a:blipFill>
      </dgm:spPr>
    </dgm:pt>
    <dgm:pt modelId="{8F219C45-7DC7-0141-B1D7-E299088F999D}" type="pres">
      <dgm:prSet presAssocID="{2DEB1061-5403-0949-84E4-1CEDCF6716C7}" presName="txShp" presStyleLbl="node1" presStyleIdx="2" presStyleCnt="4">
        <dgm:presLayoutVars>
          <dgm:bulletEnabled val="1"/>
        </dgm:presLayoutVars>
      </dgm:prSet>
      <dgm:spPr/>
    </dgm:pt>
    <dgm:pt modelId="{DE77CDD4-A758-8A40-838C-BA0AA0B1066C}" type="pres">
      <dgm:prSet presAssocID="{540B20F1-608A-1C4F-B6CE-F41D025A5378}" presName="spacing" presStyleCnt="0"/>
      <dgm:spPr/>
    </dgm:pt>
    <dgm:pt modelId="{FD4E6229-BA94-544F-96E9-A4ED25F53C0E}" type="pres">
      <dgm:prSet presAssocID="{297454D2-C9C8-624F-BE4B-F745DDE15FFD}" presName="composite" presStyleCnt="0"/>
      <dgm:spPr/>
    </dgm:pt>
    <dgm:pt modelId="{88FF4533-BF32-6A4C-AF31-54BADDAACB86}" type="pres">
      <dgm:prSet presAssocID="{297454D2-C9C8-624F-BE4B-F745DDE15FFD}" presName="imgShp" presStyleLbl="fgImgPlace1" presStyleIdx="3" presStyleCnt="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6386" r="-7614"/>
          </a:stretch>
        </a:blipFill>
      </dgm:spPr>
    </dgm:pt>
    <dgm:pt modelId="{012C8797-E976-BF41-B386-41C1A51E7627}" type="pres">
      <dgm:prSet presAssocID="{297454D2-C9C8-624F-BE4B-F745DDE15FFD}" presName="txShp" presStyleLbl="node1" presStyleIdx="3" presStyleCnt="4">
        <dgm:presLayoutVars>
          <dgm:bulletEnabled val="1"/>
        </dgm:presLayoutVars>
      </dgm:prSet>
      <dgm:spPr/>
    </dgm:pt>
  </dgm:ptLst>
  <dgm:cxnLst>
    <dgm:cxn modelId="{C9805BFA-15A5-254E-9F57-151235919B36}" type="presOf" srcId="{A90D4526-E168-0446-BF81-318E69F22483}" destId="{B0A1E8DB-CCAF-E04D-A252-C769ADA3A499}" srcOrd="0" destOrd="0" presId="urn:microsoft.com/office/officeart/2005/8/layout/vList3#1"/>
    <dgm:cxn modelId="{F3F0099E-8710-4543-B9CE-6D714087743B}" srcId="{6DFD67CB-DC69-4D47-BF59-88E1606FFA77}" destId="{A90D4526-E168-0446-BF81-318E69F22483}" srcOrd="0" destOrd="0" parTransId="{9DABF9F9-5782-5746-8847-4425A8295B9B}" sibTransId="{20E44E9A-5B44-DD4D-8827-25B5A7660EC2}"/>
    <dgm:cxn modelId="{2471E767-95F9-304F-B3FB-D5D5A6362F8D}" srcId="{6DFD67CB-DC69-4D47-BF59-88E1606FFA77}" destId="{297454D2-C9C8-624F-BE4B-F745DDE15FFD}" srcOrd="3" destOrd="0" parTransId="{91AB2D73-0F03-5F48-A8BA-140A9B673531}" sibTransId="{6328F3A5-062C-1149-8770-A4A9C83FCED1}"/>
    <dgm:cxn modelId="{3E60F33C-B21A-414A-BFF4-9F4F9D0DCD69}" type="presOf" srcId="{2DEB1061-5403-0949-84E4-1CEDCF6716C7}" destId="{8F219C45-7DC7-0141-B1D7-E299088F999D}" srcOrd="0" destOrd="0" presId="urn:microsoft.com/office/officeart/2005/8/layout/vList3#1"/>
    <dgm:cxn modelId="{7A85D857-9C98-F24A-919E-527931DF64AA}" type="presOf" srcId="{4391342A-7108-A04E-8335-310FCEB59788}" destId="{1F105042-FA2A-C440-8DCC-4CAAAFA2F930}" srcOrd="0" destOrd="0" presId="urn:microsoft.com/office/officeart/2005/8/layout/vList3#1"/>
    <dgm:cxn modelId="{8FF2DA27-D907-8244-B04A-F98688D1FC0C}" srcId="{6DFD67CB-DC69-4D47-BF59-88E1606FFA77}" destId="{4391342A-7108-A04E-8335-310FCEB59788}" srcOrd="1" destOrd="0" parTransId="{D0A39A7F-F698-224E-BF65-CC95A07BE069}" sibTransId="{BEF8FBC1-0B6E-E94B-B31C-BD9DDA891726}"/>
    <dgm:cxn modelId="{B7CC7B46-C221-5942-8BBE-82A50433071F}" srcId="{6DFD67CB-DC69-4D47-BF59-88E1606FFA77}" destId="{2DEB1061-5403-0949-84E4-1CEDCF6716C7}" srcOrd="2" destOrd="0" parTransId="{8634FB36-81DB-A241-A254-9A585D475E04}" sibTransId="{540B20F1-608A-1C4F-B6CE-F41D025A5378}"/>
    <dgm:cxn modelId="{681390DE-CFBC-4C41-BB99-2CA252E05A9C}" type="presOf" srcId="{6DFD67CB-DC69-4D47-BF59-88E1606FFA77}" destId="{B73CAD82-5806-FB42-AE02-680C26BDFE94}" srcOrd="0" destOrd="0" presId="urn:microsoft.com/office/officeart/2005/8/layout/vList3#1"/>
    <dgm:cxn modelId="{8BAFC41C-FB1C-484F-BBA8-D89486010900}" type="presOf" srcId="{297454D2-C9C8-624F-BE4B-F745DDE15FFD}" destId="{012C8797-E976-BF41-B386-41C1A51E7627}" srcOrd="0" destOrd="0" presId="urn:microsoft.com/office/officeart/2005/8/layout/vList3#1"/>
    <dgm:cxn modelId="{726733F0-13DE-B94E-864D-6892DFD0A8A4}" type="presParOf" srcId="{B73CAD82-5806-FB42-AE02-680C26BDFE94}" destId="{8C506765-C698-F14B-876D-9C24EC2DC17A}" srcOrd="0" destOrd="0" presId="urn:microsoft.com/office/officeart/2005/8/layout/vList3#1"/>
    <dgm:cxn modelId="{4F393BA5-8EA5-F348-A325-C0C81B1D7FEA}" type="presParOf" srcId="{8C506765-C698-F14B-876D-9C24EC2DC17A}" destId="{29AEA5EF-4876-124A-BD10-FDB9AB749A4C}" srcOrd="0" destOrd="0" presId="urn:microsoft.com/office/officeart/2005/8/layout/vList3#1"/>
    <dgm:cxn modelId="{53D142F4-9F50-4D4E-BDE3-D16524EDB83B}" type="presParOf" srcId="{8C506765-C698-F14B-876D-9C24EC2DC17A}" destId="{B0A1E8DB-CCAF-E04D-A252-C769ADA3A499}" srcOrd="1" destOrd="0" presId="urn:microsoft.com/office/officeart/2005/8/layout/vList3#1"/>
    <dgm:cxn modelId="{5E444866-2775-0F4D-AB9F-E3CAB15E7966}" type="presParOf" srcId="{B73CAD82-5806-FB42-AE02-680C26BDFE94}" destId="{D9F2DB8D-0CC7-6342-AF41-2D334CF6708F}" srcOrd="1" destOrd="0" presId="urn:microsoft.com/office/officeart/2005/8/layout/vList3#1"/>
    <dgm:cxn modelId="{AF5677F4-DD96-5B46-82E7-9F2185756B13}" type="presParOf" srcId="{B73CAD82-5806-FB42-AE02-680C26BDFE94}" destId="{491D82AF-4DEA-2E42-9F8B-F3747280939B}" srcOrd="2" destOrd="0" presId="urn:microsoft.com/office/officeart/2005/8/layout/vList3#1"/>
    <dgm:cxn modelId="{1ACD9123-2984-2F4E-84CF-B215F56D781A}" type="presParOf" srcId="{491D82AF-4DEA-2E42-9F8B-F3747280939B}" destId="{3ED85248-148D-E64B-912E-7AC633AB2E0C}" srcOrd="0" destOrd="0" presId="urn:microsoft.com/office/officeart/2005/8/layout/vList3#1"/>
    <dgm:cxn modelId="{642DBC2B-DB4B-B842-A40D-A03F196F84BC}" type="presParOf" srcId="{491D82AF-4DEA-2E42-9F8B-F3747280939B}" destId="{1F105042-FA2A-C440-8DCC-4CAAAFA2F930}" srcOrd="1" destOrd="0" presId="urn:microsoft.com/office/officeart/2005/8/layout/vList3#1"/>
    <dgm:cxn modelId="{5ABAED3D-E710-B149-8D33-7BCE3AF373C3}" type="presParOf" srcId="{B73CAD82-5806-FB42-AE02-680C26BDFE94}" destId="{7CB31B6D-BF6E-244F-822F-7E850583D5FD}" srcOrd="3" destOrd="0" presId="urn:microsoft.com/office/officeart/2005/8/layout/vList3#1"/>
    <dgm:cxn modelId="{DBC49D48-72C0-ED46-B932-E3B839E6E6D4}" type="presParOf" srcId="{B73CAD82-5806-FB42-AE02-680C26BDFE94}" destId="{7C4ED2FE-4B21-2B48-937C-77999FA1B659}" srcOrd="4" destOrd="0" presId="urn:microsoft.com/office/officeart/2005/8/layout/vList3#1"/>
    <dgm:cxn modelId="{4AF19466-5A71-914B-96D2-3DE762788A42}" type="presParOf" srcId="{7C4ED2FE-4B21-2B48-937C-77999FA1B659}" destId="{EF386CDE-BEE2-B140-9F53-26F520351AC3}" srcOrd="0" destOrd="0" presId="urn:microsoft.com/office/officeart/2005/8/layout/vList3#1"/>
    <dgm:cxn modelId="{AE483335-C229-8144-B58D-0534D7589C21}" type="presParOf" srcId="{7C4ED2FE-4B21-2B48-937C-77999FA1B659}" destId="{8F219C45-7DC7-0141-B1D7-E299088F999D}" srcOrd="1" destOrd="0" presId="urn:microsoft.com/office/officeart/2005/8/layout/vList3#1"/>
    <dgm:cxn modelId="{47EE58D5-FA15-AD41-AA16-01FADC13A0A8}" type="presParOf" srcId="{B73CAD82-5806-FB42-AE02-680C26BDFE94}" destId="{DE77CDD4-A758-8A40-838C-BA0AA0B1066C}" srcOrd="5" destOrd="0" presId="urn:microsoft.com/office/officeart/2005/8/layout/vList3#1"/>
    <dgm:cxn modelId="{03D2780E-6CAB-B745-8EEB-E1D73F9FBBBB}" type="presParOf" srcId="{B73CAD82-5806-FB42-AE02-680C26BDFE94}" destId="{FD4E6229-BA94-544F-96E9-A4ED25F53C0E}" srcOrd="6" destOrd="0" presId="urn:microsoft.com/office/officeart/2005/8/layout/vList3#1"/>
    <dgm:cxn modelId="{518B5FB6-235E-344C-8EB3-C183C67E93FA}" type="presParOf" srcId="{FD4E6229-BA94-544F-96E9-A4ED25F53C0E}" destId="{88FF4533-BF32-6A4C-AF31-54BADDAACB86}" srcOrd="0" destOrd="0" presId="urn:microsoft.com/office/officeart/2005/8/layout/vList3#1"/>
    <dgm:cxn modelId="{3672CAC4-2619-3844-8809-A89897FB38B2}" type="presParOf" srcId="{FD4E6229-BA94-544F-96E9-A4ED25F53C0E}" destId="{012C8797-E976-BF41-B386-41C1A51E7627}"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6FBA7-E88F-401F-9CE2-7A01457DA56F}">
      <dsp:nvSpPr>
        <dsp:cNvPr id="0" name=""/>
        <dsp:cNvSpPr/>
      </dsp:nvSpPr>
      <dsp:spPr>
        <a:xfrm>
          <a:off x="1504290" y="1840299"/>
          <a:ext cx="1051584" cy="93891"/>
        </a:xfrm>
        <a:custGeom>
          <a:avLst/>
          <a:gdLst/>
          <a:ahLst/>
          <a:cxnLst/>
          <a:rect l="0" t="0" r="0" b="0"/>
          <a:pathLst>
            <a:path>
              <a:moveTo>
                <a:pt x="0" y="93891"/>
              </a:moveTo>
              <a:lnTo>
                <a:pt x="1051584" y="93891"/>
              </a:lnTo>
              <a:lnTo>
                <a:pt x="1051584"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09512-5297-4F98-BF0A-24EDD7C1C39D}">
      <dsp:nvSpPr>
        <dsp:cNvPr id="0" name=""/>
        <dsp:cNvSpPr/>
      </dsp:nvSpPr>
      <dsp:spPr>
        <a:xfrm>
          <a:off x="1504290" y="1934190"/>
          <a:ext cx="2103168" cy="968959"/>
        </a:xfrm>
        <a:custGeom>
          <a:avLst/>
          <a:gdLst/>
          <a:ahLst/>
          <a:cxnLst/>
          <a:rect l="0" t="0" r="0" b="0"/>
          <a:pathLst>
            <a:path>
              <a:moveTo>
                <a:pt x="0" y="0"/>
              </a:moveTo>
              <a:lnTo>
                <a:pt x="1952941" y="0"/>
              </a:lnTo>
              <a:lnTo>
                <a:pt x="1952941" y="968959"/>
              </a:lnTo>
              <a:lnTo>
                <a:pt x="2103168" y="96895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37BB2D-C90C-4FF5-9C03-2B4C77B791DB}">
      <dsp:nvSpPr>
        <dsp:cNvPr id="0" name=""/>
        <dsp:cNvSpPr/>
      </dsp:nvSpPr>
      <dsp:spPr>
        <a:xfrm>
          <a:off x="1504290" y="1934190"/>
          <a:ext cx="2103168" cy="322986"/>
        </a:xfrm>
        <a:custGeom>
          <a:avLst/>
          <a:gdLst/>
          <a:ahLst/>
          <a:cxnLst/>
          <a:rect l="0" t="0" r="0" b="0"/>
          <a:pathLst>
            <a:path>
              <a:moveTo>
                <a:pt x="0" y="0"/>
              </a:moveTo>
              <a:lnTo>
                <a:pt x="1952941" y="0"/>
              </a:lnTo>
              <a:lnTo>
                <a:pt x="1952941" y="322986"/>
              </a:lnTo>
              <a:lnTo>
                <a:pt x="2103168" y="32298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0EE26A-F272-46BE-AB2F-DF1C50C7113A}">
      <dsp:nvSpPr>
        <dsp:cNvPr id="0" name=""/>
        <dsp:cNvSpPr/>
      </dsp:nvSpPr>
      <dsp:spPr>
        <a:xfrm>
          <a:off x="1504290" y="1611203"/>
          <a:ext cx="2103168" cy="322986"/>
        </a:xfrm>
        <a:custGeom>
          <a:avLst/>
          <a:gdLst/>
          <a:ahLst/>
          <a:cxnLst/>
          <a:rect l="0" t="0" r="0" b="0"/>
          <a:pathLst>
            <a:path>
              <a:moveTo>
                <a:pt x="0" y="322986"/>
              </a:moveTo>
              <a:lnTo>
                <a:pt x="1952941" y="322986"/>
              </a:lnTo>
              <a:lnTo>
                <a:pt x="1952941" y="0"/>
              </a:lnTo>
              <a:lnTo>
                <a:pt x="2103168"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481EEA-F079-4573-B585-8DFA36966997}">
      <dsp:nvSpPr>
        <dsp:cNvPr id="0" name=""/>
        <dsp:cNvSpPr/>
      </dsp:nvSpPr>
      <dsp:spPr>
        <a:xfrm>
          <a:off x="1504290" y="965230"/>
          <a:ext cx="2103168" cy="968959"/>
        </a:xfrm>
        <a:custGeom>
          <a:avLst/>
          <a:gdLst/>
          <a:ahLst/>
          <a:cxnLst/>
          <a:rect l="0" t="0" r="0" b="0"/>
          <a:pathLst>
            <a:path>
              <a:moveTo>
                <a:pt x="0" y="968959"/>
              </a:moveTo>
              <a:lnTo>
                <a:pt x="1952941" y="968959"/>
              </a:lnTo>
              <a:lnTo>
                <a:pt x="1952941" y="0"/>
              </a:lnTo>
              <a:lnTo>
                <a:pt x="2103168"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053B68-67ED-43BC-A076-5002A280B879}">
      <dsp:nvSpPr>
        <dsp:cNvPr id="0" name=""/>
        <dsp:cNvSpPr/>
      </dsp:nvSpPr>
      <dsp:spPr>
        <a:xfrm>
          <a:off x="2027" y="1705095"/>
          <a:ext cx="1502262" cy="45819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ar-EG" sz="2300" kern="1200" dirty="0"/>
            <a:t>الأنظمة الغذائية</a:t>
          </a:r>
          <a:endParaRPr lang="en-US" sz="2300" kern="1200" dirty="0"/>
        </a:p>
      </dsp:txBody>
      <dsp:txXfrm>
        <a:off x="2027" y="1705095"/>
        <a:ext cx="1502262" cy="458190"/>
      </dsp:txXfrm>
    </dsp:sp>
    <dsp:sp modelId="{3C318287-27E1-4A27-B73B-1301F29ABE1D}">
      <dsp:nvSpPr>
        <dsp:cNvPr id="0" name=""/>
        <dsp:cNvSpPr/>
      </dsp:nvSpPr>
      <dsp:spPr>
        <a:xfrm>
          <a:off x="3607459" y="736135"/>
          <a:ext cx="1502262" cy="45819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ar-EG" sz="2300" kern="1200" dirty="0"/>
            <a:t>اجتماعي</a:t>
          </a:r>
          <a:endParaRPr lang="en-US" sz="2300" kern="1200" dirty="0"/>
        </a:p>
      </dsp:txBody>
      <dsp:txXfrm>
        <a:off x="3607459" y="736135"/>
        <a:ext cx="1502262" cy="458190"/>
      </dsp:txXfrm>
    </dsp:sp>
    <dsp:sp modelId="{A067536F-15F5-48A1-ABB3-ADAF96D6F3DA}">
      <dsp:nvSpPr>
        <dsp:cNvPr id="0" name=""/>
        <dsp:cNvSpPr/>
      </dsp:nvSpPr>
      <dsp:spPr>
        <a:xfrm>
          <a:off x="3607459" y="1382108"/>
          <a:ext cx="1502262" cy="45819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ar-EG" sz="2300" kern="1200" dirty="0"/>
            <a:t>سياسي</a:t>
          </a:r>
          <a:endParaRPr lang="en-US" sz="2300" kern="1200" dirty="0"/>
        </a:p>
      </dsp:txBody>
      <dsp:txXfrm>
        <a:off x="3607459" y="1382108"/>
        <a:ext cx="1502262" cy="458190"/>
      </dsp:txXfrm>
    </dsp:sp>
    <dsp:sp modelId="{A671C81C-E398-4336-BE89-FD894E804FEB}">
      <dsp:nvSpPr>
        <dsp:cNvPr id="0" name=""/>
        <dsp:cNvSpPr/>
      </dsp:nvSpPr>
      <dsp:spPr>
        <a:xfrm>
          <a:off x="3607459" y="2028081"/>
          <a:ext cx="1502262" cy="45819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ar-EG" sz="2300" kern="1200" dirty="0"/>
            <a:t>اقتصادي</a:t>
          </a:r>
          <a:endParaRPr lang="en-US" sz="2300" kern="1200" dirty="0"/>
        </a:p>
      </dsp:txBody>
      <dsp:txXfrm>
        <a:off x="3607459" y="2028081"/>
        <a:ext cx="1502262" cy="458190"/>
      </dsp:txXfrm>
    </dsp:sp>
    <dsp:sp modelId="{B129DB78-E149-4793-A8FF-6257457EBE6F}">
      <dsp:nvSpPr>
        <dsp:cNvPr id="0" name=""/>
        <dsp:cNvSpPr/>
      </dsp:nvSpPr>
      <dsp:spPr>
        <a:xfrm>
          <a:off x="3607459" y="2674055"/>
          <a:ext cx="1502262" cy="45819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ar-EG" sz="2300" kern="1200" dirty="0"/>
            <a:t>بيئي</a:t>
          </a:r>
          <a:endParaRPr lang="en-US" sz="2300" kern="1200" dirty="0"/>
        </a:p>
      </dsp:txBody>
      <dsp:txXfrm>
        <a:off x="3607459" y="2674055"/>
        <a:ext cx="1502262" cy="458190"/>
      </dsp:txXfrm>
    </dsp:sp>
    <dsp:sp modelId="{F2033D28-BC21-4ABA-A6D2-F997B5D0F8E8}">
      <dsp:nvSpPr>
        <dsp:cNvPr id="0" name=""/>
        <dsp:cNvSpPr/>
      </dsp:nvSpPr>
      <dsp:spPr>
        <a:xfrm>
          <a:off x="1804743" y="1382108"/>
          <a:ext cx="1502262" cy="458190"/>
        </a:xfrm>
        <a:prstGeom prst="rect">
          <a:avLst/>
        </a:prstGeom>
        <a:solidFill>
          <a:schemeClr val="accent6">
            <a:hueOff val="0"/>
            <a:satOff val="0"/>
            <a:lumOff val="0"/>
            <a:alphaOff val="0"/>
          </a:schemeClr>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ar-EG" sz="2300" kern="1200" dirty="0"/>
            <a:t>تتأثر </a:t>
          </a:r>
          <a:r>
            <a:rPr lang="ar-EG" sz="2300" kern="1200" dirty="0" err="1"/>
            <a:t>بـ</a:t>
          </a:r>
          <a:endParaRPr lang="en-US" sz="2300" kern="1200" dirty="0"/>
        </a:p>
      </dsp:txBody>
      <dsp:txXfrm>
        <a:off x="1804743" y="1382108"/>
        <a:ext cx="1502262" cy="458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1D7F6-C939-47D7-A258-C3CCD36C24DA}">
      <dsp:nvSpPr>
        <dsp:cNvPr id="0" name=""/>
        <dsp:cNvSpPr/>
      </dsp:nvSpPr>
      <dsp:spPr>
        <a:xfrm rot="2087825">
          <a:off x="3293573" y="3571062"/>
          <a:ext cx="941176" cy="52558"/>
        </a:xfrm>
        <a:custGeom>
          <a:avLst/>
          <a:gdLst/>
          <a:ahLst/>
          <a:cxnLst/>
          <a:rect l="0" t="0" r="0" b="0"/>
          <a:pathLst>
            <a:path>
              <a:moveTo>
                <a:pt x="0" y="26279"/>
              </a:moveTo>
              <a:lnTo>
                <a:pt x="941176" y="26279"/>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9F6D8FF0-C05E-413C-B1BF-395835C763E0}">
      <dsp:nvSpPr>
        <dsp:cNvPr id="0" name=""/>
        <dsp:cNvSpPr/>
      </dsp:nvSpPr>
      <dsp:spPr>
        <a:xfrm rot="21541978">
          <a:off x="3377644" y="2652780"/>
          <a:ext cx="1118291" cy="52558"/>
        </a:xfrm>
        <a:custGeom>
          <a:avLst/>
          <a:gdLst/>
          <a:ahLst/>
          <a:cxnLst/>
          <a:rect l="0" t="0" r="0" b="0"/>
          <a:pathLst>
            <a:path>
              <a:moveTo>
                <a:pt x="0" y="26279"/>
              </a:moveTo>
              <a:lnTo>
                <a:pt x="1118291" y="26279"/>
              </a:lnTo>
            </a:path>
          </a:pathLst>
        </a:custGeom>
        <a:noFill/>
        <a:ln w="5715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57257C6C-7320-40DF-BCA8-D86E3B9E129D}">
      <dsp:nvSpPr>
        <dsp:cNvPr id="0" name=""/>
        <dsp:cNvSpPr/>
      </dsp:nvSpPr>
      <dsp:spPr>
        <a:xfrm rot="19839219">
          <a:off x="3276171" y="1783823"/>
          <a:ext cx="1582720" cy="52558"/>
        </a:xfrm>
        <a:custGeom>
          <a:avLst/>
          <a:gdLst/>
          <a:ahLst/>
          <a:cxnLst/>
          <a:rect l="0" t="0" r="0" b="0"/>
          <a:pathLst>
            <a:path>
              <a:moveTo>
                <a:pt x="0" y="26279"/>
              </a:moveTo>
              <a:lnTo>
                <a:pt x="1582720" y="26279"/>
              </a:lnTo>
            </a:path>
          </a:pathLst>
        </a:custGeom>
        <a:noFill/>
        <a:ln w="5715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0C50AA7C-9F90-4B3A-A7AE-D0E32E4594CD}">
      <dsp:nvSpPr>
        <dsp:cNvPr id="0" name=""/>
        <dsp:cNvSpPr/>
      </dsp:nvSpPr>
      <dsp:spPr>
        <a:xfrm>
          <a:off x="0" y="603920"/>
          <a:ext cx="4097155" cy="3989085"/>
        </a:xfrm>
        <a:prstGeom prst="ellipse">
          <a:avLst/>
        </a:prstGeom>
        <a:blipFill>
          <a:blip xmlns:r="http://schemas.openxmlformats.org/officeDocument/2006/relationships" r:embed="rId1">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6CD99C-AD98-402E-A6E0-77DB3CEC6666}">
      <dsp:nvSpPr>
        <dsp:cNvPr id="0" name=""/>
        <dsp:cNvSpPr/>
      </dsp:nvSpPr>
      <dsp:spPr>
        <a:xfrm>
          <a:off x="4651000" y="94533"/>
          <a:ext cx="1741946" cy="179565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ar-EG" sz="1600" kern="1200" dirty="0"/>
            <a:t>متفق مع القواعد المقررة عالميًا</a:t>
          </a:r>
          <a:endParaRPr lang="en-US" sz="1600" kern="1200" dirty="0"/>
        </a:p>
      </dsp:txBody>
      <dsp:txXfrm>
        <a:off x="4906102" y="357501"/>
        <a:ext cx="1231742" cy="1269719"/>
      </dsp:txXfrm>
    </dsp:sp>
    <dsp:sp modelId="{6A9942E6-B209-44BD-988C-9D8E8F0C6151}">
      <dsp:nvSpPr>
        <dsp:cNvPr id="0" name=""/>
        <dsp:cNvSpPr/>
      </dsp:nvSpPr>
      <dsp:spPr>
        <a:xfrm>
          <a:off x="6297245" y="94533"/>
          <a:ext cx="2612919" cy="1795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r" defTabSz="800100" rtl="1">
            <a:lnSpc>
              <a:spcPct val="90000"/>
            </a:lnSpc>
            <a:spcBef>
              <a:spcPct val="0"/>
            </a:spcBef>
            <a:spcAft>
              <a:spcPct val="15000"/>
            </a:spcAft>
            <a:buChar char="•"/>
          </a:pPr>
          <a:r>
            <a:rPr lang="ar-EG" sz="1800" kern="1200" dirty="0"/>
            <a:t>إن </a:t>
          </a:r>
          <a:r>
            <a:rPr lang="ar-SA" sz="1800" kern="1200" dirty="0"/>
            <a:t>عولمة </a:t>
          </a:r>
          <a:r>
            <a:rPr lang="ar-EG" sz="1800" kern="1200" dirty="0"/>
            <a:t>نظامنا الغذائي تؤثر على الصحة سلبًا على نطاق شامل</a:t>
          </a:r>
          <a:endParaRPr lang="en-US" sz="1800" kern="1200" dirty="0"/>
        </a:p>
        <a:p>
          <a:pPr marL="114300" lvl="1" indent="-114300" algn="l" defTabSz="622300">
            <a:lnSpc>
              <a:spcPct val="90000"/>
            </a:lnSpc>
            <a:spcBef>
              <a:spcPct val="0"/>
            </a:spcBef>
            <a:spcAft>
              <a:spcPct val="15000"/>
            </a:spcAft>
            <a:buChar char="•"/>
          </a:pPr>
          <a:endParaRPr lang="en-US" sz="1400" kern="1200" dirty="0"/>
        </a:p>
      </dsp:txBody>
      <dsp:txXfrm>
        <a:off x="6297245" y="94533"/>
        <a:ext cx="2612919" cy="1795655"/>
      </dsp:txXfrm>
    </dsp:sp>
    <dsp:sp modelId="{3956C570-3449-4903-88DC-BDD38C6FE24F}">
      <dsp:nvSpPr>
        <dsp:cNvPr id="0" name=""/>
        <dsp:cNvSpPr/>
      </dsp:nvSpPr>
      <dsp:spPr>
        <a:xfrm>
          <a:off x="4495688" y="1951604"/>
          <a:ext cx="1672848" cy="140780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ar-EG" sz="2000" kern="1200" dirty="0"/>
            <a:t>إقليمية</a:t>
          </a:r>
          <a:endParaRPr lang="en-US" sz="1800" kern="1200" dirty="0"/>
        </a:p>
      </dsp:txBody>
      <dsp:txXfrm>
        <a:off x="4740671" y="2157772"/>
        <a:ext cx="1182882" cy="995469"/>
      </dsp:txXfrm>
    </dsp:sp>
    <dsp:sp modelId="{D4AFDB1F-FE84-430C-8013-D2ACD5AB3D1E}">
      <dsp:nvSpPr>
        <dsp:cNvPr id="0" name=""/>
        <dsp:cNvSpPr/>
      </dsp:nvSpPr>
      <dsp:spPr>
        <a:xfrm>
          <a:off x="6159207" y="1951604"/>
          <a:ext cx="2509272" cy="140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r" defTabSz="800100" rtl="1">
            <a:lnSpc>
              <a:spcPct val="90000"/>
            </a:lnSpc>
            <a:spcBef>
              <a:spcPct val="0"/>
            </a:spcBef>
            <a:spcAft>
              <a:spcPct val="15000"/>
            </a:spcAft>
            <a:buChar char="•"/>
          </a:pPr>
          <a:r>
            <a:rPr lang="ar-EG" sz="1800" kern="1200" dirty="0"/>
            <a:t>معظم الأغذية التي نبتاعها من أسواقنا المحلية قد سافرت لمسافات طويلة للغاية كي تصل هذه الأسواق  </a:t>
          </a:r>
          <a:endParaRPr lang="en-US" sz="1050" kern="1200" dirty="0"/>
        </a:p>
      </dsp:txBody>
      <dsp:txXfrm>
        <a:off x="6159207" y="1951604"/>
        <a:ext cx="2509272" cy="1407805"/>
      </dsp:txXfrm>
    </dsp:sp>
    <dsp:sp modelId="{E0689EDD-16E1-4E85-AB62-AD0043F57EBC}">
      <dsp:nvSpPr>
        <dsp:cNvPr id="0" name=""/>
        <dsp:cNvSpPr/>
      </dsp:nvSpPr>
      <dsp:spPr>
        <a:xfrm>
          <a:off x="3997980" y="3505753"/>
          <a:ext cx="1693989" cy="168538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ar-EG" sz="1800" kern="1200" dirty="0"/>
            <a:t>محلية </a:t>
          </a:r>
          <a:endParaRPr lang="en-US" sz="1600" kern="1200" dirty="0"/>
        </a:p>
      </dsp:txBody>
      <dsp:txXfrm>
        <a:off x="4246059" y="3752572"/>
        <a:ext cx="1197831" cy="1191746"/>
      </dsp:txXfrm>
    </dsp:sp>
    <dsp:sp modelId="{9D8A38C3-3EC8-4507-8886-12374C12C54C}">
      <dsp:nvSpPr>
        <dsp:cNvPr id="0" name=""/>
        <dsp:cNvSpPr/>
      </dsp:nvSpPr>
      <dsp:spPr>
        <a:xfrm>
          <a:off x="5656214" y="3505753"/>
          <a:ext cx="2540984" cy="1685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r" defTabSz="800100" rtl="1">
            <a:lnSpc>
              <a:spcPct val="90000"/>
            </a:lnSpc>
            <a:spcBef>
              <a:spcPct val="0"/>
            </a:spcBef>
            <a:spcAft>
              <a:spcPct val="15000"/>
            </a:spcAft>
            <a:buChar char="•"/>
          </a:pPr>
          <a:r>
            <a:rPr lang="ar-EG" sz="1800" kern="1200" dirty="0"/>
            <a:t>هي الخيار الأفضل لصحتنا، واقتصادنا المحلي، وبيئتنا، ومجتمعاتنا</a:t>
          </a:r>
          <a:endParaRPr lang="en-US" sz="1800" kern="1200" dirty="0"/>
        </a:p>
      </dsp:txBody>
      <dsp:txXfrm>
        <a:off x="5656214" y="3505753"/>
        <a:ext cx="2540984" cy="1685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1E8DB-CCAF-E04D-A252-C769ADA3A499}">
      <dsp:nvSpPr>
        <dsp:cNvPr id="0" name=""/>
        <dsp:cNvSpPr/>
      </dsp:nvSpPr>
      <dsp:spPr>
        <a:xfrm rot="10800000">
          <a:off x="1703811" y="1504"/>
          <a:ext cx="5662563" cy="1110106"/>
        </a:xfrm>
        <a:prstGeom prst="homePlat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201930" rIns="376936" bIns="201930" numCol="1" spcCol="1270" anchor="ctr" anchorCtr="0">
          <a:noAutofit/>
        </a:bodyPr>
        <a:lstStyle/>
        <a:p>
          <a:pPr marL="0" lvl="0" indent="0" algn="l" defTabSz="2355850" rtl="1">
            <a:lnSpc>
              <a:spcPct val="90000"/>
            </a:lnSpc>
            <a:spcBef>
              <a:spcPct val="0"/>
            </a:spcBef>
            <a:spcAft>
              <a:spcPct val="35000"/>
            </a:spcAft>
            <a:buNone/>
          </a:pPr>
          <a:r>
            <a:rPr lang="ar-EG" sz="5300" b="1" kern="1200" dirty="0">
              <a:solidFill>
                <a:srgbClr val="404040"/>
              </a:solidFill>
            </a:rPr>
            <a:t>الحيوانات</a:t>
          </a:r>
          <a:endParaRPr lang="en-US" sz="5300" kern="1200" dirty="0">
            <a:solidFill>
              <a:srgbClr val="404040"/>
            </a:solidFill>
          </a:endParaRPr>
        </a:p>
      </dsp:txBody>
      <dsp:txXfrm rot="10800000">
        <a:off x="1981337" y="1504"/>
        <a:ext cx="5385037" cy="1110106"/>
      </dsp:txXfrm>
    </dsp:sp>
    <dsp:sp modelId="{29AEA5EF-4876-124A-BD10-FDB9AB749A4C}">
      <dsp:nvSpPr>
        <dsp:cNvPr id="0" name=""/>
        <dsp:cNvSpPr/>
      </dsp:nvSpPr>
      <dsp:spPr>
        <a:xfrm>
          <a:off x="1148758" y="1504"/>
          <a:ext cx="1110106" cy="111010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5831" t="-722" r="-14169" b="722"/>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F105042-FA2A-C440-8DCC-4CAAAFA2F930}">
      <dsp:nvSpPr>
        <dsp:cNvPr id="0" name=""/>
        <dsp:cNvSpPr/>
      </dsp:nvSpPr>
      <dsp:spPr>
        <a:xfrm rot="10800000">
          <a:off x="1703811" y="1442986"/>
          <a:ext cx="5662563" cy="1110106"/>
        </a:xfrm>
        <a:prstGeom prst="homePlat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201930" rIns="376936" bIns="201930" numCol="1" spcCol="1270" anchor="ctr" anchorCtr="0">
          <a:noAutofit/>
        </a:bodyPr>
        <a:lstStyle/>
        <a:p>
          <a:pPr marL="0" lvl="0" indent="0" algn="l" defTabSz="2355850" rtl="1">
            <a:lnSpc>
              <a:spcPct val="90000"/>
            </a:lnSpc>
            <a:spcBef>
              <a:spcPct val="0"/>
            </a:spcBef>
            <a:spcAft>
              <a:spcPct val="35000"/>
            </a:spcAft>
            <a:buNone/>
          </a:pPr>
          <a:r>
            <a:rPr lang="ar-EG" sz="5300" b="1" kern="1200" dirty="0">
              <a:solidFill>
                <a:srgbClr val="404040"/>
              </a:solidFill>
            </a:rPr>
            <a:t>البيئة</a:t>
          </a:r>
          <a:endParaRPr lang="en-US" sz="5300" kern="1200" dirty="0">
            <a:solidFill>
              <a:srgbClr val="404040"/>
            </a:solidFill>
          </a:endParaRPr>
        </a:p>
      </dsp:txBody>
      <dsp:txXfrm rot="10800000">
        <a:off x="1981337" y="1442986"/>
        <a:ext cx="5385037" cy="1110106"/>
      </dsp:txXfrm>
    </dsp:sp>
    <dsp:sp modelId="{3ED85248-148D-E64B-912E-7AC633AB2E0C}">
      <dsp:nvSpPr>
        <dsp:cNvPr id="0" name=""/>
        <dsp:cNvSpPr/>
      </dsp:nvSpPr>
      <dsp:spPr>
        <a:xfrm>
          <a:off x="1148758" y="1442986"/>
          <a:ext cx="1110106" cy="111010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F219C45-7DC7-0141-B1D7-E299088F999D}">
      <dsp:nvSpPr>
        <dsp:cNvPr id="0" name=""/>
        <dsp:cNvSpPr/>
      </dsp:nvSpPr>
      <dsp:spPr>
        <a:xfrm rot="10800000">
          <a:off x="1703811" y="2884467"/>
          <a:ext cx="5662563" cy="1110106"/>
        </a:xfrm>
        <a:prstGeom prst="homePlat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201930" rIns="376936" bIns="201930" numCol="1" spcCol="1270" anchor="ctr" anchorCtr="0">
          <a:noAutofit/>
        </a:bodyPr>
        <a:lstStyle/>
        <a:p>
          <a:pPr marL="0" lvl="0" indent="0" algn="l" defTabSz="2355850" rtl="1">
            <a:lnSpc>
              <a:spcPct val="90000"/>
            </a:lnSpc>
            <a:spcBef>
              <a:spcPct val="0"/>
            </a:spcBef>
            <a:spcAft>
              <a:spcPct val="35000"/>
            </a:spcAft>
            <a:buNone/>
          </a:pPr>
          <a:r>
            <a:rPr lang="ar-EG" sz="5300" b="1" kern="1200" dirty="0">
              <a:solidFill>
                <a:srgbClr val="404040"/>
              </a:solidFill>
            </a:rPr>
            <a:t>العمال</a:t>
          </a:r>
          <a:endParaRPr lang="en-US" sz="5300" b="0" kern="1200" dirty="0">
            <a:solidFill>
              <a:srgbClr val="404040"/>
            </a:solidFill>
          </a:endParaRPr>
        </a:p>
      </dsp:txBody>
      <dsp:txXfrm rot="10800000">
        <a:off x="1981337" y="2884467"/>
        <a:ext cx="5385037" cy="1110106"/>
      </dsp:txXfrm>
    </dsp:sp>
    <dsp:sp modelId="{EF386CDE-BEE2-B140-9F53-26F520351AC3}">
      <dsp:nvSpPr>
        <dsp:cNvPr id="0" name=""/>
        <dsp:cNvSpPr/>
      </dsp:nvSpPr>
      <dsp:spPr>
        <a:xfrm>
          <a:off x="1148758" y="2884467"/>
          <a:ext cx="1110106" cy="111010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137" r="-46863"/>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12C8797-E976-BF41-B386-41C1A51E7627}">
      <dsp:nvSpPr>
        <dsp:cNvPr id="0" name=""/>
        <dsp:cNvSpPr/>
      </dsp:nvSpPr>
      <dsp:spPr>
        <a:xfrm rot="10800000">
          <a:off x="1703811" y="4325948"/>
          <a:ext cx="5662563" cy="1110106"/>
        </a:xfrm>
        <a:prstGeom prst="homePlat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9526" tIns="201930" rIns="376936" bIns="201930" numCol="1" spcCol="1270" anchor="ctr" anchorCtr="0">
          <a:noAutofit/>
        </a:bodyPr>
        <a:lstStyle/>
        <a:p>
          <a:pPr marL="0" lvl="0" indent="0" algn="l" defTabSz="2355850">
            <a:lnSpc>
              <a:spcPct val="90000"/>
            </a:lnSpc>
            <a:spcBef>
              <a:spcPct val="0"/>
            </a:spcBef>
            <a:spcAft>
              <a:spcPct val="35000"/>
            </a:spcAft>
            <a:buNone/>
          </a:pPr>
          <a:r>
            <a:rPr lang="ar-EG" sz="5300" b="1" kern="1200" dirty="0">
              <a:solidFill>
                <a:schemeClr val="tx1">
                  <a:lumMod val="50000"/>
                </a:schemeClr>
              </a:solidFill>
            </a:rPr>
            <a:t>الاقتصاد</a:t>
          </a:r>
          <a:endParaRPr lang="en-US" sz="5300" b="0" kern="1200" dirty="0">
            <a:solidFill>
              <a:srgbClr val="000000"/>
            </a:solidFill>
          </a:endParaRPr>
        </a:p>
      </dsp:txBody>
      <dsp:txXfrm rot="10800000">
        <a:off x="1981337" y="4325948"/>
        <a:ext cx="5385037" cy="1110106"/>
      </dsp:txXfrm>
    </dsp:sp>
    <dsp:sp modelId="{88FF4533-BF32-6A4C-AF31-54BADDAACB86}">
      <dsp:nvSpPr>
        <dsp:cNvPr id="0" name=""/>
        <dsp:cNvSpPr/>
      </dsp:nvSpPr>
      <dsp:spPr>
        <a:xfrm>
          <a:off x="1148758" y="4325948"/>
          <a:ext cx="1110106" cy="1110106"/>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26386" r="-7614"/>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pPr/>
              <a:t>9/27/2016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pPr/>
              <a:t>‹#›</a:t>
            </a:fld>
            <a:endParaRPr lang="en-US" dirty="0"/>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5eKYyD14d_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vimeo.com/3622076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pbs.org/black-culture/shows/list/soul-food-junkie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kitchensisters.org/hidden-kitche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kpbs.org/news/2010/apr/16/first-lady-addresses-obesity-city-heights-speech/"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Welcome to the next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a:t>
            </a:fld>
            <a:endParaRPr lang="en-US" dirty="0"/>
          </a:p>
        </p:txBody>
      </p:sp>
    </p:spTree>
    <p:extLst>
      <p:ext uri="{BB962C8B-B14F-4D97-AF65-F5344CB8AC3E}">
        <p14:creationId xmlns:p14="http://schemas.microsoft.com/office/powerpoint/2010/main" val="1672625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Although much of America’s food systems are conventional there is a movement toward more sustainable systems. For example, many neighborhoods have started community gardens.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10</a:t>
            </a:fld>
            <a:endParaRPr lang="en-US" dirty="0"/>
          </a:p>
        </p:txBody>
      </p:sp>
    </p:spTree>
    <p:extLst>
      <p:ext uri="{BB962C8B-B14F-4D97-AF65-F5344CB8AC3E}">
        <p14:creationId xmlns:p14="http://schemas.microsoft.com/office/powerpoint/2010/main" val="2910316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Healthy food makes us feel healthier. You are what you eat.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a:t>
            </a:r>
            <a:r>
              <a:rPr lang="en-US" sz="1200" kern="1200" dirty="0">
                <a:solidFill>
                  <a:schemeClr val="tx1"/>
                </a:solidFill>
                <a:effectLst/>
                <a:latin typeface="+mn-lt"/>
                <a:ea typeface="+mn-ea"/>
                <a:cs typeface="+mn-cs"/>
              </a:rPr>
              <a:t> How do you feel after you eat a fast food meal? After a home-cooked meal featuring fresh vegetables?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Image on left from: memecenter.com http://www.memecenter.com/fun/678250/</a:t>
            </a:r>
          </a:p>
          <a:p>
            <a:r>
              <a:rPr lang="en-US" sz="1200" kern="1200" dirty="0">
                <a:solidFill>
                  <a:schemeClr val="tx1"/>
                </a:solidFill>
                <a:effectLst/>
                <a:latin typeface="+mn-lt"/>
                <a:ea typeface="+mn-ea"/>
                <a:cs typeface="+mn-cs"/>
              </a:rPr>
              <a:t>you-are-what-you-eat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Image on right from: totalwellnesstnetworsk.com http://totalwellnessnetworks.com/you-are</a:t>
            </a:r>
          </a:p>
          <a:p>
            <a:r>
              <a:rPr lang="en-US" sz="1200" kern="1200" dirty="0">
                <a:solidFill>
                  <a:schemeClr val="tx1"/>
                </a:solidFill>
                <a:effectLst/>
                <a:latin typeface="+mn-lt"/>
                <a:ea typeface="+mn-ea"/>
                <a:cs typeface="+mn-cs"/>
              </a:rPr>
              <a:t>-what-you-eat/</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11</a:t>
            </a:fld>
            <a:endParaRPr lang="en-US" dirty="0"/>
          </a:p>
        </p:txBody>
      </p:sp>
    </p:spTree>
    <p:extLst>
      <p:ext uri="{BB962C8B-B14F-4D97-AF65-F5344CB8AC3E}">
        <p14:creationId xmlns:p14="http://schemas.microsoft.com/office/powerpoint/2010/main" val="390746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More marketing often equals more sales. This is from the United States Department of Agriculture website.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the impact of marketing? What if a bigger share went to the farmers? What would the system look like? What if farmers had a million-dollar marketing budget?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Activity: </a:t>
            </a:r>
            <a:r>
              <a:rPr lang="en-US" sz="1200" kern="1200" dirty="0">
                <a:solidFill>
                  <a:schemeClr val="tx1"/>
                </a:solidFill>
                <a:effectLst/>
                <a:latin typeface="+mn-lt"/>
                <a:ea typeface="+mn-ea"/>
                <a:cs typeface="+mn-cs"/>
              </a:rPr>
              <a:t>Break the group into smaller groups and have them make a commercial for fruits and vegetables and present it to the group. This is meant to provide levity and have them think critically about advertising.</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12</a:t>
            </a:fld>
            <a:endParaRPr lang="en-US" dirty="0"/>
          </a:p>
        </p:txBody>
      </p:sp>
    </p:spTree>
    <p:extLst>
      <p:ext uri="{BB962C8B-B14F-4D97-AF65-F5344CB8AC3E}">
        <p14:creationId xmlns:p14="http://schemas.microsoft.com/office/powerpoint/2010/main" val="113723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Government policies influence people’s accessibility to healthy foods.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level of the Social-Ecological Model (SEM) is this? What are some specific, community level strategies to improve your local food system?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13</a:t>
            </a:fld>
            <a:endParaRPr lang="en-US" dirty="0"/>
          </a:p>
        </p:txBody>
      </p:sp>
    </p:spTree>
    <p:extLst>
      <p:ext uri="{BB962C8B-B14F-4D97-AF65-F5344CB8AC3E}">
        <p14:creationId xmlns:p14="http://schemas.microsoft.com/office/powerpoint/2010/main" val="4059312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Take a moment to revisit the main reason we are here, which is to combat the chronic diseases that are impacting our communities. Obesity increases the chances that a person will get type 2 diabetes, lung disease, cancer, and heart disease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Did the connection between advertising, government policy, processed foods, and obesity rates surprise anyone? What are their thoughts on how it affects their neighborhood and family?</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14</a:t>
            </a:fld>
            <a:endParaRPr lang="en-US" dirty="0"/>
          </a:p>
        </p:txBody>
      </p:sp>
    </p:spTree>
    <p:extLst>
      <p:ext uri="{BB962C8B-B14F-4D97-AF65-F5344CB8AC3E}">
        <p14:creationId xmlns:p14="http://schemas.microsoft.com/office/powerpoint/2010/main" val="1417881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Relate the concepts here to what is happening in the participants’ neighborhood around food systems.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Do some research on local food policies and ordinances. Bring these to the group and facilitate a discussion about how they affect community health.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15</a:t>
            </a:fld>
            <a:endParaRPr lang="en-US" dirty="0"/>
          </a:p>
        </p:txBody>
      </p:sp>
    </p:spTree>
    <p:extLst>
      <p:ext uri="{BB962C8B-B14F-4D97-AF65-F5344CB8AC3E}">
        <p14:creationId xmlns:p14="http://schemas.microsoft.com/office/powerpoint/2010/main" val="3443848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Food, </a:t>
            </a:r>
            <a:r>
              <a:rPr lang="en-US" sz="1200" kern="1200" dirty="0" err="1">
                <a:solidFill>
                  <a:schemeClr val="tx1"/>
                </a:solidFill>
                <a:effectLst/>
                <a:latin typeface="+mn-lt"/>
                <a:ea typeface="+mn-ea"/>
                <a:cs typeface="+mn-cs"/>
              </a:rPr>
              <a:t>Inc</a:t>
            </a:r>
            <a:r>
              <a:rPr lang="en-US" sz="1200" kern="1200" dirty="0">
                <a:solidFill>
                  <a:schemeClr val="tx1"/>
                </a:solidFill>
                <a:effectLst/>
                <a:latin typeface="+mn-lt"/>
                <a:ea typeface="+mn-ea"/>
                <a:cs typeface="+mn-cs"/>
              </a:rPr>
              <a:t> gives one perspective on our current food system and how it affects the health of people, community, business, and the environment.</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Facilitator Tip</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Food Inc. is available for check out from the Resource Library. Please choose a clip that suits your group that is no more than 20 minutes.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https://www.youtube.com/watch?v=5eKYyD14d_0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16</a:t>
            </a:fld>
            <a:endParaRPr lang="en-US"/>
          </a:p>
        </p:txBody>
      </p:sp>
    </p:spTree>
    <p:extLst>
      <p:ext uri="{BB962C8B-B14F-4D97-AF65-F5344CB8AC3E}">
        <p14:creationId xmlns:p14="http://schemas.microsoft.com/office/powerpoint/2010/main" val="39502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17</a:t>
            </a:fld>
            <a:endParaRPr lang="en-US" dirty="0"/>
          </a:p>
        </p:txBody>
      </p:sp>
    </p:spTree>
    <p:extLst>
      <p:ext uri="{BB962C8B-B14F-4D97-AF65-F5344CB8AC3E}">
        <p14:creationId xmlns:p14="http://schemas.microsoft.com/office/powerpoint/2010/main" val="360255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Business practices of the agriculture and food industry affect our health.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Anything you can add? How does this affect your neighborhood and family?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18</a:t>
            </a:fld>
            <a:endParaRPr lang="en-US" dirty="0"/>
          </a:p>
        </p:txBody>
      </p:sp>
    </p:spTree>
    <p:extLst>
      <p:ext uri="{BB962C8B-B14F-4D97-AF65-F5344CB8AC3E}">
        <p14:creationId xmlns:p14="http://schemas.microsoft.com/office/powerpoint/2010/main" val="1413116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Our food system affects more than the health of the individual consumer.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Quickly brainstorm some ideas with the group, impacts on animals, environment, etc.</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19</a:t>
            </a:fld>
            <a:endParaRPr lang="en-US" dirty="0"/>
          </a:p>
        </p:txBody>
      </p:sp>
    </p:spTree>
    <p:extLst>
      <p:ext uri="{BB962C8B-B14F-4D97-AF65-F5344CB8AC3E}">
        <p14:creationId xmlns:p14="http://schemas.microsoft.com/office/powerpoint/2010/main" val="3308388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Brief review of agenda.</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a:t>
            </a:fld>
            <a:endParaRPr lang="en-US" dirty="0"/>
          </a:p>
        </p:txBody>
      </p:sp>
    </p:spTree>
    <p:extLst>
      <p:ext uri="{BB962C8B-B14F-4D97-AF65-F5344CB8AC3E}">
        <p14:creationId xmlns:p14="http://schemas.microsoft.com/office/powerpoint/2010/main" val="226109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Food waste is a big contributor to pollution and climate change. Talk about composting as a strategy to reducing food waste.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An option for a guest speaker may include a representative from the San Diego Food Systems Alliance, a local farmer, or a master composter. You could even invite a composter to teach the group how to make their own home composting system. </a:t>
            </a:r>
          </a:p>
        </p:txBody>
      </p:sp>
      <p:sp>
        <p:nvSpPr>
          <p:cNvPr id="4" name="Slide Number Placeholder 3"/>
          <p:cNvSpPr>
            <a:spLocks noGrp="1"/>
          </p:cNvSpPr>
          <p:nvPr>
            <p:ph type="sldNum" sz="quarter" idx="10"/>
          </p:nvPr>
        </p:nvSpPr>
        <p:spPr/>
        <p:txBody>
          <a:bodyPr/>
          <a:lstStyle/>
          <a:p>
            <a:fld id="{74B60785-9338-114B-891F-4D52A71C2C76}" type="slidenum">
              <a:rPr lang="en-US" smtClean="0"/>
              <a:pPr/>
              <a:t>20</a:t>
            </a:fld>
            <a:endParaRPr lang="en-US" dirty="0"/>
          </a:p>
        </p:txBody>
      </p:sp>
    </p:spTree>
    <p:extLst>
      <p:ext uri="{BB962C8B-B14F-4D97-AF65-F5344CB8AC3E}">
        <p14:creationId xmlns:p14="http://schemas.microsoft.com/office/powerpoint/2010/main" val="965741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Define food environments: </a:t>
            </a:r>
          </a:p>
          <a:p>
            <a:r>
              <a:rPr lang="en-US" sz="1200" kern="1200" dirty="0">
                <a:solidFill>
                  <a:schemeClr val="tx1"/>
                </a:solidFill>
                <a:effectLst/>
                <a:latin typeface="+mn-lt"/>
                <a:ea typeface="+mn-ea"/>
                <a:cs typeface="+mn-cs"/>
              </a:rPr>
              <a:t> </a:t>
            </a:r>
          </a:p>
          <a:p>
            <a:pPr marL="171450" lvl="0" indent="-171450">
              <a:buFont typeface="Arial"/>
              <a:buChar char="•"/>
            </a:pPr>
            <a:r>
              <a:rPr lang="en-US" sz="1200" kern="1200" dirty="0">
                <a:solidFill>
                  <a:schemeClr val="tx1"/>
                </a:solidFill>
                <a:effectLst/>
                <a:latin typeface="+mn-lt"/>
                <a:ea typeface="+mn-ea"/>
                <a:cs typeface="+mn-cs"/>
              </a:rPr>
              <a:t>Food desert: a neighborhood characterized by insufficient access to grocery stores</a:t>
            </a:r>
          </a:p>
          <a:p>
            <a:pPr marL="171450" lvl="0" indent="-171450">
              <a:buFont typeface="Arial"/>
              <a:buChar char="•"/>
            </a:pPr>
            <a:r>
              <a:rPr lang="en-US" sz="1200" kern="1200" dirty="0">
                <a:solidFill>
                  <a:schemeClr val="tx1"/>
                </a:solidFill>
                <a:effectLst/>
                <a:latin typeface="+mn-lt"/>
                <a:ea typeface="+mn-ea"/>
                <a:cs typeface="+mn-cs"/>
              </a:rPr>
              <a:t>Food swamp: a lot of high-energy, low nutrient foods compared with healthy options (such as an area with a lot of fast food restaurants).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Do either of these apply to your neighborhood? If so, why?</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If you are not familiar with the neighborhood, do some research about the availability of fresh food in the neighborhood. </a:t>
            </a:r>
          </a:p>
          <a:p>
            <a:endParaRPr lang="en-US" i="1" baseline="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21</a:t>
            </a:fld>
            <a:endParaRPr lang="en-US" dirty="0"/>
          </a:p>
        </p:txBody>
      </p:sp>
    </p:spTree>
    <p:extLst>
      <p:ext uri="{BB962C8B-B14F-4D97-AF65-F5344CB8AC3E}">
        <p14:creationId xmlns:p14="http://schemas.microsoft.com/office/powerpoint/2010/main" val="62260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22</a:t>
            </a:fld>
            <a:endParaRPr lang="en-US" dirty="0"/>
          </a:p>
        </p:txBody>
      </p:sp>
    </p:spTree>
    <p:extLst>
      <p:ext uri="{BB962C8B-B14F-4D97-AF65-F5344CB8AC3E}">
        <p14:creationId xmlns:p14="http://schemas.microsoft.com/office/powerpoint/2010/main" val="3843158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These are the characteristics of a healthy food system, which is our goal.</a:t>
            </a:r>
          </a:p>
          <a:p>
            <a:endParaRPr lang="en-US" dirty="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23</a:t>
            </a:fld>
            <a:endParaRPr lang="en-US" dirty="0"/>
          </a:p>
        </p:txBody>
      </p:sp>
    </p:spTree>
    <p:extLst>
      <p:ext uri="{BB962C8B-B14F-4D97-AF65-F5344CB8AC3E}">
        <p14:creationId xmlns:p14="http://schemas.microsoft.com/office/powerpoint/2010/main" val="400754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 following are samples of cultural differences in food environments. Note that these are generalizations and not representative of every individual from a certain culture. </a:t>
            </a:r>
          </a:p>
        </p:txBody>
      </p:sp>
      <p:sp>
        <p:nvSpPr>
          <p:cNvPr id="4" name="Slide Number Placeholder 3"/>
          <p:cNvSpPr>
            <a:spLocks noGrp="1"/>
          </p:cNvSpPr>
          <p:nvPr>
            <p:ph type="sldNum" sz="quarter" idx="10"/>
          </p:nvPr>
        </p:nvSpPr>
        <p:spPr/>
        <p:txBody>
          <a:bodyPr/>
          <a:lstStyle/>
          <a:p>
            <a:fld id="{74B60785-9338-114B-891F-4D52A71C2C76}" type="slidenum">
              <a:rPr lang="en-US" smtClean="0"/>
              <a:pPr/>
              <a:t>24</a:t>
            </a:fld>
            <a:endParaRPr lang="en-US" dirty="0"/>
          </a:p>
        </p:txBody>
      </p:sp>
    </p:spTree>
    <p:extLst>
      <p:ext uri="{BB962C8B-B14F-4D97-AF65-F5344CB8AC3E}">
        <p14:creationId xmlns:p14="http://schemas.microsoft.com/office/powerpoint/2010/main" val="3585727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An example of food systems and consumption in Italy.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25</a:t>
            </a:fld>
            <a:endParaRPr lang="en-US" dirty="0"/>
          </a:p>
        </p:txBody>
      </p:sp>
    </p:spTree>
    <p:extLst>
      <p:ext uri="{BB962C8B-B14F-4D97-AF65-F5344CB8AC3E}">
        <p14:creationId xmlns:p14="http://schemas.microsoft.com/office/powerpoint/2010/main" val="1377597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An example of food systems and consumption in Japan.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26</a:t>
            </a:fld>
            <a:endParaRPr lang="en-US" dirty="0"/>
          </a:p>
        </p:txBody>
      </p:sp>
    </p:spTree>
    <p:extLst>
      <p:ext uri="{BB962C8B-B14F-4D97-AF65-F5344CB8AC3E}">
        <p14:creationId xmlns:p14="http://schemas.microsoft.com/office/powerpoint/2010/main" val="2223157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An example of food systems and consumption in Ecuador.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27</a:t>
            </a:fld>
            <a:endParaRPr lang="en-US" dirty="0"/>
          </a:p>
        </p:txBody>
      </p:sp>
    </p:spTree>
    <p:extLst>
      <p:ext uri="{BB962C8B-B14F-4D97-AF65-F5344CB8AC3E}">
        <p14:creationId xmlns:p14="http://schemas.microsoft.com/office/powerpoint/2010/main" val="1744960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An example of food systems and consumption in Bhutan.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28</a:t>
            </a:fld>
            <a:endParaRPr lang="en-US" dirty="0"/>
          </a:p>
        </p:txBody>
      </p:sp>
    </p:spTree>
    <p:extLst>
      <p:ext uri="{BB962C8B-B14F-4D97-AF65-F5344CB8AC3E}">
        <p14:creationId xmlns:p14="http://schemas.microsoft.com/office/powerpoint/2010/main" val="1107517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An example of food systems and consumption in Mexico.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29</a:t>
            </a:fld>
            <a:endParaRPr lang="en-US" dirty="0"/>
          </a:p>
        </p:txBody>
      </p:sp>
    </p:spTree>
    <p:extLst>
      <p:ext uri="{BB962C8B-B14F-4D97-AF65-F5344CB8AC3E}">
        <p14:creationId xmlns:p14="http://schemas.microsoft.com/office/powerpoint/2010/main" val="3949963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Icebreakers help the group get to know one another and gets them warmed up to participate in group discussion.</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choose an icebreaker activity from the Digital Library or get an idea from another RLA facilitator for suggestions on icebreakers that were successful in their groups.</a:t>
            </a:r>
          </a:p>
          <a:p>
            <a:endParaRPr lang="en-US" sz="1200" kern="1200" dirty="0">
              <a:solidFill>
                <a:schemeClr val="tx1"/>
              </a:solidFill>
              <a:effectLst/>
              <a:latin typeface="+mn-lt"/>
              <a:ea typeface="+mn-ea"/>
              <a:cs typeface="+mn-cs"/>
            </a:endParaRPr>
          </a:p>
          <a:p>
            <a:endParaRPr lang="en-US" b="0" baseline="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a:t>
            </a:fld>
            <a:endParaRPr lang="en-US" dirty="0"/>
          </a:p>
        </p:txBody>
      </p:sp>
    </p:spTree>
    <p:extLst>
      <p:ext uri="{BB962C8B-B14F-4D97-AF65-F5344CB8AC3E}">
        <p14:creationId xmlns:p14="http://schemas.microsoft.com/office/powerpoint/2010/main" val="344961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An example of food systems and consumption in Egypt.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What did the American table look like compared to other cultures? Do you see yourself and your family? As you look at these examples, could Americans adopt any of these strategies?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30</a:t>
            </a:fld>
            <a:endParaRPr lang="en-US" dirty="0"/>
          </a:p>
        </p:txBody>
      </p:sp>
    </p:spTree>
    <p:extLst>
      <p:ext uri="{BB962C8B-B14F-4D97-AF65-F5344CB8AC3E}">
        <p14:creationId xmlns:p14="http://schemas.microsoft.com/office/powerpoint/2010/main" val="3710367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A day spent with a Bhutanese family and their Garden in Atlanta, GA.</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https://vimeo.com/36220762</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31</a:t>
            </a:fld>
            <a:endParaRPr lang="en-US" dirty="0"/>
          </a:p>
        </p:txBody>
      </p:sp>
    </p:spTree>
    <p:extLst>
      <p:ext uri="{BB962C8B-B14F-4D97-AF65-F5344CB8AC3E}">
        <p14:creationId xmlns:p14="http://schemas.microsoft.com/office/powerpoint/2010/main" val="675558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Our food system has changed over time. Take time to talk about the differences the group found when talking to elders and others about their own food history.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Ask the participants who did this activity what they learned.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 </a:t>
            </a:r>
            <a:r>
              <a:rPr lang="en-US" sz="1200" kern="1200" dirty="0">
                <a:solidFill>
                  <a:schemeClr val="tx1"/>
                </a:solidFill>
                <a:effectLst/>
                <a:latin typeface="+mn-lt"/>
                <a:ea typeface="+mn-ea"/>
                <a:cs typeface="+mn-cs"/>
              </a:rPr>
              <a:t>Make sure to do the activity yourself to model participation and to contribute to the discussion.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32</a:t>
            </a:fld>
            <a:endParaRPr lang="en-US" dirty="0"/>
          </a:p>
        </p:txBody>
      </p:sp>
    </p:spTree>
    <p:extLst>
      <p:ext uri="{BB962C8B-B14F-4D97-AF65-F5344CB8AC3E}">
        <p14:creationId xmlns:p14="http://schemas.microsoft.com/office/powerpoint/2010/main" val="3497738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Food histories and current consumption is influenced by history and culture. </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http://www.pbs.org/black-culture/ shows/list/soul-food-junkies/</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Facilitator Tip</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Soul Food Junkies is available for check out from the Resource Library. Please choose a clip that suits your group that is no more than 20 minutes. Or as an alternative choose a podcast that suits your group from the Kitchen Sisters </a:t>
            </a:r>
            <a:r>
              <a:rPr lang="en-US" sz="1200" i="1" kern="1200" dirty="0">
                <a:solidFill>
                  <a:schemeClr val="tx1"/>
                </a:solidFill>
                <a:effectLst/>
                <a:latin typeface="+mn-lt"/>
                <a:ea typeface="+mn-ea"/>
                <a:cs typeface="+mn-cs"/>
              </a:rPr>
              <a:t>Hidden Kitchens</a:t>
            </a:r>
            <a:r>
              <a:rPr lang="en-US" sz="1200" kern="1200" dirty="0">
                <a:solidFill>
                  <a:schemeClr val="tx1"/>
                </a:solidFill>
                <a:effectLst/>
                <a:latin typeface="+mn-lt"/>
                <a:ea typeface="+mn-ea"/>
                <a:cs typeface="+mn-cs"/>
              </a:rPr>
              <a:t> series available at </a:t>
            </a:r>
            <a:r>
              <a:rPr lang="en-US" sz="1200" u="sng" kern="1200" dirty="0">
                <a:solidFill>
                  <a:schemeClr val="tx1"/>
                </a:solidFill>
                <a:effectLst/>
                <a:latin typeface="+mn-lt"/>
                <a:ea typeface="+mn-ea"/>
                <a:cs typeface="+mn-cs"/>
                <a:hlinkClick r:id="rId4"/>
              </a:rPr>
              <a:t>http://www.kitchensisters.org/hidden-kitchens/</a:t>
            </a:r>
            <a:endParaRPr lang="en-US" sz="1200" kern="1200" dirty="0">
              <a:solidFill>
                <a:schemeClr val="tx1"/>
              </a:solidFill>
              <a:effectLst/>
              <a:latin typeface="+mn-lt"/>
              <a:ea typeface="+mn-ea"/>
              <a:cs typeface="+mn-cs"/>
            </a:endParaRPr>
          </a:p>
          <a:p>
            <a:endParaRPr lang="en-US" dirty="0">
              <a:effectLst/>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33</a:t>
            </a:fld>
            <a:endParaRPr lang="en-US" dirty="0"/>
          </a:p>
        </p:txBody>
      </p:sp>
    </p:spTree>
    <p:extLst>
      <p:ext uri="{BB962C8B-B14F-4D97-AF65-F5344CB8AC3E}">
        <p14:creationId xmlns:p14="http://schemas.microsoft.com/office/powerpoint/2010/main" val="510281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There is broad interest and movement among communities nationwide to create policy, systems, and environmental changes, which support a healthy food system. With a nation deeply engaged in making change, we are starting to see positive change. Working together to bring healthy options to communities, working with government officials to change policies that support healthier neighborhoods, and working with employers to establish incentives that encourage healthier behaviors are making our communities healthier.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Activity: </a:t>
            </a:r>
            <a:r>
              <a:rPr lang="en-US" sz="1200" kern="1200" dirty="0">
                <a:solidFill>
                  <a:schemeClr val="tx1"/>
                </a:solidFill>
                <a:effectLst/>
                <a:latin typeface="+mn-lt"/>
                <a:ea typeface="+mn-ea"/>
                <a:cs typeface="+mn-cs"/>
              </a:rPr>
              <a:t>Break the group into small groups and give each group a piece of flip chart paper. Ask the group to brainstorm community level changes they could work on that would create a healthier food system in their neighborhood. Ask participants to pick a spokesperson to share their ideas. Place a star on any of the strategies that are repeated across groups. Have a large group discussion about their upcoming CIP and encourage thoughtful discussion about specific ideas the group and/or individuals in the group might have for their CIP.</a:t>
            </a:r>
          </a:p>
        </p:txBody>
      </p:sp>
      <p:sp>
        <p:nvSpPr>
          <p:cNvPr id="4" name="Slide Number Placeholder 3"/>
          <p:cNvSpPr>
            <a:spLocks noGrp="1"/>
          </p:cNvSpPr>
          <p:nvPr>
            <p:ph type="sldNum" sz="quarter" idx="10"/>
          </p:nvPr>
        </p:nvSpPr>
        <p:spPr/>
        <p:txBody>
          <a:bodyPr/>
          <a:lstStyle/>
          <a:p>
            <a:fld id="{74B60785-9338-114B-891F-4D52A71C2C76}" type="slidenum">
              <a:rPr lang="en-US" smtClean="0"/>
              <a:pPr/>
              <a:t>34</a:t>
            </a:fld>
            <a:endParaRPr lang="en-US" dirty="0"/>
          </a:p>
        </p:txBody>
      </p:sp>
    </p:spTree>
    <p:extLst>
      <p:ext uri="{BB962C8B-B14F-4D97-AF65-F5344CB8AC3E}">
        <p14:creationId xmlns:p14="http://schemas.microsoft.com/office/powerpoint/2010/main" val="2233916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First Lady Michelle Obama leveraged her popularity to change policies and tapped into the Nation’s political will. The Let’s Move! Campaign changed policies in business practices (Walmart selling more fruits and veggies) and school systems (policies created for better school lunches)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Images from: http://www.kpbs.org/news/2010/apr/</a:t>
            </a:r>
          </a:p>
          <a:p>
            <a:r>
              <a:rPr lang="en-US" sz="1200" kern="1200" dirty="0">
                <a:solidFill>
                  <a:schemeClr val="tx1"/>
                </a:solidFill>
                <a:effectLst/>
                <a:latin typeface="+mn-lt"/>
                <a:ea typeface="+mn-ea"/>
                <a:cs typeface="+mn-cs"/>
              </a:rPr>
              <a:t>16/first-lady-addresses-obesity-city-</a:t>
            </a:r>
          </a:p>
          <a:p>
            <a:r>
              <a:rPr lang="en-US" sz="1200" kern="1200" dirty="0">
                <a:solidFill>
                  <a:schemeClr val="tx1"/>
                </a:solidFill>
                <a:effectLst/>
                <a:latin typeface="+mn-lt"/>
                <a:ea typeface="+mn-ea"/>
                <a:cs typeface="+mn-cs"/>
              </a:rPr>
              <a:t>heights-speech/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http://www.sandiego.gov/citycouncil/cd9/</a:t>
            </a:r>
          </a:p>
          <a:p>
            <a:r>
              <a:rPr lang="en-US" sz="1200" kern="1200" dirty="0">
                <a:solidFill>
                  <a:schemeClr val="tx1"/>
                </a:solidFill>
                <a:effectLst/>
                <a:latin typeface="+mn-lt"/>
                <a:ea typeface="+mn-ea"/>
                <a:cs typeface="+mn-cs"/>
              </a:rPr>
              <a:t>news/events2010/newroots.shtml</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35</a:t>
            </a:fld>
            <a:endParaRPr lang="en-US" dirty="0"/>
          </a:p>
        </p:txBody>
      </p:sp>
    </p:spTree>
    <p:extLst>
      <p:ext uri="{BB962C8B-B14F-4D97-AF65-F5344CB8AC3E}">
        <p14:creationId xmlns:p14="http://schemas.microsoft.com/office/powerpoint/2010/main" val="315497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First Lady, Michelle Obama, visits City Heights Garden and addresses obesity.</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http://www.kpbs.org/news/2010/apr/16/first-lady-addresses-obesity-city-heights-speech/</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36</a:t>
            </a:fld>
            <a:endParaRPr lang="en-US" dirty="0"/>
          </a:p>
        </p:txBody>
      </p:sp>
    </p:spTree>
    <p:extLst>
      <p:ext uri="{BB962C8B-B14F-4D97-AF65-F5344CB8AC3E}">
        <p14:creationId xmlns:p14="http://schemas.microsoft.com/office/powerpoint/2010/main" val="315497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Answer questions and review homework.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Facilitator Tip</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section has a lot of content and lots to discuss. You may choose to spread it over two sessions.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37</a:t>
            </a:fld>
            <a:endParaRPr lang="en-US" dirty="0"/>
          </a:p>
        </p:txBody>
      </p:sp>
    </p:spTree>
    <p:extLst>
      <p:ext uri="{BB962C8B-B14F-4D97-AF65-F5344CB8AC3E}">
        <p14:creationId xmlns:p14="http://schemas.microsoft.com/office/powerpoint/2010/main" val="3400961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38</a:t>
            </a:fld>
            <a:endParaRPr lang="en-US" dirty="0"/>
          </a:p>
        </p:txBody>
      </p:sp>
    </p:spTree>
    <p:extLst>
      <p:ext uri="{BB962C8B-B14F-4D97-AF65-F5344CB8AC3E}">
        <p14:creationId xmlns:p14="http://schemas.microsoft.com/office/powerpoint/2010/main" val="48511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Quick review of last week.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Did you have any new observations about your neighborhood and ways that it could support better health through the strategies you are learning?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are the four strategies you have learned and read about so far connected?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a:t>
            </a:fld>
            <a:endParaRPr lang="en-US" dirty="0"/>
          </a:p>
        </p:txBody>
      </p:sp>
    </p:spTree>
    <p:extLst>
      <p:ext uri="{BB962C8B-B14F-4D97-AF65-F5344CB8AC3E}">
        <p14:creationId xmlns:p14="http://schemas.microsoft.com/office/powerpoint/2010/main" val="2384711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We know we need to move around (under our own power) to get healthy and stay healthy, and to move around we need fuel. That is food! What we eat, how that food is created, and how it gets to our table is very important.</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5</a:t>
            </a:fld>
            <a:endParaRPr lang="en-US" dirty="0"/>
          </a:p>
        </p:txBody>
      </p:sp>
    </p:spTree>
    <p:extLst>
      <p:ext uri="{BB962C8B-B14F-4D97-AF65-F5344CB8AC3E}">
        <p14:creationId xmlns:p14="http://schemas.microsoft.com/office/powerpoint/2010/main" val="387702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Facilitator Tip</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are a lot of documentaries and films in the Resource Library on food systems. Review a selection of them and use a combination in this session based on the interests of your group. Keep the clips to 5 – 20 minutes in length. There are some suggestions throughout this PowerPoint but please customize the content to your RLA participants. Do not forget to add video clip title to PowerPoint slide. </a:t>
            </a:r>
          </a:p>
        </p:txBody>
      </p:sp>
      <p:sp>
        <p:nvSpPr>
          <p:cNvPr id="4" name="Slide Number Placeholder 3"/>
          <p:cNvSpPr>
            <a:spLocks noGrp="1"/>
          </p:cNvSpPr>
          <p:nvPr>
            <p:ph type="sldNum" sz="quarter" idx="10"/>
          </p:nvPr>
        </p:nvSpPr>
        <p:spPr/>
        <p:txBody>
          <a:bodyPr/>
          <a:lstStyle/>
          <a:p>
            <a:fld id="{74B60785-9338-114B-891F-4D52A71C2C76}" type="slidenum">
              <a:rPr lang="en-US" smtClean="0"/>
              <a:pPr/>
              <a:t>6</a:t>
            </a:fld>
            <a:endParaRPr lang="en-US" dirty="0"/>
          </a:p>
        </p:txBody>
      </p:sp>
    </p:spTree>
    <p:extLst>
      <p:ext uri="{BB962C8B-B14F-4D97-AF65-F5344CB8AC3E}">
        <p14:creationId xmlns:p14="http://schemas.microsoft.com/office/powerpoint/2010/main" val="231551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A food system includes all of the processes and infrastructure involved in feeding a population: growing, harvesting, processing, packaging, transporting, marketing, consumption, and disposal of food and food-related items.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Discuss how reading this section may have expanded how they think about food. What information surprised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7</a:t>
            </a:fld>
            <a:endParaRPr lang="en-US" dirty="0"/>
          </a:p>
        </p:txBody>
      </p:sp>
    </p:spTree>
    <p:extLst>
      <p:ext uri="{BB962C8B-B14F-4D97-AF65-F5344CB8AC3E}">
        <p14:creationId xmlns:p14="http://schemas.microsoft.com/office/powerpoint/2010/main" val="116826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Overview: </a:t>
            </a:r>
            <a:r>
              <a:rPr lang="en-US" sz="1200" kern="1200" dirty="0">
                <a:solidFill>
                  <a:schemeClr val="tx1"/>
                </a:solidFill>
                <a:effectLst/>
                <a:latin typeface="+mn-lt"/>
                <a:ea typeface="+mn-ea"/>
                <a:cs typeface="+mn-cs"/>
              </a:rPr>
              <a:t>Highlight the differences between a conventional and sustainable food system.</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Group Discussion: </a:t>
            </a:r>
            <a:r>
              <a:rPr lang="en-US" sz="1200" kern="1200" dirty="0">
                <a:solidFill>
                  <a:schemeClr val="tx1"/>
                </a:solidFill>
                <a:effectLst/>
                <a:latin typeface="+mn-lt"/>
                <a:ea typeface="+mn-ea"/>
                <a:cs typeface="+mn-cs"/>
              </a:rPr>
              <a:t>Can anyone make any connections to social determinants here? Any connections with the SEM and the levels that are represented here? Where does change have to happen to affect the influencers identified?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8</a:t>
            </a:fld>
            <a:endParaRPr lang="en-US" dirty="0"/>
          </a:p>
        </p:txBody>
      </p:sp>
    </p:spTree>
    <p:extLst>
      <p:ext uri="{BB962C8B-B14F-4D97-AF65-F5344CB8AC3E}">
        <p14:creationId xmlns:p14="http://schemas.microsoft.com/office/powerpoint/2010/main" val="3955694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Overview:</a:t>
            </a:r>
            <a:r>
              <a:rPr lang="en-US" sz="1200" kern="1200" dirty="0">
                <a:solidFill>
                  <a:schemeClr val="tx1"/>
                </a:solidFill>
                <a:effectLst/>
                <a:latin typeface="+mn-lt"/>
                <a:ea typeface="+mn-ea"/>
                <a:cs typeface="+mn-cs"/>
              </a:rPr>
              <a:t> Review the definitions of local and regional in the workbook.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9</a:t>
            </a:fld>
            <a:endParaRPr lang="en-US" dirty="0"/>
          </a:p>
        </p:txBody>
      </p:sp>
    </p:spTree>
    <p:extLst>
      <p:ext uri="{BB962C8B-B14F-4D97-AF65-F5344CB8AC3E}">
        <p14:creationId xmlns:p14="http://schemas.microsoft.com/office/powerpoint/2010/main" val="2961226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879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41239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125349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a:t>CLICK TO EDIT MASTER TITLE STYLE</a:t>
            </a:r>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pPr/>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1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04681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10429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39622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076532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5027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07653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565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14123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40876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425050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dirty="0"/>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a:t>Click to edit Master text styles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518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412397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12534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5027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56534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dirty="0"/>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14123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408763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42505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dirty="0"/>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a:t>Click to edit Master text styles</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182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91088"/>
            <a:ext cx="4831443" cy="741362"/>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457200" rtl="0" eaLnBrk="1" latinLnBrk="0" hangingPunct="1">
        <a:lnSpc>
          <a:spcPct val="90000"/>
        </a:lnSpc>
        <a:spcBef>
          <a:spcPct val="0"/>
        </a:spcBef>
        <a:buNone/>
        <a:defRPr sz="2800" b="1"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9/27/2016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dirty="0"/>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8.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rtl="1"/>
            <a:r>
              <a:rPr lang="ar-EG" spc="310" dirty="0">
                <a:latin typeface="AnNahar" panose="020B0800040000020004" pitchFamily="34" charset="-78"/>
                <a:ea typeface="AnNahar" panose="020B0800040000020004" pitchFamily="34" charset="-78"/>
                <a:cs typeface="AnNahar" panose="020B0800040000020004" pitchFamily="34" charset="-78"/>
              </a:rPr>
              <a:t>القسم الثاني: الأنظمة الغذائية</a:t>
            </a:r>
            <a:endParaRPr lang="en-US" spc="310" dirty="0">
              <a:latin typeface="AnNahar" panose="020B0800040000020004" pitchFamily="34" charset="-78"/>
              <a:ea typeface="AnNahar" panose="020B0800040000020004" pitchFamily="34" charset="-78"/>
              <a:cs typeface="AnNahar" panose="020B0800040000020004" pitchFamily="34" charset="-78"/>
            </a:endParaRPr>
          </a:p>
        </p:txBody>
      </p:sp>
      <p:sp>
        <p:nvSpPr>
          <p:cNvPr id="5" name="Subtitle 4"/>
          <p:cNvSpPr>
            <a:spLocks noGrp="1"/>
          </p:cNvSpPr>
          <p:nvPr>
            <p:ph type="subTitle" idx="1"/>
          </p:nvPr>
        </p:nvSpPr>
        <p:spPr/>
        <p:txBody>
          <a:bodyPr>
            <a:normAutofit/>
          </a:bodyPr>
          <a:lstStyle/>
          <a:p>
            <a:pPr rtl="1"/>
            <a:r>
              <a:rPr lang="ar-EG" sz="5400" dirty="0">
                <a:latin typeface="AnNahar" panose="020B0800040000020004" pitchFamily="34" charset="-78"/>
                <a:ea typeface="AnNahar" panose="020B0800040000020004" pitchFamily="34" charset="-78"/>
                <a:cs typeface="AnNahar" panose="020B0800040000020004" pitchFamily="34" charset="-78"/>
              </a:rPr>
              <a:t>الأنظمة الغذائية</a:t>
            </a:r>
            <a:endParaRPr lang="en-US" sz="5400" dirty="0">
              <a:latin typeface="AnNahar" panose="020B0800040000020004" pitchFamily="34" charset="-78"/>
              <a:ea typeface="AnNahar" panose="020B0800040000020004" pitchFamily="34" charset="-78"/>
              <a:cs typeface="AnNahar" panose="020B0800040000020004" pitchFamily="34" charset="-78"/>
            </a:endParaRPr>
          </a:p>
        </p:txBody>
      </p:sp>
    </p:spTree>
    <p:extLst>
      <p:ext uri="{BB962C8B-B14F-4D97-AF65-F5344CB8AC3E}">
        <p14:creationId xmlns:p14="http://schemas.microsoft.com/office/powerpoint/2010/main" val="229875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أنواع الأنظمة الغذائية</a:t>
            </a:r>
            <a:endParaRPr lang="en-US" dirty="0"/>
          </a:p>
        </p:txBody>
      </p:sp>
      <p:graphicFrame>
        <p:nvGraphicFramePr>
          <p:cNvPr id="7" name="Content Placeholder 7"/>
          <p:cNvGraphicFramePr>
            <a:graphicFrameLocks/>
          </p:cNvGraphicFramePr>
          <p:nvPr>
            <p:extLst>
              <p:ext uri="{D42A27DB-BD31-4B8C-83A1-F6EECF244321}">
                <p14:modId xmlns:p14="http://schemas.microsoft.com/office/powerpoint/2010/main" val="552228313"/>
              </p:ext>
            </p:extLst>
          </p:nvPr>
        </p:nvGraphicFramePr>
        <p:xfrm>
          <a:off x="693738" y="1320801"/>
          <a:ext cx="7993062" cy="2834640"/>
        </p:xfrm>
        <a:graphic>
          <a:graphicData uri="http://schemas.openxmlformats.org/drawingml/2006/table">
            <a:tbl>
              <a:tblPr firstRow="1" bandRow="1">
                <a:tableStyleId>{2D5ABB26-0587-4C30-8999-92F81FD0307C}</a:tableStyleId>
              </a:tblPr>
              <a:tblGrid>
                <a:gridCol w="3996531">
                  <a:extLst>
                    <a:ext uri="{9D8B030D-6E8A-4147-A177-3AD203B41FA5}">
                      <a16:colId xmlns:a16="http://schemas.microsoft.com/office/drawing/2014/main" val="20000"/>
                    </a:ext>
                  </a:extLst>
                </a:gridCol>
                <a:gridCol w="3996531">
                  <a:extLst>
                    <a:ext uri="{9D8B030D-6E8A-4147-A177-3AD203B41FA5}">
                      <a16:colId xmlns:a16="http://schemas.microsoft.com/office/drawing/2014/main" val="20001"/>
                    </a:ext>
                  </a:extLst>
                </a:gridCol>
              </a:tblGrid>
              <a:tr h="258442">
                <a:tc>
                  <a:txBody>
                    <a:bodyPr/>
                    <a:lstStyle/>
                    <a:p>
                      <a:pPr algn="ctr" rtl="1"/>
                      <a:r>
                        <a:rPr lang="ar-EG" sz="2400" b="1" dirty="0"/>
                        <a:t>تقليدية</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rtl="1"/>
                      <a:r>
                        <a:rPr lang="ar-EG" sz="2400" b="1" dirty="0"/>
                        <a:t>مستدامة</a:t>
                      </a:r>
                      <a:endParaRPr lang="en-US" sz="2400" b="1"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0"/>
                  </a:ext>
                </a:extLst>
              </a:tr>
              <a:tr h="1585110">
                <a:tc>
                  <a:txBody>
                    <a:bodyPr/>
                    <a:lstStyle/>
                    <a:p>
                      <a:pPr marL="342900" indent="-342900" algn="r" rtl="1">
                        <a:buFont typeface="Arial"/>
                        <a:buChar char="•"/>
                      </a:pPr>
                      <a:r>
                        <a:rPr lang="ar-EG" sz="2000" dirty="0">
                          <a:ea typeface="ＭＳ Ｐゴシック" pitchFamily="34" charset="-128"/>
                        </a:rPr>
                        <a:t>تتضمن التوزيع الواسع وفقا للتكلفة</a:t>
                      </a:r>
                      <a:endParaRPr lang="en-US" sz="2000" dirty="0">
                        <a:ea typeface="ＭＳ Ｐゴシック" pitchFamily="34" charset="-128"/>
                      </a:endParaRPr>
                    </a:p>
                    <a:p>
                      <a:pPr marL="171450" indent="-171450">
                        <a:buFont typeface="Arial"/>
                        <a:buChar char="•"/>
                      </a:pPr>
                      <a:endParaRPr lang="en-US" sz="800" dirty="0">
                        <a:ea typeface="ＭＳ Ｐゴシック" pitchFamily="34" charset="-128"/>
                      </a:endParaRPr>
                    </a:p>
                    <a:p>
                      <a:pPr marL="342900" indent="-342900" algn="r" rtl="1">
                        <a:buFont typeface="Arial"/>
                        <a:buChar char="•"/>
                      </a:pPr>
                      <a:r>
                        <a:rPr lang="ar-EG" sz="2000" dirty="0">
                          <a:ea typeface="ＭＳ Ｐゴシック" pitchFamily="34" charset="-128"/>
                        </a:rPr>
                        <a:t>مدفوعة</a:t>
                      </a:r>
                      <a:r>
                        <a:rPr lang="ar-EG" sz="2000" baseline="0" dirty="0">
                          <a:ea typeface="ＭＳ Ｐゴシック" pitchFamily="34" charset="-128"/>
                        </a:rPr>
                        <a:t> بالتوسع المالي وزيادة الأرباح</a:t>
                      </a:r>
                      <a:endParaRPr lang="en-US" sz="2000" dirty="0">
                        <a:ea typeface="ＭＳ Ｐゴシック" pitchFamily="34" charset="-128"/>
                      </a:endParaRPr>
                    </a:p>
                    <a:p>
                      <a:pPr marL="171450" indent="-171450">
                        <a:buFont typeface="Arial"/>
                        <a:buChar char="•"/>
                      </a:pPr>
                      <a:endParaRPr lang="en-US" sz="800" dirty="0">
                        <a:ea typeface="ＭＳ Ｐゴシック" pitchFamily="34" charset="-128"/>
                      </a:endParaRPr>
                    </a:p>
                    <a:p>
                      <a:pPr marL="342900" indent="-342900" algn="r" rtl="1">
                        <a:buFont typeface="Arial"/>
                        <a:buChar char="•"/>
                      </a:pPr>
                      <a:r>
                        <a:rPr lang="ar-EG" sz="2000" dirty="0">
                          <a:ea typeface="ＭＳ Ｐゴシック" pitchFamily="34" charset="-128"/>
                        </a:rPr>
                        <a:t>تستند إلى نموذج إنتاجية </a:t>
                      </a:r>
                      <a:endParaRPr lang="en-US" sz="2000" dirty="0">
                        <a:ea typeface="ＭＳ Ｐゴシック" pitchFamily="34" charset="-128"/>
                      </a:endParaRPr>
                    </a:p>
                    <a:p>
                      <a:pPr marL="1085850" lvl="2" indent="-171450">
                        <a:buFont typeface="Arial"/>
                        <a:buChar char="•"/>
                      </a:pPr>
                      <a:endParaRPr lang="en-US" sz="800" dirty="0">
                        <a:ea typeface="ＭＳ Ｐゴシック" pitchFamily="34" charset="-128"/>
                      </a:endParaRPr>
                    </a:p>
                    <a:p>
                      <a:pPr marL="1200150" lvl="2" indent="-285750" algn="r" rtl="1">
                        <a:buFont typeface="Arial"/>
                        <a:buChar char="•"/>
                      </a:pPr>
                      <a:r>
                        <a:rPr lang="ar-EG" sz="1800" dirty="0">
                          <a:ea typeface="ＭＳ Ｐゴシック" pitchFamily="34" charset="-128"/>
                        </a:rPr>
                        <a:t>أنظمة غذائية صناعية </a:t>
                      </a:r>
                      <a:endParaRPr lang="en-US" sz="1800" dirty="0">
                        <a:ea typeface="ＭＳ Ｐゴシック" pitchFamily="34" charset="-128"/>
                      </a:endParaRPr>
                    </a:p>
                    <a:p>
                      <a:pPr marL="1200150" lvl="2" indent="-285750" algn="r" rtl="1">
                        <a:buFont typeface="Arial"/>
                        <a:buChar char="•"/>
                      </a:pPr>
                      <a:r>
                        <a:rPr lang="ar-EG" sz="1800" dirty="0">
                          <a:ea typeface="ＭＳ Ｐゴシック" pitchFamily="34" charset="-128"/>
                        </a:rPr>
                        <a:t>شركات متعددة الجنسيات </a:t>
                      </a:r>
                      <a:endParaRPr lang="en-US" sz="1800" dirty="0">
                        <a:ea typeface="ＭＳ Ｐゴシック" pitchFamily="34" charset="-128"/>
                      </a:endParaRPr>
                    </a:p>
                  </a:txBody>
                  <a:tcPr>
                    <a:lnR w="12700" cap="flat" cmpd="sng" algn="ctr">
                      <a:solidFill>
                        <a:scrgbClr r="0" g="0" b="0"/>
                      </a:solidFill>
                      <a:prstDash val="solid"/>
                      <a:round/>
                      <a:headEnd type="none" w="med" len="med"/>
                      <a:tailEnd type="none" w="med" len="med"/>
                    </a:lnR>
                  </a:tcPr>
                </a:tc>
                <a:tc>
                  <a:txBody>
                    <a:bodyPr/>
                    <a:lstStyle/>
                    <a:p>
                      <a:pPr marL="342900" indent="-342900" algn="r" rtl="1">
                        <a:buFont typeface="Arial"/>
                        <a:buChar char="•"/>
                        <a:defRPr/>
                      </a:pPr>
                      <a:r>
                        <a:rPr lang="ar-EG" sz="2000" dirty="0">
                          <a:ea typeface="ＭＳ Ｐゴシック" pitchFamily="34" charset="-128"/>
                        </a:rPr>
                        <a:t>تركز على الإنتاج المحلي لتحقيق المنفعة</a:t>
                      </a:r>
                      <a:r>
                        <a:rPr lang="ar-EG" sz="2000" baseline="0" dirty="0">
                          <a:ea typeface="ＭＳ Ｐゴシック" pitchFamily="34" charset="-128"/>
                        </a:rPr>
                        <a:t> المباشرة للمجتمعات</a:t>
                      </a:r>
                    </a:p>
                    <a:p>
                      <a:pPr marL="0" indent="0">
                        <a:buFont typeface="Arial"/>
                        <a:buNone/>
                        <a:defRPr/>
                      </a:pPr>
                      <a:endParaRPr lang="en-US" sz="800" dirty="0">
                        <a:ea typeface="ＭＳ Ｐゴシック" pitchFamily="34" charset="-128"/>
                      </a:endParaRPr>
                    </a:p>
                    <a:p>
                      <a:pPr marL="342900" indent="-342900" algn="r" rtl="1">
                        <a:buFont typeface="Arial"/>
                        <a:buChar char="•"/>
                        <a:defRPr/>
                      </a:pPr>
                      <a:r>
                        <a:rPr lang="ar-EG" sz="2000" b="0" dirty="0">
                          <a:ea typeface="ＭＳ Ｐゴシック" pitchFamily="34" charset="-128"/>
                        </a:rPr>
                        <a:t>مت</a:t>
                      </a:r>
                      <a:r>
                        <a:rPr lang="ar-IQ" sz="2000" b="0" dirty="0">
                          <a:ea typeface="ＭＳ Ｐゴシック" pitchFamily="34" charset="-128"/>
                        </a:rPr>
                        <a:t>وف</a:t>
                      </a:r>
                      <a:r>
                        <a:rPr lang="ar-EG" sz="2000" b="0" dirty="0" err="1">
                          <a:ea typeface="ＭＳ Ｐゴシック" pitchFamily="34" charset="-128"/>
                        </a:rPr>
                        <a:t>رة</a:t>
                      </a:r>
                      <a:r>
                        <a:rPr lang="ar-EG" sz="2000" b="0" dirty="0">
                          <a:ea typeface="ＭＳ Ｐゴシック" pitchFamily="34" charset="-128"/>
                        </a:rPr>
                        <a:t> جغرافيًا واقتصاديًا</a:t>
                      </a:r>
                      <a:endParaRPr lang="en-US" sz="2000" b="0" dirty="0">
                        <a:ea typeface="ＭＳ Ｐゴシック" pitchFamily="34" charset="-128"/>
                      </a:endParaRPr>
                    </a:p>
                    <a:p>
                      <a:pPr marL="171450" indent="-171450">
                        <a:buFont typeface="Arial"/>
                        <a:buChar char="•"/>
                        <a:defRPr/>
                      </a:pPr>
                      <a:endParaRPr lang="en-US" sz="800" dirty="0">
                        <a:ea typeface="ＭＳ Ｐゴシック" pitchFamily="34" charset="-128"/>
                      </a:endParaRPr>
                    </a:p>
                    <a:p>
                      <a:pPr marL="342900" indent="-342900" algn="r" rtl="1">
                        <a:buFont typeface="Arial"/>
                        <a:buChar char="•"/>
                        <a:defRPr/>
                      </a:pPr>
                      <a:r>
                        <a:rPr lang="ar-EG" sz="2000" dirty="0">
                          <a:ea typeface="ＭＳ Ｐゴシック" pitchFamily="34" charset="-128"/>
                        </a:rPr>
                        <a:t>موسمية، وبلدية،</a:t>
                      </a:r>
                      <a:r>
                        <a:rPr lang="ar-EG" sz="2000" baseline="0" dirty="0">
                          <a:ea typeface="ＭＳ Ｐゴシック" pitchFamily="34" charset="-128"/>
                        </a:rPr>
                        <a:t> </a:t>
                      </a:r>
                      <a:r>
                        <a:rPr lang="ar-EG" sz="2000" dirty="0">
                          <a:ea typeface="ＭＳ Ｐゴシック" pitchFamily="34" charset="-128"/>
                        </a:rPr>
                        <a:t>ومستدامة</a:t>
                      </a:r>
                      <a:endParaRPr lang="en-US" sz="2000" dirty="0">
                        <a:ea typeface="ＭＳ Ｐゴシック" pitchFamily="34" charset="-128"/>
                      </a:endParaRPr>
                    </a:p>
                    <a:p>
                      <a:pPr marL="1200150" lvl="2" indent="-285750" algn="r" rtl="1">
                        <a:buFont typeface="Arial"/>
                        <a:buChar char="•"/>
                        <a:defRPr/>
                      </a:pPr>
                      <a:r>
                        <a:rPr lang="ar-EG" sz="1800" dirty="0">
                          <a:ea typeface="ＭＳ Ｐゴシック" pitchFamily="34" charset="-128"/>
                        </a:rPr>
                        <a:t>نظام غذائي محلي</a:t>
                      </a:r>
                      <a:endParaRPr lang="en-US" sz="1800" dirty="0">
                        <a:ea typeface="ＭＳ Ｐゴシック" pitchFamily="34" charset="-128"/>
                      </a:endParaRPr>
                    </a:p>
                    <a:p>
                      <a:pPr marL="1200150" lvl="2" indent="-285750" algn="r" rtl="1">
                        <a:buFont typeface="Arial"/>
                        <a:buChar char="•"/>
                        <a:defRPr/>
                      </a:pPr>
                      <a:r>
                        <a:rPr lang="ar-EG" sz="1800" dirty="0">
                          <a:ea typeface="ＭＳ Ｐゴシック" pitchFamily="34" charset="-128"/>
                        </a:rPr>
                        <a:t>نظام</a:t>
                      </a:r>
                      <a:r>
                        <a:rPr lang="ar-EG" sz="1800" baseline="0" dirty="0">
                          <a:ea typeface="ＭＳ Ｐゴシック" pitchFamily="34" charset="-128"/>
                        </a:rPr>
                        <a:t> غذائي مجتمعي</a:t>
                      </a:r>
                      <a:endParaRPr lang="en-US" sz="1800" dirty="0">
                        <a:ea typeface="ＭＳ Ｐゴシック" pitchFamily="34" charset="-128"/>
                      </a:endParaRPr>
                    </a:p>
                    <a:p>
                      <a:pPr marL="1200150" lvl="2" indent="-285750" algn="r" rtl="1">
                        <a:buFont typeface="Arial"/>
                        <a:buChar char="•"/>
                        <a:defRPr/>
                      </a:pPr>
                      <a:r>
                        <a:rPr lang="ar-EG" sz="1800" dirty="0">
                          <a:ea typeface="ＭＳ Ｐゴシック" pitchFamily="34" charset="-128"/>
                        </a:rPr>
                        <a:t>نظام</a:t>
                      </a:r>
                      <a:r>
                        <a:rPr lang="ar-EG" sz="1800" baseline="0" dirty="0">
                          <a:ea typeface="ＭＳ Ｐゴシック" pitchFamily="34" charset="-128"/>
                        </a:rPr>
                        <a:t> غذائي عضوي</a:t>
                      </a:r>
                      <a:endParaRPr lang="en-US" sz="1800" dirty="0">
                        <a:ea typeface="ＭＳ Ｐゴシック" pitchFamily="34" charset="-128"/>
                      </a:endParaRP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pic>
        <p:nvPicPr>
          <p:cNvPr id="10" name="Picture 2" descr="agricultural,agriculture,crops,farms,food,grains,photographs,stalks,wheat"/>
          <p:cNvPicPr>
            <a:picLocks noChangeAspect="1" noChangeArrowheads="1"/>
          </p:cNvPicPr>
          <p:nvPr/>
        </p:nvPicPr>
        <p:blipFill>
          <a:blip r:embed="rId3" cstate="print">
            <a:clrChange>
              <a:clrFrom>
                <a:srgbClr val="338BF5"/>
              </a:clrFrom>
              <a:clrTo>
                <a:srgbClr val="338BF5">
                  <a:alpha val="0"/>
                </a:srgbClr>
              </a:clrTo>
            </a:clrChange>
          </a:blip>
          <a:srcRect t="18769" b="12308"/>
          <a:stretch>
            <a:fillRect/>
          </a:stretch>
        </p:blipFill>
        <p:spPr bwMode="auto">
          <a:xfrm>
            <a:off x="3984266" y="4735333"/>
            <a:ext cx="5007334" cy="1985667"/>
          </a:xfrm>
          <a:prstGeom prst="rect">
            <a:avLst/>
          </a:prstGeom>
          <a:noFill/>
        </p:spPr>
      </p:pic>
      <p:pic>
        <p:nvPicPr>
          <p:cNvPr id="11" name="Picture 2" descr="agricultural,agriculture,crops,farms,food,grains,photographs,stalks,wheat"/>
          <p:cNvPicPr>
            <a:picLocks noChangeAspect="1" noChangeArrowheads="1"/>
          </p:cNvPicPr>
          <p:nvPr/>
        </p:nvPicPr>
        <p:blipFill>
          <a:blip r:embed="rId3" cstate="print">
            <a:clrChange>
              <a:clrFrom>
                <a:srgbClr val="3086F7"/>
              </a:clrFrom>
              <a:clrTo>
                <a:srgbClr val="3086F7">
                  <a:alpha val="0"/>
                </a:srgbClr>
              </a:clrTo>
            </a:clrChange>
          </a:blip>
          <a:srcRect t="18769" b="12308"/>
          <a:stretch>
            <a:fillRect/>
          </a:stretch>
        </p:blipFill>
        <p:spPr bwMode="auto">
          <a:xfrm>
            <a:off x="118946" y="4703973"/>
            <a:ext cx="4700568" cy="2026107"/>
          </a:xfrm>
          <a:prstGeom prst="rect">
            <a:avLst/>
          </a:prstGeom>
          <a:noFill/>
        </p:spPr>
      </p:pic>
    </p:spTree>
    <p:extLst>
      <p:ext uri="{BB962C8B-B14F-4D97-AF65-F5344CB8AC3E}">
        <p14:creationId xmlns:p14="http://schemas.microsoft.com/office/powerpoint/2010/main" val="1460656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صحتك في غذائك </a:t>
            </a:r>
            <a:endParaRPr lang="en-US" dirty="0"/>
          </a:p>
        </p:txBody>
      </p:sp>
      <p:pic>
        <p:nvPicPr>
          <p:cNvPr id="9" name="Picture 8" descr="you-are-what-you-eat_o_678250.jpg"/>
          <p:cNvPicPr>
            <a:picLocks noChangeAspect="1"/>
          </p:cNvPicPr>
          <p:nvPr/>
        </p:nvPicPr>
        <p:blipFill rotWithShape="1">
          <a:blip r:embed="rId3">
            <a:extLst>
              <a:ext uri="{28A0092B-C50C-407E-A947-70E740481C1C}">
                <a14:useLocalDpi xmlns:a14="http://schemas.microsoft.com/office/drawing/2010/main" val="0"/>
              </a:ext>
            </a:extLst>
          </a:blip>
          <a:srcRect l="28988" t="16817" b="2289"/>
          <a:stretch/>
        </p:blipFill>
        <p:spPr>
          <a:xfrm>
            <a:off x="705752" y="1109544"/>
            <a:ext cx="3206582" cy="5547718"/>
          </a:xfrm>
          <a:prstGeom prst="roundRect">
            <a:avLst>
              <a:gd name="adj" fmla="val 8594"/>
            </a:avLst>
          </a:prstGeom>
          <a:solidFill>
            <a:srgbClr val="FFFFFF">
              <a:shade val="85000"/>
            </a:srgbClr>
          </a:solidFill>
          <a:ln>
            <a:noFill/>
          </a:ln>
          <a:effectLst/>
        </p:spPr>
      </p:pic>
      <p:pic>
        <p:nvPicPr>
          <p:cNvPr id="5" name="Picture 4" descr="You-Are-What-You-E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6932" y="1109544"/>
            <a:ext cx="4813348" cy="574845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01636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نظامنا الغذائي الحالي</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53" y="1703044"/>
            <a:ext cx="8488695" cy="4224528"/>
          </a:xfrm>
          <a:prstGeom prst="rect">
            <a:avLst/>
          </a:prstGeom>
        </p:spPr>
      </p:pic>
    </p:spTree>
    <p:extLst>
      <p:ext uri="{BB962C8B-B14F-4D97-AF65-F5344CB8AC3E}">
        <p14:creationId xmlns:p14="http://schemas.microsoft.com/office/powerpoint/2010/main" val="1252735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المؤثرات الكبرى على النظام الغذائي</a:t>
            </a:r>
            <a:endParaRPr lang="en-US" dirty="0"/>
          </a:p>
        </p:txBody>
      </p:sp>
      <p:sp>
        <p:nvSpPr>
          <p:cNvPr id="3" name="Text Placeholder 2"/>
          <p:cNvSpPr>
            <a:spLocks noGrp="1"/>
          </p:cNvSpPr>
          <p:nvPr>
            <p:ph type="body" sz="quarter" idx="13"/>
          </p:nvPr>
        </p:nvSpPr>
        <p:spPr/>
        <p:txBody>
          <a:bodyPr/>
          <a:lstStyle/>
          <a:p>
            <a:pPr algn="r" rtl="1"/>
            <a:r>
              <a:rPr lang="ar-EG" dirty="0"/>
              <a:t>السياسات الحكومية</a:t>
            </a:r>
            <a:endParaRPr lang="en-US" dirty="0"/>
          </a:p>
        </p:txBody>
      </p:sp>
      <p:sp>
        <p:nvSpPr>
          <p:cNvPr id="4" name="Content Placeholder 3"/>
          <p:cNvSpPr>
            <a:spLocks noGrp="1"/>
          </p:cNvSpPr>
          <p:nvPr>
            <p:ph idx="1"/>
          </p:nvPr>
        </p:nvSpPr>
        <p:spPr>
          <a:xfrm>
            <a:off x="430960" y="1970311"/>
            <a:ext cx="3119597" cy="4318001"/>
          </a:xfrm>
        </p:spPr>
        <p:txBody>
          <a:bodyPr/>
          <a:lstStyle/>
          <a:p>
            <a:pPr algn="r" rtl="1"/>
            <a:r>
              <a:rPr lang="ar-EG" sz="2400" dirty="0"/>
              <a:t>منذ أكثر من 100عام</a:t>
            </a:r>
            <a:endParaRPr lang="en-US" sz="2400" dirty="0"/>
          </a:p>
          <a:p>
            <a:pPr algn="r" rtl="1"/>
            <a:r>
              <a:rPr lang="ar-EG" sz="2400" dirty="0"/>
              <a:t>دعم حكومي</a:t>
            </a:r>
            <a:endParaRPr lang="en-US" sz="2400" dirty="0"/>
          </a:p>
          <a:p>
            <a:pPr algn="r" rtl="1"/>
            <a:r>
              <a:rPr lang="ar-EG" sz="2400" dirty="0"/>
              <a:t>كثيرًا ما يتم تصنيع المنتجات غير الصحية بمحاصيل رخيصة كالسكر والذرة</a:t>
            </a:r>
            <a:endParaRPr lang="en-US" sz="2400" dirty="0"/>
          </a:p>
          <a:p>
            <a:endParaRPr lang="en-US" sz="2400"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2653" y="2553548"/>
            <a:ext cx="5190806" cy="291963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13724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السِّمنة</a:t>
            </a:r>
            <a:endParaRPr lang="en-US" dirty="0"/>
          </a:p>
        </p:txBody>
      </p:sp>
      <p:pic>
        <p:nvPicPr>
          <p:cNvPr id="10" name="Content Placeholder 9"/>
          <p:cNvPicPr>
            <a:picLocks noGrp="1"/>
          </p:cNvPicPr>
          <p:nvPr>
            <p:ph idx="1"/>
          </p:nvPr>
        </p:nvPicPr>
        <p:blipFill>
          <a:blip r:embed="rId3">
            <a:extLst>
              <a:ext uri="{28A0092B-C50C-407E-A947-70E740481C1C}">
                <a14:useLocalDpi xmlns:a14="http://schemas.microsoft.com/office/drawing/2010/main" val="0"/>
              </a:ext>
            </a:extLst>
          </a:blip>
          <a:srcRect l="-4784" r="-4784"/>
          <a:stretch>
            <a:fillRect/>
          </a:stretch>
        </p:blipFill>
        <p:spPr bwMode="auto">
          <a:xfrm>
            <a:off x="228601" y="1303867"/>
            <a:ext cx="8686799" cy="4973561"/>
          </a:xfrm>
          <a:prstGeom prst="rect">
            <a:avLst/>
          </a:prstGeom>
          <a:noFill/>
          <a:ln>
            <a:noFill/>
          </a:ln>
        </p:spPr>
      </p:pic>
    </p:spTree>
    <p:extLst>
      <p:ext uri="{BB962C8B-B14F-4D97-AF65-F5344CB8AC3E}">
        <p14:creationId xmlns:p14="http://schemas.microsoft.com/office/powerpoint/2010/main" val="1554630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المؤشرات الكبرى على النظام الغذائي</a:t>
            </a:r>
            <a:endParaRPr lang="en-US" dirty="0"/>
          </a:p>
        </p:txBody>
      </p:sp>
      <p:sp>
        <p:nvSpPr>
          <p:cNvPr id="3" name="Text Placeholder 2"/>
          <p:cNvSpPr>
            <a:spLocks noGrp="1"/>
          </p:cNvSpPr>
          <p:nvPr>
            <p:ph type="body" sz="quarter" idx="13"/>
          </p:nvPr>
        </p:nvSpPr>
        <p:spPr/>
        <p:txBody>
          <a:bodyPr/>
          <a:lstStyle/>
          <a:p>
            <a:pPr algn="r" rtl="1"/>
            <a:r>
              <a:rPr lang="ar-EG" dirty="0"/>
              <a:t>سياسات الإنتاج المحلي للغذاء</a:t>
            </a:r>
            <a:endParaRPr lang="en-US" dirty="0"/>
          </a:p>
        </p:txBody>
      </p:sp>
      <p:sp>
        <p:nvSpPr>
          <p:cNvPr id="4" name="Content Placeholder 3"/>
          <p:cNvSpPr>
            <a:spLocks noGrp="1"/>
          </p:cNvSpPr>
          <p:nvPr>
            <p:ph idx="1"/>
          </p:nvPr>
        </p:nvSpPr>
        <p:spPr/>
        <p:txBody>
          <a:bodyPr/>
          <a:lstStyle/>
          <a:p>
            <a:pPr algn="r" rtl="1"/>
            <a:r>
              <a:rPr lang="ar-EG" sz="2400" dirty="0"/>
              <a:t>قرارات المدينة والمقاطعة </a:t>
            </a:r>
            <a:endParaRPr lang="en-US" sz="2400" dirty="0"/>
          </a:p>
          <a:p>
            <a:pPr marL="0" indent="0">
              <a:buNone/>
            </a:pPr>
            <a:endParaRPr lang="en-US" sz="2400" dirty="0"/>
          </a:p>
          <a:p>
            <a:endParaRPr lang="en-US" dirty="0"/>
          </a:p>
        </p:txBody>
      </p:sp>
      <p:pic>
        <p:nvPicPr>
          <p:cNvPr id="5" name="Picture 4" descr="IMG_33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8" y="2868017"/>
            <a:ext cx="4509927" cy="3006618"/>
          </a:xfrm>
          <a:prstGeom prst="rect">
            <a:avLst/>
          </a:prstGeom>
        </p:spPr>
      </p:pic>
      <p:pic>
        <p:nvPicPr>
          <p:cNvPr id="6" name="Picture 5" descr="IMG_329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442" y="2868017"/>
            <a:ext cx="4509927" cy="3006618"/>
          </a:xfrm>
          <a:prstGeom prst="rect">
            <a:avLst/>
          </a:prstGeom>
        </p:spPr>
      </p:pic>
      <p:sp>
        <p:nvSpPr>
          <p:cNvPr id="7" name="Sun 6"/>
          <p:cNvSpPr/>
          <p:nvPr/>
        </p:nvSpPr>
        <p:spPr>
          <a:xfrm>
            <a:off x="3170891" y="4129279"/>
            <a:ext cx="2808328" cy="2808328"/>
          </a:xfrm>
          <a:prstGeom prst="sun">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886467" y="5119587"/>
            <a:ext cx="1377176" cy="707886"/>
          </a:xfrm>
          <a:prstGeom prst="rect">
            <a:avLst/>
          </a:prstGeom>
          <a:noFill/>
          <a:ln>
            <a:noFill/>
          </a:ln>
        </p:spPr>
        <p:txBody>
          <a:bodyPr wrap="square" rtlCol="0">
            <a:spAutoFit/>
          </a:bodyPr>
          <a:lstStyle/>
          <a:p>
            <a:pPr algn="ctr"/>
            <a:r>
              <a:rPr lang="en-US" sz="2000" b="1" dirty="0">
                <a:solidFill>
                  <a:schemeClr val="bg1"/>
                </a:solidFill>
                <a:latin typeface="+mj-lt"/>
              </a:rPr>
              <a:t>Farmer’s Market</a:t>
            </a:r>
          </a:p>
        </p:txBody>
      </p:sp>
    </p:spTree>
    <p:extLst>
      <p:ext uri="{BB962C8B-B14F-4D97-AF65-F5344CB8AC3E}">
        <p14:creationId xmlns:p14="http://schemas.microsoft.com/office/powerpoint/2010/main" val="225332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10" name="Text Placeholder 9"/>
          <p:cNvSpPr>
            <a:spLocks noGrp="1"/>
          </p:cNvSpPr>
          <p:nvPr>
            <p:ph type="body" sz="quarter" idx="13"/>
          </p:nvPr>
        </p:nvSpPr>
        <p:spPr/>
        <p:txBody>
          <a:bodyPr/>
          <a:lstStyle/>
          <a:p>
            <a:r>
              <a:rPr lang="en-US" dirty="0"/>
              <a:t>Food, Inc.</a:t>
            </a:r>
          </a:p>
        </p:txBody>
      </p:sp>
      <p:pic>
        <p:nvPicPr>
          <p:cNvPr id="1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r="50620"/>
          <a:stretch>
            <a:fillRect/>
          </a:stretch>
        </p:blipFill>
        <p:spPr>
          <a:xfrm>
            <a:off x="3125073" y="1959428"/>
            <a:ext cx="2893855" cy="4102368"/>
          </a:xfrm>
        </p:spPr>
      </p:pic>
      <p:pic>
        <p:nvPicPr>
          <p:cNvPr id="8" name="Picture 3" descr="C:\Users\acabal1\AppData\Local\Microsoft\Windows\Temporary Internet Files\Content.IE5\7KRZFHYP\MP90030583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584" y="1959426"/>
            <a:ext cx="1196854" cy="419948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C:\Users\acabal1\AppData\Local\Microsoft\Windows\Temporary Internet Files\Content.IE5\C4EZJDUP\MP90030583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478" y="1959426"/>
            <a:ext cx="699915" cy="419948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Content Placeholder 4" descr="projector-361784_1280.jpg"/>
          <p:cNvPicPr>
            <a:picLocks noChangeAspect="1"/>
          </p:cNvPicPr>
          <p:nvPr/>
        </p:nvPicPr>
        <p:blipFill>
          <a:blip r:embed="rId6">
            <a:extLst>
              <a:ext uri="{28A0092B-C50C-407E-A947-70E740481C1C}">
                <a14:useLocalDpi xmlns:a14="http://schemas.microsoft.com/office/drawing/2010/main" val="0"/>
              </a:ext>
            </a:extLst>
          </a:blip>
          <a:srcRect l="-15445" r="-15445"/>
          <a:stretch>
            <a:fillRect/>
          </a:stretch>
        </p:blipFill>
        <p:spPr>
          <a:xfrm>
            <a:off x="6483239" y="5116108"/>
            <a:ext cx="2517673" cy="1359978"/>
          </a:xfrm>
          <a:prstGeom prst="rect">
            <a:avLst/>
          </a:prstGeom>
        </p:spPr>
      </p:pic>
    </p:spTree>
    <p:extLst>
      <p:ext uri="{BB962C8B-B14F-4D97-AF65-F5344CB8AC3E}">
        <p14:creationId xmlns:p14="http://schemas.microsoft.com/office/powerpoint/2010/main" val="3426560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استراحة</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2330506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ممارسات تجارية</a:t>
            </a:r>
            <a:endParaRPr lang="en-US" dirty="0"/>
          </a:p>
        </p:txBody>
      </p:sp>
      <p:pic>
        <p:nvPicPr>
          <p:cNvPr id="7" name="Content Placeholder 5"/>
          <p:cNvPicPr>
            <a:picLocks/>
          </p:cNvPicPr>
          <p:nvPr/>
        </p:nvPicPr>
        <p:blipFill>
          <a:blip r:embed="rId3">
            <a:lum/>
            <a:extLst>
              <a:ext uri="{28A0092B-C50C-407E-A947-70E740481C1C}">
                <a14:useLocalDpi xmlns:a14="http://schemas.microsoft.com/office/drawing/2010/main" val="0"/>
              </a:ext>
            </a:extLst>
          </a:blip>
          <a:stretch>
            <a:fillRect/>
          </a:stretch>
        </p:blipFill>
        <p:spPr bwMode="auto">
          <a:xfrm>
            <a:off x="6263640" y="141908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xmlns="">
                <a:solidFill>
                  <a:srgbClr val="FFFFFF"/>
                </a:solidFill>
              </a14:hiddenFill>
            </a:ext>
          </a:extLst>
        </p:spPr>
      </p:pic>
      <p:pic>
        <p:nvPicPr>
          <p:cNvPr id="8" name="Picture 6"/>
          <p:cNvPicPr>
            <a:picLocks/>
          </p:cNvPicPr>
          <p:nvPr/>
        </p:nvPicPr>
        <p:blipFill>
          <a:blip r:embed="rId4">
            <a:lum/>
            <a:extLst>
              <a:ext uri="{28A0092B-C50C-407E-A947-70E740481C1C}">
                <a14:useLocalDpi xmlns:a14="http://schemas.microsoft.com/office/drawing/2010/main" val="0"/>
              </a:ext>
            </a:extLst>
          </a:blip>
          <a:srcRect l="9084"/>
          <a:stretch>
            <a:fillRect/>
          </a:stretch>
        </p:blipFill>
        <p:spPr bwMode="auto">
          <a:xfrm>
            <a:off x="365760" y="141908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xmlns="">
                <a:solidFill>
                  <a:srgbClr val="FFFFFF"/>
                </a:solidFill>
              </a14:hiddenFill>
            </a:ext>
          </a:extLst>
        </p:spPr>
      </p:pic>
      <p:pic>
        <p:nvPicPr>
          <p:cNvPr id="9" name="Picture 7"/>
          <p:cNvPicPr>
            <a:picLocks/>
          </p:cNvPicPr>
          <p:nvPr/>
        </p:nvPicPr>
        <p:blipFill>
          <a:blip r:embed="rId5">
            <a:lum/>
            <a:extLst>
              <a:ext uri="{28A0092B-C50C-407E-A947-70E740481C1C}">
                <a14:useLocalDpi xmlns:a14="http://schemas.microsoft.com/office/drawing/2010/main" val="0"/>
              </a:ext>
            </a:extLst>
          </a:blip>
          <a:srcRect l="8001" r="15160"/>
          <a:stretch>
            <a:fillRect/>
          </a:stretch>
        </p:blipFill>
        <p:spPr bwMode="auto">
          <a:xfrm>
            <a:off x="3314700" y="141908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xmlns="">
                <a:solidFill>
                  <a:srgbClr val="FFFFFF"/>
                </a:solidFill>
              </a14:hiddenFill>
            </a:ext>
          </a:extLst>
        </p:spPr>
      </p:pic>
      <p:pic>
        <p:nvPicPr>
          <p:cNvPr id="10" name="Picture 8"/>
          <p:cNvPicPr>
            <a:picLocks/>
          </p:cNvPicPr>
          <p:nvPr/>
        </p:nvPicPr>
        <p:blipFill>
          <a:blip r:embed="rId6">
            <a:lum/>
            <a:extLst>
              <a:ext uri="{28A0092B-C50C-407E-A947-70E740481C1C}">
                <a14:useLocalDpi xmlns:a14="http://schemas.microsoft.com/office/drawing/2010/main" val="0"/>
              </a:ext>
            </a:extLst>
          </a:blip>
          <a:stretch>
            <a:fillRect/>
          </a:stretch>
        </p:blipFill>
        <p:spPr bwMode="auto">
          <a:xfrm>
            <a:off x="365760" y="324788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xmlns="">
                <a:solidFill>
                  <a:srgbClr val="FFFFFF"/>
                </a:solidFill>
              </a14:hiddenFill>
            </a:ext>
          </a:extLst>
        </p:spPr>
      </p:pic>
      <p:pic>
        <p:nvPicPr>
          <p:cNvPr id="11" name="Picture 9"/>
          <p:cNvPicPr>
            <a:picLocks/>
          </p:cNvPicPr>
          <p:nvPr/>
        </p:nvPicPr>
        <p:blipFill>
          <a:blip r:embed="rId7">
            <a:lum/>
            <a:extLst>
              <a:ext uri="{28A0092B-C50C-407E-A947-70E740481C1C}">
                <a14:useLocalDpi xmlns:a14="http://schemas.microsoft.com/office/drawing/2010/main" val="0"/>
              </a:ext>
            </a:extLst>
          </a:blip>
          <a:stretch>
            <a:fillRect/>
          </a:stretch>
        </p:blipFill>
        <p:spPr bwMode="auto">
          <a:xfrm>
            <a:off x="3314700" y="324788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xmlns="">
                <a:solidFill>
                  <a:srgbClr val="FFFFFF"/>
                </a:solidFill>
              </a14:hiddenFill>
            </a:ext>
          </a:extLst>
        </p:spPr>
      </p:pic>
      <p:pic>
        <p:nvPicPr>
          <p:cNvPr id="12" name="Picture 10"/>
          <p:cNvPicPr>
            <a:picLocks/>
          </p:cNvPicPr>
          <p:nvPr/>
        </p:nvPicPr>
        <p:blipFill>
          <a:blip r:embed="rId8">
            <a:lum/>
            <a:extLst>
              <a:ext uri="{28A0092B-C50C-407E-A947-70E740481C1C}">
                <a14:useLocalDpi xmlns:a14="http://schemas.microsoft.com/office/drawing/2010/main" val="0"/>
              </a:ext>
            </a:extLst>
          </a:blip>
          <a:stretch>
            <a:fillRect/>
          </a:stretch>
        </p:blipFill>
        <p:spPr bwMode="auto">
          <a:xfrm>
            <a:off x="6263640" y="3247880"/>
            <a:ext cx="2514600" cy="1600200"/>
          </a:xfrm>
          <a:prstGeom prst="roundRect">
            <a:avLst>
              <a:gd name="adj" fmla="val 3307"/>
            </a:avLst>
          </a:prstGeom>
          <a:ln w="25400">
            <a:solidFill>
              <a:srgbClr val="73B632"/>
            </a:solidFill>
          </a:ln>
          <a:effectLst/>
          <a:extLst>
            <a:ext uri="{909E8E84-426E-40dd-AFC4-6F175D3DCCD1}">
              <a14:hiddenFill xmlns:a14="http://schemas.microsoft.com/office/drawing/2010/main" xmlns="">
                <a:solidFill>
                  <a:srgbClr val="FFFFFF"/>
                </a:solidFill>
              </a14:hiddenFill>
            </a:ext>
          </a:extLst>
        </p:spPr>
      </p:pic>
      <p:pic>
        <p:nvPicPr>
          <p:cNvPr id="13" name="Picture 11"/>
          <p:cNvPicPr>
            <a:picLocks/>
          </p:cNvPicPr>
          <p:nvPr/>
        </p:nvPicPr>
        <p:blipFill>
          <a:blip r:embed="rId9" cstate="print">
            <a:lum/>
            <a:extLst>
              <a:ext uri="{28A0092B-C50C-407E-A947-70E740481C1C}">
                <a14:useLocalDpi xmlns:a14="http://schemas.microsoft.com/office/drawing/2010/main" val="0"/>
              </a:ext>
            </a:extLst>
          </a:blip>
          <a:stretch>
            <a:fillRect/>
          </a:stretch>
        </p:blipFill>
        <p:spPr bwMode="auto">
          <a:xfrm>
            <a:off x="365760" y="507668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xmlns="">
                <a:solidFill>
                  <a:srgbClr val="FFFFFF"/>
                </a:solidFill>
              </a14:hiddenFill>
            </a:ext>
          </a:extLst>
        </p:spPr>
      </p:pic>
      <p:pic>
        <p:nvPicPr>
          <p:cNvPr id="14" name="Picture 12"/>
          <p:cNvPicPr>
            <a:picLocks/>
          </p:cNvPicPr>
          <p:nvPr/>
        </p:nvPicPr>
        <p:blipFill>
          <a:blip r:embed="rId10" cstate="print">
            <a:lum/>
            <a:extLst>
              <a:ext uri="{28A0092B-C50C-407E-A947-70E740481C1C}">
                <a14:useLocalDpi xmlns:a14="http://schemas.microsoft.com/office/drawing/2010/main" val="0"/>
              </a:ext>
            </a:extLst>
          </a:blip>
          <a:stretch>
            <a:fillRect/>
          </a:stretch>
        </p:blipFill>
        <p:spPr bwMode="auto">
          <a:xfrm>
            <a:off x="4754880" y="507668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xmlns="">
                <a:solidFill>
                  <a:srgbClr val="FFFFFF"/>
                </a:solidFill>
              </a14:hiddenFill>
            </a:ext>
          </a:extLst>
        </p:spPr>
      </p:pic>
      <p:pic>
        <p:nvPicPr>
          <p:cNvPr id="15" name="Picture 13"/>
          <p:cNvPicPr>
            <a:picLocks/>
          </p:cNvPicPr>
          <p:nvPr/>
        </p:nvPicPr>
        <p:blipFill>
          <a:blip r:embed="rId11" cstate="print">
            <a:lum/>
            <a:extLst>
              <a:ext uri="{28A0092B-C50C-407E-A947-70E740481C1C}">
                <a14:useLocalDpi xmlns:a14="http://schemas.microsoft.com/office/drawing/2010/main" val="0"/>
              </a:ext>
            </a:extLst>
          </a:blip>
          <a:stretch>
            <a:fillRect/>
          </a:stretch>
        </p:blipFill>
        <p:spPr bwMode="auto">
          <a:xfrm>
            <a:off x="6949440" y="507668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xmlns="">
                <a:solidFill>
                  <a:srgbClr val="FFFFFF"/>
                </a:solidFill>
              </a14:hiddenFill>
            </a:ext>
          </a:extLst>
        </p:spPr>
      </p:pic>
      <p:pic>
        <p:nvPicPr>
          <p:cNvPr id="16" name="Picture 14"/>
          <p:cNvPicPr>
            <a:picLocks/>
          </p:cNvPicPr>
          <p:nvPr/>
        </p:nvPicPr>
        <p:blipFill>
          <a:blip r:embed="rId12">
            <a:lum/>
            <a:extLst>
              <a:ext uri="{28A0092B-C50C-407E-A947-70E740481C1C}">
                <a14:useLocalDpi xmlns:a14="http://schemas.microsoft.com/office/drawing/2010/main" val="0"/>
              </a:ext>
            </a:extLst>
          </a:blip>
          <a:srcRect l="5104" t="6444" r="3954" b="4950"/>
          <a:stretch>
            <a:fillRect/>
          </a:stretch>
        </p:blipFill>
        <p:spPr bwMode="auto">
          <a:xfrm>
            <a:off x="2560320" y="5076680"/>
            <a:ext cx="1828800" cy="1371600"/>
          </a:xfrm>
          <a:prstGeom prst="roundRect">
            <a:avLst>
              <a:gd name="adj" fmla="val 3307"/>
            </a:avLst>
          </a:prstGeom>
          <a:ln w="25400">
            <a:solidFill>
              <a:srgbClr val="73B632"/>
            </a:solidFill>
          </a:ln>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06308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الآثار على الأنظمة الغذائية</a:t>
            </a:r>
            <a:endParaRPr lang="en-US" dirty="0"/>
          </a:p>
        </p:txBody>
      </p:sp>
      <p:graphicFrame>
        <p:nvGraphicFramePr>
          <p:cNvPr id="3" name="Diagram 2"/>
          <p:cNvGraphicFramePr/>
          <p:nvPr>
            <p:extLst>
              <p:ext uri="{D42A27DB-BD31-4B8C-83A1-F6EECF244321}">
                <p14:modId xmlns:p14="http://schemas.microsoft.com/office/powerpoint/2010/main" val="1609554308"/>
              </p:ext>
            </p:extLst>
          </p:nvPr>
        </p:nvGraphicFramePr>
        <p:xfrm>
          <a:off x="293064" y="1188449"/>
          <a:ext cx="8515133" cy="5437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8468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جدول الأعمال</a:t>
            </a:r>
            <a:endParaRPr lang="en-US" dirty="0"/>
          </a:p>
        </p:txBody>
      </p:sp>
      <p:graphicFrame>
        <p:nvGraphicFramePr>
          <p:cNvPr id="7" name="Content Placeholder 3"/>
          <p:cNvGraphicFramePr>
            <a:graphicFrameLocks noGrp="1"/>
          </p:cNvGraphicFramePr>
          <p:nvPr>
            <p:ph sz="half" idx="2"/>
            <p:extLst>
              <p:ext uri="{D42A27DB-BD31-4B8C-83A1-F6EECF244321}">
                <p14:modId xmlns:p14="http://schemas.microsoft.com/office/powerpoint/2010/main" val="90457812"/>
              </p:ext>
            </p:extLst>
          </p:nvPr>
        </p:nvGraphicFramePr>
        <p:xfrm>
          <a:off x="603250" y="1434711"/>
          <a:ext cx="4041775" cy="4630392"/>
        </p:xfrm>
        <a:graphic>
          <a:graphicData uri="http://schemas.openxmlformats.org/drawingml/2006/table">
            <a:tbl>
              <a:tblPr firstRow="1" bandRow="1">
                <a:tableStyleId>{BC89EF96-8CEA-46FF-86C4-4CE0E7609802}</a:tableStyleId>
              </a:tblPr>
              <a:tblGrid>
                <a:gridCol w="4041775">
                  <a:extLst>
                    <a:ext uri="{9D8B030D-6E8A-4147-A177-3AD203B41FA5}">
                      <a16:colId xmlns:a16="http://schemas.microsoft.com/office/drawing/2014/main" val="20000"/>
                    </a:ext>
                  </a:extLst>
                </a:gridCol>
              </a:tblGrid>
              <a:tr h="514488">
                <a:tc>
                  <a:txBody>
                    <a:bodyPr/>
                    <a:lstStyle/>
                    <a:p>
                      <a:pPr algn="ctr" rtl="1"/>
                      <a:r>
                        <a:rPr lang="ar-EG" dirty="0"/>
                        <a:t>قسم 2.4: الأنظمة الغذائية</a:t>
                      </a:r>
                      <a:endParaRPr lang="en-US" dirty="0"/>
                    </a:p>
                  </a:txBody>
                  <a:tcPr/>
                </a:tc>
                <a:extLst>
                  <a:ext uri="{0D108BD9-81ED-4DB2-BD59-A6C34878D82A}">
                    <a16:rowId xmlns:a16="http://schemas.microsoft.com/office/drawing/2014/main" val="10000"/>
                  </a:ext>
                </a:extLst>
              </a:tr>
              <a:tr h="514488">
                <a:tc>
                  <a:txBody>
                    <a:bodyPr/>
                    <a:lstStyle/>
                    <a:p>
                      <a:pPr algn="r" rtl="1"/>
                      <a:r>
                        <a:rPr lang="ar-EG" dirty="0"/>
                        <a:t>تهيئة/مراجعة </a:t>
                      </a:r>
                      <a:endParaRPr lang="en-US" dirty="0"/>
                    </a:p>
                  </a:txBody>
                  <a:tcPr/>
                </a:tc>
                <a:extLst>
                  <a:ext uri="{0D108BD9-81ED-4DB2-BD59-A6C34878D82A}">
                    <a16:rowId xmlns:a16="http://schemas.microsoft.com/office/drawing/2014/main" val="10001"/>
                  </a:ext>
                </a:extLst>
              </a:tr>
              <a:tr h="514488">
                <a:tc>
                  <a:txBody>
                    <a:bodyPr/>
                    <a:lstStyle/>
                    <a:p>
                      <a:pPr algn="r" rtl="1"/>
                      <a:r>
                        <a:rPr lang="ar-EG" dirty="0"/>
                        <a:t>النظام الغذائي</a:t>
                      </a:r>
                      <a:endParaRPr lang="en-US" dirty="0"/>
                    </a:p>
                  </a:txBody>
                  <a:tcPr/>
                </a:tc>
                <a:extLst>
                  <a:ext uri="{0D108BD9-81ED-4DB2-BD59-A6C34878D82A}">
                    <a16:rowId xmlns:a16="http://schemas.microsoft.com/office/drawing/2014/main" val="10002"/>
                  </a:ext>
                </a:extLst>
              </a:tr>
              <a:tr h="514488">
                <a:tc>
                  <a:txBody>
                    <a:bodyPr/>
                    <a:lstStyle/>
                    <a:p>
                      <a:pPr algn="r" rtl="1"/>
                      <a:r>
                        <a:rPr lang="ar-EG" baseline="0" dirty="0"/>
                        <a:t>السياسات الغذائية</a:t>
                      </a:r>
                      <a:endParaRPr lang="en-US" dirty="0"/>
                    </a:p>
                  </a:txBody>
                  <a:tcPr/>
                </a:tc>
                <a:extLst>
                  <a:ext uri="{0D108BD9-81ED-4DB2-BD59-A6C34878D82A}">
                    <a16:rowId xmlns:a16="http://schemas.microsoft.com/office/drawing/2014/main" val="10003"/>
                  </a:ext>
                </a:extLst>
              </a:tr>
              <a:tr h="514488">
                <a:tc>
                  <a:txBody>
                    <a:bodyPr/>
                    <a:lstStyle/>
                    <a:p>
                      <a:pPr algn="r" rtl="1"/>
                      <a:r>
                        <a:rPr lang="ar-EG" dirty="0"/>
                        <a:t>الشركات التجارية الضخمة</a:t>
                      </a:r>
                      <a:endParaRPr lang="en-US" dirty="0"/>
                    </a:p>
                  </a:txBody>
                  <a:tcPr/>
                </a:tc>
                <a:extLst>
                  <a:ext uri="{0D108BD9-81ED-4DB2-BD59-A6C34878D82A}">
                    <a16:rowId xmlns:a16="http://schemas.microsoft.com/office/drawing/2014/main" val="10004"/>
                  </a:ext>
                </a:extLst>
              </a:tr>
              <a:tr h="514488">
                <a:tc>
                  <a:txBody>
                    <a:bodyPr/>
                    <a:lstStyle/>
                    <a:p>
                      <a:pPr algn="r" rtl="1"/>
                      <a:r>
                        <a:rPr lang="ar-EG" dirty="0"/>
                        <a:t>البيئة الغذائية</a:t>
                      </a:r>
                      <a:endParaRPr lang="en-US" dirty="0"/>
                    </a:p>
                  </a:txBody>
                  <a:tcPr/>
                </a:tc>
                <a:extLst>
                  <a:ext uri="{0D108BD9-81ED-4DB2-BD59-A6C34878D82A}">
                    <a16:rowId xmlns:a16="http://schemas.microsoft.com/office/drawing/2014/main" val="10005"/>
                  </a:ext>
                </a:extLst>
              </a:tr>
              <a:tr h="514488">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EG" dirty="0"/>
                        <a:t>التكاليف الصحية</a:t>
                      </a:r>
                      <a:endParaRPr lang="en-US" dirty="0"/>
                    </a:p>
                  </a:txBody>
                  <a:tcPr/>
                </a:tc>
                <a:extLst>
                  <a:ext uri="{0D108BD9-81ED-4DB2-BD59-A6C34878D82A}">
                    <a16:rowId xmlns:a16="http://schemas.microsoft.com/office/drawing/2014/main" val="10006"/>
                  </a:ext>
                </a:extLst>
              </a:tr>
              <a:tr h="514488">
                <a:tc>
                  <a:txBody>
                    <a:bodyPr/>
                    <a:lstStyle/>
                    <a:p>
                      <a:pPr algn="r" rtl="1"/>
                      <a:r>
                        <a:rPr lang="ar-EG" dirty="0"/>
                        <a:t>بناء نظام غذائي</a:t>
                      </a:r>
                      <a:r>
                        <a:rPr lang="ar-EG" baseline="0" dirty="0"/>
                        <a:t> صحي</a:t>
                      </a:r>
                      <a:endParaRPr lang="en-US" dirty="0"/>
                    </a:p>
                  </a:txBody>
                  <a:tcPr/>
                </a:tc>
                <a:extLst>
                  <a:ext uri="{0D108BD9-81ED-4DB2-BD59-A6C34878D82A}">
                    <a16:rowId xmlns:a16="http://schemas.microsoft.com/office/drawing/2014/main" val="10007"/>
                  </a:ext>
                </a:extLst>
              </a:tr>
              <a:tr h="514488">
                <a:tc>
                  <a:txBody>
                    <a:bodyPr/>
                    <a:lstStyle/>
                    <a:p>
                      <a:pPr algn="r" rtl="1"/>
                      <a:r>
                        <a:rPr lang="ar-EG" dirty="0"/>
                        <a:t>الخاتمة</a:t>
                      </a:r>
                      <a:endParaRPr lang="en-US" dirty="0"/>
                    </a:p>
                  </a:txBody>
                  <a:tcPr/>
                </a:tc>
                <a:extLst>
                  <a:ext uri="{0D108BD9-81ED-4DB2-BD59-A6C34878D82A}">
                    <a16:rowId xmlns:a16="http://schemas.microsoft.com/office/drawing/2014/main" val="10008"/>
                  </a:ext>
                </a:extLst>
              </a:tr>
            </a:tbl>
          </a:graphicData>
        </a:graphic>
      </p:graphicFrame>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7641" b="5358"/>
          <a:stretch/>
        </p:blipFill>
        <p:spPr>
          <a:xfrm>
            <a:off x="4828427" y="1366070"/>
            <a:ext cx="3907837" cy="1958079"/>
          </a:xfrm>
          <a:prstGeom prst="roundRect">
            <a:avLst>
              <a:gd name="adj" fmla="val 8594"/>
            </a:avLst>
          </a:prstGeom>
          <a:solidFill>
            <a:srgbClr val="FFFFFF">
              <a:shade val="85000"/>
            </a:srgbClr>
          </a:solidFill>
          <a:ln>
            <a:noFill/>
          </a:ln>
          <a:effectLst/>
        </p:spPr>
      </p:pic>
      <p:pic>
        <p:nvPicPr>
          <p:cNvPr id="4" name="Picture 3" descr="market-601580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427" y="3457845"/>
            <a:ext cx="3907837" cy="260726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343597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المخلفات الغذائية </a:t>
            </a:r>
            <a:endParaRPr lang="en-US" dirty="0"/>
          </a:p>
        </p:txBody>
      </p:sp>
      <p:sp>
        <p:nvSpPr>
          <p:cNvPr id="4" name="Content Placeholder 3"/>
          <p:cNvSpPr>
            <a:spLocks noGrp="1"/>
          </p:cNvSpPr>
          <p:nvPr>
            <p:ph sz="half" idx="2"/>
          </p:nvPr>
        </p:nvSpPr>
        <p:spPr/>
        <p:txBody>
          <a:bodyPr>
            <a:normAutofit/>
          </a:bodyPr>
          <a:lstStyle/>
          <a:p>
            <a:pPr algn="r" rtl="1"/>
            <a:r>
              <a:rPr lang="ar-EG" sz="2400" dirty="0"/>
              <a:t>أكبر مساهم في مدافن النفايات في الولايات المتحدة</a:t>
            </a:r>
            <a:endParaRPr lang="en-US" sz="2400" dirty="0"/>
          </a:p>
          <a:p>
            <a:pPr algn="r" rtl="1"/>
            <a:r>
              <a:rPr lang="ar-EG" sz="2400" dirty="0"/>
              <a:t>تستقبل مدافن النفايات في سان </a:t>
            </a:r>
            <a:r>
              <a:rPr lang="ar-EG" sz="2400" dirty="0" err="1"/>
              <a:t>دييغو</a:t>
            </a:r>
            <a:r>
              <a:rPr lang="ar-EG" sz="2400" dirty="0"/>
              <a:t> 4500 طن من نفايات الأغذية سنويًا</a:t>
            </a:r>
            <a:endParaRPr lang="en-US" sz="2400" dirty="0"/>
          </a:p>
          <a:p>
            <a:pPr algn="r" rtl="1"/>
            <a:r>
              <a:rPr lang="ar-EG" sz="2400" dirty="0"/>
              <a:t>تُسهم في تغير المناخ</a:t>
            </a:r>
            <a:endParaRPr lang="en-US" sz="2400" dirty="0"/>
          </a:p>
        </p:txBody>
      </p:sp>
      <p:pic>
        <p:nvPicPr>
          <p:cNvPr id="7" name="Content Placeholder 6" descr="trash-313711_1280.jpg"/>
          <p:cNvPicPr>
            <a:picLocks noGrp="1" noChangeAspect="1"/>
          </p:cNvPicPr>
          <p:nvPr>
            <p:ph sz="quarter" idx="4"/>
          </p:nvPr>
        </p:nvPicPr>
        <p:blipFill>
          <a:blip r:embed="rId3">
            <a:extLst>
              <a:ext uri="{28A0092B-C50C-407E-A947-70E740481C1C}">
                <a14:useLocalDpi xmlns:a14="http://schemas.microsoft.com/office/drawing/2010/main" val="0"/>
              </a:ext>
            </a:extLst>
          </a:blip>
          <a:srcRect t="-3378" b="-3378"/>
          <a:stretch>
            <a:fillRect/>
          </a:stretch>
        </p:blipFill>
        <p:spPr>
          <a:xfrm>
            <a:off x="4645025" y="1535113"/>
            <a:ext cx="4041775" cy="4591050"/>
          </a:xfrm>
        </p:spPr>
      </p:pic>
    </p:spTree>
    <p:extLst>
      <p:ext uri="{BB962C8B-B14F-4D97-AF65-F5344CB8AC3E}">
        <p14:creationId xmlns:p14="http://schemas.microsoft.com/office/powerpoint/2010/main" val="1280449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البيئات الغذائية</a:t>
            </a:r>
            <a:endParaRPr lang="en-US" dirty="0"/>
          </a:p>
        </p:txBody>
      </p:sp>
      <p:pic>
        <p:nvPicPr>
          <p:cNvPr id="3" name="Picture 2" descr="fast_food_neo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743" y="1340582"/>
            <a:ext cx="3993675" cy="2308669"/>
          </a:xfrm>
          <a:prstGeom prst="roundRect">
            <a:avLst>
              <a:gd name="adj" fmla="val 8594"/>
            </a:avLst>
          </a:prstGeom>
          <a:solidFill>
            <a:srgbClr val="FFFFFF">
              <a:shade val="85000"/>
            </a:srgbClr>
          </a:solidFill>
          <a:ln>
            <a:noFill/>
          </a:ln>
          <a:effectLst/>
        </p:spPr>
      </p:pic>
      <p:pic>
        <p:nvPicPr>
          <p:cNvPr id="5" name="Picture 4" descr="tsj97zsx-138732421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07" y="4099497"/>
            <a:ext cx="3541343" cy="2364430"/>
          </a:xfrm>
          <a:prstGeom prst="roundRect">
            <a:avLst>
              <a:gd name="adj" fmla="val 8594"/>
            </a:avLst>
          </a:prstGeom>
          <a:solidFill>
            <a:srgbClr val="FFFFFF">
              <a:shade val="85000"/>
            </a:srgbClr>
          </a:solidFill>
          <a:ln>
            <a:noFill/>
          </a:ln>
          <a:effectLst/>
        </p:spPr>
      </p:pic>
      <p:pic>
        <p:nvPicPr>
          <p:cNvPr id="6" name="Picture 5" descr="food-desert-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508" y="1340583"/>
            <a:ext cx="3541343" cy="2656007"/>
          </a:xfrm>
          <a:prstGeom prst="roundRect">
            <a:avLst>
              <a:gd name="adj" fmla="val 8594"/>
            </a:avLst>
          </a:prstGeom>
          <a:solidFill>
            <a:srgbClr val="FFFFFF">
              <a:shade val="85000"/>
            </a:srgbClr>
          </a:solidFill>
          <a:ln>
            <a:noFill/>
          </a:ln>
          <a:effectLst/>
        </p:spPr>
      </p:pic>
      <p:pic>
        <p:nvPicPr>
          <p:cNvPr id="7" name="Picture 6" descr="fixes-food-desert-blog42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7743" y="3798360"/>
            <a:ext cx="3993675" cy="266556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283465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rtl="1"/>
            <a:r>
              <a:rPr lang="ar-EG" dirty="0"/>
              <a:t>استراحة</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2254882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إنشاء نظام غذائي صحي</a:t>
            </a:r>
            <a:endParaRPr lang="en-US" dirty="0"/>
          </a:p>
        </p:txBody>
      </p:sp>
      <p:pic>
        <p:nvPicPr>
          <p:cNvPr id="3" name="Picture 2" descr="HealthfulFood_Engli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183" y="1261694"/>
            <a:ext cx="4537634" cy="5355082"/>
          </a:xfrm>
          <a:prstGeom prst="rect">
            <a:avLst/>
          </a:prstGeom>
        </p:spPr>
      </p:pic>
    </p:spTree>
    <p:extLst>
      <p:ext uri="{BB962C8B-B14F-4D97-AF65-F5344CB8AC3E}">
        <p14:creationId xmlns:p14="http://schemas.microsoft.com/office/powerpoint/2010/main" val="1475241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الثقافة والطهي</a:t>
            </a:r>
            <a:endParaRPr lang="en-US" dirty="0"/>
          </a:p>
        </p:txBody>
      </p:sp>
      <p:pic>
        <p:nvPicPr>
          <p:cNvPr id="3" name="Content Placeholder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95400" y="1295400"/>
            <a:ext cx="6553200" cy="4420423"/>
          </a:xfrm>
          <a:prstGeom prst="roundRect">
            <a:avLst/>
          </a:prstGeom>
          <a:ln>
            <a:noFill/>
          </a:ln>
          <a:effectLst/>
        </p:spPr>
      </p:pic>
      <p:sp>
        <p:nvSpPr>
          <p:cNvPr id="4" name="Text Placeholder 7"/>
          <p:cNvSpPr txBox="1">
            <a:spLocks/>
          </p:cNvSpPr>
          <p:nvPr/>
        </p:nvSpPr>
        <p:spPr>
          <a:xfrm>
            <a:off x="2551113" y="5257800"/>
            <a:ext cx="4041775" cy="73183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0" tIns="0" rIns="0" bIns="0" rtlCol="0">
            <a:normAutofit fontScale="85000" lnSpcReduction="1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dk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dk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dk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dk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Wingdings 2" pitchFamily="18" charset="2"/>
              <a:buNone/>
            </a:pPr>
            <a:r>
              <a:rPr lang="ar-EG" sz="4000" b="1" dirty="0">
                <a:ea typeface="ＭＳ Ｐゴシック" pitchFamily="34" charset="-128"/>
              </a:rPr>
              <a:t>الولايات المتحدة</a:t>
            </a:r>
            <a:endParaRPr lang="en-US" sz="4000" b="1" dirty="0">
              <a:ea typeface="ＭＳ Ｐゴシック" pitchFamily="34" charset="-128"/>
            </a:endParaRPr>
          </a:p>
        </p:txBody>
      </p:sp>
    </p:spTree>
    <p:extLst>
      <p:ext uri="{BB962C8B-B14F-4D97-AF65-F5344CB8AC3E}">
        <p14:creationId xmlns:p14="http://schemas.microsoft.com/office/powerpoint/2010/main" val="2290104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الثقافة والطهي</a:t>
            </a:r>
            <a:endParaRPr lang="en-US" dirty="0"/>
          </a:p>
        </p:txBody>
      </p:sp>
      <p:pic>
        <p:nvPicPr>
          <p:cNvPr id="5" name="Content Placeholder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24883" y="2286000"/>
            <a:ext cx="3975995" cy="2590800"/>
          </a:xfrm>
          <a:prstGeom prst="roundRect">
            <a:avLst>
              <a:gd name="adj" fmla="val 8594"/>
            </a:avLst>
          </a:prstGeom>
          <a:solidFill>
            <a:srgbClr val="FFFFFF">
              <a:shade val="85000"/>
            </a:srgbClr>
          </a:solidFill>
          <a:ln>
            <a:noFill/>
          </a:ln>
          <a:effectLst/>
        </p:spPr>
      </p:pic>
      <p:sp>
        <p:nvSpPr>
          <p:cNvPr id="6" name="Text Placeholder 6"/>
          <p:cNvSpPr txBox="1">
            <a:spLocks/>
          </p:cNvSpPr>
          <p:nvPr/>
        </p:nvSpPr>
        <p:spPr>
          <a:xfrm>
            <a:off x="381000" y="1839653"/>
            <a:ext cx="3689332" cy="732606"/>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no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dk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dk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dk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dk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None/>
              <a:defRPr/>
            </a:pPr>
            <a:r>
              <a:rPr lang="ar-EG" sz="2800" dirty="0"/>
              <a:t>التربية في المراعي الحرة</a:t>
            </a:r>
            <a:endParaRPr lang="en-US" sz="2800" dirty="0"/>
          </a:p>
        </p:txBody>
      </p:sp>
      <p:pic>
        <p:nvPicPr>
          <p:cNvPr id="7" name="Content Placeholder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73944" y="3048000"/>
            <a:ext cx="4379349" cy="2897187"/>
          </a:xfrm>
          <a:prstGeom prst="roundRect">
            <a:avLst>
              <a:gd name="adj" fmla="val 8594"/>
            </a:avLst>
          </a:prstGeom>
          <a:solidFill>
            <a:srgbClr val="FFFFFF">
              <a:shade val="85000"/>
            </a:srgbClr>
          </a:solidFill>
          <a:ln>
            <a:noFill/>
          </a:ln>
          <a:effectLst/>
        </p:spPr>
      </p:pic>
      <p:cxnSp>
        <p:nvCxnSpPr>
          <p:cNvPr id="10" name="Straight Connector 9"/>
          <p:cNvCxnSpPr/>
          <p:nvPr/>
        </p:nvCxnSpPr>
        <p:spPr>
          <a:xfrm flipH="1">
            <a:off x="4070332" y="1676400"/>
            <a:ext cx="1066800" cy="41910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a:xfrm>
            <a:off x="6356332" y="1676400"/>
            <a:ext cx="15240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2" name="Text Placeholder 8"/>
          <p:cNvSpPr txBox="1">
            <a:spLocks/>
          </p:cNvSpPr>
          <p:nvPr/>
        </p:nvSpPr>
        <p:spPr bwMode="auto">
          <a:xfrm>
            <a:off x="4832332" y="1295400"/>
            <a:ext cx="16764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ar-EG" sz="4800" dirty="0">
                <a:solidFill>
                  <a:schemeClr val="tx1"/>
                </a:solidFill>
              </a:rPr>
              <a:t>إيطاليا</a:t>
            </a:r>
            <a:endParaRPr lang="en-US" sz="4800" dirty="0">
              <a:solidFill>
                <a:schemeClr val="tx1"/>
              </a:solidFill>
            </a:endParaRPr>
          </a:p>
        </p:txBody>
      </p:sp>
      <p:sp>
        <p:nvSpPr>
          <p:cNvPr id="8" name="Text Placeholder 8"/>
          <p:cNvSpPr txBox="1">
            <a:spLocks/>
          </p:cNvSpPr>
          <p:nvPr/>
        </p:nvSpPr>
        <p:spPr>
          <a:xfrm>
            <a:off x="7123112" y="2819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anchor="ctr">
            <a:normAutofit fontScale="77500" lnSpcReduction="20000"/>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dk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dk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dk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dk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defRPr/>
            </a:pPr>
            <a:r>
              <a:rPr lang="ar-IQ" sz="3600" dirty="0"/>
              <a:t>غرفة</a:t>
            </a:r>
            <a:r>
              <a:rPr lang="ar-EG" sz="3600" dirty="0"/>
              <a:t> المؤن </a:t>
            </a:r>
            <a:endParaRPr lang="en-US" sz="3600" dirty="0"/>
          </a:p>
        </p:txBody>
      </p:sp>
      <p:sp>
        <p:nvSpPr>
          <p:cNvPr id="13" name="Curved Up Arrow 12"/>
          <p:cNvSpPr/>
          <p:nvPr/>
        </p:nvSpPr>
        <p:spPr>
          <a:xfrm>
            <a:off x="2546332" y="4876800"/>
            <a:ext cx="3048000" cy="11257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5507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الثقافة والطهي</a:t>
            </a:r>
            <a:endParaRPr lang="en-US" dirty="0"/>
          </a:p>
        </p:txBody>
      </p:sp>
      <p:cxnSp>
        <p:nvCxnSpPr>
          <p:cNvPr id="14" name="Straight Connector 13"/>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15" name="Content Placeholder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2399" y="2362200"/>
            <a:ext cx="4389257" cy="2667000"/>
          </a:xfrm>
          <a:prstGeom prst="roundRect">
            <a:avLst>
              <a:gd name="adj" fmla="val 8594"/>
            </a:avLst>
          </a:prstGeom>
          <a:solidFill>
            <a:srgbClr val="FFFFFF">
              <a:shade val="85000"/>
            </a:srgbClr>
          </a:solidFill>
          <a:ln>
            <a:noFill/>
          </a:ln>
          <a:effectLst/>
        </p:spPr>
      </p:pic>
      <p:pic>
        <p:nvPicPr>
          <p:cNvPr id="16" name="Content Placeholder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66785" y="2975555"/>
            <a:ext cx="4267200" cy="2822994"/>
          </a:xfrm>
          <a:prstGeom prst="roundRect">
            <a:avLst>
              <a:gd name="adj" fmla="val 8594"/>
            </a:avLst>
          </a:prstGeom>
          <a:solidFill>
            <a:srgbClr val="FFFFFF">
              <a:shade val="85000"/>
            </a:srgbClr>
          </a:solidFill>
          <a:ln>
            <a:noFill/>
          </a:ln>
          <a:effectLst/>
        </p:spPr>
      </p:pic>
      <p:cxnSp>
        <p:nvCxnSpPr>
          <p:cNvPr id="17" name="Straight Connector 16"/>
          <p:cNvCxnSpPr/>
          <p:nvPr/>
        </p:nvCxnSpPr>
        <p:spPr>
          <a:xfrm flipH="1">
            <a:off x="3429000" y="1676400"/>
            <a:ext cx="1066800" cy="4191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8" name="Text Placeholder 6"/>
          <p:cNvSpPr txBox="1">
            <a:spLocks/>
          </p:cNvSpPr>
          <p:nvPr/>
        </p:nvSpPr>
        <p:spPr>
          <a:xfrm>
            <a:off x="990600" y="1885950"/>
            <a:ext cx="2438400"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ar-EG" sz="2800" dirty="0"/>
              <a:t>الزراعة في المدن  </a:t>
            </a:r>
            <a:endParaRPr lang="en-US" sz="2800" dirty="0"/>
          </a:p>
        </p:txBody>
      </p:sp>
      <p:sp>
        <p:nvSpPr>
          <p:cNvPr id="19"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a:defRPr/>
            </a:pPr>
            <a:r>
              <a:rPr lang="ar-IQ" sz="3600" dirty="0"/>
              <a:t>غرفة</a:t>
            </a:r>
            <a:r>
              <a:rPr lang="ar-EG" sz="3600" dirty="0"/>
              <a:t> المؤن</a:t>
            </a:r>
            <a:endParaRPr lang="en-US" sz="3600" dirty="0"/>
          </a:p>
        </p:txBody>
      </p:sp>
      <p:sp>
        <p:nvSpPr>
          <p:cNvPr id="20" name="Text Placeholder 8"/>
          <p:cNvSpPr txBox="1">
            <a:spLocks/>
          </p:cNvSpPr>
          <p:nvPr/>
        </p:nvSpPr>
        <p:spPr bwMode="auto">
          <a:xfrm>
            <a:off x="4077033" y="1295400"/>
            <a:ext cx="2217056"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ar-EG" sz="4800" dirty="0">
                <a:solidFill>
                  <a:schemeClr val="tx1"/>
                </a:solidFill>
              </a:rPr>
              <a:t>اليابان</a:t>
            </a:r>
            <a:endParaRPr lang="en-US" sz="4800" dirty="0">
              <a:solidFill>
                <a:schemeClr val="tx1"/>
              </a:solidFill>
            </a:endParaRPr>
          </a:p>
        </p:txBody>
      </p:sp>
      <p:sp>
        <p:nvSpPr>
          <p:cNvPr id="21" name="Curved Up Arrow 20"/>
          <p:cNvSpPr/>
          <p:nvPr/>
        </p:nvSpPr>
        <p:spPr>
          <a:xfrm>
            <a:off x="2819400" y="5029200"/>
            <a:ext cx="2590800" cy="9733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5907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الثقافة والطهي</a:t>
            </a:r>
            <a:endParaRPr lang="en-US" dirty="0"/>
          </a:p>
        </p:txBody>
      </p:sp>
      <p:pic>
        <p:nvPicPr>
          <p:cNvPr id="11" name="Content Placeholder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9600" y="2182728"/>
            <a:ext cx="2971800" cy="3817937"/>
          </a:xfrm>
          <a:prstGeom prst="roundRect">
            <a:avLst>
              <a:gd name="adj" fmla="val 8594"/>
            </a:avLst>
          </a:prstGeom>
          <a:solidFill>
            <a:srgbClr val="FFFFFF">
              <a:shade val="85000"/>
            </a:srgbClr>
          </a:solidFill>
          <a:ln>
            <a:noFill/>
          </a:ln>
          <a:effectLst/>
        </p:spPr>
      </p:pic>
      <p:pic>
        <p:nvPicPr>
          <p:cNvPr id="12" name="Content Placeholder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166754" y="2802194"/>
            <a:ext cx="4849091" cy="3200400"/>
          </a:xfrm>
          <a:prstGeom prst="roundRect">
            <a:avLst>
              <a:gd name="adj" fmla="val 8594"/>
            </a:avLst>
          </a:prstGeom>
          <a:solidFill>
            <a:srgbClr val="FFFFFF">
              <a:shade val="85000"/>
            </a:srgbClr>
          </a:solidFill>
          <a:ln>
            <a:noFill/>
          </a:ln>
          <a:effectLst/>
        </p:spPr>
      </p:pic>
      <p:sp>
        <p:nvSpPr>
          <p:cNvPr id="13" name="Text Placeholder 6"/>
          <p:cNvSpPr txBox="1">
            <a:spLocks/>
          </p:cNvSpPr>
          <p:nvPr/>
        </p:nvSpPr>
        <p:spPr>
          <a:xfrm>
            <a:off x="146531" y="1885950"/>
            <a:ext cx="3434869"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fontAlgn="auto">
              <a:spcAft>
                <a:spcPts val="0"/>
              </a:spcAft>
              <a:defRPr/>
            </a:pPr>
            <a:r>
              <a:rPr lang="ar-EG" sz="2800" dirty="0"/>
              <a:t>الزراعة الموسمية </a:t>
            </a:r>
            <a:endParaRPr lang="en-US" sz="2800" dirty="0"/>
          </a:p>
        </p:txBody>
      </p:sp>
      <p:cxnSp>
        <p:nvCxnSpPr>
          <p:cNvPr id="22" name="Straight Connector 21"/>
          <p:cNvCxnSpPr/>
          <p:nvPr/>
        </p:nvCxnSpPr>
        <p:spPr>
          <a:xfrm>
            <a:off x="5715001" y="1676400"/>
            <a:ext cx="1693003" cy="8191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3"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a:defRPr/>
            </a:pPr>
            <a:r>
              <a:rPr lang="ar-IQ" sz="3600" dirty="0"/>
              <a:t>غرفة</a:t>
            </a:r>
            <a:r>
              <a:rPr lang="ar-EG" sz="3600" dirty="0"/>
              <a:t> المؤن</a:t>
            </a:r>
            <a:endParaRPr lang="en-US" sz="3600" dirty="0"/>
          </a:p>
        </p:txBody>
      </p:sp>
      <p:cxnSp>
        <p:nvCxnSpPr>
          <p:cNvPr id="24" name="Straight Connector 23"/>
          <p:cNvCxnSpPr>
            <a:endCxn id="13" idx="3"/>
          </p:cNvCxnSpPr>
          <p:nvPr/>
        </p:nvCxnSpPr>
        <p:spPr>
          <a:xfrm flipH="1">
            <a:off x="3581400" y="1676400"/>
            <a:ext cx="914400"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5" name="Text Placeholder 8"/>
          <p:cNvSpPr txBox="1">
            <a:spLocks/>
          </p:cNvSpPr>
          <p:nvPr/>
        </p:nvSpPr>
        <p:spPr bwMode="auto">
          <a:xfrm>
            <a:off x="3962399" y="1295400"/>
            <a:ext cx="2631537" cy="89535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ar-EG" sz="4800" dirty="0">
                <a:solidFill>
                  <a:schemeClr val="tx1"/>
                </a:solidFill>
              </a:rPr>
              <a:t>الإكوادور</a:t>
            </a:r>
            <a:endParaRPr lang="en-US" sz="4800" dirty="0">
              <a:solidFill>
                <a:schemeClr val="tx1"/>
              </a:solidFill>
            </a:endParaRPr>
          </a:p>
        </p:txBody>
      </p:sp>
      <p:sp>
        <p:nvSpPr>
          <p:cNvPr id="26" name="Curved Up Arrow 25"/>
          <p:cNvSpPr/>
          <p:nvPr/>
        </p:nvSpPr>
        <p:spPr>
          <a:xfrm>
            <a:off x="3200400" y="5115123"/>
            <a:ext cx="2209800" cy="8971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0721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الثقافة والطهي</a:t>
            </a:r>
            <a:endParaRPr lang="en-US" dirty="0"/>
          </a:p>
        </p:txBody>
      </p:sp>
      <p:pic>
        <p:nvPicPr>
          <p:cNvPr id="14" name="Content Placeholder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28600" y="2362200"/>
            <a:ext cx="4359666" cy="2895600"/>
          </a:xfrm>
          <a:prstGeom prst="roundRect">
            <a:avLst>
              <a:gd name="adj" fmla="val 8594"/>
            </a:avLst>
          </a:prstGeom>
          <a:solidFill>
            <a:srgbClr val="FFFFFF">
              <a:shade val="85000"/>
            </a:srgbClr>
          </a:solidFill>
          <a:ln>
            <a:noFill/>
          </a:ln>
          <a:effectLst/>
        </p:spPr>
      </p:pic>
      <p:pic>
        <p:nvPicPr>
          <p:cNvPr id="15" name="Content Placeholder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835446" y="2931289"/>
            <a:ext cx="4156364" cy="2743200"/>
          </a:xfrm>
          <a:prstGeom prst="roundRect">
            <a:avLst>
              <a:gd name="adj" fmla="val 8594"/>
            </a:avLst>
          </a:prstGeom>
          <a:solidFill>
            <a:srgbClr val="FFFFFF">
              <a:shade val="85000"/>
            </a:srgbClr>
          </a:solidFill>
          <a:ln>
            <a:noFill/>
          </a:ln>
          <a:effectLst/>
        </p:spPr>
      </p:pic>
      <p:sp>
        <p:nvSpPr>
          <p:cNvPr id="16" name="Text Placeholder 6"/>
          <p:cNvSpPr txBox="1">
            <a:spLocks/>
          </p:cNvSpPr>
          <p:nvPr/>
        </p:nvSpPr>
        <p:spPr>
          <a:xfrm>
            <a:off x="381000" y="2057400"/>
            <a:ext cx="2819400"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fontAlgn="auto">
              <a:spcAft>
                <a:spcPts val="0"/>
              </a:spcAft>
              <a:defRPr/>
            </a:pPr>
            <a:r>
              <a:rPr lang="ar-EG" sz="2800" dirty="0"/>
              <a:t>زراعة الرز    </a:t>
            </a:r>
            <a:endParaRPr lang="en-US" sz="2800" dirty="0"/>
          </a:p>
        </p:txBody>
      </p:sp>
      <p:cxnSp>
        <p:nvCxnSpPr>
          <p:cNvPr id="17" name="Straight Connector 16"/>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8"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a:defRPr/>
            </a:pPr>
            <a:r>
              <a:rPr lang="ar-IQ" sz="3600" dirty="0"/>
              <a:t>غرفة</a:t>
            </a:r>
            <a:r>
              <a:rPr lang="ar-EG" sz="3600" dirty="0"/>
              <a:t> المؤن</a:t>
            </a:r>
            <a:endParaRPr lang="en-US" sz="3600" dirty="0"/>
          </a:p>
        </p:txBody>
      </p:sp>
      <p:cxnSp>
        <p:nvCxnSpPr>
          <p:cNvPr id="19" name="Straight Connector 18"/>
          <p:cNvCxnSpPr>
            <a:endCxn id="16" idx="3"/>
          </p:cNvCxnSpPr>
          <p:nvPr/>
        </p:nvCxnSpPr>
        <p:spPr>
          <a:xfrm flipH="1">
            <a:off x="3200400" y="1847850"/>
            <a:ext cx="1295400"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0"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a:defRPr/>
            </a:pPr>
            <a:r>
              <a:rPr lang="ar-EG" sz="4800" dirty="0" err="1">
                <a:solidFill>
                  <a:schemeClr val="tx1"/>
                </a:solidFill>
              </a:rPr>
              <a:t>بوتان</a:t>
            </a:r>
            <a:endParaRPr lang="en-US" sz="4800" dirty="0">
              <a:solidFill>
                <a:schemeClr val="tx1"/>
              </a:solidFill>
            </a:endParaRPr>
          </a:p>
        </p:txBody>
      </p:sp>
      <p:sp>
        <p:nvSpPr>
          <p:cNvPr id="21" name="Curved Up Arrow 20"/>
          <p:cNvSpPr/>
          <p:nvPr/>
        </p:nvSpPr>
        <p:spPr>
          <a:xfrm>
            <a:off x="3505200" y="5257800"/>
            <a:ext cx="2209800" cy="8971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4140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الثقافة والطهي </a:t>
            </a:r>
            <a:endParaRPr lang="en-US" dirty="0"/>
          </a:p>
        </p:txBody>
      </p:sp>
      <p:pic>
        <p:nvPicPr>
          <p:cNvPr id="11" name="Content Placeholder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491491" y="2656810"/>
            <a:ext cx="4494532" cy="2973387"/>
          </a:xfrm>
          <a:prstGeom prst="roundRect">
            <a:avLst>
              <a:gd name="adj" fmla="val 8594"/>
            </a:avLst>
          </a:prstGeom>
          <a:solidFill>
            <a:srgbClr val="FFFFFF">
              <a:shade val="85000"/>
            </a:srgbClr>
          </a:solidFill>
          <a:ln>
            <a:noFill/>
          </a:ln>
          <a:effectLst/>
        </p:spPr>
      </p:pic>
      <p:cxnSp>
        <p:nvCxnSpPr>
          <p:cNvPr id="12" name="Straight Connector 11"/>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13"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a:defRPr/>
            </a:pPr>
            <a:r>
              <a:rPr lang="ar-IQ" sz="3600" dirty="0"/>
              <a:t>غرفة</a:t>
            </a:r>
            <a:r>
              <a:rPr lang="ar-EG" sz="3600" dirty="0"/>
              <a:t> المؤن</a:t>
            </a:r>
            <a:endParaRPr lang="en-US" sz="3600" dirty="0"/>
          </a:p>
        </p:txBody>
      </p:sp>
      <p:cxnSp>
        <p:nvCxnSpPr>
          <p:cNvPr id="22" name="Straight Connector 21"/>
          <p:cNvCxnSpPr>
            <a:endCxn id="26" idx="3"/>
          </p:cNvCxnSpPr>
          <p:nvPr/>
        </p:nvCxnSpPr>
        <p:spPr>
          <a:xfrm flipH="1">
            <a:off x="1953758" y="1847850"/>
            <a:ext cx="2542042"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3"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rtl="1">
              <a:defRPr/>
            </a:pPr>
            <a:r>
              <a:rPr lang="ar-EG" sz="4800" dirty="0">
                <a:solidFill>
                  <a:schemeClr val="tx1"/>
                </a:solidFill>
              </a:rPr>
              <a:t>المكسيك</a:t>
            </a:r>
            <a:endParaRPr lang="en-US" sz="4800" dirty="0">
              <a:solidFill>
                <a:schemeClr val="tx1"/>
              </a:solidFill>
            </a:endParaRPr>
          </a:p>
        </p:txBody>
      </p:sp>
      <p:sp>
        <p:nvSpPr>
          <p:cNvPr id="24" name="Curved Up Arrow 23"/>
          <p:cNvSpPr/>
          <p:nvPr/>
        </p:nvSpPr>
        <p:spPr>
          <a:xfrm>
            <a:off x="3522562" y="4953000"/>
            <a:ext cx="2209800" cy="10495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pic>
        <p:nvPicPr>
          <p:cNvPr id="25" name="Content Placeholder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28599" y="2362200"/>
            <a:ext cx="4274219" cy="3200400"/>
          </a:xfrm>
          <a:prstGeom prst="roundRect">
            <a:avLst>
              <a:gd name="adj" fmla="val 8594"/>
            </a:avLst>
          </a:prstGeom>
          <a:solidFill>
            <a:srgbClr val="FFFFFF">
              <a:shade val="85000"/>
            </a:srgbClr>
          </a:solidFill>
          <a:ln>
            <a:noFill/>
          </a:ln>
          <a:effectLst/>
        </p:spPr>
      </p:pic>
      <p:sp>
        <p:nvSpPr>
          <p:cNvPr id="26" name="Text Placeholder 6"/>
          <p:cNvSpPr txBox="1">
            <a:spLocks/>
          </p:cNvSpPr>
          <p:nvPr/>
        </p:nvSpPr>
        <p:spPr>
          <a:xfrm>
            <a:off x="380999" y="2057400"/>
            <a:ext cx="1572759"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r" rtl="1" fontAlgn="auto">
              <a:spcAft>
                <a:spcPts val="0"/>
              </a:spcAft>
              <a:defRPr/>
            </a:pPr>
            <a:r>
              <a:rPr lang="ar-EG" sz="4000" dirty="0"/>
              <a:t>مزرعة </a:t>
            </a:r>
            <a:endParaRPr lang="en-US" sz="2800" dirty="0"/>
          </a:p>
        </p:txBody>
      </p:sp>
    </p:spTree>
    <p:extLst>
      <p:ext uri="{BB962C8B-B14F-4D97-AF65-F5344CB8AC3E}">
        <p14:creationId xmlns:p14="http://schemas.microsoft.com/office/powerpoint/2010/main" val="428704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pPr algn="r" rtl="1"/>
            <a:r>
              <a:rPr lang="ar-EG" dirty="0"/>
              <a:t>تهيئة</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4131337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الثقافة والطهي</a:t>
            </a:r>
            <a:endParaRPr lang="en-US" dirty="0"/>
          </a:p>
        </p:txBody>
      </p:sp>
      <p:pic>
        <p:nvPicPr>
          <p:cNvPr id="3" name="Content Placeholder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1625" y="2438400"/>
            <a:ext cx="4098695" cy="2719047"/>
          </a:xfrm>
          <a:prstGeom prst="roundRect">
            <a:avLst>
              <a:gd name="adj" fmla="val 8594"/>
            </a:avLst>
          </a:prstGeom>
          <a:solidFill>
            <a:srgbClr val="FFFFFF">
              <a:shade val="85000"/>
            </a:srgbClr>
          </a:solidFill>
          <a:ln>
            <a:noFill/>
          </a:ln>
          <a:effectLst/>
        </p:spPr>
      </p:pic>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572000" y="2743200"/>
            <a:ext cx="4419600" cy="2923815"/>
          </a:xfrm>
          <a:prstGeom prst="roundRect">
            <a:avLst>
              <a:gd name="adj" fmla="val 8594"/>
            </a:avLst>
          </a:prstGeom>
          <a:solidFill>
            <a:srgbClr val="FFFFFF">
              <a:shade val="85000"/>
            </a:srgbClr>
          </a:solidFill>
          <a:ln>
            <a:noFill/>
          </a:ln>
          <a:effectLst/>
        </p:spPr>
      </p:pic>
      <p:sp>
        <p:nvSpPr>
          <p:cNvPr id="5" name="Text Placeholder 6"/>
          <p:cNvSpPr txBox="1">
            <a:spLocks/>
          </p:cNvSpPr>
          <p:nvPr/>
        </p:nvSpPr>
        <p:spPr>
          <a:xfrm>
            <a:off x="485172" y="1981200"/>
            <a:ext cx="2981928" cy="6096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r" rtl="1" fontAlgn="auto">
              <a:spcAft>
                <a:spcPts val="0"/>
              </a:spcAft>
              <a:defRPr/>
            </a:pPr>
            <a:r>
              <a:rPr lang="ar-EG" sz="2800" dirty="0"/>
              <a:t>     زراعة الشمام   </a:t>
            </a:r>
            <a:endParaRPr lang="en-US" sz="2800" dirty="0"/>
          </a:p>
        </p:txBody>
      </p:sp>
      <p:cxnSp>
        <p:nvCxnSpPr>
          <p:cNvPr id="6" name="Straight Connector 5"/>
          <p:cNvCxnSpPr/>
          <p:nvPr/>
        </p:nvCxnSpPr>
        <p:spPr>
          <a:xfrm>
            <a:off x="5715000" y="1676400"/>
            <a:ext cx="1447800" cy="121920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7" name="Text Placeholder 8"/>
          <p:cNvSpPr txBox="1">
            <a:spLocks/>
          </p:cNvSpPr>
          <p:nvPr/>
        </p:nvSpPr>
        <p:spPr>
          <a:xfrm>
            <a:off x="7077848" y="2438400"/>
            <a:ext cx="1908175" cy="67468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dk1"/>
                </a:solidFill>
                <a:latin typeface="+mn-lt"/>
                <a:ea typeface="+mn-ea"/>
                <a:cs typeface="+mn-cs"/>
              </a:defRPr>
            </a:lvl9pPr>
          </a:lstStyle>
          <a:p>
            <a:pPr algn="ctr">
              <a:defRPr/>
            </a:pPr>
            <a:r>
              <a:rPr lang="ar-IQ" sz="3600" dirty="0"/>
              <a:t>غرفة</a:t>
            </a:r>
            <a:r>
              <a:rPr lang="ar-EG" sz="3600" dirty="0"/>
              <a:t> المؤن</a:t>
            </a:r>
            <a:endParaRPr lang="en-US" sz="3600" dirty="0"/>
          </a:p>
        </p:txBody>
      </p:sp>
      <p:cxnSp>
        <p:nvCxnSpPr>
          <p:cNvPr id="8" name="Straight Connector 7"/>
          <p:cNvCxnSpPr>
            <a:endCxn id="5" idx="3"/>
          </p:cNvCxnSpPr>
          <p:nvPr/>
        </p:nvCxnSpPr>
        <p:spPr>
          <a:xfrm flipH="1">
            <a:off x="3467100" y="1771650"/>
            <a:ext cx="1132872" cy="51435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9" name="Text Placeholder 8"/>
          <p:cNvSpPr txBox="1">
            <a:spLocks/>
          </p:cNvSpPr>
          <p:nvPr/>
        </p:nvSpPr>
        <p:spPr bwMode="auto">
          <a:xfrm>
            <a:off x="4229100" y="1295400"/>
            <a:ext cx="2362200" cy="990600"/>
          </a:xfrm>
          <a:prstGeom prst="rect">
            <a:avLst/>
          </a:prstGeom>
          <a:ln/>
          <a:extLst/>
        </p:spPr>
        <p:style>
          <a:lnRef idx="2">
            <a:schemeClr val="accent6"/>
          </a:lnRef>
          <a:fillRef idx="1">
            <a:schemeClr val="lt1"/>
          </a:fillRef>
          <a:effectRef idx="0">
            <a:schemeClr val="accent6"/>
          </a:effectRef>
          <a:fontRef idx="minor">
            <a:schemeClr val="dk1"/>
          </a:fontRef>
        </p:style>
        <p:txBody>
          <a:bodyPr anchor="ctr"/>
          <a:lstStyle>
            <a:lvl1pPr marL="0" indent="0" algn="l" rtl="0" eaLnBrk="0" fontAlgn="base" hangingPunct="0">
              <a:spcBef>
                <a:spcPct val="20000"/>
              </a:spcBef>
              <a:spcAft>
                <a:spcPct val="0"/>
              </a:spcAft>
              <a:buClr>
                <a:schemeClr val="accent1"/>
              </a:buClr>
              <a:buSzPct val="85000"/>
              <a:buFont typeface="Wingdings 2" pitchFamily="18" charset="2"/>
              <a:buNone/>
              <a:defRPr sz="2200" b="1" kern="1200">
                <a:solidFill>
                  <a:schemeClr val="lt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None/>
              <a:defRPr sz="2000" b="1" kern="1200">
                <a:solidFill>
                  <a:schemeClr val="lt1"/>
                </a:solidFill>
                <a:latin typeface="+mn-lt"/>
                <a:ea typeface="+mn-ea"/>
                <a:cs typeface="+mn-cs"/>
              </a:defRPr>
            </a:lvl2pPr>
            <a:lvl3pPr marL="822325" indent="-228600" algn="l" rtl="0" eaLnBrk="0" fontAlgn="base" hangingPunct="0">
              <a:spcBef>
                <a:spcPct val="20000"/>
              </a:spcBef>
              <a:spcAft>
                <a:spcPct val="0"/>
              </a:spcAft>
              <a:buClr>
                <a:srgbClr val="B32C16"/>
              </a:buClr>
              <a:buSzPct val="75000"/>
              <a:buFont typeface="Wingdings 2" pitchFamily="18" charset="2"/>
              <a:buNone/>
              <a:defRPr sz="1800" b="1" kern="1200">
                <a:solidFill>
                  <a:schemeClr val="lt1"/>
                </a:solidFill>
                <a:latin typeface="+mn-lt"/>
                <a:ea typeface="+mn-ea"/>
                <a:cs typeface="+mn-cs"/>
              </a:defRPr>
            </a:lvl3pPr>
            <a:lvl4pPr marL="1096963" indent="-228600" algn="l" rtl="0" eaLnBrk="0" fontAlgn="base" hangingPunct="0">
              <a:spcBef>
                <a:spcPct val="20000"/>
              </a:spcBef>
              <a:spcAft>
                <a:spcPct val="0"/>
              </a:spcAft>
              <a:buClr>
                <a:srgbClr val="F5CD2D"/>
              </a:buClr>
              <a:buSzPct val="70000"/>
              <a:buFont typeface="Wingdings" pitchFamily="2" charset="2"/>
              <a:buNone/>
              <a:defRPr sz="1600" b="1" kern="1200">
                <a:solidFill>
                  <a:schemeClr val="lt1"/>
                </a:solidFill>
                <a:latin typeface="+mn-lt"/>
                <a:ea typeface="+mn-ea"/>
                <a:cs typeface="+mn-cs"/>
              </a:defRPr>
            </a:lvl4pPr>
            <a:lvl5pPr marL="1371600" indent="-228600" algn="l" rtl="0" eaLnBrk="0" fontAlgn="base" hangingPunct="0">
              <a:spcBef>
                <a:spcPct val="20000"/>
              </a:spcBef>
              <a:spcAft>
                <a:spcPct val="0"/>
              </a:spcAft>
              <a:buClr>
                <a:srgbClr val="AEBAD5"/>
              </a:buClr>
              <a:buNone/>
              <a:defRPr sz="1600" b="1"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algn="ctr" rtl="1">
              <a:defRPr/>
            </a:pPr>
            <a:r>
              <a:rPr lang="ar-EG" sz="4800" dirty="0">
                <a:solidFill>
                  <a:schemeClr val="tx1"/>
                </a:solidFill>
              </a:rPr>
              <a:t>مصر</a:t>
            </a:r>
            <a:endParaRPr lang="en-US" sz="4800" dirty="0">
              <a:solidFill>
                <a:schemeClr val="tx1"/>
              </a:solidFill>
            </a:endParaRPr>
          </a:p>
        </p:txBody>
      </p:sp>
      <p:sp>
        <p:nvSpPr>
          <p:cNvPr id="10" name="Curved Up Arrow 9"/>
          <p:cNvSpPr/>
          <p:nvPr/>
        </p:nvSpPr>
        <p:spPr>
          <a:xfrm>
            <a:off x="3467100" y="5105400"/>
            <a:ext cx="2209800" cy="897194"/>
          </a:xfrm>
          <a:prstGeom prst="curvedUpArrow">
            <a:avLst>
              <a:gd name="adj1" fmla="val 25000"/>
              <a:gd name="adj2" fmla="val 51135"/>
              <a:gd name="adj3" fmla="val 26126"/>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913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8" name="Text Placeholder 7"/>
          <p:cNvSpPr>
            <a:spLocks noGrp="1"/>
          </p:cNvSpPr>
          <p:nvPr>
            <p:ph type="body" sz="quarter" idx="13"/>
          </p:nvPr>
        </p:nvSpPr>
        <p:spPr/>
        <p:txBody>
          <a:bodyPr>
            <a:normAutofit/>
          </a:bodyPr>
          <a:lstStyle/>
          <a:p>
            <a:pPr algn="r"/>
            <a:r>
              <a:rPr lang="ar-EG" dirty="0"/>
              <a:t> الحلقة 90 من سلسلة «الطبق الدائم»: حدائق </a:t>
            </a:r>
            <a:r>
              <a:rPr lang="ar-EG" dirty="0" err="1"/>
              <a:t>اللاجين</a:t>
            </a:r>
            <a:endParaRPr lang="en-US" dirty="0"/>
          </a:p>
        </p:txBody>
      </p:sp>
      <p:pic>
        <p:nvPicPr>
          <p:cNvPr id="6"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583210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نشاط </a:t>
            </a:r>
            <a:endParaRPr lang="en-US" dirty="0"/>
          </a:p>
        </p:txBody>
      </p:sp>
      <p:sp>
        <p:nvSpPr>
          <p:cNvPr id="3" name="Text Placeholder 2"/>
          <p:cNvSpPr>
            <a:spLocks noGrp="1"/>
          </p:cNvSpPr>
          <p:nvPr>
            <p:ph type="body" idx="1"/>
          </p:nvPr>
        </p:nvSpPr>
        <p:spPr/>
        <p:txBody>
          <a:bodyPr/>
          <a:lstStyle/>
          <a:p>
            <a:pPr algn="r" rtl="1"/>
            <a:r>
              <a:rPr lang="ar-EG" dirty="0"/>
              <a:t>الإرشادات: </a:t>
            </a:r>
            <a:endParaRPr lang="en-US" dirty="0"/>
          </a:p>
        </p:txBody>
      </p:sp>
      <p:sp>
        <p:nvSpPr>
          <p:cNvPr id="4" name="Content Placeholder 3"/>
          <p:cNvSpPr>
            <a:spLocks noGrp="1"/>
          </p:cNvSpPr>
          <p:nvPr>
            <p:ph sz="half" idx="2"/>
          </p:nvPr>
        </p:nvSpPr>
        <p:spPr/>
        <p:txBody>
          <a:bodyPr>
            <a:normAutofit/>
          </a:bodyPr>
          <a:lstStyle/>
          <a:p>
            <a:pPr algn="r" rtl="1"/>
            <a:r>
              <a:rPr lang="ar-EG" sz="1800" dirty="0"/>
              <a:t>للتعرف إلى تاريخك الغذائي: </a:t>
            </a:r>
            <a:endParaRPr lang="en-US" sz="1800" dirty="0"/>
          </a:p>
          <a:p>
            <a:pPr marL="687387" lvl="1" indent="-342900" algn="r" rtl="1">
              <a:buFont typeface="+mj-lt"/>
              <a:buAutoNum type="arabicPeriod"/>
            </a:pPr>
            <a:r>
              <a:rPr lang="ar-EG" sz="1800" dirty="0"/>
              <a:t>تحدث مع والديك وأجدادك. واسألهم عما كانوا يأكلونه عندما كانوا أطفالًا، وكيف أعدوا طعامهم، وماذا أطعموا أطفالهم، ولماذا.</a:t>
            </a:r>
            <a:endParaRPr lang="en-US" sz="1800" dirty="0"/>
          </a:p>
          <a:p>
            <a:pPr marL="687387" lvl="1" indent="-342900" algn="r" rtl="1">
              <a:buFont typeface="+mj-lt"/>
              <a:buAutoNum type="arabicPeriod"/>
            </a:pPr>
            <a:r>
              <a:rPr lang="ar-EG" sz="1800" dirty="0"/>
              <a:t>تحدث مع أشخاص راشدين وآخرين من السكان القدامى في مجتمعك. واسألهم كيف كان المجتمع مختلفًا، ومن أين أتوا بطعامهم، وكيف تغير ذلك على مر العقود.</a:t>
            </a:r>
            <a:endParaRPr lang="en-US" sz="1800" dirty="0"/>
          </a:p>
          <a:p>
            <a:endParaRPr lang="en-US" sz="1800" dirty="0"/>
          </a:p>
        </p:txBody>
      </p:sp>
      <p:pic>
        <p:nvPicPr>
          <p:cNvPr id="7" name="Content Placeholder 6" descr="Veggies in Bowl.png"/>
          <p:cNvPicPr>
            <a:picLocks noGrp="1" noChangeAspect="1"/>
          </p:cNvPicPr>
          <p:nvPr>
            <p:ph sz="quarter" idx="4"/>
          </p:nvPr>
        </p:nvPicPr>
        <p:blipFill>
          <a:blip r:embed="rId3">
            <a:extLst>
              <a:ext uri="{28A0092B-C50C-407E-A947-70E740481C1C}">
                <a14:useLocalDpi xmlns:a14="http://schemas.microsoft.com/office/drawing/2010/main" val="0"/>
              </a:ext>
            </a:extLst>
          </a:blip>
          <a:srcRect l="-28322" r="-28322"/>
          <a:stretch>
            <a:fillRect/>
          </a:stretch>
        </p:blipFill>
        <p:spPr>
          <a:xfrm>
            <a:off x="4347968" y="1558835"/>
            <a:ext cx="4494237" cy="4755489"/>
          </a:xfrm>
        </p:spPr>
      </p:pic>
    </p:spTree>
    <p:extLst>
      <p:ext uri="{BB962C8B-B14F-4D97-AF65-F5344CB8AC3E}">
        <p14:creationId xmlns:p14="http://schemas.microsoft.com/office/powerpoint/2010/main" val="1203387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8" name="Text Placeholder 7"/>
          <p:cNvSpPr>
            <a:spLocks noGrp="1"/>
          </p:cNvSpPr>
          <p:nvPr>
            <p:ph type="body" sz="quarter" idx="13"/>
          </p:nvPr>
        </p:nvSpPr>
        <p:spPr/>
        <p:txBody>
          <a:bodyPr/>
          <a:lstStyle/>
          <a:p>
            <a:pPr algn="r"/>
            <a:r>
              <a:rPr lang="ar-EG" dirty="0"/>
              <a:t>فيلم «سول فود </a:t>
            </a:r>
            <a:r>
              <a:rPr lang="ar-EG" dirty="0" err="1"/>
              <a:t>جانكيز</a:t>
            </a:r>
            <a:r>
              <a:rPr lang="ar-EG" dirty="0"/>
              <a:t>» الوثائقي</a:t>
            </a:r>
            <a:endParaRPr lang="en-US"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410659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تغير السياسة والأنظمة والمجتمع</a:t>
            </a:r>
            <a:endParaRPr lang="en-US" dirty="0"/>
          </a:p>
        </p:txBody>
      </p:sp>
      <p:sp>
        <p:nvSpPr>
          <p:cNvPr id="8" name="Text Placeholder 7"/>
          <p:cNvSpPr>
            <a:spLocks noGrp="1"/>
          </p:cNvSpPr>
          <p:nvPr>
            <p:ph type="body" sz="quarter" idx="13"/>
          </p:nvPr>
        </p:nvSpPr>
        <p:spPr/>
        <p:txBody>
          <a:bodyPr/>
          <a:lstStyle/>
          <a:p>
            <a:pPr algn="ctr" rtl="1"/>
            <a:r>
              <a:rPr lang="ar-EG" dirty="0"/>
              <a:t>استراتيجيات لنظام غذائي صحي</a:t>
            </a:r>
            <a:endParaRPr lang="en-US" dirty="0"/>
          </a:p>
        </p:txBody>
      </p:sp>
      <p:pic>
        <p:nvPicPr>
          <p:cNvPr id="5" name="Picture 4" descr="HealthfulFood_Engli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042" y="2111772"/>
            <a:ext cx="3899916" cy="4602480"/>
          </a:xfrm>
          <a:prstGeom prst="rect">
            <a:avLst/>
          </a:prstGeom>
        </p:spPr>
      </p:pic>
    </p:spTree>
    <p:extLst>
      <p:ext uri="{BB962C8B-B14F-4D97-AF65-F5344CB8AC3E}">
        <p14:creationId xmlns:p14="http://schemas.microsoft.com/office/powerpoint/2010/main" val="150298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قصة نجاح</a:t>
            </a:r>
            <a:endParaRPr lang="en-US" dirty="0"/>
          </a:p>
        </p:txBody>
      </p:sp>
      <p:sp>
        <p:nvSpPr>
          <p:cNvPr id="8" name="Text Placeholder 7"/>
          <p:cNvSpPr>
            <a:spLocks noGrp="1"/>
          </p:cNvSpPr>
          <p:nvPr>
            <p:ph type="body" sz="quarter" idx="13"/>
          </p:nvPr>
        </p:nvSpPr>
        <p:spPr/>
        <p:txBody>
          <a:bodyPr/>
          <a:lstStyle/>
          <a:p>
            <a:pPr algn="r" rtl="1"/>
            <a:r>
              <a:rPr lang="ar-EG" dirty="0"/>
              <a:t>السيدة الأولى تزور حديقة سيتي </a:t>
            </a:r>
            <a:r>
              <a:rPr lang="ar-EG" dirty="0" err="1"/>
              <a:t>هايتس</a:t>
            </a:r>
            <a:endParaRPr lang="en-US" dirty="0"/>
          </a:p>
          <a:p>
            <a:endParaRPr lang="en-US" dirty="0"/>
          </a:p>
        </p:txBody>
      </p:sp>
      <p:pic>
        <p:nvPicPr>
          <p:cNvPr id="3" name="Picture 2" descr="mobamavisit1_tx7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3" y="1959427"/>
            <a:ext cx="2992649" cy="2245289"/>
          </a:xfrm>
          <a:prstGeom prst="rect">
            <a:avLst/>
          </a:prstGeom>
          <a:ln>
            <a:noFill/>
          </a:ln>
          <a:effectLst>
            <a:softEdge rad="112500"/>
          </a:effectLst>
        </p:spPr>
      </p:pic>
      <p:pic>
        <p:nvPicPr>
          <p:cNvPr id="4" name="Picture 3" descr="mobamavisit4_tx7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891" y="4244745"/>
            <a:ext cx="2992649" cy="2245289"/>
          </a:xfrm>
          <a:prstGeom prst="rect">
            <a:avLst/>
          </a:prstGeom>
          <a:ln>
            <a:noFill/>
          </a:ln>
          <a:effectLst>
            <a:softEdge rad="112500"/>
          </a:effectLst>
        </p:spPr>
      </p:pic>
      <p:pic>
        <p:nvPicPr>
          <p:cNvPr id="5" name="Picture 4" descr="mobamavisit3_tx7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0242" y="4244745"/>
            <a:ext cx="2992649" cy="2245288"/>
          </a:xfrm>
          <a:prstGeom prst="rect">
            <a:avLst/>
          </a:prstGeom>
          <a:ln>
            <a:noFill/>
          </a:ln>
          <a:effectLst>
            <a:softEdge rad="112500"/>
          </a:effectLst>
        </p:spPr>
      </p:pic>
      <p:pic>
        <p:nvPicPr>
          <p:cNvPr id="6" name="Picture 5" descr="mobamavisit5_tx7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93" y="4244745"/>
            <a:ext cx="2992649" cy="2245288"/>
          </a:xfrm>
          <a:prstGeom prst="rect">
            <a:avLst/>
          </a:prstGeom>
          <a:ln>
            <a:noFill/>
          </a:ln>
          <a:effectLst>
            <a:softEdge rad="112500"/>
          </a:effectLst>
        </p:spPr>
      </p:pic>
      <p:pic>
        <p:nvPicPr>
          <p:cNvPr id="10" name="Picture 9" descr="006.jpg"/>
          <p:cNvPicPr>
            <a:picLocks noChangeAspect="1"/>
          </p:cNvPicPr>
          <p:nvPr/>
        </p:nvPicPr>
        <p:blipFill rotWithShape="1">
          <a:blip r:embed="rId7">
            <a:extLst>
              <a:ext uri="{28A0092B-C50C-407E-A947-70E740481C1C}">
                <a14:useLocalDpi xmlns:a14="http://schemas.microsoft.com/office/drawing/2010/main" val="0"/>
              </a:ext>
            </a:extLst>
          </a:blip>
          <a:srcRect r="11280"/>
          <a:stretch/>
        </p:blipFill>
        <p:spPr>
          <a:xfrm>
            <a:off x="3080242" y="1959426"/>
            <a:ext cx="2992649" cy="2245289"/>
          </a:xfrm>
          <a:prstGeom prst="rect">
            <a:avLst/>
          </a:prstGeom>
          <a:ln>
            <a:noFill/>
          </a:ln>
          <a:effectLst>
            <a:softEdge rad="112500"/>
          </a:effectLst>
        </p:spPr>
      </p:pic>
      <p:pic>
        <p:nvPicPr>
          <p:cNvPr id="11" name="Picture 10" descr="011.jpg"/>
          <p:cNvPicPr>
            <a:picLocks noChangeAspect="1"/>
          </p:cNvPicPr>
          <p:nvPr/>
        </p:nvPicPr>
        <p:blipFill rotWithShape="1">
          <a:blip r:embed="rId8">
            <a:extLst>
              <a:ext uri="{28A0092B-C50C-407E-A947-70E740481C1C}">
                <a14:useLocalDpi xmlns:a14="http://schemas.microsoft.com/office/drawing/2010/main" val="0"/>
              </a:ext>
            </a:extLst>
          </a:blip>
          <a:srcRect l="11281" r="-1"/>
          <a:stretch/>
        </p:blipFill>
        <p:spPr>
          <a:xfrm>
            <a:off x="6072891" y="1959426"/>
            <a:ext cx="2992649" cy="2245289"/>
          </a:xfrm>
          <a:prstGeom prst="rect">
            <a:avLst/>
          </a:prstGeom>
          <a:ln>
            <a:noFill/>
          </a:ln>
          <a:effectLst>
            <a:softEdge rad="112500"/>
          </a:effectLst>
        </p:spPr>
      </p:pic>
    </p:spTree>
    <p:extLst>
      <p:ext uri="{BB962C8B-B14F-4D97-AF65-F5344CB8AC3E}">
        <p14:creationId xmlns:p14="http://schemas.microsoft.com/office/powerpoint/2010/main" val="1614884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مقطع فيديو</a:t>
            </a:r>
            <a:endParaRPr lang="en-US" dirty="0"/>
          </a:p>
        </p:txBody>
      </p:sp>
      <p:sp>
        <p:nvSpPr>
          <p:cNvPr id="8" name="Text Placeholder 7"/>
          <p:cNvSpPr>
            <a:spLocks noGrp="1"/>
          </p:cNvSpPr>
          <p:nvPr>
            <p:ph type="body" sz="quarter" idx="13"/>
          </p:nvPr>
        </p:nvSpPr>
        <p:spPr/>
        <p:txBody>
          <a:bodyPr/>
          <a:lstStyle/>
          <a:p>
            <a:pPr algn="r" rtl="1"/>
            <a:r>
              <a:rPr lang="ar-EG" dirty="0"/>
              <a:t>السيدة الأولى تزور حديقة سيتي </a:t>
            </a:r>
            <a:r>
              <a:rPr lang="ar-EG" dirty="0" err="1"/>
              <a:t>هايتس</a:t>
            </a:r>
            <a:endParaRPr lang="en-US" dirty="0"/>
          </a:p>
          <a:p>
            <a:endParaRPr lang="en-US" dirty="0"/>
          </a:p>
        </p:txBody>
      </p:sp>
      <p:pic>
        <p:nvPicPr>
          <p:cNvPr id="12"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382132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r" rtl="1"/>
            <a:r>
              <a:rPr lang="ar-EG" dirty="0"/>
              <a:t>الخاتمة</a:t>
            </a:r>
            <a:endParaRPr lang="en-US" dirty="0"/>
          </a:p>
        </p:txBody>
      </p:sp>
      <p:sp>
        <p:nvSpPr>
          <p:cNvPr id="10" name="Text Placeholder 1"/>
          <p:cNvSpPr>
            <a:spLocks noGrp="1"/>
          </p:cNvSpPr>
          <p:nvPr>
            <p:ph type="body" idx="1"/>
          </p:nvPr>
        </p:nvSpPr>
        <p:spPr>
          <a:xfrm>
            <a:off x="4645025" y="1535112"/>
            <a:ext cx="4041775" cy="4024161"/>
          </a:xfrm>
        </p:spPr>
        <p:txBody>
          <a:bodyPr>
            <a:normAutofit/>
          </a:bodyPr>
          <a:lstStyle/>
          <a:p>
            <a:pPr marL="457200" indent="-457200" algn="ctr" rtl="1">
              <a:buFont typeface="Wingdings" charset="2"/>
              <a:buChar char="²"/>
            </a:pPr>
            <a:r>
              <a:rPr lang="ar-EG" sz="2400" dirty="0"/>
              <a:t>الأسئلة؟</a:t>
            </a:r>
            <a:endParaRPr lang="en-US" sz="2400" dirty="0"/>
          </a:p>
          <a:p>
            <a:pPr algn="ctr"/>
            <a:endParaRPr lang="en-US" sz="2400" dirty="0"/>
          </a:p>
          <a:p>
            <a:pPr marL="457200" indent="-457200" algn="ctr" rtl="1">
              <a:buFont typeface="Wingdings" charset="2"/>
              <a:buChar char="²"/>
            </a:pPr>
            <a:r>
              <a:rPr lang="ar-EG" sz="2400" dirty="0"/>
              <a:t>التعليقات؟</a:t>
            </a:r>
            <a:endParaRPr lang="en-US" sz="2400" dirty="0"/>
          </a:p>
          <a:p>
            <a:pPr algn="ctr"/>
            <a:endParaRPr lang="en-US" sz="2400" dirty="0"/>
          </a:p>
          <a:p>
            <a:pPr marL="457200" indent="-457200" algn="ctr" rtl="1">
              <a:buFont typeface="Wingdings" charset="2"/>
              <a:buChar char="²"/>
            </a:pPr>
            <a:r>
              <a:rPr lang="ar-EG" sz="2400" dirty="0"/>
              <a:t>المخاوف؟</a:t>
            </a:r>
            <a:endParaRPr lang="en-US" sz="2400" dirty="0"/>
          </a:p>
          <a:p>
            <a:pPr algn="ctr"/>
            <a:endParaRPr lang="en-US" sz="2400" dirty="0"/>
          </a:p>
        </p:txBody>
      </p:sp>
      <p:sp>
        <p:nvSpPr>
          <p:cNvPr id="12" name="Content Placeholder 11"/>
          <p:cNvSpPr>
            <a:spLocks noGrp="1"/>
          </p:cNvSpPr>
          <p:nvPr>
            <p:ph sz="half" idx="2"/>
          </p:nvPr>
        </p:nvSpPr>
        <p:spPr>
          <a:xfrm>
            <a:off x="457200" y="1535112"/>
            <a:ext cx="4040188" cy="4024161"/>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a:normAutofit/>
          </a:bodyPr>
          <a:lstStyle/>
          <a:p>
            <a:pPr marL="0" indent="0" algn="ctr">
              <a:buNone/>
            </a:pPr>
            <a:r>
              <a:rPr lang="ar-EG" sz="2100" b="1" u="sng" dirty="0">
                <a:solidFill>
                  <a:schemeClr val="tx1">
                    <a:lumMod val="50000"/>
                  </a:schemeClr>
                </a:solidFill>
              </a:rPr>
              <a:t>الواجب المنزلي</a:t>
            </a:r>
            <a:endParaRPr lang="en-US" sz="2100" dirty="0">
              <a:solidFill>
                <a:schemeClr val="tx1">
                  <a:lumMod val="50000"/>
                </a:schemeClr>
              </a:solidFill>
            </a:endParaRPr>
          </a:p>
          <a:p>
            <a:pPr algn="r" rtl="1">
              <a:buFont typeface="Wingdings" charset="2"/>
              <a:buChar char="q"/>
            </a:pPr>
            <a:r>
              <a:rPr lang="ar-EG" sz="2100" dirty="0">
                <a:solidFill>
                  <a:schemeClr val="tx1">
                    <a:lumMod val="50000"/>
                  </a:schemeClr>
                </a:solidFill>
              </a:rPr>
              <a:t>اقرأ قسم 3.2 عن المشاركة المدنية</a:t>
            </a:r>
            <a:endParaRPr lang="en-US" sz="2100" dirty="0">
              <a:solidFill>
                <a:schemeClr val="tx1">
                  <a:lumMod val="50000"/>
                </a:schemeClr>
              </a:solidFill>
            </a:endParaRPr>
          </a:p>
          <a:p>
            <a:pPr algn="r" rtl="1">
              <a:buFont typeface="Wingdings" charset="2"/>
              <a:buChar char="q"/>
            </a:pPr>
            <a:r>
              <a:rPr lang="ar-EG" sz="2100" dirty="0">
                <a:solidFill>
                  <a:schemeClr val="tx1">
                    <a:lumMod val="50000"/>
                  </a:schemeClr>
                </a:solidFill>
              </a:rPr>
              <a:t>أكمل لقاء تاريخ الأغذية (إذا لم تكن فعلت الأسبوع الماضي)</a:t>
            </a:r>
            <a:endParaRPr lang="en-US" sz="2100" dirty="0">
              <a:solidFill>
                <a:schemeClr val="tx1">
                  <a:lumMod val="50000"/>
                </a:schemeClr>
              </a:solidFill>
            </a:endParaRPr>
          </a:p>
          <a:p>
            <a:pPr marL="0" indent="0">
              <a:buNone/>
            </a:pPr>
            <a:endParaRPr lang="en-US" sz="1800" dirty="0">
              <a:solidFill>
                <a:schemeClr val="tx1">
                  <a:lumMod val="50000"/>
                </a:schemeClr>
              </a:solidFill>
            </a:endParaRPr>
          </a:p>
        </p:txBody>
      </p:sp>
    </p:spTree>
    <p:extLst>
      <p:ext uri="{BB962C8B-B14F-4D97-AF65-F5344CB8AC3E}">
        <p14:creationId xmlns:p14="http://schemas.microsoft.com/office/powerpoint/2010/main" val="1584287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830997"/>
          </a:xfrm>
          <a:prstGeom prst="rect">
            <a:avLst/>
          </a:prstGeom>
        </p:spPr>
        <p:txBody>
          <a:bodyPr wrap="square">
            <a:spAutoFit/>
          </a:bodyPr>
          <a:lstStyle/>
          <a:p>
            <a:pPr algn="just" rtl="1"/>
            <a:r>
              <a:rPr lang="ar-EG" sz="1200" dirty="0"/>
              <a:t>"هذا الم</a:t>
            </a:r>
            <a:r>
              <a:rPr lang="ar-IQ" sz="1200"/>
              <a:t>نهج</a:t>
            </a:r>
            <a:r>
              <a:rPr lang="ar-EG" sz="1200"/>
              <a:t> </a:t>
            </a:r>
            <a:r>
              <a:rPr lang="ar-EG" sz="1200" dirty="0"/>
              <a:t>حاصل على دعم الاتفاقية التعاونية رقم </a:t>
            </a:r>
            <a:r>
              <a:rPr lang="en-US" sz="1200" dirty="0"/>
              <a:t>DP005528-01</a:t>
            </a:r>
            <a:r>
              <a:rPr lang="ar-EG" sz="1200" dirty="0"/>
              <a:t>، وتم تمويله من قِبل مراكز مكافحة الأمراض والوقاية منها، من خلال هيئة الخدمات الصحية والإنسانية في مقاطعة سان دييغو. ويتحمل المؤلفون المسؤولية كاملة عن محتوياته، والتي لا تعبر بالضرورة عن الآراء الرسمية لمراكز مكافحة الأمراض والوقاية منها أو إدارة الخدمات الصحية والإنسانية".</a:t>
            </a:r>
            <a:endParaRPr lang="en-US" sz="12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413" y="2376244"/>
            <a:ext cx="2568121" cy="1580999"/>
          </a:xfrm>
          <a:prstGeom prst="rect">
            <a:avLst/>
          </a:prstGeom>
        </p:spPr>
      </p:pic>
    </p:spTree>
    <p:extLst>
      <p:ext uri="{BB962C8B-B14F-4D97-AF65-F5344CB8AC3E}">
        <p14:creationId xmlns:p14="http://schemas.microsoft.com/office/powerpoint/2010/main" val="2531027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مراجعة على النقل النشط</a:t>
            </a:r>
            <a:endParaRPr lang="en-US" dirty="0"/>
          </a:p>
        </p:txBody>
      </p:sp>
      <p:sp>
        <p:nvSpPr>
          <p:cNvPr id="3" name="Text Placeholder 2"/>
          <p:cNvSpPr>
            <a:spLocks noGrp="1"/>
          </p:cNvSpPr>
          <p:nvPr>
            <p:ph type="body" idx="1"/>
          </p:nvPr>
        </p:nvSpPr>
        <p:spPr>
          <a:xfrm>
            <a:off x="457200" y="1535113"/>
            <a:ext cx="8229600" cy="639762"/>
          </a:xfrm>
        </p:spPr>
        <p:txBody>
          <a:bodyPr>
            <a:normAutofit/>
          </a:bodyPr>
          <a:lstStyle/>
          <a:p>
            <a:pPr algn="r" rtl="1"/>
            <a:r>
              <a:rPr lang="ar-EG" sz="2400" dirty="0"/>
              <a:t>ماذا تعلمنا عن النقل النشط؟</a:t>
            </a:r>
            <a:endParaRPr lang="en-US" sz="2400" dirty="0"/>
          </a:p>
        </p:txBody>
      </p:sp>
      <p:sp>
        <p:nvSpPr>
          <p:cNvPr id="4" name="Content Placeholder 3"/>
          <p:cNvSpPr>
            <a:spLocks noGrp="1"/>
          </p:cNvSpPr>
          <p:nvPr>
            <p:ph sz="half" idx="2"/>
          </p:nvPr>
        </p:nvSpPr>
        <p:spPr>
          <a:xfrm>
            <a:off x="457200" y="2174875"/>
            <a:ext cx="3635022" cy="3951288"/>
          </a:xfrm>
        </p:spPr>
        <p:txBody>
          <a:bodyPr>
            <a:normAutofit/>
          </a:bodyPr>
          <a:lstStyle/>
          <a:p>
            <a:pPr algn="r" rtl="1"/>
            <a:r>
              <a:rPr lang="ar-IQ" sz="2400" dirty="0"/>
              <a:t>نقابة الحكومة المحلية في سان دييغو (سان داك)</a:t>
            </a:r>
          </a:p>
          <a:p>
            <a:pPr algn="r" rtl="1"/>
            <a:r>
              <a:rPr lang="ar-EG" sz="2400" dirty="0"/>
              <a:t>سهولة السير</a:t>
            </a:r>
            <a:endParaRPr lang="en-US" sz="2400" dirty="0"/>
          </a:p>
          <a:p>
            <a:pPr algn="r" rtl="1"/>
            <a:r>
              <a:rPr lang="ar-EG" sz="2400" dirty="0"/>
              <a:t>سهولة ركوب الدرجات الهوائية</a:t>
            </a:r>
            <a:endParaRPr lang="en-US" sz="2400" dirty="0"/>
          </a:p>
        </p:txBody>
      </p:sp>
      <p:pic>
        <p:nvPicPr>
          <p:cNvPr id="7" name="Picture 6" descr="child-727945_1280.jpg"/>
          <p:cNvPicPr>
            <a:picLocks noChangeAspect="1"/>
          </p:cNvPicPr>
          <p:nvPr/>
        </p:nvPicPr>
        <p:blipFill rotWithShape="1">
          <a:blip r:embed="rId3">
            <a:extLst>
              <a:ext uri="{28A0092B-C50C-407E-A947-70E740481C1C}">
                <a14:useLocalDpi xmlns:a14="http://schemas.microsoft.com/office/drawing/2010/main" val="0"/>
              </a:ext>
            </a:extLst>
          </a:blip>
          <a:srcRect l="31343" t="37913" r="25000"/>
          <a:stretch/>
        </p:blipFill>
        <p:spPr>
          <a:xfrm>
            <a:off x="6461658" y="2181379"/>
            <a:ext cx="1648891" cy="1562724"/>
          </a:xfrm>
          <a:prstGeom prst="rect">
            <a:avLst/>
          </a:prstGeom>
          <a:ln>
            <a:noFill/>
          </a:ln>
          <a:effectLst>
            <a:softEdge rad="112500"/>
          </a:effectLst>
        </p:spPr>
      </p:pic>
      <p:pic>
        <p:nvPicPr>
          <p:cNvPr id="8" name="Picture 7" descr="inline-skates-681321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502" y="3599612"/>
            <a:ext cx="2252530" cy="1667640"/>
          </a:xfrm>
          <a:prstGeom prst="rect">
            <a:avLst/>
          </a:prstGeom>
          <a:ln>
            <a:noFill/>
          </a:ln>
          <a:effectLst>
            <a:softEdge rad="112500"/>
          </a:effectLst>
        </p:spPr>
      </p:pic>
      <p:pic>
        <p:nvPicPr>
          <p:cNvPr id="9" name="Picture 8" descr="skateboarder-388977_1280.jpg"/>
          <p:cNvPicPr>
            <a:picLocks noChangeAspect="1"/>
          </p:cNvPicPr>
          <p:nvPr/>
        </p:nvPicPr>
        <p:blipFill rotWithShape="1">
          <a:blip r:embed="rId5">
            <a:extLst>
              <a:ext uri="{28A0092B-C50C-407E-A947-70E740481C1C}">
                <a14:useLocalDpi xmlns:a14="http://schemas.microsoft.com/office/drawing/2010/main" val="0"/>
              </a:ext>
            </a:extLst>
          </a:blip>
          <a:srcRect r="63437"/>
          <a:stretch/>
        </p:blipFill>
        <p:spPr>
          <a:xfrm>
            <a:off x="6461658" y="3606020"/>
            <a:ext cx="1618011" cy="2809272"/>
          </a:xfrm>
          <a:prstGeom prst="rect">
            <a:avLst/>
          </a:prstGeom>
          <a:ln>
            <a:noFill/>
          </a:ln>
          <a:effectLst>
            <a:softEdge rad="112500"/>
          </a:effectLst>
        </p:spPr>
      </p:pic>
      <p:pic>
        <p:nvPicPr>
          <p:cNvPr id="10" name="Picture 9" descr="wheelchair-749985_12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6099" y="2213804"/>
            <a:ext cx="2252531" cy="1501101"/>
          </a:xfrm>
          <a:prstGeom prst="rect">
            <a:avLst/>
          </a:prstGeom>
          <a:ln>
            <a:noFill/>
          </a:ln>
          <a:effectLst>
            <a:softEdge rad="112500"/>
          </a:effectLst>
        </p:spPr>
      </p:pic>
      <p:pic>
        <p:nvPicPr>
          <p:cNvPr id="11" name="Picture 10" descr="walking-454543_1280.jpg"/>
          <p:cNvPicPr>
            <a:picLocks noChangeAspect="1"/>
          </p:cNvPicPr>
          <p:nvPr/>
        </p:nvPicPr>
        <p:blipFill rotWithShape="1">
          <a:blip r:embed="rId7">
            <a:extLst>
              <a:ext uri="{28A0092B-C50C-407E-A947-70E740481C1C}">
                <a14:useLocalDpi xmlns:a14="http://schemas.microsoft.com/office/drawing/2010/main" val="0"/>
              </a:ext>
            </a:extLst>
          </a:blip>
          <a:srcRect b="31705"/>
          <a:stretch/>
        </p:blipFill>
        <p:spPr>
          <a:xfrm>
            <a:off x="4315745" y="5150459"/>
            <a:ext cx="2272885" cy="1217899"/>
          </a:xfrm>
          <a:prstGeom prst="rect">
            <a:avLst/>
          </a:prstGeom>
          <a:ln>
            <a:noFill/>
          </a:ln>
          <a:effectLst>
            <a:softEdge rad="112500"/>
          </a:effectLst>
        </p:spPr>
      </p:pic>
    </p:spTree>
    <p:extLst>
      <p:ext uri="{BB962C8B-B14F-4D97-AF65-F5344CB8AC3E}">
        <p14:creationId xmlns:p14="http://schemas.microsoft.com/office/powerpoint/2010/main" val="3154489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القسم الثاني: </a:t>
            </a:r>
            <a:r>
              <a:rPr lang="ar-EG" dirty="0" err="1"/>
              <a:t>الستراتيجيات</a:t>
            </a:r>
            <a:r>
              <a:rPr lang="ar-EG" dirty="0"/>
              <a:t> </a:t>
            </a:r>
            <a:endParaRPr lang="en-US" dirty="0"/>
          </a:p>
        </p:txBody>
      </p:sp>
      <p:sp>
        <p:nvSpPr>
          <p:cNvPr id="5" name="Text Placeholder 4"/>
          <p:cNvSpPr>
            <a:spLocks noGrp="1"/>
          </p:cNvSpPr>
          <p:nvPr>
            <p:ph type="body" sz="quarter" idx="13"/>
          </p:nvPr>
        </p:nvSpPr>
        <p:spPr/>
        <p:txBody>
          <a:bodyPr/>
          <a:lstStyle/>
          <a:p>
            <a:pPr algn="r" rtl="1"/>
            <a:r>
              <a:rPr lang="ar-EG" sz="2400" dirty="0"/>
              <a:t>الأهداف التعليمية: </a:t>
            </a:r>
            <a:endParaRPr lang="en-US" sz="2400" dirty="0"/>
          </a:p>
        </p:txBody>
      </p:sp>
      <p:sp>
        <p:nvSpPr>
          <p:cNvPr id="3" name="Content Placeholder 2"/>
          <p:cNvSpPr>
            <a:spLocks noGrp="1"/>
          </p:cNvSpPr>
          <p:nvPr>
            <p:ph idx="1"/>
          </p:nvPr>
        </p:nvSpPr>
        <p:spPr/>
        <p:txBody>
          <a:bodyPr>
            <a:normAutofit/>
          </a:bodyPr>
          <a:lstStyle/>
          <a:p>
            <a:pPr marL="342900" indent="-342900" algn="r" rtl="1">
              <a:buFont typeface="+mj-lt"/>
              <a:buAutoNum type="arabicPeriod"/>
            </a:pPr>
            <a:r>
              <a:rPr lang="ar-EG" sz="2400" dirty="0">
                <a:latin typeface="Arial"/>
                <a:cs typeface="Arial"/>
              </a:rPr>
              <a:t>معرفة محددات الصحة وكيف تؤثر على الصحة.</a:t>
            </a:r>
            <a:endParaRPr lang="en-US" sz="2400" dirty="0">
              <a:latin typeface="Arial"/>
              <a:cs typeface="Arial"/>
            </a:endParaRPr>
          </a:p>
          <a:p>
            <a:pPr marL="342900" indent="-342900" algn="r" rtl="1">
              <a:buFont typeface="+mj-lt"/>
              <a:buAutoNum type="arabicPeriod"/>
            </a:pPr>
            <a:r>
              <a:rPr lang="ar-EG" sz="2400" dirty="0"/>
              <a:t>معرفة التغييرات التي من شأنها النهوض بالصحة عند تطبيقها في         المجتمعات.</a:t>
            </a:r>
            <a:endParaRPr lang="en-US" sz="2400" dirty="0"/>
          </a:p>
        </p:txBody>
      </p:sp>
      <p:pic>
        <p:nvPicPr>
          <p:cNvPr id="6" name="Picture 5" descr="Frui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387" y="4116785"/>
            <a:ext cx="3907837" cy="262253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4750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rtl="1"/>
            <a:r>
              <a:rPr lang="ar-EG" dirty="0"/>
              <a:t>مقطع فيديو</a:t>
            </a:r>
            <a:endParaRPr lang="en-US" dirty="0"/>
          </a:p>
        </p:txBody>
      </p:sp>
      <p:sp>
        <p:nvSpPr>
          <p:cNvPr id="7" name="Text Placeholder 6"/>
          <p:cNvSpPr>
            <a:spLocks noGrp="1"/>
          </p:cNvSpPr>
          <p:nvPr>
            <p:ph type="body" sz="quarter" idx="13"/>
          </p:nvPr>
        </p:nvSpPr>
        <p:spPr/>
        <p:txBody>
          <a:bodyPr/>
          <a:lstStyle/>
          <a:p>
            <a:pPr algn="r" rtl="1"/>
            <a:r>
              <a:rPr lang="ar-EG" dirty="0"/>
              <a:t>ضع عنوان ”مقطع الفيديو“ هنا</a:t>
            </a:r>
            <a:endParaRPr lang="en-US" dirty="0"/>
          </a:p>
        </p:txBody>
      </p:sp>
      <p:pic>
        <p:nvPicPr>
          <p:cNvPr id="6"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28508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الأنظمة الغذائية</a:t>
            </a:r>
            <a:endParaRPr lang="en-US" dirty="0"/>
          </a:p>
        </p:txBody>
      </p:sp>
      <p:pic>
        <p:nvPicPr>
          <p:cNvPr id="3" name="Picture 2" descr="FoodSystem_MinText.png"/>
          <p:cNvPicPr>
            <a:picLocks noChangeAspect="1"/>
          </p:cNvPicPr>
          <p:nvPr/>
        </p:nvPicPr>
        <p:blipFill rotWithShape="1">
          <a:blip r:embed="rId3">
            <a:extLst>
              <a:ext uri="{28A0092B-C50C-407E-A947-70E740481C1C}">
                <a14:useLocalDpi xmlns:a14="http://schemas.microsoft.com/office/drawing/2010/main" val="0"/>
              </a:ext>
            </a:extLst>
          </a:blip>
          <a:srcRect t="7469" b="5900"/>
          <a:stretch/>
        </p:blipFill>
        <p:spPr>
          <a:xfrm>
            <a:off x="2102067" y="1162104"/>
            <a:ext cx="4939866" cy="5598584"/>
          </a:xfrm>
          <a:prstGeom prst="rect">
            <a:avLst/>
          </a:prstGeom>
        </p:spPr>
      </p:pic>
    </p:spTree>
    <p:extLst>
      <p:ext uri="{BB962C8B-B14F-4D97-AF65-F5344CB8AC3E}">
        <p14:creationId xmlns:p14="http://schemas.microsoft.com/office/powerpoint/2010/main" val="3849200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View details"/>
          <p:cNvPicPr>
            <a:picLocks noChangeAspect="1" noChangeArrowheads="1"/>
          </p:cNvPicPr>
          <p:nvPr/>
        </p:nvPicPr>
        <p:blipFill>
          <a:blip r:embed="rId3" cstate="print"/>
          <a:srcRect t="16667" b="20834"/>
          <a:stretch>
            <a:fillRect/>
          </a:stretch>
        </p:blipFill>
        <p:spPr bwMode="auto">
          <a:xfrm>
            <a:off x="306324" y="1281296"/>
            <a:ext cx="8531352" cy="5332095"/>
          </a:xfrm>
          <a:prstGeom prst="roundRect">
            <a:avLst>
              <a:gd name="adj" fmla="val 8594"/>
            </a:avLst>
          </a:prstGeom>
          <a:solidFill>
            <a:srgbClr val="FFFFFF">
              <a:shade val="85000"/>
            </a:srgbClr>
          </a:solidFill>
          <a:ln>
            <a:noFill/>
          </a:ln>
          <a:effectLst/>
        </p:spPr>
      </p:pic>
      <p:sp>
        <p:nvSpPr>
          <p:cNvPr id="2" name="Title 1"/>
          <p:cNvSpPr>
            <a:spLocks noGrp="1"/>
          </p:cNvSpPr>
          <p:nvPr>
            <p:ph type="title"/>
          </p:nvPr>
        </p:nvSpPr>
        <p:spPr/>
        <p:txBody>
          <a:bodyPr/>
          <a:lstStyle/>
          <a:p>
            <a:pPr algn="r" rtl="1"/>
            <a:r>
              <a:rPr lang="ar-EG" dirty="0"/>
              <a:t>الأنظمة الغذائية</a:t>
            </a:r>
            <a:endParaRPr lang="en-US" dirty="0"/>
          </a:p>
        </p:txBody>
      </p:sp>
      <p:sp>
        <p:nvSpPr>
          <p:cNvPr id="8" name="Text Placeholder 2"/>
          <p:cNvSpPr>
            <a:spLocks noGrp="1"/>
          </p:cNvSpPr>
          <p:nvPr>
            <p:ph type="body" idx="1"/>
          </p:nvPr>
        </p:nvSpPr>
        <p:spPr>
          <a:xfrm>
            <a:off x="306324" y="5519639"/>
            <a:ext cx="6274970" cy="1093752"/>
          </a:xfrm>
          <a:ln/>
        </p:spPr>
        <p:style>
          <a:lnRef idx="1">
            <a:schemeClr val="dk1"/>
          </a:lnRef>
          <a:fillRef idx="2">
            <a:schemeClr val="dk1"/>
          </a:fillRef>
          <a:effectRef idx="1">
            <a:schemeClr val="dk1"/>
          </a:effectRef>
          <a:fontRef idx="minor">
            <a:schemeClr val="dk1"/>
          </a:fontRef>
        </p:style>
        <p:txBody>
          <a:bodyPr>
            <a:normAutofit/>
          </a:bodyPr>
          <a:lstStyle/>
          <a:p>
            <a:pPr algn="r"/>
            <a:r>
              <a:rPr lang="ar-SA" dirty="0"/>
              <a:t>تتطلب موارد بشرية لتوفير العمالة وإجراء الدراسات البحثية والتثقيف. والأنظمة الغذائية إما تقليدية أو مستدامة حسب نموذج مدة صلاحيتها منذ منشأها وحتى تؤكل. </a:t>
            </a:r>
            <a:endParaRPr lang="en-US" dirty="0"/>
          </a:p>
        </p:txBody>
      </p:sp>
      <p:graphicFrame>
        <p:nvGraphicFramePr>
          <p:cNvPr id="9" name="Content Placeholder 7"/>
          <p:cNvGraphicFramePr>
            <a:graphicFrameLocks noGrp="1"/>
          </p:cNvGraphicFramePr>
          <p:nvPr>
            <p:ph sz="half" idx="2"/>
            <p:extLst>
              <p:ext uri="{D42A27DB-BD31-4B8C-83A1-F6EECF244321}">
                <p14:modId xmlns:p14="http://schemas.microsoft.com/office/powerpoint/2010/main" val="4216499426"/>
              </p:ext>
            </p:extLst>
          </p:nvPr>
        </p:nvGraphicFramePr>
        <p:xfrm>
          <a:off x="3396695" y="1442551"/>
          <a:ext cx="5111750" cy="38683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2961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EG" dirty="0"/>
              <a:t>الأنظمة الغذائية</a:t>
            </a:r>
            <a:endParaRPr lang="en-US" dirty="0"/>
          </a:p>
        </p:txBody>
      </p:sp>
      <p:graphicFrame>
        <p:nvGraphicFramePr>
          <p:cNvPr id="18" name="Diagram 17"/>
          <p:cNvGraphicFramePr/>
          <p:nvPr>
            <p:extLst>
              <p:ext uri="{D42A27DB-BD31-4B8C-83A1-F6EECF244321}">
                <p14:modId xmlns:p14="http://schemas.microsoft.com/office/powerpoint/2010/main" val="3911388440"/>
              </p:ext>
            </p:extLst>
          </p:nvPr>
        </p:nvGraphicFramePr>
        <p:xfrm>
          <a:off x="181565" y="1217657"/>
          <a:ext cx="8801737" cy="535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1090570"/>
      </p:ext>
    </p:extLst>
  </p:cSld>
  <p:clrMapOvr>
    <a:masterClrMapping/>
  </p:clrMapOvr>
</p:sld>
</file>

<file path=ppt/theme/theme1.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RLA">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Props1.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3.xml><?xml version="1.0" encoding="utf-8"?>
<ds:datastoreItem xmlns:ds="http://schemas.openxmlformats.org/officeDocument/2006/customXml" ds:itemID="{671E3CD7-2B00-41A5-92B6-914235362425}">
  <ds:schemaRefs>
    <ds:schemaRef ds:uri="http://schemas.microsoft.com/sharepoint/v3"/>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1676</TotalTime>
  <Words>1511</Words>
  <Application>Microsoft Office PowerPoint</Application>
  <PresentationFormat>On-screen Show (4:3)</PresentationFormat>
  <Paragraphs>284</Paragraphs>
  <Slides>38</Slides>
  <Notes>38</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38</vt:i4>
      </vt:variant>
    </vt:vector>
  </HeadingPairs>
  <TitlesOfParts>
    <vt:vector size="54" baseType="lpstr">
      <vt:lpstr>ＭＳ Ｐゴシック</vt:lpstr>
      <vt:lpstr>AnNahar</vt:lpstr>
      <vt:lpstr>Arial</vt:lpstr>
      <vt:lpstr>Avenir Light</vt:lpstr>
      <vt:lpstr>Avenir Medium</vt:lpstr>
      <vt:lpstr>Avenir Medium Oblique</vt:lpstr>
      <vt:lpstr>Calibri</vt:lpstr>
      <vt:lpstr>Wingdings</vt:lpstr>
      <vt:lpstr>Wingdings 2</vt:lpstr>
      <vt:lpstr>LWSD 2013 Blue 2</vt:lpstr>
      <vt:lpstr>LWSD 2013 Blue 3</vt:lpstr>
      <vt:lpstr>LWSD 2013 Blue 4</vt:lpstr>
      <vt:lpstr>RLA</vt:lpstr>
      <vt:lpstr>LWSD 2013 Orange 2</vt:lpstr>
      <vt:lpstr>LWSD 2013 Orange 3</vt:lpstr>
      <vt:lpstr>LWSD 2013 Orange 4</vt:lpstr>
      <vt:lpstr>القسم الثاني: الأنظمة الغذائية</vt:lpstr>
      <vt:lpstr>جدول الأعمال</vt:lpstr>
      <vt:lpstr>تهيئة</vt:lpstr>
      <vt:lpstr>مراجعة على النقل النشط</vt:lpstr>
      <vt:lpstr>القسم الثاني: الستراتيجيات </vt:lpstr>
      <vt:lpstr>مقطع فيديو</vt:lpstr>
      <vt:lpstr>الأنظمة الغذائية</vt:lpstr>
      <vt:lpstr>الأنظمة الغذائية</vt:lpstr>
      <vt:lpstr>الأنظمة الغذائية</vt:lpstr>
      <vt:lpstr>أنواع الأنظمة الغذائية</vt:lpstr>
      <vt:lpstr>صحتك في غذائك </vt:lpstr>
      <vt:lpstr>نظامنا الغذائي الحالي</vt:lpstr>
      <vt:lpstr>المؤثرات الكبرى على النظام الغذائي</vt:lpstr>
      <vt:lpstr>السِّمنة</vt:lpstr>
      <vt:lpstr>المؤشرات الكبرى على النظام الغذائي</vt:lpstr>
      <vt:lpstr>مقطع فيديو</vt:lpstr>
      <vt:lpstr>استراحة</vt:lpstr>
      <vt:lpstr>ممارسات تجارية</vt:lpstr>
      <vt:lpstr>الآثار على الأنظمة الغذائية</vt:lpstr>
      <vt:lpstr>المخلفات الغذائية </vt:lpstr>
      <vt:lpstr>البيئات الغذائية</vt:lpstr>
      <vt:lpstr>استراحة</vt:lpstr>
      <vt:lpstr>إنشاء نظام غذائي صحي</vt:lpstr>
      <vt:lpstr>الثقافة والطهي</vt:lpstr>
      <vt:lpstr>الثقافة والطهي</vt:lpstr>
      <vt:lpstr>الثقافة والطهي</vt:lpstr>
      <vt:lpstr>الثقافة والطهي</vt:lpstr>
      <vt:lpstr>الثقافة والطهي</vt:lpstr>
      <vt:lpstr>الثقافة والطهي </vt:lpstr>
      <vt:lpstr>الثقافة والطهي</vt:lpstr>
      <vt:lpstr>مقطع فيديو</vt:lpstr>
      <vt:lpstr>نشاط </vt:lpstr>
      <vt:lpstr>مقطع فيديو</vt:lpstr>
      <vt:lpstr>تغير السياسة والأنظمة والمجتمع</vt:lpstr>
      <vt:lpstr>قصة نجاح</vt:lpstr>
      <vt:lpstr>مقطع فيديو</vt:lpstr>
      <vt:lpstr>الخاتمة</vt:lpstr>
      <vt:lpstr>PowerPoint Presentation</vt:lpstr>
    </vt:vector>
  </TitlesOfParts>
  <Company>AdEase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Tuama, Mohammed</cp:lastModifiedBy>
  <cp:revision>223</cp:revision>
  <dcterms:created xsi:type="dcterms:W3CDTF">2013-10-28T20:20:09Z</dcterms:created>
  <dcterms:modified xsi:type="dcterms:W3CDTF">2016-09-27T23:09:53Z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