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3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9" r:id="rId30"/>
    <p:sldId id="288" r:id="rId31"/>
    <p:sldId id="28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78" autoAdjust="0"/>
    <p:restoredTop sz="95481" autoAdjust="0"/>
  </p:normalViewPr>
  <p:slideViewPr>
    <p:cSldViewPr snapToGrid="0" snapToObjects="1">
      <p:cViewPr varScale="1">
        <p:scale>
          <a:sx n="68" d="100"/>
          <a:sy n="68" d="100"/>
        </p:scale>
        <p:origin x="1782" y="72"/>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19381-2D1F-B84E-9D04-7960E731B060}" type="doc">
      <dgm:prSet loTypeId="urn:microsoft.com/office/officeart/2005/8/layout/vProcess5" loCatId="" qsTypeId="urn:microsoft.com/office/officeart/2005/8/quickstyle/simple4" qsCatId="simple" csTypeId="urn:microsoft.com/office/officeart/2005/8/colors/colorful1#1" csCatId="colorful" phldr="1"/>
      <dgm:spPr/>
      <dgm:t>
        <a:bodyPr/>
        <a:lstStyle/>
        <a:p>
          <a:endParaRPr lang="en-US"/>
        </a:p>
      </dgm:t>
    </dgm:pt>
    <dgm:pt modelId="{8290D11C-3ADA-5D4D-8FF5-6ADA265ADC70}">
      <dgm:prSet phldrT="[Text]"/>
      <dgm:spPr/>
      <dgm:t>
        <a:bodyPr/>
        <a:lstStyle/>
        <a:p>
          <a:pPr rtl="1"/>
          <a:r>
            <a:rPr lang="ar-EG" dirty="0">
              <a:solidFill>
                <a:srgbClr val="404040"/>
              </a:solidFill>
            </a:rPr>
            <a:t>1. أشرك أصحاب المصلحة الرئيسيين</a:t>
          </a:r>
          <a:endParaRPr lang="en-US" dirty="0">
            <a:solidFill>
              <a:srgbClr val="404040"/>
            </a:solidFill>
          </a:endParaRPr>
        </a:p>
      </dgm:t>
    </dgm:pt>
    <dgm:pt modelId="{5D44DE13-7388-7A45-B49A-4C2DD853205A}" type="parTrans" cxnId="{C4B088DC-A944-4141-8E49-94B298A474DE}">
      <dgm:prSet/>
      <dgm:spPr/>
      <dgm:t>
        <a:bodyPr/>
        <a:lstStyle/>
        <a:p>
          <a:endParaRPr lang="en-US"/>
        </a:p>
      </dgm:t>
    </dgm:pt>
    <dgm:pt modelId="{5F7E774A-2C87-C14C-A826-2CBA286904B7}" type="sibTrans" cxnId="{C4B088DC-A944-4141-8E49-94B298A474DE}">
      <dgm:prSet/>
      <dgm:spPr/>
      <dgm:t>
        <a:bodyPr/>
        <a:lstStyle/>
        <a:p>
          <a:endParaRPr lang="en-US"/>
        </a:p>
      </dgm:t>
    </dgm:pt>
    <dgm:pt modelId="{1433591D-DC4A-DA43-810A-8E7F7D5064D0}">
      <dgm:prSet phldrT="[Text]" phldr="1"/>
      <dgm:spPr/>
      <dgm:t>
        <a:bodyPr/>
        <a:lstStyle/>
        <a:p>
          <a:endParaRPr lang="en-US"/>
        </a:p>
      </dgm:t>
    </dgm:pt>
    <dgm:pt modelId="{74514E59-6243-2842-869B-073FFFA47994}" type="parTrans" cxnId="{37338CAF-841E-3E42-929D-DDF70C3D896A}">
      <dgm:prSet/>
      <dgm:spPr/>
      <dgm:t>
        <a:bodyPr/>
        <a:lstStyle/>
        <a:p>
          <a:endParaRPr lang="en-US"/>
        </a:p>
      </dgm:t>
    </dgm:pt>
    <dgm:pt modelId="{658F7E44-C36C-D848-9D75-D603FCFB106B}" type="sibTrans" cxnId="{37338CAF-841E-3E42-929D-DDF70C3D896A}">
      <dgm:prSet/>
      <dgm:spPr/>
      <dgm:t>
        <a:bodyPr/>
        <a:lstStyle/>
        <a:p>
          <a:endParaRPr lang="en-US"/>
        </a:p>
      </dgm:t>
    </dgm:pt>
    <dgm:pt modelId="{A34FBFFB-29E3-E049-856A-CF069F1994C2}">
      <dgm:prSet phldrT="[Text]" phldr="1"/>
      <dgm:spPr/>
      <dgm:t>
        <a:bodyPr/>
        <a:lstStyle/>
        <a:p>
          <a:endParaRPr lang="en-US"/>
        </a:p>
      </dgm:t>
    </dgm:pt>
    <dgm:pt modelId="{25032F58-9104-1C4B-9AB7-985FC487EE5A}" type="parTrans" cxnId="{6B79361A-4104-7F49-B7FA-43DE22F7C433}">
      <dgm:prSet/>
      <dgm:spPr/>
      <dgm:t>
        <a:bodyPr/>
        <a:lstStyle/>
        <a:p>
          <a:endParaRPr lang="en-US"/>
        </a:p>
      </dgm:t>
    </dgm:pt>
    <dgm:pt modelId="{9785A7C1-96D5-984E-B55E-7FED7D314ECF}" type="sibTrans" cxnId="{6B79361A-4104-7F49-B7FA-43DE22F7C433}">
      <dgm:prSet/>
      <dgm:spPr/>
      <dgm:t>
        <a:bodyPr/>
        <a:lstStyle/>
        <a:p>
          <a:endParaRPr lang="en-US"/>
        </a:p>
      </dgm:t>
    </dgm:pt>
    <dgm:pt modelId="{83112B55-B357-294E-89B9-BC6C3C98C5A9}">
      <dgm:prSet/>
      <dgm:spPr/>
      <dgm:t>
        <a:bodyPr/>
        <a:lstStyle/>
        <a:p>
          <a:endParaRPr lang="en-US"/>
        </a:p>
      </dgm:t>
    </dgm:pt>
    <dgm:pt modelId="{D3E8F68A-0FFC-864B-B005-41E3ECF5BBBB}" type="parTrans" cxnId="{D6B006DE-D423-2A44-BFDD-FAB8C750F252}">
      <dgm:prSet/>
      <dgm:spPr/>
      <dgm:t>
        <a:bodyPr/>
        <a:lstStyle/>
        <a:p>
          <a:endParaRPr lang="en-US"/>
        </a:p>
      </dgm:t>
    </dgm:pt>
    <dgm:pt modelId="{D1AD15A1-D6F8-624F-AFF2-E655EDA22FE8}" type="sibTrans" cxnId="{D6B006DE-D423-2A44-BFDD-FAB8C750F252}">
      <dgm:prSet/>
      <dgm:spPr/>
      <dgm:t>
        <a:bodyPr/>
        <a:lstStyle/>
        <a:p>
          <a:endParaRPr lang="en-US"/>
        </a:p>
      </dgm:t>
    </dgm:pt>
    <dgm:pt modelId="{836E12F9-E18A-A74E-8FAA-C5479D75D162}">
      <dgm:prSet/>
      <dgm:spPr/>
      <dgm:t>
        <a:bodyPr/>
        <a:lstStyle/>
        <a:p>
          <a:endParaRPr lang="en-US"/>
        </a:p>
      </dgm:t>
    </dgm:pt>
    <dgm:pt modelId="{B105A18E-1C93-9945-83E3-C0C2C1968681}" type="parTrans" cxnId="{B51C0577-FF4E-1240-9B6E-8D6AB7F74DA8}">
      <dgm:prSet/>
      <dgm:spPr/>
      <dgm:t>
        <a:bodyPr/>
        <a:lstStyle/>
        <a:p>
          <a:endParaRPr lang="en-US"/>
        </a:p>
      </dgm:t>
    </dgm:pt>
    <dgm:pt modelId="{4A66F1C4-C5E1-C94D-AB80-189C807698BE}" type="sibTrans" cxnId="{B51C0577-FF4E-1240-9B6E-8D6AB7F74DA8}">
      <dgm:prSet/>
      <dgm:spPr/>
      <dgm:t>
        <a:bodyPr/>
        <a:lstStyle/>
        <a:p>
          <a:endParaRPr lang="en-US"/>
        </a:p>
      </dgm:t>
    </dgm:pt>
    <dgm:pt modelId="{32E0E274-3B0C-E146-9879-F50DD503D1AD}">
      <dgm:prSet/>
      <dgm:spPr/>
      <dgm:t>
        <a:bodyPr/>
        <a:lstStyle/>
        <a:p>
          <a:pPr rtl="1"/>
          <a:r>
            <a:rPr lang="ar-EG" dirty="0">
              <a:solidFill>
                <a:srgbClr val="404040"/>
              </a:solidFill>
            </a:rPr>
            <a:t>2. حدد أهداف التقييم</a:t>
          </a:r>
          <a:endParaRPr lang="en-US" dirty="0">
            <a:solidFill>
              <a:srgbClr val="404040"/>
            </a:solidFill>
          </a:endParaRPr>
        </a:p>
      </dgm:t>
    </dgm:pt>
    <dgm:pt modelId="{330A4C84-2CE2-8F46-84FE-7F8EC00F0ADB}" type="parTrans" cxnId="{6BF2DD97-4CF5-034D-A4CC-CB8E3F316146}">
      <dgm:prSet/>
      <dgm:spPr/>
      <dgm:t>
        <a:bodyPr/>
        <a:lstStyle/>
        <a:p>
          <a:endParaRPr lang="en-US"/>
        </a:p>
      </dgm:t>
    </dgm:pt>
    <dgm:pt modelId="{599125B8-A306-AB44-A77B-C4FC74B124D6}" type="sibTrans" cxnId="{6BF2DD97-4CF5-034D-A4CC-CB8E3F316146}">
      <dgm:prSet/>
      <dgm:spPr/>
      <dgm:t>
        <a:bodyPr/>
        <a:lstStyle/>
        <a:p>
          <a:endParaRPr lang="en-US"/>
        </a:p>
      </dgm:t>
    </dgm:pt>
    <dgm:pt modelId="{87C8DDB0-C35B-FA45-ABD5-81B04924D10A}">
      <dgm:prSet/>
      <dgm:spPr/>
      <dgm:t>
        <a:bodyPr/>
        <a:lstStyle/>
        <a:p>
          <a:pPr rtl="1"/>
          <a:r>
            <a:rPr lang="ar-EG" dirty="0">
              <a:solidFill>
                <a:srgbClr val="404040"/>
              </a:solidFill>
            </a:rPr>
            <a:t>3. حدد أجزاء عناصر المشروع التي يمكنك تعقبها والتي ستساعد على بلوغ الأهداف</a:t>
          </a:r>
          <a:endParaRPr lang="en-US" dirty="0">
            <a:solidFill>
              <a:srgbClr val="404040"/>
            </a:solidFill>
          </a:endParaRPr>
        </a:p>
      </dgm:t>
    </dgm:pt>
    <dgm:pt modelId="{3194B3E8-FC61-5D46-BEDF-D49949479AE4}" type="parTrans" cxnId="{668351DA-2F49-074F-A9E2-84BB6B2ECF3A}">
      <dgm:prSet/>
      <dgm:spPr/>
      <dgm:t>
        <a:bodyPr/>
        <a:lstStyle/>
        <a:p>
          <a:endParaRPr lang="en-US"/>
        </a:p>
      </dgm:t>
    </dgm:pt>
    <dgm:pt modelId="{15FBD75E-DB03-9F4F-BF71-67C4B4E4BCB7}" type="sibTrans" cxnId="{668351DA-2F49-074F-A9E2-84BB6B2ECF3A}">
      <dgm:prSet/>
      <dgm:spPr/>
      <dgm:t>
        <a:bodyPr/>
        <a:lstStyle/>
        <a:p>
          <a:endParaRPr lang="en-US"/>
        </a:p>
      </dgm:t>
    </dgm:pt>
    <dgm:pt modelId="{594063F5-E2F6-9946-9B18-A54DD469BBD8}">
      <dgm:prSet/>
      <dgm:spPr/>
      <dgm:t>
        <a:bodyPr/>
        <a:lstStyle/>
        <a:p>
          <a:pPr rtl="1"/>
          <a:r>
            <a:rPr lang="en-US" dirty="0">
              <a:solidFill>
                <a:srgbClr val="404040"/>
              </a:solidFill>
            </a:rPr>
            <a:t>4</a:t>
          </a:r>
          <a:r>
            <a:rPr lang="ar-EG" dirty="0">
              <a:solidFill>
                <a:srgbClr val="404040"/>
              </a:solidFill>
            </a:rPr>
            <a:t>. ضع خطة لجمع البيانات وتحليلها وإبلاغها</a:t>
          </a:r>
          <a:endParaRPr lang="en-US" dirty="0">
            <a:solidFill>
              <a:srgbClr val="404040"/>
            </a:solidFill>
          </a:endParaRPr>
        </a:p>
      </dgm:t>
    </dgm:pt>
    <dgm:pt modelId="{77C60E16-BF78-624B-8B77-C10C906287D8}" type="parTrans" cxnId="{C62E12A8-560E-EF4C-AE8D-7CADCC8572C2}">
      <dgm:prSet/>
      <dgm:spPr/>
      <dgm:t>
        <a:bodyPr/>
        <a:lstStyle/>
        <a:p>
          <a:endParaRPr lang="en-US"/>
        </a:p>
      </dgm:t>
    </dgm:pt>
    <dgm:pt modelId="{0FA90D86-8F5A-5E47-B9D1-A9CB30C0E2B9}" type="sibTrans" cxnId="{C62E12A8-560E-EF4C-AE8D-7CADCC8572C2}">
      <dgm:prSet/>
      <dgm:spPr/>
      <dgm:t>
        <a:bodyPr/>
        <a:lstStyle/>
        <a:p>
          <a:endParaRPr lang="en-US"/>
        </a:p>
      </dgm:t>
    </dgm:pt>
    <dgm:pt modelId="{D7FAA5C6-1818-7C4C-82AC-50DB9955F9E3}">
      <dgm:prSet/>
      <dgm:spPr/>
      <dgm:t>
        <a:bodyPr/>
        <a:lstStyle/>
        <a:p>
          <a:pPr rtl="1"/>
          <a:r>
            <a:rPr lang="ar-EG" dirty="0">
              <a:solidFill>
                <a:srgbClr val="404040"/>
              </a:solidFill>
            </a:rPr>
            <a:t>5. شارك بالنتائج واحتفل</a:t>
          </a:r>
          <a:endParaRPr lang="en-US" dirty="0">
            <a:solidFill>
              <a:srgbClr val="404040"/>
            </a:solidFill>
          </a:endParaRPr>
        </a:p>
      </dgm:t>
    </dgm:pt>
    <dgm:pt modelId="{6BF8D149-7414-4848-95B9-6E413514A395}" type="parTrans" cxnId="{1A92606B-F225-9E40-AC69-205806F1539E}">
      <dgm:prSet/>
      <dgm:spPr/>
      <dgm:t>
        <a:bodyPr/>
        <a:lstStyle/>
        <a:p>
          <a:endParaRPr lang="en-US"/>
        </a:p>
      </dgm:t>
    </dgm:pt>
    <dgm:pt modelId="{AA40F411-647A-0E43-9E84-1D2C32DB59C2}" type="sibTrans" cxnId="{1A92606B-F225-9E40-AC69-205806F1539E}">
      <dgm:prSet/>
      <dgm:spPr/>
      <dgm:t>
        <a:bodyPr/>
        <a:lstStyle/>
        <a:p>
          <a:endParaRPr lang="en-US"/>
        </a:p>
      </dgm:t>
    </dgm:pt>
    <dgm:pt modelId="{4B776550-A98E-4941-BCAA-E8D5CDB33A29}">
      <dgm:prSet/>
      <dgm:spPr/>
      <dgm:t>
        <a:bodyPr/>
        <a:lstStyle/>
        <a:p>
          <a:endParaRPr lang="en-US"/>
        </a:p>
      </dgm:t>
    </dgm:pt>
    <dgm:pt modelId="{39666809-0B94-1F43-89B3-E73089711138}" type="parTrans" cxnId="{E3D608E5-DC83-D24C-8BF2-22AACB90D892}">
      <dgm:prSet/>
      <dgm:spPr/>
      <dgm:t>
        <a:bodyPr/>
        <a:lstStyle/>
        <a:p>
          <a:endParaRPr lang="en-US"/>
        </a:p>
      </dgm:t>
    </dgm:pt>
    <dgm:pt modelId="{E14E207B-BE29-7B4F-90CC-6A1C9E002223}" type="sibTrans" cxnId="{E3D608E5-DC83-D24C-8BF2-22AACB90D892}">
      <dgm:prSet/>
      <dgm:spPr/>
      <dgm:t>
        <a:bodyPr/>
        <a:lstStyle/>
        <a:p>
          <a:endParaRPr lang="en-US"/>
        </a:p>
      </dgm:t>
    </dgm:pt>
    <dgm:pt modelId="{E6DAA25A-C495-8A46-ACA1-EAA57291C893}" type="pres">
      <dgm:prSet presAssocID="{9A519381-2D1F-B84E-9D04-7960E731B060}" presName="outerComposite" presStyleCnt="0">
        <dgm:presLayoutVars>
          <dgm:chMax val="5"/>
          <dgm:dir/>
          <dgm:resizeHandles val="exact"/>
        </dgm:presLayoutVars>
      </dgm:prSet>
      <dgm:spPr/>
    </dgm:pt>
    <dgm:pt modelId="{7E84DAF5-03D9-BD4F-B7B3-A22B8055E342}" type="pres">
      <dgm:prSet presAssocID="{9A519381-2D1F-B84E-9D04-7960E731B060}" presName="dummyMaxCanvas" presStyleCnt="0">
        <dgm:presLayoutVars/>
      </dgm:prSet>
      <dgm:spPr/>
    </dgm:pt>
    <dgm:pt modelId="{592A90F7-B4EA-5B42-ABF6-5F3A369DC471}" type="pres">
      <dgm:prSet presAssocID="{9A519381-2D1F-B84E-9D04-7960E731B060}" presName="FiveNodes_1" presStyleLbl="node1" presStyleIdx="0" presStyleCnt="5">
        <dgm:presLayoutVars>
          <dgm:bulletEnabled val="1"/>
        </dgm:presLayoutVars>
      </dgm:prSet>
      <dgm:spPr/>
    </dgm:pt>
    <dgm:pt modelId="{4C964F7B-018C-1444-9B5D-931E317D9E48}" type="pres">
      <dgm:prSet presAssocID="{9A519381-2D1F-B84E-9D04-7960E731B060}" presName="FiveNodes_2" presStyleLbl="node1" presStyleIdx="1" presStyleCnt="5">
        <dgm:presLayoutVars>
          <dgm:bulletEnabled val="1"/>
        </dgm:presLayoutVars>
      </dgm:prSet>
      <dgm:spPr/>
    </dgm:pt>
    <dgm:pt modelId="{DF86A78B-BA1B-D446-B33D-157206C6107A}" type="pres">
      <dgm:prSet presAssocID="{9A519381-2D1F-B84E-9D04-7960E731B060}" presName="FiveNodes_3" presStyleLbl="node1" presStyleIdx="2" presStyleCnt="5">
        <dgm:presLayoutVars>
          <dgm:bulletEnabled val="1"/>
        </dgm:presLayoutVars>
      </dgm:prSet>
      <dgm:spPr/>
    </dgm:pt>
    <dgm:pt modelId="{1F307A19-A7CB-8A44-A94D-72F0D303E523}" type="pres">
      <dgm:prSet presAssocID="{9A519381-2D1F-B84E-9D04-7960E731B060}" presName="FiveNodes_4" presStyleLbl="node1" presStyleIdx="3" presStyleCnt="5">
        <dgm:presLayoutVars>
          <dgm:bulletEnabled val="1"/>
        </dgm:presLayoutVars>
      </dgm:prSet>
      <dgm:spPr/>
    </dgm:pt>
    <dgm:pt modelId="{EA11CB4E-EF5B-E840-A569-8DCA9ABF12C3}" type="pres">
      <dgm:prSet presAssocID="{9A519381-2D1F-B84E-9D04-7960E731B060}" presName="FiveNodes_5" presStyleLbl="node1" presStyleIdx="4" presStyleCnt="5">
        <dgm:presLayoutVars>
          <dgm:bulletEnabled val="1"/>
        </dgm:presLayoutVars>
      </dgm:prSet>
      <dgm:spPr/>
    </dgm:pt>
    <dgm:pt modelId="{C997E8DC-06F4-254C-83A9-277DDFC87230}" type="pres">
      <dgm:prSet presAssocID="{9A519381-2D1F-B84E-9D04-7960E731B060}" presName="FiveConn_1-2" presStyleLbl="fgAccFollowNode1" presStyleIdx="0" presStyleCnt="4">
        <dgm:presLayoutVars>
          <dgm:bulletEnabled val="1"/>
        </dgm:presLayoutVars>
      </dgm:prSet>
      <dgm:spPr/>
    </dgm:pt>
    <dgm:pt modelId="{48294B5E-B02B-9942-B962-2CC64763DD00}" type="pres">
      <dgm:prSet presAssocID="{9A519381-2D1F-B84E-9D04-7960E731B060}" presName="FiveConn_2-3" presStyleLbl="fgAccFollowNode1" presStyleIdx="1" presStyleCnt="4">
        <dgm:presLayoutVars>
          <dgm:bulletEnabled val="1"/>
        </dgm:presLayoutVars>
      </dgm:prSet>
      <dgm:spPr/>
    </dgm:pt>
    <dgm:pt modelId="{90CA3721-63C5-3742-A530-746328DD2B61}" type="pres">
      <dgm:prSet presAssocID="{9A519381-2D1F-B84E-9D04-7960E731B060}" presName="FiveConn_3-4" presStyleLbl="fgAccFollowNode1" presStyleIdx="2" presStyleCnt="4">
        <dgm:presLayoutVars>
          <dgm:bulletEnabled val="1"/>
        </dgm:presLayoutVars>
      </dgm:prSet>
      <dgm:spPr/>
    </dgm:pt>
    <dgm:pt modelId="{74E97C60-40C4-7646-95AC-0317C8D78963}" type="pres">
      <dgm:prSet presAssocID="{9A519381-2D1F-B84E-9D04-7960E731B060}" presName="FiveConn_4-5" presStyleLbl="fgAccFollowNode1" presStyleIdx="3" presStyleCnt="4">
        <dgm:presLayoutVars>
          <dgm:bulletEnabled val="1"/>
        </dgm:presLayoutVars>
      </dgm:prSet>
      <dgm:spPr/>
    </dgm:pt>
    <dgm:pt modelId="{A9F8837A-0F55-AB4B-A6F0-E904E50E9B9E}" type="pres">
      <dgm:prSet presAssocID="{9A519381-2D1F-B84E-9D04-7960E731B060}" presName="FiveNodes_1_text" presStyleLbl="node1" presStyleIdx="4" presStyleCnt="5">
        <dgm:presLayoutVars>
          <dgm:bulletEnabled val="1"/>
        </dgm:presLayoutVars>
      </dgm:prSet>
      <dgm:spPr/>
    </dgm:pt>
    <dgm:pt modelId="{EB838BCE-9ABE-E84C-89E5-436810EB0D03}" type="pres">
      <dgm:prSet presAssocID="{9A519381-2D1F-B84E-9D04-7960E731B060}" presName="FiveNodes_2_text" presStyleLbl="node1" presStyleIdx="4" presStyleCnt="5">
        <dgm:presLayoutVars>
          <dgm:bulletEnabled val="1"/>
        </dgm:presLayoutVars>
      </dgm:prSet>
      <dgm:spPr/>
    </dgm:pt>
    <dgm:pt modelId="{C91D7240-F5A0-6049-ACC3-71DFCC8E2875}" type="pres">
      <dgm:prSet presAssocID="{9A519381-2D1F-B84E-9D04-7960E731B060}" presName="FiveNodes_3_text" presStyleLbl="node1" presStyleIdx="4" presStyleCnt="5">
        <dgm:presLayoutVars>
          <dgm:bulletEnabled val="1"/>
        </dgm:presLayoutVars>
      </dgm:prSet>
      <dgm:spPr/>
    </dgm:pt>
    <dgm:pt modelId="{83C212E7-ACBA-C94E-B9F1-4E4931EE5EF1}" type="pres">
      <dgm:prSet presAssocID="{9A519381-2D1F-B84E-9D04-7960E731B060}" presName="FiveNodes_4_text" presStyleLbl="node1" presStyleIdx="4" presStyleCnt="5">
        <dgm:presLayoutVars>
          <dgm:bulletEnabled val="1"/>
        </dgm:presLayoutVars>
      </dgm:prSet>
      <dgm:spPr/>
    </dgm:pt>
    <dgm:pt modelId="{E5332281-3F9F-D94E-9957-A413EBC26FBF}" type="pres">
      <dgm:prSet presAssocID="{9A519381-2D1F-B84E-9D04-7960E731B060}" presName="FiveNodes_5_text" presStyleLbl="node1" presStyleIdx="4" presStyleCnt="5">
        <dgm:presLayoutVars>
          <dgm:bulletEnabled val="1"/>
        </dgm:presLayoutVars>
      </dgm:prSet>
      <dgm:spPr/>
    </dgm:pt>
  </dgm:ptLst>
  <dgm:cxnLst>
    <dgm:cxn modelId="{9DB9B731-242C-1F4E-A7CA-D287377001AC}" type="presOf" srcId="{87C8DDB0-C35B-FA45-ABD5-81B04924D10A}" destId="{C91D7240-F5A0-6049-ACC3-71DFCC8E2875}" srcOrd="1" destOrd="0" presId="urn:microsoft.com/office/officeart/2005/8/layout/vProcess5"/>
    <dgm:cxn modelId="{C4B088DC-A944-4141-8E49-94B298A474DE}" srcId="{9A519381-2D1F-B84E-9D04-7960E731B060}" destId="{8290D11C-3ADA-5D4D-8FF5-6ADA265ADC70}" srcOrd="0" destOrd="0" parTransId="{5D44DE13-7388-7A45-B49A-4C2DD853205A}" sibTransId="{5F7E774A-2C87-C14C-A826-2CBA286904B7}"/>
    <dgm:cxn modelId="{3AF9569E-4024-794D-AE73-264EDFCE5EAE}" type="presOf" srcId="{594063F5-E2F6-9946-9B18-A54DD469BBD8}" destId="{1F307A19-A7CB-8A44-A94D-72F0D303E523}" srcOrd="0" destOrd="0" presId="urn:microsoft.com/office/officeart/2005/8/layout/vProcess5"/>
    <dgm:cxn modelId="{5D6F9F91-8F4F-6542-AE1F-4E94684581B9}" type="presOf" srcId="{599125B8-A306-AB44-A77B-C4FC74B124D6}" destId="{48294B5E-B02B-9942-B962-2CC64763DD00}" srcOrd="0" destOrd="0" presId="urn:microsoft.com/office/officeart/2005/8/layout/vProcess5"/>
    <dgm:cxn modelId="{9C54F07C-4CC4-C949-957A-C9B136614BDD}" type="presOf" srcId="{8290D11C-3ADA-5D4D-8FF5-6ADA265ADC70}" destId="{A9F8837A-0F55-AB4B-A6F0-E904E50E9B9E}" srcOrd="1" destOrd="0" presId="urn:microsoft.com/office/officeart/2005/8/layout/vProcess5"/>
    <dgm:cxn modelId="{1A92606B-F225-9E40-AC69-205806F1539E}" srcId="{9A519381-2D1F-B84E-9D04-7960E731B060}" destId="{D7FAA5C6-1818-7C4C-82AC-50DB9955F9E3}" srcOrd="4" destOrd="0" parTransId="{6BF8D149-7414-4848-95B9-6E413514A395}" sibTransId="{AA40F411-647A-0E43-9E84-1D2C32DB59C2}"/>
    <dgm:cxn modelId="{DD5AA235-9AA0-AA4D-AE3E-C4EA1261E317}" type="presOf" srcId="{32E0E274-3B0C-E146-9879-F50DD503D1AD}" destId="{EB838BCE-9ABE-E84C-89E5-436810EB0D03}" srcOrd="1" destOrd="0" presId="urn:microsoft.com/office/officeart/2005/8/layout/vProcess5"/>
    <dgm:cxn modelId="{82A80C8F-5C83-D240-B846-4D043E9423D8}" type="presOf" srcId="{594063F5-E2F6-9946-9B18-A54DD469BBD8}" destId="{83C212E7-ACBA-C94E-B9F1-4E4931EE5EF1}" srcOrd="1" destOrd="0" presId="urn:microsoft.com/office/officeart/2005/8/layout/vProcess5"/>
    <dgm:cxn modelId="{81498101-743D-E64F-A6BF-0871469AE691}" type="presOf" srcId="{15FBD75E-DB03-9F4F-BF71-67C4B4E4BCB7}" destId="{90CA3721-63C5-3742-A530-746328DD2B61}" srcOrd="0" destOrd="0" presId="urn:microsoft.com/office/officeart/2005/8/layout/vProcess5"/>
    <dgm:cxn modelId="{1AD7BB3E-F970-854A-9624-B246F008942B}" type="presOf" srcId="{D7FAA5C6-1818-7C4C-82AC-50DB9955F9E3}" destId="{EA11CB4E-EF5B-E840-A569-8DCA9ABF12C3}" srcOrd="0" destOrd="0" presId="urn:microsoft.com/office/officeart/2005/8/layout/vProcess5"/>
    <dgm:cxn modelId="{6BF2DD97-4CF5-034D-A4CC-CB8E3F316146}" srcId="{9A519381-2D1F-B84E-9D04-7960E731B060}" destId="{32E0E274-3B0C-E146-9879-F50DD503D1AD}" srcOrd="1" destOrd="0" parTransId="{330A4C84-2CE2-8F46-84FE-7F8EC00F0ADB}" sibTransId="{599125B8-A306-AB44-A77B-C4FC74B124D6}"/>
    <dgm:cxn modelId="{6B79361A-4104-7F49-B7FA-43DE22F7C433}" srcId="{9A519381-2D1F-B84E-9D04-7960E731B060}" destId="{A34FBFFB-29E3-E049-856A-CF069F1994C2}" srcOrd="7" destOrd="0" parTransId="{25032F58-9104-1C4B-9AB7-985FC487EE5A}" sibTransId="{9785A7C1-96D5-984E-B55E-7FED7D314ECF}"/>
    <dgm:cxn modelId="{4B158481-C4ED-BC4E-8435-152A89AE86F6}" type="presOf" srcId="{D7FAA5C6-1818-7C4C-82AC-50DB9955F9E3}" destId="{E5332281-3F9F-D94E-9957-A413EBC26FBF}" srcOrd="1" destOrd="0" presId="urn:microsoft.com/office/officeart/2005/8/layout/vProcess5"/>
    <dgm:cxn modelId="{6AB51B1A-99AF-7F4C-8BE4-7D8B5BFA33F8}" type="presOf" srcId="{9A519381-2D1F-B84E-9D04-7960E731B060}" destId="{E6DAA25A-C495-8A46-ACA1-EAA57291C893}" srcOrd="0" destOrd="0" presId="urn:microsoft.com/office/officeart/2005/8/layout/vProcess5"/>
    <dgm:cxn modelId="{B51C0577-FF4E-1240-9B6E-8D6AB7F74DA8}" srcId="{9A519381-2D1F-B84E-9D04-7960E731B060}" destId="{836E12F9-E18A-A74E-8FAA-C5479D75D162}" srcOrd="9" destOrd="0" parTransId="{B105A18E-1C93-9945-83E3-C0C2C1968681}" sibTransId="{4A66F1C4-C5E1-C94D-AB80-189C807698BE}"/>
    <dgm:cxn modelId="{668351DA-2F49-074F-A9E2-84BB6B2ECF3A}" srcId="{9A519381-2D1F-B84E-9D04-7960E731B060}" destId="{87C8DDB0-C35B-FA45-ABD5-81B04924D10A}" srcOrd="2" destOrd="0" parTransId="{3194B3E8-FC61-5D46-BEDF-D49949479AE4}" sibTransId="{15FBD75E-DB03-9F4F-BF71-67C4B4E4BCB7}"/>
    <dgm:cxn modelId="{D6B006DE-D423-2A44-BFDD-FAB8C750F252}" srcId="{9A519381-2D1F-B84E-9D04-7960E731B060}" destId="{83112B55-B357-294E-89B9-BC6C3C98C5A9}" srcOrd="8" destOrd="0" parTransId="{D3E8F68A-0FFC-864B-B005-41E3ECF5BBBB}" sibTransId="{D1AD15A1-D6F8-624F-AFF2-E655EDA22FE8}"/>
    <dgm:cxn modelId="{E3D608E5-DC83-D24C-8BF2-22AACB90D892}" srcId="{9A519381-2D1F-B84E-9D04-7960E731B060}" destId="{4B776550-A98E-4941-BCAA-E8D5CDB33A29}" srcOrd="5" destOrd="0" parTransId="{39666809-0B94-1F43-89B3-E73089711138}" sibTransId="{E14E207B-BE29-7B4F-90CC-6A1C9E002223}"/>
    <dgm:cxn modelId="{C05BABC2-C201-DC48-8DA6-1DC5FE43092A}" type="presOf" srcId="{5F7E774A-2C87-C14C-A826-2CBA286904B7}" destId="{C997E8DC-06F4-254C-83A9-277DDFC87230}" srcOrd="0" destOrd="0" presId="urn:microsoft.com/office/officeart/2005/8/layout/vProcess5"/>
    <dgm:cxn modelId="{6378B174-BE51-BC42-9890-8FBFE631F7AD}" type="presOf" srcId="{8290D11C-3ADA-5D4D-8FF5-6ADA265ADC70}" destId="{592A90F7-B4EA-5B42-ABF6-5F3A369DC471}" srcOrd="0" destOrd="0" presId="urn:microsoft.com/office/officeart/2005/8/layout/vProcess5"/>
    <dgm:cxn modelId="{5115108C-9053-774D-849C-21C2878C8FB2}" type="presOf" srcId="{32E0E274-3B0C-E146-9879-F50DD503D1AD}" destId="{4C964F7B-018C-1444-9B5D-931E317D9E48}" srcOrd="0" destOrd="0" presId="urn:microsoft.com/office/officeart/2005/8/layout/vProcess5"/>
    <dgm:cxn modelId="{0A859FA9-D35F-0049-A871-6DD630D770C8}" type="presOf" srcId="{0FA90D86-8F5A-5E47-B9D1-A9CB30C0E2B9}" destId="{74E97C60-40C4-7646-95AC-0317C8D78963}" srcOrd="0" destOrd="0" presId="urn:microsoft.com/office/officeart/2005/8/layout/vProcess5"/>
    <dgm:cxn modelId="{A087F7E5-0849-A64A-895C-C97F6CC8C06B}" type="presOf" srcId="{87C8DDB0-C35B-FA45-ABD5-81B04924D10A}" destId="{DF86A78B-BA1B-D446-B33D-157206C6107A}" srcOrd="0" destOrd="0" presId="urn:microsoft.com/office/officeart/2005/8/layout/vProcess5"/>
    <dgm:cxn modelId="{37338CAF-841E-3E42-929D-DDF70C3D896A}" srcId="{9A519381-2D1F-B84E-9D04-7960E731B060}" destId="{1433591D-DC4A-DA43-810A-8E7F7D5064D0}" srcOrd="6" destOrd="0" parTransId="{74514E59-6243-2842-869B-073FFFA47994}" sibTransId="{658F7E44-C36C-D848-9D75-D603FCFB106B}"/>
    <dgm:cxn modelId="{C62E12A8-560E-EF4C-AE8D-7CADCC8572C2}" srcId="{9A519381-2D1F-B84E-9D04-7960E731B060}" destId="{594063F5-E2F6-9946-9B18-A54DD469BBD8}" srcOrd="3" destOrd="0" parTransId="{77C60E16-BF78-624B-8B77-C10C906287D8}" sibTransId="{0FA90D86-8F5A-5E47-B9D1-A9CB30C0E2B9}"/>
    <dgm:cxn modelId="{F3DEFA9C-334A-EB4F-A38E-9C49DFFECD24}" type="presParOf" srcId="{E6DAA25A-C495-8A46-ACA1-EAA57291C893}" destId="{7E84DAF5-03D9-BD4F-B7B3-A22B8055E342}" srcOrd="0" destOrd="0" presId="urn:microsoft.com/office/officeart/2005/8/layout/vProcess5"/>
    <dgm:cxn modelId="{F152DBCA-5213-324C-9F6C-4C0226756F59}" type="presParOf" srcId="{E6DAA25A-C495-8A46-ACA1-EAA57291C893}" destId="{592A90F7-B4EA-5B42-ABF6-5F3A369DC471}" srcOrd="1" destOrd="0" presId="urn:microsoft.com/office/officeart/2005/8/layout/vProcess5"/>
    <dgm:cxn modelId="{A53248A8-5D25-CB43-AF7F-550BBE0EB694}" type="presParOf" srcId="{E6DAA25A-C495-8A46-ACA1-EAA57291C893}" destId="{4C964F7B-018C-1444-9B5D-931E317D9E48}" srcOrd="2" destOrd="0" presId="urn:microsoft.com/office/officeart/2005/8/layout/vProcess5"/>
    <dgm:cxn modelId="{3A259AF3-8058-9F46-8E76-581D19A594FD}" type="presParOf" srcId="{E6DAA25A-C495-8A46-ACA1-EAA57291C893}" destId="{DF86A78B-BA1B-D446-B33D-157206C6107A}" srcOrd="3" destOrd="0" presId="urn:microsoft.com/office/officeart/2005/8/layout/vProcess5"/>
    <dgm:cxn modelId="{DC4A5572-0A51-8846-BA0E-50C14F6A75A2}" type="presParOf" srcId="{E6DAA25A-C495-8A46-ACA1-EAA57291C893}" destId="{1F307A19-A7CB-8A44-A94D-72F0D303E523}" srcOrd="4" destOrd="0" presId="urn:microsoft.com/office/officeart/2005/8/layout/vProcess5"/>
    <dgm:cxn modelId="{3AD28912-C65A-9D47-BC4F-4FC320D1D68C}" type="presParOf" srcId="{E6DAA25A-C495-8A46-ACA1-EAA57291C893}" destId="{EA11CB4E-EF5B-E840-A569-8DCA9ABF12C3}" srcOrd="5" destOrd="0" presId="urn:microsoft.com/office/officeart/2005/8/layout/vProcess5"/>
    <dgm:cxn modelId="{4EEC7F35-5927-3647-8593-F861F9A96AF4}" type="presParOf" srcId="{E6DAA25A-C495-8A46-ACA1-EAA57291C893}" destId="{C997E8DC-06F4-254C-83A9-277DDFC87230}" srcOrd="6" destOrd="0" presId="urn:microsoft.com/office/officeart/2005/8/layout/vProcess5"/>
    <dgm:cxn modelId="{070ACC46-74A5-5244-A878-EE0B0087DB4D}" type="presParOf" srcId="{E6DAA25A-C495-8A46-ACA1-EAA57291C893}" destId="{48294B5E-B02B-9942-B962-2CC64763DD00}" srcOrd="7" destOrd="0" presId="urn:microsoft.com/office/officeart/2005/8/layout/vProcess5"/>
    <dgm:cxn modelId="{1616422E-1614-BA45-8157-64EC0E37178A}" type="presParOf" srcId="{E6DAA25A-C495-8A46-ACA1-EAA57291C893}" destId="{90CA3721-63C5-3742-A530-746328DD2B61}" srcOrd="8" destOrd="0" presId="urn:microsoft.com/office/officeart/2005/8/layout/vProcess5"/>
    <dgm:cxn modelId="{1A8B3CBB-BA6B-C94F-B626-2DF41A0619F2}" type="presParOf" srcId="{E6DAA25A-C495-8A46-ACA1-EAA57291C893}" destId="{74E97C60-40C4-7646-95AC-0317C8D78963}" srcOrd="9" destOrd="0" presId="urn:microsoft.com/office/officeart/2005/8/layout/vProcess5"/>
    <dgm:cxn modelId="{1B83BC5E-6331-9440-B466-A434332C9A49}" type="presParOf" srcId="{E6DAA25A-C495-8A46-ACA1-EAA57291C893}" destId="{A9F8837A-0F55-AB4B-A6F0-E904E50E9B9E}" srcOrd="10" destOrd="0" presId="urn:microsoft.com/office/officeart/2005/8/layout/vProcess5"/>
    <dgm:cxn modelId="{A2B0E0B9-213B-414B-B9DE-969D5143E024}" type="presParOf" srcId="{E6DAA25A-C495-8A46-ACA1-EAA57291C893}" destId="{EB838BCE-9ABE-E84C-89E5-436810EB0D03}" srcOrd="11" destOrd="0" presId="urn:microsoft.com/office/officeart/2005/8/layout/vProcess5"/>
    <dgm:cxn modelId="{37EB324C-4C4C-EA46-9242-210BCA57AF86}" type="presParOf" srcId="{E6DAA25A-C495-8A46-ACA1-EAA57291C893}" destId="{C91D7240-F5A0-6049-ACC3-71DFCC8E2875}" srcOrd="12" destOrd="0" presId="urn:microsoft.com/office/officeart/2005/8/layout/vProcess5"/>
    <dgm:cxn modelId="{C9EB1633-95A4-5040-B2E7-819BE35CAE92}" type="presParOf" srcId="{E6DAA25A-C495-8A46-ACA1-EAA57291C893}" destId="{83C212E7-ACBA-C94E-B9F1-4E4931EE5EF1}" srcOrd="13" destOrd="0" presId="urn:microsoft.com/office/officeart/2005/8/layout/vProcess5"/>
    <dgm:cxn modelId="{20600ABF-7205-634F-9CBC-9D9E186ECBDC}" type="presParOf" srcId="{E6DAA25A-C495-8A46-ACA1-EAA57291C893}" destId="{E5332281-3F9F-D94E-9957-A413EBC26FB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D8299A-8077-489B-BACD-9458553AD976}" type="doc">
      <dgm:prSet loTypeId="urn:microsoft.com/office/officeart/2005/8/layout/lProcess2" loCatId="list" qsTypeId="urn:microsoft.com/office/officeart/2005/8/quickstyle/simple5" qsCatId="simple" csTypeId="urn:microsoft.com/office/officeart/2005/8/colors/accent5_2" csCatId="accent5" phldr="1"/>
      <dgm:spPr/>
      <dgm:t>
        <a:bodyPr/>
        <a:lstStyle/>
        <a:p>
          <a:endParaRPr lang="en-US"/>
        </a:p>
      </dgm:t>
    </dgm:pt>
    <dgm:pt modelId="{4681FACF-8713-4FB6-B6AD-F272B2972674}">
      <dgm:prSet phldrT="[Text]"/>
      <dgm:spPr/>
      <dgm:t>
        <a:bodyPr/>
        <a:lstStyle/>
        <a:p>
          <a:pPr rtl="1"/>
          <a:r>
            <a:rPr lang="ar-EG" dirty="0"/>
            <a:t>جمع البيانات</a:t>
          </a:r>
          <a:endParaRPr lang="en-US" dirty="0"/>
        </a:p>
      </dgm:t>
    </dgm:pt>
    <dgm:pt modelId="{6B8C469A-7D35-4964-939D-41EA8022D77F}" type="parTrans" cxnId="{D901CB5B-29C3-4242-A3E0-3FBB983A73B2}">
      <dgm:prSet/>
      <dgm:spPr/>
      <dgm:t>
        <a:bodyPr/>
        <a:lstStyle/>
        <a:p>
          <a:endParaRPr lang="en-US"/>
        </a:p>
      </dgm:t>
    </dgm:pt>
    <dgm:pt modelId="{B2603E41-E0AE-494E-958F-75B26774F6F3}" type="sibTrans" cxnId="{D901CB5B-29C3-4242-A3E0-3FBB983A73B2}">
      <dgm:prSet/>
      <dgm:spPr/>
      <dgm:t>
        <a:bodyPr/>
        <a:lstStyle/>
        <a:p>
          <a:endParaRPr lang="en-US"/>
        </a:p>
      </dgm:t>
    </dgm:pt>
    <dgm:pt modelId="{AFE9A6D5-45D5-4E7A-B952-ADB80A5B8658}">
      <dgm:prSet phldrT="[Text]" custT="1"/>
      <dgm:spPr/>
      <dgm:t>
        <a:bodyPr/>
        <a:lstStyle/>
        <a:p>
          <a:pPr rtl="1"/>
          <a:r>
            <a:rPr lang="ar-EG" sz="1100" b="1" dirty="0">
              <a:solidFill>
                <a:srgbClr val="000000"/>
              </a:solidFill>
            </a:rPr>
            <a:t>الشخصية:</a:t>
          </a:r>
          <a:endParaRPr lang="en-US" sz="900" dirty="0">
            <a:solidFill>
              <a:srgbClr val="000000"/>
            </a:solidFill>
          </a:endParaRPr>
        </a:p>
        <a:p>
          <a:pPr rtl="1"/>
          <a:r>
            <a:rPr lang="ar-EG" sz="900" dirty="0">
              <a:solidFill>
                <a:srgbClr val="000000"/>
              </a:solidFill>
            </a:rPr>
            <a:t>المقابلات الشخصية</a:t>
          </a:r>
          <a:endParaRPr lang="en-US" sz="900" dirty="0">
            <a:solidFill>
              <a:srgbClr val="000000"/>
            </a:solidFill>
          </a:endParaRPr>
        </a:p>
        <a:p>
          <a:pPr rtl="1"/>
          <a:r>
            <a:rPr lang="ar-EG" sz="900" dirty="0">
              <a:solidFill>
                <a:srgbClr val="000000"/>
              </a:solidFill>
            </a:rPr>
            <a:t>الصور/الفيديوهات</a:t>
          </a:r>
          <a:endParaRPr lang="en-US" sz="900" dirty="0">
            <a:solidFill>
              <a:srgbClr val="000000"/>
            </a:solidFill>
          </a:endParaRPr>
        </a:p>
        <a:p>
          <a:pPr rtl="1"/>
          <a:r>
            <a:rPr lang="ar-EG" sz="900" dirty="0">
              <a:solidFill>
                <a:srgbClr val="000000"/>
              </a:solidFill>
            </a:rPr>
            <a:t>القصص </a:t>
          </a:r>
          <a:endParaRPr lang="en-US" sz="900" dirty="0">
            <a:solidFill>
              <a:srgbClr val="000000"/>
            </a:solidFill>
          </a:endParaRPr>
        </a:p>
      </dgm:t>
    </dgm:pt>
    <dgm:pt modelId="{833A4358-EE62-4F59-AB80-7D54CBFD003C}" type="parTrans" cxnId="{8C5644F3-F221-46AC-9F27-141DC4FA8229}">
      <dgm:prSet/>
      <dgm:spPr/>
      <dgm:t>
        <a:bodyPr/>
        <a:lstStyle/>
        <a:p>
          <a:endParaRPr lang="en-US"/>
        </a:p>
      </dgm:t>
    </dgm:pt>
    <dgm:pt modelId="{054C05A1-C2B7-46F0-BAE7-98DFFDF6007E}" type="sibTrans" cxnId="{8C5644F3-F221-46AC-9F27-141DC4FA8229}">
      <dgm:prSet/>
      <dgm:spPr/>
      <dgm:t>
        <a:bodyPr/>
        <a:lstStyle/>
        <a:p>
          <a:endParaRPr lang="en-US"/>
        </a:p>
      </dgm:t>
    </dgm:pt>
    <dgm:pt modelId="{A238319E-026C-49B8-9F1C-7DBBA0B3957F}">
      <dgm:prSet phldrT="[Text]"/>
      <dgm:spPr/>
      <dgm:t>
        <a:bodyPr/>
        <a:lstStyle/>
        <a:p>
          <a:pPr rtl="1"/>
          <a:r>
            <a:rPr lang="ar-EG" dirty="0"/>
            <a:t>تحليل البيانات</a:t>
          </a:r>
          <a:endParaRPr lang="en-US" dirty="0"/>
        </a:p>
      </dgm:t>
    </dgm:pt>
    <dgm:pt modelId="{471CF6B0-6A6C-43B1-BCC5-240C873B6049}" type="parTrans" cxnId="{815883EE-3B9B-4114-9F0B-DF4705A29F48}">
      <dgm:prSet/>
      <dgm:spPr/>
      <dgm:t>
        <a:bodyPr/>
        <a:lstStyle/>
        <a:p>
          <a:endParaRPr lang="en-US"/>
        </a:p>
      </dgm:t>
    </dgm:pt>
    <dgm:pt modelId="{42AA9458-7B1F-491A-8AAD-CA20C5438483}" type="sibTrans" cxnId="{815883EE-3B9B-4114-9F0B-DF4705A29F48}">
      <dgm:prSet/>
      <dgm:spPr/>
      <dgm:t>
        <a:bodyPr/>
        <a:lstStyle/>
        <a:p>
          <a:endParaRPr lang="en-US"/>
        </a:p>
      </dgm:t>
    </dgm:pt>
    <dgm:pt modelId="{D17746BC-C685-417C-97BA-BB890AA78D71}">
      <dgm:prSet phldrT="[Text]"/>
      <dgm:spPr/>
      <dgm:t>
        <a:bodyPr/>
        <a:lstStyle/>
        <a:p>
          <a:pPr rtl="1"/>
          <a:r>
            <a:rPr lang="ar-EG" dirty="0"/>
            <a:t>تخزين البيانات</a:t>
          </a:r>
          <a:endParaRPr lang="en-US" dirty="0"/>
        </a:p>
      </dgm:t>
    </dgm:pt>
    <dgm:pt modelId="{372BD432-197A-44CE-9CDB-951BFD7CF64F}" type="parTrans" cxnId="{2DC2880C-820B-4D46-8129-276099F8A93B}">
      <dgm:prSet/>
      <dgm:spPr/>
      <dgm:t>
        <a:bodyPr/>
        <a:lstStyle/>
        <a:p>
          <a:endParaRPr lang="en-US"/>
        </a:p>
      </dgm:t>
    </dgm:pt>
    <dgm:pt modelId="{9CCFEF51-19F9-4585-A98C-3D2AA34F3B14}" type="sibTrans" cxnId="{2DC2880C-820B-4D46-8129-276099F8A93B}">
      <dgm:prSet/>
      <dgm:spPr/>
      <dgm:t>
        <a:bodyPr/>
        <a:lstStyle/>
        <a:p>
          <a:endParaRPr lang="en-US"/>
        </a:p>
      </dgm:t>
    </dgm:pt>
    <dgm:pt modelId="{48AA3340-21BD-426B-B591-F8CCBBCA8FC2}">
      <dgm:prSet phldrT="[Text]"/>
      <dgm:spPr/>
      <dgm:t>
        <a:bodyPr/>
        <a:lstStyle/>
        <a:p>
          <a:pPr rtl="1"/>
          <a:r>
            <a:rPr lang="ar-EG" b="1" dirty="0">
              <a:solidFill>
                <a:srgbClr val="000000"/>
              </a:solidFill>
            </a:rPr>
            <a:t>الشخصية والرقمية:</a:t>
          </a:r>
          <a:endParaRPr lang="en-US" dirty="0">
            <a:solidFill>
              <a:srgbClr val="000000"/>
            </a:solidFill>
          </a:endParaRPr>
        </a:p>
        <a:p>
          <a:pPr rtl="1"/>
          <a:r>
            <a:rPr lang="ar-EG" dirty="0">
              <a:solidFill>
                <a:srgbClr val="000000"/>
              </a:solidFill>
            </a:rPr>
            <a:t>اكسل/وورد/صور/ملفات</a:t>
          </a:r>
          <a:endParaRPr lang="en-US" dirty="0">
            <a:solidFill>
              <a:srgbClr val="000000"/>
            </a:solidFill>
          </a:endParaRPr>
        </a:p>
        <a:p>
          <a:pPr rtl="1"/>
          <a:r>
            <a:rPr lang="ar-EG" dirty="0">
              <a:solidFill>
                <a:srgbClr val="000000"/>
              </a:solidFill>
            </a:rPr>
            <a:t>نسخ مطبوعة</a:t>
          </a:r>
          <a:endParaRPr lang="en-US" dirty="0">
            <a:solidFill>
              <a:srgbClr val="000000"/>
            </a:solidFill>
          </a:endParaRPr>
        </a:p>
        <a:p>
          <a:pPr rtl="1"/>
          <a:r>
            <a:rPr lang="ar-EG" dirty="0">
              <a:solidFill>
                <a:srgbClr val="000000"/>
              </a:solidFill>
            </a:rPr>
            <a:t>أقراص مدمجة/ذاكرات </a:t>
          </a:r>
          <a:r>
            <a:rPr lang="ar-EG" dirty="0" err="1">
              <a:solidFill>
                <a:srgbClr val="000000"/>
              </a:solidFill>
            </a:rPr>
            <a:t>فلاشية</a:t>
          </a:r>
          <a:endParaRPr lang="en-US" dirty="0">
            <a:solidFill>
              <a:srgbClr val="000000"/>
            </a:solidFill>
          </a:endParaRPr>
        </a:p>
      </dgm:t>
    </dgm:pt>
    <dgm:pt modelId="{1D4CDCCC-7E96-4ADF-B575-64FA5606D5A4}" type="parTrans" cxnId="{12C3AF25-CD9D-4112-9822-8FFDAE770A16}">
      <dgm:prSet/>
      <dgm:spPr/>
      <dgm:t>
        <a:bodyPr/>
        <a:lstStyle/>
        <a:p>
          <a:endParaRPr lang="en-US"/>
        </a:p>
      </dgm:t>
    </dgm:pt>
    <dgm:pt modelId="{574E7022-D1D3-4A98-983C-E3427DBBA3E4}" type="sibTrans" cxnId="{12C3AF25-CD9D-4112-9822-8FFDAE770A16}">
      <dgm:prSet/>
      <dgm:spPr/>
      <dgm:t>
        <a:bodyPr/>
        <a:lstStyle/>
        <a:p>
          <a:endParaRPr lang="en-US"/>
        </a:p>
      </dgm:t>
    </dgm:pt>
    <dgm:pt modelId="{454E3396-6DF0-4C47-BB21-EABFBF51D360}">
      <dgm:prSet phldrT="[Text]" custT="1"/>
      <dgm:spPr/>
      <dgm:t>
        <a:bodyPr/>
        <a:lstStyle/>
        <a:p>
          <a:endParaRPr lang="en-US" sz="800" b="1" dirty="0">
            <a:solidFill>
              <a:srgbClr val="000000"/>
            </a:solidFill>
          </a:endParaRPr>
        </a:p>
        <a:p>
          <a:endParaRPr lang="en-US" sz="800" b="1" dirty="0">
            <a:solidFill>
              <a:srgbClr val="000000"/>
            </a:solidFill>
          </a:endParaRPr>
        </a:p>
        <a:p>
          <a:endParaRPr lang="en-US" sz="800" b="1" dirty="0">
            <a:solidFill>
              <a:srgbClr val="000000"/>
            </a:solidFill>
          </a:endParaRPr>
        </a:p>
        <a:p>
          <a:endParaRPr lang="en-US" sz="800" b="1" dirty="0">
            <a:solidFill>
              <a:srgbClr val="000000"/>
            </a:solidFill>
          </a:endParaRPr>
        </a:p>
        <a:p>
          <a:endParaRPr lang="en-US" sz="800" b="1" dirty="0">
            <a:solidFill>
              <a:srgbClr val="000000"/>
            </a:solidFill>
          </a:endParaRPr>
        </a:p>
        <a:p>
          <a:pPr rtl="1"/>
          <a:r>
            <a:rPr lang="ar-EG" sz="1000" b="1" dirty="0">
              <a:solidFill>
                <a:srgbClr val="000000"/>
              </a:solidFill>
            </a:rPr>
            <a:t>الرقمية: </a:t>
          </a:r>
          <a:endParaRPr lang="en-US" sz="800" dirty="0">
            <a:solidFill>
              <a:srgbClr val="000000"/>
            </a:solidFill>
          </a:endParaRPr>
        </a:p>
        <a:p>
          <a:pPr rtl="1"/>
          <a:r>
            <a:rPr lang="ar-EG" sz="800" dirty="0">
              <a:solidFill>
                <a:srgbClr val="000000"/>
              </a:solidFill>
            </a:rPr>
            <a:t>استبيانات قبل وبعد</a:t>
          </a:r>
          <a:endParaRPr lang="en-US" sz="800" dirty="0">
            <a:solidFill>
              <a:srgbClr val="000000"/>
            </a:solidFill>
          </a:endParaRPr>
        </a:p>
        <a:p>
          <a:pPr rtl="1"/>
          <a:r>
            <a:rPr lang="ar-EG" sz="800" dirty="0">
              <a:solidFill>
                <a:srgbClr val="000000"/>
              </a:solidFill>
            </a:rPr>
            <a:t>مراجعة البيانات الموجود (الحضور، بلاغات الحوادث، التغيرات في الوزن الخ) </a:t>
          </a:r>
          <a:endParaRPr lang="en-US" sz="800" dirty="0">
            <a:solidFill>
              <a:srgbClr val="000000"/>
            </a:solidFill>
          </a:endParaRPr>
        </a:p>
        <a:p>
          <a:pPr rtl="1"/>
          <a:r>
            <a:rPr lang="ar-EG" sz="800" dirty="0">
              <a:solidFill>
                <a:srgbClr val="000000"/>
              </a:solidFill>
            </a:rPr>
            <a:t>مراجعة البيانات/التجارب الجديدة </a:t>
          </a:r>
          <a:endParaRPr lang="en-US" sz="800" dirty="0">
            <a:solidFill>
              <a:srgbClr val="000000"/>
            </a:solidFill>
          </a:endParaRPr>
        </a:p>
        <a:p>
          <a:endParaRPr lang="en-US" sz="800" dirty="0">
            <a:solidFill>
              <a:srgbClr val="000000"/>
            </a:solidFill>
          </a:endParaRPr>
        </a:p>
        <a:p>
          <a:endParaRPr lang="en-US" sz="800" dirty="0">
            <a:solidFill>
              <a:srgbClr val="000000"/>
            </a:solidFill>
          </a:endParaRPr>
        </a:p>
        <a:p>
          <a:endParaRPr lang="en-US" sz="600" dirty="0">
            <a:solidFill>
              <a:srgbClr val="000000"/>
            </a:solidFill>
          </a:endParaRPr>
        </a:p>
        <a:p>
          <a:endParaRPr lang="en-US" sz="600" dirty="0">
            <a:solidFill>
              <a:srgbClr val="000000"/>
            </a:solidFill>
          </a:endParaRPr>
        </a:p>
        <a:p>
          <a:endParaRPr lang="en-US" sz="600" dirty="0">
            <a:solidFill>
              <a:srgbClr val="000000"/>
            </a:solidFill>
          </a:endParaRPr>
        </a:p>
        <a:p>
          <a:endParaRPr lang="en-US" sz="600" dirty="0">
            <a:solidFill>
              <a:srgbClr val="000000"/>
            </a:solidFill>
          </a:endParaRPr>
        </a:p>
      </dgm:t>
    </dgm:pt>
    <dgm:pt modelId="{521CA479-D9A5-494C-BD87-135CED5F5166}" type="sibTrans" cxnId="{8F392A53-6849-41A0-9E3E-5DCC85115914}">
      <dgm:prSet/>
      <dgm:spPr/>
      <dgm:t>
        <a:bodyPr/>
        <a:lstStyle/>
        <a:p>
          <a:endParaRPr lang="en-US"/>
        </a:p>
      </dgm:t>
    </dgm:pt>
    <dgm:pt modelId="{76086108-F15C-493B-8157-299C6D6234FA}" type="parTrans" cxnId="{8F392A53-6849-41A0-9E3E-5DCC85115914}">
      <dgm:prSet/>
      <dgm:spPr/>
      <dgm:t>
        <a:bodyPr/>
        <a:lstStyle/>
        <a:p>
          <a:endParaRPr lang="en-US"/>
        </a:p>
      </dgm:t>
    </dgm:pt>
    <dgm:pt modelId="{8DE834EE-9EDF-D349-8308-A856C2ED922B}">
      <dgm:prSet phldrT="[Text]"/>
      <dgm:spPr/>
      <dgm:t>
        <a:bodyPr/>
        <a:lstStyle/>
        <a:p>
          <a:pPr rtl="1"/>
          <a:r>
            <a:rPr lang="ar-EG" b="1" dirty="0">
              <a:solidFill>
                <a:srgbClr val="000000"/>
              </a:solidFill>
            </a:rPr>
            <a:t>الشخصية</a:t>
          </a:r>
          <a:r>
            <a:rPr lang="en-US" dirty="0">
              <a:solidFill>
                <a:srgbClr val="000000"/>
              </a:solidFill>
            </a:rPr>
            <a:t>:</a:t>
          </a:r>
        </a:p>
        <a:p>
          <a:pPr rtl="1"/>
          <a:r>
            <a:rPr lang="ar-EG" dirty="0">
              <a:solidFill>
                <a:srgbClr val="000000"/>
              </a:solidFill>
            </a:rPr>
            <a:t>مقارنات بصرية</a:t>
          </a:r>
          <a:endParaRPr lang="en-US" dirty="0">
            <a:solidFill>
              <a:srgbClr val="000000"/>
            </a:solidFill>
          </a:endParaRPr>
        </a:p>
        <a:p>
          <a:pPr rtl="1"/>
          <a:r>
            <a:rPr lang="ar-EG" dirty="0">
              <a:solidFill>
                <a:srgbClr val="000000"/>
              </a:solidFill>
            </a:rPr>
            <a:t>ملخص بالتوثيق الموجود للاتجاهات الأساسية والأشياء المهمة</a:t>
          </a:r>
          <a:endParaRPr lang="en-US" dirty="0">
            <a:solidFill>
              <a:srgbClr val="000000"/>
            </a:solidFill>
          </a:endParaRPr>
        </a:p>
      </dgm:t>
    </dgm:pt>
    <dgm:pt modelId="{56BC4799-D625-804D-9E42-0B2905FB3CBD}" type="parTrans" cxnId="{0DFBC014-4E10-C94D-98AC-92E1D4C5F8F9}">
      <dgm:prSet/>
      <dgm:spPr/>
      <dgm:t>
        <a:bodyPr/>
        <a:lstStyle/>
        <a:p>
          <a:endParaRPr lang="en-US"/>
        </a:p>
      </dgm:t>
    </dgm:pt>
    <dgm:pt modelId="{AAB6D9E6-8938-8743-8014-736555C06366}" type="sibTrans" cxnId="{0DFBC014-4E10-C94D-98AC-92E1D4C5F8F9}">
      <dgm:prSet/>
      <dgm:spPr/>
      <dgm:t>
        <a:bodyPr/>
        <a:lstStyle/>
        <a:p>
          <a:endParaRPr lang="en-US"/>
        </a:p>
      </dgm:t>
    </dgm:pt>
    <dgm:pt modelId="{E013F6A9-7519-F243-802B-252A08D9E0FC}">
      <dgm:prSet phldrT="[Text]"/>
      <dgm:spPr/>
      <dgm:t>
        <a:bodyPr/>
        <a:lstStyle/>
        <a:p>
          <a:pPr rtl="1"/>
          <a:r>
            <a:rPr lang="ar-EG" b="1" dirty="0">
              <a:solidFill>
                <a:srgbClr val="000000"/>
              </a:solidFill>
            </a:rPr>
            <a:t>الرقمية:</a:t>
          </a:r>
          <a:endParaRPr lang="en-US" b="1" dirty="0">
            <a:solidFill>
              <a:srgbClr val="000000"/>
            </a:solidFill>
          </a:endParaRPr>
        </a:p>
        <a:p>
          <a:pPr rtl="1"/>
          <a:r>
            <a:rPr lang="ar-EG" b="0" dirty="0">
              <a:solidFill>
                <a:srgbClr val="000000"/>
              </a:solidFill>
            </a:rPr>
            <a:t>مقارنات حسابية أساسية</a:t>
          </a:r>
          <a:endParaRPr lang="en-US" b="0" dirty="0">
            <a:solidFill>
              <a:srgbClr val="000000"/>
            </a:solidFill>
          </a:endParaRPr>
        </a:p>
      </dgm:t>
    </dgm:pt>
    <dgm:pt modelId="{18B94065-08F2-A84B-8ABF-3E95B3574898}" type="parTrans" cxnId="{1CDF5CE8-1B03-2641-8D79-500ABE82C74C}">
      <dgm:prSet/>
      <dgm:spPr/>
      <dgm:t>
        <a:bodyPr/>
        <a:lstStyle/>
        <a:p>
          <a:endParaRPr lang="en-US"/>
        </a:p>
      </dgm:t>
    </dgm:pt>
    <dgm:pt modelId="{FCF744F7-8A9D-734B-8BA3-BCD6620653D4}" type="sibTrans" cxnId="{1CDF5CE8-1B03-2641-8D79-500ABE82C74C}">
      <dgm:prSet/>
      <dgm:spPr/>
      <dgm:t>
        <a:bodyPr/>
        <a:lstStyle/>
        <a:p>
          <a:endParaRPr lang="en-US"/>
        </a:p>
      </dgm:t>
    </dgm:pt>
    <dgm:pt modelId="{D32FD005-F171-4807-AD4A-44324CA3622B}" type="pres">
      <dgm:prSet presAssocID="{56D8299A-8077-489B-BACD-9458553AD976}" presName="theList" presStyleCnt="0">
        <dgm:presLayoutVars>
          <dgm:dir/>
          <dgm:animLvl val="lvl"/>
          <dgm:resizeHandles val="exact"/>
        </dgm:presLayoutVars>
      </dgm:prSet>
      <dgm:spPr/>
    </dgm:pt>
    <dgm:pt modelId="{6B1B3006-DCFE-4000-861A-5D6DBE9125A6}" type="pres">
      <dgm:prSet presAssocID="{4681FACF-8713-4FB6-B6AD-F272B2972674}" presName="compNode" presStyleCnt="0"/>
      <dgm:spPr/>
    </dgm:pt>
    <dgm:pt modelId="{D55ACE7C-30DF-4323-BC34-69A1FAD7EEF2}" type="pres">
      <dgm:prSet presAssocID="{4681FACF-8713-4FB6-B6AD-F272B2972674}" presName="aNode" presStyleLbl="bgShp" presStyleIdx="0" presStyleCnt="3"/>
      <dgm:spPr/>
    </dgm:pt>
    <dgm:pt modelId="{4FE00A0C-5526-46AF-BBA4-0E3D61ADBD7B}" type="pres">
      <dgm:prSet presAssocID="{4681FACF-8713-4FB6-B6AD-F272B2972674}" presName="textNode" presStyleLbl="bgShp" presStyleIdx="0" presStyleCnt="3"/>
      <dgm:spPr/>
    </dgm:pt>
    <dgm:pt modelId="{C9297C2B-2E90-42B4-A5A9-DC977446D689}" type="pres">
      <dgm:prSet presAssocID="{4681FACF-8713-4FB6-B6AD-F272B2972674}" presName="compChildNode" presStyleCnt="0"/>
      <dgm:spPr/>
    </dgm:pt>
    <dgm:pt modelId="{8C27BAD9-B55D-446D-838F-5D3ED41B948B}" type="pres">
      <dgm:prSet presAssocID="{4681FACF-8713-4FB6-B6AD-F272B2972674}" presName="theInnerList" presStyleCnt="0"/>
      <dgm:spPr/>
    </dgm:pt>
    <dgm:pt modelId="{FC23F0C3-991F-4BC1-96E8-6FD4FDB0CAF6}" type="pres">
      <dgm:prSet presAssocID="{AFE9A6D5-45D5-4E7A-B952-ADB80A5B8658}" presName="childNode" presStyleLbl="node1" presStyleIdx="0" presStyleCnt="5">
        <dgm:presLayoutVars>
          <dgm:bulletEnabled val="1"/>
        </dgm:presLayoutVars>
      </dgm:prSet>
      <dgm:spPr/>
    </dgm:pt>
    <dgm:pt modelId="{B14E3220-9B66-4EF1-AA6B-5D17B170B320}" type="pres">
      <dgm:prSet presAssocID="{AFE9A6D5-45D5-4E7A-B952-ADB80A5B8658}" presName="aSpace2" presStyleCnt="0"/>
      <dgm:spPr/>
    </dgm:pt>
    <dgm:pt modelId="{B2B32BD8-F468-4B74-A65B-CFA81B4B7E87}" type="pres">
      <dgm:prSet presAssocID="{454E3396-6DF0-4C47-BB21-EABFBF51D360}" presName="childNode" presStyleLbl="node1" presStyleIdx="1" presStyleCnt="5" custLinFactNeighborX="547">
        <dgm:presLayoutVars>
          <dgm:bulletEnabled val="1"/>
        </dgm:presLayoutVars>
      </dgm:prSet>
      <dgm:spPr/>
    </dgm:pt>
    <dgm:pt modelId="{27162C85-6F00-49B1-B1F3-B6855941867A}" type="pres">
      <dgm:prSet presAssocID="{4681FACF-8713-4FB6-B6AD-F272B2972674}" presName="aSpace" presStyleCnt="0"/>
      <dgm:spPr/>
    </dgm:pt>
    <dgm:pt modelId="{D1A54C7F-033A-411B-8CE9-557DE8317FCE}" type="pres">
      <dgm:prSet presAssocID="{A238319E-026C-49B8-9F1C-7DBBA0B3957F}" presName="compNode" presStyleCnt="0"/>
      <dgm:spPr/>
    </dgm:pt>
    <dgm:pt modelId="{4F67F020-E85C-47C0-A77D-5E41125BDEA2}" type="pres">
      <dgm:prSet presAssocID="{A238319E-026C-49B8-9F1C-7DBBA0B3957F}" presName="aNode" presStyleLbl="bgShp" presStyleIdx="1" presStyleCnt="3"/>
      <dgm:spPr/>
    </dgm:pt>
    <dgm:pt modelId="{079161D8-E9D4-4B85-B5F1-6DB3511231FE}" type="pres">
      <dgm:prSet presAssocID="{A238319E-026C-49B8-9F1C-7DBBA0B3957F}" presName="textNode" presStyleLbl="bgShp" presStyleIdx="1" presStyleCnt="3"/>
      <dgm:spPr/>
    </dgm:pt>
    <dgm:pt modelId="{734CF734-D195-4505-8DB6-29AA06114723}" type="pres">
      <dgm:prSet presAssocID="{A238319E-026C-49B8-9F1C-7DBBA0B3957F}" presName="compChildNode" presStyleCnt="0"/>
      <dgm:spPr/>
    </dgm:pt>
    <dgm:pt modelId="{17BD53D2-EB18-4E20-B75A-2229BEAD6842}" type="pres">
      <dgm:prSet presAssocID="{A238319E-026C-49B8-9F1C-7DBBA0B3957F}" presName="theInnerList" presStyleCnt="0"/>
      <dgm:spPr/>
    </dgm:pt>
    <dgm:pt modelId="{2BF8ACBF-79F1-004A-B44D-C5CF091321EE}" type="pres">
      <dgm:prSet presAssocID="{8DE834EE-9EDF-D349-8308-A856C2ED922B}" presName="childNode" presStyleLbl="node1" presStyleIdx="2" presStyleCnt="5">
        <dgm:presLayoutVars>
          <dgm:bulletEnabled val="1"/>
        </dgm:presLayoutVars>
      </dgm:prSet>
      <dgm:spPr/>
    </dgm:pt>
    <dgm:pt modelId="{E13590AD-01EC-7D43-A8CC-B0ED73E312AC}" type="pres">
      <dgm:prSet presAssocID="{8DE834EE-9EDF-D349-8308-A856C2ED922B}" presName="aSpace2" presStyleCnt="0"/>
      <dgm:spPr/>
    </dgm:pt>
    <dgm:pt modelId="{D7507383-1475-924D-83DA-D07BF842595B}" type="pres">
      <dgm:prSet presAssocID="{E013F6A9-7519-F243-802B-252A08D9E0FC}" presName="childNode" presStyleLbl="node1" presStyleIdx="3" presStyleCnt="5">
        <dgm:presLayoutVars>
          <dgm:bulletEnabled val="1"/>
        </dgm:presLayoutVars>
      </dgm:prSet>
      <dgm:spPr/>
    </dgm:pt>
    <dgm:pt modelId="{33F7E6EA-4EB7-4505-8966-B451BE7657C0}" type="pres">
      <dgm:prSet presAssocID="{A238319E-026C-49B8-9F1C-7DBBA0B3957F}" presName="aSpace" presStyleCnt="0"/>
      <dgm:spPr/>
    </dgm:pt>
    <dgm:pt modelId="{25C01F71-C96C-4AA3-8CB4-16DD0C7C5405}" type="pres">
      <dgm:prSet presAssocID="{D17746BC-C685-417C-97BA-BB890AA78D71}" presName="compNode" presStyleCnt="0"/>
      <dgm:spPr/>
    </dgm:pt>
    <dgm:pt modelId="{2B6CBB2C-646A-4C54-A687-7D4F5ADEB48B}" type="pres">
      <dgm:prSet presAssocID="{D17746BC-C685-417C-97BA-BB890AA78D71}" presName="aNode" presStyleLbl="bgShp" presStyleIdx="2" presStyleCnt="3"/>
      <dgm:spPr/>
    </dgm:pt>
    <dgm:pt modelId="{41144944-3F03-4843-ACB8-95CB89F4A662}" type="pres">
      <dgm:prSet presAssocID="{D17746BC-C685-417C-97BA-BB890AA78D71}" presName="textNode" presStyleLbl="bgShp" presStyleIdx="2" presStyleCnt="3"/>
      <dgm:spPr/>
    </dgm:pt>
    <dgm:pt modelId="{0DCBC2F8-F217-4374-838E-D211D7EB17F4}" type="pres">
      <dgm:prSet presAssocID="{D17746BC-C685-417C-97BA-BB890AA78D71}" presName="compChildNode" presStyleCnt="0"/>
      <dgm:spPr/>
    </dgm:pt>
    <dgm:pt modelId="{AB5A131D-2C80-40BA-B3F1-457EAE1B056B}" type="pres">
      <dgm:prSet presAssocID="{D17746BC-C685-417C-97BA-BB890AA78D71}" presName="theInnerList" presStyleCnt="0"/>
      <dgm:spPr/>
    </dgm:pt>
    <dgm:pt modelId="{916C275B-C08A-493F-8000-E516AB6F0F88}" type="pres">
      <dgm:prSet presAssocID="{48AA3340-21BD-426B-B591-F8CCBBCA8FC2}" presName="childNode" presStyleLbl="node1" presStyleIdx="4" presStyleCnt="5" custLinFactNeighborX="21" custLinFactNeighborY="-1587">
        <dgm:presLayoutVars>
          <dgm:bulletEnabled val="1"/>
        </dgm:presLayoutVars>
      </dgm:prSet>
      <dgm:spPr/>
    </dgm:pt>
  </dgm:ptLst>
  <dgm:cxnLst>
    <dgm:cxn modelId="{3599FD6E-F5C5-8C4D-8DE1-4A3719A830E8}" type="presOf" srcId="{8DE834EE-9EDF-D349-8308-A856C2ED922B}" destId="{2BF8ACBF-79F1-004A-B44D-C5CF091321EE}" srcOrd="0" destOrd="0" presId="urn:microsoft.com/office/officeart/2005/8/layout/lProcess2"/>
    <dgm:cxn modelId="{D901CB5B-29C3-4242-A3E0-3FBB983A73B2}" srcId="{56D8299A-8077-489B-BACD-9458553AD976}" destId="{4681FACF-8713-4FB6-B6AD-F272B2972674}" srcOrd="0" destOrd="0" parTransId="{6B8C469A-7D35-4964-939D-41EA8022D77F}" sibTransId="{B2603E41-E0AE-494E-958F-75B26774F6F3}"/>
    <dgm:cxn modelId="{0DFBC014-4E10-C94D-98AC-92E1D4C5F8F9}" srcId="{A238319E-026C-49B8-9F1C-7DBBA0B3957F}" destId="{8DE834EE-9EDF-D349-8308-A856C2ED922B}" srcOrd="0" destOrd="0" parTransId="{56BC4799-D625-804D-9E42-0B2905FB3CBD}" sibTransId="{AAB6D9E6-8938-8743-8014-736555C06366}"/>
    <dgm:cxn modelId="{1CDF5CE8-1B03-2641-8D79-500ABE82C74C}" srcId="{A238319E-026C-49B8-9F1C-7DBBA0B3957F}" destId="{E013F6A9-7519-F243-802B-252A08D9E0FC}" srcOrd="1" destOrd="0" parTransId="{18B94065-08F2-A84B-8ABF-3E95B3574898}" sibTransId="{FCF744F7-8A9D-734B-8BA3-BCD6620653D4}"/>
    <dgm:cxn modelId="{43157ED9-5667-9F42-86E6-515102A9A370}" type="presOf" srcId="{48AA3340-21BD-426B-B591-F8CCBBCA8FC2}" destId="{916C275B-C08A-493F-8000-E516AB6F0F88}" srcOrd="0" destOrd="0" presId="urn:microsoft.com/office/officeart/2005/8/layout/lProcess2"/>
    <dgm:cxn modelId="{38CAAC84-6F23-B748-86A6-1710CFD0E34B}" type="presOf" srcId="{4681FACF-8713-4FB6-B6AD-F272B2972674}" destId="{D55ACE7C-30DF-4323-BC34-69A1FAD7EEF2}" srcOrd="0" destOrd="0" presId="urn:microsoft.com/office/officeart/2005/8/layout/lProcess2"/>
    <dgm:cxn modelId="{25A7B90F-97AC-6B4F-8F84-F4BBFAF8A807}" type="presOf" srcId="{D17746BC-C685-417C-97BA-BB890AA78D71}" destId="{2B6CBB2C-646A-4C54-A687-7D4F5ADEB48B}" srcOrd="0" destOrd="0" presId="urn:microsoft.com/office/officeart/2005/8/layout/lProcess2"/>
    <dgm:cxn modelId="{8F392A53-6849-41A0-9E3E-5DCC85115914}" srcId="{4681FACF-8713-4FB6-B6AD-F272B2972674}" destId="{454E3396-6DF0-4C47-BB21-EABFBF51D360}" srcOrd="1" destOrd="0" parTransId="{76086108-F15C-493B-8157-299C6D6234FA}" sibTransId="{521CA479-D9A5-494C-BD87-135CED5F5166}"/>
    <dgm:cxn modelId="{C91F89B7-B1FD-AB45-8ECB-F9DE72357386}" type="presOf" srcId="{E013F6A9-7519-F243-802B-252A08D9E0FC}" destId="{D7507383-1475-924D-83DA-D07BF842595B}" srcOrd="0" destOrd="0" presId="urn:microsoft.com/office/officeart/2005/8/layout/lProcess2"/>
    <dgm:cxn modelId="{1173FFC8-E5EB-5240-8478-B5B85AD20FC9}" type="presOf" srcId="{56D8299A-8077-489B-BACD-9458553AD976}" destId="{D32FD005-F171-4807-AD4A-44324CA3622B}" srcOrd="0" destOrd="0" presId="urn:microsoft.com/office/officeart/2005/8/layout/lProcess2"/>
    <dgm:cxn modelId="{2DC2880C-820B-4D46-8129-276099F8A93B}" srcId="{56D8299A-8077-489B-BACD-9458553AD976}" destId="{D17746BC-C685-417C-97BA-BB890AA78D71}" srcOrd="2" destOrd="0" parTransId="{372BD432-197A-44CE-9CDB-951BFD7CF64F}" sibTransId="{9CCFEF51-19F9-4585-A98C-3D2AA34F3B14}"/>
    <dgm:cxn modelId="{A0671FD0-ED8B-E24A-8A83-537A40667F11}" type="presOf" srcId="{A238319E-026C-49B8-9F1C-7DBBA0B3957F}" destId="{079161D8-E9D4-4B85-B5F1-6DB3511231FE}" srcOrd="1" destOrd="0" presId="urn:microsoft.com/office/officeart/2005/8/layout/lProcess2"/>
    <dgm:cxn modelId="{12C3AF25-CD9D-4112-9822-8FFDAE770A16}" srcId="{D17746BC-C685-417C-97BA-BB890AA78D71}" destId="{48AA3340-21BD-426B-B591-F8CCBBCA8FC2}" srcOrd="0" destOrd="0" parTransId="{1D4CDCCC-7E96-4ADF-B575-64FA5606D5A4}" sibTransId="{574E7022-D1D3-4A98-983C-E3427DBBA3E4}"/>
    <dgm:cxn modelId="{8C5644F3-F221-46AC-9F27-141DC4FA8229}" srcId="{4681FACF-8713-4FB6-B6AD-F272B2972674}" destId="{AFE9A6D5-45D5-4E7A-B952-ADB80A5B8658}" srcOrd="0" destOrd="0" parTransId="{833A4358-EE62-4F59-AB80-7D54CBFD003C}" sibTransId="{054C05A1-C2B7-46F0-BAE7-98DFFDF6007E}"/>
    <dgm:cxn modelId="{B0994553-702D-4B48-AA66-FE47DA19DF79}" type="presOf" srcId="{AFE9A6D5-45D5-4E7A-B952-ADB80A5B8658}" destId="{FC23F0C3-991F-4BC1-96E8-6FD4FDB0CAF6}" srcOrd="0" destOrd="0" presId="urn:microsoft.com/office/officeart/2005/8/layout/lProcess2"/>
    <dgm:cxn modelId="{C5C19007-2A0B-544F-946E-70B9465879FD}" type="presOf" srcId="{4681FACF-8713-4FB6-B6AD-F272B2972674}" destId="{4FE00A0C-5526-46AF-BBA4-0E3D61ADBD7B}" srcOrd="1" destOrd="0" presId="urn:microsoft.com/office/officeart/2005/8/layout/lProcess2"/>
    <dgm:cxn modelId="{815883EE-3B9B-4114-9F0B-DF4705A29F48}" srcId="{56D8299A-8077-489B-BACD-9458553AD976}" destId="{A238319E-026C-49B8-9F1C-7DBBA0B3957F}" srcOrd="1" destOrd="0" parTransId="{471CF6B0-6A6C-43B1-BCC5-240C873B6049}" sibTransId="{42AA9458-7B1F-491A-8AAD-CA20C5438483}"/>
    <dgm:cxn modelId="{87BADA1E-65C5-1A4D-8611-AE8156117043}" type="presOf" srcId="{454E3396-6DF0-4C47-BB21-EABFBF51D360}" destId="{B2B32BD8-F468-4B74-A65B-CFA81B4B7E87}" srcOrd="0" destOrd="0" presId="urn:microsoft.com/office/officeart/2005/8/layout/lProcess2"/>
    <dgm:cxn modelId="{A0892D1D-FD85-5E4E-BBDF-28A656A320F1}" type="presOf" srcId="{A238319E-026C-49B8-9F1C-7DBBA0B3957F}" destId="{4F67F020-E85C-47C0-A77D-5E41125BDEA2}" srcOrd="0" destOrd="0" presId="urn:microsoft.com/office/officeart/2005/8/layout/lProcess2"/>
    <dgm:cxn modelId="{B29631B3-25D1-B740-89F0-3547FDD8A330}" type="presOf" srcId="{D17746BC-C685-417C-97BA-BB890AA78D71}" destId="{41144944-3F03-4843-ACB8-95CB89F4A662}" srcOrd="1" destOrd="0" presId="urn:microsoft.com/office/officeart/2005/8/layout/lProcess2"/>
    <dgm:cxn modelId="{01DF4731-0690-B84C-8423-7D9F2E7BB81B}" type="presParOf" srcId="{D32FD005-F171-4807-AD4A-44324CA3622B}" destId="{6B1B3006-DCFE-4000-861A-5D6DBE9125A6}" srcOrd="0" destOrd="0" presId="urn:microsoft.com/office/officeart/2005/8/layout/lProcess2"/>
    <dgm:cxn modelId="{8F5175F3-4EC8-9747-B46B-052C564C499D}" type="presParOf" srcId="{6B1B3006-DCFE-4000-861A-5D6DBE9125A6}" destId="{D55ACE7C-30DF-4323-BC34-69A1FAD7EEF2}" srcOrd="0" destOrd="0" presId="urn:microsoft.com/office/officeart/2005/8/layout/lProcess2"/>
    <dgm:cxn modelId="{9159A612-F09F-7A42-BC9A-6BE9421639D4}" type="presParOf" srcId="{6B1B3006-DCFE-4000-861A-5D6DBE9125A6}" destId="{4FE00A0C-5526-46AF-BBA4-0E3D61ADBD7B}" srcOrd="1" destOrd="0" presId="urn:microsoft.com/office/officeart/2005/8/layout/lProcess2"/>
    <dgm:cxn modelId="{7D2FBF21-AF05-8E43-B30F-8CD8D019D914}" type="presParOf" srcId="{6B1B3006-DCFE-4000-861A-5D6DBE9125A6}" destId="{C9297C2B-2E90-42B4-A5A9-DC977446D689}" srcOrd="2" destOrd="0" presId="urn:microsoft.com/office/officeart/2005/8/layout/lProcess2"/>
    <dgm:cxn modelId="{539D2FD9-0AA8-2D45-8553-EA797BC9F42A}" type="presParOf" srcId="{C9297C2B-2E90-42B4-A5A9-DC977446D689}" destId="{8C27BAD9-B55D-446D-838F-5D3ED41B948B}" srcOrd="0" destOrd="0" presId="urn:microsoft.com/office/officeart/2005/8/layout/lProcess2"/>
    <dgm:cxn modelId="{12715075-5253-A845-AF33-AFC9720E4143}" type="presParOf" srcId="{8C27BAD9-B55D-446D-838F-5D3ED41B948B}" destId="{FC23F0C3-991F-4BC1-96E8-6FD4FDB0CAF6}" srcOrd="0" destOrd="0" presId="urn:microsoft.com/office/officeart/2005/8/layout/lProcess2"/>
    <dgm:cxn modelId="{F0862D8F-E3E7-BD45-94AA-EA0138AF5426}" type="presParOf" srcId="{8C27BAD9-B55D-446D-838F-5D3ED41B948B}" destId="{B14E3220-9B66-4EF1-AA6B-5D17B170B320}" srcOrd="1" destOrd="0" presId="urn:microsoft.com/office/officeart/2005/8/layout/lProcess2"/>
    <dgm:cxn modelId="{04BBD2B7-19F9-A247-9737-7834DE3E9160}" type="presParOf" srcId="{8C27BAD9-B55D-446D-838F-5D3ED41B948B}" destId="{B2B32BD8-F468-4B74-A65B-CFA81B4B7E87}" srcOrd="2" destOrd="0" presId="urn:microsoft.com/office/officeart/2005/8/layout/lProcess2"/>
    <dgm:cxn modelId="{1AEC6A80-177E-5849-B9E3-C08924716C7A}" type="presParOf" srcId="{D32FD005-F171-4807-AD4A-44324CA3622B}" destId="{27162C85-6F00-49B1-B1F3-B6855941867A}" srcOrd="1" destOrd="0" presId="urn:microsoft.com/office/officeart/2005/8/layout/lProcess2"/>
    <dgm:cxn modelId="{49ED72F3-291C-9D45-AF18-736C93582F3F}" type="presParOf" srcId="{D32FD005-F171-4807-AD4A-44324CA3622B}" destId="{D1A54C7F-033A-411B-8CE9-557DE8317FCE}" srcOrd="2" destOrd="0" presId="urn:microsoft.com/office/officeart/2005/8/layout/lProcess2"/>
    <dgm:cxn modelId="{C850BA24-976B-5B42-B8D3-53247007D432}" type="presParOf" srcId="{D1A54C7F-033A-411B-8CE9-557DE8317FCE}" destId="{4F67F020-E85C-47C0-A77D-5E41125BDEA2}" srcOrd="0" destOrd="0" presId="urn:microsoft.com/office/officeart/2005/8/layout/lProcess2"/>
    <dgm:cxn modelId="{D4B042F9-AE45-B447-987B-4C9453CFE2E4}" type="presParOf" srcId="{D1A54C7F-033A-411B-8CE9-557DE8317FCE}" destId="{079161D8-E9D4-4B85-B5F1-6DB3511231FE}" srcOrd="1" destOrd="0" presId="urn:microsoft.com/office/officeart/2005/8/layout/lProcess2"/>
    <dgm:cxn modelId="{6F8C8F27-D6EB-E047-AC1C-72A92729C97A}" type="presParOf" srcId="{D1A54C7F-033A-411B-8CE9-557DE8317FCE}" destId="{734CF734-D195-4505-8DB6-29AA06114723}" srcOrd="2" destOrd="0" presId="urn:microsoft.com/office/officeart/2005/8/layout/lProcess2"/>
    <dgm:cxn modelId="{1CFB59B1-E951-934E-8142-574B29DA4F66}" type="presParOf" srcId="{734CF734-D195-4505-8DB6-29AA06114723}" destId="{17BD53D2-EB18-4E20-B75A-2229BEAD6842}" srcOrd="0" destOrd="0" presId="urn:microsoft.com/office/officeart/2005/8/layout/lProcess2"/>
    <dgm:cxn modelId="{834C2BED-112D-1E44-8C81-C1BFE38FC9E1}" type="presParOf" srcId="{17BD53D2-EB18-4E20-B75A-2229BEAD6842}" destId="{2BF8ACBF-79F1-004A-B44D-C5CF091321EE}" srcOrd="0" destOrd="0" presId="urn:microsoft.com/office/officeart/2005/8/layout/lProcess2"/>
    <dgm:cxn modelId="{18C23DB2-A2C8-3647-8005-AD651842C591}" type="presParOf" srcId="{17BD53D2-EB18-4E20-B75A-2229BEAD6842}" destId="{E13590AD-01EC-7D43-A8CC-B0ED73E312AC}" srcOrd="1" destOrd="0" presId="urn:microsoft.com/office/officeart/2005/8/layout/lProcess2"/>
    <dgm:cxn modelId="{9CC1D410-4A52-1849-904E-E30974D15969}" type="presParOf" srcId="{17BD53D2-EB18-4E20-B75A-2229BEAD6842}" destId="{D7507383-1475-924D-83DA-D07BF842595B}" srcOrd="2" destOrd="0" presId="urn:microsoft.com/office/officeart/2005/8/layout/lProcess2"/>
    <dgm:cxn modelId="{3CBFCEB9-8954-884D-8F49-F2F05906EBF4}" type="presParOf" srcId="{D32FD005-F171-4807-AD4A-44324CA3622B}" destId="{33F7E6EA-4EB7-4505-8966-B451BE7657C0}" srcOrd="3" destOrd="0" presId="urn:microsoft.com/office/officeart/2005/8/layout/lProcess2"/>
    <dgm:cxn modelId="{F902F8A7-1D66-A04D-8F1C-8A87EB5CBFE9}" type="presParOf" srcId="{D32FD005-F171-4807-AD4A-44324CA3622B}" destId="{25C01F71-C96C-4AA3-8CB4-16DD0C7C5405}" srcOrd="4" destOrd="0" presId="urn:microsoft.com/office/officeart/2005/8/layout/lProcess2"/>
    <dgm:cxn modelId="{C09FC204-DF90-8046-9934-BD70E4A3C8DB}" type="presParOf" srcId="{25C01F71-C96C-4AA3-8CB4-16DD0C7C5405}" destId="{2B6CBB2C-646A-4C54-A687-7D4F5ADEB48B}" srcOrd="0" destOrd="0" presId="urn:microsoft.com/office/officeart/2005/8/layout/lProcess2"/>
    <dgm:cxn modelId="{C4750588-1A78-3B4B-AAE5-31150EFCC9E3}" type="presParOf" srcId="{25C01F71-C96C-4AA3-8CB4-16DD0C7C5405}" destId="{41144944-3F03-4843-ACB8-95CB89F4A662}" srcOrd="1" destOrd="0" presId="urn:microsoft.com/office/officeart/2005/8/layout/lProcess2"/>
    <dgm:cxn modelId="{F6887A0C-857C-3648-A764-D4EC63B3C8C5}" type="presParOf" srcId="{25C01F71-C96C-4AA3-8CB4-16DD0C7C5405}" destId="{0DCBC2F8-F217-4374-838E-D211D7EB17F4}" srcOrd="2" destOrd="0" presId="urn:microsoft.com/office/officeart/2005/8/layout/lProcess2"/>
    <dgm:cxn modelId="{7A75CE55-13CF-7F47-B45E-4F73108A7A3A}" type="presParOf" srcId="{0DCBC2F8-F217-4374-838E-D211D7EB17F4}" destId="{AB5A131D-2C80-40BA-B3F1-457EAE1B056B}" srcOrd="0" destOrd="0" presId="urn:microsoft.com/office/officeart/2005/8/layout/lProcess2"/>
    <dgm:cxn modelId="{BA293C9D-1146-C248-9F83-30F403263B92}" type="presParOf" srcId="{AB5A131D-2C80-40BA-B3F1-457EAE1B056B}" destId="{916C275B-C08A-493F-8000-E516AB6F0F88}"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A90F7-B4EA-5B42-ABF6-5F3A369DC471}">
      <dsp:nvSpPr>
        <dsp:cNvPr id="0" name=""/>
        <dsp:cNvSpPr/>
      </dsp:nvSpPr>
      <dsp:spPr>
        <a:xfrm>
          <a:off x="0" y="0"/>
          <a:ext cx="6418576" cy="89113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kern="1200" dirty="0">
              <a:solidFill>
                <a:srgbClr val="404040"/>
              </a:solidFill>
            </a:rPr>
            <a:t>1. أشرك أصحاب المصلحة الرئيسيين</a:t>
          </a:r>
          <a:endParaRPr lang="en-US" sz="2400" kern="1200" dirty="0">
            <a:solidFill>
              <a:srgbClr val="404040"/>
            </a:solidFill>
          </a:endParaRPr>
        </a:p>
      </dsp:txBody>
      <dsp:txXfrm>
        <a:off x="26100" y="26100"/>
        <a:ext cx="5352714" cy="838931"/>
      </dsp:txXfrm>
    </dsp:sp>
    <dsp:sp modelId="{4C964F7B-018C-1444-9B5D-931E317D9E48}">
      <dsp:nvSpPr>
        <dsp:cNvPr id="0" name=""/>
        <dsp:cNvSpPr/>
      </dsp:nvSpPr>
      <dsp:spPr>
        <a:xfrm>
          <a:off x="479309" y="1014899"/>
          <a:ext cx="6418576" cy="89113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kern="1200" dirty="0">
              <a:solidFill>
                <a:srgbClr val="404040"/>
              </a:solidFill>
            </a:rPr>
            <a:t>2. حدد أهداف التقييم</a:t>
          </a:r>
          <a:endParaRPr lang="en-US" sz="2400" kern="1200" dirty="0">
            <a:solidFill>
              <a:srgbClr val="404040"/>
            </a:solidFill>
          </a:endParaRPr>
        </a:p>
      </dsp:txBody>
      <dsp:txXfrm>
        <a:off x="505409" y="1040999"/>
        <a:ext cx="5307832" cy="838931"/>
      </dsp:txXfrm>
    </dsp:sp>
    <dsp:sp modelId="{DF86A78B-BA1B-D446-B33D-157206C6107A}">
      <dsp:nvSpPr>
        <dsp:cNvPr id="0" name=""/>
        <dsp:cNvSpPr/>
      </dsp:nvSpPr>
      <dsp:spPr>
        <a:xfrm>
          <a:off x="958618" y="2029799"/>
          <a:ext cx="6418576" cy="89113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kern="1200" dirty="0">
              <a:solidFill>
                <a:srgbClr val="404040"/>
              </a:solidFill>
            </a:rPr>
            <a:t>3. حدد أجزاء عناصر المشروع التي يمكنك تعقبها والتي ستساعد على بلوغ الأهداف</a:t>
          </a:r>
          <a:endParaRPr lang="en-US" sz="2400" kern="1200" dirty="0">
            <a:solidFill>
              <a:srgbClr val="404040"/>
            </a:solidFill>
          </a:endParaRPr>
        </a:p>
      </dsp:txBody>
      <dsp:txXfrm>
        <a:off x="984718" y="2055899"/>
        <a:ext cx="5307832" cy="838931"/>
      </dsp:txXfrm>
    </dsp:sp>
    <dsp:sp modelId="{1F307A19-A7CB-8A44-A94D-72F0D303E523}">
      <dsp:nvSpPr>
        <dsp:cNvPr id="0" name=""/>
        <dsp:cNvSpPr/>
      </dsp:nvSpPr>
      <dsp:spPr>
        <a:xfrm>
          <a:off x="1437927" y="3044698"/>
          <a:ext cx="6418576" cy="89113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kern="1200" dirty="0">
              <a:solidFill>
                <a:srgbClr val="404040"/>
              </a:solidFill>
            </a:rPr>
            <a:t>4</a:t>
          </a:r>
          <a:r>
            <a:rPr lang="ar-EG" sz="2400" kern="1200" dirty="0">
              <a:solidFill>
                <a:srgbClr val="404040"/>
              </a:solidFill>
            </a:rPr>
            <a:t>. ضع خطة لجمع البيانات وتحليلها وإبلاغها</a:t>
          </a:r>
          <a:endParaRPr lang="en-US" sz="2400" kern="1200" dirty="0">
            <a:solidFill>
              <a:srgbClr val="404040"/>
            </a:solidFill>
          </a:endParaRPr>
        </a:p>
      </dsp:txBody>
      <dsp:txXfrm>
        <a:off x="1464027" y="3070798"/>
        <a:ext cx="5307832" cy="838931"/>
      </dsp:txXfrm>
    </dsp:sp>
    <dsp:sp modelId="{EA11CB4E-EF5B-E840-A569-8DCA9ABF12C3}">
      <dsp:nvSpPr>
        <dsp:cNvPr id="0" name=""/>
        <dsp:cNvSpPr/>
      </dsp:nvSpPr>
      <dsp:spPr>
        <a:xfrm>
          <a:off x="1917237" y="4059598"/>
          <a:ext cx="6418576" cy="89113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kern="1200" dirty="0">
              <a:solidFill>
                <a:srgbClr val="404040"/>
              </a:solidFill>
            </a:rPr>
            <a:t>5. شارك بالنتائج واحتفل</a:t>
          </a:r>
          <a:endParaRPr lang="en-US" sz="2400" kern="1200" dirty="0">
            <a:solidFill>
              <a:srgbClr val="404040"/>
            </a:solidFill>
          </a:endParaRPr>
        </a:p>
      </dsp:txBody>
      <dsp:txXfrm>
        <a:off x="1943337" y="4085698"/>
        <a:ext cx="5307832" cy="838931"/>
      </dsp:txXfrm>
    </dsp:sp>
    <dsp:sp modelId="{C997E8DC-06F4-254C-83A9-277DDFC87230}">
      <dsp:nvSpPr>
        <dsp:cNvPr id="0" name=""/>
        <dsp:cNvSpPr/>
      </dsp:nvSpPr>
      <dsp:spPr>
        <a:xfrm>
          <a:off x="5839341" y="651020"/>
          <a:ext cx="579235" cy="579235"/>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969669" y="651020"/>
        <a:ext cx="318579" cy="435874"/>
      </dsp:txXfrm>
    </dsp:sp>
    <dsp:sp modelId="{48294B5E-B02B-9942-B962-2CC64763DD00}">
      <dsp:nvSpPr>
        <dsp:cNvPr id="0" name=""/>
        <dsp:cNvSpPr/>
      </dsp:nvSpPr>
      <dsp:spPr>
        <a:xfrm>
          <a:off x="6318650" y="1665920"/>
          <a:ext cx="579235" cy="579235"/>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448978" y="1665920"/>
        <a:ext cx="318579" cy="435874"/>
      </dsp:txXfrm>
    </dsp:sp>
    <dsp:sp modelId="{90CA3721-63C5-3742-A530-746328DD2B61}">
      <dsp:nvSpPr>
        <dsp:cNvPr id="0" name=""/>
        <dsp:cNvSpPr/>
      </dsp:nvSpPr>
      <dsp:spPr>
        <a:xfrm>
          <a:off x="6797959" y="2665968"/>
          <a:ext cx="579235" cy="579235"/>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928287" y="2665968"/>
        <a:ext cx="318579" cy="435874"/>
      </dsp:txXfrm>
    </dsp:sp>
    <dsp:sp modelId="{74E97C60-40C4-7646-95AC-0317C8D78963}">
      <dsp:nvSpPr>
        <dsp:cNvPr id="0" name=""/>
        <dsp:cNvSpPr/>
      </dsp:nvSpPr>
      <dsp:spPr>
        <a:xfrm>
          <a:off x="7277269" y="3690769"/>
          <a:ext cx="579235" cy="579235"/>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407597" y="3690769"/>
        <a:ext cx="318579" cy="435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ACE7C-30DF-4323-BC34-69A1FAD7EEF2}">
      <dsp:nvSpPr>
        <dsp:cNvPr id="0" name=""/>
        <dsp:cNvSpPr/>
      </dsp:nvSpPr>
      <dsp:spPr>
        <a:xfrm>
          <a:off x="975" y="0"/>
          <a:ext cx="2537076" cy="351033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1">
            <a:lnSpc>
              <a:spcPct val="90000"/>
            </a:lnSpc>
            <a:spcBef>
              <a:spcPct val="0"/>
            </a:spcBef>
            <a:spcAft>
              <a:spcPct val="35000"/>
            </a:spcAft>
            <a:buNone/>
          </a:pPr>
          <a:r>
            <a:rPr lang="ar-EG" sz="3800" kern="1200" dirty="0"/>
            <a:t>جمع البيانات</a:t>
          </a:r>
          <a:endParaRPr lang="en-US" sz="3800" kern="1200" dirty="0"/>
        </a:p>
      </dsp:txBody>
      <dsp:txXfrm>
        <a:off x="975" y="0"/>
        <a:ext cx="2537076" cy="1053101"/>
      </dsp:txXfrm>
    </dsp:sp>
    <dsp:sp modelId="{FC23F0C3-991F-4BC1-96E8-6FD4FDB0CAF6}">
      <dsp:nvSpPr>
        <dsp:cNvPr id="0" name=""/>
        <dsp:cNvSpPr/>
      </dsp:nvSpPr>
      <dsp:spPr>
        <a:xfrm>
          <a:off x="254683" y="1054129"/>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1">
            <a:lnSpc>
              <a:spcPct val="90000"/>
            </a:lnSpc>
            <a:spcBef>
              <a:spcPct val="0"/>
            </a:spcBef>
            <a:spcAft>
              <a:spcPct val="35000"/>
            </a:spcAft>
            <a:buNone/>
          </a:pPr>
          <a:r>
            <a:rPr lang="ar-EG" sz="1100" b="1" kern="1200" dirty="0">
              <a:solidFill>
                <a:srgbClr val="000000"/>
              </a:solidFill>
            </a:rPr>
            <a:t>الشخصية:</a:t>
          </a:r>
          <a:endParaRPr lang="en-US" sz="900" kern="1200" dirty="0">
            <a:solidFill>
              <a:srgbClr val="000000"/>
            </a:solidFill>
          </a:endParaRPr>
        </a:p>
        <a:p>
          <a:pPr marL="0" lvl="0" indent="0" algn="ctr" defTabSz="488950" rtl="1">
            <a:lnSpc>
              <a:spcPct val="90000"/>
            </a:lnSpc>
            <a:spcBef>
              <a:spcPct val="0"/>
            </a:spcBef>
            <a:spcAft>
              <a:spcPct val="35000"/>
            </a:spcAft>
            <a:buNone/>
          </a:pPr>
          <a:r>
            <a:rPr lang="ar-EG" sz="900" kern="1200" dirty="0">
              <a:solidFill>
                <a:srgbClr val="000000"/>
              </a:solidFill>
            </a:rPr>
            <a:t>المقابلات الشخصية</a:t>
          </a:r>
          <a:endParaRPr lang="en-US" sz="900" kern="1200" dirty="0">
            <a:solidFill>
              <a:srgbClr val="000000"/>
            </a:solidFill>
          </a:endParaRPr>
        </a:p>
        <a:p>
          <a:pPr marL="0" lvl="0" indent="0" algn="ctr" defTabSz="488950" rtl="1">
            <a:lnSpc>
              <a:spcPct val="90000"/>
            </a:lnSpc>
            <a:spcBef>
              <a:spcPct val="0"/>
            </a:spcBef>
            <a:spcAft>
              <a:spcPct val="35000"/>
            </a:spcAft>
            <a:buNone/>
          </a:pPr>
          <a:r>
            <a:rPr lang="ar-EG" sz="900" kern="1200" dirty="0">
              <a:solidFill>
                <a:srgbClr val="000000"/>
              </a:solidFill>
            </a:rPr>
            <a:t>الصور/الفيديوهات</a:t>
          </a:r>
          <a:endParaRPr lang="en-US" sz="900" kern="1200" dirty="0">
            <a:solidFill>
              <a:srgbClr val="000000"/>
            </a:solidFill>
          </a:endParaRPr>
        </a:p>
        <a:p>
          <a:pPr marL="0" lvl="0" indent="0" algn="ctr" defTabSz="488950" rtl="1">
            <a:lnSpc>
              <a:spcPct val="90000"/>
            </a:lnSpc>
            <a:spcBef>
              <a:spcPct val="0"/>
            </a:spcBef>
            <a:spcAft>
              <a:spcPct val="35000"/>
            </a:spcAft>
            <a:buNone/>
          </a:pPr>
          <a:r>
            <a:rPr lang="ar-EG" sz="900" kern="1200" dirty="0">
              <a:solidFill>
                <a:srgbClr val="000000"/>
              </a:solidFill>
            </a:rPr>
            <a:t>القصص </a:t>
          </a:r>
          <a:endParaRPr lang="en-US" sz="900" kern="1200" dirty="0">
            <a:solidFill>
              <a:srgbClr val="000000"/>
            </a:solidFill>
          </a:endParaRPr>
        </a:p>
      </dsp:txBody>
      <dsp:txXfrm>
        <a:off x="285683" y="1085129"/>
        <a:ext cx="1967661" cy="996414"/>
      </dsp:txXfrm>
    </dsp:sp>
    <dsp:sp modelId="{B2B32BD8-F468-4B74-A65B-CFA81B4B7E87}">
      <dsp:nvSpPr>
        <dsp:cNvPr id="0" name=""/>
        <dsp:cNvSpPr/>
      </dsp:nvSpPr>
      <dsp:spPr>
        <a:xfrm>
          <a:off x="265785" y="2275377"/>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US" sz="800" b="1" kern="1200" dirty="0">
            <a:solidFill>
              <a:srgbClr val="000000"/>
            </a:solidFill>
          </a:endParaRPr>
        </a:p>
        <a:p>
          <a:pPr marL="0" lvl="0" indent="0" algn="ctr" defTabSz="355600">
            <a:lnSpc>
              <a:spcPct val="90000"/>
            </a:lnSpc>
            <a:spcBef>
              <a:spcPct val="0"/>
            </a:spcBef>
            <a:spcAft>
              <a:spcPct val="35000"/>
            </a:spcAft>
            <a:buNone/>
          </a:pPr>
          <a:endParaRPr lang="en-US" sz="800" b="1" kern="1200" dirty="0">
            <a:solidFill>
              <a:srgbClr val="000000"/>
            </a:solidFill>
          </a:endParaRPr>
        </a:p>
        <a:p>
          <a:pPr marL="0" lvl="0" indent="0" algn="ctr" defTabSz="355600">
            <a:lnSpc>
              <a:spcPct val="90000"/>
            </a:lnSpc>
            <a:spcBef>
              <a:spcPct val="0"/>
            </a:spcBef>
            <a:spcAft>
              <a:spcPct val="35000"/>
            </a:spcAft>
            <a:buNone/>
          </a:pPr>
          <a:endParaRPr lang="en-US" sz="800" b="1" kern="1200" dirty="0">
            <a:solidFill>
              <a:srgbClr val="000000"/>
            </a:solidFill>
          </a:endParaRPr>
        </a:p>
        <a:p>
          <a:pPr marL="0" lvl="0" indent="0" algn="ctr" defTabSz="355600">
            <a:lnSpc>
              <a:spcPct val="90000"/>
            </a:lnSpc>
            <a:spcBef>
              <a:spcPct val="0"/>
            </a:spcBef>
            <a:spcAft>
              <a:spcPct val="35000"/>
            </a:spcAft>
            <a:buNone/>
          </a:pPr>
          <a:endParaRPr lang="en-US" sz="800" b="1" kern="1200" dirty="0">
            <a:solidFill>
              <a:srgbClr val="000000"/>
            </a:solidFill>
          </a:endParaRPr>
        </a:p>
        <a:p>
          <a:pPr marL="0" lvl="0" indent="0" algn="ctr" defTabSz="355600">
            <a:lnSpc>
              <a:spcPct val="90000"/>
            </a:lnSpc>
            <a:spcBef>
              <a:spcPct val="0"/>
            </a:spcBef>
            <a:spcAft>
              <a:spcPct val="35000"/>
            </a:spcAft>
            <a:buNone/>
          </a:pPr>
          <a:endParaRPr lang="en-US" sz="800" b="1" kern="1200" dirty="0">
            <a:solidFill>
              <a:srgbClr val="000000"/>
            </a:solidFill>
          </a:endParaRPr>
        </a:p>
        <a:p>
          <a:pPr marL="0" lvl="0" indent="0" algn="ctr" defTabSz="355600" rtl="1">
            <a:lnSpc>
              <a:spcPct val="90000"/>
            </a:lnSpc>
            <a:spcBef>
              <a:spcPct val="0"/>
            </a:spcBef>
            <a:spcAft>
              <a:spcPct val="35000"/>
            </a:spcAft>
            <a:buNone/>
          </a:pPr>
          <a:r>
            <a:rPr lang="ar-EG" sz="1000" b="1" kern="1200" dirty="0">
              <a:solidFill>
                <a:srgbClr val="000000"/>
              </a:solidFill>
            </a:rPr>
            <a:t>الرقمية: </a:t>
          </a:r>
          <a:endParaRPr lang="en-US" sz="800" kern="1200" dirty="0">
            <a:solidFill>
              <a:srgbClr val="000000"/>
            </a:solidFill>
          </a:endParaRPr>
        </a:p>
        <a:p>
          <a:pPr marL="0" lvl="0" indent="0" algn="ctr" defTabSz="355600" rtl="1">
            <a:lnSpc>
              <a:spcPct val="90000"/>
            </a:lnSpc>
            <a:spcBef>
              <a:spcPct val="0"/>
            </a:spcBef>
            <a:spcAft>
              <a:spcPct val="35000"/>
            </a:spcAft>
            <a:buNone/>
          </a:pPr>
          <a:r>
            <a:rPr lang="ar-EG" sz="800" kern="1200" dirty="0">
              <a:solidFill>
                <a:srgbClr val="000000"/>
              </a:solidFill>
            </a:rPr>
            <a:t>استبيانات قبل وبعد</a:t>
          </a:r>
          <a:endParaRPr lang="en-US" sz="800" kern="1200" dirty="0">
            <a:solidFill>
              <a:srgbClr val="000000"/>
            </a:solidFill>
          </a:endParaRPr>
        </a:p>
        <a:p>
          <a:pPr marL="0" lvl="0" indent="0" algn="ctr" defTabSz="355600" rtl="1">
            <a:lnSpc>
              <a:spcPct val="90000"/>
            </a:lnSpc>
            <a:spcBef>
              <a:spcPct val="0"/>
            </a:spcBef>
            <a:spcAft>
              <a:spcPct val="35000"/>
            </a:spcAft>
            <a:buNone/>
          </a:pPr>
          <a:r>
            <a:rPr lang="ar-EG" sz="800" kern="1200" dirty="0">
              <a:solidFill>
                <a:srgbClr val="000000"/>
              </a:solidFill>
            </a:rPr>
            <a:t>مراجعة البيانات الموجود (الحضور، بلاغات الحوادث، التغيرات في الوزن الخ) </a:t>
          </a:r>
          <a:endParaRPr lang="en-US" sz="800" kern="1200" dirty="0">
            <a:solidFill>
              <a:srgbClr val="000000"/>
            </a:solidFill>
          </a:endParaRPr>
        </a:p>
        <a:p>
          <a:pPr marL="0" lvl="0" indent="0" algn="ctr" defTabSz="355600" rtl="1">
            <a:lnSpc>
              <a:spcPct val="90000"/>
            </a:lnSpc>
            <a:spcBef>
              <a:spcPct val="0"/>
            </a:spcBef>
            <a:spcAft>
              <a:spcPct val="35000"/>
            </a:spcAft>
            <a:buNone/>
          </a:pPr>
          <a:r>
            <a:rPr lang="ar-EG" sz="800" kern="1200" dirty="0">
              <a:solidFill>
                <a:srgbClr val="000000"/>
              </a:solidFill>
            </a:rPr>
            <a:t>مراجعة البيانات/التجارب الجديدة </a:t>
          </a:r>
          <a:endParaRPr lang="en-US" sz="800" kern="1200" dirty="0">
            <a:solidFill>
              <a:srgbClr val="000000"/>
            </a:solidFill>
          </a:endParaRPr>
        </a:p>
        <a:p>
          <a:pPr marL="0" lvl="0" indent="0" algn="ctr" defTabSz="355600">
            <a:lnSpc>
              <a:spcPct val="90000"/>
            </a:lnSpc>
            <a:spcBef>
              <a:spcPct val="0"/>
            </a:spcBef>
            <a:spcAft>
              <a:spcPct val="35000"/>
            </a:spcAft>
            <a:buNone/>
          </a:pPr>
          <a:endParaRPr lang="en-US" sz="800" kern="1200" dirty="0">
            <a:solidFill>
              <a:srgbClr val="000000"/>
            </a:solidFill>
          </a:endParaRPr>
        </a:p>
        <a:p>
          <a:pPr marL="0" lvl="0" indent="0" algn="ctr" defTabSz="355600">
            <a:lnSpc>
              <a:spcPct val="90000"/>
            </a:lnSpc>
            <a:spcBef>
              <a:spcPct val="0"/>
            </a:spcBef>
            <a:spcAft>
              <a:spcPct val="35000"/>
            </a:spcAft>
            <a:buNone/>
          </a:pPr>
          <a:endParaRPr lang="en-US" sz="800" kern="1200" dirty="0">
            <a:solidFill>
              <a:srgbClr val="000000"/>
            </a:solidFill>
          </a:endParaRPr>
        </a:p>
        <a:p>
          <a:pPr marL="0" lvl="0" indent="0" algn="ctr" defTabSz="355600">
            <a:lnSpc>
              <a:spcPct val="90000"/>
            </a:lnSpc>
            <a:spcBef>
              <a:spcPct val="0"/>
            </a:spcBef>
            <a:spcAft>
              <a:spcPct val="35000"/>
            </a:spcAft>
            <a:buNone/>
          </a:pPr>
          <a:endParaRPr lang="en-US" sz="600" kern="1200" dirty="0">
            <a:solidFill>
              <a:srgbClr val="000000"/>
            </a:solidFill>
          </a:endParaRPr>
        </a:p>
        <a:p>
          <a:pPr marL="0" lvl="0" indent="0" algn="ctr" defTabSz="355600">
            <a:lnSpc>
              <a:spcPct val="90000"/>
            </a:lnSpc>
            <a:spcBef>
              <a:spcPct val="0"/>
            </a:spcBef>
            <a:spcAft>
              <a:spcPct val="35000"/>
            </a:spcAft>
            <a:buNone/>
          </a:pPr>
          <a:endParaRPr lang="en-US" sz="600" kern="1200" dirty="0">
            <a:solidFill>
              <a:srgbClr val="000000"/>
            </a:solidFill>
          </a:endParaRPr>
        </a:p>
        <a:p>
          <a:pPr marL="0" lvl="0" indent="0" algn="ctr" defTabSz="355600">
            <a:lnSpc>
              <a:spcPct val="90000"/>
            </a:lnSpc>
            <a:spcBef>
              <a:spcPct val="0"/>
            </a:spcBef>
            <a:spcAft>
              <a:spcPct val="35000"/>
            </a:spcAft>
            <a:buNone/>
          </a:pPr>
          <a:endParaRPr lang="en-US" sz="600" kern="1200" dirty="0">
            <a:solidFill>
              <a:srgbClr val="000000"/>
            </a:solidFill>
          </a:endParaRPr>
        </a:p>
        <a:p>
          <a:pPr marL="0" lvl="0" indent="0" algn="ctr" defTabSz="355600">
            <a:lnSpc>
              <a:spcPct val="90000"/>
            </a:lnSpc>
            <a:spcBef>
              <a:spcPct val="0"/>
            </a:spcBef>
            <a:spcAft>
              <a:spcPct val="35000"/>
            </a:spcAft>
            <a:buNone/>
          </a:pPr>
          <a:endParaRPr lang="en-US" sz="600" kern="1200" dirty="0">
            <a:solidFill>
              <a:srgbClr val="000000"/>
            </a:solidFill>
          </a:endParaRPr>
        </a:p>
      </dsp:txBody>
      <dsp:txXfrm>
        <a:off x="296785" y="2306377"/>
        <a:ext cx="1967661" cy="996414"/>
      </dsp:txXfrm>
    </dsp:sp>
    <dsp:sp modelId="{4F67F020-E85C-47C0-A77D-5E41125BDEA2}">
      <dsp:nvSpPr>
        <dsp:cNvPr id="0" name=""/>
        <dsp:cNvSpPr/>
      </dsp:nvSpPr>
      <dsp:spPr>
        <a:xfrm>
          <a:off x="2728332" y="0"/>
          <a:ext cx="2537076" cy="351033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1">
            <a:lnSpc>
              <a:spcPct val="90000"/>
            </a:lnSpc>
            <a:spcBef>
              <a:spcPct val="0"/>
            </a:spcBef>
            <a:spcAft>
              <a:spcPct val="35000"/>
            </a:spcAft>
            <a:buNone/>
          </a:pPr>
          <a:r>
            <a:rPr lang="ar-EG" sz="3800" kern="1200" dirty="0"/>
            <a:t>تحليل البيانات</a:t>
          </a:r>
          <a:endParaRPr lang="en-US" sz="3800" kern="1200" dirty="0"/>
        </a:p>
      </dsp:txBody>
      <dsp:txXfrm>
        <a:off x="2728332" y="0"/>
        <a:ext cx="2537076" cy="1053101"/>
      </dsp:txXfrm>
    </dsp:sp>
    <dsp:sp modelId="{2BF8ACBF-79F1-004A-B44D-C5CF091321EE}">
      <dsp:nvSpPr>
        <dsp:cNvPr id="0" name=""/>
        <dsp:cNvSpPr/>
      </dsp:nvSpPr>
      <dsp:spPr>
        <a:xfrm>
          <a:off x="2982040" y="1054129"/>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1">
            <a:lnSpc>
              <a:spcPct val="90000"/>
            </a:lnSpc>
            <a:spcBef>
              <a:spcPct val="0"/>
            </a:spcBef>
            <a:spcAft>
              <a:spcPct val="35000"/>
            </a:spcAft>
            <a:buNone/>
          </a:pPr>
          <a:r>
            <a:rPr lang="ar-EG" sz="1300" b="1" kern="1200" dirty="0">
              <a:solidFill>
                <a:srgbClr val="000000"/>
              </a:solidFill>
            </a:rPr>
            <a:t>الشخصية</a:t>
          </a:r>
          <a:r>
            <a:rPr lang="en-US" sz="1300" kern="1200" dirty="0">
              <a:solidFill>
                <a:srgbClr val="000000"/>
              </a:solidFill>
            </a:rPr>
            <a:t>:</a:t>
          </a:r>
        </a:p>
        <a:p>
          <a:pPr marL="0" lvl="0" indent="0" algn="ctr" defTabSz="577850" rtl="1">
            <a:lnSpc>
              <a:spcPct val="90000"/>
            </a:lnSpc>
            <a:spcBef>
              <a:spcPct val="0"/>
            </a:spcBef>
            <a:spcAft>
              <a:spcPct val="35000"/>
            </a:spcAft>
            <a:buNone/>
          </a:pPr>
          <a:r>
            <a:rPr lang="ar-EG" sz="1300" kern="1200" dirty="0">
              <a:solidFill>
                <a:srgbClr val="000000"/>
              </a:solidFill>
            </a:rPr>
            <a:t>مقارنات بصرية</a:t>
          </a:r>
          <a:endParaRPr lang="en-US" sz="1300" kern="1200" dirty="0">
            <a:solidFill>
              <a:srgbClr val="000000"/>
            </a:solidFill>
          </a:endParaRPr>
        </a:p>
        <a:p>
          <a:pPr marL="0" lvl="0" indent="0" algn="ctr" defTabSz="577850" rtl="1">
            <a:lnSpc>
              <a:spcPct val="90000"/>
            </a:lnSpc>
            <a:spcBef>
              <a:spcPct val="0"/>
            </a:spcBef>
            <a:spcAft>
              <a:spcPct val="35000"/>
            </a:spcAft>
            <a:buNone/>
          </a:pPr>
          <a:r>
            <a:rPr lang="ar-EG" sz="1300" kern="1200" dirty="0">
              <a:solidFill>
                <a:srgbClr val="000000"/>
              </a:solidFill>
            </a:rPr>
            <a:t>ملخص بالتوثيق الموجود للاتجاهات الأساسية والأشياء المهمة</a:t>
          </a:r>
          <a:endParaRPr lang="en-US" sz="1300" kern="1200" dirty="0">
            <a:solidFill>
              <a:srgbClr val="000000"/>
            </a:solidFill>
          </a:endParaRPr>
        </a:p>
      </dsp:txBody>
      <dsp:txXfrm>
        <a:off x="3013040" y="1085129"/>
        <a:ext cx="1967661" cy="996414"/>
      </dsp:txXfrm>
    </dsp:sp>
    <dsp:sp modelId="{D7507383-1475-924D-83DA-D07BF842595B}">
      <dsp:nvSpPr>
        <dsp:cNvPr id="0" name=""/>
        <dsp:cNvSpPr/>
      </dsp:nvSpPr>
      <dsp:spPr>
        <a:xfrm>
          <a:off x="2982040" y="2275377"/>
          <a:ext cx="2029661" cy="1058414"/>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1">
            <a:lnSpc>
              <a:spcPct val="90000"/>
            </a:lnSpc>
            <a:spcBef>
              <a:spcPct val="0"/>
            </a:spcBef>
            <a:spcAft>
              <a:spcPct val="35000"/>
            </a:spcAft>
            <a:buNone/>
          </a:pPr>
          <a:r>
            <a:rPr lang="ar-EG" sz="1300" b="1" kern="1200" dirty="0">
              <a:solidFill>
                <a:srgbClr val="000000"/>
              </a:solidFill>
            </a:rPr>
            <a:t>الرقمية:</a:t>
          </a:r>
          <a:endParaRPr lang="en-US" sz="1300" b="1" kern="1200" dirty="0">
            <a:solidFill>
              <a:srgbClr val="000000"/>
            </a:solidFill>
          </a:endParaRPr>
        </a:p>
        <a:p>
          <a:pPr marL="0" lvl="0" indent="0" algn="ctr" defTabSz="577850" rtl="1">
            <a:lnSpc>
              <a:spcPct val="90000"/>
            </a:lnSpc>
            <a:spcBef>
              <a:spcPct val="0"/>
            </a:spcBef>
            <a:spcAft>
              <a:spcPct val="35000"/>
            </a:spcAft>
            <a:buNone/>
          </a:pPr>
          <a:r>
            <a:rPr lang="ar-EG" sz="1300" b="0" kern="1200" dirty="0">
              <a:solidFill>
                <a:srgbClr val="000000"/>
              </a:solidFill>
            </a:rPr>
            <a:t>مقارنات حسابية أساسية</a:t>
          </a:r>
          <a:endParaRPr lang="en-US" sz="1300" b="0" kern="1200" dirty="0">
            <a:solidFill>
              <a:srgbClr val="000000"/>
            </a:solidFill>
          </a:endParaRPr>
        </a:p>
      </dsp:txBody>
      <dsp:txXfrm>
        <a:off x="3013040" y="2306377"/>
        <a:ext cx="1967661" cy="996414"/>
      </dsp:txXfrm>
    </dsp:sp>
    <dsp:sp modelId="{2B6CBB2C-646A-4C54-A687-7D4F5ADEB48B}">
      <dsp:nvSpPr>
        <dsp:cNvPr id="0" name=""/>
        <dsp:cNvSpPr/>
      </dsp:nvSpPr>
      <dsp:spPr>
        <a:xfrm>
          <a:off x="5455689" y="0"/>
          <a:ext cx="2537076" cy="3510337"/>
        </a:xfrm>
        <a:prstGeom prst="roundRect">
          <a:avLst>
            <a:gd name="adj" fmla="val 10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1">
            <a:lnSpc>
              <a:spcPct val="90000"/>
            </a:lnSpc>
            <a:spcBef>
              <a:spcPct val="0"/>
            </a:spcBef>
            <a:spcAft>
              <a:spcPct val="35000"/>
            </a:spcAft>
            <a:buNone/>
          </a:pPr>
          <a:r>
            <a:rPr lang="ar-EG" sz="3800" kern="1200" dirty="0"/>
            <a:t>تخزين البيانات</a:t>
          </a:r>
          <a:endParaRPr lang="en-US" sz="3800" kern="1200" dirty="0"/>
        </a:p>
      </dsp:txBody>
      <dsp:txXfrm>
        <a:off x="5455689" y="0"/>
        <a:ext cx="2537076" cy="1053101"/>
      </dsp:txXfrm>
    </dsp:sp>
    <dsp:sp modelId="{916C275B-C08A-493F-8000-E516AB6F0F88}">
      <dsp:nvSpPr>
        <dsp:cNvPr id="0" name=""/>
        <dsp:cNvSpPr/>
      </dsp:nvSpPr>
      <dsp:spPr>
        <a:xfrm>
          <a:off x="5709823" y="1016890"/>
          <a:ext cx="2029661" cy="2281719"/>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1">
            <a:lnSpc>
              <a:spcPct val="90000"/>
            </a:lnSpc>
            <a:spcBef>
              <a:spcPct val="0"/>
            </a:spcBef>
            <a:spcAft>
              <a:spcPct val="35000"/>
            </a:spcAft>
            <a:buNone/>
          </a:pPr>
          <a:r>
            <a:rPr lang="ar-EG" sz="1300" b="1" kern="1200" dirty="0">
              <a:solidFill>
                <a:srgbClr val="000000"/>
              </a:solidFill>
            </a:rPr>
            <a:t>الشخصية والرقمية:</a:t>
          </a:r>
          <a:endParaRPr lang="en-US" sz="1300" kern="1200" dirty="0">
            <a:solidFill>
              <a:srgbClr val="000000"/>
            </a:solidFill>
          </a:endParaRPr>
        </a:p>
        <a:p>
          <a:pPr marL="0" lvl="0" indent="0" algn="ctr" defTabSz="577850" rtl="1">
            <a:lnSpc>
              <a:spcPct val="90000"/>
            </a:lnSpc>
            <a:spcBef>
              <a:spcPct val="0"/>
            </a:spcBef>
            <a:spcAft>
              <a:spcPct val="35000"/>
            </a:spcAft>
            <a:buNone/>
          </a:pPr>
          <a:r>
            <a:rPr lang="ar-EG" sz="1300" kern="1200" dirty="0">
              <a:solidFill>
                <a:srgbClr val="000000"/>
              </a:solidFill>
            </a:rPr>
            <a:t>اكسل/وورد/صور/ملفات</a:t>
          </a:r>
          <a:endParaRPr lang="en-US" sz="1300" kern="1200" dirty="0">
            <a:solidFill>
              <a:srgbClr val="000000"/>
            </a:solidFill>
          </a:endParaRPr>
        </a:p>
        <a:p>
          <a:pPr marL="0" lvl="0" indent="0" algn="ctr" defTabSz="577850" rtl="1">
            <a:lnSpc>
              <a:spcPct val="90000"/>
            </a:lnSpc>
            <a:spcBef>
              <a:spcPct val="0"/>
            </a:spcBef>
            <a:spcAft>
              <a:spcPct val="35000"/>
            </a:spcAft>
            <a:buNone/>
          </a:pPr>
          <a:r>
            <a:rPr lang="ar-EG" sz="1300" kern="1200" dirty="0">
              <a:solidFill>
                <a:srgbClr val="000000"/>
              </a:solidFill>
            </a:rPr>
            <a:t>نسخ مطبوعة</a:t>
          </a:r>
          <a:endParaRPr lang="en-US" sz="1300" kern="1200" dirty="0">
            <a:solidFill>
              <a:srgbClr val="000000"/>
            </a:solidFill>
          </a:endParaRPr>
        </a:p>
        <a:p>
          <a:pPr marL="0" lvl="0" indent="0" algn="ctr" defTabSz="577850" rtl="1">
            <a:lnSpc>
              <a:spcPct val="90000"/>
            </a:lnSpc>
            <a:spcBef>
              <a:spcPct val="0"/>
            </a:spcBef>
            <a:spcAft>
              <a:spcPct val="35000"/>
            </a:spcAft>
            <a:buNone/>
          </a:pPr>
          <a:r>
            <a:rPr lang="ar-EG" sz="1300" kern="1200" dirty="0">
              <a:solidFill>
                <a:srgbClr val="000000"/>
              </a:solidFill>
            </a:rPr>
            <a:t>أقراص مدمجة/ذاكرات </a:t>
          </a:r>
          <a:r>
            <a:rPr lang="ar-EG" sz="1300" kern="1200" dirty="0" err="1">
              <a:solidFill>
                <a:srgbClr val="000000"/>
              </a:solidFill>
            </a:rPr>
            <a:t>فلاشية</a:t>
          </a:r>
          <a:endParaRPr lang="en-US" sz="1300" kern="1200" dirty="0">
            <a:solidFill>
              <a:srgbClr val="000000"/>
            </a:solidFill>
          </a:endParaRPr>
        </a:p>
      </dsp:txBody>
      <dsp:txXfrm>
        <a:off x="5769270" y="1076337"/>
        <a:ext cx="1910767" cy="216282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9/27/2016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Welcome to the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p14="http://schemas.microsoft.com/office/powerpoint/2010/main" val="279476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Examples of key stakeholders.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Examples of key stakeholders.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Examples of key stakeholders.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Examples of key stakeholders.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Identify the stakeholders related to your CIP.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Break into small groups to fill out the activity in their workbooks. </a:t>
            </a:r>
            <a:r>
              <a:rPr lang="en-US" sz="1200" kern="1200">
                <a:solidFill>
                  <a:schemeClr val="tx1"/>
                </a:solidFill>
                <a:effectLst/>
                <a:latin typeface="+mn-lt"/>
                <a:ea typeface="+mn-ea"/>
                <a:cs typeface="+mn-cs"/>
              </a:rPr>
              <a:t>Though they will be able to work as a team to talk about questions and share ideas, they should all fill out the activities fully in their individual workbooks.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p14="http://schemas.microsoft.com/office/powerpoint/2010/main" val="252144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p14="http://schemas.microsoft.com/office/powerpoint/2010/main" val="1579307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Define your goals.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Image from: http://</a:t>
            </a:r>
            <a:r>
              <a:rPr lang="en-US" sz="1200" kern="1200" dirty="0" err="1">
                <a:solidFill>
                  <a:schemeClr val="tx1"/>
                </a:solidFill>
                <a:effectLst/>
                <a:latin typeface="+mn-lt"/>
                <a:ea typeface="+mn-ea"/>
                <a:cs typeface="+mn-cs"/>
              </a:rPr>
              <a:t>daveschoenbeck.com</a:t>
            </a:r>
            <a:r>
              <a:rPr lang="en-US" sz="1200" kern="1200" dirty="0">
                <a:solidFill>
                  <a:schemeClr val="tx1"/>
                </a:solidFill>
                <a:effectLst/>
                <a:latin typeface="+mn-lt"/>
                <a:ea typeface="+mn-ea"/>
                <a:cs typeface="+mn-cs"/>
              </a:rPr>
              <a:t>/build-quarterly-business-plan-8-steps/</a:t>
            </a:r>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val="3943809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Define your goals.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Keep your small groups together throughout this session. Again, everyone should do the activity in their own workbook also.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Remember the Deep Dive has additional resources!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p14="http://schemas.microsoft.com/office/powerpoint/2010/main" val="29620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pieces of information that you gather to meet your outcome(s) are called indicators and are an important part of your evaluation plan.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18</a:t>
            </a:fld>
            <a:endParaRPr lang="en-US"/>
          </a:p>
        </p:txBody>
      </p:sp>
    </p:spTree>
    <p:extLst>
      <p:ext uri="{BB962C8B-B14F-4D97-AF65-F5344CB8AC3E}">
        <p14:creationId xmlns:p14="http://schemas.microsoft.com/office/powerpoint/2010/main" val="2191254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Remember that the “goal” of your evaluation is what you want to learn from the evaluation for your CIP (before, during, and/or after the project), so indicators are just the pieces of information you need to meet that goal. Your evaluation plan answers how successful your outcome is.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a:t>
            </a:r>
            <a:r>
              <a:rPr lang="en-US" sz="1200" kern="1200" dirty="0">
                <a:solidFill>
                  <a:schemeClr val="tx1"/>
                </a:solidFill>
                <a:effectLst/>
                <a:latin typeface="+mn-lt"/>
                <a:ea typeface="+mn-ea"/>
                <a:cs typeface="+mn-cs"/>
              </a:rPr>
              <a:t> Facilitator could draw this as a diagram on the board to make it clearer.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19</a:t>
            </a:fld>
            <a:endParaRPr lang="en-US"/>
          </a:p>
        </p:txBody>
      </p:sp>
    </p:spTree>
    <p:extLst>
      <p:ext uri="{BB962C8B-B14F-4D97-AF65-F5344CB8AC3E}">
        <p14:creationId xmlns:p14="http://schemas.microsoft.com/office/powerpoint/2010/main" val="219125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topic for tonight is evaluation. Evaluation is like cooking…it can be simple or it can be complicated. Think about steaming some fresh vegetables from your garden or cooking an elaborate sauce the takes all day. We all know people that cook like that! We are going to take our time with each slide. Like cooking, knowing the basics can take you far.</a:t>
            </a:r>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p14="http://schemas.microsoft.com/office/powerpoint/2010/main" val="991860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Evaluation is stronger when it includes BOTH numbers and stories, so make sure to think of both types of data for each indicator.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20</a:t>
            </a:fld>
            <a:endParaRPr lang="en-US"/>
          </a:p>
        </p:txBody>
      </p:sp>
    </p:spTree>
    <p:extLst>
      <p:ext uri="{BB962C8B-B14F-4D97-AF65-F5344CB8AC3E}">
        <p14:creationId xmlns:p14="http://schemas.microsoft.com/office/powerpoint/2010/main" val="3327496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Planning how you will collect and store your data will save you lots of time (and potentially headaches!) later.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21</a:t>
            </a:fld>
            <a:endParaRPr lang="en-US"/>
          </a:p>
        </p:txBody>
      </p:sp>
    </p:spTree>
    <p:extLst>
      <p:ext uri="{BB962C8B-B14F-4D97-AF65-F5344CB8AC3E}">
        <p14:creationId xmlns:p14="http://schemas.microsoft.com/office/powerpoint/2010/main" val="3226163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Ask the group to think of appropriate and accessible options. What tools/processes best fit your project? What tools are easiest for your team to access? What role would each person play in each step of the process? These are not set in stone, but it is good to start somewhere with a plan.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22</a:t>
            </a:fld>
            <a:endParaRPr lang="en-US"/>
          </a:p>
        </p:txBody>
      </p:sp>
    </p:spTree>
    <p:extLst>
      <p:ext uri="{BB962C8B-B14F-4D97-AF65-F5344CB8AC3E}">
        <p14:creationId xmlns:p14="http://schemas.microsoft.com/office/powerpoint/2010/main" val="1827550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Yes, celebration is A PART OF evaluation! Sharing your results does not just have to be handing out a boring report (just kidding, reports are important too); it can also be throwing a block party to share with your community and key stakeholders.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23</a:t>
            </a:fld>
            <a:endParaRPr lang="en-US"/>
          </a:p>
        </p:txBody>
      </p:sp>
    </p:spTree>
    <p:extLst>
      <p:ext uri="{BB962C8B-B14F-4D97-AF65-F5344CB8AC3E}">
        <p14:creationId xmlns:p14="http://schemas.microsoft.com/office/powerpoint/2010/main" val="2919437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Overview: </a:t>
            </a:r>
            <a:r>
              <a:rPr lang="en-US" sz="1200" kern="1200">
                <a:solidFill>
                  <a:schemeClr val="tx1"/>
                </a:solidFill>
                <a:effectLst/>
                <a:latin typeface="+mn-lt"/>
                <a:ea typeface="+mn-ea"/>
                <a:cs typeface="+mn-cs"/>
              </a:rPr>
              <a:t>You used a lot of brain power tonight! </a:t>
            </a:r>
          </a:p>
          <a:p>
            <a:endParaRPr lang="en-US"/>
          </a:p>
        </p:txBody>
      </p:sp>
      <p:sp>
        <p:nvSpPr>
          <p:cNvPr id="4" name="Slide Number Placeholder 3"/>
          <p:cNvSpPr>
            <a:spLocks noGrp="1"/>
          </p:cNvSpPr>
          <p:nvPr>
            <p:ph type="sldNum" sz="quarter" idx="10"/>
          </p:nvPr>
        </p:nvSpPr>
        <p:spPr/>
        <p:txBody>
          <a:bodyPr/>
          <a:lstStyle/>
          <a:p>
            <a:fld id="{74B60785-9338-114B-891F-4D52A71C2C76}" type="slidenum">
              <a:rPr lang="en-US" smtClean="0"/>
              <a:pPr/>
              <a:t>24</a:t>
            </a:fld>
            <a:endParaRPr lang="en-US"/>
          </a:p>
        </p:txBody>
      </p:sp>
    </p:spTree>
    <p:extLst>
      <p:ext uri="{BB962C8B-B14F-4D97-AF65-F5344CB8AC3E}">
        <p14:creationId xmlns:p14="http://schemas.microsoft.com/office/powerpoint/2010/main" val="1884770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25</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It is icebreaker time. This subject can be a bit intimidating; you might consider an icebreaker that is fun and a little goofy to loosen people up.</a:t>
            </a:r>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Review the learning objectives.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p14="http://schemas.microsoft.com/office/powerpoint/2010/main" val="245841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This is critically important to getting support both in sweat equity and financial resources; people want to be a part of projects that are successful. This includes projects that make mistakes but are able to correct themselves. Just like the ability to self-reflect and change course makes successful leaders, projects that are able to do the same attract support too!</a:t>
            </a:r>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p14="http://schemas.microsoft.com/office/powerpoint/2010/main" val="143830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Evaluation is important for many reasons.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a:t>
            </a:r>
            <a:r>
              <a:rPr lang="en-US" sz="1200" kern="1200" dirty="0">
                <a:solidFill>
                  <a:schemeClr val="tx1"/>
                </a:solidFill>
                <a:effectLst/>
                <a:latin typeface="+mn-lt"/>
                <a:ea typeface="+mn-ea"/>
                <a:cs typeface="+mn-cs"/>
              </a:rPr>
              <a:t> As a leader, how would this information affect your motivation and the sustainability of your efforts? How will other stakeholders respond to this information?</a:t>
            </a:r>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p14="http://schemas.microsoft.com/office/powerpoint/2010/main" val="365528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These are the five basic steps to the evaluation process.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group to provide examples of each step.</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p14="http://schemas.microsoft.com/office/powerpoint/2010/main" val="5328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Remember,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stakeholders are people and groups that have an interest in the success of the project. Make a list, be willing to add and take away from it at any point in your progress. Keep good notes!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p14="http://schemas.microsoft.com/office/powerpoint/2010/main" val="3170127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next five slides go over some examples of key stakeholders.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p14="http://schemas.microsoft.com/office/powerpoint/2010/main" val="3170127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44313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725" r:id="rId4"/>
  </p:sldLayoutIdLs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package" Target="../embeddings/Microsoft_Word_Document.docx"/></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4.png"/><Relationship Id="rId4" Type="http://schemas.openxmlformats.org/officeDocument/2006/relationships/package" Target="../embeddings/Microsoft_Word_Document1.docx"/></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rtl="1"/>
            <a:r>
              <a:rPr lang="ar-EG" spc="310" dirty="0">
                <a:latin typeface="AnNahar" panose="020B0800040000020004" pitchFamily="34" charset="-78"/>
                <a:ea typeface="AnNahar" panose="020B0800040000020004" pitchFamily="34" charset="-78"/>
                <a:cs typeface="AnNahar" panose="020B0800040000020004" pitchFamily="34" charset="-78"/>
              </a:rPr>
              <a:t>القسم الرابع</a:t>
            </a:r>
            <a:endParaRPr lang="en-US" spc="310" dirty="0">
              <a:latin typeface="AnNahar" panose="020B0800040000020004" pitchFamily="34" charset="-78"/>
              <a:ea typeface="AnNahar" panose="020B0800040000020004" pitchFamily="34" charset="-78"/>
              <a:cs typeface="AnNahar" panose="020B0800040000020004" pitchFamily="34" charset="-78"/>
            </a:endParaRPr>
          </a:p>
        </p:txBody>
      </p:sp>
      <p:sp>
        <p:nvSpPr>
          <p:cNvPr id="5" name="Subtitle 4"/>
          <p:cNvSpPr>
            <a:spLocks noGrp="1"/>
          </p:cNvSpPr>
          <p:nvPr>
            <p:ph type="subTitle" idx="1"/>
          </p:nvPr>
        </p:nvSpPr>
        <p:spPr/>
        <p:txBody>
          <a:bodyPr>
            <a:normAutofit/>
          </a:bodyPr>
          <a:lstStyle/>
          <a:p>
            <a:pPr rtl="1"/>
            <a:r>
              <a:rPr lang="ar-EG" sz="5400" dirty="0">
                <a:latin typeface="AnNahar" panose="020B0800040000020004" pitchFamily="34" charset="-78"/>
                <a:ea typeface="AnNahar" panose="020B0800040000020004" pitchFamily="34" charset="-78"/>
                <a:cs typeface="AnNahar" panose="020B0800040000020004" pitchFamily="34" charset="-78"/>
              </a:rPr>
              <a:t>التقييم والاحتفالات </a:t>
            </a:r>
            <a:endParaRPr lang="en-US" sz="5400" dirty="0">
              <a:latin typeface="AnNahar" panose="020B0800040000020004" pitchFamily="34" charset="-78"/>
              <a:ea typeface="AnNahar" panose="020B0800040000020004" pitchFamily="34" charset="-78"/>
              <a:cs typeface="AnNahar" panose="020B0800040000020004" pitchFamily="34" charset="-78"/>
            </a:endParaRPr>
          </a:p>
        </p:txBody>
      </p:sp>
    </p:spTree>
    <p:extLst>
      <p:ext uri="{BB962C8B-B14F-4D97-AF65-F5344CB8AC3E}">
        <p14:creationId xmlns:p14="http://schemas.microsoft.com/office/powerpoint/2010/main" val="2969088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lstStyle/>
          <a:p>
            <a:pPr algn="r" rtl="1"/>
            <a:r>
              <a:rPr lang="ar-EG" dirty="0"/>
              <a:t>الخطوة الأولى: أصحاب المصلحة الرئيسيين</a:t>
            </a:r>
            <a:endParaRPr lang="en-US" dirty="0"/>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161" y="1959427"/>
            <a:ext cx="6143679" cy="4599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 name="Rectangle 8"/>
          <p:cNvSpPr>
            <a:spLocks noChangeArrowheads="1"/>
          </p:cNvSpPr>
          <p:nvPr/>
        </p:nvSpPr>
        <p:spPr bwMode="auto">
          <a:xfrm>
            <a:off x="1500161" y="5378832"/>
            <a:ext cx="6143679" cy="1200004"/>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algn="r" rtl="1" eaLnBrk="0" hangingPunct="0">
              <a:lnSpc>
                <a:spcPct val="80000"/>
              </a:lnSpc>
              <a:tabLst>
                <a:tab pos="860425" algn="l"/>
                <a:tab pos="914400" algn="l"/>
              </a:tabLst>
            </a:pPr>
            <a:r>
              <a:rPr lang="ar-EG" b="1" dirty="0">
                <a:solidFill>
                  <a:srgbClr val="F47F26"/>
                </a:solidFill>
                <a:latin typeface="Arial"/>
                <a:ea typeface="ヒラギノ明朝 Pro W6" pitchFamily="80" charset="-128"/>
                <a:cs typeface="Arial"/>
              </a:rPr>
              <a:t>مخططو المدينة/المقاطعة</a:t>
            </a:r>
            <a:endParaRPr lang="en-US" b="1" dirty="0">
              <a:solidFill>
                <a:srgbClr val="F47F26"/>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إعداد ومراجعة </a:t>
            </a:r>
            <a:r>
              <a:rPr lang="en-US" b="1" dirty="0">
                <a:solidFill>
                  <a:srgbClr val="808080"/>
                </a:solidFill>
                <a:latin typeface="Arial"/>
                <a:ea typeface="ヒラギノ明朝 Pro W6" pitchFamily="80" charset="-128"/>
                <a:cs typeface="Arial"/>
              </a:rPr>
              <a:t>,</a:t>
            </a:r>
            <a:r>
              <a:rPr lang="ar-EG" b="1" dirty="0">
                <a:solidFill>
                  <a:srgbClr val="808080"/>
                </a:solidFill>
                <a:latin typeface="Arial"/>
                <a:ea typeface="ヒラギノ明朝 Pro W6" pitchFamily="80" charset="-128"/>
                <a:cs typeface="Arial"/>
              </a:rPr>
              <a:t>وتنقيح الخطط/القرارات</a:t>
            </a:r>
            <a:endParaRPr lang="en-US" b="1" dirty="0">
              <a:solidFill>
                <a:srgbClr val="80808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تنفيذ وتأويل الخطط/القرارات</a:t>
            </a:r>
            <a:endParaRPr lang="en-US" b="1" dirty="0">
              <a:solidFill>
                <a:srgbClr val="80808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الإشراف على أعمال التطوير</a:t>
            </a:r>
            <a:endParaRPr lang="en-US" b="1" dirty="0">
              <a:solidFill>
                <a:srgbClr val="80808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البحث عن التمويل لأعمال التنفيذ</a:t>
            </a:r>
            <a:endParaRPr lang="en-US" b="1" dirty="0">
              <a:solidFill>
                <a:srgbClr val="808080"/>
              </a:solidFill>
              <a:latin typeface="Arial"/>
              <a:ea typeface="ヒラギノ明朝 Pro W6" pitchFamily="80" charset="-128"/>
              <a:cs typeface="Arial"/>
            </a:endParaRPr>
          </a:p>
        </p:txBody>
      </p:sp>
    </p:spTree>
    <p:extLst>
      <p:ext uri="{BB962C8B-B14F-4D97-AF65-F5344CB8AC3E}">
        <p14:creationId xmlns:p14="http://schemas.microsoft.com/office/powerpoint/2010/main" val="9905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lstStyle/>
          <a:p>
            <a:pPr algn="r" rtl="1"/>
            <a:r>
              <a:rPr lang="ar-EG" dirty="0"/>
              <a:t>الخطوة الأولى: أصحاب المصالح الرئيسيين</a:t>
            </a:r>
            <a:endParaRPr lang="en-US" dirty="0"/>
          </a:p>
        </p:txBody>
      </p:sp>
      <p:pic>
        <p:nvPicPr>
          <p:cNvPr id="8" name="Picture 5" descr="Residents' Role_Photo by Tim Wagner for HEAC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31" y="1959428"/>
            <a:ext cx="6187538" cy="4640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4"/>
          <p:cNvSpPr>
            <a:spLocks noChangeArrowheads="1"/>
          </p:cNvSpPr>
          <p:nvPr/>
        </p:nvSpPr>
        <p:spPr bwMode="auto">
          <a:xfrm>
            <a:off x="1479613" y="5387308"/>
            <a:ext cx="6186155" cy="1212774"/>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algn="r" rtl="1" eaLnBrk="0" hangingPunct="0">
              <a:lnSpc>
                <a:spcPct val="80000"/>
              </a:lnSpc>
              <a:tabLst>
                <a:tab pos="860425" algn="l"/>
                <a:tab pos="914400" algn="l"/>
              </a:tabLst>
            </a:pPr>
            <a:r>
              <a:rPr lang="ar-EG" b="1" dirty="0">
                <a:solidFill>
                  <a:srgbClr val="F47F26"/>
                </a:solidFill>
                <a:latin typeface="Arial"/>
                <a:ea typeface="ヒラギノ明朝 Pro W6" pitchFamily="80" charset="-128"/>
                <a:cs typeface="Arial"/>
              </a:rPr>
              <a:t>الصحة العامة: </a:t>
            </a:r>
            <a:endParaRPr lang="en-US" b="1" dirty="0">
              <a:solidFill>
                <a:srgbClr val="F47F26"/>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مشاركة البيانات الصحية</a:t>
            </a:r>
            <a:endParaRPr lang="en-US" b="1" dirty="0">
              <a:solidFill>
                <a:srgbClr val="80808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تنظيم مشاركة المجتمع</a:t>
            </a:r>
            <a:endParaRPr lang="en-US" b="1" dirty="0">
              <a:solidFill>
                <a:srgbClr val="80808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المشاركة في التنفيذ</a:t>
            </a:r>
            <a:endParaRPr lang="en-US" b="1" dirty="0">
              <a:solidFill>
                <a:srgbClr val="80808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المشاركة في مراجعة التطورات</a:t>
            </a:r>
            <a:endParaRPr lang="en-US" b="1" dirty="0">
              <a:solidFill>
                <a:srgbClr val="808080"/>
              </a:solidFill>
              <a:latin typeface="Arial"/>
              <a:ea typeface="ヒラギノ明朝 Pro W6" pitchFamily="80" charset="-128"/>
              <a:cs typeface="Arial"/>
            </a:endParaRPr>
          </a:p>
        </p:txBody>
      </p:sp>
    </p:spTree>
    <p:extLst>
      <p:ext uri="{BB962C8B-B14F-4D97-AF65-F5344CB8AC3E}">
        <p14:creationId xmlns:p14="http://schemas.microsoft.com/office/powerpoint/2010/main" val="19349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lstStyle/>
          <a:p>
            <a:pPr algn="r" rtl="1"/>
            <a:r>
              <a:rPr lang="ar-EG" dirty="0"/>
              <a:t>الخطوة الأولى: أصحاب المصلحة الرئيسيين</a:t>
            </a:r>
            <a:endParaRPr lang="en-US" dirty="0"/>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912" y="1959427"/>
            <a:ext cx="6380177" cy="4753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 name="Rectangle 4"/>
          <p:cNvSpPr>
            <a:spLocks noChangeArrowheads="1"/>
          </p:cNvSpPr>
          <p:nvPr/>
        </p:nvSpPr>
        <p:spPr bwMode="auto">
          <a:xfrm>
            <a:off x="1381913" y="5512918"/>
            <a:ext cx="6380176" cy="1205762"/>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algn="r" rtl="1" eaLnBrk="0" hangingPunct="0">
              <a:lnSpc>
                <a:spcPct val="80000"/>
              </a:lnSpc>
              <a:tabLst>
                <a:tab pos="860425" algn="l"/>
                <a:tab pos="914400" algn="l"/>
              </a:tabLst>
            </a:pPr>
            <a:r>
              <a:rPr lang="ar-EG" b="1" dirty="0">
                <a:solidFill>
                  <a:srgbClr val="F47F26"/>
                </a:solidFill>
                <a:latin typeface="Arial"/>
                <a:ea typeface="ヒラギノ明朝 Pro W6" pitchFamily="80" charset="-128"/>
                <a:cs typeface="Arial"/>
              </a:rPr>
              <a:t>هيئات أخرى: </a:t>
            </a:r>
            <a:endParaRPr lang="en-US" b="1" dirty="0">
              <a:solidFill>
                <a:srgbClr val="F47F26"/>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المدارس (الاستخدام المشترك)</a:t>
            </a:r>
            <a:endParaRPr lang="en-US" b="1" dirty="0">
              <a:solidFill>
                <a:srgbClr val="80808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المنتزهات وساحات اللعب (الصيانة، البرمجة)</a:t>
            </a:r>
            <a:endParaRPr lang="en-US" b="1" dirty="0">
              <a:solidFill>
                <a:srgbClr val="80808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الأشغال العامة (الشوارع المكتملة والأرصفة وتخفيف الازدحام المروري)</a:t>
            </a:r>
            <a:endParaRPr lang="en-US" b="1" dirty="0">
              <a:solidFill>
                <a:srgbClr val="808080"/>
              </a:solidFill>
              <a:latin typeface="Arial"/>
              <a:ea typeface="ヒラギノ明朝 Pro W6" pitchFamily="80" charset="-128"/>
              <a:cs typeface="Arial"/>
            </a:endParaRPr>
          </a:p>
        </p:txBody>
      </p:sp>
    </p:spTree>
    <p:extLst>
      <p:ext uri="{BB962C8B-B14F-4D97-AF65-F5344CB8AC3E}">
        <p14:creationId xmlns:p14="http://schemas.microsoft.com/office/powerpoint/2010/main" val="42616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lstStyle/>
          <a:p>
            <a:pPr algn="r" rtl="1"/>
            <a:r>
              <a:rPr lang="ar-EG" dirty="0"/>
              <a:t>الخطوة الأولى: أصحاب المصلحة الرئيسيين</a:t>
            </a:r>
            <a:endParaRPr lang="en-US" dirty="0"/>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5092" y="1959428"/>
            <a:ext cx="6333817" cy="475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 name="Rectangle 4"/>
          <p:cNvSpPr>
            <a:spLocks noChangeArrowheads="1"/>
          </p:cNvSpPr>
          <p:nvPr/>
        </p:nvSpPr>
        <p:spPr bwMode="auto">
          <a:xfrm>
            <a:off x="1405091" y="5764138"/>
            <a:ext cx="6333817" cy="945651"/>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algn="r" rtl="1" eaLnBrk="0" hangingPunct="0">
              <a:lnSpc>
                <a:spcPct val="80000"/>
              </a:lnSpc>
              <a:tabLst>
                <a:tab pos="860425" algn="l"/>
                <a:tab pos="914400" algn="l"/>
              </a:tabLst>
            </a:pPr>
            <a:r>
              <a:rPr lang="ar-EG" b="1" dirty="0">
                <a:solidFill>
                  <a:schemeClr val="accent6"/>
                </a:solidFill>
                <a:latin typeface="Arial"/>
                <a:ea typeface="ヒラギノ明朝 Pro W6" pitchFamily="80" charset="-128"/>
                <a:cs typeface="Arial"/>
              </a:rPr>
              <a:t>سكان المجتمع: </a:t>
            </a:r>
            <a:endParaRPr lang="en-US" b="1" dirty="0">
              <a:solidFill>
                <a:schemeClr val="accent6"/>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FF0000"/>
                </a:solidFill>
                <a:latin typeface="Arial"/>
                <a:ea typeface="ヒラギノ明朝 Pro W6" pitchFamily="80" charset="-128"/>
                <a:cs typeface="Arial"/>
              </a:rPr>
              <a:t>تعهد الأبطال المنتخبين بالرعاية </a:t>
            </a:r>
            <a:endParaRPr lang="en-US" b="1" dirty="0">
              <a:solidFill>
                <a:srgbClr val="FF000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مشاركة أولويات المجتمع</a:t>
            </a:r>
            <a:endParaRPr lang="en-US" b="1" dirty="0">
              <a:solidFill>
                <a:srgbClr val="808080"/>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solidFill>
                  <a:srgbClr val="808080"/>
                </a:solidFill>
                <a:latin typeface="Arial"/>
                <a:ea typeface="ヒラギノ明朝 Pro W6" pitchFamily="80" charset="-128"/>
                <a:cs typeface="Arial"/>
              </a:rPr>
              <a:t>الشراكات بين القطاعين العام والخاص</a:t>
            </a:r>
            <a:endParaRPr lang="en-US" b="1" dirty="0">
              <a:solidFill>
                <a:srgbClr val="808080"/>
              </a:solidFill>
              <a:latin typeface="Arial"/>
              <a:ea typeface="ヒラギノ明朝 Pro W6" pitchFamily="80" charset="-128"/>
              <a:cs typeface="Arial"/>
            </a:endParaRPr>
          </a:p>
        </p:txBody>
      </p:sp>
    </p:spTree>
    <p:extLst>
      <p:ext uri="{BB962C8B-B14F-4D97-AF65-F5344CB8AC3E}">
        <p14:creationId xmlns:p14="http://schemas.microsoft.com/office/powerpoint/2010/main" val="14166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نشاط </a:t>
            </a:r>
            <a:endParaRPr lang="en-US" dirty="0"/>
          </a:p>
        </p:txBody>
      </p:sp>
      <p:sp>
        <p:nvSpPr>
          <p:cNvPr id="3" name="Text Placeholder 2"/>
          <p:cNvSpPr>
            <a:spLocks noGrp="1"/>
          </p:cNvSpPr>
          <p:nvPr>
            <p:ph type="body" idx="1"/>
          </p:nvPr>
        </p:nvSpPr>
        <p:spPr/>
        <p:txBody>
          <a:bodyPr>
            <a:normAutofit/>
          </a:bodyPr>
          <a:lstStyle/>
          <a:p>
            <a:pPr algn="r" rtl="1"/>
            <a:r>
              <a:rPr lang="ar-EG" sz="2400" dirty="0"/>
              <a:t>التعليمات:</a:t>
            </a:r>
            <a:r>
              <a:rPr lang="en-US" sz="2400" dirty="0"/>
              <a:t>:</a:t>
            </a:r>
          </a:p>
        </p:txBody>
      </p:sp>
      <p:sp>
        <p:nvSpPr>
          <p:cNvPr id="4" name="Content Placeholder 3"/>
          <p:cNvSpPr>
            <a:spLocks noGrp="1"/>
          </p:cNvSpPr>
          <p:nvPr>
            <p:ph sz="half" idx="2"/>
          </p:nvPr>
        </p:nvSpPr>
        <p:spPr/>
        <p:txBody>
          <a:bodyPr>
            <a:normAutofit/>
          </a:bodyPr>
          <a:lstStyle/>
          <a:p>
            <a:pPr marL="0" indent="0" algn="r" rtl="1">
              <a:buNone/>
            </a:pPr>
            <a:r>
              <a:rPr lang="ar-EG" sz="2400" dirty="0"/>
              <a:t>أجب عن الأسئلة التالية في كراس التمارين</a:t>
            </a:r>
            <a:endParaRPr lang="en-US" sz="2400" dirty="0"/>
          </a:p>
          <a:p>
            <a:pPr marL="687387" lvl="1" indent="-342900" algn="r" rtl="1">
              <a:buFont typeface="+mj-lt"/>
              <a:buAutoNum type="arabicPeriod"/>
            </a:pPr>
            <a:r>
              <a:rPr lang="ar-EG" sz="2400" dirty="0"/>
              <a:t>من هم أصحاب المصالح المحتملين في مجتمعك؟</a:t>
            </a:r>
            <a:endParaRPr lang="en-US" sz="2400" dirty="0"/>
          </a:p>
          <a:p>
            <a:pPr marL="687387" lvl="1" indent="-342900" algn="r" rtl="1">
              <a:buFont typeface="+mj-lt"/>
              <a:buAutoNum type="arabicPeriod"/>
            </a:pPr>
            <a:r>
              <a:rPr lang="ar-EG" sz="2400" dirty="0"/>
              <a:t>كيف تجعلهم يشاركون؟</a:t>
            </a:r>
            <a:endParaRPr lang="en-US" sz="2400" dirty="0"/>
          </a:p>
        </p:txBody>
      </p:sp>
      <p:pic>
        <p:nvPicPr>
          <p:cNvPr id="9" name="Content Placeholder 8" descr="pens-532214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3974"/>
          <a:stretch/>
        </p:blipFill>
        <p:spPr>
          <a:xfrm>
            <a:off x="4645025" y="1535113"/>
            <a:ext cx="4041775" cy="4591050"/>
          </a:xfrm>
        </p:spPr>
      </p:pic>
    </p:spTree>
    <p:extLst>
      <p:ext uri="{BB962C8B-B14F-4D97-AF65-F5344CB8AC3E}">
        <p14:creationId xmlns:p14="http://schemas.microsoft.com/office/powerpoint/2010/main" val="1488535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استراحة</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4214459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lstStyle/>
          <a:p>
            <a:pPr algn="r" rtl="1"/>
            <a:r>
              <a:rPr lang="ar-EG" dirty="0"/>
              <a:t>الخطوة الثانية: هدف/أهداف التقييم</a:t>
            </a:r>
            <a:endParaRPr lang="en-US" dirty="0"/>
          </a:p>
        </p:txBody>
      </p:sp>
      <p:pic>
        <p:nvPicPr>
          <p:cNvPr id="5" name="Content Placeholder 4" descr="What-are-Your-Goals.jpg"/>
          <p:cNvPicPr>
            <a:picLocks noGrp="1" noChangeAspect="1"/>
          </p:cNvPicPr>
          <p:nvPr>
            <p:ph idx="1"/>
          </p:nvPr>
        </p:nvPicPr>
        <p:blipFill>
          <a:blip r:embed="rId3">
            <a:extLst>
              <a:ext uri="{28A0092B-C50C-407E-A947-70E740481C1C}">
                <a14:useLocalDpi xmlns:a14="http://schemas.microsoft.com/office/drawing/2010/main" val="0"/>
              </a:ext>
            </a:extLst>
          </a:blip>
          <a:srcRect t="1841" b="1841"/>
          <a:stretch>
            <a:fillRect/>
          </a:stretch>
        </p:blipFill>
        <p:spPr>
          <a:xfrm>
            <a:off x="693738" y="1958975"/>
            <a:ext cx="7993062" cy="4318000"/>
          </a:xfrm>
        </p:spPr>
      </p:pic>
    </p:spTree>
    <p:extLst>
      <p:ext uri="{BB962C8B-B14F-4D97-AF65-F5344CB8AC3E}">
        <p14:creationId xmlns:p14="http://schemas.microsoft.com/office/powerpoint/2010/main" val="3415021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النشاط</a:t>
            </a:r>
            <a:endParaRPr lang="en-US" dirty="0"/>
          </a:p>
        </p:txBody>
      </p:sp>
      <p:sp>
        <p:nvSpPr>
          <p:cNvPr id="5" name="Content Placeholder 4"/>
          <p:cNvSpPr>
            <a:spLocks noGrp="1"/>
          </p:cNvSpPr>
          <p:nvPr>
            <p:ph sz="half" idx="2"/>
          </p:nvPr>
        </p:nvSpPr>
        <p:spPr>
          <a:xfrm>
            <a:off x="457200" y="2174874"/>
            <a:ext cx="8229600" cy="1342227"/>
          </a:xfrm>
        </p:spPr>
        <p:txBody>
          <a:bodyPr>
            <a:noAutofit/>
          </a:bodyPr>
          <a:lstStyle/>
          <a:p>
            <a:pPr marL="342900" indent="-342900" algn="r" rtl="1">
              <a:buFont typeface="+mj-lt"/>
              <a:buAutoNum type="arabicPeriod"/>
            </a:pPr>
            <a:r>
              <a:rPr lang="ar-EG" sz="2400" dirty="0"/>
              <a:t>عرّف أهداف مشروعك لتحسين المجتمع</a:t>
            </a:r>
            <a:endParaRPr lang="en-US" sz="2400" dirty="0"/>
          </a:p>
          <a:p>
            <a:pPr marL="342900" indent="-342900" algn="r" rtl="1">
              <a:buFont typeface="+mj-lt"/>
              <a:buAutoNum type="arabicPeriod"/>
            </a:pPr>
            <a:r>
              <a:rPr lang="ar-EG" sz="2400" dirty="0"/>
              <a:t>قم بتعبئة هذا الجدول</a:t>
            </a:r>
            <a:endParaRPr lang="en-US" sz="2400" dirty="0"/>
          </a:p>
        </p:txBody>
      </p:sp>
      <p:sp>
        <p:nvSpPr>
          <p:cNvPr id="8" name="Text Placeholder 7"/>
          <p:cNvSpPr>
            <a:spLocks noGrp="1"/>
          </p:cNvSpPr>
          <p:nvPr>
            <p:ph type="body" idx="1"/>
          </p:nvPr>
        </p:nvSpPr>
        <p:spPr>
          <a:xfrm>
            <a:off x="457200" y="1535113"/>
            <a:ext cx="8229600" cy="639762"/>
          </a:xfrm>
        </p:spPr>
        <p:txBody>
          <a:bodyPr>
            <a:normAutofit/>
          </a:bodyPr>
          <a:lstStyle/>
          <a:p>
            <a:pPr algn="r" rtl="1"/>
            <a:r>
              <a:rPr lang="ar-EG" sz="2400" dirty="0"/>
              <a:t>التعليمات: </a:t>
            </a:r>
            <a:endParaRPr lang="en-US" sz="2400" dirty="0"/>
          </a:p>
        </p:txBody>
      </p:sp>
      <p:graphicFrame>
        <p:nvGraphicFramePr>
          <p:cNvPr id="10" name="Object 9"/>
          <p:cNvGraphicFramePr>
            <a:graphicFrameLocks noChangeAspect="1"/>
          </p:cNvGraphicFramePr>
          <p:nvPr>
            <p:extLst>
              <p:ext uri="{D42A27DB-BD31-4B8C-83A1-F6EECF244321}">
                <p14:modId xmlns:p14="http://schemas.microsoft.com/office/powerpoint/2010/main" val="2806366033"/>
              </p:ext>
            </p:extLst>
          </p:nvPr>
        </p:nvGraphicFramePr>
        <p:xfrm>
          <a:off x="943683" y="3517102"/>
          <a:ext cx="7256634" cy="3168183"/>
        </p:xfrm>
        <a:graphic>
          <a:graphicData uri="http://schemas.openxmlformats.org/presentationml/2006/ole">
            <mc:AlternateContent xmlns:mc="http://schemas.openxmlformats.org/markup-compatibility/2006">
              <mc:Choice xmlns:v="urn:schemas-microsoft-com:vml" Requires="v">
                <p:oleObj spid="_x0000_s1077" name="Document" r:id="rId4" imgW="6083076" imgH="4076550" progId="Word.Document.12">
                  <p:embed/>
                </p:oleObj>
              </mc:Choice>
              <mc:Fallback>
                <p:oleObj name="Document" r:id="rId4" imgW="6083076" imgH="4076550" progId="Word.Document.12">
                  <p:embed/>
                  <p:pic>
                    <p:nvPicPr>
                      <p:cNvPr id="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683" y="3517102"/>
                        <a:ext cx="7256634" cy="31681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64375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lstStyle/>
          <a:p>
            <a:pPr algn="r" rtl="1"/>
            <a:r>
              <a:rPr lang="ar-EG" dirty="0"/>
              <a:t>الخطوة الثالثة: المؤشرات الرئيسية</a:t>
            </a:r>
            <a:endParaRPr lang="en-US" dirty="0"/>
          </a:p>
        </p:txBody>
      </p:sp>
      <p:pic>
        <p:nvPicPr>
          <p:cNvPr id="5" name="Content Placeholder 4" descr="monitor-862135_1280.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42" r="273"/>
          <a:stretch/>
        </p:blipFill>
        <p:spPr>
          <a:xfrm>
            <a:off x="1213491" y="1959427"/>
            <a:ext cx="6717019" cy="4768870"/>
          </a:xfrm>
        </p:spPr>
      </p:pic>
    </p:spTree>
    <p:extLst>
      <p:ext uri="{BB962C8B-B14F-4D97-AF65-F5344CB8AC3E}">
        <p14:creationId xmlns:p14="http://schemas.microsoft.com/office/powerpoint/2010/main" val="399701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نشاط </a:t>
            </a:r>
            <a:endParaRPr lang="en-US" dirty="0"/>
          </a:p>
        </p:txBody>
      </p:sp>
      <p:sp>
        <p:nvSpPr>
          <p:cNvPr id="4" name="Text Placeholder 3"/>
          <p:cNvSpPr>
            <a:spLocks noGrp="1"/>
          </p:cNvSpPr>
          <p:nvPr>
            <p:ph type="body" idx="1"/>
          </p:nvPr>
        </p:nvSpPr>
        <p:spPr/>
        <p:txBody>
          <a:bodyPr>
            <a:normAutofit/>
          </a:bodyPr>
          <a:lstStyle/>
          <a:p>
            <a:pPr algn="r" rtl="1"/>
            <a:r>
              <a:rPr lang="ar-EG" sz="2400" dirty="0"/>
              <a:t>تعليمات: </a:t>
            </a:r>
            <a:endParaRPr lang="en-US" sz="2400" dirty="0"/>
          </a:p>
        </p:txBody>
      </p:sp>
      <p:sp>
        <p:nvSpPr>
          <p:cNvPr id="3" name="Content Placeholder 2"/>
          <p:cNvSpPr>
            <a:spLocks noGrp="1"/>
          </p:cNvSpPr>
          <p:nvPr>
            <p:ph sz="half" idx="2"/>
          </p:nvPr>
        </p:nvSpPr>
        <p:spPr/>
        <p:txBody>
          <a:bodyPr>
            <a:normAutofit/>
          </a:bodyPr>
          <a:lstStyle/>
          <a:p>
            <a:pPr algn="r" rtl="1">
              <a:lnSpc>
                <a:spcPct val="120000"/>
              </a:lnSpc>
            </a:pPr>
            <a:r>
              <a:rPr lang="ar-EG" sz="2800" dirty="0"/>
              <a:t>عرّف مؤشرك</a:t>
            </a:r>
            <a:endParaRPr lang="en-US" sz="2800" dirty="0"/>
          </a:p>
          <a:p>
            <a:pPr marL="687387" lvl="1" indent="-342900" algn="r" rtl="1">
              <a:lnSpc>
                <a:spcPct val="120000"/>
              </a:lnSpc>
              <a:buFont typeface="+mj-lt"/>
              <a:buAutoNum type="arabicPeriod"/>
            </a:pPr>
            <a:r>
              <a:rPr lang="ar-EG" sz="2800" dirty="0"/>
              <a:t>ضع أهدافك في الصناديق</a:t>
            </a:r>
            <a:endParaRPr lang="en-US" sz="2800" dirty="0"/>
          </a:p>
          <a:p>
            <a:pPr marL="687387" lvl="1" indent="-342900" algn="r" rtl="1">
              <a:lnSpc>
                <a:spcPct val="120000"/>
              </a:lnSpc>
              <a:buFont typeface="+mj-lt"/>
              <a:buAutoNum type="arabicPeriod"/>
            </a:pPr>
            <a:r>
              <a:rPr lang="ar-EG" sz="2800" dirty="0"/>
              <a:t>ضع قائمة بالمعلومات التي تحتاجها لتحقيق أهدافك</a:t>
            </a:r>
            <a:endParaRPr lang="en-US" sz="2800" dirty="0"/>
          </a:p>
          <a:p>
            <a:pPr marL="687387" lvl="1" indent="-342900" algn="r" rtl="1">
              <a:lnSpc>
                <a:spcPct val="120000"/>
              </a:lnSpc>
              <a:buFont typeface="+mj-lt"/>
              <a:buAutoNum type="arabicPeriod"/>
            </a:pPr>
            <a:r>
              <a:rPr lang="ar-EG" sz="2800" dirty="0"/>
              <a:t>ضع دائرة حول المعلومة التي تراها الأكثر فائدة </a:t>
            </a:r>
            <a:endParaRPr lang="en-US" sz="2800" dirty="0"/>
          </a:p>
        </p:txBody>
      </p:sp>
      <p:sp>
        <p:nvSpPr>
          <p:cNvPr id="17" name="Text Box 6"/>
          <p:cNvSpPr txBox="1"/>
          <p:nvPr/>
        </p:nvSpPr>
        <p:spPr>
          <a:xfrm>
            <a:off x="4995881" y="2172495"/>
            <a:ext cx="3112331" cy="1425969"/>
          </a:xfrm>
          <a:prstGeom prst="round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rtl="1">
              <a:lnSpc>
                <a:spcPct val="115000"/>
              </a:lnSpc>
              <a:spcBef>
                <a:spcPts val="0"/>
              </a:spcBef>
              <a:spcAft>
                <a:spcPts val="1000"/>
              </a:spcAft>
            </a:pPr>
            <a:r>
              <a:rPr lang="ar-EG" sz="1600" dirty="0">
                <a:effectLst/>
                <a:ea typeface="Calibri"/>
                <a:cs typeface="Times New Roman"/>
              </a:rPr>
              <a:t>الهدف الأول:  </a:t>
            </a:r>
            <a:endParaRPr lang="en-US" sz="1600" dirty="0">
              <a:effectLst/>
              <a:ea typeface="Calibri"/>
              <a:cs typeface="Times New Roman"/>
            </a:endParaRPr>
          </a:p>
        </p:txBody>
      </p:sp>
      <p:cxnSp>
        <p:nvCxnSpPr>
          <p:cNvPr id="18" name="Straight Arrow Connector 17"/>
          <p:cNvCxnSpPr/>
          <p:nvPr/>
        </p:nvCxnSpPr>
        <p:spPr>
          <a:xfrm flipH="1">
            <a:off x="5149388" y="3588003"/>
            <a:ext cx="619888" cy="1492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87075" y="3572128"/>
            <a:ext cx="0" cy="1075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61219" y="3588003"/>
            <a:ext cx="316795" cy="1492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580876" y="3572128"/>
            <a:ext cx="607374" cy="1059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24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a:t>جدول الأعمال</a:t>
            </a:r>
            <a:endParaRPr lang="en-US" dirty="0"/>
          </a:p>
        </p:txBody>
      </p:sp>
      <p:pic>
        <p:nvPicPr>
          <p:cNvPr id="9"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rcRect t="1680" b="1680"/>
          <a:stretch>
            <a:fillRect/>
          </a:stretch>
        </p:blipFill>
        <p:spPr bwMode="auto">
          <a:xfrm>
            <a:off x="4796726" y="1766684"/>
            <a:ext cx="4040188" cy="395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814334865"/>
              </p:ext>
            </p:extLst>
          </p:nvPr>
        </p:nvGraphicFramePr>
        <p:xfrm>
          <a:off x="462817" y="2232351"/>
          <a:ext cx="4182207" cy="2855296"/>
        </p:xfrm>
        <a:graphic>
          <a:graphicData uri="http://schemas.openxmlformats.org/drawingml/2006/table">
            <a:tbl>
              <a:tblPr firstRow="1" bandRow="1">
                <a:tableStyleId>{BC89EF96-8CEA-46FF-86C4-4CE0E7609802}</a:tableStyleId>
              </a:tblPr>
              <a:tblGrid>
                <a:gridCol w="4182207">
                  <a:extLst>
                    <a:ext uri="{9D8B030D-6E8A-4147-A177-3AD203B41FA5}">
                      <a16:colId xmlns:a16="http://schemas.microsoft.com/office/drawing/2014/main" val="20000"/>
                    </a:ext>
                  </a:extLst>
                </a:gridCol>
              </a:tblGrid>
              <a:tr h="984982">
                <a:tc>
                  <a:txBody>
                    <a:bodyPr/>
                    <a:lstStyle/>
                    <a:p>
                      <a:pPr algn="r" rtl="1"/>
                      <a:r>
                        <a:rPr lang="ar-EG" dirty="0"/>
                        <a:t>القسم 4-1: التقييم</a:t>
                      </a:r>
                      <a:endParaRPr lang="en-US" dirty="0"/>
                    </a:p>
                  </a:txBody>
                  <a:tcPr/>
                </a:tc>
                <a:extLst>
                  <a:ext uri="{0D108BD9-81ED-4DB2-BD59-A6C34878D82A}">
                    <a16:rowId xmlns:a16="http://schemas.microsoft.com/office/drawing/2014/main" val="10000"/>
                  </a:ext>
                </a:extLst>
              </a:tr>
              <a:tr h="935157">
                <a:tc>
                  <a:txBody>
                    <a:bodyPr/>
                    <a:lstStyle/>
                    <a:p>
                      <a:pPr algn="r" rtl="1"/>
                      <a:r>
                        <a:rPr lang="ar-EG" dirty="0"/>
                        <a:t>ما </a:t>
                      </a:r>
                      <a:r>
                        <a:rPr lang="ar-IQ" dirty="0"/>
                        <a:t>معنى</a:t>
                      </a:r>
                      <a:r>
                        <a:rPr lang="ar-IQ" baseline="0" dirty="0"/>
                        <a:t> </a:t>
                      </a:r>
                      <a:r>
                        <a:rPr lang="ar-EG" dirty="0"/>
                        <a:t>التقييم؟</a:t>
                      </a:r>
                      <a:endParaRPr lang="en-US" dirty="0"/>
                    </a:p>
                  </a:txBody>
                  <a:tcPr/>
                </a:tc>
                <a:extLst>
                  <a:ext uri="{0D108BD9-81ED-4DB2-BD59-A6C34878D82A}">
                    <a16:rowId xmlns:a16="http://schemas.microsoft.com/office/drawing/2014/main" val="10001"/>
                  </a:ext>
                </a:extLst>
              </a:tr>
              <a:tr h="935157">
                <a:tc>
                  <a:txBody>
                    <a:bodyPr/>
                    <a:lstStyle/>
                    <a:p>
                      <a:pPr algn="r" rtl="1"/>
                      <a:r>
                        <a:rPr lang="ar-EG" dirty="0"/>
                        <a:t>أنواع التقييم</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92625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نشاط </a:t>
            </a:r>
            <a:endParaRPr lang="en-US" dirty="0"/>
          </a:p>
        </p:txBody>
      </p:sp>
      <p:sp>
        <p:nvSpPr>
          <p:cNvPr id="4" name="Text Placeholder 3"/>
          <p:cNvSpPr>
            <a:spLocks noGrp="1"/>
          </p:cNvSpPr>
          <p:nvPr>
            <p:ph type="body" idx="1"/>
          </p:nvPr>
        </p:nvSpPr>
        <p:spPr/>
        <p:txBody>
          <a:bodyPr>
            <a:normAutofit/>
          </a:bodyPr>
          <a:lstStyle/>
          <a:p>
            <a:pPr algn="r" rtl="1"/>
            <a:r>
              <a:rPr lang="ar-EG" sz="2400" dirty="0"/>
              <a:t>التعليمات: </a:t>
            </a:r>
            <a:endParaRPr lang="en-US" sz="2400" dirty="0"/>
          </a:p>
        </p:txBody>
      </p:sp>
      <p:sp>
        <p:nvSpPr>
          <p:cNvPr id="3" name="Content Placeholder 2"/>
          <p:cNvSpPr>
            <a:spLocks noGrp="1"/>
          </p:cNvSpPr>
          <p:nvPr>
            <p:ph sz="half" idx="2"/>
          </p:nvPr>
        </p:nvSpPr>
        <p:spPr/>
        <p:txBody>
          <a:bodyPr>
            <a:normAutofit/>
          </a:bodyPr>
          <a:lstStyle/>
          <a:p>
            <a:pPr marL="342900" indent="-342900" algn="r" rtl="1">
              <a:buFont typeface="+mj-lt"/>
              <a:buAutoNum type="arabicPeriod"/>
            </a:pPr>
            <a:r>
              <a:rPr lang="ar-EG" sz="2400" dirty="0"/>
              <a:t>ضع مؤشراتك من النشاط السابق</a:t>
            </a:r>
            <a:endParaRPr lang="en-US" sz="2400" dirty="0"/>
          </a:p>
          <a:p>
            <a:pPr marL="342900" indent="-342900" algn="r" rtl="1">
              <a:buFont typeface="+mj-lt"/>
              <a:buAutoNum type="arabicPeriod"/>
            </a:pPr>
            <a:r>
              <a:rPr lang="ar-EG" sz="2400" dirty="0"/>
              <a:t>فكر في أدوات لقياس كل مؤشر</a:t>
            </a:r>
            <a:endParaRPr lang="en-US" sz="2400" dirty="0"/>
          </a:p>
        </p:txBody>
      </p:sp>
      <p:graphicFrame>
        <p:nvGraphicFramePr>
          <p:cNvPr id="9" name="Content Placeholder 8"/>
          <p:cNvGraphicFramePr>
            <a:graphicFrameLocks noGrp="1" noChangeAspect="1"/>
          </p:cNvGraphicFramePr>
          <p:nvPr>
            <p:ph sz="quarter" idx="4"/>
            <p:extLst>
              <p:ext uri="{D42A27DB-BD31-4B8C-83A1-F6EECF244321}">
                <p14:modId xmlns:p14="http://schemas.microsoft.com/office/powerpoint/2010/main" val="2590855510"/>
              </p:ext>
            </p:extLst>
          </p:nvPr>
        </p:nvGraphicFramePr>
        <p:xfrm>
          <a:off x="4829492" y="1535113"/>
          <a:ext cx="3672840" cy="4591050"/>
        </p:xfrm>
        <a:graphic>
          <a:graphicData uri="http://schemas.openxmlformats.org/presentationml/2006/ole">
            <mc:AlternateContent xmlns:mc="http://schemas.openxmlformats.org/markup-compatibility/2006">
              <mc:Choice xmlns:v="urn:schemas-microsoft-com:vml" Requires="v">
                <p:oleObj spid="_x0000_s3125" name="Document" r:id="rId4" imgW="6298968" imgH="7873710" progId="Word.Document.12">
                  <p:embed/>
                </p:oleObj>
              </mc:Choice>
              <mc:Fallback>
                <p:oleObj name="Document" r:id="rId4" imgW="6298968" imgH="7873710" progId="Word.Document.12">
                  <p:embed/>
                  <p:pic>
                    <p:nvPicPr>
                      <p:cNvPr id="0" name="Picture 2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9492" y="1535113"/>
                        <a:ext cx="3672840" cy="459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174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normAutofit/>
          </a:bodyPr>
          <a:lstStyle/>
          <a:p>
            <a:pPr algn="r" rtl="1"/>
            <a:r>
              <a:rPr lang="ar-EG" sz="2400" dirty="0"/>
              <a:t>الخطوة الرابعة: جمع البيانات</a:t>
            </a:r>
            <a:endParaRPr lang="en-US" sz="2400" dirty="0"/>
          </a:p>
        </p:txBody>
      </p:sp>
      <p:sp>
        <p:nvSpPr>
          <p:cNvPr id="3" name="Content Placeholder 2"/>
          <p:cNvSpPr>
            <a:spLocks noGrp="1"/>
          </p:cNvSpPr>
          <p:nvPr>
            <p:ph idx="1"/>
          </p:nvPr>
        </p:nvSpPr>
        <p:spPr>
          <a:xfrm>
            <a:off x="693056" y="1959428"/>
            <a:ext cx="7993743" cy="630862"/>
          </a:xfrm>
        </p:spPr>
        <p:txBody>
          <a:bodyPr>
            <a:normAutofit/>
          </a:bodyPr>
          <a:lstStyle/>
          <a:p>
            <a:pPr marL="0" indent="0" algn="r" rtl="1">
              <a:buNone/>
            </a:pPr>
            <a:r>
              <a:rPr lang="ar-EG" sz="2400" dirty="0"/>
              <a:t>نظام جمع البيانات</a:t>
            </a:r>
            <a:endParaRPr lang="en-US" sz="2400" dirty="0"/>
          </a:p>
        </p:txBody>
      </p:sp>
      <p:graphicFrame>
        <p:nvGraphicFramePr>
          <p:cNvPr id="6" name="Diagram 5"/>
          <p:cNvGraphicFramePr/>
          <p:nvPr>
            <p:extLst>
              <p:ext uri="{D42A27DB-BD31-4B8C-83A1-F6EECF244321}">
                <p14:modId xmlns:p14="http://schemas.microsoft.com/office/powerpoint/2010/main" val="4120759204"/>
              </p:ext>
            </p:extLst>
          </p:nvPr>
        </p:nvGraphicFramePr>
        <p:xfrm>
          <a:off x="693057" y="2590289"/>
          <a:ext cx="7993742" cy="3510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9450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نشاط </a:t>
            </a:r>
            <a:endParaRPr lang="en-US" dirty="0"/>
          </a:p>
        </p:txBody>
      </p:sp>
      <p:sp>
        <p:nvSpPr>
          <p:cNvPr id="4" name="Text Placeholder 3"/>
          <p:cNvSpPr>
            <a:spLocks noGrp="1"/>
          </p:cNvSpPr>
          <p:nvPr>
            <p:ph type="body" idx="1"/>
          </p:nvPr>
        </p:nvSpPr>
        <p:spPr/>
        <p:txBody>
          <a:bodyPr>
            <a:normAutofit/>
          </a:bodyPr>
          <a:lstStyle/>
          <a:p>
            <a:pPr algn="r" rtl="1"/>
            <a:r>
              <a:rPr lang="ar-EG" sz="2400" dirty="0"/>
              <a:t>التعليمات: </a:t>
            </a:r>
            <a:endParaRPr lang="en-US" sz="2400" dirty="0"/>
          </a:p>
        </p:txBody>
      </p:sp>
      <p:sp>
        <p:nvSpPr>
          <p:cNvPr id="3" name="Content Placeholder 2"/>
          <p:cNvSpPr>
            <a:spLocks noGrp="1"/>
          </p:cNvSpPr>
          <p:nvPr>
            <p:ph sz="half" idx="2"/>
          </p:nvPr>
        </p:nvSpPr>
        <p:spPr/>
        <p:txBody>
          <a:bodyPr>
            <a:normAutofit/>
          </a:bodyPr>
          <a:lstStyle/>
          <a:p>
            <a:pPr marL="0" indent="0" algn="r" rtl="1">
              <a:buNone/>
            </a:pPr>
            <a:r>
              <a:rPr lang="ar-EG" sz="2400" dirty="0"/>
              <a:t>فكر وابتكر نظامك الخاص لجمع البيانات </a:t>
            </a:r>
            <a:endParaRPr lang="en-US" sz="2400" dirty="0"/>
          </a:p>
          <a:p>
            <a:pPr lvl="0" algn="r" rtl="1"/>
            <a:r>
              <a:rPr lang="ar-EG" sz="2400" dirty="0"/>
              <a:t>ما أدوات تجميع البيانات التي تعجبك؟</a:t>
            </a:r>
            <a:endParaRPr lang="en-US" sz="2400" dirty="0"/>
          </a:p>
          <a:p>
            <a:pPr lvl="0" algn="r" rtl="1"/>
            <a:r>
              <a:rPr lang="ar-EG" sz="2400" dirty="0"/>
              <a:t>أين يجب حفظ بياناتك؟</a:t>
            </a:r>
            <a:endParaRPr lang="en-US" sz="2400" dirty="0"/>
          </a:p>
          <a:p>
            <a:pPr lvl="0" algn="r" rtl="1"/>
            <a:r>
              <a:rPr lang="ar-EG" sz="2400" dirty="0"/>
              <a:t>كيف سيتم تحليل بياناتك؟</a:t>
            </a:r>
            <a:endParaRPr lang="en-US" sz="2400" dirty="0"/>
          </a:p>
          <a:p>
            <a:pPr lvl="0" algn="r" rtl="1"/>
            <a:r>
              <a:rPr lang="ar-EG" sz="2400" dirty="0"/>
              <a:t>من يجب أن يجمع ويخزن ويحلل بياناتك؟</a:t>
            </a:r>
            <a:endParaRPr lang="en-US" sz="2400" dirty="0"/>
          </a:p>
        </p:txBody>
      </p:sp>
      <p:pic>
        <p:nvPicPr>
          <p:cNvPr id="7" name="Content Placeholder 8" descr="pens-532214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0972" r="3002"/>
          <a:stretch/>
        </p:blipFill>
        <p:spPr>
          <a:xfrm>
            <a:off x="4645025" y="1535113"/>
            <a:ext cx="4041775" cy="4591050"/>
          </a:xfrm>
        </p:spPr>
      </p:pic>
    </p:spTree>
    <p:extLst>
      <p:ext uri="{BB962C8B-B14F-4D97-AF65-F5344CB8AC3E}">
        <p14:creationId xmlns:p14="http://schemas.microsoft.com/office/powerpoint/2010/main" val="1402314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lstStyle/>
          <a:p>
            <a:pPr algn="r" rtl="1"/>
            <a:r>
              <a:rPr lang="ar-EG" dirty="0"/>
              <a:t>الخطوة الخامسة: المشاركة والاحتفال </a:t>
            </a:r>
            <a:endParaRPr lang="en-US" dirty="0"/>
          </a:p>
        </p:txBody>
      </p:sp>
      <p:pic>
        <p:nvPicPr>
          <p:cNvPr id="5" name="Content Placeholder 4" descr="dancing-156041_1280.png"/>
          <p:cNvPicPr>
            <a:picLocks noGrp="1" noChangeAspect="1"/>
          </p:cNvPicPr>
          <p:nvPr>
            <p:ph idx="1"/>
          </p:nvPr>
        </p:nvPicPr>
        <p:blipFill>
          <a:blip r:embed="rId3">
            <a:extLst>
              <a:ext uri="{28A0092B-C50C-407E-A947-70E740481C1C}">
                <a14:useLocalDpi xmlns:a14="http://schemas.microsoft.com/office/drawing/2010/main" val="0"/>
              </a:ext>
            </a:extLst>
          </a:blip>
          <a:srcRect l="3722" r="3722"/>
          <a:stretch>
            <a:fillRect/>
          </a:stretch>
        </p:blipFill>
        <p:spPr>
          <a:xfrm>
            <a:off x="693738" y="1958975"/>
            <a:ext cx="7993062" cy="4318000"/>
          </a:xfrm>
        </p:spPr>
      </p:pic>
    </p:spTree>
    <p:extLst>
      <p:ext uri="{BB962C8B-B14F-4D97-AF65-F5344CB8AC3E}">
        <p14:creationId xmlns:p14="http://schemas.microsoft.com/office/powerpoint/2010/main" val="1239909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r" rtl="1"/>
            <a:r>
              <a:rPr lang="ar-EG" dirty="0"/>
              <a:t>الخاتمة</a:t>
            </a:r>
            <a:endParaRPr lang="en-US" dirty="0"/>
          </a:p>
        </p:txBody>
      </p:sp>
      <p:sp>
        <p:nvSpPr>
          <p:cNvPr id="5" name="Text Placeholder 4"/>
          <p:cNvSpPr>
            <a:spLocks noGrp="1"/>
          </p:cNvSpPr>
          <p:nvPr>
            <p:ph type="body" sz="quarter" idx="3"/>
          </p:nvPr>
        </p:nvSpPr>
        <p:spPr>
          <a:xfrm>
            <a:off x="4645025" y="1535113"/>
            <a:ext cx="4041775" cy="3741144"/>
          </a:xfrm>
        </p:spPr>
        <p:txBody>
          <a:bodyPr>
            <a:noAutofit/>
          </a:bodyPr>
          <a:lstStyle/>
          <a:p>
            <a:pPr marL="342900" indent="-342900" algn="ctr">
              <a:buFont typeface="Wingdings" charset="2"/>
              <a:buChar char="²"/>
            </a:pPr>
            <a:endParaRPr lang="en-US" sz="2400" dirty="0"/>
          </a:p>
          <a:p>
            <a:pPr marL="342900" indent="-342900" algn="ctr">
              <a:buFont typeface="Wingdings" charset="2"/>
              <a:buChar char="²"/>
            </a:pPr>
            <a:endParaRPr lang="en-US" sz="2400" dirty="0"/>
          </a:p>
          <a:p>
            <a:pPr algn="ctr"/>
            <a:endParaRPr lang="en-US" sz="2400" dirty="0"/>
          </a:p>
          <a:p>
            <a:pPr marL="342900" indent="-342900" algn="ctr" rtl="1">
              <a:buFont typeface="Wingdings" charset="2"/>
              <a:buChar char="²"/>
            </a:pPr>
            <a:r>
              <a:rPr lang="ar-EG" sz="2400" dirty="0"/>
              <a:t>الأسئلة؟</a:t>
            </a:r>
            <a:endParaRPr lang="en-US" sz="2400" dirty="0"/>
          </a:p>
          <a:p>
            <a:pPr algn="ctr"/>
            <a:endParaRPr lang="en-US" sz="2400" dirty="0"/>
          </a:p>
          <a:p>
            <a:pPr marL="342900" indent="-342900" algn="ctr" rtl="1">
              <a:buFont typeface="Wingdings" charset="2"/>
              <a:buChar char="²"/>
            </a:pPr>
            <a:r>
              <a:rPr lang="ar-EG" sz="2400" dirty="0"/>
              <a:t>التعليقات؟</a:t>
            </a:r>
            <a:endParaRPr lang="en-US" sz="2400" dirty="0"/>
          </a:p>
          <a:p>
            <a:pPr algn="ctr"/>
            <a:endParaRPr lang="en-US" sz="2400" dirty="0"/>
          </a:p>
          <a:p>
            <a:pPr marL="342900" indent="-342900" algn="ctr" rtl="1">
              <a:buFont typeface="Wingdings" charset="2"/>
              <a:buChar char="²"/>
            </a:pPr>
            <a:r>
              <a:rPr lang="ar-EG" sz="2400" dirty="0"/>
              <a:t>المخاوف؟</a:t>
            </a:r>
            <a:endParaRPr lang="en-US" sz="2400" dirty="0"/>
          </a:p>
          <a:p>
            <a:pPr marL="342900" indent="-342900" algn="ctr">
              <a:buFont typeface="Wingdings" charset="2"/>
              <a:buChar char="²"/>
            </a:pPr>
            <a:endParaRPr lang="en-US" sz="2400" dirty="0"/>
          </a:p>
          <a:p>
            <a:pPr algn="ctr"/>
            <a:endParaRPr lang="en-US" sz="2400" dirty="0"/>
          </a:p>
        </p:txBody>
      </p:sp>
      <p:pic>
        <p:nvPicPr>
          <p:cNvPr id="2" name="Picture 1" descr="question-423604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997" y="1535113"/>
            <a:ext cx="3242388" cy="2928282"/>
          </a:xfrm>
          <a:prstGeom prst="rect">
            <a:avLst/>
          </a:prstGeom>
        </p:spPr>
      </p:pic>
    </p:spTree>
    <p:extLst>
      <p:ext uri="{BB962C8B-B14F-4D97-AF65-F5344CB8AC3E}">
        <p14:creationId xmlns:p14="http://schemas.microsoft.com/office/powerpoint/2010/main" val="2608797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830997"/>
          </a:xfrm>
          <a:prstGeom prst="rect">
            <a:avLst/>
          </a:prstGeom>
        </p:spPr>
        <p:txBody>
          <a:bodyPr wrap="square">
            <a:spAutoFit/>
          </a:bodyPr>
          <a:lstStyle/>
          <a:p>
            <a:pPr algn="r" rtl="1"/>
            <a:r>
              <a:rPr lang="ar-EG" sz="1200" dirty="0"/>
              <a:t>"هذا الم</a:t>
            </a:r>
            <a:r>
              <a:rPr lang="ar-IQ" sz="1200"/>
              <a:t>نهج</a:t>
            </a:r>
            <a:r>
              <a:rPr lang="ar-EG" sz="1200"/>
              <a:t> </a:t>
            </a:r>
            <a:r>
              <a:rPr lang="ar-EG" sz="1200" dirty="0"/>
              <a:t>حاصل على دعم الاتفاقية التعاونية رقم </a:t>
            </a:r>
            <a:r>
              <a:rPr lang="en-US" sz="1200" dirty="0"/>
              <a:t>DP005528-01</a:t>
            </a:r>
            <a:r>
              <a:rPr lang="ar-EG" sz="1200" dirty="0"/>
              <a:t>، وتم تمويله من قِبل مراكز مكافحة الأمراض والوقاية منها، من خلال هيئة الخدمات الصحية والإنسانية في مقاطعة سان دييغو. ويتحمل المؤلفون المسؤولية كاملة عن محتوياته، والتي لا تعبر بالضرورة عن الآراء الرسمية لمراكز مكافحة الأمراض والوقاية منها أو إدارة الخدمات الصحية والإنسانية".</a:t>
            </a:r>
            <a:endParaRPr lang="en-US" sz="12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486054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pPr algn="r" rtl="1"/>
            <a:r>
              <a:rPr lang="ar-EG" dirty="0"/>
              <a:t>تهيئة</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96215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القسم الرابع: التقييم ولاحتفالات </a:t>
            </a:r>
            <a:endParaRPr lang="en-US" dirty="0"/>
          </a:p>
        </p:txBody>
      </p:sp>
      <p:sp>
        <p:nvSpPr>
          <p:cNvPr id="5" name="Text Placeholder 4"/>
          <p:cNvSpPr>
            <a:spLocks noGrp="1"/>
          </p:cNvSpPr>
          <p:nvPr>
            <p:ph type="body" sz="quarter" idx="13"/>
          </p:nvPr>
        </p:nvSpPr>
        <p:spPr/>
        <p:txBody>
          <a:bodyPr/>
          <a:lstStyle/>
          <a:p>
            <a:pPr algn="r" rtl="1"/>
            <a:r>
              <a:rPr lang="ar-EG" dirty="0"/>
              <a:t>الأهداف التعليمية: </a:t>
            </a:r>
            <a:endParaRPr lang="en-US" dirty="0"/>
          </a:p>
        </p:txBody>
      </p:sp>
      <p:sp>
        <p:nvSpPr>
          <p:cNvPr id="3" name="Content Placeholder 2"/>
          <p:cNvSpPr>
            <a:spLocks noGrp="1"/>
          </p:cNvSpPr>
          <p:nvPr>
            <p:ph idx="1"/>
          </p:nvPr>
        </p:nvSpPr>
        <p:spPr/>
        <p:txBody>
          <a:bodyPr>
            <a:normAutofit/>
          </a:bodyPr>
          <a:lstStyle/>
          <a:p>
            <a:pPr marL="457200" lvl="0" indent="-457200" algn="r" rtl="1">
              <a:lnSpc>
                <a:spcPct val="100000"/>
              </a:lnSpc>
              <a:buFont typeface="+mj-lt"/>
              <a:buAutoNum type="arabicPeriod"/>
            </a:pPr>
            <a:r>
              <a:rPr lang="ar-EG" sz="2400" dirty="0"/>
              <a:t>تحديد أنواع التقييم والمفاهيم الرئيسية لكل منها.</a:t>
            </a:r>
            <a:endParaRPr lang="en-US" sz="2400" dirty="0"/>
          </a:p>
          <a:p>
            <a:pPr marL="457200" lvl="0" indent="-457200" algn="r" rtl="1">
              <a:lnSpc>
                <a:spcPct val="100000"/>
              </a:lnSpc>
              <a:buFont typeface="+mj-lt"/>
              <a:buAutoNum type="arabicPeriod"/>
            </a:pPr>
            <a:r>
              <a:rPr lang="ar-EG" sz="2400" dirty="0"/>
              <a:t>تطبيق الخطوات الخمسة المتعلقة بعملية التقييم على مشروعك الخاص بتحسين المجتمع (</a:t>
            </a:r>
            <a:r>
              <a:rPr lang="en-US" sz="2400" dirty="0"/>
              <a:t>CIP</a:t>
            </a:r>
            <a:r>
              <a:rPr lang="ar-EG" sz="2400" dirty="0"/>
              <a:t>).</a:t>
            </a:r>
            <a:endParaRPr lang="en-US" sz="2400" dirty="0"/>
          </a:p>
          <a:p>
            <a:pPr marL="457200" lvl="0" indent="-457200" algn="r" rtl="1">
              <a:lnSpc>
                <a:spcPct val="100000"/>
              </a:lnSpc>
              <a:buFont typeface="+mj-lt"/>
              <a:buAutoNum type="arabicPeriod"/>
            </a:pPr>
            <a:r>
              <a:rPr lang="ar-EG" sz="2400" dirty="0"/>
              <a:t>ابتكار إستراتيجية لمشاركة نتائج مشروع تحسين المجتمع (</a:t>
            </a:r>
            <a:r>
              <a:rPr lang="en-US" sz="2400" dirty="0"/>
              <a:t>CIP</a:t>
            </a:r>
            <a:r>
              <a:rPr lang="ar-EG" sz="2400" dirty="0"/>
              <a:t>).</a:t>
            </a:r>
            <a:endParaRPr lang="en-US" sz="2400" dirty="0"/>
          </a:p>
        </p:txBody>
      </p:sp>
      <p:pic>
        <p:nvPicPr>
          <p:cNvPr id="4" name="Picture 3" descr="judgment-889219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150" y="4321299"/>
            <a:ext cx="3411647" cy="1665843"/>
          </a:xfrm>
          <a:prstGeom prst="rect">
            <a:avLst/>
          </a:prstGeom>
        </p:spPr>
      </p:pic>
    </p:spTree>
    <p:extLst>
      <p:ext uri="{BB962C8B-B14F-4D97-AF65-F5344CB8AC3E}">
        <p14:creationId xmlns:p14="http://schemas.microsoft.com/office/powerpoint/2010/main" val="2000764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ما التقييم؟ </a:t>
            </a:r>
            <a:endParaRPr lang="en-US" dirty="0"/>
          </a:p>
        </p:txBody>
      </p:sp>
      <p:sp>
        <p:nvSpPr>
          <p:cNvPr id="4" name="Content Placeholder 3"/>
          <p:cNvSpPr>
            <a:spLocks noGrp="1"/>
          </p:cNvSpPr>
          <p:nvPr>
            <p:ph sz="half" idx="2"/>
          </p:nvPr>
        </p:nvSpPr>
        <p:spPr>
          <a:xfrm>
            <a:off x="457200" y="1535113"/>
            <a:ext cx="4040188" cy="4591050"/>
          </a:xfrm>
        </p:spPr>
        <p:txBody>
          <a:bodyPr>
            <a:normAutofit/>
          </a:bodyPr>
          <a:lstStyle/>
          <a:p>
            <a:pPr algn="r" rtl="1">
              <a:buFont typeface="Wingdings" charset="2"/>
              <a:buChar char="ü"/>
            </a:pPr>
            <a:r>
              <a:rPr lang="ar-EG" sz="2400" dirty="0"/>
              <a:t>عملية إجرائية </a:t>
            </a:r>
            <a:endParaRPr lang="en-US" sz="2400" dirty="0"/>
          </a:p>
          <a:p>
            <a:pPr algn="r" rtl="1">
              <a:buFont typeface="Wingdings" charset="2"/>
              <a:buChar char="ü"/>
            </a:pPr>
            <a:r>
              <a:rPr lang="ar-EG" sz="2400" dirty="0"/>
              <a:t>فهم ما يفعله شيء معين </a:t>
            </a:r>
            <a:endParaRPr lang="en-US" sz="2400" dirty="0"/>
          </a:p>
          <a:p>
            <a:pPr algn="r" rtl="1">
              <a:buFont typeface="Wingdings" charset="2"/>
              <a:buChar char="ü"/>
            </a:pPr>
            <a:r>
              <a:rPr lang="ar-EG" sz="2400" dirty="0"/>
              <a:t>ومدى كفاءته في فعله </a:t>
            </a:r>
            <a:endParaRPr lang="en-US" sz="2400" dirty="0"/>
          </a:p>
        </p:txBody>
      </p:sp>
      <p:pic>
        <p:nvPicPr>
          <p:cNvPr id="7" name="Content Placeholder 6" descr="man-814697_1280.jpg"/>
          <p:cNvPicPr>
            <a:picLocks noGrp="1" noChangeAspect="1"/>
          </p:cNvPicPr>
          <p:nvPr>
            <p:ph sz="quarter" idx="4"/>
          </p:nvPr>
        </p:nvPicPr>
        <p:blipFill>
          <a:blip r:embed="rId3">
            <a:extLst>
              <a:ext uri="{28A0092B-C50C-407E-A947-70E740481C1C}">
                <a14:useLocalDpi xmlns:a14="http://schemas.microsoft.com/office/drawing/2010/main" val="0"/>
              </a:ext>
            </a:extLst>
          </a:blip>
          <a:srcRect l="18912" r="18912"/>
          <a:stretch>
            <a:fillRect/>
          </a:stretch>
        </p:blipFill>
        <p:spPr>
          <a:xfrm>
            <a:off x="4645025" y="1535113"/>
            <a:ext cx="4041775" cy="4591050"/>
          </a:xfrm>
        </p:spPr>
      </p:pic>
    </p:spTree>
    <p:extLst>
      <p:ext uri="{BB962C8B-B14F-4D97-AF65-F5344CB8AC3E}">
        <p14:creationId xmlns:p14="http://schemas.microsoft.com/office/powerpoint/2010/main" val="1008978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err="1"/>
              <a:t>إلم</a:t>
            </a:r>
            <a:r>
              <a:rPr lang="ar-EG" dirty="0"/>
              <a:t> ترجع أهمية التقييم؟</a:t>
            </a:r>
            <a:endParaRPr lang="en-US" dirty="0"/>
          </a:p>
        </p:txBody>
      </p:sp>
      <p:sp>
        <p:nvSpPr>
          <p:cNvPr id="4" name="Content Placeholder 3"/>
          <p:cNvSpPr>
            <a:spLocks noGrp="1"/>
          </p:cNvSpPr>
          <p:nvPr>
            <p:ph sz="half" idx="2"/>
          </p:nvPr>
        </p:nvSpPr>
        <p:spPr>
          <a:xfrm>
            <a:off x="457200" y="1535113"/>
            <a:ext cx="4040188" cy="4591050"/>
          </a:xfrm>
        </p:spPr>
        <p:txBody>
          <a:bodyPr>
            <a:normAutofit/>
          </a:bodyPr>
          <a:lstStyle/>
          <a:p>
            <a:pPr algn="r" rtl="1">
              <a:buFont typeface="Wingdings" charset="2"/>
              <a:buChar char="ü"/>
            </a:pPr>
            <a:r>
              <a:rPr lang="ar-EG" sz="2400" dirty="0"/>
              <a:t>النجاح أو الفشل</a:t>
            </a:r>
            <a:endParaRPr lang="en-US" sz="2400" dirty="0"/>
          </a:p>
          <a:p>
            <a:pPr algn="r" rtl="1">
              <a:buFont typeface="Wingdings" charset="2"/>
              <a:buChar char="ü"/>
            </a:pPr>
            <a:r>
              <a:rPr lang="ar-EG" sz="2400" dirty="0"/>
              <a:t>هل تستخدم الموارد بشكل جيد</a:t>
            </a:r>
            <a:endParaRPr lang="en-US" sz="2400" dirty="0"/>
          </a:p>
          <a:p>
            <a:pPr algn="r" rtl="1">
              <a:buFont typeface="Wingdings" charset="2"/>
              <a:buChar char="ü"/>
            </a:pPr>
            <a:r>
              <a:rPr lang="ar-EG" sz="2400" dirty="0"/>
              <a:t>هل هناك تغييرات يتعين القيام بها</a:t>
            </a:r>
            <a:endParaRPr lang="en-US" sz="2400" dirty="0"/>
          </a:p>
        </p:txBody>
      </p:sp>
      <p:pic>
        <p:nvPicPr>
          <p:cNvPr id="7" name="Content Placeholder 6" descr="arrows-399970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2837" b="4064"/>
          <a:stretch/>
        </p:blipFill>
        <p:spPr>
          <a:xfrm>
            <a:off x="693057" y="4259093"/>
            <a:ext cx="3358586" cy="2208275"/>
          </a:xfrm>
        </p:spPr>
      </p:pic>
      <p:pic>
        <p:nvPicPr>
          <p:cNvPr id="5" name="Picture 4" descr="planning-620299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610" y="4129021"/>
            <a:ext cx="3638086" cy="2424444"/>
          </a:xfrm>
          <a:prstGeom prst="rect">
            <a:avLst/>
          </a:prstGeom>
        </p:spPr>
      </p:pic>
      <p:pic>
        <p:nvPicPr>
          <p:cNvPr id="6" name="Picture 5" descr="success-620300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610" y="1470610"/>
            <a:ext cx="3638086" cy="2424443"/>
          </a:xfrm>
          <a:prstGeom prst="rect">
            <a:avLst/>
          </a:prstGeom>
        </p:spPr>
      </p:pic>
    </p:spTree>
    <p:extLst>
      <p:ext uri="{BB962C8B-B14F-4D97-AF65-F5344CB8AC3E}">
        <p14:creationId xmlns:p14="http://schemas.microsoft.com/office/powerpoint/2010/main" val="1456059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graphicFrame>
        <p:nvGraphicFramePr>
          <p:cNvPr id="3" name="Diagram 2"/>
          <p:cNvGraphicFramePr/>
          <p:nvPr>
            <p:extLst>
              <p:ext uri="{D42A27DB-BD31-4B8C-83A1-F6EECF244321}">
                <p14:modId xmlns:p14="http://schemas.microsoft.com/office/powerpoint/2010/main" val="4200577077"/>
              </p:ext>
            </p:extLst>
          </p:nvPr>
        </p:nvGraphicFramePr>
        <p:xfrm>
          <a:off x="404093" y="1455420"/>
          <a:ext cx="8335814" cy="4950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8159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C:\Users\JCastano\AppData\Local\Microsoft\Windows\Temporary Internet Files\Content.IE5\PIY82216\MP9004003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693" y="2072919"/>
            <a:ext cx="4125030" cy="2748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lstStyle/>
          <a:p>
            <a:pPr algn="r" rtl="1"/>
            <a:r>
              <a:rPr lang="ar-EG" dirty="0"/>
              <a:t>الخطوة والأولي: أصحاب المصلحة الرئيسيين</a:t>
            </a:r>
            <a:endParaRPr lang="en-US" dirty="0"/>
          </a:p>
        </p:txBody>
      </p:sp>
      <p:sp>
        <p:nvSpPr>
          <p:cNvPr id="8" name="Content Placeholder 7"/>
          <p:cNvSpPr>
            <a:spLocks noGrp="1"/>
          </p:cNvSpPr>
          <p:nvPr>
            <p:ph idx="1"/>
          </p:nvPr>
        </p:nvSpPr>
        <p:spPr>
          <a:xfrm>
            <a:off x="693056" y="1959427"/>
            <a:ext cx="3923175" cy="2890351"/>
          </a:xfrm>
        </p:spPr>
        <p:txBody>
          <a:bodyPr>
            <a:noAutofit/>
          </a:bodyPr>
          <a:lstStyle/>
          <a:p>
            <a:pPr marL="0" indent="0" algn="r" rtl="1">
              <a:lnSpc>
                <a:spcPct val="100000"/>
              </a:lnSpc>
              <a:buNone/>
            </a:pPr>
            <a:r>
              <a:rPr lang="ar-EG" sz="2000" b="1" dirty="0"/>
              <a:t>ما الدور الذي يلعبه أصحاب المصلحة؟</a:t>
            </a:r>
            <a:endParaRPr lang="en-US" sz="2000" b="1" dirty="0"/>
          </a:p>
          <a:p>
            <a:pPr algn="r" rtl="1">
              <a:lnSpc>
                <a:spcPct val="100000"/>
              </a:lnSpc>
            </a:pPr>
            <a:r>
              <a:rPr lang="ar-EG" sz="2000" dirty="0"/>
              <a:t>سكان المجتمع (أي الأطفال والبالغون من جميع الأعمار)</a:t>
            </a:r>
            <a:endParaRPr lang="en-US" sz="2000" dirty="0"/>
          </a:p>
          <a:p>
            <a:pPr algn="r" rtl="1">
              <a:lnSpc>
                <a:spcPct val="100000"/>
              </a:lnSpc>
            </a:pPr>
            <a:r>
              <a:rPr lang="ar-EG" sz="2000" dirty="0"/>
              <a:t>المسئولون المنتخبون (أي هيئة المشرفين)</a:t>
            </a:r>
            <a:endParaRPr lang="en-US" sz="2000" dirty="0"/>
          </a:p>
          <a:p>
            <a:pPr algn="r" rtl="1">
              <a:lnSpc>
                <a:spcPct val="100000"/>
              </a:lnSpc>
            </a:pPr>
            <a:r>
              <a:rPr lang="ar-EG" sz="2000" dirty="0"/>
              <a:t>المسئولون المعينون (أي لجنة التخطيط)</a:t>
            </a:r>
            <a:endParaRPr lang="en-US" sz="2000" dirty="0"/>
          </a:p>
          <a:p>
            <a:pPr algn="r" rtl="1">
              <a:lnSpc>
                <a:spcPct val="100000"/>
              </a:lnSpc>
            </a:pPr>
            <a:r>
              <a:rPr lang="ar-EG" sz="2000" dirty="0"/>
              <a:t>أعضاء الهيئة (أي إدارة الصحة والمدارس والمتنزهات) </a:t>
            </a:r>
            <a:endParaRPr lang="en-US" sz="2000" dirty="0"/>
          </a:p>
        </p:txBody>
      </p:sp>
      <p:sp>
        <p:nvSpPr>
          <p:cNvPr id="10" name="Content Placeholder 7"/>
          <p:cNvSpPr txBox="1">
            <a:spLocks/>
          </p:cNvSpPr>
          <p:nvPr/>
        </p:nvSpPr>
        <p:spPr>
          <a:xfrm>
            <a:off x="693056" y="4891650"/>
            <a:ext cx="3923175" cy="1347019"/>
          </a:xfrm>
          <a:prstGeom prst="rect">
            <a:avLst/>
          </a:prstGeom>
        </p:spPr>
        <p:txBody>
          <a:bodyPr vert="horz" lIns="0" tIns="0" rIns="0" bIns="0" rtlCol="0">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rtl="1">
              <a:lnSpc>
                <a:spcPct val="100000"/>
              </a:lnSpc>
            </a:pPr>
            <a:r>
              <a:rPr lang="ar-EG" sz="2000" dirty="0"/>
              <a:t>أصحاب المصلحة في مجال تخطيط المجتمع والجماعات الراعية وغيرهم من أصحاب المصلحة</a:t>
            </a:r>
            <a:endParaRPr lang="en-US" sz="2000" dirty="0"/>
          </a:p>
          <a:p>
            <a:pPr>
              <a:lnSpc>
                <a:spcPct val="100000"/>
              </a:lnSpc>
            </a:pPr>
            <a:endParaRPr lang="en-US" sz="2400" b="1" dirty="0"/>
          </a:p>
        </p:txBody>
      </p:sp>
    </p:spTree>
    <p:extLst>
      <p:ext uri="{BB962C8B-B14F-4D97-AF65-F5344CB8AC3E}">
        <p14:creationId xmlns:p14="http://schemas.microsoft.com/office/powerpoint/2010/main" val="1547363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sp>
        <p:nvSpPr>
          <p:cNvPr id="4" name="Text Placeholder 3"/>
          <p:cNvSpPr>
            <a:spLocks noGrp="1"/>
          </p:cNvSpPr>
          <p:nvPr>
            <p:ph type="body" sz="quarter" idx="13"/>
          </p:nvPr>
        </p:nvSpPr>
        <p:spPr/>
        <p:txBody>
          <a:bodyPr/>
          <a:lstStyle/>
          <a:p>
            <a:pPr algn="r" rtl="1"/>
            <a:r>
              <a:rPr lang="ar-EG" dirty="0"/>
              <a:t>الخطوة الأولى: أصحاب المصلحة الرئيسيين</a:t>
            </a:r>
            <a:endParaRPr lang="en-US" dirty="0"/>
          </a:p>
        </p:txBody>
      </p:sp>
      <p:pic>
        <p:nvPicPr>
          <p:cNvPr id="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958" y="2066925"/>
            <a:ext cx="6291079" cy="4561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 name="Rectangle 6"/>
          <p:cNvSpPr>
            <a:spLocks noChangeArrowheads="1"/>
          </p:cNvSpPr>
          <p:nvPr/>
        </p:nvSpPr>
        <p:spPr bwMode="auto">
          <a:xfrm>
            <a:off x="1562958" y="2068249"/>
            <a:ext cx="6291079" cy="1201235"/>
          </a:xfrm>
          <a:prstGeom prst="rect">
            <a:avLst/>
          </a:prstGeom>
          <a:solidFill>
            <a:schemeClr val="bg2">
              <a:alpha val="70195"/>
            </a:schemeClr>
          </a:solidFill>
          <a:ln w="38100" algn="ctr">
            <a:noFill/>
            <a:miter lim="800000"/>
            <a:headEnd/>
            <a:tailEnd/>
          </a:ln>
        </p:spPr>
        <p:txBody>
          <a:bodyPr lIns="38100" tIns="38100" rIns="38100" bIns="38100" anchor="b"/>
          <a:lstStyle/>
          <a:p>
            <a:pPr marL="914400" indent="-685800" algn="r" rtl="1" eaLnBrk="0" hangingPunct="0">
              <a:lnSpc>
                <a:spcPct val="80000"/>
              </a:lnSpc>
              <a:tabLst>
                <a:tab pos="860425" algn="l"/>
                <a:tab pos="914400" algn="l"/>
              </a:tabLst>
            </a:pPr>
            <a:r>
              <a:rPr lang="ar-EG" b="1" dirty="0">
                <a:solidFill>
                  <a:srgbClr val="F47F26"/>
                </a:solidFill>
                <a:latin typeface="Arial"/>
                <a:ea typeface="ヒラギノ明朝 Pro W6" pitchFamily="80" charset="-128"/>
                <a:cs typeface="Arial"/>
              </a:rPr>
              <a:t>اللجان: </a:t>
            </a:r>
            <a:endParaRPr lang="en-US" b="1" dirty="0">
              <a:solidFill>
                <a:srgbClr val="F47F26"/>
              </a:solidFill>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latin typeface="Arial"/>
                <a:ea typeface="ヒラギノ明朝 Pro W6" pitchFamily="80" charset="-128"/>
                <a:cs typeface="Arial"/>
              </a:rPr>
              <a:t>تقدم المشورة في وضع سياسات التخطيط وأعمال التطوير </a:t>
            </a:r>
            <a:endParaRPr lang="en-US" b="1" dirty="0">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latin typeface="Arial"/>
                <a:ea typeface="ヒラギノ明朝 Pro W6" pitchFamily="80" charset="-128"/>
                <a:cs typeface="Arial"/>
              </a:rPr>
              <a:t>تراجع التطويرات المقترحة</a:t>
            </a:r>
            <a:endParaRPr lang="en-US" b="1" dirty="0">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latin typeface="Arial"/>
                <a:ea typeface="ヒラギノ明朝 Pro W6" pitchFamily="80" charset="-128"/>
                <a:cs typeface="Arial"/>
              </a:rPr>
              <a:t>تحدد شروط التطوير</a:t>
            </a:r>
            <a:endParaRPr lang="en-US" b="1" dirty="0">
              <a:latin typeface="Arial"/>
              <a:ea typeface="ヒラギノ明朝 Pro W6" pitchFamily="80" charset="-128"/>
              <a:cs typeface="Arial"/>
            </a:endParaRPr>
          </a:p>
          <a:p>
            <a:pPr marL="914400" indent="-685800" algn="r" rtl="1" eaLnBrk="0" hangingPunct="0">
              <a:lnSpc>
                <a:spcPct val="80000"/>
              </a:lnSpc>
              <a:buFont typeface="Wingdings" pitchFamily="2" charset="2"/>
              <a:buChar char="ü"/>
              <a:tabLst>
                <a:tab pos="860425" algn="l"/>
                <a:tab pos="914400" algn="l"/>
              </a:tabLst>
            </a:pPr>
            <a:r>
              <a:rPr lang="ar-EG" b="1" dirty="0">
                <a:latin typeface="Arial"/>
                <a:ea typeface="ヒラギノ明朝 Pro W6" pitchFamily="80" charset="-128"/>
                <a:cs typeface="Arial"/>
              </a:rPr>
              <a:t>توجه موظفي الهيئة</a:t>
            </a:r>
            <a:endParaRPr lang="en-US" b="1" dirty="0">
              <a:latin typeface="Arial"/>
              <a:ea typeface="ヒラギノ明朝 Pro W6" pitchFamily="80" charset="-128"/>
              <a:cs typeface="Arial"/>
            </a:endParaRPr>
          </a:p>
        </p:txBody>
      </p:sp>
    </p:spTree>
    <p:extLst>
      <p:ext uri="{BB962C8B-B14F-4D97-AF65-F5344CB8AC3E}">
        <p14:creationId xmlns:p14="http://schemas.microsoft.com/office/powerpoint/2010/main" val="176008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1E3CD7-2B00-41A5-92B6-914235362425}">
  <ds:schemaRefs>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3.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800</TotalTime>
  <Words>1261</Words>
  <Application>Microsoft Office PowerPoint</Application>
  <PresentationFormat>On-screen Show (4:3)</PresentationFormat>
  <Paragraphs>206</Paragraphs>
  <Slides>25</Slides>
  <Notes>25</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39" baseType="lpstr">
      <vt:lpstr>AnNahar</vt:lpstr>
      <vt:lpstr>Arial</vt:lpstr>
      <vt:lpstr>Avenir Light</vt:lpstr>
      <vt:lpstr>Avenir Medium</vt:lpstr>
      <vt:lpstr>Avenir Medium Oblique</vt:lpstr>
      <vt:lpstr>Calibri</vt:lpstr>
      <vt:lpstr>Times New Roman</vt:lpstr>
      <vt:lpstr>Wingdings</vt:lpstr>
      <vt:lpstr>ヒラギノ明朝 Pro W6</vt:lpstr>
      <vt:lpstr>LWSD 2013 Blue</vt:lpstr>
      <vt:lpstr>LWSD 2013 Blue 2</vt:lpstr>
      <vt:lpstr>LWSD 2013 Blue 3</vt:lpstr>
      <vt:lpstr>LWSD 2013 Blue 4</vt:lpstr>
      <vt:lpstr>Document</vt:lpstr>
      <vt:lpstr>القسم الرابع</vt:lpstr>
      <vt:lpstr>جدول الأعمال</vt:lpstr>
      <vt:lpstr>تهيئة</vt:lpstr>
      <vt:lpstr>القسم الرابع: التقييم ولاحتفالات </vt:lpstr>
      <vt:lpstr>ما التقييم؟ </vt:lpstr>
      <vt:lpstr>إلم ترجع أهمية التقييم؟</vt:lpstr>
      <vt:lpstr>عملية التقييم</vt:lpstr>
      <vt:lpstr>عملية التقييم</vt:lpstr>
      <vt:lpstr>عملية التقييم</vt:lpstr>
      <vt:lpstr>عملية التقييم</vt:lpstr>
      <vt:lpstr>عملية التقييم</vt:lpstr>
      <vt:lpstr>عملية التقييم</vt:lpstr>
      <vt:lpstr>عملية التقييم</vt:lpstr>
      <vt:lpstr>نشاط </vt:lpstr>
      <vt:lpstr>استراحة</vt:lpstr>
      <vt:lpstr>عملية التقييم</vt:lpstr>
      <vt:lpstr>النشاط</vt:lpstr>
      <vt:lpstr>عملية التقييم</vt:lpstr>
      <vt:lpstr>نشاط </vt:lpstr>
      <vt:lpstr>نشاط </vt:lpstr>
      <vt:lpstr>عملية التقييم</vt:lpstr>
      <vt:lpstr>نشاط </vt:lpstr>
      <vt:lpstr>عملية التقييم</vt:lpstr>
      <vt:lpstr>الخاتمة</vt:lpstr>
      <vt:lpstr>PowerPoint Presentation</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Tuama, Mohammed</cp:lastModifiedBy>
  <cp:revision>146</cp:revision>
  <dcterms:created xsi:type="dcterms:W3CDTF">2013-10-28T20:20:09Z</dcterms:created>
  <dcterms:modified xsi:type="dcterms:W3CDTF">2016-09-27T23:30:50Z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