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Lst>
  <p:notesMasterIdLst>
    <p:notesMasterId r:id="rId25"/>
  </p:notesMasterIdLst>
  <p:sldIdLst>
    <p:sldId id="256" r:id="rId8"/>
    <p:sldId id="257" r:id="rId9"/>
    <p:sldId id="258" r:id="rId10"/>
    <p:sldId id="290" r:id="rId11"/>
    <p:sldId id="262" r:id="rId12"/>
    <p:sldId id="280" r:id="rId13"/>
    <p:sldId id="281" r:id="rId14"/>
    <p:sldId id="282" r:id="rId15"/>
    <p:sldId id="270" r:id="rId16"/>
    <p:sldId id="283" r:id="rId17"/>
    <p:sldId id="284" r:id="rId18"/>
    <p:sldId id="285" r:id="rId19"/>
    <p:sldId id="286" r:id="rId20"/>
    <p:sldId id="287" r:id="rId21"/>
    <p:sldId id="288" r:id="rId22"/>
    <p:sldId id="291" r:id="rId23"/>
    <p:sldId id="28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788" autoAdjust="0"/>
    <p:restoredTop sz="95481" autoAdjust="0"/>
  </p:normalViewPr>
  <p:slideViewPr>
    <p:cSldViewPr snapToGrid="0" snapToObjects="1">
      <p:cViewPr varScale="1">
        <p:scale>
          <a:sx n="68" d="100"/>
          <a:sy n="68" d="100"/>
        </p:scale>
        <p:origin x="1884" y="72"/>
      </p:cViewPr>
      <p:guideLst>
        <p:guide orient="horz"/>
        <p:guide orient="horz" pos="4128"/>
        <p:guide orient="horz" pos="142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519381-2D1F-B84E-9D04-7960E731B060}" type="doc">
      <dgm:prSet loTypeId="urn:microsoft.com/office/officeart/2005/8/layout/vProcess5" loCatId="" qsTypeId="urn:microsoft.com/office/officeart/2005/8/quickstyle/simple4" qsCatId="simple" csTypeId="urn:microsoft.com/office/officeart/2005/8/colors/colorful1#1" csCatId="colorful" phldr="1"/>
      <dgm:spPr/>
      <dgm:t>
        <a:bodyPr/>
        <a:lstStyle/>
        <a:p>
          <a:endParaRPr lang="en-US"/>
        </a:p>
      </dgm:t>
    </dgm:pt>
    <dgm:pt modelId="{8290D11C-3ADA-5D4D-8FF5-6ADA265ADC70}">
      <dgm:prSet phldrT="[Text]"/>
      <dgm:spPr/>
      <dgm:t>
        <a:bodyPr/>
        <a:lstStyle/>
        <a:p>
          <a:pPr algn="r" rtl="1"/>
          <a:r>
            <a:rPr lang="ar-EG" dirty="0">
              <a:solidFill>
                <a:srgbClr val="404040"/>
              </a:solidFill>
            </a:rPr>
            <a:t>1. أشرك أصحاب المصلحة الرئيسيين</a:t>
          </a:r>
          <a:endParaRPr lang="en-US" dirty="0">
            <a:solidFill>
              <a:srgbClr val="404040"/>
            </a:solidFill>
          </a:endParaRPr>
        </a:p>
      </dgm:t>
    </dgm:pt>
    <dgm:pt modelId="{5D44DE13-7388-7A45-B49A-4C2DD853205A}" type="parTrans" cxnId="{C4B088DC-A944-4141-8E49-94B298A474DE}">
      <dgm:prSet/>
      <dgm:spPr/>
      <dgm:t>
        <a:bodyPr/>
        <a:lstStyle/>
        <a:p>
          <a:endParaRPr lang="en-US"/>
        </a:p>
      </dgm:t>
    </dgm:pt>
    <dgm:pt modelId="{5F7E774A-2C87-C14C-A826-2CBA286904B7}" type="sibTrans" cxnId="{C4B088DC-A944-4141-8E49-94B298A474DE}">
      <dgm:prSet/>
      <dgm:spPr/>
      <dgm:t>
        <a:bodyPr/>
        <a:lstStyle/>
        <a:p>
          <a:endParaRPr lang="en-US"/>
        </a:p>
      </dgm:t>
    </dgm:pt>
    <dgm:pt modelId="{1433591D-DC4A-DA43-810A-8E7F7D5064D0}">
      <dgm:prSet phldrT="[Text]" phldr="1"/>
      <dgm:spPr/>
      <dgm:t>
        <a:bodyPr/>
        <a:lstStyle/>
        <a:p>
          <a:endParaRPr lang="en-US"/>
        </a:p>
      </dgm:t>
    </dgm:pt>
    <dgm:pt modelId="{74514E59-6243-2842-869B-073FFFA47994}" type="parTrans" cxnId="{37338CAF-841E-3E42-929D-DDF70C3D896A}">
      <dgm:prSet/>
      <dgm:spPr/>
      <dgm:t>
        <a:bodyPr/>
        <a:lstStyle/>
        <a:p>
          <a:endParaRPr lang="en-US"/>
        </a:p>
      </dgm:t>
    </dgm:pt>
    <dgm:pt modelId="{658F7E44-C36C-D848-9D75-D603FCFB106B}" type="sibTrans" cxnId="{37338CAF-841E-3E42-929D-DDF70C3D896A}">
      <dgm:prSet/>
      <dgm:spPr/>
      <dgm:t>
        <a:bodyPr/>
        <a:lstStyle/>
        <a:p>
          <a:endParaRPr lang="en-US"/>
        </a:p>
      </dgm:t>
    </dgm:pt>
    <dgm:pt modelId="{A34FBFFB-29E3-E049-856A-CF069F1994C2}">
      <dgm:prSet phldrT="[Text]" phldr="1"/>
      <dgm:spPr/>
      <dgm:t>
        <a:bodyPr/>
        <a:lstStyle/>
        <a:p>
          <a:endParaRPr lang="en-US"/>
        </a:p>
      </dgm:t>
    </dgm:pt>
    <dgm:pt modelId="{25032F58-9104-1C4B-9AB7-985FC487EE5A}" type="parTrans" cxnId="{6B79361A-4104-7F49-B7FA-43DE22F7C433}">
      <dgm:prSet/>
      <dgm:spPr/>
      <dgm:t>
        <a:bodyPr/>
        <a:lstStyle/>
        <a:p>
          <a:endParaRPr lang="en-US"/>
        </a:p>
      </dgm:t>
    </dgm:pt>
    <dgm:pt modelId="{9785A7C1-96D5-984E-B55E-7FED7D314ECF}" type="sibTrans" cxnId="{6B79361A-4104-7F49-B7FA-43DE22F7C433}">
      <dgm:prSet/>
      <dgm:spPr/>
      <dgm:t>
        <a:bodyPr/>
        <a:lstStyle/>
        <a:p>
          <a:endParaRPr lang="en-US"/>
        </a:p>
      </dgm:t>
    </dgm:pt>
    <dgm:pt modelId="{83112B55-B357-294E-89B9-BC6C3C98C5A9}">
      <dgm:prSet/>
      <dgm:spPr/>
      <dgm:t>
        <a:bodyPr/>
        <a:lstStyle/>
        <a:p>
          <a:endParaRPr lang="en-US"/>
        </a:p>
      </dgm:t>
    </dgm:pt>
    <dgm:pt modelId="{D3E8F68A-0FFC-864B-B005-41E3ECF5BBBB}" type="parTrans" cxnId="{D6B006DE-D423-2A44-BFDD-FAB8C750F252}">
      <dgm:prSet/>
      <dgm:spPr/>
      <dgm:t>
        <a:bodyPr/>
        <a:lstStyle/>
        <a:p>
          <a:endParaRPr lang="en-US"/>
        </a:p>
      </dgm:t>
    </dgm:pt>
    <dgm:pt modelId="{D1AD15A1-D6F8-624F-AFF2-E655EDA22FE8}" type="sibTrans" cxnId="{D6B006DE-D423-2A44-BFDD-FAB8C750F252}">
      <dgm:prSet/>
      <dgm:spPr/>
      <dgm:t>
        <a:bodyPr/>
        <a:lstStyle/>
        <a:p>
          <a:endParaRPr lang="en-US"/>
        </a:p>
      </dgm:t>
    </dgm:pt>
    <dgm:pt modelId="{836E12F9-E18A-A74E-8FAA-C5479D75D162}">
      <dgm:prSet/>
      <dgm:spPr/>
      <dgm:t>
        <a:bodyPr/>
        <a:lstStyle/>
        <a:p>
          <a:endParaRPr lang="en-US"/>
        </a:p>
      </dgm:t>
    </dgm:pt>
    <dgm:pt modelId="{B105A18E-1C93-9945-83E3-C0C2C1968681}" type="parTrans" cxnId="{B51C0577-FF4E-1240-9B6E-8D6AB7F74DA8}">
      <dgm:prSet/>
      <dgm:spPr/>
      <dgm:t>
        <a:bodyPr/>
        <a:lstStyle/>
        <a:p>
          <a:endParaRPr lang="en-US"/>
        </a:p>
      </dgm:t>
    </dgm:pt>
    <dgm:pt modelId="{4A66F1C4-C5E1-C94D-AB80-189C807698BE}" type="sibTrans" cxnId="{B51C0577-FF4E-1240-9B6E-8D6AB7F74DA8}">
      <dgm:prSet/>
      <dgm:spPr/>
      <dgm:t>
        <a:bodyPr/>
        <a:lstStyle/>
        <a:p>
          <a:endParaRPr lang="en-US"/>
        </a:p>
      </dgm:t>
    </dgm:pt>
    <dgm:pt modelId="{32E0E274-3B0C-E146-9879-F50DD503D1AD}">
      <dgm:prSet/>
      <dgm:spPr/>
      <dgm:t>
        <a:bodyPr/>
        <a:lstStyle/>
        <a:p>
          <a:pPr rtl="1"/>
          <a:r>
            <a:rPr lang="ar-EG" dirty="0">
              <a:solidFill>
                <a:srgbClr val="404040"/>
              </a:solidFill>
            </a:rPr>
            <a:t>2. حدد أهداف التقييم</a:t>
          </a:r>
          <a:endParaRPr lang="en-US" dirty="0">
            <a:solidFill>
              <a:srgbClr val="404040"/>
            </a:solidFill>
          </a:endParaRPr>
        </a:p>
      </dgm:t>
    </dgm:pt>
    <dgm:pt modelId="{330A4C84-2CE2-8F46-84FE-7F8EC00F0ADB}" type="parTrans" cxnId="{6BF2DD97-4CF5-034D-A4CC-CB8E3F316146}">
      <dgm:prSet/>
      <dgm:spPr/>
      <dgm:t>
        <a:bodyPr/>
        <a:lstStyle/>
        <a:p>
          <a:endParaRPr lang="en-US"/>
        </a:p>
      </dgm:t>
    </dgm:pt>
    <dgm:pt modelId="{599125B8-A306-AB44-A77B-C4FC74B124D6}" type="sibTrans" cxnId="{6BF2DD97-4CF5-034D-A4CC-CB8E3F316146}">
      <dgm:prSet/>
      <dgm:spPr/>
      <dgm:t>
        <a:bodyPr/>
        <a:lstStyle/>
        <a:p>
          <a:endParaRPr lang="en-US"/>
        </a:p>
      </dgm:t>
    </dgm:pt>
    <dgm:pt modelId="{87C8DDB0-C35B-FA45-ABD5-81B04924D10A}">
      <dgm:prSet/>
      <dgm:spPr/>
      <dgm:t>
        <a:bodyPr/>
        <a:lstStyle/>
        <a:p>
          <a:pPr rtl="1"/>
          <a:r>
            <a:rPr lang="ar-EG" dirty="0">
              <a:solidFill>
                <a:srgbClr val="404040"/>
              </a:solidFill>
            </a:rPr>
            <a:t>3. حدد أجزاء عناصر المشروع التي يمكنك تعقبها والتي ستساعد على بلوغ الأهداف</a:t>
          </a:r>
          <a:endParaRPr lang="en-US" dirty="0">
            <a:solidFill>
              <a:srgbClr val="404040"/>
            </a:solidFill>
          </a:endParaRPr>
        </a:p>
      </dgm:t>
    </dgm:pt>
    <dgm:pt modelId="{3194B3E8-FC61-5D46-BEDF-D49949479AE4}" type="parTrans" cxnId="{668351DA-2F49-074F-A9E2-84BB6B2ECF3A}">
      <dgm:prSet/>
      <dgm:spPr/>
      <dgm:t>
        <a:bodyPr/>
        <a:lstStyle/>
        <a:p>
          <a:endParaRPr lang="en-US"/>
        </a:p>
      </dgm:t>
    </dgm:pt>
    <dgm:pt modelId="{15FBD75E-DB03-9F4F-BF71-67C4B4E4BCB7}" type="sibTrans" cxnId="{668351DA-2F49-074F-A9E2-84BB6B2ECF3A}">
      <dgm:prSet/>
      <dgm:spPr/>
      <dgm:t>
        <a:bodyPr/>
        <a:lstStyle/>
        <a:p>
          <a:endParaRPr lang="en-US"/>
        </a:p>
      </dgm:t>
    </dgm:pt>
    <dgm:pt modelId="{594063F5-E2F6-9946-9B18-A54DD469BBD8}">
      <dgm:prSet/>
      <dgm:spPr/>
      <dgm:t>
        <a:bodyPr/>
        <a:lstStyle/>
        <a:p>
          <a:pPr rtl="1"/>
          <a:r>
            <a:rPr lang="ar-EG" dirty="0">
              <a:solidFill>
                <a:srgbClr val="404040"/>
              </a:solidFill>
            </a:rPr>
            <a:t>4. </a:t>
          </a:r>
          <a:r>
            <a:rPr lang="ar-IQ" dirty="0">
              <a:solidFill>
                <a:srgbClr val="404040"/>
              </a:solidFill>
            </a:rPr>
            <a:t>حدد</a:t>
          </a:r>
          <a:r>
            <a:rPr lang="ar-EG" dirty="0">
              <a:solidFill>
                <a:srgbClr val="404040"/>
              </a:solidFill>
            </a:rPr>
            <a:t> خطة لجمع البيانات والتحليل والإبلاغ بها</a:t>
          </a:r>
          <a:endParaRPr lang="en-US" dirty="0">
            <a:solidFill>
              <a:srgbClr val="404040"/>
            </a:solidFill>
          </a:endParaRPr>
        </a:p>
      </dgm:t>
    </dgm:pt>
    <dgm:pt modelId="{77C60E16-BF78-624B-8B77-C10C906287D8}" type="parTrans" cxnId="{C62E12A8-560E-EF4C-AE8D-7CADCC8572C2}">
      <dgm:prSet/>
      <dgm:spPr/>
      <dgm:t>
        <a:bodyPr/>
        <a:lstStyle/>
        <a:p>
          <a:endParaRPr lang="en-US"/>
        </a:p>
      </dgm:t>
    </dgm:pt>
    <dgm:pt modelId="{0FA90D86-8F5A-5E47-B9D1-A9CB30C0E2B9}" type="sibTrans" cxnId="{C62E12A8-560E-EF4C-AE8D-7CADCC8572C2}">
      <dgm:prSet/>
      <dgm:spPr/>
      <dgm:t>
        <a:bodyPr/>
        <a:lstStyle/>
        <a:p>
          <a:endParaRPr lang="en-US"/>
        </a:p>
      </dgm:t>
    </dgm:pt>
    <dgm:pt modelId="{D7FAA5C6-1818-7C4C-82AC-50DB9955F9E3}">
      <dgm:prSet/>
      <dgm:spPr/>
      <dgm:t>
        <a:bodyPr/>
        <a:lstStyle/>
        <a:p>
          <a:pPr rtl="1"/>
          <a:r>
            <a:rPr lang="ar-EG" dirty="0">
              <a:solidFill>
                <a:srgbClr val="404040"/>
              </a:solidFill>
            </a:rPr>
            <a:t>5. شارك النتائج واحتفل </a:t>
          </a:r>
          <a:endParaRPr lang="en-US" dirty="0">
            <a:solidFill>
              <a:srgbClr val="404040"/>
            </a:solidFill>
          </a:endParaRPr>
        </a:p>
      </dgm:t>
    </dgm:pt>
    <dgm:pt modelId="{6BF8D149-7414-4848-95B9-6E413514A395}" type="parTrans" cxnId="{1A92606B-F225-9E40-AC69-205806F1539E}">
      <dgm:prSet/>
      <dgm:spPr/>
      <dgm:t>
        <a:bodyPr/>
        <a:lstStyle/>
        <a:p>
          <a:endParaRPr lang="en-US"/>
        </a:p>
      </dgm:t>
    </dgm:pt>
    <dgm:pt modelId="{AA40F411-647A-0E43-9E84-1D2C32DB59C2}" type="sibTrans" cxnId="{1A92606B-F225-9E40-AC69-205806F1539E}">
      <dgm:prSet/>
      <dgm:spPr/>
      <dgm:t>
        <a:bodyPr/>
        <a:lstStyle/>
        <a:p>
          <a:endParaRPr lang="en-US"/>
        </a:p>
      </dgm:t>
    </dgm:pt>
    <dgm:pt modelId="{4B776550-A98E-4941-BCAA-E8D5CDB33A29}">
      <dgm:prSet/>
      <dgm:spPr/>
      <dgm:t>
        <a:bodyPr/>
        <a:lstStyle/>
        <a:p>
          <a:endParaRPr lang="en-US"/>
        </a:p>
      </dgm:t>
    </dgm:pt>
    <dgm:pt modelId="{39666809-0B94-1F43-89B3-E73089711138}" type="parTrans" cxnId="{E3D608E5-DC83-D24C-8BF2-22AACB90D892}">
      <dgm:prSet/>
      <dgm:spPr/>
      <dgm:t>
        <a:bodyPr/>
        <a:lstStyle/>
        <a:p>
          <a:endParaRPr lang="en-US"/>
        </a:p>
      </dgm:t>
    </dgm:pt>
    <dgm:pt modelId="{E14E207B-BE29-7B4F-90CC-6A1C9E002223}" type="sibTrans" cxnId="{E3D608E5-DC83-D24C-8BF2-22AACB90D892}">
      <dgm:prSet/>
      <dgm:spPr/>
      <dgm:t>
        <a:bodyPr/>
        <a:lstStyle/>
        <a:p>
          <a:endParaRPr lang="en-US"/>
        </a:p>
      </dgm:t>
    </dgm:pt>
    <dgm:pt modelId="{E6DAA25A-C495-8A46-ACA1-EAA57291C893}" type="pres">
      <dgm:prSet presAssocID="{9A519381-2D1F-B84E-9D04-7960E731B060}" presName="outerComposite" presStyleCnt="0">
        <dgm:presLayoutVars>
          <dgm:chMax val="5"/>
          <dgm:dir/>
          <dgm:resizeHandles val="exact"/>
        </dgm:presLayoutVars>
      </dgm:prSet>
      <dgm:spPr/>
    </dgm:pt>
    <dgm:pt modelId="{7E84DAF5-03D9-BD4F-B7B3-A22B8055E342}" type="pres">
      <dgm:prSet presAssocID="{9A519381-2D1F-B84E-9D04-7960E731B060}" presName="dummyMaxCanvas" presStyleCnt="0">
        <dgm:presLayoutVars/>
      </dgm:prSet>
      <dgm:spPr/>
    </dgm:pt>
    <dgm:pt modelId="{592A90F7-B4EA-5B42-ABF6-5F3A369DC471}" type="pres">
      <dgm:prSet presAssocID="{9A519381-2D1F-B84E-9D04-7960E731B060}" presName="FiveNodes_1" presStyleLbl="node1" presStyleIdx="0" presStyleCnt="5">
        <dgm:presLayoutVars>
          <dgm:bulletEnabled val="1"/>
        </dgm:presLayoutVars>
      </dgm:prSet>
      <dgm:spPr/>
    </dgm:pt>
    <dgm:pt modelId="{4C964F7B-018C-1444-9B5D-931E317D9E48}" type="pres">
      <dgm:prSet presAssocID="{9A519381-2D1F-B84E-9D04-7960E731B060}" presName="FiveNodes_2" presStyleLbl="node1" presStyleIdx="1" presStyleCnt="5">
        <dgm:presLayoutVars>
          <dgm:bulletEnabled val="1"/>
        </dgm:presLayoutVars>
      </dgm:prSet>
      <dgm:spPr/>
    </dgm:pt>
    <dgm:pt modelId="{DF86A78B-BA1B-D446-B33D-157206C6107A}" type="pres">
      <dgm:prSet presAssocID="{9A519381-2D1F-B84E-9D04-7960E731B060}" presName="FiveNodes_3" presStyleLbl="node1" presStyleIdx="2" presStyleCnt="5">
        <dgm:presLayoutVars>
          <dgm:bulletEnabled val="1"/>
        </dgm:presLayoutVars>
      </dgm:prSet>
      <dgm:spPr/>
    </dgm:pt>
    <dgm:pt modelId="{1F307A19-A7CB-8A44-A94D-72F0D303E523}" type="pres">
      <dgm:prSet presAssocID="{9A519381-2D1F-B84E-9D04-7960E731B060}" presName="FiveNodes_4" presStyleLbl="node1" presStyleIdx="3" presStyleCnt="5">
        <dgm:presLayoutVars>
          <dgm:bulletEnabled val="1"/>
        </dgm:presLayoutVars>
      </dgm:prSet>
      <dgm:spPr/>
    </dgm:pt>
    <dgm:pt modelId="{EA11CB4E-EF5B-E840-A569-8DCA9ABF12C3}" type="pres">
      <dgm:prSet presAssocID="{9A519381-2D1F-B84E-9D04-7960E731B060}" presName="FiveNodes_5" presStyleLbl="node1" presStyleIdx="4" presStyleCnt="5">
        <dgm:presLayoutVars>
          <dgm:bulletEnabled val="1"/>
        </dgm:presLayoutVars>
      </dgm:prSet>
      <dgm:spPr/>
    </dgm:pt>
    <dgm:pt modelId="{C997E8DC-06F4-254C-83A9-277DDFC87230}" type="pres">
      <dgm:prSet presAssocID="{9A519381-2D1F-B84E-9D04-7960E731B060}" presName="FiveConn_1-2" presStyleLbl="fgAccFollowNode1" presStyleIdx="0" presStyleCnt="4">
        <dgm:presLayoutVars>
          <dgm:bulletEnabled val="1"/>
        </dgm:presLayoutVars>
      </dgm:prSet>
      <dgm:spPr/>
    </dgm:pt>
    <dgm:pt modelId="{48294B5E-B02B-9942-B962-2CC64763DD00}" type="pres">
      <dgm:prSet presAssocID="{9A519381-2D1F-B84E-9D04-7960E731B060}" presName="FiveConn_2-3" presStyleLbl="fgAccFollowNode1" presStyleIdx="1" presStyleCnt="4">
        <dgm:presLayoutVars>
          <dgm:bulletEnabled val="1"/>
        </dgm:presLayoutVars>
      </dgm:prSet>
      <dgm:spPr/>
    </dgm:pt>
    <dgm:pt modelId="{90CA3721-63C5-3742-A530-746328DD2B61}" type="pres">
      <dgm:prSet presAssocID="{9A519381-2D1F-B84E-9D04-7960E731B060}" presName="FiveConn_3-4" presStyleLbl="fgAccFollowNode1" presStyleIdx="2" presStyleCnt="4">
        <dgm:presLayoutVars>
          <dgm:bulletEnabled val="1"/>
        </dgm:presLayoutVars>
      </dgm:prSet>
      <dgm:spPr/>
    </dgm:pt>
    <dgm:pt modelId="{74E97C60-40C4-7646-95AC-0317C8D78963}" type="pres">
      <dgm:prSet presAssocID="{9A519381-2D1F-B84E-9D04-7960E731B060}" presName="FiveConn_4-5" presStyleLbl="fgAccFollowNode1" presStyleIdx="3" presStyleCnt="4">
        <dgm:presLayoutVars>
          <dgm:bulletEnabled val="1"/>
        </dgm:presLayoutVars>
      </dgm:prSet>
      <dgm:spPr/>
    </dgm:pt>
    <dgm:pt modelId="{A9F8837A-0F55-AB4B-A6F0-E904E50E9B9E}" type="pres">
      <dgm:prSet presAssocID="{9A519381-2D1F-B84E-9D04-7960E731B060}" presName="FiveNodes_1_text" presStyleLbl="node1" presStyleIdx="4" presStyleCnt="5">
        <dgm:presLayoutVars>
          <dgm:bulletEnabled val="1"/>
        </dgm:presLayoutVars>
      </dgm:prSet>
      <dgm:spPr/>
    </dgm:pt>
    <dgm:pt modelId="{EB838BCE-9ABE-E84C-89E5-436810EB0D03}" type="pres">
      <dgm:prSet presAssocID="{9A519381-2D1F-B84E-9D04-7960E731B060}" presName="FiveNodes_2_text" presStyleLbl="node1" presStyleIdx="4" presStyleCnt="5">
        <dgm:presLayoutVars>
          <dgm:bulletEnabled val="1"/>
        </dgm:presLayoutVars>
      </dgm:prSet>
      <dgm:spPr/>
    </dgm:pt>
    <dgm:pt modelId="{C91D7240-F5A0-6049-ACC3-71DFCC8E2875}" type="pres">
      <dgm:prSet presAssocID="{9A519381-2D1F-B84E-9D04-7960E731B060}" presName="FiveNodes_3_text" presStyleLbl="node1" presStyleIdx="4" presStyleCnt="5">
        <dgm:presLayoutVars>
          <dgm:bulletEnabled val="1"/>
        </dgm:presLayoutVars>
      </dgm:prSet>
      <dgm:spPr/>
    </dgm:pt>
    <dgm:pt modelId="{83C212E7-ACBA-C94E-B9F1-4E4931EE5EF1}" type="pres">
      <dgm:prSet presAssocID="{9A519381-2D1F-B84E-9D04-7960E731B060}" presName="FiveNodes_4_text" presStyleLbl="node1" presStyleIdx="4" presStyleCnt="5">
        <dgm:presLayoutVars>
          <dgm:bulletEnabled val="1"/>
        </dgm:presLayoutVars>
      </dgm:prSet>
      <dgm:spPr/>
    </dgm:pt>
    <dgm:pt modelId="{E5332281-3F9F-D94E-9957-A413EBC26FBF}" type="pres">
      <dgm:prSet presAssocID="{9A519381-2D1F-B84E-9D04-7960E731B060}" presName="FiveNodes_5_text" presStyleLbl="node1" presStyleIdx="4" presStyleCnt="5">
        <dgm:presLayoutVars>
          <dgm:bulletEnabled val="1"/>
        </dgm:presLayoutVars>
      </dgm:prSet>
      <dgm:spPr/>
    </dgm:pt>
  </dgm:ptLst>
  <dgm:cxnLst>
    <dgm:cxn modelId="{5D6F9F91-8F4F-6542-AE1F-4E94684581B9}" type="presOf" srcId="{599125B8-A306-AB44-A77B-C4FC74B124D6}" destId="{48294B5E-B02B-9942-B962-2CC64763DD00}" srcOrd="0" destOrd="0" presId="urn:microsoft.com/office/officeart/2005/8/layout/vProcess5"/>
    <dgm:cxn modelId="{D6B006DE-D423-2A44-BFDD-FAB8C750F252}" srcId="{9A519381-2D1F-B84E-9D04-7960E731B060}" destId="{83112B55-B357-294E-89B9-BC6C3C98C5A9}" srcOrd="8" destOrd="0" parTransId="{D3E8F68A-0FFC-864B-B005-41E3ECF5BBBB}" sibTransId="{D1AD15A1-D6F8-624F-AFF2-E655EDA22FE8}"/>
    <dgm:cxn modelId="{C4B088DC-A944-4141-8E49-94B298A474DE}" srcId="{9A519381-2D1F-B84E-9D04-7960E731B060}" destId="{8290D11C-3ADA-5D4D-8FF5-6ADA265ADC70}" srcOrd="0" destOrd="0" parTransId="{5D44DE13-7388-7A45-B49A-4C2DD853205A}" sibTransId="{5F7E774A-2C87-C14C-A826-2CBA286904B7}"/>
    <dgm:cxn modelId="{1A92606B-F225-9E40-AC69-205806F1539E}" srcId="{9A519381-2D1F-B84E-9D04-7960E731B060}" destId="{D7FAA5C6-1818-7C4C-82AC-50DB9955F9E3}" srcOrd="4" destOrd="0" parTransId="{6BF8D149-7414-4848-95B9-6E413514A395}" sibTransId="{AA40F411-647A-0E43-9E84-1D2C32DB59C2}"/>
    <dgm:cxn modelId="{9C54F07C-4CC4-C949-957A-C9B136614BDD}" type="presOf" srcId="{8290D11C-3ADA-5D4D-8FF5-6ADA265ADC70}" destId="{A9F8837A-0F55-AB4B-A6F0-E904E50E9B9E}" srcOrd="1" destOrd="0" presId="urn:microsoft.com/office/officeart/2005/8/layout/vProcess5"/>
    <dgm:cxn modelId="{DD5AA235-9AA0-AA4D-AE3E-C4EA1261E317}" type="presOf" srcId="{32E0E274-3B0C-E146-9879-F50DD503D1AD}" destId="{EB838BCE-9ABE-E84C-89E5-436810EB0D03}" srcOrd="1" destOrd="0" presId="urn:microsoft.com/office/officeart/2005/8/layout/vProcess5"/>
    <dgm:cxn modelId="{3AF9569E-4024-794D-AE73-264EDFCE5EAE}" type="presOf" srcId="{594063F5-E2F6-9946-9B18-A54DD469BBD8}" destId="{1F307A19-A7CB-8A44-A94D-72F0D303E523}" srcOrd="0" destOrd="0" presId="urn:microsoft.com/office/officeart/2005/8/layout/vProcess5"/>
    <dgm:cxn modelId="{A087F7E5-0849-A64A-895C-C97F6CC8C06B}" type="presOf" srcId="{87C8DDB0-C35B-FA45-ABD5-81B04924D10A}" destId="{DF86A78B-BA1B-D446-B33D-157206C6107A}" srcOrd="0" destOrd="0" presId="urn:microsoft.com/office/officeart/2005/8/layout/vProcess5"/>
    <dgm:cxn modelId="{37338CAF-841E-3E42-929D-DDF70C3D896A}" srcId="{9A519381-2D1F-B84E-9D04-7960E731B060}" destId="{1433591D-DC4A-DA43-810A-8E7F7D5064D0}" srcOrd="6" destOrd="0" parTransId="{74514E59-6243-2842-869B-073FFFA47994}" sibTransId="{658F7E44-C36C-D848-9D75-D603FCFB106B}"/>
    <dgm:cxn modelId="{1AD7BB3E-F970-854A-9624-B246F008942B}" type="presOf" srcId="{D7FAA5C6-1818-7C4C-82AC-50DB9955F9E3}" destId="{EA11CB4E-EF5B-E840-A569-8DCA9ABF12C3}" srcOrd="0" destOrd="0" presId="urn:microsoft.com/office/officeart/2005/8/layout/vProcess5"/>
    <dgm:cxn modelId="{0A859FA9-D35F-0049-A871-6DD630D770C8}" type="presOf" srcId="{0FA90D86-8F5A-5E47-B9D1-A9CB30C0E2B9}" destId="{74E97C60-40C4-7646-95AC-0317C8D78963}" srcOrd="0" destOrd="0" presId="urn:microsoft.com/office/officeart/2005/8/layout/vProcess5"/>
    <dgm:cxn modelId="{E3D608E5-DC83-D24C-8BF2-22AACB90D892}" srcId="{9A519381-2D1F-B84E-9D04-7960E731B060}" destId="{4B776550-A98E-4941-BCAA-E8D5CDB33A29}" srcOrd="5" destOrd="0" parTransId="{39666809-0B94-1F43-89B3-E73089711138}" sibTransId="{E14E207B-BE29-7B4F-90CC-6A1C9E002223}"/>
    <dgm:cxn modelId="{82A80C8F-5C83-D240-B846-4D043E9423D8}" type="presOf" srcId="{594063F5-E2F6-9946-9B18-A54DD469BBD8}" destId="{83C212E7-ACBA-C94E-B9F1-4E4931EE5EF1}" srcOrd="1" destOrd="0" presId="urn:microsoft.com/office/officeart/2005/8/layout/vProcess5"/>
    <dgm:cxn modelId="{6B79361A-4104-7F49-B7FA-43DE22F7C433}" srcId="{9A519381-2D1F-B84E-9D04-7960E731B060}" destId="{A34FBFFB-29E3-E049-856A-CF069F1994C2}" srcOrd="7" destOrd="0" parTransId="{25032F58-9104-1C4B-9AB7-985FC487EE5A}" sibTransId="{9785A7C1-96D5-984E-B55E-7FED7D314ECF}"/>
    <dgm:cxn modelId="{9DB9B731-242C-1F4E-A7CA-D287377001AC}" type="presOf" srcId="{87C8DDB0-C35B-FA45-ABD5-81B04924D10A}" destId="{C91D7240-F5A0-6049-ACC3-71DFCC8E2875}" srcOrd="1" destOrd="0" presId="urn:microsoft.com/office/officeart/2005/8/layout/vProcess5"/>
    <dgm:cxn modelId="{81498101-743D-E64F-A6BF-0871469AE691}" type="presOf" srcId="{15FBD75E-DB03-9F4F-BF71-67C4B4E4BCB7}" destId="{90CA3721-63C5-3742-A530-746328DD2B61}" srcOrd="0" destOrd="0" presId="urn:microsoft.com/office/officeart/2005/8/layout/vProcess5"/>
    <dgm:cxn modelId="{6BF2DD97-4CF5-034D-A4CC-CB8E3F316146}" srcId="{9A519381-2D1F-B84E-9D04-7960E731B060}" destId="{32E0E274-3B0C-E146-9879-F50DD503D1AD}" srcOrd="1" destOrd="0" parTransId="{330A4C84-2CE2-8F46-84FE-7F8EC00F0ADB}" sibTransId="{599125B8-A306-AB44-A77B-C4FC74B124D6}"/>
    <dgm:cxn modelId="{5115108C-9053-774D-849C-21C2878C8FB2}" type="presOf" srcId="{32E0E274-3B0C-E146-9879-F50DD503D1AD}" destId="{4C964F7B-018C-1444-9B5D-931E317D9E48}" srcOrd="0" destOrd="0" presId="urn:microsoft.com/office/officeart/2005/8/layout/vProcess5"/>
    <dgm:cxn modelId="{B51C0577-FF4E-1240-9B6E-8D6AB7F74DA8}" srcId="{9A519381-2D1F-B84E-9D04-7960E731B060}" destId="{836E12F9-E18A-A74E-8FAA-C5479D75D162}" srcOrd="9" destOrd="0" parTransId="{B105A18E-1C93-9945-83E3-C0C2C1968681}" sibTransId="{4A66F1C4-C5E1-C94D-AB80-189C807698BE}"/>
    <dgm:cxn modelId="{6378B174-BE51-BC42-9890-8FBFE631F7AD}" type="presOf" srcId="{8290D11C-3ADA-5D4D-8FF5-6ADA265ADC70}" destId="{592A90F7-B4EA-5B42-ABF6-5F3A369DC471}" srcOrd="0" destOrd="0" presId="urn:microsoft.com/office/officeart/2005/8/layout/vProcess5"/>
    <dgm:cxn modelId="{4B158481-C4ED-BC4E-8435-152A89AE86F6}" type="presOf" srcId="{D7FAA5C6-1818-7C4C-82AC-50DB9955F9E3}" destId="{E5332281-3F9F-D94E-9957-A413EBC26FBF}" srcOrd="1" destOrd="0" presId="urn:microsoft.com/office/officeart/2005/8/layout/vProcess5"/>
    <dgm:cxn modelId="{6AB51B1A-99AF-7F4C-8BE4-7D8B5BFA33F8}" type="presOf" srcId="{9A519381-2D1F-B84E-9D04-7960E731B060}" destId="{E6DAA25A-C495-8A46-ACA1-EAA57291C893}" srcOrd="0" destOrd="0" presId="urn:microsoft.com/office/officeart/2005/8/layout/vProcess5"/>
    <dgm:cxn modelId="{C62E12A8-560E-EF4C-AE8D-7CADCC8572C2}" srcId="{9A519381-2D1F-B84E-9D04-7960E731B060}" destId="{594063F5-E2F6-9946-9B18-A54DD469BBD8}" srcOrd="3" destOrd="0" parTransId="{77C60E16-BF78-624B-8B77-C10C906287D8}" sibTransId="{0FA90D86-8F5A-5E47-B9D1-A9CB30C0E2B9}"/>
    <dgm:cxn modelId="{C05BABC2-C201-DC48-8DA6-1DC5FE43092A}" type="presOf" srcId="{5F7E774A-2C87-C14C-A826-2CBA286904B7}" destId="{C997E8DC-06F4-254C-83A9-277DDFC87230}" srcOrd="0" destOrd="0" presId="urn:microsoft.com/office/officeart/2005/8/layout/vProcess5"/>
    <dgm:cxn modelId="{668351DA-2F49-074F-A9E2-84BB6B2ECF3A}" srcId="{9A519381-2D1F-B84E-9D04-7960E731B060}" destId="{87C8DDB0-C35B-FA45-ABD5-81B04924D10A}" srcOrd="2" destOrd="0" parTransId="{3194B3E8-FC61-5D46-BEDF-D49949479AE4}" sibTransId="{15FBD75E-DB03-9F4F-BF71-67C4B4E4BCB7}"/>
    <dgm:cxn modelId="{F3DEFA9C-334A-EB4F-A38E-9C49DFFECD24}" type="presParOf" srcId="{E6DAA25A-C495-8A46-ACA1-EAA57291C893}" destId="{7E84DAF5-03D9-BD4F-B7B3-A22B8055E342}" srcOrd="0" destOrd="0" presId="urn:microsoft.com/office/officeart/2005/8/layout/vProcess5"/>
    <dgm:cxn modelId="{F152DBCA-5213-324C-9F6C-4C0226756F59}" type="presParOf" srcId="{E6DAA25A-C495-8A46-ACA1-EAA57291C893}" destId="{592A90F7-B4EA-5B42-ABF6-5F3A369DC471}" srcOrd="1" destOrd="0" presId="urn:microsoft.com/office/officeart/2005/8/layout/vProcess5"/>
    <dgm:cxn modelId="{A53248A8-5D25-CB43-AF7F-550BBE0EB694}" type="presParOf" srcId="{E6DAA25A-C495-8A46-ACA1-EAA57291C893}" destId="{4C964F7B-018C-1444-9B5D-931E317D9E48}" srcOrd="2" destOrd="0" presId="urn:microsoft.com/office/officeart/2005/8/layout/vProcess5"/>
    <dgm:cxn modelId="{3A259AF3-8058-9F46-8E76-581D19A594FD}" type="presParOf" srcId="{E6DAA25A-C495-8A46-ACA1-EAA57291C893}" destId="{DF86A78B-BA1B-D446-B33D-157206C6107A}" srcOrd="3" destOrd="0" presId="urn:microsoft.com/office/officeart/2005/8/layout/vProcess5"/>
    <dgm:cxn modelId="{DC4A5572-0A51-8846-BA0E-50C14F6A75A2}" type="presParOf" srcId="{E6DAA25A-C495-8A46-ACA1-EAA57291C893}" destId="{1F307A19-A7CB-8A44-A94D-72F0D303E523}" srcOrd="4" destOrd="0" presId="urn:microsoft.com/office/officeart/2005/8/layout/vProcess5"/>
    <dgm:cxn modelId="{3AD28912-C65A-9D47-BC4F-4FC320D1D68C}" type="presParOf" srcId="{E6DAA25A-C495-8A46-ACA1-EAA57291C893}" destId="{EA11CB4E-EF5B-E840-A569-8DCA9ABF12C3}" srcOrd="5" destOrd="0" presId="urn:microsoft.com/office/officeart/2005/8/layout/vProcess5"/>
    <dgm:cxn modelId="{4EEC7F35-5927-3647-8593-F861F9A96AF4}" type="presParOf" srcId="{E6DAA25A-C495-8A46-ACA1-EAA57291C893}" destId="{C997E8DC-06F4-254C-83A9-277DDFC87230}" srcOrd="6" destOrd="0" presId="urn:microsoft.com/office/officeart/2005/8/layout/vProcess5"/>
    <dgm:cxn modelId="{070ACC46-74A5-5244-A878-EE0B0087DB4D}" type="presParOf" srcId="{E6DAA25A-C495-8A46-ACA1-EAA57291C893}" destId="{48294B5E-B02B-9942-B962-2CC64763DD00}" srcOrd="7" destOrd="0" presId="urn:microsoft.com/office/officeart/2005/8/layout/vProcess5"/>
    <dgm:cxn modelId="{1616422E-1614-BA45-8157-64EC0E37178A}" type="presParOf" srcId="{E6DAA25A-C495-8A46-ACA1-EAA57291C893}" destId="{90CA3721-63C5-3742-A530-746328DD2B61}" srcOrd="8" destOrd="0" presId="urn:microsoft.com/office/officeart/2005/8/layout/vProcess5"/>
    <dgm:cxn modelId="{1A8B3CBB-BA6B-C94F-B626-2DF41A0619F2}" type="presParOf" srcId="{E6DAA25A-C495-8A46-ACA1-EAA57291C893}" destId="{74E97C60-40C4-7646-95AC-0317C8D78963}" srcOrd="9" destOrd="0" presId="urn:microsoft.com/office/officeart/2005/8/layout/vProcess5"/>
    <dgm:cxn modelId="{1B83BC5E-6331-9440-B466-A434332C9A49}" type="presParOf" srcId="{E6DAA25A-C495-8A46-ACA1-EAA57291C893}" destId="{A9F8837A-0F55-AB4B-A6F0-E904E50E9B9E}" srcOrd="10" destOrd="0" presId="urn:microsoft.com/office/officeart/2005/8/layout/vProcess5"/>
    <dgm:cxn modelId="{A2B0E0B9-213B-414B-B9DE-969D5143E024}" type="presParOf" srcId="{E6DAA25A-C495-8A46-ACA1-EAA57291C893}" destId="{EB838BCE-9ABE-E84C-89E5-436810EB0D03}" srcOrd="11" destOrd="0" presId="urn:microsoft.com/office/officeart/2005/8/layout/vProcess5"/>
    <dgm:cxn modelId="{37EB324C-4C4C-EA46-9242-210BCA57AF86}" type="presParOf" srcId="{E6DAA25A-C495-8A46-ACA1-EAA57291C893}" destId="{C91D7240-F5A0-6049-ACC3-71DFCC8E2875}" srcOrd="12" destOrd="0" presId="urn:microsoft.com/office/officeart/2005/8/layout/vProcess5"/>
    <dgm:cxn modelId="{C9EB1633-95A4-5040-B2E7-819BE35CAE92}" type="presParOf" srcId="{E6DAA25A-C495-8A46-ACA1-EAA57291C893}" destId="{83C212E7-ACBA-C94E-B9F1-4E4931EE5EF1}" srcOrd="13" destOrd="0" presId="urn:microsoft.com/office/officeart/2005/8/layout/vProcess5"/>
    <dgm:cxn modelId="{20600ABF-7205-634F-9CBC-9D9E186ECBDC}" type="presParOf" srcId="{E6DAA25A-C495-8A46-ACA1-EAA57291C893}" destId="{E5332281-3F9F-D94E-9957-A413EBC26FB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F36CCB-03CF-451A-8DF3-FDDFF8EEAD3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1E43510-D263-42C1-977E-79BC9F49BE48}">
      <dgm:prSet phldrT="[Text]"/>
      <dgm:spPr/>
      <dgm:t>
        <a:bodyPr/>
        <a:lstStyle/>
        <a:p>
          <a:pPr rtl="1"/>
          <a:r>
            <a:rPr lang="ar-EG" dirty="0">
              <a:solidFill>
                <a:schemeClr val="tx1">
                  <a:lumMod val="50000"/>
                </a:schemeClr>
              </a:solidFill>
            </a:rPr>
            <a:t>مشاركة أصحاب المصلحة</a:t>
          </a:r>
          <a:endParaRPr lang="en-US" dirty="0">
            <a:solidFill>
              <a:schemeClr val="tx1">
                <a:lumMod val="50000"/>
              </a:schemeClr>
            </a:solidFill>
          </a:endParaRPr>
        </a:p>
      </dgm:t>
    </dgm:pt>
    <dgm:pt modelId="{B02C1F2E-CA3E-4EEC-A296-396388CB1F1A}" type="parTrans" cxnId="{928CB664-1970-4322-8337-66C712782D6E}">
      <dgm:prSet/>
      <dgm:spPr/>
      <dgm:t>
        <a:bodyPr/>
        <a:lstStyle/>
        <a:p>
          <a:endParaRPr lang="en-US"/>
        </a:p>
      </dgm:t>
    </dgm:pt>
    <dgm:pt modelId="{F2A20060-FAB7-447B-A937-C32CAF52FA54}" type="sibTrans" cxnId="{928CB664-1970-4322-8337-66C712782D6E}">
      <dgm:prSet/>
      <dgm:spPr/>
      <dgm:t>
        <a:bodyPr/>
        <a:lstStyle/>
        <a:p>
          <a:endParaRPr lang="en-US"/>
        </a:p>
      </dgm:t>
    </dgm:pt>
    <dgm:pt modelId="{112B769D-828F-4D2C-A1D6-E26EED769B5A}">
      <dgm:prSet phldrT="[Text]"/>
      <dgm:spPr/>
      <dgm:t>
        <a:bodyPr/>
        <a:lstStyle/>
        <a:p>
          <a:r>
            <a:rPr lang="ar-EG" dirty="0">
              <a:solidFill>
                <a:srgbClr val="404040"/>
              </a:solidFill>
            </a:rPr>
            <a:t>وضوح الرسالة</a:t>
          </a:r>
          <a:endParaRPr lang="en-US" dirty="0">
            <a:solidFill>
              <a:srgbClr val="404040"/>
            </a:solidFill>
          </a:endParaRPr>
        </a:p>
      </dgm:t>
    </dgm:pt>
    <dgm:pt modelId="{9914E41C-74B3-41AB-9B46-34249C2BD721}" type="parTrans" cxnId="{92A2B764-2054-426F-99E5-CA48AABAC122}">
      <dgm:prSet/>
      <dgm:spPr/>
      <dgm:t>
        <a:bodyPr/>
        <a:lstStyle/>
        <a:p>
          <a:endParaRPr lang="en-US"/>
        </a:p>
      </dgm:t>
    </dgm:pt>
    <dgm:pt modelId="{4A9698D6-0A02-48D3-A023-CEAB588E5C04}" type="sibTrans" cxnId="{92A2B764-2054-426F-99E5-CA48AABAC122}">
      <dgm:prSet/>
      <dgm:spPr/>
      <dgm:t>
        <a:bodyPr/>
        <a:lstStyle/>
        <a:p>
          <a:endParaRPr lang="en-US"/>
        </a:p>
      </dgm:t>
    </dgm:pt>
    <dgm:pt modelId="{DA6079F1-A5B4-4D0C-8414-EA9DCDA9138B}">
      <dgm:prSet phldrT="[Text]"/>
      <dgm:spPr/>
      <dgm:t>
        <a:bodyPr/>
        <a:lstStyle/>
        <a:p>
          <a:r>
            <a:rPr lang="ar-EG" dirty="0">
              <a:solidFill>
                <a:srgbClr val="404040"/>
              </a:solidFill>
            </a:rPr>
            <a:t>التقدير</a:t>
          </a:r>
          <a:endParaRPr lang="en-US" dirty="0">
            <a:solidFill>
              <a:srgbClr val="404040"/>
            </a:solidFill>
          </a:endParaRPr>
        </a:p>
      </dgm:t>
    </dgm:pt>
    <dgm:pt modelId="{F5B6AD44-7601-4FEA-8589-CB5E0FD22C5E}" type="parTrans" cxnId="{86FA8221-ECC7-44D2-9E89-4F15B4AFEABF}">
      <dgm:prSet/>
      <dgm:spPr/>
      <dgm:t>
        <a:bodyPr/>
        <a:lstStyle/>
        <a:p>
          <a:endParaRPr lang="en-US"/>
        </a:p>
      </dgm:t>
    </dgm:pt>
    <dgm:pt modelId="{B7752763-F828-4152-BA96-EDC0F906F57B}" type="sibTrans" cxnId="{86FA8221-ECC7-44D2-9E89-4F15B4AFEABF}">
      <dgm:prSet/>
      <dgm:spPr/>
      <dgm:t>
        <a:bodyPr/>
        <a:lstStyle/>
        <a:p>
          <a:endParaRPr lang="en-US"/>
        </a:p>
      </dgm:t>
    </dgm:pt>
    <dgm:pt modelId="{FE444BDD-2707-43C9-AF4C-E53155288729}">
      <dgm:prSet/>
      <dgm:spPr/>
      <dgm:t>
        <a:bodyPr/>
        <a:lstStyle/>
        <a:p>
          <a:pPr rtl="1"/>
          <a:r>
            <a:rPr lang="ar-EG" dirty="0">
              <a:solidFill>
                <a:srgbClr val="404040"/>
              </a:solidFill>
            </a:rPr>
            <a:t>الانضباط</a:t>
          </a:r>
          <a:endParaRPr lang="en-US" dirty="0">
            <a:solidFill>
              <a:srgbClr val="404040"/>
            </a:solidFill>
          </a:endParaRPr>
        </a:p>
      </dgm:t>
    </dgm:pt>
    <dgm:pt modelId="{17B191DB-4683-4CCA-B860-54B329C17E8F}" type="parTrans" cxnId="{90FB4641-5189-4167-BF8C-CE076AF8D125}">
      <dgm:prSet/>
      <dgm:spPr/>
      <dgm:t>
        <a:bodyPr/>
        <a:lstStyle/>
        <a:p>
          <a:endParaRPr lang="en-US"/>
        </a:p>
      </dgm:t>
    </dgm:pt>
    <dgm:pt modelId="{F851F21C-5320-4D96-81B3-88FDFA456F23}" type="sibTrans" cxnId="{90FB4641-5189-4167-BF8C-CE076AF8D125}">
      <dgm:prSet/>
      <dgm:spPr/>
      <dgm:t>
        <a:bodyPr/>
        <a:lstStyle/>
        <a:p>
          <a:endParaRPr lang="en-US"/>
        </a:p>
      </dgm:t>
    </dgm:pt>
    <dgm:pt modelId="{9B2B9952-F7EE-4D53-93E4-EA9C5D90BD1B}">
      <dgm:prSet/>
      <dgm:spPr/>
      <dgm:t>
        <a:bodyPr/>
        <a:lstStyle/>
        <a:p>
          <a:pPr rtl="1"/>
          <a:r>
            <a:rPr lang="ar-EG" dirty="0">
              <a:solidFill>
                <a:srgbClr val="404040"/>
              </a:solidFill>
            </a:rPr>
            <a:t>الملائمة </a:t>
          </a:r>
          <a:endParaRPr lang="en-US" dirty="0">
            <a:solidFill>
              <a:srgbClr val="404040"/>
            </a:solidFill>
          </a:endParaRPr>
        </a:p>
      </dgm:t>
    </dgm:pt>
    <dgm:pt modelId="{7ABD8221-FA12-4DFA-B06D-8749C8854685}" type="parTrans" cxnId="{6AF92F19-444C-47EE-AC8D-F28C6710B7A5}">
      <dgm:prSet/>
      <dgm:spPr/>
      <dgm:t>
        <a:bodyPr/>
        <a:lstStyle/>
        <a:p>
          <a:endParaRPr lang="en-US"/>
        </a:p>
      </dgm:t>
    </dgm:pt>
    <dgm:pt modelId="{C8D1DC51-CBB9-4C69-9560-EFE3E0EE730B}" type="sibTrans" cxnId="{6AF92F19-444C-47EE-AC8D-F28C6710B7A5}">
      <dgm:prSet/>
      <dgm:spPr/>
      <dgm:t>
        <a:bodyPr/>
        <a:lstStyle/>
        <a:p>
          <a:endParaRPr lang="en-US"/>
        </a:p>
      </dgm:t>
    </dgm:pt>
    <dgm:pt modelId="{AAFD721B-B199-44D2-8BD9-E243AA457A25}" type="pres">
      <dgm:prSet presAssocID="{81F36CCB-03CF-451A-8DF3-FDDFF8EEAD35}" presName="Name0" presStyleCnt="0">
        <dgm:presLayoutVars>
          <dgm:dir/>
          <dgm:animLvl val="lvl"/>
          <dgm:resizeHandles val="exact"/>
        </dgm:presLayoutVars>
      </dgm:prSet>
      <dgm:spPr/>
    </dgm:pt>
    <dgm:pt modelId="{73D3B3C9-5DEF-4220-BF32-2AC3B9A0F7E3}" type="pres">
      <dgm:prSet presAssocID="{C1E43510-D263-42C1-977E-79BC9F49BE48}" presName="linNode" presStyleCnt="0"/>
      <dgm:spPr/>
    </dgm:pt>
    <dgm:pt modelId="{5DB71AFC-9690-40CE-BDF0-42C38BBBA3D3}" type="pres">
      <dgm:prSet presAssocID="{C1E43510-D263-42C1-977E-79BC9F49BE48}" presName="parentText" presStyleLbl="node1" presStyleIdx="0" presStyleCnt="5">
        <dgm:presLayoutVars>
          <dgm:chMax val="1"/>
          <dgm:bulletEnabled val="1"/>
        </dgm:presLayoutVars>
      </dgm:prSet>
      <dgm:spPr/>
    </dgm:pt>
    <dgm:pt modelId="{755008A9-2A34-4E7D-BE5C-B1D8B67E809E}" type="pres">
      <dgm:prSet presAssocID="{F2A20060-FAB7-447B-A937-C32CAF52FA54}" presName="sp" presStyleCnt="0"/>
      <dgm:spPr/>
    </dgm:pt>
    <dgm:pt modelId="{79415A0B-B4B4-4E97-A900-5AE3C3153026}" type="pres">
      <dgm:prSet presAssocID="{112B769D-828F-4D2C-A1D6-E26EED769B5A}" presName="linNode" presStyleCnt="0"/>
      <dgm:spPr/>
    </dgm:pt>
    <dgm:pt modelId="{DCFA1FFA-0377-4DE5-8451-A80FE358F765}" type="pres">
      <dgm:prSet presAssocID="{112B769D-828F-4D2C-A1D6-E26EED769B5A}" presName="parentText" presStyleLbl="node1" presStyleIdx="1" presStyleCnt="5">
        <dgm:presLayoutVars>
          <dgm:chMax val="1"/>
          <dgm:bulletEnabled val="1"/>
        </dgm:presLayoutVars>
      </dgm:prSet>
      <dgm:spPr/>
    </dgm:pt>
    <dgm:pt modelId="{BB24F4BF-4F19-4B28-9422-06C66D2A2946}" type="pres">
      <dgm:prSet presAssocID="{4A9698D6-0A02-48D3-A023-CEAB588E5C04}" presName="sp" presStyleCnt="0"/>
      <dgm:spPr/>
    </dgm:pt>
    <dgm:pt modelId="{28B1A731-1FEB-4431-A1D4-617364D1D0BF}" type="pres">
      <dgm:prSet presAssocID="{DA6079F1-A5B4-4D0C-8414-EA9DCDA9138B}" presName="linNode" presStyleCnt="0"/>
      <dgm:spPr/>
    </dgm:pt>
    <dgm:pt modelId="{AED3F8E2-91CD-43A3-B67F-60D66B3B39E5}" type="pres">
      <dgm:prSet presAssocID="{DA6079F1-A5B4-4D0C-8414-EA9DCDA9138B}" presName="parentText" presStyleLbl="node1" presStyleIdx="2" presStyleCnt="5">
        <dgm:presLayoutVars>
          <dgm:chMax val="1"/>
          <dgm:bulletEnabled val="1"/>
        </dgm:presLayoutVars>
      </dgm:prSet>
      <dgm:spPr/>
    </dgm:pt>
    <dgm:pt modelId="{84B45A9C-EE0E-4109-985A-86F33A8C9857}" type="pres">
      <dgm:prSet presAssocID="{B7752763-F828-4152-BA96-EDC0F906F57B}" presName="sp" presStyleCnt="0"/>
      <dgm:spPr/>
    </dgm:pt>
    <dgm:pt modelId="{69E798B9-6055-4454-995B-9B4EC9E634D1}" type="pres">
      <dgm:prSet presAssocID="{FE444BDD-2707-43C9-AF4C-E53155288729}" presName="linNode" presStyleCnt="0"/>
      <dgm:spPr/>
    </dgm:pt>
    <dgm:pt modelId="{D262B86F-5A11-44B7-B64E-C2A790AD6B82}" type="pres">
      <dgm:prSet presAssocID="{FE444BDD-2707-43C9-AF4C-E53155288729}" presName="parentText" presStyleLbl="node1" presStyleIdx="3" presStyleCnt="5">
        <dgm:presLayoutVars>
          <dgm:chMax val="1"/>
          <dgm:bulletEnabled val="1"/>
        </dgm:presLayoutVars>
      </dgm:prSet>
      <dgm:spPr/>
    </dgm:pt>
    <dgm:pt modelId="{A95F6983-87BA-445B-939E-91487157EB97}" type="pres">
      <dgm:prSet presAssocID="{F851F21C-5320-4D96-81B3-88FDFA456F23}" presName="sp" presStyleCnt="0"/>
      <dgm:spPr/>
    </dgm:pt>
    <dgm:pt modelId="{8C256865-9F78-4756-BC7E-67514E95EB22}" type="pres">
      <dgm:prSet presAssocID="{9B2B9952-F7EE-4D53-93E4-EA9C5D90BD1B}" presName="linNode" presStyleCnt="0"/>
      <dgm:spPr/>
    </dgm:pt>
    <dgm:pt modelId="{7C826D3E-F2D5-45CD-8B9B-D92A659E2498}" type="pres">
      <dgm:prSet presAssocID="{9B2B9952-F7EE-4D53-93E4-EA9C5D90BD1B}" presName="parentText" presStyleLbl="node1" presStyleIdx="4" presStyleCnt="5">
        <dgm:presLayoutVars>
          <dgm:chMax val="1"/>
          <dgm:bulletEnabled val="1"/>
        </dgm:presLayoutVars>
      </dgm:prSet>
      <dgm:spPr/>
    </dgm:pt>
  </dgm:ptLst>
  <dgm:cxnLst>
    <dgm:cxn modelId="{86FA8221-ECC7-44D2-9E89-4F15B4AFEABF}" srcId="{81F36CCB-03CF-451A-8DF3-FDDFF8EEAD35}" destId="{DA6079F1-A5B4-4D0C-8414-EA9DCDA9138B}" srcOrd="2" destOrd="0" parTransId="{F5B6AD44-7601-4FEA-8589-CB5E0FD22C5E}" sibTransId="{B7752763-F828-4152-BA96-EDC0F906F57B}"/>
    <dgm:cxn modelId="{E49CF4BB-C994-4647-8D70-38AE6506182E}" type="presOf" srcId="{C1E43510-D263-42C1-977E-79BC9F49BE48}" destId="{5DB71AFC-9690-40CE-BDF0-42C38BBBA3D3}" srcOrd="0" destOrd="0" presId="urn:microsoft.com/office/officeart/2005/8/layout/vList5"/>
    <dgm:cxn modelId="{A278EF15-6731-314C-9E7D-C5FED1903AD7}" type="presOf" srcId="{FE444BDD-2707-43C9-AF4C-E53155288729}" destId="{D262B86F-5A11-44B7-B64E-C2A790AD6B82}" srcOrd="0" destOrd="0" presId="urn:microsoft.com/office/officeart/2005/8/layout/vList5"/>
    <dgm:cxn modelId="{3BCEA809-14BF-1149-B7B9-9335020B2098}" type="presOf" srcId="{112B769D-828F-4D2C-A1D6-E26EED769B5A}" destId="{DCFA1FFA-0377-4DE5-8451-A80FE358F765}" srcOrd="0" destOrd="0" presId="urn:microsoft.com/office/officeart/2005/8/layout/vList5"/>
    <dgm:cxn modelId="{06E2F78D-3AE3-F744-8D47-54369FC15802}" type="presOf" srcId="{81F36CCB-03CF-451A-8DF3-FDDFF8EEAD35}" destId="{AAFD721B-B199-44D2-8BD9-E243AA457A25}" srcOrd="0" destOrd="0" presId="urn:microsoft.com/office/officeart/2005/8/layout/vList5"/>
    <dgm:cxn modelId="{928CB664-1970-4322-8337-66C712782D6E}" srcId="{81F36CCB-03CF-451A-8DF3-FDDFF8EEAD35}" destId="{C1E43510-D263-42C1-977E-79BC9F49BE48}" srcOrd="0" destOrd="0" parTransId="{B02C1F2E-CA3E-4EEC-A296-396388CB1F1A}" sibTransId="{F2A20060-FAB7-447B-A937-C32CAF52FA54}"/>
    <dgm:cxn modelId="{92A2B764-2054-426F-99E5-CA48AABAC122}" srcId="{81F36CCB-03CF-451A-8DF3-FDDFF8EEAD35}" destId="{112B769D-828F-4D2C-A1D6-E26EED769B5A}" srcOrd="1" destOrd="0" parTransId="{9914E41C-74B3-41AB-9B46-34249C2BD721}" sibTransId="{4A9698D6-0A02-48D3-A023-CEAB588E5C04}"/>
    <dgm:cxn modelId="{90FB4641-5189-4167-BF8C-CE076AF8D125}" srcId="{81F36CCB-03CF-451A-8DF3-FDDFF8EEAD35}" destId="{FE444BDD-2707-43C9-AF4C-E53155288729}" srcOrd="3" destOrd="0" parTransId="{17B191DB-4683-4CCA-B860-54B329C17E8F}" sibTransId="{F851F21C-5320-4D96-81B3-88FDFA456F23}"/>
    <dgm:cxn modelId="{6AF92F19-444C-47EE-AC8D-F28C6710B7A5}" srcId="{81F36CCB-03CF-451A-8DF3-FDDFF8EEAD35}" destId="{9B2B9952-F7EE-4D53-93E4-EA9C5D90BD1B}" srcOrd="4" destOrd="0" parTransId="{7ABD8221-FA12-4DFA-B06D-8749C8854685}" sibTransId="{C8D1DC51-CBB9-4C69-9560-EFE3E0EE730B}"/>
    <dgm:cxn modelId="{ED5EB8CC-7B8C-5C4F-97ED-4EB237313146}" type="presOf" srcId="{9B2B9952-F7EE-4D53-93E4-EA9C5D90BD1B}" destId="{7C826D3E-F2D5-45CD-8B9B-D92A659E2498}" srcOrd="0" destOrd="0" presId="urn:microsoft.com/office/officeart/2005/8/layout/vList5"/>
    <dgm:cxn modelId="{27AD8C43-12AE-794D-90F0-02D5F40229AF}" type="presOf" srcId="{DA6079F1-A5B4-4D0C-8414-EA9DCDA9138B}" destId="{AED3F8E2-91CD-43A3-B67F-60D66B3B39E5}" srcOrd="0" destOrd="0" presId="urn:microsoft.com/office/officeart/2005/8/layout/vList5"/>
    <dgm:cxn modelId="{D2FD5E6B-4240-974C-A44E-ABCC450BFE80}" type="presParOf" srcId="{AAFD721B-B199-44D2-8BD9-E243AA457A25}" destId="{73D3B3C9-5DEF-4220-BF32-2AC3B9A0F7E3}" srcOrd="0" destOrd="0" presId="urn:microsoft.com/office/officeart/2005/8/layout/vList5"/>
    <dgm:cxn modelId="{D3BDB7EA-04D1-4F41-938E-FF7DD8F07EBF}" type="presParOf" srcId="{73D3B3C9-5DEF-4220-BF32-2AC3B9A0F7E3}" destId="{5DB71AFC-9690-40CE-BDF0-42C38BBBA3D3}" srcOrd="0" destOrd="0" presId="urn:microsoft.com/office/officeart/2005/8/layout/vList5"/>
    <dgm:cxn modelId="{2CEB383B-E71D-F14C-A67F-0C7407246C8B}" type="presParOf" srcId="{AAFD721B-B199-44D2-8BD9-E243AA457A25}" destId="{755008A9-2A34-4E7D-BE5C-B1D8B67E809E}" srcOrd="1" destOrd="0" presId="urn:microsoft.com/office/officeart/2005/8/layout/vList5"/>
    <dgm:cxn modelId="{34C2A81A-EE93-8348-A185-0CABD9B7DF50}" type="presParOf" srcId="{AAFD721B-B199-44D2-8BD9-E243AA457A25}" destId="{79415A0B-B4B4-4E97-A900-5AE3C3153026}" srcOrd="2" destOrd="0" presId="urn:microsoft.com/office/officeart/2005/8/layout/vList5"/>
    <dgm:cxn modelId="{D76FD2A6-FA57-CE45-B0B3-F39B271F2240}" type="presParOf" srcId="{79415A0B-B4B4-4E97-A900-5AE3C3153026}" destId="{DCFA1FFA-0377-4DE5-8451-A80FE358F765}" srcOrd="0" destOrd="0" presId="urn:microsoft.com/office/officeart/2005/8/layout/vList5"/>
    <dgm:cxn modelId="{458489F3-0C08-C94A-ACE9-949436B49981}" type="presParOf" srcId="{AAFD721B-B199-44D2-8BD9-E243AA457A25}" destId="{BB24F4BF-4F19-4B28-9422-06C66D2A2946}" srcOrd="3" destOrd="0" presId="urn:microsoft.com/office/officeart/2005/8/layout/vList5"/>
    <dgm:cxn modelId="{A21E9BAF-421B-474E-99A4-92B12149FFFC}" type="presParOf" srcId="{AAFD721B-B199-44D2-8BD9-E243AA457A25}" destId="{28B1A731-1FEB-4431-A1D4-617364D1D0BF}" srcOrd="4" destOrd="0" presId="urn:microsoft.com/office/officeart/2005/8/layout/vList5"/>
    <dgm:cxn modelId="{C2C96115-CA8D-894F-A717-C3CBA9CFFB59}" type="presParOf" srcId="{28B1A731-1FEB-4431-A1D4-617364D1D0BF}" destId="{AED3F8E2-91CD-43A3-B67F-60D66B3B39E5}" srcOrd="0" destOrd="0" presId="urn:microsoft.com/office/officeart/2005/8/layout/vList5"/>
    <dgm:cxn modelId="{898E029E-F05D-E841-8B60-28AB8FDECDFB}" type="presParOf" srcId="{AAFD721B-B199-44D2-8BD9-E243AA457A25}" destId="{84B45A9C-EE0E-4109-985A-86F33A8C9857}" srcOrd="5" destOrd="0" presId="urn:microsoft.com/office/officeart/2005/8/layout/vList5"/>
    <dgm:cxn modelId="{13F6012A-E537-F343-9416-AAA9B0BB8F3C}" type="presParOf" srcId="{AAFD721B-B199-44D2-8BD9-E243AA457A25}" destId="{69E798B9-6055-4454-995B-9B4EC9E634D1}" srcOrd="6" destOrd="0" presId="urn:microsoft.com/office/officeart/2005/8/layout/vList5"/>
    <dgm:cxn modelId="{F7DBD702-5CFB-4945-91F4-3BCBA1737408}" type="presParOf" srcId="{69E798B9-6055-4454-995B-9B4EC9E634D1}" destId="{D262B86F-5A11-44B7-B64E-C2A790AD6B82}" srcOrd="0" destOrd="0" presId="urn:microsoft.com/office/officeart/2005/8/layout/vList5"/>
    <dgm:cxn modelId="{48283D50-FA4E-C849-9AAD-F41E8EEFD30A}" type="presParOf" srcId="{AAFD721B-B199-44D2-8BD9-E243AA457A25}" destId="{A95F6983-87BA-445B-939E-91487157EB97}" srcOrd="7" destOrd="0" presId="urn:microsoft.com/office/officeart/2005/8/layout/vList5"/>
    <dgm:cxn modelId="{9612993F-259F-F54B-AF14-3FAE67E3C874}" type="presParOf" srcId="{AAFD721B-B199-44D2-8BD9-E243AA457A25}" destId="{8C256865-9F78-4756-BC7E-67514E95EB22}" srcOrd="8" destOrd="0" presId="urn:microsoft.com/office/officeart/2005/8/layout/vList5"/>
    <dgm:cxn modelId="{76A5824B-2D1B-BA4C-9B4E-8D1E1004B91A}" type="presParOf" srcId="{8C256865-9F78-4756-BC7E-67514E95EB22}" destId="{7C826D3E-F2D5-45CD-8B9B-D92A659E2498}"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A90F7-B4EA-5B42-ABF6-5F3A369DC471}">
      <dsp:nvSpPr>
        <dsp:cNvPr id="0" name=""/>
        <dsp:cNvSpPr/>
      </dsp:nvSpPr>
      <dsp:spPr>
        <a:xfrm>
          <a:off x="0" y="0"/>
          <a:ext cx="6418576" cy="89113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rtl="1">
            <a:lnSpc>
              <a:spcPct val="90000"/>
            </a:lnSpc>
            <a:spcBef>
              <a:spcPct val="0"/>
            </a:spcBef>
            <a:spcAft>
              <a:spcPct val="35000"/>
            </a:spcAft>
            <a:buNone/>
          </a:pPr>
          <a:r>
            <a:rPr lang="ar-EG" sz="2400" kern="1200" dirty="0">
              <a:solidFill>
                <a:srgbClr val="404040"/>
              </a:solidFill>
            </a:rPr>
            <a:t>1. أشرك أصحاب المصلحة الرئيسيين</a:t>
          </a:r>
          <a:endParaRPr lang="en-US" sz="2400" kern="1200" dirty="0">
            <a:solidFill>
              <a:srgbClr val="404040"/>
            </a:solidFill>
          </a:endParaRPr>
        </a:p>
      </dsp:txBody>
      <dsp:txXfrm>
        <a:off x="26100" y="26100"/>
        <a:ext cx="5352714" cy="838931"/>
      </dsp:txXfrm>
    </dsp:sp>
    <dsp:sp modelId="{4C964F7B-018C-1444-9B5D-931E317D9E48}">
      <dsp:nvSpPr>
        <dsp:cNvPr id="0" name=""/>
        <dsp:cNvSpPr/>
      </dsp:nvSpPr>
      <dsp:spPr>
        <a:xfrm>
          <a:off x="479309" y="1014899"/>
          <a:ext cx="6418576" cy="891131"/>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kern="1200" dirty="0">
              <a:solidFill>
                <a:srgbClr val="404040"/>
              </a:solidFill>
            </a:rPr>
            <a:t>2. حدد أهداف التقييم</a:t>
          </a:r>
          <a:endParaRPr lang="en-US" sz="2400" kern="1200" dirty="0">
            <a:solidFill>
              <a:srgbClr val="404040"/>
            </a:solidFill>
          </a:endParaRPr>
        </a:p>
      </dsp:txBody>
      <dsp:txXfrm>
        <a:off x="505409" y="1040999"/>
        <a:ext cx="5307832" cy="838931"/>
      </dsp:txXfrm>
    </dsp:sp>
    <dsp:sp modelId="{DF86A78B-BA1B-D446-B33D-157206C6107A}">
      <dsp:nvSpPr>
        <dsp:cNvPr id="0" name=""/>
        <dsp:cNvSpPr/>
      </dsp:nvSpPr>
      <dsp:spPr>
        <a:xfrm>
          <a:off x="958618" y="2029799"/>
          <a:ext cx="6418576" cy="891131"/>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kern="1200" dirty="0">
              <a:solidFill>
                <a:srgbClr val="404040"/>
              </a:solidFill>
            </a:rPr>
            <a:t>3. حدد أجزاء عناصر المشروع التي يمكنك تعقبها والتي ستساعد على بلوغ الأهداف</a:t>
          </a:r>
          <a:endParaRPr lang="en-US" sz="2400" kern="1200" dirty="0">
            <a:solidFill>
              <a:srgbClr val="404040"/>
            </a:solidFill>
          </a:endParaRPr>
        </a:p>
      </dsp:txBody>
      <dsp:txXfrm>
        <a:off x="984718" y="2055899"/>
        <a:ext cx="5307832" cy="838931"/>
      </dsp:txXfrm>
    </dsp:sp>
    <dsp:sp modelId="{1F307A19-A7CB-8A44-A94D-72F0D303E523}">
      <dsp:nvSpPr>
        <dsp:cNvPr id="0" name=""/>
        <dsp:cNvSpPr/>
      </dsp:nvSpPr>
      <dsp:spPr>
        <a:xfrm>
          <a:off x="1437927" y="3044698"/>
          <a:ext cx="6418576" cy="891131"/>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kern="1200" dirty="0">
              <a:solidFill>
                <a:srgbClr val="404040"/>
              </a:solidFill>
            </a:rPr>
            <a:t>4. </a:t>
          </a:r>
          <a:r>
            <a:rPr lang="ar-IQ" sz="2400" kern="1200" dirty="0">
              <a:solidFill>
                <a:srgbClr val="404040"/>
              </a:solidFill>
            </a:rPr>
            <a:t>حدد</a:t>
          </a:r>
          <a:r>
            <a:rPr lang="ar-EG" sz="2400" kern="1200" dirty="0">
              <a:solidFill>
                <a:srgbClr val="404040"/>
              </a:solidFill>
            </a:rPr>
            <a:t> خطة لجمع البيانات والتحليل والإبلاغ بها</a:t>
          </a:r>
          <a:endParaRPr lang="en-US" sz="2400" kern="1200" dirty="0">
            <a:solidFill>
              <a:srgbClr val="404040"/>
            </a:solidFill>
          </a:endParaRPr>
        </a:p>
      </dsp:txBody>
      <dsp:txXfrm>
        <a:off x="1464027" y="3070798"/>
        <a:ext cx="5307832" cy="838931"/>
      </dsp:txXfrm>
    </dsp:sp>
    <dsp:sp modelId="{EA11CB4E-EF5B-E840-A569-8DCA9ABF12C3}">
      <dsp:nvSpPr>
        <dsp:cNvPr id="0" name=""/>
        <dsp:cNvSpPr/>
      </dsp:nvSpPr>
      <dsp:spPr>
        <a:xfrm>
          <a:off x="1917237" y="4059598"/>
          <a:ext cx="6418576" cy="891131"/>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kern="1200" dirty="0">
              <a:solidFill>
                <a:srgbClr val="404040"/>
              </a:solidFill>
            </a:rPr>
            <a:t>5. شارك النتائج واحتفل </a:t>
          </a:r>
          <a:endParaRPr lang="en-US" sz="2400" kern="1200" dirty="0">
            <a:solidFill>
              <a:srgbClr val="404040"/>
            </a:solidFill>
          </a:endParaRPr>
        </a:p>
      </dsp:txBody>
      <dsp:txXfrm>
        <a:off x="1943337" y="4085698"/>
        <a:ext cx="5307832" cy="838931"/>
      </dsp:txXfrm>
    </dsp:sp>
    <dsp:sp modelId="{C997E8DC-06F4-254C-83A9-277DDFC87230}">
      <dsp:nvSpPr>
        <dsp:cNvPr id="0" name=""/>
        <dsp:cNvSpPr/>
      </dsp:nvSpPr>
      <dsp:spPr>
        <a:xfrm>
          <a:off x="5839341" y="651020"/>
          <a:ext cx="579235" cy="579235"/>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969669" y="651020"/>
        <a:ext cx="318579" cy="435874"/>
      </dsp:txXfrm>
    </dsp:sp>
    <dsp:sp modelId="{48294B5E-B02B-9942-B962-2CC64763DD00}">
      <dsp:nvSpPr>
        <dsp:cNvPr id="0" name=""/>
        <dsp:cNvSpPr/>
      </dsp:nvSpPr>
      <dsp:spPr>
        <a:xfrm>
          <a:off x="6318650" y="1665920"/>
          <a:ext cx="579235" cy="579235"/>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448978" y="1665920"/>
        <a:ext cx="318579" cy="435874"/>
      </dsp:txXfrm>
    </dsp:sp>
    <dsp:sp modelId="{90CA3721-63C5-3742-A530-746328DD2B61}">
      <dsp:nvSpPr>
        <dsp:cNvPr id="0" name=""/>
        <dsp:cNvSpPr/>
      </dsp:nvSpPr>
      <dsp:spPr>
        <a:xfrm>
          <a:off x="6797959" y="2665968"/>
          <a:ext cx="579235" cy="579235"/>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928287" y="2665968"/>
        <a:ext cx="318579" cy="435874"/>
      </dsp:txXfrm>
    </dsp:sp>
    <dsp:sp modelId="{74E97C60-40C4-7646-95AC-0317C8D78963}">
      <dsp:nvSpPr>
        <dsp:cNvPr id="0" name=""/>
        <dsp:cNvSpPr/>
      </dsp:nvSpPr>
      <dsp:spPr>
        <a:xfrm>
          <a:off x="7277269" y="3690769"/>
          <a:ext cx="579235" cy="579235"/>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407597" y="3690769"/>
        <a:ext cx="318579" cy="4358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71AFC-9690-40CE-BDF0-42C38BBBA3D3}">
      <dsp:nvSpPr>
        <dsp:cNvPr id="0" name=""/>
        <dsp:cNvSpPr/>
      </dsp:nvSpPr>
      <dsp:spPr>
        <a:xfrm>
          <a:off x="1763308" y="2113"/>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1">
            <a:lnSpc>
              <a:spcPct val="90000"/>
            </a:lnSpc>
            <a:spcBef>
              <a:spcPct val="0"/>
            </a:spcBef>
            <a:spcAft>
              <a:spcPct val="35000"/>
            </a:spcAft>
            <a:buNone/>
          </a:pPr>
          <a:r>
            <a:rPr lang="ar-EG" sz="2500" kern="1200" dirty="0">
              <a:solidFill>
                <a:schemeClr val="tx1">
                  <a:lumMod val="50000"/>
                </a:schemeClr>
              </a:solidFill>
            </a:rPr>
            <a:t>مشاركة أصحاب المصلحة</a:t>
          </a:r>
          <a:endParaRPr lang="en-US" sz="2500" kern="1200" dirty="0">
            <a:solidFill>
              <a:schemeClr val="tx1">
                <a:lumMod val="50000"/>
              </a:schemeClr>
            </a:solidFill>
          </a:endParaRPr>
        </a:p>
      </dsp:txBody>
      <dsp:txXfrm>
        <a:off x="1808407" y="47212"/>
        <a:ext cx="1893523" cy="833655"/>
      </dsp:txXfrm>
    </dsp:sp>
    <dsp:sp modelId="{DCFA1FFA-0377-4DE5-8451-A80FE358F765}">
      <dsp:nvSpPr>
        <dsp:cNvPr id="0" name=""/>
        <dsp:cNvSpPr/>
      </dsp:nvSpPr>
      <dsp:spPr>
        <a:xfrm>
          <a:off x="1763308" y="972159"/>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ar-EG" sz="2500" kern="1200" dirty="0">
              <a:solidFill>
                <a:srgbClr val="404040"/>
              </a:solidFill>
            </a:rPr>
            <a:t>وضوح الرسالة</a:t>
          </a:r>
          <a:endParaRPr lang="en-US" sz="2500" kern="1200" dirty="0">
            <a:solidFill>
              <a:srgbClr val="404040"/>
            </a:solidFill>
          </a:endParaRPr>
        </a:p>
      </dsp:txBody>
      <dsp:txXfrm>
        <a:off x="1808407" y="1017258"/>
        <a:ext cx="1893523" cy="833655"/>
      </dsp:txXfrm>
    </dsp:sp>
    <dsp:sp modelId="{AED3F8E2-91CD-43A3-B67F-60D66B3B39E5}">
      <dsp:nvSpPr>
        <dsp:cNvPr id="0" name=""/>
        <dsp:cNvSpPr/>
      </dsp:nvSpPr>
      <dsp:spPr>
        <a:xfrm>
          <a:off x="1763308" y="1942205"/>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ar-EG" sz="2500" kern="1200" dirty="0">
              <a:solidFill>
                <a:srgbClr val="404040"/>
              </a:solidFill>
            </a:rPr>
            <a:t>التقدير</a:t>
          </a:r>
          <a:endParaRPr lang="en-US" sz="2500" kern="1200" dirty="0">
            <a:solidFill>
              <a:srgbClr val="404040"/>
            </a:solidFill>
          </a:endParaRPr>
        </a:p>
      </dsp:txBody>
      <dsp:txXfrm>
        <a:off x="1808407" y="1987304"/>
        <a:ext cx="1893523" cy="833655"/>
      </dsp:txXfrm>
    </dsp:sp>
    <dsp:sp modelId="{D262B86F-5A11-44B7-B64E-C2A790AD6B82}">
      <dsp:nvSpPr>
        <dsp:cNvPr id="0" name=""/>
        <dsp:cNvSpPr/>
      </dsp:nvSpPr>
      <dsp:spPr>
        <a:xfrm>
          <a:off x="1763308" y="2912252"/>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1">
            <a:lnSpc>
              <a:spcPct val="90000"/>
            </a:lnSpc>
            <a:spcBef>
              <a:spcPct val="0"/>
            </a:spcBef>
            <a:spcAft>
              <a:spcPct val="35000"/>
            </a:spcAft>
            <a:buNone/>
          </a:pPr>
          <a:r>
            <a:rPr lang="ar-EG" sz="2500" kern="1200" dirty="0">
              <a:solidFill>
                <a:srgbClr val="404040"/>
              </a:solidFill>
            </a:rPr>
            <a:t>الانضباط</a:t>
          </a:r>
          <a:endParaRPr lang="en-US" sz="2500" kern="1200" dirty="0">
            <a:solidFill>
              <a:srgbClr val="404040"/>
            </a:solidFill>
          </a:endParaRPr>
        </a:p>
      </dsp:txBody>
      <dsp:txXfrm>
        <a:off x="1808407" y="2957351"/>
        <a:ext cx="1893523" cy="833655"/>
      </dsp:txXfrm>
    </dsp:sp>
    <dsp:sp modelId="{7C826D3E-F2D5-45CD-8B9B-D92A659E2498}">
      <dsp:nvSpPr>
        <dsp:cNvPr id="0" name=""/>
        <dsp:cNvSpPr/>
      </dsp:nvSpPr>
      <dsp:spPr>
        <a:xfrm>
          <a:off x="1763308" y="3882298"/>
          <a:ext cx="1983721" cy="9238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1">
            <a:lnSpc>
              <a:spcPct val="90000"/>
            </a:lnSpc>
            <a:spcBef>
              <a:spcPct val="0"/>
            </a:spcBef>
            <a:spcAft>
              <a:spcPct val="35000"/>
            </a:spcAft>
            <a:buNone/>
          </a:pPr>
          <a:r>
            <a:rPr lang="ar-EG" sz="2500" kern="1200" dirty="0">
              <a:solidFill>
                <a:srgbClr val="404040"/>
              </a:solidFill>
            </a:rPr>
            <a:t>الملائمة </a:t>
          </a:r>
          <a:endParaRPr lang="en-US" sz="2500" kern="1200" dirty="0">
            <a:solidFill>
              <a:srgbClr val="404040"/>
            </a:solidFill>
          </a:endParaRPr>
        </a:p>
      </dsp:txBody>
      <dsp:txXfrm>
        <a:off x="1808407" y="3927397"/>
        <a:ext cx="1893523" cy="83365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pPr/>
              <a:t>9/27/2016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pPr/>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Welcome to the last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a:t>
            </a:fld>
            <a:endParaRPr lang="en-US"/>
          </a:p>
        </p:txBody>
      </p:sp>
    </p:spTree>
    <p:extLst>
      <p:ext uri="{BB962C8B-B14F-4D97-AF65-F5344CB8AC3E}">
        <p14:creationId xmlns:p14="http://schemas.microsoft.com/office/powerpoint/2010/main" val="1670487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Recognition should be a part of the celebration. There is nothing more special than being thanked for your efforts! Even those who have not been very involved yet, but who you want to motivate to be more involved, can be thanked in some small and appropriate way.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Who should receive public recognition at the event and what should be said about their contribution? Write this down.</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10</a:t>
            </a:fld>
            <a:endParaRPr lang="en-US"/>
          </a:p>
        </p:txBody>
      </p:sp>
    </p:spTree>
    <p:extLst>
      <p:ext uri="{BB962C8B-B14F-4D97-AF65-F5344CB8AC3E}">
        <p14:creationId xmlns:p14="http://schemas.microsoft.com/office/powerpoint/2010/main" val="688422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Timing your celebration to be soon after project completion is best for keeping momentum and excitement 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11</a:t>
            </a:fld>
            <a:endParaRPr lang="en-US"/>
          </a:p>
        </p:txBody>
      </p:sp>
    </p:spTree>
    <p:extLst>
      <p:ext uri="{BB962C8B-B14F-4D97-AF65-F5344CB8AC3E}">
        <p14:creationId xmlns:p14="http://schemas.microsoft.com/office/powerpoint/2010/main" val="344112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Remember to support the </a:t>
            </a:r>
            <a:r>
              <a:rPr lang="en-US" sz="1200" i="1" kern="1200" dirty="0">
                <a:solidFill>
                  <a:schemeClr val="tx1"/>
                </a:solidFill>
                <a:effectLst/>
                <a:latin typeface="+mn-lt"/>
                <a:ea typeface="+mn-ea"/>
                <a:cs typeface="+mn-cs"/>
              </a:rPr>
              <a:t>Live Well </a:t>
            </a:r>
            <a:r>
              <a:rPr lang="en-US" sz="1200" kern="1200" dirty="0">
                <a:solidFill>
                  <a:schemeClr val="tx1"/>
                </a:solidFill>
                <a:effectLst/>
                <a:latin typeface="+mn-lt"/>
                <a:ea typeface="+mn-ea"/>
                <a:cs typeface="+mn-cs"/>
              </a:rPr>
              <a:t>goals! Is your event healthy, safe, and accessible?</a:t>
            </a:r>
          </a:p>
        </p:txBody>
      </p:sp>
      <p:sp>
        <p:nvSpPr>
          <p:cNvPr id="4" name="Slide Number Placeholder 3"/>
          <p:cNvSpPr>
            <a:spLocks noGrp="1"/>
          </p:cNvSpPr>
          <p:nvPr>
            <p:ph type="sldNum" sz="quarter" idx="10"/>
          </p:nvPr>
        </p:nvSpPr>
        <p:spPr/>
        <p:txBody>
          <a:bodyPr/>
          <a:lstStyle/>
          <a:p>
            <a:fld id="{74B60785-9338-114B-891F-4D52A71C2C76}" type="slidenum">
              <a:rPr lang="en-US" smtClean="0"/>
              <a:pPr/>
              <a:t>12</a:t>
            </a:fld>
            <a:endParaRPr lang="en-US"/>
          </a:p>
        </p:txBody>
      </p:sp>
    </p:spTree>
    <p:extLst>
      <p:ext uri="{BB962C8B-B14F-4D97-AF65-F5344CB8AC3E}">
        <p14:creationId xmlns:p14="http://schemas.microsoft.com/office/powerpoint/2010/main" val="157846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Work as a team to decide how best to celebrate the RLA’s accomplishments.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Activity: </a:t>
            </a:r>
            <a:r>
              <a:rPr lang="en-US" sz="1200" kern="1200" dirty="0">
                <a:solidFill>
                  <a:schemeClr val="tx1"/>
                </a:solidFill>
                <a:effectLst/>
                <a:latin typeface="+mn-lt"/>
                <a:ea typeface="+mn-ea"/>
                <a:cs typeface="+mn-cs"/>
              </a:rPr>
              <a:t>Group members can work together to plan their celebration but everyone should fill out their individual workbook answers as a guide and as a reminder for future CIPs and celebrations.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This should be a practical exercise that results in a plan for the actual celebration and recognition of the group’s CIP. </a:t>
            </a: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13</a:t>
            </a:fld>
            <a:endParaRPr lang="en-US"/>
          </a:p>
        </p:txBody>
      </p:sp>
    </p:spTree>
    <p:extLst>
      <p:ext uri="{BB962C8B-B14F-4D97-AF65-F5344CB8AC3E}">
        <p14:creationId xmlns:p14="http://schemas.microsoft.com/office/powerpoint/2010/main" val="765417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Past RLAs have celebrated in a variety of ways from ribbon-cuttings to block parties to cultural celebrations.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14</a:t>
            </a:fld>
            <a:endParaRPr lang="en-US"/>
          </a:p>
        </p:txBody>
      </p:sp>
    </p:spTree>
    <p:extLst>
      <p:ext uri="{BB962C8B-B14F-4D97-AF65-F5344CB8AC3E}">
        <p14:creationId xmlns:p14="http://schemas.microsoft.com/office/powerpoint/2010/main" val="2063479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Thank you! You worked hard and accomplished so much. This does not have to be the end. </a:t>
            </a:r>
            <a:r>
              <a:rPr lang="en-US" sz="1200" kern="1200">
                <a:solidFill>
                  <a:schemeClr val="tx1"/>
                </a:solidFill>
                <a:effectLst/>
                <a:latin typeface="+mn-lt"/>
                <a:ea typeface="+mn-ea"/>
                <a:cs typeface="+mn-cs"/>
              </a:rPr>
              <a:t>You have learned so much about promoting and improving health that you can continue to repeat the CIP process as many times as you want with the RLA group you have already established or with others.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15</a:t>
            </a:fld>
            <a:endParaRPr lang="en-US"/>
          </a:p>
        </p:txBody>
      </p:sp>
    </p:spTree>
    <p:extLst>
      <p:ext uri="{BB962C8B-B14F-4D97-AF65-F5344CB8AC3E}">
        <p14:creationId xmlns:p14="http://schemas.microsoft.com/office/powerpoint/2010/main" val="1846082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16</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You are already doing this! Keep it 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17</a:t>
            </a:fld>
            <a:endParaRPr lang="en-US"/>
          </a:p>
        </p:txBody>
      </p:sp>
    </p:spTree>
    <p:extLst>
      <p:ext uri="{BB962C8B-B14F-4D97-AF65-F5344CB8AC3E}">
        <p14:creationId xmlns:p14="http://schemas.microsoft.com/office/powerpoint/2010/main" val="348166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Brief review of agenda.</a:t>
            </a:r>
          </a:p>
        </p:txBody>
      </p:sp>
      <p:sp>
        <p:nvSpPr>
          <p:cNvPr id="4" name="Slide Number Placeholder 3"/>
          <p:cNvSpPr>
            <a:spLocks noGrp="1"/>
          </p:cNvSpPr>
          <p:nvPr>
            <p:ph type="sldNum" sz="quarter" idx="10"/>
          </p:nvPr>
        </p:nvSpPr>
        <p:spPr/>
        <p:txBody>
          <a:bodyPr/>
          <a:lstStyle/>
          <a:p>
            <a:fld id="{74B60785-9338-114B-891F-4D52A71C2C76}" type="slidenum">
              <a:rPr lang="en-US" smtClean="0"/>
              <a:pPr/>
              <a:t>2</a:t>
            </a:fld>
            <a:endParaRPr lang="en-US"/>
          </a:p>
        </p:txBody>
      </p:sp>
    </p:spTree>
    <p:extLst>
      <p:ext uri="{BB962C8B-B14F-4D97-AF65-F5344CB8AC3E}">
        <p14:creationId xmlns:p14="http://schemas.microsoft.com/office/powerpoint/2010/main" val="99186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Use the resources in the Digital Library to choose an icebreaker activity for your group or ask each person to share their favorite part of their Resident Leadership Academy (RLA) experience. </a:t>
            </a:r>
          </a:p>
        </p:txBody>
      </p:sp>
      <p:sp>
        <p:nvSpPr>
          <p:cNvPr id="4" name="Slide Number Placeholder 3"/>
          <p:cNvSpPr>
            <a:spLocks noGrp="1"/>
          </p:cNvSpPr>
          <p:nvPr>
            <p:ph type="sldNum" sz="quarter" idx="10"/>
          </p:nvPr>
        </p:nvSpPr>
        <p:spPr/>
        <p:txBody>
          <a:bodyPr/>
          <a:lstStyle/>
          <a:p>
            <a:fld id="{74B60785-9338-114B-891F-4D52A71C2C76}" type="slidenum">
              <a:rPr lang="en-US" smtClean="0"/>
              <a:pPr/>
              <a:t>3</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Review the learning objectives. Today’s focus is on learning objective 3.</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a:t>
            </a:fld>
            <a:endParaRPr lang="en-US"/>
          </a:p>
        </p:txBody>
      </p:sp>
    </p:spTree>
    <p:extLst>
      <p:ext uri="{BB962C8B-B14F-4D97-AF65-F5344CB8AC3E}">
        <p14:creationId xmlns:p14="http://schemas.microsoft.com/office/powerpoint/2010/main" val="245841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Briefly review steps 1-4. Today is all about celebration.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5</a:t>
            </a:fld>
            <a:endParaRPr lang="en-US"/>
          </a:p>
        </p:txBody>
      </p:sp>
    </p:spTree>
    <p:extLst>
      <p:ext uri="{BB962C8B-B14F-4D97-AF65-F5344CB8AC3E}">
        <p14:creationId xmlns:p14="http://schemas.microsoft.com/office/powerpoint/2010/main" val="5328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It is party time. Remember to keep your activities consistent with your goals to increase health. Think about healthy snacks, transportation, and maybe even some fun physical activities depending on your CIP. Celebrating strategically is the key to making this a useful step in the CIP process.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6</a:t>
            </a:fld>
            <a:endParaRPr lang="en-US"/>
          </a:p>
        </p:txBody>
      </p:sp>
    </p:spTree>
    <p:extLst>
      <p:ext uri="{BB962C8B-B14F-4D97-AF65-F5344CB8AC3E}">
        <p14:creationId xmlns:p14="http://schemas.microsoft.com/office/powerpoint/2010/main" val="325745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Plan the invitation list , have you invited all of your current and potential stakeholders?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a:t>
            </a:r>
            <a:r>
              <a:rPr lang="en-US" sz="1200" kern="1200" dirty="0">
                <a:solidFill>
                  <a:schemeClr val="tx1"/>
                </a:solidFill>
                <a:effectLst/>
                <a:latin typeface="+mn-lt"/>
                <a:ea typeface="+mn-ea"/>
                <a:cs typeface="+mn-cs"/>
              </a:rPr>
              <a:t>: Who will be on the guest list? How will you make their participation more meaningful than just showing up? Can they be involved in the planning or have a special activity in the day? People are more motivated to attend and promote the event if they have a role in it.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7</a:t>
            </a:fld>
            <a:endParaRPr lang="en-US"/>
          </a:p>
        </p:txBody>
      </p:sp>
    </p:spTree>
    <p:extLst>
      <p:ext uri="{BB962C8B-B14F-4D97-AF65-F5344CB8AC3E}">
        <p14:creationId xmlns:p14="http://schemas.microsoft.com/office/powerpoint/2010/main" val="261098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Think about the 8-80 metaphor, it applies here also, can someone 8 years old and 80 years old understand your message? Do all key people involved in planning and putting on the event know what the message is? You do not want someone getting caught off guard with a question they either do not know the answer to or do not know where to direct people for the answer.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8</a:t>
            </a:fld>
            <a:endParaRPr lang="en-US"/>
          </a:p>
        </p:txBody>
      </p:sp>
    </p:spTree>
    <p:extLst>
      <p:ext uri="{BB962C8B-B14F-4D97-AF65-F5344CB8AC3E}">
        <p14:creationId xmlns:p14="http://schemas.microsoft.com/office/powerpoint/2010/main" val="2922058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9</a:t>
            </a:fld>
            <a:endParaRPr lang="en-US"/>
          </a:p>
        </p:txBody>
      </p:sp>
    </p:spTree>
    <p:extLst>
      <p:ext uri="{BB962C8B-B14F-4D97-AF65-F5344CB8AC3E}">
        <p14:creationId xmlns:p14="http://schemas.microsoft.com/office/powerpoint/2010/main" val="4000454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pPr/>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18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344313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1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 id="2147483725" r:id="rId4"/>
  </p:sldLayoutIdLst>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rtl="1"/>
            <a:r>
              <a:rPr lang="ar-EG" spc="310" dirty="0">
                <a:latin typeface="AnNahar" panose="020B0800040000020004" pitchFamily="34" charset="-78"/>
                <a:ea typeface="AnNahar" panose="020B0800040000020004" pitchFamily="34" charset="-78"/>
                <a:cs typeface="AnNahar" panose="020B0800040000020004" pitchFamily="34" charset="-78"/>
              </a:rPr>
              <a:t>القسم الرابع</a:t>
            </a:r>
            <a:endParaRPr lang="en-US" spc="310" dirty="0">
              <a:latin typeface="AnNahar" panose="020B0800040000020004" pitchFamily="34" charset="-78"/>
              <a:ea typeface="AnNahar" panose="020B0800040000020004" pitchFamily="34" charset="-78"/>
              <a:cs typeface="AnNahar" panose="020B0800040000020004" pitchFamily="34" charset="-78"/>
            </a:endParaRPr>
          </a:p>
        </p:txBody>
      </p:sp>
      <p:sp>
        <p:nvSpPr>
          <p:cNvPr id="5" name="Subtitle 4"/>
          <p:cNvSpPr>
            <a:spLocks noGrp="1"/>
          </p:cNvSpPr>
          <p:nvPr>
            <p:ph type="subTitle" idx="1"/>
          </p:nvPr>
        </p:nvSpPr>
        <p:spPr/>
        <p:txBody>
          <a:bodyPr>
            <a:normAutofit/>
          </a:bodyPr>
          <a:lstStyle/>
          <a:p>
            <a:pPr rtl="1"/>
            <a:r>
              <a:rPr lang="ar-EG" sz="5400" dirty="0">
                <a:latin typeface="AnNahar" panose="020B0800040000020004" pitchFamily="34" charset="-78"/>
                <a:ea typeface="AnNahar" panose="020B0800040000020004" pitchFamily="34" charset="-78"/>
                <a:cs typeface="AnNahar" panose="020B0800040000020004" pitchFamily="34" charset="-78"/>
              </a:rPr>
              <a:t>التقييم والاحتفالات</a:t>
            </a:r>
            <a:endParaRPr lang="en-US" sz="5400" dirty="0">
              <a:latin typeface="AnNahar" panose="020B0800040000020004" pitchFamily="34" charset="-78"/>
              <a:ea typeface="AnNahar" panose="020B0800040000020004" pitchFamily="34" charset="-78"/>
              <a:cs typeface="AnNahar" panose="020B0800040000020004" pitchFamily="34" charset="-78"/>
            </a:endParaRPr>
          </a:p>
        </p:txBody>
      </p:sp>
    </p:spTree>
    <p:extLst>
      <p:ext uri="{BB962C8B-B14F-4D97-AF65-F5344CB8AC3E}">
        <p14:creationId xmlns:p14="http://schemas.microsoft.com/office/powerpoint/2010/main" val="2969088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المشاركة والاحتفال</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pPr algn="r" rtl="1"/>
            <a:r>
              <a:rPr lang="ar-EG" sz="2400" dirty="0"/>
              <a:t>التقدير</a:t>
            </a:r>
            <a:endParaRPr lang="en-US" sz="2400" dirty="0"/>
          </a:p>
        </p:txBody>
      </p:sp>
      <p:sp>
        <p:nvSpPr>
          <p:cNvPr id="6" name="Content Placeholder 5"/>
          <p:cNvSpPr>
            <a:spLocks noGrp="1"/>
          </p:cNvSpPr>
          <p:nvPr>
            <p:ph sz="half" idx="2"/>
          </p:nvPr>
        </p:nvSpPr>
        <p:spPr/>
        <p:txBody>
          <a:bodyPr>
            <a:normAutofit/>
          </a:bodyPr>
          <a:lstStyle/>
          <a:p>
            <a:pPr algn="r" rtl="1">
              <a:lnSpc>
                <a:spcPct val="100000"/>
              </a:lnSpc>
            </a:pPr>
            <a:r>
              <a:rPr lang="ar-EG" sz="2400" dirty="0"/>
              <a:t>عبر عن </a:t>
            </a:r>
            <a:r>
              <a:rPr lang="ar-EG" sz="2400" dirty="0" err="1"/>
              <a:t>عرفانك</a:t>
            </a:r>
            <a:r>
              <a:rPr lang="ar-EG" sz="2400" dirty="0"/>
              <a:t> لأصحاب المصلحة</a:t>
            </a:r>
            <a:endParaRPr lang="en-US" sz="2400" dirty="0"/>
          </a:p>
          <a:p>
            <a:pPr algn="r" rtl="1">
              <a:lnSpc>
                <a:spcPct val="100000"/>
              </a:lnSpc>
            </a:pPr>
            <a:r>
              <a:rPr lang="ar-EG" sz="2400" dirty="0"/>
              <a:t>اشكر الناس على دعمهم وجهودهم </a:t>
            </a:r>
            <a:endParaRPr lang="en-US" sz="2400" dirty="0"/>
          </a:p>
        </p:txBody>
      </p:sp>
      <p:pic>
        <p:nvPicPr>
          <p:cNvPr id="7" name="Content Placeholder 4" descr="thank-you-140227_1280.jpg"/>
          <p:cNvPicPr>
            <a:picLocks noGrp="1" noChangeAspect="1"/>
          </p:cNvPicPr>
          <p:nvPr>
            <p:ph sz="quarter" idx="4"/>
          </p:nvPr>
        </p:nvPicPr>
        <p:blipFill>
          <a:blip r:embed="rId3">
            <a:extLst>
              <a:ext uri="{28A0092B-C50C-407E-A947-70E740481C1C}">
                <a14:useLocalDpi xmlns:a14="http://schemas.microsoft.com/office/drawing/2010/main" val="0"/>
              </a:ext>
            </a:extLst>
          </a:blip>
          <a:srcRect t="-40809" b="-40809"/>
          <a:stretch>
            <a:fillRect/>
          </a:stretch>
        </p:blipFill>
        <p:spPr/>
      </p:pic>
    </p:spTree>
    <p:extLst>
      <p:ext uri="{BB962C8B-B14F-4D97-AF65-F5344CB8AC3E}">
        <p14:creationId xmlns:p14="http://schemas.microsoft.com/office/powerpoint/2010/main" val="3475851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المشاركة والاحتفال</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pPr algn="r" rtl="1"/>
            <a:r>
              <a:rPr lang="ar-EG" sz="2400" dirty="0"/>
              <a:t>الانضباط</a:t>
            </a:r>
            <a:endParaRPr lang="en-US" sz="2400" dirty="0"/>
          </a:p>
        </p:txBody>
      </p:sp>
      <p:sp>
        <p:nvSpPr>
          <p:cNvPr id="6" name="Content Placeholder 5"/>
          <p:cNvSpPr>
            <a:spLocks noGrp="1"/>
          </p:cNvSpPr>
          <p:nvPr>
            <p:ph sz="half" idx="2"/>
          </p:nvPr>
        </p:nvSpPr>
        <p:spPr/>
        <p:txBody>
          <a:bodyPr>
            <a:normAutofit/>
          </a:bodyPr>
          <a:lstStyle/>
          <a:p>
            <a:pPr algn="r" rtl="1">
              <a:lnSpc>
                <a:spcPct val="100000"/>
              </a:lnSpc>
            </a:pPr>
            <a:r>
              <a:rPr lang="ar-EG" sz="2400" dirty="0"/>
              <a:t>لا تتأخر</a:t>
            </a:r>
            <a:endParaRPr lang="en-US" sz="2400" dirty="0"/>
          </a:p>
          <a:p>
            <a:pPr algn="r" rtl="1">
              <a:lnSpc>
                <a:spcPct val="100000"/>
              </a:lnSpc>
            </a:pPr>
            <a:r>
              <a:rPr lang="ar-EG" sz="2400" dirty="0"/>
              <a:t>التوقيت مهم</a:t>
            </a:r>
            <a:endParaRPr lang="en-US" sz="2400" dirty="0"/>
          </a:p>
        </p:txBody>
      </p:sp>
      <p:pic>
        <p:nvPicPr>
          <p:cNvPr id="7" name="Content Placeholder 4" descr="time-699965_1280.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15917" r="15917"/>
          <a:stretch/>
        </p:blipFill>
        <p:spPr/>
      </p:pic>
    </p:spTree>
    <p:extLst>
      <p:ext uri="{BB962C8B-B14F-4D97-AF65-F5344CB8AC3E}">
        <p14:creationId xmlns:p14="http://schemas.microsoft.com/office/powerpoint/2010/main" val="1623904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المشاركة والاحتفال</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pPr algn="r" rtl="1"/>
            <a:r>
              <a:rPr lang="ar-EG" sz="2400" dirty="0"/>
              <a:t>الملائمة </a:t>
            </a:r>
            <a:endParaRPr lang="en-US" sz="2400" dirty="0"/>
          </a:p>
        </p:txBody>
      </p:sp>
      <p:sp>
        <p:nvSpPr>
          <p:cNvPr id="6" name="Content Placeholder 5"/>
          <p:cNvSpPr>
            <a:spLocks noGrp="1"/>
          </p:cNvSpPr>
          <p:nvPr>
            <p:ph sz="half" idx="2"/>
          </p:nvPr>
        </p:nvSpPr>
        <p:spPr/>
        <p:txBody>
          <a:bodyPr>
            <a:normAutofit/>
          </a:bodyPr>
          <a:lstStyle/>
          <a:p>
            <a:pPr algn="r" rtl="1">
              <a:lnSpc>
                <a:spcPct val="100000"/>
              </a:lnSpc>
            </a:pPr>
            <a:r>
              <a:rPr lang="ar-EG" sz="2400" dirty="0"/>
              <a:t>الموقع</a:t>
            </a:r>
            <a:endParaRPr lang="en-US" sz="2400" dirty="0"/>
          </a:p>
          <a:p>
            <a:pPr algn="r" rtl="1">
              <a:lnSpc>
                <a:spcPct val="100000"/>
              </a:lnSpc>
            </a:pPr>
            <a:r>
              <a:rPr lang="ar-IQ" sz="2400" dirty="0"/>
              <a:t>وجبات الاكل الخفيفة</a:t>
            </a:r>
            <a:endParaRPr lang="en-US" sz="2400" dirty="0"/>
          </a:p>
          <a:p>
            <a:pPr algn="r" rtl="1">
              <a:lnSpc>
                <a:spcPct val="100000"/>
              </a:lnSpc>
            </a:pPr>
            <a:r>
              <a:rPr lang="ar-IQ" sz="2400" dirty="0"/>
              <a:t>الفعاليات</a:t>
            </a:r>
            <a:endParaRPr lang="en-US" sz="2400" dirty="0"/>
          </a:p>
          <a:p>
            <a:pPr algn="r" rtl="1">
              <a:lnSpc>
                <a:spcPct val="100000"/>
              </a:lnSpc>
            </a:pPr>
            <a:r>
              <a:rPr lang="ar-EG" sz="2400" dirty="0"/>
              <a:t>وما إلى ذلك</a:t>
            </a:r>
            <a:r>
              <a:rPr lang="en-US" sz="2400" dirty="0"/>
              <a:t>.</a:t>
            </a:r>
          </a:p>
        </p:txBody>
      </p:sp>
      <p:pic>
        <p:nvPicPr>
          <p:cNvPr id="7" name="Content Placeholder 6" descr="location-162102_1280.png"/>
          <p:cNvPicPr>
            <a:picLocks noGrp="1" noChangeAspect="1"/>
          </p:cNvPicPr>
          <p:nvPr>
            <p:ph sz="quarter" idx="4"/>
          </p:nvPr>
        </p:nvPicPr>
        <p:blipFill>
          <a:blip r:embed="rId3">
            <a:extLst>
              <a:ext uri="{28A0092B-C50C-407E-A947-70E740481C1C}">
                <a14:useLocalDpi xmlns:a14="http://schemas.microsoft.com/office/drawing/2010/main" val="0"/>
              </a:ext>
            </a:extLst>
          </a:blip>
          <a:srcRect l="3490" r="3490"/>
          <a:stretch>
            <a:fillRect/>
          </a:stretch>
        </p:blipFill>
        <p:spPr/>
      </p:pic>
    </p:spTree>
    <p:extLst>
      <p:ext uri="{BB962C8B-B14F-4D97-AF65-F5344CB8AC3E}">
        <p14:creationId xmlns:p14="http://schemas.microsoft.com/office/powerpoint/2010/main" val="146008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نشاط</a:t>
            </a:r>
            <a:endParaRPr lang="en-US" dirty="0"/>
          </a:p>
        </p:txBody>
      </p:sp>
      <p:sp>
        <p:nvSpPr>
          <p:cNvPr id="4" name="Text Placeholder 3"/>
          <p:cNvSpPr>
            <a:spLocks noGrp="1"/>
          </p:cNvSpPr>
          <p:nvPr>
            <p:ph type="body" idx="1"/>
          </p:nvPr>
        </p:nvSpPr>
        <p:spPr/>
        <p:txBody>
          <a:bodyPr>
            <a:noAutofit/>
          </a:bodyPr>
          <a:lstStyle/>
          <a:p>
            <a:pPr algn="r" rtl="1"/>
            <a:r>
              <a:rPr lang="ar-EG" sz="2400" dirty="0"/>
              <a:t>التعليمات</a:t>
            </a:r>
            <a:endParaRPr lang="en-US" sz="2400" dirty="0"/>
          </a:p>
        </p:txBody>
      </p:sp>
      <p:sp>
        <p:nvSpPr>
          <p:cNvPr id="3" name="Content Placeholder 2"/>
          <p:cNvSpPr>
            <a:spLocks noGrp="1"/>
          </p:cNvSpPr>
          <p:nvPr>
            <p:ph sz="half" idx="2"/>
          </p:nvPr>
        </p:nvSpPr>
        <p:spPr/>
        <p:txBody>
          <a:bodyPr>
            <a:normAutofit/>
          </a:bodyPr>
          <a:lstStyle/>
          <a:p>
            <a:pPr marL="342900" indent="-342900" algn="r" rtl="1">
              <a:buFont typeface="+mj-lt"/>
              <a:buAutoNum type="arabicPeriod"/>
            </a:pPr>
            <a:r>
              <a:rPr lang="ar-EG" sz="2400" dirty="0"/>
              <a:t>ابدأ بالتفكير في </a:t>
            </a:r>
            <a:r>
              <a:rPr lang="ar-IQ" sz="2400" dirty="0"/>
              <a:t>نوع</a:t>
            </a:r>
            <a:r>
              <a:rPr lang="ar-EG" sz="2400" dirty="0"/>
              <a:t> </a:t>
            </a:r>
            <a:r>
              <a:rPr lang="ar-EG" sz="2400" dirty="0" err="1"/>
              <a:t>الاحتفا</a:t>
            </a:r>
            <a:r>
              <a:rPr lang="ar-IQ" sz="2400" dirty="0"/>
              <a:t>ل الذي</a:t>
            </a:r>
            <a:r>
              <a:rPr lang="ar-EG" sz="2400" dirty="0"/>
              <a:t> يجب أن تقوم به، وأين يجب إقامته</a:t>
            </a:r>
            <a:endParaRPr lang="en-US" sz="2400" dirty="0"/>
          </a:p>
          <a:p>
            <a:pPr marL="342900" indent="-342900" algn="r" rtl="1">
              <a:buFont typeface="+mj-lt"/>
              <a:buAutoNum type="arabicPeriod"/>
            </a:pPr>
            <a:r>
              <a:rPr lang="ar-EG" sz="2400" dirty="0"/>
              <a:t>أجب عن الأسئلة في كراس تمارينك</a:t>
            </a:r>
            <a:endParaRPr lang="en-US" sz="2400" dirty="0"/>
          </a:p>
        </p:txBody>
      </p:sp>
      <p:pic>
        <p:nvPicPr>
          <p:cNvPr id="7" name="Content Placeholder 6" descr="board-776688_1280.jpg"/>
          <p:cNvPicPr>
            <a:picLocks noGrp="1" noChangeAspect="1"/>
          </p:cNvPicPr>
          <p:nvPr>
            <p:ph sz="quarter" idx="4"/>
          </p:nvPr>
        </p:nvPicPr>
        <p:blipFill>
          <a:blip r:embed="rId3">
            <a:extLst>
              <a:ext uri="{28A0092B-C50C-407E-A947-70E740481C1C}">
                <a14:useLocalDpi xmlns:a14="http://schemas.microsoft.com/office/drawing/2010/main" val="0"/>
              </a:ext>
            </a:extLst>
          </a:blip>
          <a:srcRect t="-23350" b="-23350"/>
          <a:stretch>
            <a:fillRect/>
          </a:stretch>
        </p:blipFill>
        <p:spPr/>
      </p:pic>
    </p:spTree>
    <p:extLst>
      <p:ext uri="{BB962C8B-B14F-4D97-AF65-F5344CB8AC3E}">
        <p14:creationId xmlns:p14="http://schemas.microsoft.com/office/powerpoint/2010/main" val="136159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المشاركة والاحتفال</a:t>
            </a:r>
            <a:endParaRPr lang="en-US" dirty="0"/>
          </a:p>
        </p:txBody>
      </p:sp>
      <p:pic>
        <p:nvPicPr>
          <p:cNvPr id="6" name="Picture 5" descr="D Roberts cutting 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57" y="1566333"/>
            <a:ext cx="3459191" cy="2594393"/>
          </a:xfrm>
          <a:prstGeom prst="rect">
            <a:avLst/>
          </a:prstGeom>
        </p:spPr>
      </p:pic>
      <p:pic>
        <p:nvPicPr>
          <p:cNvPr id="7" name="Picture 6" descr="IMG_330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732" y="4277729"/>
            <a:ext cx="2935065" cy="2201299"/>
          </a:xfrm>
          <a:prstGeom prst="rect">
            <a:avLst/>
          </a:prstGeom>
        </p:spPr>
      </p:pic>
      <p:pic>
        <p:nvPicPr>
          <p:cNvPr id="8" name="Picture 7" descr="Linda Placita 12_18_14_Ballet Folklorico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058" y="4277729"/>
            <a:ext cx="2935066" cy="2201299"/>
          </a:xfrm>
          <a:prstGeom prst="rect">
            <a:avLst/>
          </a:prstGeom>
        </p:spPr>
      </p:pic>
      <p:pic>
        <p:nvPicPr>
          <p:cNvPr id="9" name="Picture 8" descr="OWG RLA Graduation 6-23-14 (3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3746" y="1566333"/>
            <a:ext cx="3643051" cy="2594393"/>
          </a:xfrm>
          <a:prstGeom prst="rect">
            <a:avLst/>
          </a:prstGeom>
        </p:spPr>
      </p:pic>
      <p:pic>
        <p:nvPicPr>
          <p:cNvPr id="10" name="Picture 9" descr="OWG RLA Graduation 6-23-14 (2).jpg"/>
          <p:cNvPicPr>
            <a:picLocks noChangeAspect="1"/>
          </p:cNvPicPr>
          <p:nvPr/>
        </p:nvPicPr>
        <p:blipFill rotWithShape="1">
          <a:blip r:embed="rId7">
            <a:extLst>
              <a:ext uri="{28A0092B-C50C-407E-A947-70E740481C1C}">
                <a14:useLocalDpi xmlns:a14="http://schemas.microsoft.com/office/drawing/2010/main" val="0"/>
              </a:ext>
            </a:extLst>
          </a:blip>
          <a:srcRect t="15373"/>
          <a:stretch/>
        </p:blipFill>
        <p:spPr>
          <a:xfrm>
            <a:off x="3454967" y="3069164"/>
            <a:ext cx="2296765" cy="2591572"/>
          </a:xfrm>
          <a:prstGeom prst="rect">
            <a:avLst/>
          </a:prstGeom>
        </p:spPr>
      </p:pic>
    </p:spTree>
    <p:extLst>
      <p:ext uri="{BB962C8B-B14F-4D97-AF65-F5344CB8AC3E}">
        <p14:creationId xmlns:p14="http://schemas.microsoft.com/office/powerpoint/2010/main" val="2660187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r" rtl="1"/>
            <a:r>
              <a:rPr lang="ar-EG" dirty="0"/>
              <a:t>الخاتمة</a:t>
            </a:r>
            <a:endParaRPr lang="en-US" dirty="0"/>
          </a:p>
        </p:txBody>
      </p:sp>
      <p:sp>
        <p:nvSpPr>
          <p:cNvPr id="5" name="Text Placeholder 4"/>
          <p:cNvSpPr>
            <a:spLocks noGrp="1"/>
          </p:cNvSpPr>
          <p:nvPr>
            <p:ph type="body" sz="quarter" idx="3"/>
          </p:nvPr>
        </p:nvSpPr>
        <p:spPr>
          <a:xfrm>
            <a:off x="4645025" y="1535113"/>
            <a:ext cx="4041775" cy="3741144"/>
          </a:xfrm>
        </p:spPr>
        <p:txBody>
          <a:bodyPr>
            <a:noAutofit/>
          </a:bodyPr>
          <a:lstStyle/>
          <a:p>
            <a:pPr marL="342900" indent="-342900" algn="ctr">
              <a:buFont typeface="Wingdings" charset="2"/>
              <a:buChar char="²"/>
            </a:pPr>
            <a:endParaRPr lang="en-US" sz="2400" dirty="0"/>
          </a:p>
          <a:p>
            <a:pPr marL="342900" indent="-342900" algn="ctr">
              <a:buFont typeface="Wingdings" charset="2"/>
              <a:buChar char="²"/>
            </a:pPr>
            <a:endParaRPr lang="en-US" sz="2400" dirty="0"/>
          </a:p>
          <a:p>
            <a:pPr algn="ctr"/>
            <a:endParaRPr lang="en-US" sz="2400" dirty="0"/>
          </a:p>
          <a:p>
            <a:pPr marL="342900" indent="-342900" algn="ctr" rtl="1">
              <a:buFont typeface="Wingdings" charset="2"/>
              <a:buChar char="²"/>
            </a:pPr>
            <a:r>
              <a:rPr lang="ar-EG" sz="2400" dirty="0"/>
              <a:t>الأسئلة؟</a:t>
            </a:r>
            <a:endParaRPr lang="en-US" sz="2400" dirty="0"/>
          </a:p>
          <a:p>
            <a:pPr algn="ctr"/>
            <a:endParaRPr lang="en-US" sz="2400" dirty="0"/>
          </a:p>
          <a:p>
            <a:pPr marL="342900" indent="-342900" algn="ctr" rtl="1">
              <a:buFont typeface="Wingdings" charset="2"/>
              <a:buChar char="²"/>
            </a:pPr>
            <a:r>
              <a:rPr lang="ar-EG" sz="2400" dirty="0"/>
              <a:t>التعليقات؟</a:t>
            </a:r>
            <a:endParaRPr lang="en-US" sz="2400" dirty="0"/>
          </a:p>
          <a:p>
            <a:pPr algn="ctr"/>
            <a:endParaRPr lang="en-US" sz="2400" dirty="0"/>
          </a:p>
          <a:p>
            <a:pPr marL="342900" indent="-342900" algn="ctr" rtl="1">
              <a:buFont typeface="Wingdings" charset="2"/>
              <a:buChar char="²"/>
            </a:pPr>
            <a:r>
              <a:rPr lang="ar-EG" sz="2400" dirty="0"/>
              <a:t>المخاوف؟</a:t>
            </a:r>
            <a:endParaRPr lang="en-US" sz="2400" dirty="0"/>
          </a:p>
          <a:p>
            <a:pPr marL="342900" indent="-342900" algn="ctr">
              <a:buFont typeface="Wingdings" charset="2"/>
              <a:buChar char="²"/>
            </a:pPr>
            <a:endParaRPr lang="en-US" sz="2400" dirty="0"/>
          </a:p>
          <a:p>
            <a:pPr algn="ctr"/>
            <a:endParaRPr lang="en-US" sz="2400" dirty="0"/>
          </a:p>
        </p:txBody>
      </p:sp>
      <p:pic>
        <p:nvPicPr>
          <p:cNvPr id="2" name="Picture 1" descr="question-423604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997" y="1535113"/>
            <a:ext cx="3242388" cy="2928282"/>
          </a:xfrm>
          <a:prstGeom prst="rect">
            <a:avLst/>
          </a:prstGeom>
        </p:spPr>
      </p:pic>
    </p:spTree>
    <p:extLst>
      <p:ext uri="{BB962C8B-B14F-4D97-AF65-F5344CB8AC3E}">
        <p14:creationId xmlns:p14="http://schemas.microsoft.com/office/powerpoint/2010/main" val="2608797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a14="http://schemas.microsoft.com/office/drawing/2010/main"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830997"/>
          </a:xfrm>
          <a:prstGeom prst="rect">
            <a:avLst/>
          </a:prstGeom>
        </p:spPr>
        <p:txBody>
          <a:bodyPr wrap="square">
            <a:spAutoFit/>
          </a:bodyPr>
          <a:lstStyle/>
          <a:p>
            <a:pPr algn="just" rtl="1"/>
            <a:r>
              <a:rPr lang="ar-EG" sz="1200" dirty="0"/>
              <a:t>"هذا الم</a:t>
            </a:r>
            <a:r>
              <a:rPr lang="ar-IQ" sz="1200"/>
              <a:t>نهج</a:t>
            </a:r>
            <a:r>
              <a:rPr lang="ar-EG" sz="1200"/>
              <a:t> </a:t>
            </a:r>
            <a:r>
              <a:rPr lang="ar-EG" sz="1200" dirty="0"/>
              <a:t>حاصل على دعم الاتفاقية التعاونية رقم </a:t>
            </a:r>
            <a:r>
              <a:rPr lang="en-US" sz="1200" dirty="0"/>
              <a:t>DP005528-01</a:t>
            </a:r>
            <a:r>
              <a:rPr lang="ar-EG" sz="1200" dirty="0"/>
              <a:t>، وتم تمويله من قِبل مراكز مكافحة الأمراض والوقاية منها، من خلال هيئة الخدمات الصحية والإنسانية في مقاطعة سان دييغو. ويتحمل المؤلفون المسؤولية كاملة عن محتوياته، والتي لا تعبر بالضرورة عن الآراء الرسمية لمراكز مكافحة الأمراض والوقاية منها أو إدارة الخدمات الصحية والإنسانية".</a:t>
            </a:r>
            <a:endParaRPr lang="en-US" sz="12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413" y="2376244"/>
            <a:ext cx="2568121" cy="1580999"/>
          </a:xfrm>
          <a:prstGeom prst="rect">
            <a:avLst/>
          </a:prstGeom>
        </p:spPr>
      </p:pic>
    </p:spTree>
    <p:extLst>
      <p:ext uri="{BB962C8B-B14F-4D97-AF65-F5344CB8AC3E}">
        <p14:creationId xmlns:p14="http://schemas.microsoft.com/office/powerpoint/2010/main" val="1971638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r" rtl="1"/>
            <a:r>
              <a:rPr lang="ar-EG" dirty="0"/>
              <a:t>الخاتمة</a:t>
            </a:r>
            <a:endParaRPr lang="en-US" dirty="0"/>
          </a:p>
        </p:txBody>
      </p:sp>
      <p:pic>
        <p:nvPicPr>
          <p:cNvPr id="2" name="Picture 1" descr="8384002527_b44dce561c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84" y="1466208"/>
            <a:ext cx="8717995" cy="5082659"/>
          </a:xfrm>
          <a:prstGeom prst="rect">
            <a:avLst/>
          </a:prstGeom>
        </p:spPr>
      </p:pic>
    </p:spTree>
    <p:extLst>
      <p:ext uri="{BB962C8B-B14F-4D97-AF65-F5344CB8AC3E}">
        <p14:creationId xmlns:p14="http://schemas.microsoft.com/office/powerpoint/2010/main" val="1305711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IQ" dirty="0"/>
              <a:t>محضر الاجتماع</a:t>
            </a:r>
            <a:endParaRPr lang="en-US" dirty="0"/>
          </a:p>
        </p:txBody>
      </p:sp>
      <p:pic>
        <p:nvPicPr>
          <p:cNvPr id="9"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rcRect t="1680" b="1680"/>
          <a:stretch>
            <a:fillRect/>
          </a:stretch>
        </p:blipFill>
        <p:spPr bwMode="auto">
          <a:xfrm>
            <a:off x="4796726" y="1766684"/>
            <a:ext cx="4040188" cy="395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1312719251"/>
              </p:ext>
            </p:extLst>
          </p:nvPr>
        </p:nvGraphicFramePr>
        <p:xfrm>
          <a:off x="462817" y="2105351"/>
          <a:ext cx="4182207" cy="2876463"/>
        </p:xfrm>
        <a:graphic>
          <a:graphicData uri="http://schemas.openxmlformats.org/drawingml/2006/table">
            <a:tbl>
              <a:tblPr firstRow="1" bandRow="1">
                <a:tableStyleId>{BC89EF96-8CEA-46FF-86C4-4CE0E7609802}</a:tableStyleId>
              </a:tblPr>
              <a:tblGrid>
                <a:gridCol w="4182207">
                  <a:extLst>
                    <a:ext uri="{9D8B030D-6E8A-4147-A177-3AD203B41FA5}">
                      <a16:colId xmlns:a16="http://schemas.microsoft.com/office/drawing/2014/main" val="20000"/>
                    </a:ext>
                  </a:extLst>
                </a:gridCol>
              </a:tblGrid>
              <a:tr h="1006149">
                <a:tc>
                  <a:txBody>
                    <a:bodyPr/>
                    <a:lstStyle/>
                    <a:p>
                      <a:pPr algn="r" rtl="1"/>
                      <a:r>
                        <a:rPr lang="ar-EG" dirty="0"/>
                        <a:t>قسم 4.2: الاحتفال</a:t>
                      </a:r>
                      <a:endParaRPr lang="en-US" dirty="0"/>
                    </a:p>
                  </a:txBody>
                  <a:tcPr/>
                </a:tc>
                <a:extLst>
                  <a:ext uri="{0D108BD9-81ED-4DB2-BD59-A6C34878D82A}">
                    <a16:rowId xmlns:a16="http://schemas.microsoft.com/office/drawing/2014/main" val="10000"/>
                  </a:ext>
                </a:extLst>
              </a:tr>
              <a:tr h="935157">
                <a:tc>
                  <a:txBody>
                    <a:bodyPr/>
                    <a:lstStyle/>
                    <a:p>
                      <a:pPr algn="r" rtl="1"/>
                      <a:r>
                        <a:rPr lang="ar-EG" dirty="0"/>
                        <a:t>ما هي الاحتفالات </a:t>
                      </a:r>
                      <a:r>
                        <a:rPr lang="ar-EG" dirty="0" err="1"/>
                        <a:t>الستراتيجية</a:t>
                      </a:r>
                      <a:endParaRPr lang="en-US" dirty="0"/>
                    </a:p>
                  </a:txBody>
                  <a:tcPr/>
                </a:tc>
                <a:extLst>
                  <a:ext uri="{0D108BD9-81ED-4DB2-BD59-A6C34878D82A}">
                    <a16:rowId xmlns:a16="http://schemas.microsoft.com/office/drawing/2014/main" val="10001"/>
                  </a:ext>
                </a:extLst>
              </a:tr>
              <a:tr h="935157">
                <a:tc>
                  <a:txBody>
                    <a:bodyPr/>
                    <a:lstStyle/>
                    <a:p>
                      <a:pPr algn="r" rtl="1"/>
                      <a:r>
                        <a:rPr lang="ar-EG" dirty="0"/>
                        <a:t>التخطيط</a:t>
                      </a:r>
                      <a:r>
                        <a:rPr lang="ar-EG" baseline="0" dirty="0"/>
                        <a:t> لاحتفالنا </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92625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pPr algn="r" rtl="1"/>
            <a:r>
              <a:rPr lang="ar-EG" dirty="0"/>
              <a:t>تهيئة</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96215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القسم الرابع: التقييم</a:t>
            </a:r>
            <a:endParaRPr lang="en-US" dirty="0"/>
          </a:p>
        </p:txBody>
      </p:sp>
      <p:sp>
        <p:nvSpPr>
          <p:cNvPr id="5" name="Text Placeholder 4"/>
          <p:cNvSpPr>
            <a:spLocks noGrp="1"/>
          </p:cNvSpPr>
          <p:nvPr>
            <p:ph type="body" sz="quarter" idx="13"/>
          </p:nvPr>
        </p:nvSpPr>
        <p:spPr/>
        <p:txBody>
          <a:bodyPr/>
          <a:lstStyle/>
          <a:p>
            <a:pPr algn="r" rtl="1"/>
            <a:r>
              <a:rPr lang="ar-EG" dirty="0"/>
              <a:t>الأهداف التعليمية</a:t>
            </a:r>
            <a:endParaRPr lang="en-US" dirty="0"/>
          </a:p>
        </p:txBody>
      </p:sp>
      <p:sp>
        <p:nvSpPr>
          <p:cNvPr id="3" name="Content Placeholder 2"/>
          <p:cNvSpPr>
            <a:spLocks noGrp="1"/>
          </p:cNvSpPr>
          <p:nvPr>
            <p:ph idx="1"/>
          </p:nvPr>
        </p:nvSpPr>
        <p:spPr/>
        <p:txBody>
          <a:bodyPr>
            <a:normAutofit/>
          </a:bodyPr>
          <a:lstStyle/>
          <a:p>
            <a:pPr marL="457200" lvl="0" indent="-457200" algn="r" rtl="1">
              <a:lnSpc>
                <a:spcPct val="100000"/>
              </a:lnSpc>
              <a:buFont typeface="+mj-lt"/>
              <a:buAutoNum type="arabicPeriod"/>
            </a:pPr>
            <a:r>
              <a:rPr lang="ar-EG" sz="2400" dirty="0"/>
              <a:t>تحديد أنواع التقييم والمفاهيم الرئيسية لكل منها.</a:t>
            </a:r>
            <a:endParaRPr lang="en-US" sz="2400" dirty="0"/>
          </a:p>
          <a:p>
            <a:pPr marL="457200" lvl="0" indent="-457200" algn="r" rtl="1">
              <a:lnSpc>
                <a:spcPct val="100000"/>
              </a:lnSpc>
              <a:buFont typeface="+mj-lt"/>
              <a:buAutoNum type="arabicPeriod"/>
            </a:pPr>
            <a:r>
              <a:rPr lang="ar-EG" sz="2400" dirty="0"/>
              <a:t>تطبيق الخطوات الخمسة لعملية التقييم على مشروع تحسين المجتمع</a:t>
            </a:r>
            <a:r>
              <a:rPr lang="en-US" sz="2400" dirty="0"/>
              <a:t> </a:t>
            </a:r>
            <a:r>
              <a:rPr lang="ar-EG" sz="2400" dirty="0"/>
              <a:t>(</a:t>
            </a:r>
            <a:r>
              <a:rPr lang="en-US" sz="2400" dirty="0"/>
              <a:t>CIP</a:t>
            </a:r>
            <a:r>
              <a:rPr lang="ar-EG" sz="2400" dirty="0"/>
              <a:t>) خاصتك.</a:t>
            </a:r>
            <a:endParaRPr lang="en-US" sz="2400" dirty="0"/>
          </a:p>
          <a:p>
            <a:pPr marL="457200" lvl="0" indent="-457200" algn="r" rtl="1">
              <a:lnSpc>
                <a:spcPct val="100000"/>
              </a:lnSpc>
              <a:buFont typeface="+mj-lt"/>
              <a:buAutoNum type="arabicPeriod"/>
            </a:pPr>
            <a:r>
              <a:rPr lang="ar-EG" sz="2400" dirty="0"/>
              <a:t>ابتكار إستراتيجية لمشاركة نتائج مشروع تحسين المجتمع (</a:t>
            </a:r>
            <a:r>
              <a:rPr lang="en-US" sz="2400" dirty="0"/>
              <a:t>CIP</a:t>
            </a:r>
            <a:r>
              <a:rPr lang="ar-EG" sz="2400" dirty="0"/>
              <a:t>) خاصتك.</a:t>
            </a:r>
            <a:endParaRPr lang="en-US" sz="2400" dirty="0"/>
          </a:p>
        </p:txBody>
      </p:sp>
      <p:pic>
        <p:nvPicPr>
          <p:cNvPr id="4" name="Picture 3" descr="judgment-889219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150" y="4321299"/>
            <a:ext cx="3411647" cy="1665843"/>
          </a:xfrm>
          <a:prstGeom prst="rect">
            <a:avLst/>
          </a:prstGeom>
        </p:spPr>
      </p:pic>
    </p:spTree>
    <p:extLst>
      <p:ext uri="{BB962C8B-B14F-4D97-AF65-F5344CB8AC3E}">
        <p14:creationId xmlns:p14="http://schemas.microsoft.com/office/powerpoint/2010/main" val="2362877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عملية التقييم</a:t>
            </a:r>
            <a:endParaRPr lang="en-US" dirty="0"/>
          </a:p>
        </p:txBody>
      </p:sp>
      <p:graphicFrame>
        <p:nvGraphicFramePr>
          <p:cNvPr id="3" name="Diagram 2"/>
          <p:cNvGraphicFramePr/>
          <p:nvPr>
            <p:extLst>
              <p:ext uri="{D42A27DB-BD31-4B8C-83A1-F6EECF244321}">
                <p14:modId xmlns:p14="http://schemas.microsoft.com/office/powerpoint/2010/main" val="1193679405"/>
              </p:ext>
            </p:extLst>
          </p:nvPr>
        </p:nvGraphicFramePr>
        <p:xfrm>
          <a:off x="404093" y="1455420"/>
          <a:ext cx="8335814" cy="4950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8159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2" descr="balloons-154949_1280.png"/>
          <p:cNvPicPr>
            <a:picLocks noGrp="1" noChangeAspect="1"/>
          </p:cNvPicPr>
          <p:nvPr>
            <p:ph sz="quarter" idx="4"/>
          </p:nvPr>
        </p:nvPicPr>
        <p:blipFill>
          <a:blip r:embed="rId3">
            <a:extLst>
              <a:ext uri="{28A0092B-C50C-407E-A947-70E740481C1C}">
                <a14:useLocalDpi xmlns:a14="http://schemas.microsoft.com/office/drawing/2010/main" val="0"/>
              </a:ext>
            </a:extLst>
          </a:blip>
          <a:srcRect t="-4980" b="-4980"/>
          <a:stretch>
            <a:fillRect/>
          </a:stretch>
        </p:blipFill>
        <p:spPr>
          <a:xfrm>
            <a:off x="3831167" y="1418167"/>
            <a:ext cx="4855633" cy="4707996"/>
          </a:xfrm>
        </p:spPr>
      </p:pic>
      <p:sp>
        <p:nvSpPr>
          <p:cNvPr id="2" name="Title 1"/>
          <p:cNvSpPr>
            <a:spLocks noGrp="1"/>
          </p:cNvSpPr>
          <p:nvPr>
            <p:ph type="title"/>
          </p:nvPr>
        </p:nvSpPr>
        <p:spPr/>
        <p:txBody>
          <a:bodyPr/>
          <a:lstStyle/>
          <a:p>
            <a:pPr algn="r" rtl="1"/>
            <a:r>
              <a:rPr lang="ar-EG" dirty="0"/>
              <a:t>المشاركة والاحتفال</a:t>
            </a:r>
            <a:endParaRPr lang="en-US" dirty="0"/>
          </a:p>
        </p:txBody>
      </p:sp>
      <p:graphicFrame>
        <p:nvGraphicFramePr>
          <p:cNvPr id="6" name="Diagram 5"/>
          <p:cNvGraphicFramePr/>
          <p:nvPr>
            <p:extLst>
              <p:ext uri="{D42A27DB-BD31-4B8C-83A1-F6EECF244321}">
                <p14:modId xmlns:p14="http://schemas.microsoft.com/office/powerpoint/2010/main" val="3270825457"/>
              </p:ext>
            </p:extLst>
          </p:nvPr>
        </p:nvGraphicFramePr>
        <p:xfrm>
          <a:off x="-557338" y="1418167"/>
          <a:ext cx="5510338" cy="48082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3352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المشاركة والاحتفال</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pPr algn="r" rtl="1"/>
            <a:r>
              <a:rPr lang="ar-EG" sz="2400" dirty="0"/>
              <a:t>مشاركة أصحاب المصلحة</a:t>
            </a:r>
            <a:endParaRPr lang="en-US" sz="2400" dirty="0"/>
          </a:p>
        </p:txBody>
      </p:sp>
      <p:sp>
        <p:nvSpPr>
          <p:cNvPr id="6" name="Content Placeholder 5"/>
          <p:cNvSpPr>
            <a:spLocks noGrp="1"/>
          </p:cNvSpPr>
          <p:nvPr>
            <p:ph sz="half" idx="2"/>
          </p:nvPr>
        </p:nvSpPr>
        <p:spPr/>
        <p:txBody>
          <a:bodyPr>
            <a:normAutofit/>
          </a:bodyPr>
          <a:lstStyle/>
          <a:p>
            <a:pPr algn="r" rtl="1">
              <a:lnSpc>
                <a:spcPct val="100000"/>
              </a:lnSpc>
            </a:pPr>
            <a:r>
              <a:rPr lang="ar-EG" sz="2400" dirty="0"/>
              <a:t>تشمل تنوعًا واسعًا</a:t>
            </a:r>
            <a:endParaRPr lang="en-US" sz="2400" dirty="0"/>
          </a:p>
          <a:p>
            <a:pPr algn="r" rtl="1">
              <a:lnSpc>
                <a:spcPct val="100000"/>
              </a:lnSpc>
            </a:pPr>
            <a:r>
              <a:rPr lang="ar-EG" sz="2400" dirty="0"/>
              <a:t>تضفي المعنى على المشروع</a:t>
            </a:r>
            <a:endParaRPr lang="en-US" sz="2400" dirty="0"/>
          </a:p>
        </p:txBody>
      </p:sp>
      <p:pic>
        <p:nvPicPr>
          <p:cNvPr id="10" name="Content Placeholder 9" descr="RLA 2 Group Picture_June 2014.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2605" b="-413"/>
          <a:stretch/>
        </p:blipFill>
        <p:spPr>
          <a:xfrm>
            <a:off x="4645025" y="2174875"/>
            <a:ext cx="4041775" cy="3122839"/>
          </a:xfrm>
        </p:spPr>
      </p:pic>
      <p:pic>
        <p:nvPicPr>
          <p:cNvPr id="11" name="Picture 10" descr="RLA-Mountain Empi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485" y="4027715"/>
            <a:ext cx="3106661" cy="2329996"/>
          </a:xfrm>
          <a:prstGeom prst="rect">
            <a:avLst/>
          </a:prstGeom>
        </p:spPr>
      </p:pic>
    </p:spTree>
    <p:extLst>
      <p:ext uri="{BB962C8B-B14F-4D97-AF65-F5344CB8AC3E}">
        <p14:creationId xmlns:p14="http://schemas.microsoft.com/office/powerpoint/2010/main" val="2671728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المشاركة والاحتفال </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pPr algn="r" rtl="1"/>
            <a:r>
              <a:rPr lang="ar-EG" sz="2400" dirty="0"/>
              <a:t>رسالة واضحة</a:t>
            </a:r>
            <a:endParaRPr lang="en-US" sz="2400" dirty="0"/>
          </a:p>
        </p:txBody>
      </p:sp>
      <p:sp>
        <p:nvSpPr>
          <p:cNvPr id="6" name="Content Placeholder 5"/>
          <p:cNvSpPr>
            <a:spLocks noGrp="1"/>
          </p:cNvSpPr>
          <p:nvPr>
            <p:ph sz="half" idx="2"/>
          </p:nvPr>
        </p:nvSpPr>
        <p:spPr/>
        <p:txBody>
          <a:bodyPr>
            <a:normAutofit/>
          </a:bodyPr>
          <a:lstStyle/>
          <a:p>
            <a:pPr algn="r" rtl="1">
              <a:lnSpc>
                <a:spcPct val="100000"/>
              </a:lnSpc>
            </a:pPr>
            <a:r>
              <a:rPr lang="ar-EG" sz="2400" dirty="0"/>
              <a:t>واضحة وموجزة </a:t>
            </a:r>
            <a:r>
              <a:rPr lang="ar-EG" sz="2400" dirty="0" err="1"/>
              <a:t>وم</a:t>
            </a:r>
            <a:r>
              <a:rPr lang="ar-IQ" sz="2400" dirty="0"/>
              <a:t>ن</a:t>
            </a:r>
            <a:r>
              <a:rPr lang="ar-EG" sz="2400" dirty="0" err="1"/>
              <a:t>سقة</a:t>
            </a:r>
            <a:endParaRPr lang="en-US" sz="2400" dirty="0"/>
          </a:p>
          <a:p>
            <a:pPr algn="r" rtl="1">
              <a:lnSpc>
                <a:spcPct val="100000"/>
              </a:lnSpc>
            </a:pPr>
            <a:r>
              <a:rPr lang="ar-EG" sz="2400" dirty="0"/>
              <a:t>يتعلم منها أصحاب المصلحة</a:t>
            </a:r>
            <a:endParaRPr lang="en-US" sz="2400" dirty="0"/>
          </a:p>
        </p:txBody>
      </p:sp>
      <p:pic>
        <p:nvPicPr>
          <p:cNvPr id="3" name="Content Placeholder 2" descr="AA039195.png"/>
          <p:cNvPicPr>
            <a:picLocks noGrp="1" noChangeAspect="1"/>
          </p:cNvPicPr>
          <p:nvPr>
            <p:ph sz="quarter" idx="4"/>
          </p:nvPr>
        </p:nvPicPr>
        <p:blipFill>
          <a:blip r:embed="rId3">
            <a:extLst>
              <a:ext uri="{28A0092B-C50C-407E-A947-70E740481C1C}">
                <a14:useLocalDpi xmlns:a14="http://schemas.microsoft.com/office/drawing/2010/main" val="0"/>
              </a:ext>
            </a:extLst>
          </a:blip>
          <a:srcRect t="-14500" b="-14500"/>
          <a:stretch>
            <a:fillRect/>
          </a:stretch>
        </p:blipFill>
        <p:spPr/>
      </p:pic>
      <p:sp>
        <p:nvSpPr>
          <p:cNvPr id="5" name="TextBox 4"/>
          <p:cNvSpPr txBox="1"/>
          <p:nvPr/>
        </p:nvSpPr>
        <p:spPr>
          <a:xfrm>
            <a:off x="4645025" y="3516507"/>
            <a:ext cx="4041775" cy="615553"/>
          </a:xfrm>
          <a:prstGeom prst="rect">
            <a:avLst/>
          </a:prstGeom>
          <a:noFill/>
        </p:spPr>
        <p:txBody>
          <a:bodyPr wrap="square" lIns="0" tIns="0" rIns="0" bIns="0" rtlCol="0">
            <a:spAutoFit/>
          </a:bodyPr>
          <a:lstStyle/>
          <a:p>
            <a:pPr algn="ctr"/>
            <a:r>
              <a:rPr lang="en-US" sz="2000" dirty="0">
                <a:solidFill>
                  <a:srgbClr val="008000"/>
                </a:solidFill>
                <a:latin typeface="Chalkboard"/>
                <a:cs typeface="Chalkboard"/>
              </a:rPr>
              <a:t>What is your </a:t>
            </a:r>
          </a:p>
          <a:p>
            <a:pPr algn="ctr"/>
            <a:r>
              <a:rPr lang="en-US" sz="2000" dirty="0">
                <a:solidFill>
                  <a:srgbClr val="008000"/>
                </a:solidFill>
                <a:latin typeface="Chalkboard"/>
                <a:cs typeface="Chalkboard"/>
              </a:rPr>
              <a:t>message?</a:t>
            </a:r>
          </a:p>
        </p:txBody>
      </p:sp>
    </p:spTree>
    <p:extLst>
      <p:ext uri="{BB962C8B-B14F-4D97-AF65-F5344CB8AC3E}">
        <p14:creationId xmlns:p14="http://schemas.microsoft.com/office/powerpoint/2010/main" val="2473193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767" y="169221"/>
            <a:ext cx="5715000" cy="741362"/>
          </a:xfrm>
        </p:spPr>
        <p:txBody>
          <a:bodyPr/>
          <a:lstStyle/>
          <a:p>
            <a:pPr algn="r" rtl="1"/>
            <a:r>
              <a:rPr lang="ar-EG" dirty="0"/>
              <a:t>استراحة</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4214459543"/>
      </p:ext>
    </p:extLst>
  </p:cSld>
  <p:clrMapOvr>
    <a:masterClrMapping/>
  </p:clrMapOvr>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2.xml><?xml version="1.0" encoding="utf-8"?>
<ds:datastoreItem xmlns:ds="http://schemas.openxmlformats.org/officeDocument/2006/customXml" ds:itemID="{671E3CD7-2B00-41A5-92B6-914235362425}">
  <ds:schemaRefs>
    <ds:schemaRef ds:uri="http://schemas.microsoft.com/sharepoint/v3"/>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9149B195-FC51-4345-AFDE-0B1D0B17B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666</TotalTime>
  <Words>755</Words>
  <Application>Microsoft Office PowerPoint</Application>
  <PresentationFormat>On-screen Show (4:3)</PresentationFormat>
  <Paragraphs>106</Paragraphs>
  <Slides>17</Slides>
  <Notes>17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17</vt:i4>
      </vt:variant>
    </vt:vector>
  </HeadingPairs>
  <TitlesOfParts>
    <vt:vector size="29" baseType="lpstr">
      <vt:lpstr>AnNahar</vt:lpstr>
      <vt:lpstr>Arial</vt:lpstr>
      <vt:lpstr>Avenir Light</vt:lpstr>
      <vt:lpstr>Avenir Medium</vt:lpstr>
      <vt:lpstr>Avenir Medium Oblique</vt:lpstr>
      <vt:lpstr>Calibri</vt:lpstr>
      <vt:lpstr>Chalkboard</vt:lpstr>
      <vt:lpstr>Wingdings</vt:lpstr>
      <vt:lpstr>LWSD 2013 Blue</vt:lpstr>
      <vt:lpstr>LWSD 2013 Blue 2</vt:lpstr>
      <vt:lpstr>LWSD 2013 Blue 3</vt:lpstr>
      <vt:lpstr>LWSD 2013 Blue 4</vt:lpstr>
      <vt:lpstr>القسم الرابع</vt:lpstr>
      <vt:lpstr>محضر الاجتماع</vt:lpstr>
      <vt:lpstr>تهيئة</vt:lpstr>
      <vt:lpstr>القسم الرابع: التقييم</vt:lpstr>
      <vt:lpstr>عملية التقييم</vt:lpstr>
      <vt:lpstr>المشاركة والاحتفال</vt:lpstr>
      <vt:lpstr>المشاركة والاحتفال</vt:lpstr>
      <vt:lpstr>المشاركة والاحتفال </vt:lpstr>
      <vt:lpstr>استراحة</vt:lpstr>
      <vt:lpstr>المشاركة والاحتفال</vt:lpstr>
      <vt:lpstr>المشاركة والاحتفال</vt:lpstr>
      <vt:lpstr>المشاركة والاحتفال</vt:lpstr>
      <vt:lpstr>نشاط</vt:lpstr>
      <vt:lpstr>المشاركة والاحتفال</vt:lpstr>
      <vt:lpstr>الخاتمة</vt:lpstr>
      <vt:lpstr>PowerPoint Presentation</vt:lpstr>
      <vt:lpstr>الخاتمة</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Tuama, Mohammed</cp:lastModifiedBy>
  <cp:revision>129</cp:revision>
  <dcterms:created xsi:type="dcterms:W3CDTF">2013-10-28T20:20:09Z</dcterms:created>
  <dcterms:modified xsi:type="dcterms:W3CDTF">2016-09-27T23:31:56Z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